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304" r:id="rId4"/>
    <p:sldId id="305" r:id="rId5"/>
    <p:sldId id="301" r:id="rId6"/>
    <p:sldId id="314" r:id="rId7"/>
    <p:sldId id="308" r:id="rId8"/>
    <p:sldId id="313" r:id="rId9"/>
    <p:sldId id="307" r:id="rId10"/>
    <p:sldId id="318" r:id="rId11"/>
    <p:sldId id="321" r:id="rId12"/>
    <p:sldId id="302" r:id="rId13"/>
    <p:sldId id="315" r:id="rId14"/>
    <p:sldId id="320" r:id="rId15"/>
    <p:sldId id="299" r:id="rId16"/>
    <p:sldId id="322" r:id="rId17"/>
    <p:sldId id="303" r:id="rId18"/>
    <p:sldId id="300" r:id="rId19"/>
    <p:sldId id="312" r:id="rId20"/>
    <p:sldId id="296" r:id="rId21"/>
    <p:sldId id="297" r:id="rId22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e BONNET" initials="SB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0071CE"/>
    <a:srgbClr val="414042"/>
    <a:srgbClr val="FFBE86"/>
    <a:srgbClr val="DAFDA7"/>
    <a:srgbClr val="D0F2FF"/>
    <a:srgbClr val="95B3D7"/>
    <a:srgbClr val="4FDFE3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86780" autoAdjust="0"/>
  </p:normalViewPr>
  <p:slideViewPr>
    <p:cSldViewPr snapToGrid="0" snapToObjects="1">
      <p:cViewPr varScale="1">
        <p:scale>
          <a:sx n="54" d="100"/>
          <a:sy n="54" d="100"/>
        </p:scale>
        <p:origin x="-600" y="-72"/>
      </p:cViewPr>
      <p:guideLst>
        <p:guide orient="horz" pos="2160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02996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www.incose.org/IW2020</a:t>
            </a:r>
            <a:endParaRPr lang="fr-FR" sz="2000" dirty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1354" y="522039"/>
            <a:ext cx="5329490" cy="19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F367-331E-44C5-A81B-0A21D42FD5AB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B06B-7F2B-45B6-BCB2-3C7E08BFE727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www.incose.org/IW2020</a:t>
            </a:r>
            <a:endParaRPr lang="fr-FR" sz="2000" dirty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1639" y="1230843"/>
            <a:ext cx="5419604" cy="19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70EA-8736-49E5-860D-2DB6B81D59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957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30E1-41DB-41E7-944F-1D89D4C1CC18}" type="datetime4">
              <a:rPr lang="en-US" smtClean="0"/>
              <a:t>January 26, 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www.incose.org/IW2020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883448" y="1043410"/>
            <a:ext cx="9861743" cy="5801604"/>
            <a:chOff x="405196" y="330200"/>
            <a:chExt cx="11378432" cy="6197600"/>
          </a:xfrm>
          <a:solidFill>
            <a:schemeClr val="tx1">
              <a:lumMod val="40000"/>
              <a:lumOff val="60000"/>
            </a:schemeClr>
          </a:solidFill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2176452" y="418224"/>
              <a:ext cx="9565859" cy="5728738"/>
              <a:chOff x="1003" y="129"/>
              <a:chExt cx="5325" cy="3189"/>
            </a:xfrm>
            <a:grpFill/>
          </p:grpSpPr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6"/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7"/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8"/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9"/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0"/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1"/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2"/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3"/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4"/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5"/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6"/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7"/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"/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9"/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0"/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21"/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22"/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23"/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24"/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25"/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26"/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7"/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8"/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29"/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30"/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31"/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32"/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3"/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4"/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5"/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6"/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37"/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8"/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39"/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40"/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41"/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42"/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43"/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44"/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45"/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46"/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7"/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8"/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49"/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50"/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51"/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52"/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53"/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54"/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55"/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56"/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57"/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58"/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59"/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60"/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61"/>
              <p:cNvSpPr>
                <a:spLocks/>
              </p:cNvSpPr>
              <p:nvPr/>
            </p:nvSpPr>
            <p:spPr bwMode="auto">
              <a:xfrm>
                <a:off x="3635" y="2800"/>
                <a:ext cx="22" cy="31"/>
              </a:xfrm>
              <a:custGeom>
                <a:avLst/>
                <a:gdLst>
                  <a:gd name="T0" fmla="*/ 10 w 11"/>
                  <a:gd name="T1" fmla="*/ 10 h 16"/>
                  <a:gd name="T2" fmla="*/ 11 w 11"/>
                  <a:gd name="T3" fmla="*/ 4 h 16"/>
                  <a:gd name="T4" fmla="*/ 7 w 11"/>
                  <a:gd name="T5" fmla="*/ 0 h 16"/>
                  <a:gd name="T6" fmla="*/ 3 w 11"/>
                  <a:gd name="T7" fmla="*/ 1 h 16"/>
                  <a:gd name="T8" fmla="*/ 1 w 11"/>
                  <a:gd name="T9" fmla="*/ 5 h 16"/>
                  <a:gd name="T10" fmla="*/ 1 w 11"/>
                  <a:gd name="T11" fmla="*/ 11 h 16"/>
                  <a:gd name="T12" fmla="*/ 4 w 11"/>
                  <a:gd name="T13" fmla="*/ 14 h 16"/>
                  <a:gd name="T14" fmla="*/ 11 w 11"/>
                  <a:gd name="T15" fmla="*/ 16 h 16"/>
                  <a:gd name="T16" fmla="*/ 10 w 11"/>
                  <a:gd name="T1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10" y="10"/>
                    </a:moveTo>
                    <a:cubicBezTo>
                      <a:pt x="10" y="10"/>
                      <a:pt x="11" y="6"/>
                      <a:pt x="11" y="4"/>
                    </a:cubicBezTo>
                    <a:cubicBezTo>
                      <a:pt x="11" y="2"/>
                      <a:pt x="7" y="0"/>
                      <a:pt x="7" y="0"/>
                    </a:cubicBezTo>
                    <a:cubicBezTo>
                      <a:pt x="7" y="0"/>
                      <a:pt x="5" y="2"/>
                      <a:pt x="3" y="1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1" y="9"/>
                      <a:pt x="0" y="8"/>
                      <a:pt x="1" y="11"/>
                    </a:cubicBezTo>
                    <a:cubicBezTo>
                      <a:pt x="3" y="14"/>
                      <a:pt x="2" y="12"/>
                      <a:pt x="4" y="14"/>
                    </a:cubicBezTo>
                    <a:cubicBezTo>
                      <a:pt x="7" y="15"/>
                      <a:pt x="11" y="16"/>
                      <a:pt x="11" y="16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62"/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63"/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64"/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65"/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66"/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67"/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68"/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69"/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70"/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71"/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72"/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73"/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74"/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75"/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76"/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77"/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78"/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79"/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80"/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81"/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82"/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83"/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84"/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85"/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86"/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87"/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88"/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89"/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90"/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91"/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92"/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93"/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94"/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95"/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96"/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97"/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98"/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99"/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00"/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01"/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02"/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03"/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04"/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05"/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06"/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07"/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08"/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09"/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10"/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11"/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12"/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13"/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14"/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15"/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16"/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17"/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18"/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19"/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20"/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21"/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22"/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23"/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24"/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25"/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26"/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27"/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28"/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29"/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30"/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31"/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32"/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33"/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34"/>
              <p:cNvSpPr>
                <a:spLocks/>
              </p:cNvSpPr>
              <p:nvPr/>
            </p:nvSpPr>
            <p:spPr bwMode="auto">
              <a:xfrm>
                <a:off x="3910" y="1371"/>
                <a:ext cx="15" cy="18"/>
              </a:xfrm>
              <a:custGeom>
                <a:avLst/>
                <a:gdLst>
                  <a:gd name="T0" fmla="*/ 6 w 8"/>
                  <a:gd name="T1" fmla="*/ 9 h 9"/>
                  <a:gd name="T2" fmla="*/ 0 w 8"/>
                  <a:gd name="T3" fmla="*/ 1 h 9"/>
                  <a:gd name="T4" fmla="*/ 4 w 8"/>
                  <a:gd name="T5" fmla="*/ 0 h 9"/>
                  <a:gd name="T6" fmla="*/ 5 w 8"/>
                  <a:gd name="T7" fmla="*/ 2 h 9"/>
                  <a:gd name="T8" fmla="*/ 4 w 8"/>
                  <a:gd name="T9" fmla="*/ 2 h 9"/>
                  <a:gd name="T10" fmla="*/ 5 w 8"/>
                  <a:gd name="T11" fmla="*/ 5 h 9"/>
                  <a:gd name="T12" fmla="*/ 8 w 8"/>
                  <a:gd name="T13" fmla="*/ 7 h 9"/>
                  <a:gd name="T14" fmla="*/ 6 w 8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4" y="7"/>
                      <a:pt x="1" y="4"/>
                      <a:pt x="0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5"/>
                      <a:pt x="8" y="6"/>
                      <a:pt x="8" y="7"/>
                    </a:cubicBezTo>
                    <a:cubicBezTo>
                      <a:pt x="8" y="8"/>
                      <a:pt x="7" y="9"/>
                      <a:pt x="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35"/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36"/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37"/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38"/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39"/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40"/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41"/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42"/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43"/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44"/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45"/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46"/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47"/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48"/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49"/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50"/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51"/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52"/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53"/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54"/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55"/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56"/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57"/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58"/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59"/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60"/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61"/>
              <p:cNvSpPr>
                <a:spLocks/>
              </p:cNvSpPr>
              <p:nvPr/>
            </p:nvSpPr>
            <p:spPr bwMode="auto">
              <a:xfrm>
                <a:off x="3211" y="1132"/>
                <a:ext cx="16" cy="22"/>
              </a:xfrm>
              <a:custGeom>
                <a:avLst/>
                <a:gdLst>
                  <a:gd name="T0" fmla="*/ 2 w 8"/>
                  <a:gd name="T1" fmla="*/ 7 h 11"/>
                  <a:gd name="T2" fmla="*/ 2 w 8"/>
                  <a:gd name="T3" fmla="*/ 4 h 11"/>
                  <a:gd name="T4" fmla="*/ 4 w 8"/>
                  <a:gd name="T5" fmla="*/ 1 h 11"/>
                  <a:gd name="T6" fmla="*/ 5 w 8"/>
                  <a:gd name="T7" fmla="*/ 3 h 11"/>
                  <a:gd name="T8" fmla="*/ 6 w 8"/>
                  <a:gd name="T9" fmla="*/ 6 h 11"/>
                  <a:gd name="T10" fmla="*/ 6 w 8"/>
                  <a:gd name="T11" fmla="*/ 11 h 11"/>
                  <a:gd name="T12" fmla="*/ 3 w 8"/>
                  <a:gd name="T13" fmla="*/ 10 h 11"/>
                  <a:gd name="T14" fmla="*/ 2 w 8"/>
                  <a:gd name="T1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2" y="7"/>
                    </a:moveTo>
                    <a:cubicBezTo>
                      <a:pt x="2" y="7"/>
                      <a:pt x="0" y="6"/>
                      <a:pt x="2" y="4"/>
                    </a:cubicBezTo>
                    <a:cubicBezTo>
                      <a:pt x="2" y="3"/>
                      <a:pt x="0" y="1"/>
                      <a:pt x="4" y="1"/>
                    </a:cubicBezTo>
                    <a:cubicBezTo>
                      <a:pt x="4" y="1"/>
                      <a:pt x="4" y="0"/>
                      <a:pt x="5" y="3"/>
                    </a:cubicBezTo>
                    <a:cubicBezTo>
                      <a:pt x="7" y="6"/>
                      <a:pt x="8" y="3"/>
                      <a:pt x="6" y="6"/>
                    </a:cubicBezTo>
                    <a:cubicBezTo>
                      <a:pt x="4" y="10"/>
                      <a:pt x="6" y="11"/>
                      <a:pt x="6" y="11"/>
                    </a:cubicBezTo>
                    <a:cubicBezTo>
                      <a:pt x="6" y="11"/>
                      <a:pt x="4" y="10"/>
                      <a:pt x="3" y="10"/>
                    </a:cubicBezTo>
                    <a:cubicBezTo>
                      <a:pt x="1" y="10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62"/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63"/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64"/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65"/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66"/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67"/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68"/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69"/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70"/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71"/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72"/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73"/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74"/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75"/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76"/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77"/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78"/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79"/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80"/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81"/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82"/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83"/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84"/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85"/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86"/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87"/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8"/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89"/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90"/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91"/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92"/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93"/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94"/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95"/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96"/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97"/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98"/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99"/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200"/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01"/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02"/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03"/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04"/>
              <p:cNvSpPr>
                <a:spLocks noEditPoints="1"/>
              </p:cNvSpPr>
              <p:nvPr/>
            </p:nvSpPr>
            <p:spPr bwMode="auto">
              <a:xfrm>
                <a:off x="4721" y="2131"/>
                <a:ext cx="769" cy="363"/>
              </a:xfrm>
              <a:custGeom>
                <a:avLst/>
                <a:gdLst>
                  <a:gd name="T0" fmla="*/ 21 w 392"/>
                  <a:gd name="T1" fmla="*/ 30 h 185"/>
                  <a:gd name="T2" fmla="*/ 42 w 392"/>
                  <a:gd name="T3" fmla="*/ 67 h 185"/>
                  <a:gd name="T4" fmla="*/ 73 w 392"/>
                  <a:gd name="T5" fmla="*/ 116 h 185"/>
                  <a:gd name="T6" fmla="*/ 93 w 392"/>
                  <a:gd name="T7" fmla="*/ 97 h 185"/>
                  <a:gd name="T8" fmla="*/ 73 w 392"/>
                  <a:gd name="T9" fmla="*/ 74 h 185"/>
                  <a:gd name="T10" fmla="*/ 65 w 392"/>
                  <a:gd name="T11" fmla="*/ 54 h 185"/>
                  <a:gd name="T12" fmla="*/ 47 w 392"/>
                  <a:gd name="T13" fmla="*/ 31 h 185"/>
                  <a:gd name="T14" fmla="*/ 7 w 392"/>
                  <a:gd name="T15" fmla="*/ 32 h 185"/>
                  <a:gd name="T16" fmla="*/ 279 w 392"/>
                  <a:gd name="T17" fmla="*/ 55 h 185"/>
                  <a:gd name="T18" fmla="*/ 286 w 392"/>
                  <a:gd name="T19" fmla="*/ 62 h 185"/>
                  <a:gd name="T20" fmla="*/ 282 w 392"/>
                  <a:gd name="T21" fmla="*/ 43 h 185"/>
                  <a:gd name="T22" fmla="*/ 63 w 392"/>
                  <a:gd name="T23" fmla="*/ 45 h 185"/>
                  <a:gd name="T24" fmla="*/ 254 w 392"/>
                  <a:gd name="T25" fmla="*/ 47 h 185"/>
                  <a:gd name="T26" fmla="*/ 214 w 392"/>
                  <a:gd name="T27" fmla="*/ 54 h 185"/>
                  <a:gd name="T28" fmla="*/ 209 w 392"/>
                  <a:gd name="T29" fmla="*/ 105 h 185"/>
                  <a:gd name="T30" fmla="*/ 217 w 392"/>
                  <a:gd name="T31" fmla="*/ 100 h 185"/>
                  <a:gd name="T32" fmla="*/ 236 w 392"/>
                  <a:gd name="T33" fmla="*/ 107 h 185"/>
                  <a:gd name="T34" fmla="*/ 226 w 392"/>
                  <a:gd name="T35" fmla="*/ 74 h 185"/>
                  <a:gd name="T36" fmla="*/ 237 w 392"/>
                  <a:gd name="T37" fmla="*/ 60 h 185"/>
                  <a:gd name="T38" fmla="*/ 81 w 392"/>
                  <a:gd name="T39" fmla="*/ 51 h 185"/>
                  <a:gd name="T40" fmla="*/ 32 w 392"/>
                  <a:gd name="T41" fmla="*/ 77 h 185"/>
                  <a:gd name="T42" fmla="*/ 304 w 392"/>
                  <a:gd name="T43" fmla="*/ 80 h 185"/>
                  <a:gd name="T44" fmla="*/ 241 w 392"/>
                  <a:gd name="T45" fmla="*/ 85 h 185"/>
                  <a:gd name="T46" fmla="*/ 96 w 392"/>
                  <a:gd name="T47" fmla="*/ 86 h 185"/>
                  <a:gd name="T48" fmla="*/ 249 w 392"/>
                  <a:gd name="T49" fmla="*/ 87 h 185"/>
                  <a:gd name="T50" fmla="*/ 282 w 392"/>
                  <a:gd name="T51" fmla="*/ 98 h 185"/>
                  <a:gd name="T52" fmla="*/ 291 w 392"/>
                  <a:gd name="T53" fmla="*/ 97 h 185"/>
                  <a:gd name="T54" fmla="*/ 241 w 392"/>
                  <a:gd name="T55" fmla="*/ 113 h 185"/>
                  <a:gd name="T56" fmla="*/ 241 w 392"/>
                  <a:gd name="T57" fmla="*/ 113 h 185"/>
                  <a:gd name="T58" fmla="*/ 121 w 392"/>
                  <a:gd name="T59" fmla="*/ 145 h 185"/>
                  <a:gd name="T60" fmla="*/ 168 w 392"/>
                  <a:gd name="T61" fmla="*/ 151 h 185"/>
                  <a:gd name="T62" fmla="*/ 134 w 392"/>
                  <a:gd name="T63" fmla="*/ 128 h 185"/>
                  <a:gd name="T64" fmla="*/ 335 w 392"/>
                  <a:gd name="T65" fmla="*/ 127 h 185"/>
                  <a:gd name="T66" fmla="*/ 156 w 392"/>
                  <a:gd name="T67" fmla="*/ 136 h 185"/>
                  <a:gd name="T68" fmla="*/ 309 w 392"/>
                  <a:gd name="T69" fmla="*/ 147 h 185"/>
                  <a:gd name="T70" fmla="*/ 271 w 392"/>
                  <a:gd name="T71" fmla="*/ 155 h 185"/>
                  <a:gd name="T72" fmla="*/ 189 w 392"/>
                  <a:gd name="T73" fmla="*/ 158 h 185"/>
                  <a:gd name="T74" fmla="*/ 283 w 392"/>
                  <a:gd name="T75" fmla="*/ 157 h 185"/>
                  <a:gd name="T76" fmla="*/ 231 w 392"/>
                  <a:gd name="T77" fmla="*/ 159 h 185"/>
                  <a:gd name="T78" fmla="*/ 243 w 392"/>
                  <a:gd name="T79" fmla="*/ 159 h 185"/>
                  <a:gd name="T80" fmla="*/ 249 w 392"/>
                  <a:gd name="T81" fmla="*/ 170 h 185"/>
                  <a:gd name="T82" fmla="*/ 259 w 392"/>
                  <a:gd name="T83" fmla="*/ 171 h 185"/>
                  <a:gd name="T84" fmla="*/ 219 w 392"/>
                  <a:gd name="T85" fmla="*/ 174 h 185"/>
                  <a:gd name="T86" fmla="*/ 126 w 392"/>
                  <a:gd name="T87" fmla="*/ 42 h 185"/>
                  <a:gd name="T88" fmla="*/ 124 w 392"/>
                  <a:gd name="T89" fmla="*/ 75 h 185"/>
                  <a:gd name="T90" fmla="*/ 146 w 392"/>
                  <a:gd name="T91" fmla="*/ 97 h 185"/>
                  <a:gd name="T92" fmla="*/ 172 w 392"/>
                  <a:gd name="T93" fmla="*/ 103 h 185"/>
                  <a:gd name="T94" fmla="*/ 203 w 392"/>
                  <a:gd name="T95" fmla="*/ 52 h 185"/>
                  <a:gd name="T96" fmla="*/ 180 w 392"/>
                  <a:gd name="T97" fmla="*/ 21 h 185"/>
                  <a:gd name="T98" fmla="*/ 156 w 392"/>
                  <a:gd name="T99" fmla="*/ 51 h 185"/>
                  <a:gd name="T100" fmla="*/ 314 w 392"/>
                  <a:gd name="T101" fmla="*/ 75 h 185"/>
                  <a:gd name="T102" fmla="*/ 325 w 392"/>
                  <a:gd name="T103" fmla="*/ 92 h 185"/>
                  <a:gd name="T104" fmla="*/ 329 w 392"/>
                  <a:gd name="T105" fmla="*/ 102 h 185"/>
                  <a:gd name="T106" fmla="*/ 368 w 392"/>
                  <a:gd name="T107" fmla="*/ 122 h 185"/>
                  <a:gd name="T108" fmla="*/ 373 w 392"/>
                  <a:gd name="T109" fmla="*/ 155 h 185"/>
                  <a:gd name="T110" fmla="*/ 392 w 392"/>
                  <a:gd name="T111" fmla="*/ 134 h 185"/>
                  <a:gd name="T112" fmla="*/ 348 w 392"/>
                  <a:gd name="T113" fmla="*/ 99 h 185"/>
                  <a:gd name="T114" fmla="*/ 331 w 392"/>
                  <a:gd name="T115" fmla="*/ 7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" h="185">
                    <a:moveTo>
                      <a:pt x="11" y="4"/>
                    </a:moveTo>
                    <a:cubicBezTo>
                      <a:pt x="10" y="4"/>
                      <a:pt x="9" y="2"/>
                      <a:pt x="8" y="1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11"/>
                      <a:pt x="4" y="15"/>
                      <a:pt x="7" y="17"/>
                    </a:cubicBezTo>
                    <a:cubicBezTo>
                      <a:pt x="8" y="17"/>
                      <a:pt x="9" y="17"/>
                      <a:pt x="9" y="18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5" y="23"/>
                      <a:pt x="16" y="24"/>
                    </a:cubicBezTo>
                    <a:cubicBezTo>
                      <a:pt x="17" y="25"/>
                      <a:pt x="16" y="26"/>
                      <a:pt x="17" y="27"/>
                    </a:cubicBezTo>
                    <a:cubicBezTo>
                      <a:pt x="18" y="28"/>
                      <a:pt x="20" y="29"/>
                      <a:pt x="21" y="30"/>
                    </a:cubicBezTo>
                    <a:cubicBezTo>
                      <a:pt x="21" y="31"/>
                      <a:pt x="21" y="32"/>
                      <a:pt x="21" y="33"/>
                    </a:cubicBezTo>
                    <a:cubicBezTo>
                      <a:pt x="22" y="33"/>
                      <a:pt x="23" y="34"/>
                      <a:pt x="23" y="34"/>
                    </a:cubicBezTo>
                    <a:cubicBezTo>
                      <a:pt x="24" y="36"/>
                      <a:pt x="24" y="37"/>
                      <a:pt x="24" y="40"/>
                    </a:cubicBezTo>
                    <a:cubicBezTo>
                      <a:pt x="26" y="40"/>
                      <a:pt x="28" y="40"/>
                      <a:pt x="29" y="41"/>
                    </a:cubicBezTo>
                    <a:cubicBezTo>
                      <a:pt x="30" y="41"/>
                      <a:pt x="31" y="43"/>
                      <a:pt x="31" y="44"/>
                    </a:cubicBezTo>
                    <a:cubicBezTo>
                      <a:pt x="32" y="44"/>
                      <a:pt x="33" y="43"/>
                      <a:pt x="33" y="44"/>
                    </a:cubicBezTo>
                    <a:cubicBezTo>
                      <a:pt x="34" y="46"/>
                      <a:pt x="33" y="49"/>
                      <a:pt x="33" y="52"/>
                    </a:cubicBezTo>
                    <a:cubicBezTo>
                      <a:pt x="34" y="53"/>
                      <a:pt x="36" y="56"/>
                      <a:pt x="36" y="57"/>
                    </a:cubicBezTo>
                    <a:cubicBezTo>
                      <a:pt x="36" y="58"/>
                      <a:pt x="36" y="59"/>
                      <a:pt x="36" y="60"/>
                    </a:cubicBezTo>
                    <a:cubicBezTo>
                      <a:pt x="37" y="61"/>
                      <a:pt x="39" y="61"/>
                      <a:pt x="39" y="62"/>
                    </a:cubicBezTo>
                    <a:cubicBezTo>
                      <a:pt x="41" y="63"/>
                      <a:pt x="41" y="65"/>
                      <a:pt x="42" y="67"/>
                    </a:cubicBezTo>
                    <a:cubicBezTo>
                      <a:pt x="43" y="68"/>
                      <a:pt x="46" y="69"/>
                      <a:pt x="47" y="70"/>
                    </a:cubicBezTo>
                    <a:cubicBezTo>
                      <a:pt x="48" y="72"/>
                      <a:pt x="51" y="81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4"/>
                      <a:pt x="53" y="86"/>
                      <a:pt x="53" y="87"/>
                    </a:cubicBezTo>
                    <a:cubicBezTo>
                      <a:pt x="53" y="88"/>
                      <a:pt x="55" y="88"/>
                      <a:pt x="55" y="89"/>
                    </a:cubicBezTo>
                    <a:cubicBezTo>
                      <a:pt x="56" y="91"/>
                      <a:pt x="58" y="97"/>
                      <a:pt x="59" y="98"/>
                    </a:cubicBezTo>
                    <a:cubicBezTo>
                      <a:pt x="59" y="98"/>
                      <a:pt x="61" y="99"/>
                      <a:pt x="61" y="99"/>
                    </a:cubicBezTo>
                    <a:cubicBezTo>
                      <a:pt x="63" y="102"/>
                      <a:pt x="63" y="105"/>
                      <a:pt x="64" y="108"/>
                    </a:cubicBezTo>
                    <a:cubicBezTo>
                      <a:pt x="64" y="109"/>
                      <a:pt x="66" y="111"/>
                      <a:pt x="67" y="112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7" y="114"/>
                      <a:pt x="72" y="115"/>
                      <a:pt x="73" y="116"/>
                    </a:cubicBezTo>
                    <a:cubicBezTo>
                      <a:pt x="73" y="116"/>
                      <a:pt x="75" y="116"/>
                      <a:pt x="75" y="117"/>
                    </a:cubicBezTo>
                    <a:cubicBezTo>
                      <a:pt x="76" y="117"/>
                      <a:pt x="79" y="121"/>
                      <a:pt x="80" y="122"/>
                    </a:cubicBezTo>
                    <a:cubicBezTo>
                      <a:pt x="81" y="123"/>
                      <a:pt x="83" y="123"/>
                      <a:pt x="85" y="123"/>
                    </a:cubicBezTo>
                    <a:cubicBezTo>
                      <a:pt x="84" y="122"/>
                      <a:pt x="84" y="120"/>
                      <a:pt x="83" y="120"/>
                    </a:cubicBezTo>
                    <a:cubicBezTo>
                      <a:pt x="82" y="120"/>
                      <a:pt x="83" y="119"/>
                      <a:pt x="85" y="119"/>
                    </a:cubicBezTo>
                    <a:cubicBezTo>
                      <a:pt x="85" y="120"/>
                      <a:pt x="87" y="122"/>
                      <a:pt x="89" y="121"/>
                    </a:cubicBezTo>
                    <a:cubicBezTo>
                      <a:pt x="90" y="121"/>
                      <a:pt x="89" y="120"/>
                      <a:pt x="90" y="119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2" y="120"/>
                      <a:pt x="93" y="120"/>
                      <a:pt x="94" y="120"/>
                    </a:cubicBezTo>
                    <a:cubicBezTo>
                      <a:pt x="92" y="119"/>
                      <a:pt x="95" y="101"/>
                      <a:pt x="96" y="98"/>
                    </a:cubicBezTo>
                    <a:cubicBezTo>
                      <a:pt x="95" y="97"/>
                      <a:pt x="94" y="97"/>
                      <a:pt x="93" y="97"/>
                    </a:cubicBezTo>
                    <a:cubicBezTo>
                      <a:pt x="92" y="96"/>
                      <a:pt x="91" y="91"/>
                      <a:pt x="91" y="89"/>
                    </a:cubicBezTo>
                    <a:cubicBezTo>
                      <a:pt x="89" y="90"/>
                      <a:pt x="87" y="89"/>
                      <a:pt x="87" y="89"/>
                    </a:cubicBezTo>
                    <a:cubicBezTo>
                      <a:pt x="86" y="89"/>
                      <a:pt x="85" y="88"/>
                      <a:pt x="85" y="88"/>
                    </a:cubicBezTo>
                    <a:cubicBezTo>
                      <a:pt x="85" y="87"/>
                      <a:pt x="86" y="87"/>
                      <a:pt x="85" y="85"/>
                    </a:cubicBezTo>
                    <a:cubicBezTo>
                      <a:pt x="85" y="85"/>
                      <a:pt x="82" y="84"/>
                      <a:pt x="82" y="83"/>
                    </a:cubicBezTo>
                    <a:cubicBezTo>
                      <a:pt x="82" y="82"/>
                      <a:pt x="82" y="77"/>
                      <a:pt x="83" y="76"/>
                    </a:cubicBezTo>
                    <a:cubicBezTo>
                      <a:pt x="81" y="76"/>
                      <a:pt x="80" y="76"/>
                      <a:pt x="79" y="76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6"/>
                      <a:pt x="76" y="76"/>
                    </a:cubicBezTo>
                    <a:cubicBezTo>
                      <a:pt x="76" y="76"/>
                      <a:pt x="74" y="74"/>
                      <a:pt x="73" y="74"/>
                    </a:cubicBezTo>
                    <a:cubicBezTo>
                      <a:pt x="73" y="73"/>
                      <a:pt x="73" y="70"/>
                      <a:pt x="73" y="69"/>
                    </a:cubicBezTo>
                    <a:cubicBezTo>
                      <a:pt x="73" y="68"/>
                      <a:pt x="76" y="67"/>
                      <a:pt x="76" y="66"/>
                    </a:cubicBezTo>
                    <a:cubicBezTo>
                      <a:pt x="76" y="66"/>
                      <a:pt x="76" y="64"/>
                      <a:pt x="76" y="64"/>
                    </a:cubicBezTo>
                    <a:cubicBezTo>
                      <a:pt x="76" y="64"/>
                      <a:pt x="73" y="59"/>
                      <a:pt x="73" y="59"/>
                    </a:cubicBezTo>
                    <a:cubicBezTo>
                      <a:pt x="72" y="58"/>
                      <a:pt x="73" y="57"/>
                      <a:pt x="73" y="56"/>
                    </a:cubicBezTo>
                    <a:cubicBezTo>
                      <a:pt x="71" y="55"/>
                      <a:pt x="70" y="56"/>
                      <a:pt x="69" y="56"/>
                    </a:cubicBezTo>
                    <a:cubicBezTo>
                      <a:pt x="69" y="54"/>
                      <a:pt x="69" y="54"/>
                      <a:pt x="70" y="52"/>
                    </a:cubicBezTo>
                    <a:cubicBezTo>
                      <a:pt x="70" y="52"/>
                      <a:pt x="69" y="51"/>
                      <a:pt x="69" y="51"/>
                    </a:cubicBezTo>
                    <a:cubicBezTo>
                      <a:pt x="68" y="53"/>
                      <a:pt x="68" y="53"/>
                      <a:pt x="67" y="55"/>
                    </a:cubicBezTo>
                    <a:cubicBezTo>
                      <a:pt x="67" y="55"/>
                      <a:pt x="65" y="55"/>
                      <a:pt x="65" y="55"/>
                    </a:cubicBezTo>
                    <a:cubicBezTo>
                      <a:pt x="65" y="55"/>
                      <a:pt x="65" y="54"/>
                      <a:pt x="65" y="54"/>
                    </a:cubicBezTo>
                    <a:cubicBezTo>
                      <a:pt x="64" y="54"/>
                      <a:pt x="63" y="54"/>
                      <a:pt x="63" y="54"/>
                    </a:cubicBezTo>
                    <a:cubicBezTo>
                      <a:pt x="61" y="52"/>
                      <a:pt x="62" y="50"/>
                      <a:pt x="61" y="48"/>
                    </a:cubicBezTo>
                    <a:cubicBezTo>
                      <a:pt x="60" y="47"/>
                      <a:pt x="58" y="46"/>
                      <a:pt x="57" y="45"/>
                    </a:cubicBezTo>
                    <a:cubicBezTo>
                      <a:pt x="55" y="43"/>
                      <a:pt x="55" y="41"/>
                      <a:pt x="55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4" y="41"/>
                      <a:pt x="49" y="42"/>
                      <a:pt x="51" y="41"/>
                    </a:cubicBezTo>
                    <a:cubicBezTo>
                      <a:pt x="51" y="41"/>
                      <a:pt x="50" y="41"/>
                      <a:pt x="50" y="40"/>
                    </a:cubicBezTo>
                    <a:cubicBezTo>
                      <a:pt x="49" y="39"/>
                      <a:pt x="49" y="37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7" y="32"/>
                      <a:pt x="47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1" y="26"/>
                      <a:pt x="36" y="23"/>
                      <a:pt x="35" y="22"/>
                    </a:cubicBezTo>
                    <a:cubicBezTo>
                      <a:pt x="34" y="21"/>
                      <a:pt x="35" y="19"/>
                      <a:pt x="34" y="18"/>
                    </a:cubicBezTo>
                    <a:cubicBezTo>
                      <a:pt x="34" y="18"/>
                      <a:pt x="32" y="18"/>
                      <a:pt x="31" y="17"/>
                    </a:cubicBezTo>
                    <a:cubicBezTo>
                      <a:pt x="30" y="16"/>
                      <a:pt x="31" y="13"/>
                      <a:pt x="29" y="13"/>
                    </a:cubicBezTo>
                    <a:cubicBezTo>
                      <a:pt x="29" y="13"/>
                      <a:pt x="27" y="13"/>
                      <a:pt x="27" y="13"/>
                    </a:cubicBezTo>
                    <a:cubicBezTo>
                      <a:pt x="26" y="13"/>
                      <a:pt x="27" y="11"/>
                      <a:pt x="27" y="1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2"/>
                      <a:pt x="14" y="5"/>
                      <a:pt x="11" y="4"/>
                    </a:cubicBezTo>
                    <a:close/>
                    <a:moveTo>
                      <a:pt x="7" y="32"/>
                    </a:moveTo>
                    <a:cubicBezTo>
                      <a:pt x="9" y="35"/>
                      <a:pt x="11" y="38"/>
                      <a:pt x="8" y="32"/>
                    </a:cubicBezTo>
                    <a:lnTo>
                      <a:pt x="7" y="32"/>
                    </a:lnTo>
                    <a:close/>
                    <a:moveTo>
                      <a:pt x="285" y="35"/>
                    </a:moveTo>
                    <a:cubicBezTo>
                      <a:pt x="285" y="38"/>
                      <a:pt x="285" y="40"/>
                      <a:pt x="286" y="42"/>
                    </a:cubicBezTo>
                    <a:cubicBezTo>
                      <a:pt x="286" y="42"/>
                      <a:pt x="288" y="42"/>
                      <a:pt x="289" y="42"/>
                    </a:cubicBezTo>
                    <a:cubicBezTo>
                      <a:pt x="289" y="42"/>
                      <a:pt x="290" y="41"/>
                      <a:pt x="289" y="41"/>
                    </a:cubicBezTo>
                    <a:cubicBezTo>
                      <a:pt x="289" y="41"/>
                      <a:pt x="289" y="38"/>
                      <a:pt x="289" y="38"/>
                    </a:cubicBezTo>
                    <a:cubicBezTo>
                      <a:pt x="287" y="36"/>
                      <a:pt x="286" y="36"/>
                      <a:pt x="285" y="35"/>
                    </a:cubicBezTo>
                    <a:close/>
                    <a:moveTo>
                      <a:pt x="280" y="39"/>
                    </a:moveTo>
                    <a:cubicBezTo>
                      <a:pt x="277" y="43"/>
                      <a:pt x="277" y="47"/>
                      <a:pt x="275" y="52"/>
                    </a:cubicBezTo>
                    <a:cubicBezTo>
                      <a:pt x="276" y="53"/>
                      <a:pt x="278" y="54"/>
                      <a:pt x="279" y="55"/>
                    </a:cubicBezTo>
                    <a:cubicBezTo>
                      <a:pt x="279" y="57"/>
                      <a:pt x="278" y="56"/>
                      <a:pt x="277" y="57"/>
                    </a:cubicBezTo>
                    <a:cubicBezTo>
                      <a:pt x="277" y="58"/>
                      <a:pt x="277" y="58"/>
                      <a:pt x="277" y="58"/>
                    </a:cubicBezTo>
                    <a:cubicBezTo>
                      <a:pt x="277" y="58"/>
                      <a:pt x="279" y="62"/>
                      <a:pt x="277" y="63"/>
                    </a:cubicBezTo>
                    <a:cubicBezTo>
                      <a:pt x="277" y="64"/>
                      <a:pt x="277" y="64"/>
                      <a:pt x="277" y="64"/>
                    </a:cubicBezTo>
                    <a:cubicBezTo>
                      <a:pt x="277" y="65"/>
                      <a:pt x="279" y="67"/>
                      <a:pt x="280" y="68"/>
                    </a:cubicBezTo>
                    <a:cubicBezTo>
                      <a:pt x="281" y="69"/>
                      <a:pt x="281" y="70"/>
                      <a:pt x="283" y="70"/>
                    </a:cubicBezTo>
                    <a:cubicBezTo>
                      <a:pt x="285" y="71"/>
                      <a:pt x="279" y="66"/>
                      <a:pt x="279" y="66"/>
                    </a:cubicBezTo>
                    <a:cubicBezTo>
                      <a:pt x="279" y="64"/>
                      <a:pt x="279" y="62"/>
                      <a:pt x="279" y="61"/>
                    </a:cubicBezTo>
                    <a:cubicBezTo>
                      <a:pt x="279" y="61"/>
                      <a:pt x="283" y="58"/>
                      <a:pt x="282" y="59"/>
                    </a:cubicBezTo>
                    <a:cubicBezTo>
                      <a:pt x="283" y="59"/>
                      <a:pt x="283" y="59"/>
                      <a:pt x="284" y="59"/>
                    </a:cubicBezTo>
                    <a:cubicBezTo>
                      <a:pt x="285" y="59"/>
                      <a:pt x="285" y="61"/>
                      <a:pt x="286" y="62"/>
                    </a:cubicBezTo>
                    <a:cubicBezTo>
                      <a:pt x="287" y="62"/>
                      <a:pt x="287" y="61"/>
                      <a:pt x="288" y="62"/>
                    </a:cubicBezTo>
                    <a:cubicBezTo>
                      <a:pt x="287" y="60"/>
                      <a:pt x="287" y="58"/>
                      <a:pt x="287" y="56"/>
                    </a:cubicBezTo>
                    <a:cubicBezTo>
                      <a:pt x="286" y="56"/>
                      <a:pt x="284" y="57"/>
                      <a:pt x="283" y="56"/>
                    </a:cubicBezTo>
                    <a:cubicBezTo>
                      <a:pt x="285" y="55"/>
                      <a:pt x="286" y="53"/>
                      <a:pt x="288" y="52"/>
                    </a:cubicBezTo>
                    <a:cubicBezTo>
                      <a:pt x="286" y="51"/>
                      <a:pt x="289" y="51"/>
                      <a:pt x="286" y="50"/>
                    </a:cubicBezTo>
                    <a:cubicBezTo>
                      <a:pt x="286" y="49"/>
                      <a:pt x="286" y="49"/>
                      <a:pt x="286" y="49"/>
                    </a:cubicBezTo>
                    <a:cubicBezTo>
                      <a:pt x="285" y="50"/>
                      <a:pt x="283" y="51"/>
                      <a:pt x="283" y="52"/>
                    </a:cubicBezTo>
                    <a:cubicBezTo>
                      <a:pt x="282" y="52"/>
                      <a:pt x="283" y="53"/>
                      <a:pt x="283" y="54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2" y="50"/>
                      <a:pt x="283" y="46"/>
                      <a:pt x="281" y="45"/>
                    </a:cubicBezTo>
                    <a:cubicBezTo>
                      <a:pt x="281" y="45"/>
                      <a:pt x="282" y="42"/>
                      <a:pt x="282" y="43"/>
                    </a:cubicBezTo>
                    <a:cubicBezTo>
                      <a:pt x="283" y="42"/>
                      <a:pt x="283" y="42"/>
                      <a:pt x="283" y="42"/>
                    </a:cubicBezTo>
                    <a:cubicBezTo>
                      <a:pt x="282" y="41"/>
                      <a:pt x="282" y="41"/>
                      <a:pt x="282" y="40"/>
                    </a:cubicBezTo>
                    <a:lnTo>
                      <a:pt x="280" y="39"/>
                    </a:lnTo>
                    <a:close/>
                    <a:moveTo>
                      <a:pt x="57" y="41"/>
                    </a:moveTo>
                    <a:cubicBezTo>
                      <a:pt x="57" y="41"/>
                      <a:pt x="57" y="43"/>
                      <a:pt x="57" y="43"/>
                    </a:cubicBezTo>
                    <a:cubicBezTo>
                      <a:pt x="58" y="43"/>
                      <a:pt x="58" y="43"/>
                      <a:pt x="59" y="44"/>
                    </a:cubicBezTo>
                    <a:cubicBezTo>
                      <a:pt x="58" y="42"/>
                      <a:pt x="60" y="41"/>
                      <a:pt x="57" y="41"/>
                    </a:cubicBezTo>
                    <a:close/>
                    <a:moveTo>
                      <a:pt x="63" y="45"/>
                    </a:moveTo>
                    <a:cubicBezTo>
                      <a:pt x="63" y="45"/>
                      <a:pt x="63" y="47"/>
                      <a:pt x="63" y="47"/>
                    </a:cubicBezTo>
                    <a:cubicBezTo>
                      <a:pt x="64" y="47"/>
                      <a:pt x="64" y="47"/>
                      <a:pt x="65" y="48"/>
                    </a:cubicBezTo>
                    <a:cubicBezTo>
                      <a:pt x="68" y="48"/>
                      <a:pt x="63" y="45"/>
                      <a:pt x="63" y="45"/>
                    </a:cubicBezTo>
                    <a:close/>
                    <a:moveTo>
                      <a:pt x="19" y="46"/>
                    </a:move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1" y="49"/>
                      <a:pt x="21" y="50"/>
                    </a:cubicBezTo>
                    <a:cubicBezTo>
                      <a:pt x="22" y="50"/>
                      <a:pt x="24" y="54"/>
                      <a:pt x="25" y="55"/>
                    </a:cubicBezTo>
                    <a:cubicBezTo>
                      <a:pt x="26" y="55"/>
                      <a:pt x="26" y="52"/>
                      <a:pt x="25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0"/>
                      <a:pt x="23" y="48"/>
                      <a:pt x="22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7"/>
                      <a:pt x="19" y="46"/>
                    </a:cubicBezTo>
                    <a:close/>
                    <a:moveTo>
                      <a:pt x="254" y="47"/>
                    </a:moveTo>
                    <a:cubicBezTo>
                      <a:pt x="254" y="47"/>
                      <a:pt x="254" y="49"/>
                      <a:pt x="253" y="50"/>
                    </a:cubicBezTo>
                    <a:cubicBezTo>
                      <a:pt x="253" y="50"/>
                      <a:pt x="251" y="50"/>
                      <a:pt x="251" y="50"/>
                    </a:cubicBezTo>
                    <a:cubicBezTo>
                      <a:pt x="251" y="50"/>
                      <a:pt x="251" y="52"/>
                      <a:pt x="251" y="52"/>
                    </a:cubicBezTo>
                    <a:cubicBezTo>
                      <a:pt x="249" y="53"/>
                      <a:pt x="246" y="55"/>
                      <a:pt x="245" y="55"/>
                    </a:cubicBezTo>
                    <a:cubicBezTo>
                      <a:pt x="239" y="56"/>
                      <a:pt x="234" y="55"/>
                      <a:pt x="228" y="55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26" y="53"/>
                      <a:pt x="227" y="55"/>
                      <a:pt x="225" y="54"/>
                    </a:cubicBezTo>
                    <a:cubicBezTo>
                      <a:pt x="225" y="52"/>
                      <a:pt x="225" y="52"/>
                      <a:pt x="225" y="52"/>
                    </a:cubicBezTo>
                    <a:cubicBezTo>
                      <a:pt x="221" y="51"/>
                      <a:pt x="218" y="53"/>
                      <a:pt x="216" y="54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15" y="55"/>
                      <a:pt x="215" y="54"/>
                      <a:pt x="214" y="54"/>
                    </a:cubicBezTo>
                    <a:cubicBezTo>
                      <a:pt x="213" y="56"/>
                      <a:pt x="212" y="57"/>
                      <a:pt x="211" y="58"/>
                    </a:cubicBezTo>
                    <a:cubicBezTo>
                      <a:pt x="212" y="58"/>
                      <a:pt x="210" y="60"/>
                      <a:pt x="210" y="60"/>
                    </a:cubicBezTo>
                    <a:cubicBezTo>
                      <a:pt x="210" y="61"/>
                      <a:pt x="211" y="62"/>
                      <a:pt x="211" y="62"/>
                    </a:cubicBezTo>
                    <a:cubicBezTo>
                      <a:pt x="211" y="66"/>
                      <a:pt x="211" y="72"/>
                      <a:pt x="209" y="75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207" y="78"/>
                      <a:pt x="207" y="81"/>
                      <a:pt x="207" y="86"/>
                    </a:cubicBezTo>
                    <a:cubicBezTo>
                      <a:pt x="207" y="87"/>
                      <a:pt x="206" y="91"/>
                      <a:pt x="205" y="91"/>
                    </a:cubicBezTo>
                    <a:cubicBezTo>
                      <a:pt x="204" y="92"/>
                      <a:pt x="204" y="92"/>
                      <a:pt x="204" y="92"/>
                    </a:cubicBezTo>
                    <a:cubicBezTo>
                      <a:pt x="203" y="96"/>
                      <a:pt x="204" y="99"/>
                      <a:pt x="204" y="103"/>
                    </a:cubicBezTo>
                    <a:cubicBezTo>
                      <a:pt x="205" y="103"/>
                      <a:pt x="207" y="103"/>
                      <a:pt x="208" y="103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8" y="106"/>
                      <a:pt x="208" y="107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9" y="111"/>
                      <a:pt x="206" y="113"/>
                      <a:pt x="206" y="114"/>
                    </a:cubicBezTo>
                    <a:cubicBezTo>
                      <a:pt x="205" y="117"/>
                      <a:pt x="206" y="121"/>
                      <a:pt x="206" y="123"/>
                    </a:cubicBezTo>
                    <a:cubicBezTo>
                      <a:pt x="209" y="123"/>
                      <a:pt x="213" y="123"/>
                      <a:pt x="217" y="123"/>
                    </a:cubicBezTo>
                    <a:cubicBezTo>
                      <a:pt x="216" y="122"/>
                      <a:pt x="217" y="120"/>
                      <a:pt x="217" y="119"/>
                    </a:cubicBezTo>
                    <a:cubicBezTo>
                      <a:pt x="217" y="119"/>
                      <a:pt x="215" y="119"/>
                      <a:pt x="215" y="118"/>
                    </a:cubicBezTo>
                    <a:cubicBezTo>
                      <a:pt x="215" y="118"/>
                      <a:pt x="218" y="115"/>
                      <a:pt x="217" y="115"/>
                    </a:cubicBezTo>
                    <a:cubicBezTo>
                      <a:pt x="217" y="114"/>
                      <a:pt x="215" y="110"/>
                      <a:pt x="215" y="109"/>
                    </a:cubicBezTo>
                    <a:cubicBezTo>
                      <a:pt x="216" y="109"/>
                      <a:pt x="218" y="108"/>
                      <a:pt x="218" y="107"/>
                    </a:cubicBezTo>
                    <a:cubicBezTo>
                      <a:pt x="219" y="105"/>
                      <a:pt x="218" y="102"/>
                      <a:pt x="217" y="100"/>
                    </a:cubicBezTo>
                    <a:cubicBezTo>
                      <a:pt x="220" y="99"/>
                      <a:pt x="221" y="100"/>
                      <a:pt x="223" y="99"/>
                    </a:cubicBezTo>
                    <a:cubicBezTo>
                      <a:pt x="224" y="103"/>
                      <a:pt x="225" y="107"/>
                      <a:pt x="225" y="109"/>
                    </a:cubicBezTo>
                    <a:cubicBezTo>
                      <a:pt x="226" y="112"/>
                      <a:pt x="227" y="114"/>
                      <a:pt x="227" y="118"/>
                    </a:cubicBezTo>
                    <a:cubicBezTo>
                      <a:pt x="228" y="118"/>
                      <a:pt x="230" y="119"/>
                      <a:pt x="232" y="119"/>
                    </a:cubicBezTo>
                    <a:cubicBezTo>
                      <a:pt x="232" y="119"/>
                      <a:pt x="232" y="119"/>
                      <a:pt x="232" y="119"/>
                    </a:cubicBezTo>
                    <a:cubicBezTo>
                      <a:pt x="234" y="117"/>
                      <a:pt x="233" y="116"/>
                      <a:pt x="233" y="115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234" y="113"/>
                      <a:pt x="237" y="113"/>
                      <a:pt x="239" y="113"/>
                    </a:cubicBezTo>
                    <a:cubicBezTo>
                      <a:pt x="240" y="111"/>
                      <a:pt x="240" y="111"/>
                      <a:pt x="240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38" y="110"/>
                      <a:pt x="237" y="108"/>
                      <a:pt x="236" y="107"/>
                    </a:cubicBezTo>
                    <a:cubicBezTo>
                      <a:pt x="234" y="104"/>
                      <a:pt x="235" y="104"/>
                      <a:pt x="235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99"/>
                      <a:pt x="234" y="99"/>
                    </a:cubicBezTo>
                    <a:cubicBezTo>
                      <a:pt x="233" y="98"/>
                      <a:pt x="231" y="98"/>
                      <a:pt x="230" y="97"/>
                    </a:cubicBezTo>
                    <a:cubicBezTo>
                      <a:pt x="229" y="96"/>
                      <a:pt x="230" y="93"/>
                      <a:pt x="229" y="91"/>
                    </a:cubicBezTo>
                    <a:cubicBezTo>
                      <a:pt x="229" y="91"/>
                      <a:pt x="223" y="89"/>
                      <a:pt x="223" y="89"/>
                    </a:cubicBezTo>
                    <a:cubicBezTo>
                      <a:pt x="224" y="88"/>
                      <a:pt x="224" y="88"/>
                      <a:pt x="225" y="87"/>
                    </a:cubicBezTo>
                    <a:cubicBezTo>
                      <a:pt x="225" y="87"/>
                      <a:pt x="227" y="87"/>
                      <a:pt x="229" y="87"/>
                    </a:cubicBezTo>
                    <a:cubicBezTo>
                      <a:pt x="235" y="84"/>
                      <a:pt x="235" y="79"/>
                      <a:pt x="241" y="78"/>
                    </a:cubicBezTo>
                    <a:cubicBezTo>
                      <a:pt x="242" y="76"/>
                      <a:pt x="241" y="76"/>
                      <a:pt x="242" y="75"/>
                    </a:cubicBezTo>
                    <a:cubicBezTo>
                      <a:pt x="235" y="75"/>
                      <a:pt x="232" y="75"/>
                      <a:pt x="226" y="74"/>
                    </a:cubicBezTo>
                    <a:cubicBezTo>
                      <a:pt x="226" y="75"/>
                      <a:pt x="226" y="76"/>
                      <a:pt x="225" y="77"/>
                    </a:cubicBezTo>
                    <a:cubicBezTo>
                      <a:pt x="225" y="78"/>
                      <a:pt x="223" y="77"/>
                      <a:pt x="222" y="78"/>
                    </a:cubicBezTo>
                    <a:cubicBezTo>
                      <a:pt x="222" y="78"/>
                      <a:pt x="221" y="75"/>
                      <a:pt x="221" y="75"/>
                    </a:cubicBezTo>
                    <a:cubicBezTo>
                      <a:pt x="220" y="74"/>
                      <a:pt x="218" y="75"/>
                      <a:pt x="217" y="74"/>
                    </a:cubicBezTo>
                    <a:cubicBezTo>
                      <a:pt x="217" y="74"/>
                      <a:pt x="216" y="72"/>
                      <a:pt x="216" y="72"/>
                    </a:cubicBezTo>
                    <a:cubicBezTo>
                      <a:pt x="215" y="70"/>
                      <a:pt x="217" y="67"/>
                      <a:pt x="217" y="66"/>
                    </a:cubicBezTo>
                    <a:cubicBezTo>
                      <a:pt x="217" y="63"/>
                      <a:pt x="217" y="62"/>
                      <a:pt x="217" y="60"/>
                    </a:cubicBezTo>
                    <a:cubicBezTo>
                      <a:pt x="219" y="60"/>
                      <a:pt x="219" y="61"/>
                      <a:pt x="220" y="61"/>
                    </a:cubicBezTo>
                    <a:cubicBezTo>
                      <a:pt x="221" y="61"/>
                      <a:pt x="224" y="59"/>
                      <a:pt x="225" y="60"/>
                    </a:cubicBezTo>
                    <a:cubicBezTo>
                      <a:pt x="226" y="60"/>
                      <a:pt x="227" y="61"/>
                      <a:pt x="229" y="61"/>
                    </a:cubicBezTo>
                    <a:cubicBezTo>
                      <a:pt x="230" y="61"/>
                      <a:pt x="235" y="60"/>
                      <a:pt x="237" y="60"/>
                    </a:cubicBezTo>
                    <a:cubicBezTo>
                      <a:pt x="240" y="61"/>
                      <a:pt x="244" y="63"/>
                      <a:pt x="248" y="62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49" y="60"/>
                      <a:pt x="250" y="61"/>
                      <a:pt x="251" y="60"/>
                    </a:cubicBezTo>
                    <a:cubicBezTo>
                      <a:pt x="252" y="59"/>
                      <a:pt x="252" y="56"/>
                      <a:pt x="253" y="55"/>
                    </a:cubicBezTo>
                    <a:cubicBezTo>
                      <a:pt x="254" y="54"/>
                      <a:pt x="255" y="54"/>
                      <a:pt x="255" y="54"/>
                    </a:cubicBezTo>
                    <a:cubicBezTo>
                      <a:pt x="257" y="53"/>
                      <a:pt x="257" y="53"/>
                      <a:pt x="257" y="53"/>
                    </a:cubicBezTo>
                    <a:cubicBezTo>
                      <a:pt x="257" y="52"/>
                      <a:pt x="257" y="49"/>
                      <a:pt x="257" y="48"/>
                    </a:cubicBezTo>
                    <a:cubicBezTo>
                      <a:pt x="257" y="48"/>
                      <a:pt x="256" y="48"/>
                      <a:pt x="256" y="47"/>
                    </a:cubicBezTo>
                    <a:cubicBezTo>
                      <a:pt x="255" y="47"/>
                      <a:pt x="254" y="47"/>
                      <a:pt x="254" y="47"/>
                    </a:cubicBezTo>
                    <a:close/>
                    <a:moveTo>
                      <a:pt x="81" y="50"/>
                    </a:moveTo>
                    <a:cubicBezTo>
                      <a:pt x="81" y="51"/>
                      <a:pt x="81" y="51"/>
                      <a:pt x="81" y="51"/>
                    </a:cubicBezTo>
                    <a:cubicBezTo>
                      <a:pt x="83" y="51"/>
                      <a:pt x="83" y="50"/>
                      <a:pt x="81" y="50"/>
                    </a:cubicBezTo>
                    <a:close/>
                    <a:moveTo>
                      <a:pt x="304" y="66"/>
                    </a:moveTo>
                    <a:cubicBezTo>
                      <a:pt x="303" y="67"/>
                      <a:pt x="303" y="67"/>
                      <a:pt x="303" y="67"/>
                    </a:cubicBezTo>
                    <a:cubicBezTo>
                      <a:pt x="294" y="69"/>
                      <a:pt x="305" y="69"/>
                      <a:pt x="309" y="69"/>
                    </a:cubicBezTo>
                    <a:cubicBezTo>
                      <a:pt x="309" y="69"/>
                      <a:pt x="310" y="68"/>
                      <a:pt x="310" y="67"/>
                    </a:cubicBezTo>
                    <a:cubicBezTo>
                      <a:pt x="309" y="67"/>
                      <a:pt x="304" y="65"/>
                      <a:pt x="304" y="66"/>
                    </a:cubicBezTo>
                    <a:close/>
                    <a:moveTo>
                      <a:pt x="277" y="69"/>
                    </a:moveTo>
                    <a:cubicBezTo>
                      <a:pt x="277" y="71"/>
                      <a:pt x="277" y="73"/>
                      <a:pt x="277" y="74"/>
                    </a:cubicBezTo>
                    <a:cubicBezTo>
                      <a:pt x="281" y="72"/>
                      <a:pt x="279" y="73"/>
                      <a:pt x="277" y="69"/>
                    </a:cubicBezTo>
                    <a:close/>
                    <a:moveTo>
                      <a:pt x="33" y="75"/>
                    </a:moveTo>
                    <a:cubicBezTo>
                      <a:pt x="33" y="76"/>
                      <a:pt x="32" y="76"/>
                      <a:pt x="32" y="77"/>
                    </a:cubicBezTo>
                    <a:cubicBezTo>
                      <a:pt x="32" y="78"/>
                      <a:pt x="34" y="82"/>
                      <a:pt x="34" y="83"/>
                    </a:cubicBezTo>
                    <a:cubicBezTo>
                      <a:pt x="34" y="83"/>
                      <a:pt x="37" y="84"/>
                      <a:pt x="38" y="84"/>
                    </a:cubicBezTo>
                    <a:cubicBezTo>
                      <a:pt x="38" y="83"/>
                      <a:pt x="39" y="83"/>
                      <a:pt x="37" y="83"/>
                    </a:cubicBezTo>
                    <a:cubicBezTo>
                      <a:pt x="36" y="80"/>
                      <a:pt x="36" y="78"/>
                      <a:pt x="35" y="75"/>
                    </a:cubicBezTo>
                    <a:cubicBezTo>
                      <a:pt x="35" y="75"/>
                      <a:pt x="33" y="76"/>
                      <a:pt x="33" y="75"/>
                    </a:cubicBezTo>
                    <a:close/>
                    <a:moveTo>
                      <a:pt x="301" y="75"/>
                    </a:moveTo>
                    <a:cubicBezTo>
                      <a:pt x="300" y="76"/>
                      <a:pt x="302" y="77"/>
                      <a:pt x="302" y="77"/>
                    </a:cubicBezTo>
                    <a:cubicBezTo>
                      <a:pt x="303" y="77"/>
                      <a:pt x="304" y="75"/>
                      <a:pt x="301" y="75"/>
                    </a:cubicBezTo>
                    <a:close/>
                    <a:moveTo>
                      <a:pt x="305" y="77"/>
                    </a:moveTo>
                    <a:cubicBezTo>
                      <a:pt x="304" y="78"/>
                      <a:pt x="304" y="78"/>
                      <a:pt x="304" y="78"/>
                    </a:cubicBezTo>
                    <a:cubicBezTo>
                      <a:pt x="304" y="79"/>
                      <a:pt x="304" y="80"/>
                      <a:pt x="304" y="80"/>
                    </a:cubicBezTo>
                    <a:cubicBezTo>
                      <a:pt x="304" y="80"/>
                      <a:pt x="306" y="80"/>
                      <a:pt x="307" y="81"/>
                    </a:cubicBezTo>
                    <a:cubicBezTo>
                      <a:pt x="306" y="80"/>
                      <a:pt x="309" y="79"/>
                      <a:pt x="305" y="77"/>
                    </a:cubicBezTo>
                    <a:close/>
                    <a:moveTo>
                      <a:pt x="279" y="79"/>
                    </a:moveTo>
                    <a:cubicBezTo>
                      <a:pt x="277" y="79"/>
                      <a:pt x="280" y="80"/>
                      <a:pt x="281" y="80"/>
                    </a:cubicBezTo>
                    <a:cubicBezTo>
                      <a:pt x="280" y="80"/>
                      <a:pt x="281" y="78"/>
                      <a:pt x="279" y="79"/>
                    </a:cubicBezTo>
                    <a:close/>
                    <a:moveTo>
                      <a:pt x="237" y="81"/>
                    </a:moveTo>
                    <a:cubicBezTo>
                      <a:pt x="237" y="81"/>
                      <a:pt x="237" y="82"/>
                      <a:pt x="237" y="82"/>
                    </a:cubicBezTo>
                    <a:cubicBezTo>
                      <a:pt x="236" y="81"/>
                      <a:pt x="236" y="83"/>
                      <a:pt x="236" y="83"/>
                    </a:cubicBezTo>
                    <a:cubicBezTo>
                      <a:pt x="237" y="85"/>
                      <a:pt x="237" y="85"/>
                      <a:pt x="237" y="85"/>
                    </a:cubicBezTo>
                    <a:cubicBezTo>
                      <a:pt x="238" y="84"/>
                      <a:pt x="239" y="84"/>
                      <a:pt x="239" y="84"/>
                    </a:cubicBezTo>
                    <a:cubicBezTo>
                      <a:pt x="241" y="84"/>
                      <a:pt x="241" y="85"/>
                      <a:pt x="241" y="85"/>
                    </a:cubicBezTo>
                    <a:cubicBezTo>
                      <a:pt x="241" y="85"/>
                      <a:pt x="242" y="84"/>
                      <a:pt x="242" y="83"/>
                    </a:cubicBezTo>
                    <a:cubicBezTo>
                      <a:pt x="244" y="84"/>
                      <a:pt x="243" y="82"/>
                      <a:pt x="243" y="82"/>
                    </a:cubicBezTo>
                    <a:cubicBezTo>
                      <a:pt x="242" y="82"/>
                      <a:pt x="239" y="81"/>
                      <a:pt x="237" y="81"/>
                    </a:cubicBezTo>
                    <a:close/>
                    <a:moveTo>
                      <a:pt x="92" y="82"/>
                    </a:moveTo>
                    <a:cubicBezTo>
                      <a:pt x="90" y="84"/>
                      <a:pt x="90" y="84"/>
                      <a:pt x="90" y="87"/>
                    </a:cubicBezTo>
                    <a:cubicBezTo>
                      <a:pt x="92" y="88"/>
                      <a:pt x="93" y="88"/>
                      <a:pt x="94" y="88"/>
                    </a:cubicBezTo>
                    <a:cubicBezTo>
                      <a:pt x="94" y="90"/>
                      <a:pt x="93" y="90"/>
                      <a:pt x="94" y="93"/>
                    </a:cubicBezTo>
                    <a:cubicBezTo>
                      <a:pt x="94" y="94"/>
                      <a:pt x="96" y="95"/>
                      <a:pt x="97" y="95"/>
                    </a:cubicBezTo>
                    <a:cubicBezTo>
                      <a:pt x="98" y="96"/>
                      <a:pt x="98" y="97"/>
                      <a:pt x="98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99" y="91"/>
                      <a:pt x="99" y="90"/>
                      <a:pt x="96" y="86"/>
                    </a:cubicBezTo>
                    <a:cubicBezTo>
                      <a:pt x="95" y="84"/>
                      <a:pt x="94" y="83"/>
                      <a:pt x="92" y="82"/>
                    </a:cubicBezTo>
                    <a:close/>
                    <a:moveTo>
                      <a:pt x="299" y="82"/>
                    </a:moveTo>
                    <a:cubicBezTo>
                      <a:pt x="298" y="85"/>
                      <a:pt x="298" y="85"/>
                      <a:pt x="298" y="85"/>
                    </a:cubicBezTo>
                    <a:cubicBezTo>
                      <a:pt x="299" y="85"/>
                      <a:pt x="300" y="85"/>
                      <a:pt x="301" y="85"/>
                    </a:cubicBezTo>
                    <a:cubicBezTo>
                      <a:pt x="301" y="85"/>
                      <a:pt x="301" y="83"/>
                      <a:pt x="301" y="83"/>
                    </a:cubicBezTo>
                    <a:cubicBezTo>
                      <a:pt x="301" y="83"/>
                      <a:pt x="300" y="82"/>
                      <a:pt x="299" y="82"/>
                    </a:cubicBezTo>
                    <a:close/>
                    <a:moveTo>
                      <a:pt x="260" y="83"/>
                    </a:moveTo>
                    <a:cubicBezTo>
                      <a:pt x="260" y="83"/>
                      <a:pt x="259" y="84"/>
                      <a:pt x="259" y="84"/>
                    </a:cubicBezTo>
                    <a:cubicBezTo>
                      <a:pt x="266" y="84"/>
                      <a:pt x="269" y="83"/>
                      <a:pt x="260" y="83"/>
                    </a:cubicBezTo>
                    <a:close/>
                    <a:moveTo>
                      <a:pt x="249" y="84"/>
                    </a:moveTo>
                    <a:cubicBezTo>
                      <a:pt x="249" y="84"/>
                      <a:pt x="249" y="87"/>
                      <a:pt x="249" y="87"/>
                    </a:cubicBezTo>
                    <a:cubicBezTo>
                      <a:pt x="258" y="86"/>
                      <a:pt x="258" y="85"/>
                      <a:pt x="249" y="84"/>
                    </a:cubicBezTo>
                    <a:close/>
                    <a:moveTo>
                      <a:pt x="43" y="91"/>
                    </a:moveTo>
                    <a:cubicBezTo>
                      <a:pt x="43" y="94"/>
                      <a:pt x="43" y="94"/>
                      <a:pt x="43" y="94"/>
                    </a:cubicBezTo>
                    <a:cubicBezTo>
                      <a:pt x="45" y="95"/>
                      <a:pt x="44" y="92"/>
                      <a:pt x="43" y="91"/>
                    </a:cubicBezTo>
                    <a:close/>
                    <a:moveTo>
                      <a:pt x="108" y="94"/>
                    </a:moveTo>
                    <a:cubicBezTo>
                      <a:pt x="106" y="101"/>
                      <a:pt x="108" y="100"/>
                      <a:pt x="114" y="98"/>
                    </a:cubicBezTo>
                    <a:cubicBezTo>
                      <a:pt x="114" y="96"/>
                      <a:pt x="114" y="95"/>
                      <a:pt x="114" y="94"/>
                    </a:cubicBezTo>
                    <a:cubicBezTo>
                      <a:pt x="112" y="94"/>
                      <a:pt x="110" y="94"/>
                      <a:pt x="108" y="94"/>
                    </a:cubicBezTo>
                    <a:close/>
                    <a:moveTo>
                      <a:pt x="285" y="97"/>
                    </a:moveTo>
                    <a:cubicBezTo>
                      <a:pt x="285" y="97"/>
                      <a:pt x="284" y="98"/>
                      <a:pt x="284" y="98"/>
                    </a:cubicBezTo>
                    <a:cubicBezTo>
                      <a:pt x="283" y="98"/>
                      <a:pt x="282" y="98"/>
                      <a:pt x="282" y="98"/>
                    </a:cubicBezTo>
                    <a:cubicBezTo>
                      <a:pt x="281" y="100"/>
                      <a:pt x="281" y="100"/>
                      <a:pt x="281" y="100"/>
                    </a:cubicBezTo>
                    <a:cubicBezTo>
                      <a:pt x="282" y="100"/>
                      <a:pt x="283" y="100"/>
                      <a:pt x="284" y="100"/>
                    </a:cubicBezTo>
                    <a:cubicBezTo>
                      <a:pt x="284" y="100"/>
                      <a:pt x="285" y="102"/>
                      <a:pt x="285" y="102"/>
                    </a:cubicBezTo>
                    <a:cubicBezTo>
                      <a:pt x="288" y="102"/>
                      <a:pt x="287" y="100"/>
                      <a:pt x="288" y="100"/>
                    </a:cubicBezTo>
                    <a:cubicBezTo>
                      <a:pt x="290" y="99"/>
                      <a:pt x="291" y="102"/>
                      <a:pt x="293" y="102"/>
                    </a:cubicBezTo>
                    <a:cubicBezTo>
                      <a:pt x="294" y="102"/>
                      <a:pt x="295" y="101"/>
                      <a:pt x="296" y="101"/>
                    </a:cubicBezTo>
                    <a:cubicBezTo>
                      <a:pt x="298" y="101"/>
                      <a:pt x="301" y="103"/>
                      <a:pt x="304" y="103"/>
                    </a:cubicBezTo>
                    <a:cubicBezTo>
                      <a:pt x="304" y="103"/>
                      <a:pt x="305" y="102"/>
                      <a:pt x="305" y="101"/>
                    </a:cubicBezTo>
                    <a:cubicBezTo>
                      <a:pt x="304" y="100"/>
                      <a:pt x="303" y="100"/>
                      <a:pt x="303" y="99"/>
                    </a:cubicBezTo>
                    <a:cubicBezTo>
                      <a:pt x="299" y="98"/>
                      <a:pt x="296" y="98"/>
                      <a:pt x="293" y="98"/>
                    </a:cubicBezTo>
                    <a:cubicBezTo>
                      <a:pt x="291" y="97"/>
                      <a:pt x="291" y="97"/>
                      <a:pt x="291" y="97"/>
                    </a:cubicBezTo>
                    <a:cubicBezTo>
                      <a:pt x="291" y="97"/>
                      <a:pt x="285" y="97"/>
                      <a:pt x="285" y="97"/>
                    </a:cubicBezTo>
                    <a:close/>
                    <a:moveTo>
                      <a:pt x="273" y="97"/>
                    </a:moveTo>
                    <a:cubicBezTo>
                      <a:pt x="271" y="97"/>
                      <a:pt x="265" y="98"/>
                      <a:pt x="263" y="99"/>
                    </a:cubicBezTo>
                    <a:cubicBezTo>
                      <a:pt x="263" y="99"/>
                      <a:pt x="263" y="101"/>
                      <a:pt x="263" y="101"/>
                    </a:cubicBezTo>
                    <a:cubicBezTo>
                      <a:pt x="265" y="101"/>
                      <a:pt x="267" y="101"/>
                      <a:pt x="268" y="102"/>
                    </a:cubicBezTo>
                    <a:cubicBezTo>
                      <a:pt x="268" y="102"/>
                      <a:pt x="268" y="104"/>
                      <a:pt x="269" y="104"/>
                    </a:cubicBezTo>
                    <a:cubicBezTo>
                      <a:pt x="271" y="104"/>
                      <a:pt x="274" y="103"/>
                      <a:pt x="276" y="103"/>
                    </a:cubicBezTo>
                    <a:cubicBezTo>
                      <a:pt x="276" y="102"/>
                      <a:pt x="276" y="100"/>
                      <a:pt x="277" y="100"/>
                    </a:cubicBezTo>
                    <a:cubicBezTo>
                      <a:pt x="276" y="100"/>
                      <a:pt x="275" y="100"/>
                      <a:pt x="275" y="100"/>
                    </a:cubicBezTo>
                    <a:cubicBezTo>
                      <a:pt x="273" y="98"/>
                      <a:pt x="276" y="98"/>
                      <a:pt x="273" y="97"/>
                    </a:cubicBezTo>
                    <a:close/>
                    <a:moveTo>
                      <a:pt x="241" y="113"/>
                    </a:moveTo>
                    <a:cubicBezTo>
                      <a:pt x="241" y="115"/>
                      <a:pt x="241" y="114"/>
                      <a:pt x="240" y="114"/>
                    </a:cubicBezTo>
                    <a:cubicBezTo>
                      <a:pt x="240" y="115"/>
                      <a:pt x="240" y="117"/>
                      <a:pt x="240" y="118"/>
                    </a:cubicBezTo>
                    <a:cubicBezTo>
                      <a:pt x="240" y="118"/>
                      <a:pt x="238" y="121"/>
                      <a:pt x="239" y="118"/>
                    </a:cubicBezTo>
                    <a:cubicBezTo>
                      <a:pt x="238" y="118"/>
                      <a:pt x="238" y="117"/>
                      <a:pt x="238" y="117"/>
                    </a:cubicBezTo>
                    <a:cubicBezTo>
                      <a:pt x="238" y="117"/>
                      <a:pt x="236" y="117"/>
                      <a:pt x="236" y="117"/>
                    </a:cubicBezTo>
                    <a:cubicBezTo>
                      <a:pt x="235" y="119"/>
                      <a:pt x="236" y="120"/>
                      <a:pt x="235" y="121"/>
                    </a:cubicBezTo>
                    <a:cubicBezTo>
                      <a:pt x="239" y="123"/>
                      <a:pt x="237" y="120"/>
                      <a:pt x="239" y="125"/>
                    </a:cubicBezTo>
                    <a:cubicBezTo>
                      <a:pt x="239" y="125"/>
                      <a:pt x="241" y="126"/>
                      <a:pt x="241" y="125"/>
                    </a:cubicBezTo>
                    <a:cubicBezTo>
                      <a:pt x="241" y="125"/>
                      <a:pt x="244" y="122"/>
                      <a:pt x="244" y="122"/>
                    </a:cubicBezTo>
                    <a:cubicBezTo>
                      <a:pt x="244" y="121"/>
                      <a:pt x="242" y="120"/>
                      <a:pt x="242" y="119"/>
                    </a:cubicBezTo>
                    <a:cubicBezTo>
                      <a:pt x="241" y="116"/>
                      <a:pt x="245" y="115"/>
                      <a:pt x="241" y="113"/>
                    </a:cubicBezTo>
                    <a:close/>
                    <a:moveTo>
                      <a:pt x="102" y="123"/>
                    </a:moveTo>
                    <a:cubicBezTo>
                      <a:pt x="101" y="125"/>
                      <a:pt x="101" y="125"/>
                      <a:pt x="101" y="125"/>
                    </a:cubicBezTo>
                    <a:cubicBezTo>
                      <a:pt x="97" y="124"/>
                      <a:pt x="95" y="124"/>
                      <a:pt x="91" y="124"/>
                    </a:cubicBezTo>
                    <a:cubicBezTo>
                      <a:pt x="90" y="130"/>
                      <a:pt x="89" y="130"/>
                      <a:pt x="87" y="134"/>
                    </a:cubicBezTo>
                    <a:cubicBezTo>
                      <a:pt x="87" y="134"/>
                      <a:pt x="87" y="135"/>
                      <a:pt x="87" y="135"/>
                    </a:cubicBezTo>
                    <a:cubicBezTo>
                      <a:pt x="91" y="135"/>
                      <a:pt x="92" y="135"/>
                      <a:pt x="96" y="135"/>
                    </a:cubicBezTo>
                    <a:cubicBezTo>
                      <a:pt x="95" y="137"/>
                      <a:pt x="97" y="136"/>
                      <a:pt x="94" y="137"/>
                    </a:cubicBezTo>
                    <a:cubicBezTo>
                      <a:pt x="95" y="138"/>
                      <a:pt x="95" y="140"/>
                      <a:pt x="95" y="140"/>
                    </a:cubicBezTo>
                    <a:cubicBezTo>
                      <a:pt x="99" y="140"/>
                      <a:pt x="103" y="139"/>
                      <a:pt x="106" y="141"/>
                    </a:cubicBezTo>
                    <a:cubicBezTo>
                      <a:pt x="107" y="142"/>
                      <a:pt x="108" y="144"/>
                      <a:pt x="108" y="145"/>
                    </a:cubicBezTo>
                    <a:cubicBezTo>
                      <a:pt x="121" y="145"/>
                      <a:pt x="121" y="145"/>
                      <a:pt x="121" y="145"/>
                    </a:cubicBezTo>
                    <a:cubicBezTo>
                      <a:pt x="121" y="145"/>
                      <a:pt x="122" y="143"/>
                      <a:pt x="123" y="143"/>
                    </a:cubicBezTo>
                    <a:cubicBezTo>
                      <a:pt x="125" y="145"/>
                      <a:pt x="125" y="145"/>
                      <a:pt x="125" y="145"/>
                    </a:cubicBezTo>
                    <a:cubicBezTo>
                      <a:pt x="129" y="146"/>
                      <a:pt x="131" y="146"/>
                      <a:pt x="135" y="147"/>
                    </a:cubicBezTo>
                    <a:cubicBezTo>
                      <a:pt x="136" y="147"/>
                      <a:pt x="138" y="149"/>
                      <a:pt x="139" y="149"/>
                    </a:cubicBezTo>
                    <a:cubicBezTo>
                      <a:pt x="141" y="150"/>
                      <a:pt x="142" y="148"/>
                      <a:pt x="144" y="149"/>
                    </a:cubicBezTo>
                    <a:cubicBezTo>
                      <a:pt x="146" y="149"/>
                      <a:pt x="150" y="152"/>
                      <a:pt x="153" y="151"/>
                    </a:cubicBezTo>
                    <a:cubicBezTo>
                      <a:pt x="154" y="151"/>
                      <a:pt x="155" y="149"/>
                      <a:pt x="157" y="150"/>
                    </a:cubicBezTo>
                    <a:cubicBezTo>
                      <a:pt x="159" y="150"/>
                      <a:pt x="159" y="153"/>
                      <a:pt x="160" y="153"/>
                    </a:cubicBezTo>
                    <a:cubicBezTo>
                      <a:pt x="162" y="155"/>
                      <a:pt x="164" y="154"/>
                      <a:pt x="166" y="155"/>
                    </a:cubicBezTo>
                    <a:cubicBezTo>
                      <a:pt x="167" y="155"/>
                      <a:pt x="168" y="156"/>
                      <a:pt x="169" y="157"/>
                    </a:cubicBezTo>
                    <a:cubicBezTo>
                      <a:pt x="168" y="155"/>
                      <a:pt x="169" y="153"/>
                      <a:pt x="168" y="151"/>
                    </a:cubicBezTo>
                    <a:cubicBezTo>
                      <a:pt x="167" y="151"/>
                      <a:pt x="166" y="150"/>
                      <a:pt x="166" y="150"/>
                    </a:cubicBezTo>
                    <a:cubicBezTo>
                      <a:pt x="165" y="149"/>
                      <a:pt x="166" y="145"/>
                      <a:pt x="167" y="144"/>
                    </a:cubicBezTo>
                    <a:cubicBezTo>
                      <a:pt x="162" y="142"/>
                      <a:pt x="159" y="142"/>
                      <a:pt x="153" y="142"/>
                    </a:cubicBezTo>
                    <a:cubicBezTo>
                      <a:pt x="153" y="142"/>
                      <a:pt x="153" y="136"/>
                      <a:pt x="153" y="136"/>
                    </a:cubicBezTo>
                    <a:cubicBezTo>
                      <a:pt x="153" y="136"/>
                      <a:pt x="152" y="135"/>
                      <a:pt x="152" y="135"/>
                    </a:cubicBezTo>
                    <a:cubicBezTo>
                      <a:pt x="151" y="134"/>
                      <a:pt x="152" y="132"/>
                      <a:pt x="152" y="131"/>
                    </a:cubicBezTo>
                    <a:cubicBezTo>
                      <a:pt x="150" y="132"/>
                      <a:pt x="147" y="133"/>
                      <a:pt x="146" y="133"/>
                    </a:cubicBezTo>
                    <a:cubicBezTo>
                      <a:pt x="146" y="133"/>
                      <a:pt x="146" y="131"/>
                      <a:pt x="146" y="131"/>
                    </a:cubicBezTo>
                    <a:cubicBezTo>
                      <a:pt x="145" y="130"/>
                      <a:pt x="144" y="131"/>
                      <a:pt x="143" y="131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38" y="129"/>
                      <a:pt x="138" y="130"/>
                      <a:pt x="134" y="128"/>
                    </a:cubicBezTo>
                    <a:cubicBezTo>
                      <a:pt x="134" y="129"/>
                      <a:pt x="134" y="130"/>
                      <a:pt x="133" y="131"/>
                    </a:cubicBezTo>
                    <a:cubicBezTo>
                      <a:pt x="130" y="131"/>
                      <a:pt x="127" y="132"/>
                      <a:pt x="124" y="131"/>
                    </a:cubicBezTo>
                    <a:cubicBezTo>
                      <a:pt x="122" y="130"/>
                      <a:pt x="122" y="130"/>
                      <a:pt x="122" y="130"/>
                    </a:cubicBezTo>
                    <a:cubicBezTo>
                      <a:pt x="116" y="129"/>
                      <a:pt x="116" y="129"/>
                      <a:pt x="114" y="125"/>
                    </a:cubicBezTo>
                    <a:cubicBezTo>
                      <a:pt x="114" y="125"/>
                      <a:pt x="109" y="126"/>
                      <a:pt x="108" y="125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05" y="123"/>
                      <a:pt x="104" y="123"/>
                      <a:pt x="102" y="123"/>
                    </a:cubicBezTo>
                    <a:close/>
                    <a:moveTo>
                      <a:pt x="229" y="124"/>
                    </a:moveTo>
                    <a:cubicBezTo>
                      <a:pt x="230" y="125"/>
                      <a:pt x="230" y="125"/>
                      <a:pt x="230" y="125"/>
                    </a:cubicBezTo>
                    <a:cubicBezTo>
                      <a:pt x="230" y="124"/>
                      <a:pt x="231" y="124"/>
                      <a:pt x="229" y="124"/>
                    </a:cubicBezTo>
                    <a:close/>
                    <a:moveTo>
                      <a:pt x="335" y="127"/>
                    </a:moveTo>
                    <a:cubicBezTo>
                      <a:pt x="335" y="128"/>
                      <a:pt x="334" y="128"/>
                      <a:pt x="334" y="129"/>
                    </a:cubicBezTo>
                    <a:cubicBezTo>
                      <a:pt x="337" y="130"/>
                      <a:pt x="336" y="133"/>
                      <a:pt x="336" y="137"/>
                    </a:cubicBezTo>
                    <a:cubicBezTo>
                      <a:pt x="335" y="137"/>
                      <a:pt x="334" y="137"/>
                      <a:pt x="333" y="138"/>
                    </a:cubicBezTo>
                    <a:cubicBezTo>
                      <a:pt x="333" y="138"/>
                      <a:pt x="335" y="140"/>
                      <a:pt x="335" y="141"/>
                    </a:cubicBezTo>
                    <a:cubicBezTo>
                      <a:pt x="333" y="141"/>
                      <a:pt x="336" y="143"/>
                      <a:pt x="336" y="143"/>
                    </a:cubicBezTo>
                    <a:cubicBezTo>
                      <a:pt x="338" y="137"/>
                      <a:pt x="336" y="139"/>
                      <a:pt x="340" y="136"/>
                    </a:cubicBezTo>
                    <a:cubicBezTo>
                      <a:pt x="340" y="136"/>
                      <a:pt x="340" y="134"/>
                      <a:pt x="340" y="134"/>
                    </a:cubicBezTo>
                    <a:cubicBezTo>
                      <a:pt x="337" y="135"/>
                      <a:pt x="341" y="130"/>
                      <a:pt x="339" y="129"/>
                    </a:cubicBezTo>
                    <a:cubicBezTo>
                      <a:pt x="338" y="128"/>
                      <a:pt x="337" y="128"/>
                      <a:pt x="335" y="127"/>
                    </a:cubicBezTo>
                    <a:close/>
                    <a:moveTo>
                      <a:pt x="155" y="133"/>
                    </a:moveTo>
                    <a:cubicBezTo>
                      <a:pt x="155" y="133"/>
                      <a:pt x="153" y="135"/>
                      <a:pt x="156" y="136"/>
                    </a:cubicBezTo>
                    <a:cubicBezTo>
                      <a:pt x="157" y="137"/>
                      <a:pt x="161" y="135"/>
                      <a:pt x="161" y="135"/>
                    </a:cubicBezTo>
                    <a:cubicBezTo>
                      <a:pt x="164" y="136"/>
                      <a:pt x="162" y="133"/>
                      <a:pt x="162" y="133"/>
                    </a:cubicBezTo>
                    <a:cubicBezTo>
                      <a:pt x="159" y="133"/>
                      <a:pt x="158" y="133"/>
                      <a:pt x="155" y="133"/>
                    </a:cubicBezTo>
                    <a:close/>
                    <a:moveTo>
                      <a:pt x="370" y="143"/>
                    </a:moveTo>
                    <a:cubicBezTo>
                      <a:pt x="370" y="145"/>
                      <a:pt x="370" y="145"/>
                      <a:pt x="370" y="145"/>
                    </a:cubicBezTo>
                    <a:cubicBezTo>
                      <a:pt x="370" y="145"/>
                      <a:pt x="371" y="145"/>
                      <a:pt x="372" y="145"/>
                    </a:cubicBezTo>
                    <a:cubicBezTo>
                      <a:pt x="371" y="144"/>
                      <a:pt x="372" y="142"/>
                      <a:pt x="370" y="143"/>
                    </a:cubicBezTo>
                    <a:close/>
                    <a:moveTo>
                      <a:pt x="309" y="147"/>
                    </a:moveTo>
                    <a:cubicBezTo>
                      <a:pt x="308" y="147"/>
                      <a:pt x="309" y="149"/>
                      <a:pt x="308" y="150"/>
                    </a:cubicBezTo>
                    <a:cubicBezTo>
                      <a:pt x="307" y="151"/>
                      <a:pt x="303" y="153"/>
                      <a:pt x="307" y="155"/>
                    </a:cubicBezTo>
                    <a:cubicBezTo>
                      <a:pt x="307" y="154"/>
                      <a:pt x="313" y="145"/>
                      <a:pt x="309" y="147"/>
                    </a:cubicBezTo>
                    <a:close/>
                    <a:moveTo>
                      <a:pt x="169" y="149"/>
                    </a:moveTo>
                    <a:cubicBezTo>
                      <a:pt x="169" y="150"/>
                      <a:pt x="169" y="152"/>
                      <a:pt x="169" y="153"/>
                    </a:cubicBezTo>
                    <a:cubicBezTo>
                      <a:pt x="169" y="153"/>
                      <a:pt x="170" y="153"/>
                      <a:pt x="171" y="153"/>
                    </a:cubicBezTo>
                    <a:cubicBezTo>
                      <a:pt x="172" y="154"/>
                      <a:pt x="172" y="156"/>
                      <a:pt x="172" y="158"/>
                    </a:cubicBezTo>
                    <a:cubicBezTo>
                      <a:pt x="172" y="158"/>
                      <a:pt x="174" y="157"/>
                      <a:pt x="174" y="157"/>
                    </a:cubicBezTo>
                    <a:cubicBezTo>
                      <a:pt x="174" y="156"/>
                      <a:pt x="176" y="154"/>
                      <a:pt x="176" y="153"/>
                    </a:cubicBezTo>
                    <a:cubicBezTo>
                      <a:pt x="176" y="152"/>
                      <a:pt x="175" y="151"/>
                      <a:pt x="176" y="151"/>
                    </a:cubicBezTo>
                    <a:cubicBezTo>
                      <a:pt x="172" y="151"/>
                      <a:pt x="172" y="151"/>
                      <a:pt x="169" y="149"/>
                    </a:cubicBezTo>
                    <a:close/>
                    <a:moveTo>
                      <a:pt x="263" y="152"/>
                    </a:moveTo>
                    <a:cubicBezTo>
                      <a:pt x="263" y="152"/>
                      <a:pt x="263" y="154"/>
                      <a:pt x="263" y="155"/>
                    </a:cubicBezTo>
                    <a:cubicBezTo>
                      <a:pt x="271" y="155"/>
                      <a:pt x="271" y="155"/>
                      <a:pt x="271" y="155"/>
                    </a:cubicBezTo>
                    <a:cubicBezTo>
                      <a:pt x="271" y="154"/>
                      <a:pt x="271" y="152"/>
                      <a:pt x="271" y="152"/>
                    </a:cubicBezTo>
                    <a:cubicBezTo>
                      <a:pt x="267" y="152"/>
                      <a:pt x="267" y="152"/>
                      <a:pt x="263" y="152"/>
                    </a:cubicBezTo>
                    <a:close/>
                    <a:moveTo>
                      <a:pt x="182" y="154"/>
                    </a:moveTo>
                    <a:cubicBezTo>
                      <a:pt x="182" y="156"/>
                      <a:pt x="181" y="158"/>
                      <a:pt x="180" y="160"/>
                    </a:cubicBezTo>
                    <a:cubicBezTo>
                      <a:pt x="186" y="160"/>
                      <a:pt x="184" y="161"/>
                      <a:pt x="186" y="155"/>
                    </a:cubicBezTo>
                    <a:cubicBezTo>
                      <a:pt x="185" y="155"/>
                      <a:pt x="183" y="154"/>
                      <a:pt x="182" y="154"/>
                    </a:cubicBezTo>
                    <a:close/>
                    <a:moveTo>
                      <a:pt x="194" y="155"/>
                    </a:moveTo>
                    <a:cubicBezTo>
                      <a:pt x="194" y="155"/>
                      <a:pt x="194" y="157"/>
                      <a:pt x="194" y="158"/>
                    </a:cubicBezTo>
                    <a:cubicBezTo>
                      <a:pt x="194" y="158"/>
                      <a:pt x="196" y="158"/>
                      <a:pt x="196" y="158"/>
                    </a:cubicBezTo>
                    <a:cubicBezTo>
                      <a:pt x="195" y="159"/>
                      <a:pt x="198" y="161"/>
                      <a:pt x="193" y="161"/>
                    </a:cubicBezTo>
                    <a:cubicBezTo>
                      <a:pt x="191" y="160"/>
                      <a:pt x="190" y="158"/>
                      <a:pt x="189" y="158"/>
                    </a:cubicBezTo>
                    <a:cubicBezTo>
                      <a:pt x="188" y="158"/>
                      <a:pt x="189" y="159"/>
                      <a:pt x="187" y="159"/>
                    </a:cubicBezTo>
                    <a:cubicBezTo>
                      <a:pt x="186" y="160"/>
                      <a:pt x="186" y="162"/>
                      <a:pt x="186" y="165"/>
                    </a:cubicBezTo>
                    <a:cubicBezTo>
                      <a:pt x="187" y="164"/>
                      <a:pt x="188" y="164"/>
                      <a:pt x="190" y="164"/>
                    </a:cubicBezTo>
                    <a:cubicBezTo>
                      <a:pt x="190" y="164"/>
                      <a:pt x="191" y="165"/>
                      <a:pt x="192" y="165"/>
                    </a:cubicBezTo>
                    <a:cubicBezTo>
                      <a:pt x="194" y="164"/>
                      <a:pt x="194" y="164"/>
                      <a:pt x="194" y="164"/>
                    </a:cubicBezTo>
                    <a:cubicBezTo>
                      <a:pt x="197" y="163"/>
                      <a:pt x="204" y="163"/>
                      <a:pt x="205" y="163"/>
                    </a:cubicBezTo>
                    <a:cubicBezTo>
                      <a:pt x="205" y="161"/>
                      <a:pt x="205" y="160"/>
                      <a:pt x="204" y="159"/>
                    </a:cubicBezTo>
                    <a:cubicBezTo>
                      <a:pt x="199" y="158"/>
                      <a:pt x="198" y="157"/>
                      <a:pt x="194" y="155"/>
                    </a:cubicBezTo>
                    <a:close/>
                    <a:moveTo>
                      <a:pt x="282" y="156"/>
                    </a:moveTo>
                    <a:cubicBezTo>
                      <a:pt x="282" y="157"/>
                      <a:pt x="282" y="157"/>
                      <a:pt x="282" y="157"/>
                    </a:cubicBezTo>
                    <a:cubicBezTo>
                      <a:pt x="283" y="157"/>
                      <a:pt x="283" y="157"/>
                      <a:pt x="283" y="157"/>
                    </a:cubicBezTo>
                    <a:cubicBezTo>
                      <a:pt x="282" y="157"/>
                      <a:pt x="284" y="156"/>
                      <a:pt x="282" y="156"/>
                    </a:cubicBezTo>
                    <a:close/>
                    <a:moveTo>
                      <a:pt x="215" y="157"/>
                    </a:moveTo>
                    <a:cubicBezTo>
                      <a:pt x="214" y="157"/>
                      <a:pt x="212" y="157"/>
                      <a:pt x="211" y="158"/>
                    </a:cubicBezTo>
                    <a:cubicBezTo>
                      <a:pt x="211" y="158"/>
                      <a:pt x="212" y="161"/>
                      <a:pt x="211" y="161"/>
                    </a:cubicBezTo>
                    <a:cubicBezTo>
                      <a:pt x="217" y="162"/>
                      <a:pt x="220" y="163"/>
                      <a:pt x="225" y="163"/>
                    </a:cubicBezTo>
                    <a:cubicBezTo>
                      <a:pt x="225" y="164"/>
                      <a:pt x="225" y="164"/>
                      <a:pt x="225" y="164"/>
                    </a:cubicBezTo>
                    <a:cubicBezTo>
                      <a:pt x="229" y="164"/>
                      <a:pt x="233" y="160"/>
                      <a:pt x="236" y="161"/>
                    </a:cubicBezTo>
                    <a:cubicBezTo>
                      <a:pt x="236" y="161"/>
                      <a:pt x="237" y="162"/>
                      <a:pt x="238" y="163"/>
                    </a:cubicBezTo>
                    <a:cubicBezTo>
                      <a:pt x="239" y="161"/>
                      <a:pt x="239" y="159"/>
                      <a:pt x="239" y="159"/>
                    </a:cubicBezTo>
                    <a:cubicBezTo>
                      <a:pt x="239" y="159"/>
                      <a:pt x="237" y="158"/>
                      <a:pt x="235" y="158"/>
                    </a:cubicBezTo>
                    <a:cubicBezTo>
                      <a:pt x="234" y="158"/>
                      <a:pt x="233" y="159"/>
                      <a:pt x="231" y="159"/>
                    </a:cubicBezTo>
                    <a:cubicBezTo>
                      <a:pt x="231" y="159"/>
                      <a:pt x="228" y="157"/>
                      <a:pt x="227" y="157"/>
                    </a:cubicBezTo>
                    <a:cubicBezTo>
                      <a:pt x="225" y="157"/>
                      <a:pt x="225" y="158"/>
                      <a:pt x="222" y="158"/>
                    </a:cubicBezTo>
                    <a:cubicBezTo>
                      <a:pt x="221" y="158"/>
                      <a:pt x="217" y="156"/>
                      <a:pt x="215" y="157"/>
                    </a:cubicBezTo>
                    <a:close/>
                    <a:moveTo>
                      <a:pt x="251" y="158"/>
                    </a:move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3" y="159"/>
                      <a:pt x="254" y="159"/>
                      <a:pt x="255" y="159"/>
                    </a:cubicBezTo>
                    <a:cubicBezTo>
                      <a:pt x="255" y="159"/>
                      <a:pt x="255" y="158"/>
                      <a:pt x="253" y="158"/>
                    </a:cubicBezTo>
                    <a:cubicBezTo>
                      <a:pt x="254" y="158"/>
                      <a:pt x="252" y="158"/>
                      <a:pt x="251" y="158"/>
                    </a:cubicBezTo>
                    <a:close/>
                    <a:moveTo>
                      <a:pt x="243" y="159"/>
                    </a:moveTo>
                    <a:cubicBezTo>
                      <a:pt x="242" y="159"/>
                      <a:pt x="244" y="160"/>
                      <a:pt x="244" y="160"/>
                    </a:cubicBezTo>
                    <a:cubicBezTo>
                      <a:pt x="244" y="160"/>
                      <a:pt x="246" y="158"/>
                      <a:pt x="243" y="159"/>
                    </a:cubicBezTo>
                    <a:close/>
                    <a:moveTo>
                      <a:pt x="248" y="159"/>
                    </a:moveTo>
                    <a:cubicBezTo>
                      <a:pt x="247" y="159"/>
                      <a:pt x="247" y="160"/>
                      <a:pt x="249" y="161"/>
                    </a:cubicBezTo>
                    <a:cubicBezTo>
                      <a:pt x="249" y="161"/>
                      <a:pt x="250" y="158"/>
                      <a:pt x="248" y="159"/>
                    </a:cubicBezTo>
                    <a:close/>
                    <a:moveTo>
                      <a:pt x="271" y="159"/>
                    </a:moveTo>
                    <a:cubicBezTo>
                      <a:pt x="269" y="160"/>
                      <a:pt x="269" y="160"/>
                      <a:pt x="269" y="160"/>
                    </a:cubicBezTo>
                    <a:cubicBezTo>
                      <a:pt x="268" y="160"/>
                      <a:pt x="266" y="159"/>
                      <a:pt x="265" y="160"/>
                    </a:cubicBezTo>
                    <a:cubicBezTo>
                      <a:pt x="264" y="160"/>
                      <a:pt x="264" y="162"/>
                      <a:pt x="263" y="162"/>
                    </a:cubicBezTo>
                    <a:cubicBezTo>
                      <a:pt x="261" y="162"/>
                      <a:pt x="257" y="161"/>
                      <a:pt x="255" y="163"/>
                    </a:cubicBezTo>
                    <a:cubicBezTo>
                      <a:pt x="254" y="163"/>
                      <a:pt x="255" y="165"/>
                      <a:pt x="254" y="166"/>
                    </a:cubicBezTo>
                    <a:cubicBezTo>
                      <a:pt x="253" y="167"/>
                      <a:pt x="251" y="166"/>
                      <a:pt x="250" y="167"/>
                    </a:cubicBezTo>
                    <a:cubicBezTo>
                      <a:pt x="249" y="168"/>
                      <a:pt x="250" y="169"/>
                      <a:pt x="249" y="170"/>
                    </a:cubicBezTo>
                    <a:cubicBezTo>
                      <a:pt x="249" y="171"/>
                      <a:pt x="244" y="173"/>
                      <a:pt x="242" y="174"/>
                    </a:cubicBezTo>
                    <a:cubicBezTo>
                      <a:pt x="242" y="175"/>
                      <a:pt x="243" y="176"/>
                      <a:pt x="243" y="177"/>
                    </a:cubicBezTo>
                    <a:cubicBezTo>
                      <a:pt x="240" y="179"/>
                      <a:pt x="239" y="180"/>
                      <a:pt x="235" y="181"/>
                    </a:cubicBezTo>
                    <a:cubicBezTo>
                      <a:pt x="235" y="182"/>
                      <a:pt x="234" y="182"/>
                      <a:pt x="234" y="183"/>
                    </a:cubicBezTo>
                    <a:cubicBezTo>
                      <a:pt x="235" y="183"/>
                      <a:pt x="235" y="184"/>
                      <a:pt x="235" y="184"/>
                    </a:cubicBezTo>
                    <a:cubicBezTo>
                      <a:pt x="237" y="185"/>
                      <a:pt x="240" y="184"/>
                      <a:pt x="241" y="183"/>
                    </a:cubicBezTo>
                    <a:cubicBezTo>
                      <a:pt x="242" y="183"/>
                      <a:pt x="241" y="182"/>
                      <a:pt x="241" y="181"/>
                    </a:cubicBezTo>
                    <a:cubicBezTo>
                      <a:pt x="241" y="181"/>
                      <a:pt x="245" y="178"/>
                      <a:pt x="245" y="178"/>
                    </a:cubicBezTo>
                    <a:cubicBezTo>
                      <a:pt x="248" y="176"/>
                      <a:pt x="250" y="178"/>
                      <a:pt x="253" y="177"/>
                    </a:cubicBezTo>
                    <a:cubicBezTo>
                      <a:pt x="255" y="176"/>
                      <a:pt x="256" y="173"/>
                      <a:pt x="257" y="171"/>
                    </a:cubicBezTo>
                    <a:cubicBezTo>
                      <a:pt x="258" y="171"/>
                      <a:pt x="259" y="171"/>
                      <a:pt x="259" y="171"/>
                    </a:cubicBezTo>
                    <a:cubicBezTo>
                      <a:pt x="260" y="171"/>
                      <a:pt x="260" y="170"/>
                      <a:pt x="260" y="169"/>
                    </a:cubicBezTo>
                    <a:cubicBezTo>
                      <a:pt x="261" y="168"/>
                      <a:pt x="263" y="169"/>
                      <a:pt x="264" y="168"/>
                    </a:cubicBezTo>
                    <a:cubicBezTo>
                      <a:pt x="265" y="167"/>
                      <a:pt x="265" y="166"/>
                      <a:pt x="265" y="165"/>
                    </a:cubicBezTo>
                    <a:cubicBezTo>
                      <a:pt x="267" y="164"/>
                      <a:pt x="268" y="165"/>
                      <a:pt x="270" y="164"/>
                    </a:cubicBezTo>
                    <a:cubicBezTo>
                      <a:pt x="270" y="164"/>
                      <a:pt x="271" y="162"/>
                      <a:pt x="271" y="162"/>
                    </a:cubicBezTo>
                    <a:cubicBezTo>
                      <a:pt x="273" y="161"/>
                      <a:pt x="276" y="158"/>
                      <a:pt x="271" y="159"/>
                    </a:cubicBezTo>
                    <a:close/>
                    <a:moveTo>
                      <a:pt x="207" y="171"/>
                    </a:moveTo>
                    <a:cubicBezTo>
                      <a:pt x="205" y="174"/>
                      <a:pt x="205" y="174"/>
                      <a:pt x="205" y="174"/>
                    </a:cubicBezTo>
                    <a:cubicBezTo>
                      <a:pt x="211" y="176"/>
                      <a:pt x="212" y="179"/>
                      <a:pt x="220" y="179"/>
                    </a:cubicBezTo>
                    <a:cubicBezTo>
                      <a:pt x="220" y="178"/>
                      <a:pt x="221" y="174"/>
                      <a:pt x="219" y="175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215" y="172"/>
                      <a:pt x="212" y="172"/>
                      <a:pt x="207" y="171"/>
                    </a:cubicBezTo>
                    <a:close/>
                    <a:moveTo>
                      <a:pt x="63" y="50"/>
                    </a:moveTo>
                    <a:cubicBezTo>
                      <a:pt x="63" y="50"/>
                      <a:pt x="63" y="52"/>
                      <a:pt x="63" y="52"/>
                    </a:cubicBezTo>
                    <a:cubicBezTo>
                      <a:pt x="63" y="52"/>
                      <a:pt x="65" y="53"/>
                      <a:pt x="66" y="53"/>
                    </a:cubicBezTo>
                    <a:cubicBezTo>
                      <a:pt x="66" y="52"/>
                      <a:pt x="66" y="51"/>
                      <a:pt x="66" y="51"/>
                    </a:cubicBezTo>
                    <a:lnTo>
                      <a:pt x="63" y="50"/>
                    </a:lnTo>
                    <a:close/>
                    <a:moveTo>
                      <a:pt x="75" y="68"/>
                    </a:moveTo>
                    <a:cubicBezTo>
                      <a:pt x="75" y="70"/>
                      <a:pt x="75" y="70"/>
                      <a:pt x="75" y="70"/>
                    </a:cubicBezTo>
                    <a:cubicBezTo>
                      <a:pt x="77" y="70"/>
                      <a:pt x="77" y="68"/>
                      <a:pt x="75" y="68"/>
                    </a:cubicBezTo>
                    <a:close/>
                    <a:moveTo>
                      <a:pt x="127" y="42"/>
                    </a:moveTo>
                    <a:cubicBezTo>
                      <a:pt x="127" y="42"/>
                      <a:pt x="127" y="42"/>
                      <a:pt x="126" y="42"/>
                    </a:cubicBezTo>
                    <a:cubicBezTo>
                      <a:pt x="126" y="41"/>
                      <a:pt x="125" y="42"/>
                      <a:pt x="124" y="42"/>
                    </a:cubicBezTo>
                    <a:cubicBezTo>
                      <a:pt x="124" y="42"/>
                      <a:pt x="124" y="44"/>
                      <a:pt x="124" y="45"/>
                    </a:cubicBezTo>
                    <a:cubicBezTo>
                      <a:pt x="123" y="45"/>
                      <a:pt x="122" y="45"/>
                      <a:pt x="122" y="46"/>
                    </a:cubicBezTo>
                    <a:cubicBezTo>
                      <a:pt x="120" y="47"/>
                      <a:pt x="121" y="49"/>
                      <a:pt x="120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3"/>
                      <a:pt x="118" y="61"/>
                      <a:pt x="118" y="62"/>
                    </a:cubicBezTo>
                    <a:cubicBezTo>
                      <a:pt x="119" y="62"/>
                      <a:pt x="121" y="64"/>
                      <a:pt x="121" y="65"/>
                    </a:cubicBezTo>
                    <a:cubicBezTo>
                      <a:pt x="121" y="66"/>
                      <a:pt x="120" y="68"/>
                      <a:pt x="120" y="69"/>
                    </a:cubicBezTo>
                    <a:cubicBezTo>
                      <a:pt x="120" y="69"/>
                      <a:pt x="122" y="71"/>
                      <a:pt x="122" y="71"/>
                    </a:cubicBezTo>
                    <a:cubicBezTo>
                      <a:pt x="123" y="72"/>
                      <a:pt x="122" y="73"/>
                      <a:pt x="122" y="74"/>
                    </a:cubicBezTo>
                    <a:cubicBezTo>
                      <a:pt x="122" y="74"/>
                      <a:pt x="123" y="74"/>
                      <a:pt x="124" y="75"/>
                    </a:cubicBezTo>
                    <a:cubicBezTo>
                      <a:pt x="123" y="77"/>
                      <a:pt x="123" y="77"/>
                      <a:pt x="122" y="79"/>
                    </a:cubicBezTo>
                    <a:cubicBezTo>
                      <a:pt x="123" y="78"/>
                      <a:pt x="124" y="79"/>
                      <a:pt x="124" y="79"/>
                    </a:cubicBezTo>
                    <a:cubicBezTo>
                      <a:pt x="125" y="79"/>
                      <a:pt x="126" y="77"/>
                      <a:pt x="126" y="77"/>
                    </a:cubicBezTo>
                    <a:cubicBezTo>
                      <a:pt x="128" y="77"/>
                      <a:pt x="127" y="78"/>
                      <a:pt x="128" y="77"/>
                    </a:cubicBezTo>
                    <a:cubicBezTo>
                      <a:pt x="129" y="81"/>
                      <a:pt x="129" y="84"/>
                      <a:pt x="130" y="88"/>
                    </a:cubicBezTo>
                    <a:cubicBezTo>
                      <a:pt x="131" y="89"/>
                      <a:pt x="132" y="90"/>
                      <a:pt x="132" y="91"/>
                    </a:cubicBezTo>
                    <a:cubicBezTo>
                      <a:pt x="133" y="93"/>
                      <a:pt x="133" y="94"/>
                      <a:pt x="133" y="96"/>
                    </a:cubicBezTo>
                    <a:cubicBezTo>
                      <a:pt x="135" y="97"/>
                      <a:pt x="138" y="98"/>
                      <a:pt x="140" y="97"/>
                    </a:cubicBezTo>
                    <a:cubicBezTo>
                      <a:pt x="141" y="97"/>
                      <a:pt x="140" y="95"/>
                      <a:pt x="143" y="95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4" y="97"/>
                      <a:pt x="144" y="96"/>
                      <a:pt x="146" y="97"/>
                    </a:cubicBezTo>
                    <a:cubicBezTo>
                      <a:pt x="146" y="97"/>
                      <a:pt x="146" y="100"/>
                      <a:pt x="146" y="100"/>
                    </a:cubicBezTo>
                    <a:cubicBezTo>
                      <a:pt x="147" y="101"/>
                      <a:pt x="148" y="99"/>
                      <a:pt x="148" y="101"/>
                    </a:cubicBezTo>
                    <a:cubicBezTo>
                      <a:pt x="152" y="101"/>
                      <a:pt x="152" y="100"/>
                      <a:pt x="156" y="100"/>
                    </a:cubicBezTo>
                    <a:cubicBezTo>
                      <a:pt x="156" y="98"/>
                      <a:pt x="156" y="98"/>
                      <a:pt x="156" y="98"/>
                    </a:cubicBezTo>
                    <a:cubicBezTo>
                      <a:pt x="157" y="98"/>
                      <a:pt x="158" y="98"/>
                      <a:pt x="158" y="98"/>
                    </a:cubicBezTo>
                    <a:cubicBezTo>
                      <a:pt x="160" y="99"/>
                      <a:pt x="161" y="102"/>
                      <a:pt x="164" y="100"/>
                    </a:cubicBezTo>
                    <a:cubicBezTo>
                      <a:pt x="164" y="100"/>
                      <a:pt x="164" y="99"/>
                      <a:pt x="165" y="99"/>
                    </a:cubicBezTo>
                    <a:cubicBezTo>
                      <a:pt x="166" y="100"/>
                      <a:pt x="166" y="100"/>
                      <a:pt x="166" y="100"/>
                    </a:cubicBezTo>
                    <a:cubicBezTo>
                      <a:pt x="170" y="101"/>
                      <a:pt x="168" y="101"/>
                      <a:pt x="170" y="102"/>
                    </a:cubicBezTo>
                    <a:cubicBezTo>
                      <a:pt x="170" y="103"/>
                      <a:pt x="170" y="103"/>
                      <a:pt x="170" y="103"/>
                    </a:cubicBezTo>
                    <a:cubicBezTo>
                      <a:pt x="171" y="103"/>
                      <a:pt x="171" y="104"/>
                      <a:pt x="172" y="103"/>
                    </a:cubicBezTo>
                    <a:cubicBezTo>
                      <a:pt x="172" y="103"/>
                      <a:pt x="174" y="102"/>
                      <a:pt x="174" y="101"/>
                    </a:cubicBezTo>
                    <a:cubicBezTo>
                      <a:pt x="177" y="100"/>
                      <a:pt x="179" y="100"/>
                      <a:pt x="182" y="99"/>
                    </a:cubicBezTo>
                    <a:cubicBezTo>
                      <a:pt x="183" y="94"/>
                      <a:pt x="186" y="90"/>
                      <a:pt x="190" y="88"/>
                    </a:cubicBezTo>
                    <a:cubicBezTo>
                      <a:pt x="189" y="86"/>
                      <a:pt x="188" y="85"/>
                      <a:pt x="187" y="83"/>
                    </a:cubicBezTo>
                    <a:cubicBezTo>
                      <a:pt x="189" y="81"/>
                      <a:pt x="191" y="79"/>
                      <a:pt x="193" y="76"/>
                    </a:cubicBezTo>
                    <a:cubicBezTo>
                      <a:pt x="193" y="75"/>
                      <a:pt x="193" y="74"/>
                      <a:pt x="193" y="73"/>
                    </a:cubicBezTo>
                    <a:cubicBezTo>
                      <a:pt x="193" y="73"/>
                      <a:pt x="190" y="72"/>
                      <a:pt x="191" y="71"/>
                    </a:cubicBezTo>
                    <a:cubicBezTo>
                      <a:pt x="192" y="71"/>
                      <a:pt x="192" y="72"/>
                      <a:pt x="193" y="71"/>
                    </a:cubicBezTo>
                    <a:cubicBezTo>
                      <a:pt x="195" y="68"/>
                      <a:pt x="194" y="62"/>
                      <a:pt x="194" y="58"/>
                    </a:cubicBezTo>
                    <a:cubicBezTo>
                      <a:pt x="197" y="56"/>
                      <a:pt x="199" y="55"/>
                      <a:pt x="204" y="54"/>
                    </a:cubicBezTo>
                    <a:cubicBezTo>
                      <a:pt x="203" y="54"/>
                      <a:pt x="204" y="52"/>
                      <a:pt x="203" y="52"/>
                    </a:cubicBezTo>
                    <a:cubicBezTo>
                      <a:pt x="200" y="50"/>
                      <a:pt x="196" y="49"/>
                      <a:pt x="195" y="46"/>
                    </a:cubicBezTo>
                    <a:cubicBezTo>
                      <a:pt x="194" y="44"/>
                      <a:pt x="196" y="42"/>
                      <a:pt x="196" y="41"/>
                    </a:cubicBezTo>
                    <a:cubicBezTo>
                      <a:pt x="197" y="37"/>
                      <a:pt x="194" y="33"/>
                      <a:pt x="192" y="30"/>
                    </a:cubicBezTo>
                    <a:cubicBezTo>
                      <a:pt x="192" y="30"/>
                      <a:pt x="191" y="28"/>
                      <a:pt x="192" y="28"/>
                    </a:cubicBezTo>
                    <a:cubicBezTo>
                      <a:pt x="192" y="27"/>
                      <a:pt x="193" y="27"/>
                      <a:pt x="193" y="26"/>
                    </a:cubicBezTo>
                    <a:cubicBezTo>
                      <a:pt x="194" y="27"/>
                      <a:pt x="193" y="26"/>
                      <a:pt x="194" y="26"/>
                    </a:cubicBezTo>
                    <a:cubicBezTo>
                      <a:pt x="195" y="26"/>
                      <a:pt x="194" y="24"/>
                      <a:pt x="194" y="24"/>
                    </a:cubicBezTo>
                    <a:cubicBezTo>
                      <a:pt x="194" y="23"/>
                      <a:pt x="192" y="23"/>
                      <a:pt x="192" y="23"/>
                    </a:cubicBezTo>
                    <a:cubicBezTo>
                      <a:pt x="191" y="23"/>
                      <a:pt x="191" y="22"/>
                      <a:pt x="191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30"/>
                      <a:pt x="177" y="30"/>
                      <a:pt x="177" y="30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3" y="54"/>
                      <a:pt x="143" y="54"/>
                      <a:pt x="143" y="5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7" y="47"/>
                      <a:pt x="127" y="47"/>
                      <a:pt x="127" y="47"/>
                    </a:cubicBezTo>
                    <a:lnTo>
                      <a:pt x="127" y="42"/>
                    </a:lnTo>
                    <a:close/>
                    <a:moveTo>
                      <a:pt x="314" y="75"/>
                    </a:moveTo>
                    <a:cubicBezTo>
                      <a:pt x="314" y="76"/>
                      <a:pt x="309" y="76"/>
                      <a:pt x="309" y="76"/>
                    </a:cubicBezTo>
                    <a:cubicBezTo>
                      <a:pt x="309" y="75"/>
                      <a:pt x="309" y="81"/>
                      <a:pt x="309" y="81"/>
                    </a:cubicBezTo>
                    <a:cubicBezTo>
                      <a:pt x="307" y="81"/>
                      <a:pt x="308" y="83"/>
                      <a:pt x="309" y="83"/>
                    </a:cubicBezTo>
                    <a:cubicBezTo>
                      <a:pt x="310" y="84"/>
                      <a:pt x="313" y="83"/>
                      <a:pt x="314" y="83"/>
                    </a:cubicBezTo>
                    <a:cubicBezTo>
                      <a:pt x="315" y="84"/>
                      <a:pt x="316" y="84"/>
                      <a:pt x="316" y="85"/>
                    </a:cubicBezTo>
                    <a:cubicBezTo>
                      <a:pt x="316" y="85"/>
                      <a:pt x="317" y="88"/>
                      <a:pt x="317" y="88"/>
                    </a:cubicBezTo>
                    <a:cubicBezTo>
                      <a:pt x="317" y="88"/>
                      <a:pt x="314" y="88"/>
                      <a:pt x="316" y="89"/>
                    </a:cubicBezTo>
                    <a:cubicBezTo>
                      <a:pt x="318" y="90"/>
                      <a:pt x="323" y="88"/>
                      <a:pt x="326" y="89"/>
                    </a:cubicBezTo>
                    <a:cubicBezTo>
                      <a:pt x="327" y="89"/>
                      <a:pt x="330" y="90"/>
                      <a:pt x="332" y="90"/>
                    </a:cubicBezTo>
                    <a:cubicBezTo>
                      <a:pt x="332" y="91"/>
                      <a:pt x="332" y="91"/>
                      <a:pt x="332" y="91"/>
                    </a:cubicBezTo>
                    <a:cubicBezTo>
                      <a:pt x="329" y="92"/>
                      <a:pt x="327" y="92"/>
                      <a:pt x="325" y="92"/>
                    </a:cubicBezTo>
                    <a:cubicBezTo>
                      <a:pt x="324" y="93"/>
                      <a:pt x="324" y="93"/>
                      <a:pt x="324" y="93"/>
                    </a:cubicBezTo>
                    <a:cubicBezTo>
                      <a:pt x="321" y="94"/>
                      <a:pt x="316" y="94"/>
                      <a:pt x="314" y="94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7" y="96"/>
                      <a:pt x="318" y="96"/>
                      <a:pt x="319" y="95"/>
                    </a:cubicBezTo>
                    <a:cubicBezTo>
                      <a:pt x="321" y="101"/>
                      <a:pt x="319" y="99"/>
                      <a:pt x="323" y="101"/>
                    </a:cubicBezTo>
                    <a:cubicBezTo>
                      <a:pt x="323" y="102"/>
                      <a:pt x="322" y="102"/>
                      <a:pt x="322" y="104"/>
                    </a:cubicBezTo>
                    <a:cubicBezTo>
                      <a:pt x="322" y="104"/>
                      <a:pt x="324" y="106"/>
                      <a:pt x="324" y="106"/>
                    </a:cubicBezTo>
                    <a:cubicBezTo>
                      <a:pt x="324" y="106"/>
                      <a:pt x="326" y="106"/>
                      <a:pt x="326" y="106"/>
                    </a:cubicBezTo>
                    <a:cubicBezTo>
                      <a:pt x="326" y="105"/>
                      <a:pt x="327" y="102"/>
                      <a:pt x="328" y="101"/>
                    </a:cubicBezTo>
                    <a:cubicBezTo>
                      <a:pt x="328" y="101"/>
                      <a:pt x="329" y="100"/>
                      <a:pt x="329" y="100"/>
                    </a:cubicBezTo>
                    <a:cubicBezTo>
                      <a:pt x="329" y="100"/>
                      <a:pt x="329" y="102"/>
                      <a:pt x="329" y="102"/>
                    </a:cubicBezTo>
                    <a:cubicBezTo>
                      <a:pt x="333" y="104"/>
                      <a:pt x="333" y="104"/>
                      <a:pt x="333" y="104"/>
                    </a:cubicBezTo>
                    <a:cubicBezTo>
                      <a:pt x="333" y="105"/>
                      <a:pt x="333" y="105"/>
                      <a:pt x="333" y="105"/>
                    </a:cubicBezTo>
                    <a:cubicBezTo>
                      <a:pt x="337" y="106"/>
                      <a:pt x="338" y="105"/>
                      <a:pt x="338" y="105"/>
                    </a:cubicBezTo>
                    <a:cubicBezTo>
                      <a:pt x="338" y="105"/>
                      <a:pt x="336" y="111"/>
                      <a:pt x="340" y="112"/>
                    </a:cubicBezTo>
                    <a:cubicBezTo>
                      <a:pt x="342" y="112"/>
                      <a:pt x="342" y="111"/>
                      <a:pt x="344" y="111"/>
                    </a:cubicBezTo>
                    <a:cubicBezTo>
                      <a:pt x="346" y="113"/>
                      <a:pt x="346" y="113"/>
                      <a:pt x="346" y="113"/>
                    </a:cubicBezTo>
                    <a:cubicBezTo>
                      <a:pt x="348" y="113"/>
                      <a:pt x="348" y="111"/>
                      <a:pt x="350" y="112"/>
                    </a:cubicBezTo>
                    <a:cubicBezTo>
                      <a:pt x="350" y="113"/>
                      <a:pt x="350" y="113"/>
                      <a:pt x="350" y="113"/>
                    </a:cubicBezTo>
                    <a:cubicBezTo>
                      <a:pt x="354" y="115"/>
                      <a:pt x="355" y="116"/>
                      <a:pt x="357" y="120"/>
                    </a:cubicBezTo>
                    <a:cubicBezTo>
                      <a:pt x="363" y="119"/>
                      <a:pt x="360" y="120"/>
                      <a:pt x="364" y="121"/>
                    </a:cubicBezTo>
                    <a:cubicBezTo>
                      <a:pt x="366" y="122"/>
                      <a:pt x="367" y="121"/>
                      <a:pt x="368" y="122"/>
                    </a:cubicBezTo>
                    <a:cubicBezTo>
                      <a:pt x="370" y="127"/>
                      <a:pt x="370" y="127"/>
                      <a:pt x="370" y="127"/>
                    </a:cubicBezTo>
                    <a:cubicBezTo>
                      <a:pt x="370" y="133"/>
                      <a:pt x="370" y="133"/>
                      <a:pt x="370" y="133"/>
                    </a:cubicBezTo>
                    <a:cubicBezTo>
                      <a:pt x="370" y="134"/>
                      <a:pt x="369" y="134"/>
                      <a:pt x="370" y="135"/>
                    </a:cubicBezTo>
                    <a:cubicBezTo>
                      <a:pt x="370" y="136"/>
                      <a:pt x="371" y="136"/>
                      <a:pt x="372" y="137"/>
                    </a:cubicBezTo>
                    <a:cubicBezTo>
                      <a:pt x="372" y="138"/>
                      <a:pt x="372" y="139"/>
                      <a:pt x="372" y="141"/>
                    </a:cubicBezTo>
                    <a:cubicBezTo>
                      <a:pt x="372" y="141"/>
                      <a:pt x="374" y="143"/>
                      <a:pt x="374" y="143"/>
                    </a:cubicBezTo>
                    <a:cubicBezTo>
                      <a:pt x="375" y="147"/>
                      <a:pt x="374" y="147"/>
                      <a:pt x="375" y="151"/>
                    </a:cubicBezTo>
                    <a:cubicBezTo>
                      <a:pt x="374" y="151"/>
                      <a:pt x="373" y="149"/>
                      <a:pt x="372" y="149"/>
                    </a:cubicBezTo>
                    <a:cubicBezTo>
                      <a:pt x="371" y="149"/>
                      <a:pt x="370" y="148"/>
                      <a:pt x="368" y="149"/>
                    </a:cubicBezTo>
                    <a:cubicBezTo>
                      <a:pt x="368" y="149"/>
                      <a:pt x="364" y="155"/>
                      <a:pt x="364" y="156"/>
                    </a:cubicBezTo>
                    <a:cubicBezTo>
                      <a:pt x="367" y="155"/>
                      <a:pt x="370" y="155"/>
                      <a:pt x="373" y="155"/>
                    </a:cubicBezTo>
                    <a:cubicBezTo>
                      <a:pt x="373" y="154"/>
                      <a:pt x="374" y="152"/>
                      <a:pt x="374" y="152"/>
                    </a:cubicBezTo>
                    <a:cubicBezTo>
                      <a:pt x="375" y="152"/>
                      <a:pt x="375" y="153"/>
                      <a:pt x="375" y="153"/>
                    </a:cubicBezTo>
                    <a:cubicBezTo>
                      <a:pt x="378" y="154"/>
                      <a:pt x="380" y="152"/>
                      <a:pt x="382" y="153"/>
                    </a:cubicBezTo>
                    <a:cubicBezTo>
                      <a:pt x="384" y="153"/>
                      <a:pt x="387" y="157"/>
                      <a:pt x="387" y="159"/>
                    </a:cubicBezTo>
                    <a:cubicBezTo>
                      <a:pt x="387" y="159"/>
                      <a:pt x="387" y="161"/>
                      <a:pt x="387" y="161"/>
                    </a:cubicBezTo>
                    <a:cubicBezTo>
                      <a:pt x="388" y="161"/>
                      <a:pt x="388" y="161"/>
                      <a:pt x="388" y="161"/>
                    </a:cubicBezTo>
                    <a:cubicBezTo>
                      <a:pt x="389" y="161"/>
                      <a:pt x="389" y="163"/>
                      <a:pt x="390" y="163"/>
                    </a:cubicBezTo>
                    <a:cubicBezTo>
                      <a:pt x="390" y="164"/>
                      <a:pt x="391" y="164"/>
                      <a:pt x="392" y="164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0" y="137"/>
                      <a:pt x="390" y="137"/>
                      <a:pt x="390" y="137"/>
                    </a:cubicBezTo>
                    <a:cubicBezTo>
                      <a:pt x="392" y="134"/>
                      <a:pt x="392" y="134"/>
                      <a:pt x="392" y="134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91" y="95"/>
                      <a:pt x="391" y="95"/>
                      <a:pt x="390" y="95"/>
                    </a:cubicBezTo>
                    <a:cubicBezTo>
                      <a:pt x="390" y="95"/>
                      <a:pt x="389" y="92"/>
                      <a:pt x="388" y="91"/>
                    </a:cubicBezTo>
                    <a:cubicBezTo>
                      <a:pt x="386" y="91"/>
                      <a:pt x="385" y="92"/>
                      <a:pt x="384" y="92"/>
                    </a:cubicBezTo>
                    <a:cubicBezTo>
                      <a:pt x="381" y="92"/>
                      <a:pt x="376" y="90"/>
                      <a:pt x="374" y="89"/>
                    </a:cubicBezTo>
                    <a:cubicBezTo>
                      <a:pt x="372" y="88"/>
                      <a:pt x="366" y="83"/>
                      <a:pt x="363" y="83"/>
                    </a:cubicBezTo>
                    <a:cubicBezTo>
                      <a:pt x="363" y="85"/>
                      <a:pt x="363" y="85"/>
                      <a:pt x="363" y="85"/>
                    </a:cubicBezTo>
                    <a:cubicBezTo>
                      <a:pt x="362" y="85"/>
                      <a:pt x="361" y="85"/>
                      <a:pt x="360" y="85"/>
                    </a:cubicBezTo>
                    <a:cubicBezTo>
                      <a:pt x="359" y="86"/>
                      <a:pt x="358" y="89"/>
                      <a:pt x="357" y="89"/>
                    </a:cubicBezTo>
                    <a:cubicBezTo>
                      <a:pt x="356" y="90"/>
                      <a:pt x="353" y="90"/>
                      <a:pt x="352" y="91"/>
                    </a:cubicBezTo>
                    <a:cubicBezTo>
                      <a:pt x="351" y="93"/>
                      <a:pt x="350" y="97"/>
                      <a:pt x="348" y="99"/>
                    </a:cubicBezTo>
                    <a:cubicBezTo>
                      <a:pt x="347" y="100"/>
                      <a:pt x="345" y="100"/>
                      <a:pt x="343" y="101"/>
                    </a:cubicBezTo>
                    <a:cubicBezTo>
                      <a:pt x="343" y="100"/>
                      <a:pt x="343" y="101"/>
                      <a:pt x="342" y="101"/>
                    </a:cubicBezTo>
                    <a:cubicBezTo>
                      <a:pt x="341" y="99"/>
                      <a:pt x="341" y="98"/>
                      <a:pt x="341" y="97"/>
                    </a:cubicBezTo>
                    <a:cubicBezTo>
                      <a:pt x="339" y="98"/>
                      <a:pt x="339" y="98"/>
                      <a:pt x="339" y="98"/>
                    </a:cubicBezTo>
                    <a:cubicBezTo>
                      <a:pt x="339" y="97"/>
                      <a:pt x="339" y="95"/>
                      <a:pt x="339" y="93"/>
                    </a:cubicBezTo>
                    <a:cubicBezTo>
                      <a:pt x="337" y="93"/>
                      <a:pt x="337" y="93"/>
                      <a:pt x="337" y="93"/>
                    </a:cubicBezTo>
                    <a:cubicBezTo>
                      <a:pt x="336" y="94"/>
                      <a:pt x="337" y="94"/>
                      <a:pt x="336" y="95"/>
                    </a:cubicBezTo>
                    <a:cubicBezTo>
                      <a:pt x="335" y="90"/>
                      <a:pt x="333" y="87"/>
                      <a:pt x="334" y="82"/>
                    </a:cubicBezTo>
                    <a:cubicBezTo>
                      <a:pt x="335" y="81"/>
                      <a:pt x="336" y="81"/>
                      <a:pt x="336" y="79"/>
                    </a:cubicBezTo>
                    <a:cubicBezTo>
                      <a:pt x="336" y="78"/>
                      <a:pt x="334" y="74"/>
                      <a:pt x="332" y="73"/>
                    </a:cubicBezTo>
                    <a:cubicBezTo>
                      <a:pt x="331" y="73"/>
                      <a:pt x="331" y="73"/>
                      <a:pt x="331" y="73"/>
                    </a:cubicBezTo>
                    <a:cubicBezTo>
                      <a:pt x="332" y="74"/>
                      <a:pt x="330" y="74"/>
                      <a:pt x="329" y="74"/>
                    </a:cubicBezTo>
                    <a:cubicBezTo>
                      <a:pt x="329" y="74"/>
                      <a:pt x="329" y="72"/>
                      <a:pt x="327" y="73"/>
                    </a:cubicBezTo>
                    <a:cubicBezTo>
                      <a:pt x="327" y="73"/>
                      <a:pt x="328" y="74"/>
                      <a:pt x="326" y="74"/>
                    </a:cubicBezTo>
                    <a:cubicBezTo>
                      <a:pt x="324" y="74"/>
                      <a:pt x="321" y="71"/>
                      <a:pt x="319" y="71"/>
                    </a:cubicBezTo>
                    <a:cubicBezTo>
                      <a:pt x="315" y="72"/>
                      <a:pt x="315" y="75"/>
                      <a:pt x="314" y="75"/>
                    </a:cubicBezTo>
                    <a:close/>
                    <a:moveTo>
                      <a:pt x="110" y="19"/>
                    </a:moveTo>
                    <a:cubicBezTo>
                      <a:pt x="111" y="19"/>
                      <a:pt x="110" y="22"/>
                      <a:pt x="110" y="23"/>
                    </a:cubicBezTo>
                    <a:cubicBezTo>
                      <a:pt x="110" y="23"/>
                      <a:pt x="113" y="22"/>
                      <a:pt x="113" y="22"/>
                    </a:cubicBezTo>
                    <a:cubicBezTo>
                      <a:pt x="113" y="22"/>
                      <a:pt x="113" y="18"/>
                      <a:pt x="112" y="20"/>
                    </a:cubicBezTo>
                    <a:lnTo>
                      <a:pt x="110" y="19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206"/>
            <p:cNvSpPr>
              <a:spLocks noEditPoints="1"/>
            </p:cNvSpPr>
            <p:nvPr/>
          </p:nvSpPr>
          <p:spPr bwMode="auto">
            <a:xfrm>
              <a:off x="8855487" y="4014628"/>
              <a:ext cx="1381436" cy="652096"/>
            </a:xfrm>
            <a:custGeom>
              <a:avLst/>
              <a:gdLst>
                <a:gd name="T0" fmla="*/ 21 w 392"/>
                <a:gd name="T1" fmla="*/ 30 h 185"/>
                <a:gd name="T2" fmla="*/ 42 w 392"/>
                <a:gd name="T3" fmla="*/ 67 h 185"/>
                <a:gd name="T4" fmla="*/ 73 w 392"/>
                <a:gd name="T5" fmla="*/ 116 h 185"/>
                <a:gd name="T6" fmla="*/ 93 w 392"/>
                <a:gd name="T7" fmla="*/ 97 h 185"/>
                <a:gd name="T8" fmla="*/ 73 w 392"/>
                <a:gd name="T9" fmla="*/ 74 h 185"/>
                <a:gd name="T10" fmla="*/ 65 w 392"/>
                <a:gd name="T11" fmla="*/ 54 h 185"/>
                <a:gd name="T12" fmla="*/ 47 w 392"/>
                <a:gd name="T13" fmla="*/ 31 h 185"/>
                <a:gd name="T14" fmla="*/ 7 w 392"/>
                <a:gd name="T15" fmla="*/ 32 h 185"/>
                <a:gd name="T16" fmla="*/ 279 w 392"/>
                <a:gd name="T17" fmla="*/ 55 h 185"/>
                <a:gd name="T18" fmla="*/ 286 w 392"/>
                <a:gd name="T19" fmla="*/ 62 h 185"/>
                <a:gd name="T20" fmla="*/ 282 w 392"/>
                <a:gd name="T21" fmla="*/ 43 h 185"/>
                <a:gd name="T22" fmla="*/ 63 w 392"/>
                <a:gd name="T23" fmla="*/ 45 h 185"/>
                <a:gd name="T24" fmla="*/ 254 w 392"/>
                <a:gd name="T25" fmla="*/ 47 h 185"/>
                <a:gd name="T26" fmla="*/ 214 w 392"/>
                <a:gd name="T27" fmla="*/ 54 h 185"/>
                <a:gd name="T28" fmla="*/ 209 w 392"/>
                <a:gd name="T29" fmla="*/ 105 h 185"/>
                <a:gd name="T30" fmla="*/ 217 w 392"/>
                <a:gd name="T31" fmla="*/ 100 h 185"/>
                <a:gd name="T32" fmla="*/ 236 w 392"/>
                <a:gd name="T33" fmla="*/ 107 h 185"/>
                <a:gd name="T34" fmla="*/ 226 w 392"/>
                <a:gd name="T35" fmla="*/ 74 h 185"/>
                <a:gd name="T36" fmla="*/ 237 w 392"/>
                <a:gd name="T37" fmla="*/ 60 h 185"/>
                <a:gd name="T38" fmla="*/ 81 w 392"/>
                <a:gd name="T39" fmla="*/ 51 h 185"/>
                <a:gd name="T40" fmla="*/ 32 w 392"/>
                <a:gd name="T41" fmla="*/ 77 h 185"/>
                <a:gd name="T42" fmla="*/ 304 w 392"/>
                <a:gd name="T43" fmla="*/ 80 h 185"/>
                <a:gd name="T44" fmla="*/ 241 w 392"/>
                <a:gd name="T45" fmla="*/ 85 h 185"/>
                <a:gd name="T46" fmla="*/ 96 w 392"/>
                <a:gd name="T47" fmla="*/ 86 h 185"/>
                <a:gd name="T48" fmla="*/ 249 w 392"/>
                <a:gd name="T49" fmla="*/ 87 h 185"/>
                <a:gd name="T50" fmla="*/ 282 w 392"/>
                <a:gd name="T51" fmla="*/ 98 h 185"/>
                <a:gd name="T52" fmla="*/ 291 w 392"/>
                <a:gd name="T53" fmla="*/ 97 h 185"/>
                <a:gd name="T54" fmla="*/ 241 w 392"/>
                <a:gd name="T55" fmla="*/ 113 h 185"/>
                <a:gd name="T56" fmla="*/ 241 w 392"/>
                <a:gd name="T57" fmla="*/ 113 h 185"/>
                <a:gd name="T58" fmla="*/ 121 w 392"/>
                <a:gd name="T59" fmla="*/ 145 h 185"/>
                <a:gd name="T60" fmla="*/ 168 w 392"/>
                <a:gd name="T61" fmla="*/ 151 h 185"/>
                <a:gd name="T62" fmla="*/ 134 w 392"/>
                <a:gd name="T63" fmla="*/ 128 h 185"/>
                <a:gd name="T64" fmla="*/ 335 w 392"/>
                <a:gd name="T65" fmla="*/ 127 h 185"/>
                <a:gd name="T66" fmla="*/ 156 w 392"/>
                <a:gd name="T67" fmla="*/ 136 h 185"/>
                <a:gd name="T68" fmla="*/ 309 w 392"/>
                <a:gd name="T69" fmla="*/ 147 h 185"/>
                <a:gd name="T70" fmla="*/ 271 w 392"/>
                <a:gd name="T71" fmla="*/ 155 h 185"/>
                <a:gd name="T72" fmla="*/ 189 w 392"/>
                <a:gd name="T73" fmla="*/ 158 h 185"/>
                <a:gd name="T74" fmla="*/ 283 w 392"/>
                <a:gd name="T75" fmla="*/ 157 h 185"/>
                <a:gd name="T76" fmla="*/ 231 w 392"/>
                <a:gd name="T77" fmla="*/ 159 h 185"/>
                <a:gd name="T78" fmla="*/ 243 w 392"/>
                <a:gd name="T79" fmla="*/ 159 h 185"/>
                <a:gd name="T80" fmla="*/ 249 w 392"/>
                <a:gd name="T81" fmla="*/ 170 h 185"/>
                <a:gd name="T82" fmla="*/ 259 w 392"/>
                <a:gd name="T83" fmla="*/ 171 h 185"/>
                <a:gd name="T84" fmla="*/ 219 w 392"/>
                <a:gd name="T85" fmla="*/ 174 h 185"/>
                <a:gd name="T86" fmla="*/ 126 w 392"/>
                <a:gd name="T87" fmla="*/ 42 h 185"/>
                <a:gd name="T88" fmla="*/ 124 w 392"/>
                <a:gd name="T89" fmla="*/ 75 h 185"/>
                <a:gd name="T90" fmla="*/ 146 w 392"/>
                <a:gd name="T91" fmla="*/ 97 h 185"/>
                <a:gd name="T92" fmla="*/ 172 w 392"/>
                <a:gd name="T93" fmla="*/ 103 h 185"/>
                <a:gd name="T94" fmla="*/ 203 w 392"/>
                <a:gd name="T95" fmla="*/ 52 h 185"/>
                <a:gd name="T96" fmla="*/ 180 w 392"/>
                <a:gd name="T97" fmla="*/ 21 h 185"/>
                <a:gd name="T98" fmla="*/ 156 w 392"/>
                <a:gd name="T99" fmla="*/ 51 h 185"/>
                <a:gd name="T100" fmla="*/ 314 w 392"/>
                <a:gd name="T101" fmla="*/ 75 h 185"/>
                <a:gd name="T102" fmla="*/ 325 w 392"/>
                <a:gd name="T103" fmla="*/ 92 h 185"/>
                <a:gd name="T104" fmla="*/ 329 w 392"/>
                <a:gd name="T105" fmla="*/ 102 h 185"/>
                <a:gd name="T106" fmla="*/ 368 w 392"/>
                <a:gd name="T107" fmla="*/ 122 h 185"/>
                <a:gd name="T108" fmla="*/ 373 w 392"/>
                <a:gd name="T109" fmla="*/ 155 h 185"/>
                <a:gd name="T110" fmla="*/ 392 w 392"/>
                <a:gd name="T111" fmla="*/ 134 h 185"/>
                <a:gd name="T112" fmla="*/ 348 w 392"/>
                <a:gd name="T113" fmla="*/ 99 h 185"/>
                <a:gd name="T114" fmla="*/ 331 w 392"/>
                <a:gd name="T11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185">
                  <a:moveTo>
                    <a:pt x="11" y="4"/>
                  </a:moveTo>
                  <a:cubicBezTo>
                    <a:pt x="10" y="4"/>
                    <a:pt x="9" y="2"/>
                    <a:pt x="8" y="1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1"/>
                    <a:pt x="4" y="15"/>
                    <a:pt x="7" y="17"/>
                  </a:cubicBezTo>
                  <a:cubicBezTo>
                    <a:pt x="8" y="17"/>
                    <a:pt x="9" y="17"/>
                    <a:pt x="9" y="18"/>
                  </a:cubicBezTo>
                  <a:cubicBezTo>
                    <a:pt x="11" y="19"/>
                    <a:pt x="11" y="21"/>
                    <a:pt x="12" y="22"/>
                  </a:cubicBezTo>
                  <a:cubicBezTo>
                    <a:pt x="13" y="23"/>
                    <a:pt x="15" y="23"/>
                    <a:pt x="16" y="24"/>
                  </a:cubicBezTo>
                  <a:cubicBezTo>
                    <a:pt x="17" y="25"/>
                    <a:pt x="16" y="26"/>
                    <a:pt x="17" y="27"/>
                  </a:cubicBezTo>
                  <a:cubicBezTo>
                    <a:pt x="18" y="28"/>
                    <a:pt x="20" y="29"/>
                    <a:pt x="21" y="30"/>
                  </a:cubicBezTo>
                  <a:cubicBezTo>
                    <a:pt x="21" y="31"/>
                    <a:pt x="21" y="32"/>
                    <a:pt x="21" y="33"/>
                  </a:cubicBezTo>
                  <a:cubicBezTo>
                    <a:pt x="22" y="33"/>
                    <a:pt x="23" y="34"/>
                    <a:pt x="23" y="34"/>
                  </a:cubicBezTo>
                  <a:cubicBezTo>
                    <a:pt x="24" y="36"/>
                    <a:pt x="24" y="37"/>
                    <a:pt x="24" y="40"/>
                  </a:cubicBezTo>
                  <a:cubicBezTo>
                    <a:pt x="26" y="40"/>
                    <a:pt x="28" y="40"/>
                    <a:pt x="29" y="41"/>
                  </a:cubicBezTo>
                  <a:cubicBezTo>
                    <a:pt x="30" y="41"/>
                    <a:pt x="31" y="43"/>
                    <a:pt x="31" y="44"/>
                  </a:cubicBezTo>
                  <a:cubicBezTo>
                    <a:pt x="32" y="44"/>
                    <a:pt x="33" y="43"/>
                    <a:pt x="33" y="44"/>
                  </a:cubicBezTo>
                  <a:cubicBezTo>
                    <a:pt x="34" y="46"/>
                    <a:pt x="33" y="49"/>
                    <a:pt x="33" y="52"/>
                  </a:cubicBezTo>
                  <a:cubicBezTo>
                    <a:pt x="34" y="53"/>
                    <a:pt x="36" y="56"/>
                    <a:pt x="36" y="57"/>
                  </a:cubicBezTo>
                  <a:cubicBezTo>
                    <a:pt x="36" y="58"/>
                    <a:pt x="36" y="59"/>
                    <a:pt x="36" y="60"/>
                  </a:cubicBezTo>
                  <a:cubicBezTo>
                    <a:pt x="37" y="61"/>
                    <a:pt x="39" y="61"/>
                    <a:pt x="39" y="62"/>
                  </a:cubicBezTo>
                  <a:cubicBezTo>
                    <a:pt x="41" y="63"/>
                    <a:pt x="41" y="65"/>
                    <a:pt x="42" y="67"/>
                  </a:cubicBezTo>
                  <a:cubicBezTo>
                    <a:pt x="43" y="68"/>
                    <a:pt x="46" y="69"/>
                    <a:pt x="47" y="70"/>
                  </a:cubicBezTo>
                  <a:cubicBezTo>
                    <a:pt x="48" y="72"/>
                    <a:pt x="51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4" y="84"/>
                    <a:pt x="53" y="86"/>
                    <a:pt x="53" y="87"/>
                  </a:cubicBezTo>
                  <a:cubicBezTo>
                    <a:pt x="53" y="88"/>
                    <a:pt x="55" y="88"/>
                    <a:pt x="55" y="89"/>
                  </a:cubicBezTo>
                  <a:cubicBezTo>
                    <a:pt x="56" y="91"/>
                    <a:pt x="58" y="97"/>
                    <a:pt x="59" y="98"/>
                  </a:cubicBezTo>
                  <a:cubicBezTo>
                    <a:pt x="59" y="98"/>
                    <a:pt x="61" y="99"/>
                    <a:pt x="61" y="99"/>
                  </a:cubicBezTo>
                  <a:cubicBezTo>
                    <a:pt x="63" y="102"/>
                    <a:pt x="63" y="105"/>
                    <a:pt x="64" y="108"/>
                  </a:cubicBezTo>
                  <a:cubicBezTo>
                    <a:pt x="64" y="109"/>
                    <a:pt x="66" y="111"/>
                    <a:pt x="67" y="112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14"/>
                    <a:pt x="72" y="115"/>
                    <a:pt x="73" y="116"/>
                  </a:cubicBezTo>
                  <a:cubicBezTo>
                    <a:pt x="73" y="116"/>
                    <a:pt x="75" y="116"/>
                    <a:pt x="75" y="117"/>
                  </a:cubicBezTo>
                  <a:cubicBezTo>
                    <a:pt x="76" y="117"/>
                    <a:pt x="79" y="121"/>
                    <a:pt x="80" y="122"/>
                  </a:cubicBezTo>
                  <a:cubicBezTo>
                    <a:pt x="81" y="123"/>
                    <a:pt x="83" y="123"/>
                    <a:pt x="85" y="123"/>
                  </a:cubicBezTo>
                  <a:cubicBezTo>
                    <a:pt x="84" y="122"/>
                    <a:pt x="84" y="120"/>
                    <a:pt x="83" y="120"/>
                  </a:cubicBezTo>
                  <a:cubicBezTo>
                    <a:pt x="82" y="120"/>
                    <a:pt x="83" y="119"/>
                    <a:pt x="85" y="119"/>
                  </a:cubicBezTo>
                  <a:cubicBezTo>
                    <a:pt x="85" y="120"/>
                    <a:pt x="87" y="122"/>
                    <a:pt x="89" y="121"/>
                  </a:cubicBezTo>
                  <a:cubicBezTo>
                    <a:pt x="90" y="121"/>
                    <a:pt x="89" y="120"/>
                    <a:pt x="90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2" y="120"/>
                    <a:pt x="93" y="120"/>
                    <a:pt x="94" y="120"/>
                  </a:cubicBezTo>
                  <a:cubicBezTo>
                    <a:pt x="92" y="119"/>
                    <a:pt x="95" y="101"/>
                    <a:pt x="96" y="98"/>
                  </a:cubicBezTo>
                  <a:cubicBezTo>
                    <a:pt x="95" y="97"/>
                    <a:pt x="94" y="97"/>
                    <a:pt x="93" y="97"/>
                  </a:cubicBezTo>
                  <a:cubicBezTo>
                    <a:pt x="92" y="96"/>
                    <a:pt x="91" y="91"/>
                    <a:pt x="91" y="89"/>
                  </a:cubicBezTo>
                  <a:cubicBezTo>
                    <a:pt x="89" y="90"/>
                    <a:pt x="87" y="89"/>
                    <a:pt x="87" y="89"/>
                  </a:cubicBezTo>
                  <a:cubicBezTo>
                    <a:pt x="86" y="89"/>
                    <a:pt x="85" y="88"/>
                    <a:pt x="85" y="88"/>
                  </a:cubicBezTo>
                  <a:cubicBezTo>
                    <a:pt x="85" y="87"/>
                    <a:pt x="86" y="87"/>
                    <a:pt x="85" y="85"/>
                  </a:cubicBezTo>
                  <a:cubicBezTo>
                    <a:pt x="85" y="85"/>
                    <a:pt x="82" y="84"/>
                    <a:pt x="82" y="83"/>
                  </a:cubicBezTo>
                  <a:cubicBezTo>
                    <a:pt x="82" y="82"/>
                    <a:pt x="82" y="77"/>
                    <a:pt x="83" y="76"/>
                  </a:cubicBezTo>
                  <a:cubicBezTo>
                    <a:pt x="81" y="76"/>
                    <a:pt x="80" y="76"/>
                    <a:pt x="79" y="76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77" y="76"/>
                    <a:pt x="76" y="76"/>
                  </a:cubicBezTo>
                  <a:cubicBezTo>
                    <a:pt x="76" y="76"/>
                    <a:pt x="74" y="74"/>
                    <a:pt x="73" y="74"/>
                  </a:cubicBezTo>
                  <a:cubicBezTo>
                    <a:pt x="73" y="73"/>
                    <a:pt x="73" y="70"/>
                    <a:pt x="73" y="69"/>
                  </a:cubicBezTo>
                  <a:cubicBezTo>
                    <a:pt x="73" y="68"/>
                    <a:pt x="76" y="67"/>
                    <a:pt x="76" y="66"/>
                  </a:cubicBezTo>
                  <a:cubicBezTo>
                    <a:pt x="76" y="66"/>
                    <a:pt x="76" y="64"/>
                    <a:pt x="76" y="64"/>
                  </a:cubicBezTo>
                  <a:cubicBezTo>
                    <a:pt x="76" y="64"/>
                    <a:pt x="73" y="59"/>
                    <a:pt x="73" y="59"/>
                  </a:cubicBezTo>
                  <a:cubicBezTo>
                    <a:pt x="72" y="58"/>
                    <a:pt x="73" y="57"/>
                    <a:pt x="73" y="56"/>
                  </a:cubicBezTo>
                  <a:cubicBezTo>
                    <a:pt x="71" y="55"/>
                    <a:pt x="70" y="56"/>
                    <a:pt x="69" y="56"/>
                  </a:cubicBezTo>
                  <a:cubicBezTo>
                    <a:pt x="69" y="54"/>
                    <a:pt x="69" y="54"/>
                    <a:pt x="70" y="52"/>
                  </a:cubicBezTo>
                  <a:cubicBezTo>
                    <a:pt x="70" y="52"/>
                    <a:pt x="69" y="51"/>
                    <a:pt x="69" y="51"/>
                  </a:cubicBezTo>
                  <a:cubicBezTo>
                    <a:pt x="68" y="53"/>
                    <a:pt x="68" y="53"/>
                    <a:pt x="67" y="55"/>
                  </a:cubicBezTo>
                  <a:cubicBezTo>
                    <a:pt x="67" y="55"/>
                    <a:pt x="65" y="55"/>
                    <a:pt x="65" y="55"/>
                  </a:cubicBezTo>
                  <a:cubicBezTo>
                    <a:pt x="65" y="55"/>
                    <a:pt x="65" y="54"/>
                    <a:pt x="65" y="54"/>
                  </a:cubicBezTo>
                  <a:cubicBezTo>
                    <a:pt x="64" y="54"/>
                    <a:pt x="63" y="54"/>
                    <a:pt x="63" y="54"/>
                  </a:cubicBezTo>
                  <a:cubicBezTo>
                    <a:pt x="61" y="52"/>
                    <a:pt x="62" y="50"/>
                    <a:pt x="61" y="48"/>
                  </a:cubicBezTo>
                  <a:cubicBezTo>
                    <a:pt x="60" y="47"/>
                    <a:pt x="58" y="46"/>
                    <a:pt x="57" y="45"/>
                  </a:cubicBezTo>
                  <a:cubicBezTo>
                    <a:pt x="55" y="43"/>
                    <a:pt x="55" y="41"/>
                    <a:pt x="5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1"/>
                    <a:pt x="49" y="42"/>
                    <a:pt x="51" y="41"/>
                  </a:cubicBezTo>
                  <a:cubicBezTo>
                    <a:pt x="51" y="41"/>
                    <a:pt x="50" y="41"/>
                    <a:pt x="50" y="40"/>
                  </a:cubicBezTo>
                  <a:cubicBezTo>
                    <a:pt x="49" y="39"/>
                    <a:pt x="49" y="37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5"/>
                    <a:pt x="47" y="32"/>
                    <a:pt x="47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3" y="28"/>
                    <a:pt x="43" y="27"/>
                  </a:cubicBezTo>
                  <a:cubicBezTo>
                    <a:pt x="41" y="26"/>
                    <a:pt x="36" y="23"/>
                    <a:pt x="35" y="22"/>
                  </a:cubicBezTo>
                  <a:cubicBezTo>
                    <a:pt x="34" y="21"/>
                    <a:pt x="35" y="19"/>
                    <a:pt x="34" y="18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6"/>
                    <a:pt x="31" y="13"/>
                    <a:pt x="29" y="13"/>
                  </a:cubicBezTo>
                  <a:cubicBezTo>
                    <a:pt x="29" y="13"/>
                    <a:pt x="27" y="13"/>
                    <a:pt x="27" y="13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2"/>
                    <a:pt x="14" y="5"/>
                    <a:pt x="11" y="4"/>
                  </a:cubicBezTo>
                  <a:close/>
                  <a:moveTo>
                    <a:pt x="7" y="32"/>
                  </a:moveTo>
                  <a:cubicBezTo>
                    <a:pt x="9" y="35"/>
                    <a:pt x="11" y="38"/>
                    <a:pt x="8" y="32"/>
                  </a:cubicBezTo>
                  <a:lnTo>
                    <a:pt x="7" y="32"/>
                  </a:lnTo>
                  <a:close/>
                  <a:moveTo>
                    <a:pt x="285" y="35"/>
                  </a:moveTo>
                  <a:cubicBezTo>
                    <a:pt x="285" y="38"/>
                    <a:pt x="285" y="40"/>
                    <a:pt x="286" y="42"/>
                  </a:cubicBezTo>
                  <a:cubicBezTo>
                    <a:pt x="286" y="42"/>
                    <a:pt x="288" y="42"/>
                    <a:pt x="289" y="42"/>
                  </a:cubicBezTo>
                  <a:cubicBezTo>
                    <a:pt x="289" y="42"/>
                    <a:pt x="290" y="41"/>
                    <a:pt x="289" y="41"/>
                  </a:cubicBezTo>
                  <a:cubicBezTo>
                    <a:pt x="289" y="41"/>
                    <a:pt x="289" y="38"/>
                    <a:pt x="289" y="38"/>
                  </a:cubicBezTo>
                  <a:cubicBezTo>
                    <a:pt x="287" y="36"/>
                    <a:pt x="286" y="36"/>
                    <a:pt x="285" y="35"/>
                  </a:cubicBezTo>
                  <a:close/>
                  <a:moveTo>
                    <a:pt x="280" y="39"/>
                  </a:moveTo>
                  <a:cubicBezTo>
                    <a:pt x="277" y="43"/>
                    <a:pt x="277" y="47"/>
                    <a:pt x="275" y="52"/>
                  </a:cubicBezTo>
                  <a:cubicBezTo>
                    <a:pt x="276" y="53"/>
                    <a:pt x="278" y="54"/>
                    <a:pt x="279" y="55"/>
                  </a:cubicBezTo>
                  <a:cubicBezTo>
                    <a:pt x="279" y="57"/>
                    <a:pt x="278" y="56"/>
                    <a:pt x="277" y="57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9" y="62"/>
                    <a:pt x="277" y="63"/>
                  </a:cubicBezTo>
                  <a:cubicBezTo>
                    <a:pt x="277" y="64"/>
                    <a:pt x="277" y="64"/>
                    <a:pt x="277" y="64"/>
                  </a:cubicBezTo>
                  <a:cubicBezTo>
                    <a:pt x="277" y="65"/>
                    <a:pt x="279" y="67"/>
                    <a:pt x="280" y="68"/>
                  </a:cubicBezTo>
                  <a:cubicBezTo>
                    <a:pt x="281" y="69"/>
                    <a:pt x="281" y="70"/>
                    <a:pt x="283" y="70"/>
                  </a:cubicBezTo>
                  <a:cubicBezTo>
                    <a:pt x="285" y="71"/>
                    <a:pt x="279" y="66"/>
                    <a:pt x="279" y="66"/>
                  </a:cubicBezTo>
                  <a:cubicBezTo>
                    <a:pt x="279" y="64"/>
                    <a:pt x="279" y="62"/>
                    <a:pt x="279" y="61"/>
                  </a:cubicBezTo>
                  <a:cubicBezTo>
                    <a:pt x="279" y="61"/>
                    <a:pt x="283" y="58"/>
                    <a:pt x="282" y="59"/>
                  </a:cubicBezTo>
                  <a:cubicBezTo>
                    <a:pt x="283" y="59"/>
                    <a:pt x="283" y="59"/>
                    <a:pt x="284" y="59"/>
                  </a:cubicBezTo>
                  <a:cubicBezTo>
                    <a:pt x="285" y="59"/>
                    <a:pt x="285" y="61"/>
                    <a:pt x="286" y="62"/>
                  </a:cubicBezTo>
                  <a:cubicBezTo>
                    <a:pt x="287" y="62"/>
                    <a:pt x="287" y="61"/>
                    <a:pt x="288" y="62"/>
                  </a:cubicBezTo>
                  <a:cubicBezTo>
                    <a:pt x="287" y="60"/>
                    <a:pt x="287" y="58"/>
                    <a:pt x="287" y="56"/>
                  </a:cubicBezTo>
                  <a:cubicBezTo>
                    <a:pt x="286" y="56"/>
                    <a:pt x="284" y="57"/>
                    <a:pt x="283" y="56"/>
                  </a:cubicBezTo>
                  <a:cubicBezTo>
                    <a:pt x="285" y="55"/>
                    <a:pt x="286" y="53"/>
                    <a:pt x="288" y="52"/>
                  </a:cubicBezTo>
                  <a:cubicBezTo>
                    <a:pt x="286" y="51"/>
                    <a:pt x="289" y="51"/>
                    <a:pt x="286" y="50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3" y="51"/>
                    <a:pt x="283" y="52"/>
                  </a:cubicBezTo>
                  <a:cubicBezTo>
                    <a:pt x="282" y="52"/>
                    <a:pt x="283" y="53"/>
                    <a:pt x="283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0"/>
                    <a:pt x="283" y="46"/>
                    <a:pt x="281" y="45"/>
                  </a:cubicBezTo>
                  <a:cubicBezTo>
                    <a:pt x="281" y="45"/>
                    <a:pt x="282" y="42"/>
                    <a:pt x="282" y="43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2" y="41"/>
                    <a:pt x="282" y="41"/>
                    <a:pt x="282" y="40"/>
                  </a:cubicBezTo>
                  <a:lnTo>
                    <a:pt x="280" y="39"/>
                  </a:lnTo>
                  <a:close/>
                  <a:moveTo>
                    <a:pt x="57" y="41"/>
                  </a:moveTo>
                  <a:cubicBezTo>
                    <a:pt x="57" y="41"/>
                    <a:pt x="57" y="43"/>
                    <a:pt x="57" y="43"/>
                  </a:cubicBezTo>
                  <a:cubicBezTo>
                    <a:pt x="58" y="43"/>
                    <a:pt x="58" y="43"/>
                    <a:pt x="59" y="44"/>
                  </a:cubicBezTo>
                  <a:cubicBezTo>
                    <a:pt x="58" y="42"/>
                    <a:pt x="60" y="41"/>
                    <a:pt x="57" y="41"/>
                  </a:cubicBezTo>
                  <a:close/>
                  <a:moveTo>
                    <a:pt x="63" y="45"/>
                  </a:moveTo>
                  <a:cubicBezTo>
                    <a:pt x="63" y="45"/>
                    <a:pt x="63" y="47"/>
                    <a:pt x="63" y="47"/>
                  </a:cubicBezTo>
                  <a:cubicBezTo>
                    <a:pt x="64" y="47"/>
                    <a:pt x="64" y="47"/>
                    <a:pt x="65" y="48"/>
                  </a:cubicBezTo>
                  <a:cubicBezTo>
                    <a:pt x="68" y="48"/>
                    <a:pt x="63" y="45"/>
                    <a:pt x="63" y="45"/>
                  </a:cubicBezTo>
                  <a:close/>
                  <a:moveTo>
                    <a:pt x="19" y="46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1" y="49"/>
                    <a:pt x="21" y="50"/>
                  </a:cubicBezTo>
                  <a:cubicBezTo>
                    <a:pt x="22" y="50"/>
                    <a:pt x="24" y="54"/>
                    <a:pt x="25" y="55"/>
                  </a:cubicBezTo>
                  <a:cubicBezTo>
                    <a:pt x="26" y="55"/>
                    <a:pt x="26" y="52"/>
                    <a:pt x="25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0"/>
                    <a:pt x="23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7"/>
                    <a:pt x="19" y="46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9"/>
                    <a:pt x="253" y="50"/>
                  </a:cubicBezTo>
                  <a:cubicBezTo>
                    <a:pt x="253" y="50"/>
                    <a:pt x="251" y="50"/>
                    <a:pt x="251" y="50"/>
                  </a:cubicBezTo>
                  <a:cubicBezTo>
                    <a:pt x="251" y="50"/>
                    <a:pt x="251" y="52"/>
                    <a:pt x="251" y="52"/>
                  </a:cubicBezTo>
                  <a:cubicBezTo>
                    <a:pt x="249" y="53"/>
                    <a:pt x="246" y="55"/>
                    <a:pt x="245" y="55"/>
                  </a:cubicBezTo>
                  <a:cubicBezTo>
                    <a:pt x="239" y="56"/>
                    <a:pt x="234" y="55"/>
                    <a:pt x="228" y="55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3"/>
                    <a:pt x="227" y="55"/>
                    <a:pt x="225" y="54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21" y="51"/>
                    <a:pt x="218" y="53"/>
                    <a:pt x="216" y="54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5" y="55"/>
                    <a:pt x="215" y="54"/>
                    <a:pt x="214" y="54"/>
                  </a:cubicBezTo>
                  <a:cubicBezTo>
                    <a:pt x="213" y="56"/>
                    <a:pt x="212" y="57"/>
                    <a:pt x="211" y="58"/>
                  </a:cubicBezTo>
                  <a:cubicBezTo>
                    <a:pt x="212" y="58"/>
                    <a:pt x="210" y="60"/>
                    <a:pt x="210" y="60"/>
                  </a:cubicBezTo>
                  <a:cubicBezTo>
                    <a:pt x="210" y="61"/>
                    <a:pt x="211" y="62"/>
                    <a:pt x="211" y="62"/>
                  </a:cubicBezTo>
                  <a:cubicBezTo>
                    <a:pt x="211" y="66"/>
                    <a:pt x="211" y="72"/>
                    <a:pt x="209" y="75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8"/>
                    <a:pt x="207" y="81"/>
                    <a:pt x="207" y="86"/>
                  </a:cubicBezTo>
                  <a:cubicBezTo>
                    <a:pt x="207" y="87"/>
                    <a:pt x="206" y="91"/>
                    <a:pt x="205" y="91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3" y="96"/>
                    <a:pt x="204" y="99"/>
                    <a:pt x="204" y="103"/>
                  </a:cubicBezTo>
                  <a:cubicBezTo>
                    <a:pt x="205" y="103"/>
                    <a:pt x="207" y="103"/>
                    <a:pt x="208" y="103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8" y="106"/>
                    <a:pt x="208" y="107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9" y="111"/>
                    <a:pt x="206" y="113"/>
                    <a:pt x="206" y="114"/>
                  </a:cubicBezTo>
                  <a:cubicBezTo>
                    <a:pt x="205" y="117"/>
                    <a:pt x="206" y="121"/>
                    <a:pt x="206" y="123"/>
                  </a:cubicBezTo>
                  <a:cubicBezTo>
                    <a:pt x="209" y="123"/>
                    <a:pt x="213" y="123"/>
                    <a:pt x="217" y="123"/>
                  </a:cubicBezTo>
                  <a:cubicBezTo>
                    <a:pt x="216" y="122"/>
                    <a:pt x="217" y="120"/>
                    <a:pt x="217" y="119"/>
                  </a:cubicBezTo>
                  <a:cubicBezTo>
                    <a:pt x="217" y="119"/>
                    <a:pt x="215" y="119"/>
                    <a:pt x="215" y="118"/>
                  </a:cubicBezTo>
                  <a:cubicBezTo>
                    <a:pt x="215" y="118"/>
                    <a:pt x="218" y="115"/>
                    <a:pt x="217" y="115"/>
                  </a:cubicBezTo>
                  <a:cubicBezTo>
                    <a:pt x="217" y="114"/>
                    <a:pt x="215" y="110"/>
                    <a:pt x="215" y="109"/>
                  </a:cubicBezTo>
                  <a:cubicBezTo>
                    <a:pt x="216" y="109"/>
                    <a:pt x="218" y="108"/>
                    <a:pt x="218" y="107"/>
                  </a:cubicBezTo>
                  <a:cubicBezTo>
                    <a:pt x="219" y="105"/>
                    <a:pt x="218" y="102"/>
                    <a:pt x="217" y="100"/>
                  </a:cubicBezTo>
                  <a:cubicBezTo>
                    <a:pt x="220" y="99"/>
                    <a:pt x="221" y="100"/>
                    <a:pt x="223" y="99"/>
                  </a:cubicBezTo>
                  <a:cubicBezTo>
                    <a:pt x="224" y="103"/>
                    <a:pt x="225" y="107"/>
                    <a:pt x="225" y="109"/>
                  </a:cubicBezTo>
                  <a:cubicBezTo>
                    <a:pt x="226" y="112"/>
                    <a:pt x="227" y="114"/>
                    <a:pt x="227" y="118"/>
                  </a:cubicBezTo>
                  <a:cubicBezTo>
                    <a:pt x="228" y="118"/>
                    <a:pt x="230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4" y="117"/>
                    <a:pt x="233" y="116"/>
                    <a:pt x="233" y="11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34" y="113"/>
                    <a:pt x="237" y="113"/>
                    <a:pt x="239" y="113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38" y="110"/>
                    <a:pt x="237" y="108"/>
                    <a:pt x="236" y="107"/>
                  </a:cubicBezTo>
                  <a:cubicBezTo>
                    <a:pt x="234" y="104"/>
                    <a:pt x="235" y="104"/>
                    <a:pt x="235" y="101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4" y="101"/>
                    <a:pt x="234" y="99"/>
                    <a:pt x="234" y="99"/>
                  </a:cubicBezTo>
                  <a:cubicBezTo>
                    <a:pt x="233" y="98"/>
                    <a:pt x="231" y="98"/>
                    <a:pt x="230" y="97"/>
                  </a:cubicBezTo>
                  <a:cubicBezTo>
                    <a:pt x="229" y="96"/>
                    <a:pt x="230" y="93"/>
                    <a:pt x="229" y="91"/>
                  </a:cubicBezTo>
                  <a:cubicBezTo>
                    <a:pt x="229" y="91"/>
                    <a:pt x="223" y="89"/>
                    <a:pt x="223" y="89"/>
                  </a:cubicBezTo>
                  <a:cubicBezTo>
                    <a:pt x="224" y="88"/>
                    <a:pt x="224" y="88"/>
                    <a:pt x="225" y="87"/>
                  </a:cubicBezTo>
                  <a:cubicBezTo>
                    <a:pt x="225" y="87"/>
                    <a:pt x="227" y="87"/>
                    <a:pt x="229" y="87"/>
                  </a:cubicBezTo>
                  <a:cubicBezTo>
                    <a:pt x="235" y="84"/>
                    <a:pt x="235" y="79"/>
                    <a:pt x="241" y="78"/>
                  </a:cubicBezTo>
                  <a:cubicBezTo>
                    <a:pt x="242" y="76"/>
                    <a:pt x="241" y="76"/>
                    <a:pt x="242" y="75"/>
                  </a:cubicBezTo>
                  <a:cubicBezTo>
                    <a:pt x="235" y="75"/>
                    <a:pt x="232" y="75"/>
                    <a:pt x="226" y="74"/>
                  </a:cubicBezTo>
                  <a:cubicBezTo>
                    <a:pt x="226" y="75"/>
                    <a:pt x="226" y="76"/>
                    <a:pt x="225" y="77"/>
                  </a:cubicBezTo>
                  <a:cubicBezTo>
                    <a:pt x="225" y="78"/>
                    <a:pt x="223" y="77"/>
                    <a:pt x="222" y="78"/>
                  </a:cubicBezTo>
                  <a:cubicBezTo>
                    <a:pt x="222" y="78"/>
                    <a:pt x="221" y="75"/>
                    <a:pt x="221" y="75"/>
                  </a:cubicBezTo>
                  <a:cubicBezTo>
                    <a:pt x="220" y="74"/>
                    <a:pt x="218" y="75"/>
                    <a:pt x="217" y="74"/>
                  </a:cubicBezTo>
                  <a:cubicBezTo>
                    <a:pt x="217" y="74"/>
                    <a:pt x="216" y="72"/>
                    <a:pt x="216" y="72"/>
                  </a:cubicBezTo>
                  <a:cubicBezTo>
                    <a:pt x="215" y="70"/>
                    <a:pt x="217" y="67"/>
                    <a:pt x="217" y="66"/>
                  </a:cubicBezTo>
                  <a:cubicBezTo>
                    <a:pt x="217" y="63"/>
                    <a:pt x="217" y="62"/>
                    <a:pt x="217" y="60"/>
                  </a:cubicBezTo>
                  <a:cubicBezTo>
                    <a:pt x="219" y="60"/>
                    <a:pt x="219" y="61"/>
                    <a:pt x="220" y="61"/>
                  </a:cubicBezTo>
                  <a:cubicBezTo>
                    <a:pt x="221" y="61"/>
                    <a:pt x="224" y="59"/>
                    <a:pt x="225" y="60"/>
                  </a:cubicBezTo>
                  <a:cubicBezTo>
                    <a:pt x="226" y="60"/>
                    <a:pt x="227" y="61"/>
                    <a:pt x="229" y="61"/>
                  </a:cubicBezTo>
                  <a:cubicBezTo>
                    <a:pt x="230" y="61"/>
                    <a:pt x="235" y="60"/>
                    <a:pt x="237" y="60"/>
                  </a:cubicBezTo>
                  <a:cubicBezTo>
                    <a:pt x="240" y="61"/>
                    <a:pt x="244" y="63"/>
                    <a:pt x="248" y="62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9" y="60"/>
                    <a:pt x="250" y="61"/>
                    <a:pt x="251" y="60"/>
                  </a:cubicBezTo>
                  <a:cubicBezTo>
                    <a:pt x="252" y="59"/>
                    <a:pt x="252" y="56"/>
                    <a:pt x="253" y="55"/>
                  </a:cubicBezTo>
                  <a:cubicBezTo>
                    <a:pt x="254" y="54"/>
                    <a:pt x="255" y="54"/>
                    <a:pt x="255" y="54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2"/>
                    <a:pt x="257" y="49"/>
                    <a:pt x="257" y="48"/>
                  </a:cubicBezTo>
                  <a:cubicBezTo>
                    <a:pt x="257" y="48"/>
                    <a:pt x="256" y="48"/>
                    <a:pt x="256" y="47"/>
                  </a:cubicBezTo>
                  <a:cubicBezTo>
                    <a:pt x="255" y="47"/>
                    <a:pt x="254" y="47"/>
                    <a:pt x="254" y="47"/>
                  </a:cubicBezTo>
                  <a:close/>
                  <a:moveTo>
                    <a:pt x="81" y="50"/>
                  </a:moveTo>
                  <a:cubicBezTo>
                    <a:pt x="81" y="51"/>
                    <a:pt x="81" y="51"/>
                    <a:pt x="81" y="51"/>
                  </a:cubicBezTo>
                  <a:cubicBezTo>
                    <a:pt x="83" y="51"/>
                    <a:pt x="83" y="50"/>
                    <a:pt x="81" y="50"/>
                  </a:cubicBezTo>
                  <a:close/>
                  <a:moveTo>
                    <a:pt x="304" y="66"/>
                  </a:moveTo>
                  <a:cubicBezTo>
                    <a:pt x="303" y="67"/>
                    <a:pt x="303" y="67"/>
                    <a:pt x="303" y="67"/>
                  </a:cubicBezTo>
                  <a:cubicBezTo>
                    <a:pt x="294" y="69"/>
                    <a:pt x="305" y="69"/>
                    <a:pt x="309" y="69"/>
                  </a:cubicBezTo>
                  <a:cubicBezTo>
                    <a:pt x="309" y="69"/>
                    <a:pt x="310" y="68"/>
                    <a:pt x="310" y="67"/>
                  </a:cubicBezTo>
                  <a:cubicBezTo>
                    <a:pt x="309" y="67"/>
                    <a:pt x="304" y="65"/>
                    <a:pt x="304" y="66"/>
                  </a:cubicBezTo>
                  <a:close/>
                  <a:moveTo>
                    <a:pt x="277" y="69"/>
                  </a:moveTo>
                  <a:cubicBezTo>
                    <a:pt x="277" y="71"/>
                    <a:pt x="277" y="73"/>
                    <a:pt x="277" y="74"/>
                  </a:cubicBezTo>
                  <a:cubicBezTo>
                    <a:pt x="281" y="72"/>
                    <a:pt x="279" y="73"/>
                    <a:pt x="277" y="69"/>
                  </a:cubicBezTo>
                  <a:close/>
                  <a:moveTo>
                    <a:pt x="33" y="75"/>
                  </a:moveTo>
                  <a:cubicBezTo>
                    <a:pt x="33" y="76"/>
                    <a:pt x="32" y="76"/>
                    <a:pt x="32" y="77"/>
                  </a:cubicBezTo>
                  <a:cubicBezTo>
                    <a:pt x="32" y="78"/>
                    <a:pt x="34" y="82"/>
                    <a:pt x="34" y="83"/>
                  </a:cubicBezTo>
                  <a:cubicBezTo>
                    <a:pt x="34" y="83"/>
                    <a:pt x="37" y="84"/>
                    <a:pt x="38" y="84"/>
                  </a:cubicBezTo>
                  <a:cubicBezTo>
                    <a:pt x="38" y="83"/>
                    <a:pt x="39" y="83"/>
                    <a:pt x="37" y="83"/>
                  </a:cubicBezTo>
                  <a:cubicBezTo>
                    <a:pt x="36" y="80"/>
                    <a:pt x="36" y="78"/>
                    <a:pt x="35" y="75"/>
                  </a:cubicBezTo>
                  <a:cubicBezTo>
                    <a:pt x="35" y="75"/>
                    <a:pt x="33" y="76"/>
                    <a:pt x="33" y="75"/>
                  </a:cubicBezTo>
                  <a:close/>
                  <a:moveTo>
                    <a:pt x="301" y="75"/>
                  </a:moveTo>
                  <a:cubicBezTo>
                    <a:pt x="300" y="76"/>
                    <a:pt x="302" y="77"/>
                    <a:pt x="302" y="77"/>
                  </a:cubicBezTo>
                  <a:cubicBezTo>
                    <a:pt x="303" y="77"/>
                    <a:pt x="304" y="75"/>
                    <a:pt x="301" y="75"/>
                  </a:cubicBezTo>
                  <a:close/>
                  <a:moveTo>
                    <a:pt x="305" y="77"/>
                  </a:moveTo>
                  <a:cubicBezTo>
                    <a:pt x="304" y="78"/>
                    <a:pt x="304" y="78"/>
                    <a:pt x="304" y="78"/>
                  </a:cubicBezTo>
                  <a:cubicBezTo>
                    <a:pt x="304" y="79"/>
                    <a:pt x="304" y="80"/>
                    <a:pt x="304" y="80"/>
                  </a:cubicBezTo>
                  <a:cubicBezTo>
                    <a:pt x="304" y="80"/>
                    <a:pt x="306" y="80"/>
                    <a:pt x="307" y="81"/>
                  </a:cubicBezTo>
                  <a:cubicBezTo>
                    <a:pt x="306" y="80"/>
                    <a:pt x="309" y="79"/>
                    <a:pt x="305" y="77"/>
                  </a:cubicBezTo>
                  <a:close/>
                  <a:moveTo>
                    <a:pt x="279" y="79"/>
                  </a:moveTo>
                  <a:cubicBezTo>
                    <a:pt x="277" y="79"/>
                    <a:pt x="280" y="80"/>
                    <a:pt x="281" y="80"/>
                  </a:cubicBezTo>
                  <a:cubicBezTo>
                    <a:pt x="280" y="80"/>
                    <a:pt x="281" y="78"/>
                    <a:pt x="279" y="79"/>
                  </a:cubicBezTo>
                  <a:close/>
                  <a:moveTo>
                    <a:pt x="237" y="81"/>
                  </a:moveTo>
                  <a:cubicBezTo>
                    <a:pt x="237" y="81"/>
                    <a:pt x="237" y="82"/>
                    <a:pt x="237" y="82"/>
                  </a:cubicBezTo>
                  <a:cubicBezTo>
                    <a:pt x="236" y="81"/>
                    <a:pt x="236" y="83"/>
                    <a:pt x="236" y="83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4"/>
                    <a:pt x="239" y="84"/>
                    <a:pt x="239" y="84"/>
                  </a:cubicBezTo>
                  <a:cubicBezTo>
                    <a:pt x="241" y="84"/>
                    <a:pt x="241" y="85"/>
                    <a:pt x="241" y="85"/>
                  </a:cubicBezTo>
                  <a:cubicBezTo>
                    <a:pt x="241" y="85"/>
                    <a:pt x="242" y="84"/>
                    <a:pt x="242" y="83"/>
                  </a:cubicBezTo>
                  <a:cubicBezTo>
                    <a:pt x="244" y="84"/>
                    <a:pt x="243" y="82"/>
                    <a:pt x="243" y="82"/>
                  </a:cubicBezTo>
                  <a:cubicBezTo>
                    <a:pt x="242" y="82"/>
                    <a:pt x="239" y="81"/>
                    <a:pt x="237" y="81"/>
                  </a:cubicBezTo>
                  <a:close/>
                  <a:moveTo>
                    <a:pt x="92" y="82"/>
                  </a:moveTo>
                  <a:cubicBezTo>
                    <a:pt x="90" y="84"/>
                    <a:pt x="90" y="84"/>
                    <a:pt x="90" y="87"/>
                  </a:cubicBezTo>
                  <a:cubicBezTo>
                    <a:pt x="92" y="88"/>
                    <a:pt x="93" y="88"/>
                    <a:pt x="94" y="88"/>
                  </a:cubicBezTo>
                  <a:cubicBezTo>
                    <a:pt x="94" y="90"/>
                    <a:pt x="93" y="90"/>
                    <a:pt x="94" y="93"/>
                  </a:cubicBezTo>
                  <a:cubicBezTo>
                    <a:pt x="94" y="94"/>
                    <a:pt x="96" y="95"/>
                    <a:pt x="97" y="95"/>
                  </a:cubicBezTo>
                  <a:cubicBezTo>
                    <a:pt x="98" y="96"/>
                    <a:pt x="98" y="97"/>
                    <a:pt x="98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99" y="91"/>
                    <a:pt x="99" y="90"/>
                    <a:pt x="96" y="86"/>
                  </a:cubicBezTo>
                  <a:cubicBezTo>
                    <a:pt x="95" y="84"/>
                    <a:pt x="94" y="83"/>
                    <a:pt x="92" y="82"/>
                  </a:cubicBezTo>
                  <a:close/>
                  <a:moveTo>
                    <a:pt x="299" y="82"/>
                  </a:moveTo>
                  <a:cubicBezTo>
                    <a:pt x="298" y="85"/>
                    <a:pt x="298" y="85"/>
                    <a:pt x="298" y="85"/>
                  </a:cubicBezTo>
                  <a:cubicBezTo>
                    <a:pt x="299" y="85"/>
                    <a:pt x="300" y="85"/>
                    <a:pt x="301" y="85"/>
                  </a:cubicBezTo>
                  <a:cubicBezTo>
                    <a:pt x="301" y="85"/>
                    <a:pt x="301" y="83"/>
                    <a:pt x="301" y="83"/>
                  </a:cubicBezTo>
                  <a:cubicBezTo>
                    <a:pt x="301" y="83"/>
                    <a:pt x="300" y="82"/>
                    <a:pt x="299" y="82"/>
                  </a:cubicBezTo>
                  <a:close/>
                  <a:moveTo>
                    <a:pt x="260" y="83"/>
                  </a:moveTo>
                  <a:cubicBezTo>
                    <a:pt x="260" y="83"/>
                    <a:pt x="259" y="84"/>
                    <a:pt x="259" y="84"/>
                  </a:cubicBezTo>
                  <a:cubicBezTo>
                    <a:pt x="266" y="84"/>
                    <a:pt x="269" y="83"/>
                    <a:pt x="260" y="83"/>
                  </a:cubicBezTo>
                  <a:close/>
                  <a:moveTo>
                    <a:pt x="249" y="84"/>
                  </a:moveTo>
                  <a:cubicBezTo>
                    <a:pt x="249" y="84"/>
                    <a:pt x="249" y="87"/>
                    <a:pt x="249" y="87"/>
                  </a:cubicBezTo>
                  <a:cubicBezTo>
                    <a:pt x="258" y="86"/>
                    <a:pt x="258" y="85"/>
                    <a:pt x="249" y="84"/>
                  </a:cubicBezTo>
                  <a:close/>
                  <a:moveTo>
                    <a:pt x="43" y="91"/>
                  </a:moveTo>
                  <a:cubicBezTo>
                    <a:pt x="43" y="94"/>
                    <a:pt x="43" y="94"/>
                    <a:pt x="43" y="94"/>
                  </a:cubicBezTo>
                  <a:cubicBezTo>
                    <a:pt x="45" y="95"/>
                    <a:pt x="44" y="92"/>
                    <a:pt x="43" y="91"/>
                  </a:cubicBezTo>
                  <a:close/>
                  <a:moveTo>
                    <a:pt x="108" y="94"/>
                  </a:moveTo>
                  <a:cubicBezTo>
                    <a:pt x="106" y="101"/>
                    <a:pt x="108" y="100"/>
                    <a:pt x="114" y="98"/>
                  </a:cubicBezTo>
                  <a:cubicBezTo>
                    <a:pt x="114" y="96"/>
                    <a:pt x="114" y="95"/>
                    <a:pt x="114" y="94"/>
                  </a:cubicBezTo>
                  <a:cubicBezTo>
                    <a:pt x="112" y="94"/>
                    <a:pt x="110" y="94"/>
                    <a:pt x="108" y="94"/>
                  </a:cubicBezTo>
                  <a:close/>
                  <a:moveTo>
                    <a:pt x="285" y="97"/>
                  </a:moveTo>
                  <a:cubicBezTo>
                    <a:pt x="285" y="97"/>
                    <a:pt x="284" y="98"/>
                    <a:pt x="284" y="98"/>
                  </a:cubicBezTo>
                  <a:cubicBezTo>
                    <a:pt x="283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2" y="100"/>
                    <a:pt x="283" y="100"/>
                    <a:pt x="284" y="100"/>
                  </a:cubicBezTo>
                  <a:cubicBezTo>
                    <a:pt x="284" y="100"/>
                    <a:pt x="285" y="102"/>
                    <a:pt x="285" y="102"/>
                  </a:cubicBezTo>
                  <a:cubicBezTo>
                    <a:pt x="288" y="102"/>
                    <a:pt x="287" y="100"/>
                    <a:pt x="288" y="100"/>
                  </a:cubicBezTo>
                  <a:cubicBezTo>
                    <a:pt x="290" y="99"/>
                    <a:pt x="291" y="102"/>
                    <a:pt x="293" y="102"/>
                  </a:cubicBezTo>
                  <a:cubicBezTo>
                    <a:pt x="294" y="102"/>
                    <a:pt x="295" y="101"/>
                    <a:pt x="296" y="101"/>
                  </a:cubicBezTo>
                  <a:cubicBezTo>
                    <a:pt x="298" y="101"/>
                    <a:pt x="301" y="103"/>
                    <a:pt x="304" y="103"/>
                  </a:cubicBezTo>
                  <a:cubicBezTo>
                    <a:pt x="304" y="103"/>
                    <a:pt x="305" y="102"/>
                    <a:pt x="305" y="101"/>
                  </a:cubicBezTo>
                  <a:cubicBezTo>
                    <a:pt x="304" y="100"/>
                    <a:pt x="303" y="100"/>
                    <a:pt x="303" y="99"/>
                  </a:cubicBezTo>
                  <a:cubicBezTo>
                    <a:pt x="299" y="98"/>
                    <a:pt x="296" y="98"/>
                    <a:pt x="293" y="98"/>
                  </a:cubicBezTo>
                  <a:cubicBezTo>
                    <a:pt x="291" y="97"/>
                    <a:pt x="291" y="97"/>
                    <a:pt x="291" y="97"/>
                  </a:cubicBezTo>
                  <a:cubicBezTo>
                    <a:pt x="291" y="97"/>
                    <a:pt x="285" y="97"/>
                    <a:pt x="285" y="97"/>
                  </a:cubicBezTo>
                  <a:close/>
                  <a:moveTo>
                    <a:pt x="273" y="97"/>
                  </a:moveTo>
                  <a:cubicBezTo>
                    <a:pt x="271" y="97"/>
                    <a:pt x="265" y="98"/>
                    <a:pt x="263" y="99"/>
                  </a:cubicBezTo>
                  <a:cubicBezTo>
                    <a:pt x="263" y="99"/>
                    <a:pt x="263" y="101"/>
                    <a:pt x="263" y="101"/>
                  </a:cubicBezTo>
                  <a:cubicBezTo>
                    <a:pt x="265" y="101"/>
                    <a:pt x="267" y="101"/>
                    <a:pt x="268" y="102"/>
                  </a:cubicBezTo>
                  <a:cubicBezTo>
                    <a:pt x="268" y="102"/>
                    <a:pt x="268" y="104"/>
                    <a:pt x="269" y="104"/>
                  </a:cubicBezTo>
                  <a:cubicBezTo>
                    <a:pt x="271" y="104"/>
                    <a:pt x="274" y="103"/>
                    <a:pt x="276" y="103"/>
                  </a:cubicBezTo>
                  <a:cubicBezTo>
                    <a:pt x="276" y="102"/>
                    <a:pt x="276" y="100"/>
                    <a:pt x="277" y="100"/>
                  </a:cubicBezTo>
                  <a:cubicBezTo>
                    <a:pt x="276" y="100"/>
                    <a:pt x="275" y="100"/>
                    <a:pt x="275" y="100"/>
                  </a:cubicBezTo>
                  <a:cubicBezTo>
                    <a:pt x="273" y="98"/>
                    <a:pt x="276" y="98"/>
                    <a:pt x="273" y="97"/>
                  </a:cubicBezTo>
                  <a:close/>
                  <a:moveTo>
                    <a:pt x="241" y="113"/>
                  </a:moveTo>
                  <a:cubicBezTo>
                    <a:pt x="241" y="115"/>
                    <a:pt x="241" y="114"/>
                    <a:pt x="240" y="114"/>
                  </a:cubicBezTo>
                  <a:cubicBezTo>
                    <a:pt x="240" y="115"/>
                    <a:pt x="240" y="117"/>
                    <a:pt x="240" y="118"/>
                  </a:cubicBezTo>
                  <a:cubicBezTo>
                    <a:pt x="240" y="118"/>
                    <a:pt x="238" y="121"/>
                    <a:pt x="239" y="118"/>
                  </a:cubicBezTo>
                  <a:cubicBezTo>
                    <a:pt x="238" y="118"/>
                    <a:pt x="238" y="117"/>
                    <a:pt x="238" y="117"/>
                  </a:cubicBezTo>
                  <a:cubicBezTo>
                    <a:pt x="238" y="117"/>
                    <a:pt x="236" y="117"/>
                    <a:pt x="236" y="117"/>
                  </a:cubicBezTo>
                  <a:cubicBezTo>
                    <a:pt x="235" y="119"/>
                    <a:pt x="236" y="120"/>
                    <a:pt x="235" y="121"/>
                  </a:cubicBezTo>
                  <a:cubicBezTo>
                    <a:pt x="239" y="123"/>
                    <a:pt x="237" y="120"/>
                    <a:pt x="239" y="125"/>
                  </a:cubicBezTo>
                  <a:cubicBezTo>
                    <a:pt x="239" y="125"/>
                    <a:pt x="241" y="126"/>
                    <a:pt x="241" y="125"/>
                  </a:cubicBezTo>
                  <a:cubicBezTo>
                    <a:pt x="241" y="125"/>
                    <a:pt x="244" y="122"/>
                    <a:pt x="244" y="122"/>
                  </a:cubicBezTo>
                  <a:cubicBezTo>
                    <a:pt x="244" y="121"/>
                    <a:pt x="242" y="120"/>
                    <a:pt x="242" y="119"/>
                  </a:cubicBezTo>
                  <a:cubicBezTo>
                    <a:pt x="241" y="116"/>
                    <a:pt x="245" y="115"/>
                    <a:pt x="241" y="113"/>
                  </a:cubicBezTo>
                  <a:close/>
                  <a:moveTo>
                    <a:pt x="102" y="123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97" y="124"/>
                    <a:pt x="95" y="124"/>
                    <a:pt x="91" y="124"/>
                  </a:cubicBezTo>
                  <a:cubicBezTo>
                    <a:pt x="90" y="130"/>
                    <a:pt x="89" y="130"/>
                    <a:pt x="87" y="134"/>
                  </a:cubicBezTo>
                  <a:cubicBezTo>
                    <a:pt x="87" y="134"/>
                    <a:pt x="87" y="135"/>
                    <a:pt x="87" y="135"/>
                  </a:cubicBezTo>
                  <a:cubicBezTo>
                    <a:pt x="91" y="135"/>
                    <a:pt x="92" y="135"/>
                    <a:pt x="96" y="135"/>
                  </a:cubicBezTo>
                  <a:cubicBezTo>
                    <a:pt x="95" y="137"/>
                    <a:pt x="97" y="136"/>
                    <a:pt x="94" y="137"/>
                  </a:cubicBezTo>
                  <a:cubicBezTo>
                    <a:pt x="95" y="138"/>
                    <a:pt x="95" y="140"/>
                    <a:pt x="95" y="140"/>
                  </a:cubicBezTo>
                  <a:cubicBezTo>
                    <a:pt x="99" y="140"/>
                    <a:pt x="103" y="139"/>
                    <a:pt x="106" y="141"/>
                  </a:cubicBezTo>
                  <a:cubicBezTo>
                    <a:pt x="107" y="142"/>
                    <a:pt x="108" y="144"/>
                    <a:pt x="108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2" y="143"/>
                    <a:pt x="123" y="143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9" y="146"/>
                    <a:pt x="131" y="146"/>
                    <a:pt x="135" y="147"/>
                  </a:cubicBezTo>
                  <a:cubicBezTo>
                    <a:pt x="136" y="147"/>
                    <a:pt x="138" y="149"/>
                    <a:pt x="139" y="149"/>
                  </a:cubicBezTo>
                  <a:cubicBezTo>
                    <a:pt x="141" y="150"/>
                    <a:pt x="142" y="148"/>
                    <a:pt x="144" y="149"/>
                  </a:cubicBezTo>
                  <a:cubicBezTo>
                    <a:pt x="146" y="149"/>
                    <a:pt x="150" y="152"/>
                    <a:pt x="153" y="151"/>
                  </a:cubicBezTo>
                  <a:cubicBezTo>
                    <a:pt x="154" y="151"/>
                    <a:pt x="155" y="149"/>
                    <a:pt x="157" y="150"/>
                  </a:cubicBezTo>
                  <a:cubicBezTo>
                    <a:pt x="159" y="150"/>
                    <a:pt x="159" y="153"/>
                    <a:pt x="160" y="153"/>
                  </a:cubicBezTo>
                  <a:cubicBezTo>
                    <a:pt x="162" y="155"/>
                    <a:pt x="164" y="154"/>
                    <a:pt x="166" y="155"/>
                  </a:cubicBezTo>
                  <a:cubicBezTo>
                    <a:pt x="167" y="155"/>
                    <a:pt x="168" y="156"/>
                    <a:pt x="169" y="157"/>
                  </a:cubicBezTo>
                  <a:cubicBezTo>
                    <a:pt x="168" y="155"/>
                    <a:pt x="169" y="153"/>
                    <a:pt x="168" y="151"/>
                  </a:cubicBezTo>
                  <a:cubicBezTo>
                    <a:pt x="167" y="151"/>
                    <a:pt x="166" y="150"/>
                    <a:pt x="166" y="150"/>
                  </a:cubicBezTo>
                  <a:cubicBezTo>
                    <a:pt x="165" y="149"/>
                    <a:pt x="166" y="145"/>
                    <a:pt x="167" y="144"/>
                  </a:cubicBezTo>
                  <a:cubicBezTo>
                    <a:pt x="162" y="142"/>
                    <a:pt x="159" y="142"/>
                    <a:pt x="153" y="142"/>
                  </a:cubicBezTo>
                  <a:cubicBezTo>
                    <a:pt x="153" y="142"/>
                    <a:pt x="153" y="136"/>
                    <a:pt x="153" y="136"/>
                  </a:cubicBezTo>
                  <a:cubicBezTo>
                    <a:pt x="153" y="136"/>
                    <a:pt x="152" y="135"/>
                    <a:pt x="152" y="135"/>
                  </a:cubicBezTo>
                  <a:cubicBezTo>
                    <a:pt x="151" y="134"/>
                    <a:pt x="152" y="132"/>
                    <a:pt x="152" y="131"/>
                  </a:cubicBezTo>
                  <a:cubicBezTo>
                    <a:pt x="150" y="132"/>
                    <a:pt x="147" y="133"/>
                    <a:pt x="146" y="133"/>
                  </a:cubicBezTo>
                  <a:cubicBezTo>
                    <a:pt x="146" y="133"/>
                    <a:pt x="146" y="131"/>
                    <a:pt x="146" y="131"/>
                  </a:cubicBezTo>
                  <a:cubicBezTo>
                    <a:pt x="145" y="130"/>
                    <a:pt x="144" y="131"/>
                    <a:pt x="143" y="131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38" y="129"/>
                    <a:pt x="138" y="130"/>
                    <a:pt x="134" y="128"/>
                  </a:cubicBezTo>
                  <a:cubicBezTo>
                    <a:pt x="134" y="129"/>
                    <a:pt x="134" y="130"/>
                    <a:pt x="133" y="131"/>
                  </a:cubicBezTo>
                  <a:cubicBezTo>
                    <a:pt x="130" y="131"/>
                    <a:pt x="127" y="132"/>
                    <a:pt x="124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16" y="129"/>
                    <a:pt x="116" y="129"/>
                    <a:pt x="114" y="125"/>
                  </a:cubicBezTo>
                  <a:cubicBezTo>
                    <a:pt x="114" y="125"/>
                    <a:pt x="109" y="126"/>
                    <a:pt x="108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5" y="123"/>
                    <a:pt x="104" y="123"/>
                    <a:pt x="102" y="123"/>
                  </a:cubicBezTo>
                  <a:close/>
                  <a:moveTo>
                    <a:pt x="229" y="124"/>
                  </a:moveTo>
                  <a:cubicBezTo>
                    <a:pt x="230" y="125"/>
                    <a:pt x="230" y="125"/>
                    <a:pt x="230" y="125"/>
                  </a:cubicBezTo>
                  <a:cubicBezTo>
                    <a:pt x="230" y="124"/>
                    <a:pt x="231" y="124"/>
                    <a:pt x="229" y="124"/>
                  </a:cubicBezTo>
                  <a:close/>
                  <a:moveTo>
                    <a:pt x="335" y="127"/>
                  </a:moveTo>
                  <a:cubicBezTo>
                    <a:pt x="335" y="128"/>
                    <a:pt x="334" y="128"/>
                    <a:pt x="334" y="129"/>
                  </a:cubicBezTo>
                  <a:cubicBezTo>
                    <a:pt x="337" y="130"/>
                    <a:pt x="336" y="133"/>
                    <a:pt x="336" y="137"/>
                  </a:cubicBezTo>
                  <a:cubicBezTo>
                    <a:pt x="335" y="137"/>
                    <a:pt x="334" y="137"/>
                    <a:pt x="333" y="138"/>
                  </a:cubicBezTo>
                  <a:cubicBezTo>
                    <a:pt x="333" y="138"/>
                    <a:pt x="335" y="140"/>
                    <a:pt x="335" y="141"/>
                  </a:cubicBezTo>
                  <a:cubicBezTo>
                    <a:pt x="333" y="141"/>
                    <a:pt x="336" y="143"/>
                    <a:pt x="336" y="143"/>
                  </a:cubicBezTo>
                  <a:cubicBezTo>
                    <a:pt x="338" y="137"/>
                    <a:pt x="336" y="139"/>
                    <a:pt x="340" y="136"/>
                  </a:cubicBezTo>
                  <a:cubicBezTo>
                    <a:pt x="340" y="136"/>
                    <a:pt x="340" y="134"/>
                    <a:pt x="340" y="134"/>
                  </a:cubicBezTo>
                  <a:cubicBezTo>
                    <a:pt x="337" y="135"/>
                    <a:pt x="341" y="130"/>
                    <a:pt x="339" y="129"/>
                  </a:cubicBezTo>
                  <a:cubicBezTo>
                    <a:pt x="338" y="128"/>
                    <a:pt x="337" y="128"/>
                    <a:pt x="335" y="127"/>
                  </a:cubicBezTo>
                  <a:close/>
                  <a:moveTo>
                    <a:pt x="155" y="133"/>
                  </a:moveTo>
                  <a:cubicBezTo>
                    <a:pt x="155" y="133"/>
                    <a:pt x="153" y="135"/>
                    <a:pt x="156" y="136"/>
                  </a:cubicBezTo>
                  <a:cubicBezTo>
                    <a:pt x="157" y="137"/>
                    <a:pt x="161" y="135"/>
                    <a:pt x="161" y="135"/>
                  </a:cubicBezTo>
                  <a:cubicBezTo>
                    <a:pt x="164" y="136"/>
                    <a:pt x="162" y="133"/>
                    <a:pt x="162" y="133"/>
                  </a:cubicBezTo>
                  <a:cubicBezTo>
                    <a:pt x="159" y="133"/>
                    <a:pt x="158" y="133"/>
                    <a:pt x="155" y="133"/>
                  </a:cubicBezTo>
                  <a:close/>
                  <a:moveTo>
                    <a:pt x="370" y="143"/>
                  </a:moveTo>
                  <a:cubicBezTo>
                    <a:pt x="370" y="145"/>
                    <a:pt x="370" y="145"/>
                    <a:pt x="370" y="145"/>
                  </a:cubicBezTo>
                  <a:cubicBezTo>
                    <a:pt x="370" y="145"/>
                    <a:pt x="371" y="145"/>
                    <a:pt x="372" y="145"/>
                  </a:cubicBezTo>
                  <a:cubicBezTo>
                    <a:pt x="371" y="144"/>
                    <a:pt x="372" y="142"/>
                    <a:pt x="370" y="143"/>
                  </a:cubicBezTo>
                  <a:close/>
                  <a:moveTo>
                    <a:pt x="309" y="147"/>
                  </a:moveTo>
                  <a:cubicBezTo>
                    <a:pt x="308" y="147"/>
                    <a:pt x="309" y="149"/>
                    <a:pt x="308" y="150"/>
                  </a:cubicBezTo>
                  <a:cubicBezTo>
                    <a:pt x="307" y="151"/>
                    <a:pt x="303" y="153"/>
                    <a:pt x="307" y="155"/>
                  </a:cubicBezTo>
                  <a:cubicBezTo>
                    <a:pt x="307" y="154"/>
                    <a:pt x="313" y="145"/>
                    <a:pt x="309" y="147"/>
                  </a:cubicBezTo>
                  <a:close/>
                  <a:moveTo>
                    <a:pt x="169" y="149"/>
                  </a:moveTo>
                  <a:cubicBezTo>
                    <a:pt x="169" y="150"/>
                    <a:pt x="169" y="152"/>
                    <a:pt x="169" y="153"/>
                  </a:cubicBezTo>
                  <a:cubicBezTo>
                    <a:pt x="169" y="153"/>
                    <a:pt x="170" y="153"/>
                    <a:pt x="171" y="153"/>
                  </a:cubicBezTo>
                  <a:cubicBezTo>
                    <a:pt x="172" y="154"/>
                    <a:pt x="172" y="156"/>
                    <a:pt x="172" y="158"/>
                  </a:cubicBezTo>
                  <a:cubicBezTo>
                    <a:pt x="172" y="158"/>
                    <a:pt x="174" y="157"/>
                    <a:pt x="174" y="157"/>
                  </a:cubicBezTo>
                  <a:cubicBezTo>
                    <a:pt x="174" y="156"/>
                    <a:pt x="176" y="154"/>
                    <a:pt x="176" y="153"/>
                  </a:cubicBezTo>
                  <a:cubicBezTo>
                    <a:pt x="176" y="152"/>
                    <a:pt x="175" y="151"/>
                    <a:pt x="176" y="151"/>
                  </a:cubicBezTo>
                  <a:cubicBezTo>
                    <a:pt x="172" y="151"/>
                    <a:pt x="172" y="151"/>
                    <a:pt x="169" y="149"/>
                  </a:cubicBezTo>
                  <a:close/>
                  <a:moveTo>
                    <a:pt x="263" y="152"/>
                  </a:moveTo>
                  <a:cubicBezTo>
                    <a:pt x="263" y="152"/>
                    <a:pt x="263" y="154"/>
                    <a:pt x="263" y="155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71" y="154"/>
                    <a:pt x="271" y="152"/>
                    <a:pt x="271" y="152"/>
                  </a:cubicBezTo>
                  <a:cubicBezTo>
                    <a:pt x="267" y="152"/>
                    <a:pt x="267" y="152"/>
                    <a:pt x="263" y="152"/>
                  </a:cubicBezTo>
                  <a:close/>
                  <a:moveTo>
                    <a:pt x="182" y="154"/>
                  </a:moveTo>
                  <a:cubicBezTo>
                    <a:pt x="182" y="156"/>
                    <a:pt x="181" y="158"/>
                    <a:pt x="180" y="160"/>
                  </a:cubicBezTo>
                  <a:cubicBezTo>
                    <a:pt x="186" y="160"/>
                    <a:pt x="184" y="161"/>
                    <a:pt x="186" y="155"/>
                  </a:cubicBezTo>
                  <a:cubicBezTo>
                    <a:pt x="185" y="155"/>
                    <a:pt x="183" y="154"/>
                    <a:pt x="182" y="154"/>
                  </a:cubicBezTo>
                  <a:close/>
                  <a:moveTo>
                    <a:pt x="194" y="155"/>
                  </a:moveTo>
                  <a:cubicBezTo>
                    <a:pt x="194" y="155"/>
                    <a:pt x="194" y="157"/>
                    <a:pt x="194" y="158"/>
                  </a:cubicBezTo>
                  <a:cubicBezTo>
                    <a:pt x="194" y="158"/>
                    <a:pt x="196" y="158"/>
                    <a:pt x="196" y="158"/>
                  </a:cubicBezTo>
                  <a:cubicBezTo>
                    <a:pt x="195" y="159"/>
                    <a:pt x="198" y="161"/>
                    <a:pt x="193" y="161"/>
                  </a:cubicBezTo>
                  <a:cubicBezTo>
                    <a:pt x="191" y="160"/>
                    <a:pt x="190" y="158"/>
                    <a:pt x="189" y="158"/>
                  </a:cubicBezTo>
                  <a:cubicBezTo>
                    <a:pt x="188" y="158"/>
                    <a:pt x="189" y="159"/>
                    <a:pt x="187" y="159"/>
                  </a:cubicBezTo>
                  <a:cubicBezTo>
                    <a:pt x="186" y="160"/>
                    <a:pt x="186" y="162"/>
                    <a:pt x="186" y="165"/>
                  </a:cubicBezTo>
                  <a:cubicBezTo>
                    <a:pt x="187" y="164"/>
                    <a:pt x="188" y="164"/>
                    <a:pt x="190" y="164"/>
                  </a:cubicBezTo>
                  <a:cubicBezTo>
                    <a:pt x="190" y="164"/>
                    <a:pt x="191" y="165"/>
                    <a:pt x="192" y="165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7" y="163"/>
                    <a:pt x="204" y="163"/>
                    <a:pt x="205" y="163"/>
                  </a:cubicBezTo>
                  <a:cubicBezTo>
                    <a:pt x="205" y="161"/>
                    <a:pt x="205" y="160"/>
                    <a:pt x="204" y="159"/>
                  </a:cubicBezTo>
                  <a:cubicBezTo>
                    <a:pt x="199" y="158"/>
                    <a:pt x="198" y="157"/>
                    <a:pt x="194" y="155"/>
                  </a:cubicBezTo>
                  <a:close/>
                  <a:moveTo>
                    <a:pt x="282" y="156"/>
                  </a:moveTo>
                  <a:cubicBezTo>
                    <a:pt x="282" y="157"/>
                    <a:pt x="282" y="157"/>
                    <a:pt x="282" y="157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2" y="157"/>
                    <a:pt x="284" y="156"/>
                    <a:pt x="282" y="156"/>
                  </a:cubicBezTo>
                  <a:close/>
                  <a:moveTo>
                    <a:pt x="215" y="157"/>
                  </a:moveTo>
                  <a:cubicBezTo>
                    <a:pt x="214" y="157"/>
                    <a:pt x="212" y="157"/>
                    <a:pt x="211" y="158"/>
                  </a:cubicBezTo>
                  <a:cubicBezTo>
                    <a:pt x="211" y="158"/>
                    <a:pt x="212" y="161"/>
                    <a:pt x="211" y="161"/>
                  </a:cubicBezTo>
                  <a:cubicBezTo>
                    <a:pt x="217" y="162"/>
                    <a:pt x="220" y="163"/>
                    <a:pt x="225" y="163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9" y="164"/>
                    <a:pt x="233" y="160"/>
                    <a:pt x="236" y="161"/>
                  </a:cubicBezTo>
                  <a:cubicBezTo>
                    <a:pt x="236" y="161"/>
                    <a:pt x="237" y="162"/>
                    <a:pt x="238" y="163"/>
                  </a:cubicBezTo>
                  <a:cubicBezTo>
                    <a:pt x="239" y="161"/>
                    <a:pt x="239" y="159"/>
                    <a:pt x="239" y="159"/>
                  </a:cubicBezTo>
                  <a:cubicBezTo>
                    <a:pt x="239" y="159"/>
                    <a:pt x="237" y="158"/>
                    <a:pt x="235" y="158"/>
                  </a:cubicBezTo>
                  <a:cubicBezTo>
                    <a:pt x="234" y="158"/>
                    <a:pt x="233" y="159"/>
                    <a:pt x="231" y="159"/>
                  </a:cubicBezTo>
                  <a:cubicBezTo>
                    <a:pt x="231" y="159"/>
                    <a:pt x="228" y="157"/>
                    <a:pt x="227" y="157"/>
                  </a:cubicBezTo>
                  <a:cubicBezTo>
                    <a:pt x="225" y="157"/>
                    <a:pt x="225" y="158"/>
                    <a:pt x="222" y="158"/>
                  </a:cubicBezTo>
                  <a:cubicBezTo>
                    <a:pt x="221" y="158"/>
                    <a:pt x="217" y="156"/>
                    <a:pt x="215" y="157"/>
                  </a:cubicBezTo>
                  <a:close/>
                  <a:moveTo>
                    <a:pt x="251" y="158"/>
                  </a:moveTo>
                  <a:cubicBezTo>
                    <a:pt x="251" y="159"/>
                    <a:pt x="251" y="159"/>
                    <a:pt x="251" y="159"/>
                  </a:cubicBezTo>
                  <a:cubicBezTo>
                    <a:pt x="253" y="159"/>
                    <a:pt x="254" y="159"/>
                    <a:pt x="255" y="159"/>
                  </a:cubicBezTo>
                  <a:cubicBezTo>
                    <a:pt x="255" y="159"/>
                    <a:pt x="255" y="158"/>
                    <a:pt x="253" y="158"/>
                  </a:cubicBezTo>
                  <a:cubicBezTo>
                    <a:pt x="254" y="158"/>
                    <a:pt x="252" y="158"/>
                    <a:pt x="251" y="158"/>
                  </a:cubicBezTo>
                  <a:close/>
                  <a:moveTo>
                    <a:pt x="243" y="159"/>
                  </a:moveTo>
                  <a:cubicBezTo>
                    <a:pt x="242" y="159"/>
                    <a:pt x="244" y="160"/>
                    <a:pt x="244" y="160"/>
                  </a:cubicBezTo>
                  <a:cubicBezTo>
                    <a:pt x="244" y="160"/>
                    <a:pt x="246" y="158"/>
                    <a:pt x="243" y="159"/>
                  </a:cubicBezTo>
                  <a:close/>
                  <a:moveTo>
                    <a:pt x="248" y="159"/>
                  </a:moveTo>
                  <a:cubicBezTo>
                    <a:pt x="247" y="159"/>
                    <a:pt x="247" y="160"/>
                    <a:pt x="249" y="161"/>
                  </a:cubicBezTo>
                  <a:cubicBezTo>
                    <a:pt x="249" y="161"/>
                    <a:pt x="250" y="158"/>
                    <a:pt x="248" y="159"/>
                  </a:cubicBezTo>
                  <a:close/>
                  <a:moveTo>
                    <a:pt x="271" y="159"/>
                  </a:moveTo>
                  <a:cubicBezTo>
                    <a:pt x="269" y="160"/>
                    <a:pt x="269" y="160"/>
                    <a:pt x="269" y="160"/>
                  </a:cubicBezTo>
                  <a:cubicBezTo>
                    <a:pt x="268" y="160"/>
                    <a:pt x="266" y="159"/>
                    <a:pt x="265" y="160"/>
                  </a:cubicBezTo>
                  <a:cubicBezTo>
                    <a:pt x="264" y="160"/>
                    <a:pt x="264" y="162"/>
                    <a:pt x="263" y="162"/>
                  </a:cubicBezTo>
                  <a:cubicBezTo>
                    <a:pt x="261" y="162"/>
                    <a:pt x="257" y="161"/>
                    <a:pt x="255" y="163"/>
                  </a:cubicBezTo>
                  <a:cubicBezTo>
                    <a:pt x="254" y="163"/>
                    <a:pt x="255" y="165"/>
                    <a:pt x="254" y="166"/>
                  </a:cubicBezTo>
                  <a:cubicBezTo>
                    <a:pt x="253" y="167"/>
                    <a:pt x="251" y="166"/>
                    <a:pt x="250" y="167"/>
                  </a:cubicBezTo>
                  <a:cubicBezTo>
                    <a:pt x="249" y="168"/>
                    <a:pt x="250" y="169"/>
                    <a:pt x="249" y="170"/>
                  </a:cubicBezTo>
                  <a:cubicBezTo>
                    <a:pt x="249" y="171"/>
                    <a:pt x="244" y="173"/>
                    <a:pt x="242" y="174"/>
                  </a:cubicBezTo>
                  <a:cubicBezTo>
                    <a:pt x="242" y="175"/>
                    <a:pt x="243" y="176"/>
                    <a:pt x="243" y="177"/>
                  </a:cubicBezTo>
                  <a:cubicBezTo>
                    <a:pt x="240" y="179"/>
                    <a:pt x="239" y="180"/>
                    <a:pt x="235" y="181"/>
                  </a:cubicBezTo>
                  <a:cubicBezTo>
                    <a:pt x="235" y="182"/>
                    <a:pt x="234" y="182"/>
                    <a:pt x="234" y="183"/>
                  </a:cubicBezTo>
                  <a:cubicBezTo>
                    <a:pt x="235" y="183"/>
                    <a:pt x="235" y="184"/>
                    <a:pt x="235" y="184"/>
                  </a:cubicBezTo>
                  <a:cubicBezTo>
                    <a:pt x="237" y="185"/>
                    <a:pt x="240" y="184"/>
                    <a:pt x="241" y="183"/>
                  </a:cubicBezTo>
                  <a:cubicBezTo>
                    <a:pt x="242" y="183"/>
                    <a:pt x="241" y="182"/>
                    <a:pt x="241" y="181"/>
                  </a:cubicBezTo>
                  <a:cubicBezTo>
                    <a:pt x="241" y="181"/>
                    <a:pt x="245" y="178"/>
                    <a:pt x="245" y="178"/>
                  </a:cubicBezTo>
                  <a:cubicBezTo>
                    <a:pt x="248" y="176"/>
                    <a:pt x="250" y="178"/>
                    <a:pt x="253" y="177"/>
                  </a:cubicBezTo>
                  <a:cubicBezTo>
                    <a:pt x="255" y="176"/>
                    <a:pt x="256" y="173"/>
                    <a:pt x="257" y="171"/>
                  </a:cubicBezTo>
                  <a:cubicBezTo>
                    <a:pt x="258" y="171"/>
                    <a:pt x="259" y="171"/>
                    <a:pt x="259" y="171"/>
                  </a:cubicBezTo>
                  <a:cubicBezTo>
                    <a:pt x="260" y="171"/>
                    <a:pt x="260" y="170"/>
                    <a:pt x="260" y="169"/>
                  </a:cubicBezTo>
                  <a:cubicBezTo>
                    <a:pt x="261" y="168"/>
                    <a:pt x="263" y="169"/>
                    <a:pt x="264" y="168"/>
                  </a:cubicBezTo>
                  <a:cubicBezTo>
                    <a:pt x="265" y="167"/>
                    <a:pt x="265" y="166"/>
                    <a:pt x="265" y="165"/>
                  </a:cubicBezTo>
                  <a:cubicBezTo>
                    <a:pt x="267" y="164"/>
                    <a:pt x="268" y="165"/>
                    <a:pt x="270" y="164"/>
                  </a:cubicBezTo>
                  <a:cubicBezTo>
                    <a:pt x="270" y="164"/>
                    <a:pt x="271" y="162"/>
                    <a:pt x="271" y="162"/>
                  </a:cubicBezTo>
                  <a:cubicBezTo>
                    <a:pt x="273" y="161"/>
                    <a:pt x="276" y="158"/>
                    <a:pt x="271" y="159"/>
                  </a:cubicBezTo>
                  <a:close/>
                  <a:moveTo>
                    <a:pt x="207" y="171"/>
                  </a:moveTo>
                  <a:cubicBezTo>
                    <a:pt x="205" y="174"/>
                    <a:pt x="205" y="174"/>
                    <a:pt x="205" y="174"/>
                  </a:cubicBezTo>
                  <a:cubicBezTo>
                    <a:pt x="211" y="176"/>
                    <a:pt x="212" y="179"/>
                    <a:pt x="220" y="179"/>
                  </a:cubicBezTo>
                  <a:cubicBezTo>
                    <a:pt x="220" y="178"/>
                    <a:pt x="221" y="174"/>
                    <a:pt x="219" y="175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5" y="172"/>
                    <a:pt x="212" y="172"/>
                    <a:pt x="207" y="171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2"/>
                    <a:pt x="63" y="52"/>
                  </a:cubicBezTo>
                  <a:cubicBezTo>
                    <a:pt x="63" y="52"/>
                    <a:pt x="65" y="53"/>
                    <a:pt x="66" y="53"/>
                  </a:cubicBezTo>
                  <a:cubicBezTo>
                    <a:pt x="66" y="52"/>
                    <a:pt x="66" y="51"/>
                    <a:pt x="66" y="51"/>
                  </a:cubicBezTo>
                  <a:lnTo>
                    <a:pt x="63" y="50"/>
                  </a:lnTo>
                  <a:close/>
                  <a:moveTo>
                    <a:pt x="75" y="68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7" y="70"/>
                    <a:pt x="77" y="68"/>
                    <a:pt x="75" y="68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2"/>
                    <a:pt x="126" y="42"/>
                  </a:cubicBezTo>
                  <a:cubicBezTo>
                    <a:pt x="126" y="41"/>
                    <a:pt x="125" y="42"/>
                    <a:pt x="124" y="42"/>
                  </a:cubicBezTo>
                  <a:cubicBezTo>
                    <a:pt x="124" y="42"/>
                    <a:pt x="124" y="44"/>
                    <a:pt x="124" y="45"/>
                  </a:cubicBezTo>
                  <a:cubicBezTo>
                    <a:pt x="123" y="45"/>
                    <a:pt x="122" y="45"/>
                    <a:pt x="122" y="46"/>
                  </a:cubicBezTo>
                  <a:cubicBezTo>
                    <a:pt x="120" y="47"/>
                    <a:pt x="121" y="49"/>
                    <a:pt x="120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3"/>
                    <a:pt x="118" y="61"/>
                    <a:pt x="118" y="62"/>
                  </a:cubicBezTo>
                  <a:cubicBezTo>
                    <a:pt x="119" y="62"/>
                    <a:pt x="121" y="64"/>
                    <a:pt x="121" y="65"/>
                  </a:cubicBezTo>
                  <a:cubicBezTo>
                    <a:pt x="121" y="66"/>
                    <a:pt x="120" y="68"/>
                    <a:pt x="120" y="69"/>
                  </a:cubicBezTo>
                  <a:cubicBezTo>
                    <a:pt x="120" y="69"/>
                    <a:pt x="122" y="71"/>
                    <a:pt x="122" y="71"/>
                  </a:cubicBezTo>
                  <a:cubicBezTo>
                    <a:pt x="123" y="72"/>
                    <a:pt x="122" y="73"/>
                    <a:pt x="122" y="74"/>
                  </a:cubicBezTo>
                  <a:cubicBezTo>
                    <a:pt x="122" y="74"/>
                    <a:pt x="123" y="74"/>
                    <a:pt x="124" y="75"/>
                  </a:cubicBezTo>
                  <a:cubicBezTo>
                    <a:pt x="123" y="77"/>
                    <a:pt x="123" y="77"/>
                    <a:pt x="122" y="79"/>
                  </a:cubicBezTo>
                  <a:cubicBezTo>
                    <a:pt x="123" y="78"/>
                    <a:pt x="124" y="79"/>
                    <a:pt x="124" y="79"/>
                  </a:cubicBezTo>
                  <a:cubicBezTo>
                    <a:pt x="125" y="79"/>
                    <a:pt x="126" y="77"/>
                    <a:pt x="126" y="77"/>
                  </a:cubicBezTo>
                  <a:cubicBezTo>
                    <a:pt x="128" y="77"/>
                    <a:pt x="127" y="78"/>
                    <a:pt x="128" y="77"/>
                  </a:cubicBezTo>
                  <a:cubicBezTo>
                    <a:pt x="129" y="81"/>
                    <a:pt x="129" y="84"/>
                    <a:pt x="130" y="88"/>
                  </a:cubicBezTo>
                  <a:cubicBezTo>
                    <a:pt x="131" y="89"/>
                    <a:pt x="132" y="90"/>
                    <a:pt x="132" y="91"/>
                  </a:cubicBezTo>
                  <a:cubicBezTo>
                    <a:pt x="133" y="93"/>
                    <a:pt x="133" y="94"/>
                    <a:pt x="133" y="96"/>
                  </a:cubicBezTo>
                  <a:cubicBezTo>
                    <a:pt x="135" y="97"/>
                    <a:pt x="138" y="98"/>
                    <a:pt x="140" y="97"/>
                  </a:cubicBezTo>
                  <a:cubicBezTo>
                    <a:pt x="141" y="97"/>
                    <a:pt x="140" y="95"/>
                    <a:pt x="143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7"/>
                    <a:pt x="144" y="96"/>
                    <a:pt x="146" y="97"/>
                  </a:cubicBezTo>
                  <a:cubicBezTo>
                    <a:pt x="146" y="97"/>
                    <a:pt x="146" y="100"/>
                    <a:pt x="146" y="100"/>
                  </a:cubicBezTo>
                  <a:cubicBezTo>
                    <a:pt x="147" y="101"/>
                    <a:pt x="148" y="99"/>
                    <a:pt x="148" y="101"/>
                  </a:cubicBezTo>
                  <a:cubicBezTo>
                    <a:pt x="152" y="101"/>
                    <a:pt x="152" y="100"/>
                    <a:pt x="156" y="100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8"/>
                    <a:pt x="158" y="98"/>
                    <a:pt x="158" y="98"/>
                  </a:cubicBezTo>
                  <a:cubicBezTo>
                    <a:pt x="160" y="99"/>
                    <a:pt x="161" y="102"/>
                    <a:pt x="164" y="100"/>
                  </a:cubicBezTo>
                  <a:cubicBezTo>
                    <a:pt x="164" y="100"/>
                    <a:pt x="164" y="99"/>
                    <a:pt x="165" y="99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70" y="101"/>
                    <a:pt x="168" y="101"/>
                    <a:pt x="170" y="102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1" y="103"/>
                    <a:pt x="171" y="104"/>
                    <a:pt x="172" y="103"/>
                  </a:cubicBezTo>
                  <a:cubicBezTo>
                    <a:pt x="172" y="103"/>
                    <a:pt x="174" y="102"/>
                    <a:pt x="174" y="101"/>
                  </a:cubicBezTo>
                  <a:cubicBezTo>
                    <a:pt x="177" y="100"/>
                    <a:pt x="179" y="100"/>
                    <a:pt x="182" y="99"/>
                  </a:cubicBezTo>
                  <a:cubicBezTo>
                    <a:pt x="183" y="94"/>
                    <a:pt x="186" y="90"/>
                    <a:pt x="190" y="88"/>
                  </a:cubicBezTo>
                  <a:cubicBezTo>
                    <a:pt x="189" y="86"/>
                    <a:pt x="188" y="85"/>
                    <a:pt x="187" y="83"/>
                  </a:cubicBezTo>
                  <a:cubicBezTo>
                    <a:pt x="189" y="81"/>
                    <a:pt x="191" y="79"/>
                    <a:pt x="193" y="76"/>
                  </a:cubicBezTo>
                  <a:cubicBezTo>
                    <a:pt x="193" y="75"/>
                    <a:pt x="193" y="74"/>
                    <a:pt x="193" y="73"/>
                  </a:cubicBezTo>
                  <a:cubicBezTo>
                    <a:pt x="193" y="73"/>
                    <a:pt x="190" y="72"/>
                    <a:pt x="191" y="71"/>
                  </a:cubicBezTo>
                  <a:cubicBezTo>
                    <a:pt x="192" y="71"/>
                    <a:pt x="192" y="72"/>
                    <a:pt x="193" y="71"/>
                  </a:cubicBezTo>
                  <a:cubicBezTo>
                    <a:pt x="195" y="68"/>
                    <a:pt x="194" y="62"/>
                    <a:pt x="194" y="58"/>
                  </a:cubicBezTo>
                  <a:cubicBezTo>
                    <a:pt x="197" y="56"/>
                    <a:pt x="199" y="55"/>
                    <a:pt x="204" y="54"/>
                  </a:cubicBezTo>
                  <a:cubicBezTo>
                    <a:pt x="203" y="54"/>
                    <a:pt x="204" y="52"/>
                    <a:pt x="203" y="52"/>
                  </a:cubicBezTo>
                  <a:cubicBezTo>
                    <a:pt x="200" y="50"/>
                    <a:pt x="196" y="49"/>
                    <a:pt x="195" y="46"/>
                  </a:cubicBezTo>
                  <a:cubicBezTo>
                    <a:pt x="194" y="44"/>
                    <a:pt x="196" y="42"/>
                    <a:pt x="196" y="41"/>
                  </a:cubicBezTo>
                  <a:cubicBezTo>
                    <a:pt x="197" y="37"/>
                    <a:pt x="194" y="33"/>
                    <a:pt x="192" y="30"/>
                  </a:cubicBezTo>
                  <a:cubicBezTo>
                    <a:pt x="192" y="30"/>
                    <a:pt x="191" y="28"/>
                    <a:pt x="192" y="28"/>
                  </a:cubicBezTo>
                  <a:cubicBezTo>
                    <a:pt x="192" y="27"/>
                    <a:pt x="193" y="27"/>
                    <a:pt x="193" y="26"/>
                  </a:cubicBezTo>
                  <a:cubicBezTo>
                    <a:pt x="194" y="27"/>
                    <a:pt x="193" y="26"/>
                    <a:pt x="194" y="26"/>
                  </a:cubicBezTo>
                  <a:cubicBezTo>
                    <a:pt x="195" y="26"/>
                    <a:pt x="194" y="24"/>
                    <a:pt x="194" y="24"/>
                  </a:cubicBezTo>
                  <a:cubicBezTo>
                    <a:pt x="194" y="23"/>
                    <a:pt x="192" y="23"/>
                    <a:pt x="192" y="23"/>
                  </a:cubicBezTo>
                  <a:cubicBezTo>
                    <a:pt x="191" y="23"/>
                    <a:pt x="191" y="22"/>
                    <a:pt x="191" y="22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47"/>
                    <a:pt x="127" y="47"/>
                    <a:pt x="127" y="47"/>
                  </a:cubicBezTo>
                  <a:lnTo>
                    <a:pt x="127" y="42"/>
                  </a:lnTo>
                  <a:close/>
                  <a:moveTo>
                    <a:pt x="314" y="75"/>
                  </a:moveTo>
                  <a:cubicBezTo>
                    <a:pt x="314" y="76"/>
                    <a:pt x="309" y="76"/>
                    <a:pt x="309" y="76"/>
                  </a:cubicBezTo>
                  <a:cubicBezTo>
                    <a:pt x="309" y="75"/>
                    <a:pt x="309" y="81"/>
                    <a:pt x="309" y="81"/>
                  </a:cubicBezTo>
                  <a:cubicBezTo>
                    <a:pt x="307" y="81"/>
                    <a:pt x="308" y="83"/>
                    <a:pt x="309" y="83"/>
                  </a:cubicBezTo>
                  <a:cubicBezTo>
                    <a:pt x="310" y="84"/>
                    <a:pt x="313" y="83"/>
                    <a:pt x="314" y="83"/>
                  </a:cubicBezTo>
                  <a:cubicBezTo>
                    <a:pt x="315" y="84"/>
                    <a:pt x="316" y="84"/>
                    <a:pt x="316" y="85"/>
                  </a:cubicBezTo>
                  <a:cubicBezTo>
                    <a:pt x="316" y="85"/>
                    <a:pt x="317" y="88"/>
                    <a:pt x="317" y="88"/>
                  </a:cubicBezTo>
                  <a:cubicBezTo>
                    <a:pt x="317" y="88"/>
                    <a:pt x="314" y="88"/>
                    <a:pt x="316" y="89"/>
                  </a:cubicBezTo>
                  <a:cubicBezTo>
                    <a:pt x="318" y="90"/>
                    <a:pt x="323" y="88"/>
                    <a:pt x="326" y="89"/>
                  </a:cubicBezTo>
                  <a:cubicBezTo>
                    <a:pt x="327" y="89"/>
                    <a:pt x="330" y="90"/>
                    <a:pt x="332" y="90"/>
                  </a:cubicBezTo>
                  <a:cubicBezTo>
                    <a:pt x="332" y="91"/>
                    <a:pt x="332" y="91"/>
                    <a:pt x="332" y="91"/>
                  </a:cubicBezTo>
                  <a:cubicBezTo>
                    <a:pt x="329" y="92"/>
                    <a:pt x="327" y="92"/>
                    <a:pt x="325" y="92"/>
                  </a:cubicBezTo>
                  <a:cubicBezTo>
                    <a:pt x="324" y="93"/>
                    <a:pt x="324" y="93"/>
                    <a:pt x="324" y="93"/>
                  </a:cubicBezTo>
                  <a:cubicBezTo>
                    <a:pt x="321" y="94"/>
                    <a:pt x="316" y="94"/>
                    <a:pt x="314" y="94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7" y="96"/>
                    <a:pt x="318" y="96"/>
                    <a:pt x="319" y="95"/>
                  </a:cubicBezTo>
                  <a:cubicBezTo>
                    <a:pt x="321" y="101"/>
                    <a:pt x="319" y="99"/>
                    <a:pt x="323" y="101"/>
                  </a:cubicBezTo>
                  <a:cubicBezTo>
                    <a:pt x="323" y="102"/>
                    <a:pt x="322" y="102"/>
                    <a:pt x="322" y="104"/>
                  </a:cubicBezTo>
                  <a:cubicBezTo>
                    <a:pt x="322" y="104"/>
                    <a:pt x="324" y="106"/>
                    <a:pt x="324" y="106"/>
                  </a:cubicBezTo>
                  <a:cubicBezTo>
                    <a:pt x="324" y="106"/>
                    <a:pt x="326" y="106"/>
                    <a:pt x="326" y="106"/>
                  </a:cubicBezTo>
                  <a:cubicBezTo>
                    <a:pt x="326" y="105"/>
                    <a:pt x="327" y="102"/>
                    <a:pt x="328" y="101"/>
                  </a:cubicBezTo>
                  <a:cubicBezTo>
                    <a:pt x="328" y="101"/>
                    <a:pt x="329" y="100"/>
                    <a:pt x="329" y="100"/>
                  </a:cubicBezTo>
                  <a:cubicBezTo>
                    <a:pt x="329" y="100"/>
                    <a:pt x="329" y="102"/>
                    <a:pt x="329" y="102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7" y="106"/>
                    <a:pt x="338" y="105"/>
                    <a:pt x="338" y="105"/>
                  </a:cubicBezTo>
                  <a:cubicBezTo>
                    <a:pt x="338" y="105"/>
                    <a:pt x="336" y="111"/>
                    <a:pt x="340" y="112"/>
                  </a:cubicBezTo>
                  <a:cubicBezTo>
                    <a:pt x="342" y="112"/>
                    <a:pt x="342" y="111"/>
                    <a:pt x="344" y="111"/>
                  </a:cubicBezTo>
                  <a:cubicBezTo>
                    <a:pt x="346" y="113"/>
                    <a:pt x="346" y="113"/>
                    <a:pt x="346" y="113"/>
                  </a:cubicBezTo>
                  <a:cubicBezTo>
                    <a:pt x="348" y="113"/>
                    <a:pt x="348" y="111"/>
                    <a:pt x="350" y="112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4" y="115"/>
                    <a:pt x="355" y="116"/>
                    <a:pt x="357" y="120"/>
                  </a:cubicBezTo>
                  <a:cubicBezTo>
                    <a:pt x="363" y="119"/>
                    <a:pt x="360" y="120"/>
                    <a:pt x="364" y="121"/>
                  </a:cubicBezTo>
                  <a:cubicBezTo>
                    <a:pt x="366" y="122"/>
                    <a:pt x="367" y="121"/>
                    <a:pt x="368" y="122"/>
                  </a:cubicBezTo>
                  <a:cubicBezTo>
                    <a:pt x="370" y="127"/>
                    <a:pt x="370" y="127"/>
                    <a:pt x="370" y="127"/>
                  </a:cubicBezTo>
                  <a:cubicBezTo>
                    <a:pt x="370" y="133"/>
                    <a:pt x="370" y="133"/>
                    <a:pt x="370" y="133"/>
                  </a:cubicBezTo>
                  <a:cubicBezTo>
                    <a:pt x="370" y="134"/>
                    <a:pt x="369" y="134"/>
                    <a:pt x="370" y="135"/>
                  </a:cubicBezTo>
                  <a:cubicBezTo>
                    <a:pt x="370" y="136"/>
                    <a:pt x="371" y="136"/>
                    <a:pt x="372" y="137"/>
                  </a:cubicBezTo>
                  <a:cubicBezTo>
                    <a:pt x="372" y="138"/>
                    <a:pt x="372" y="139"/>
                    <a:pt x="372" y="141"/>
                  </a:cubicBezTo>
                  <a:cubicBezTo>
                    <a:pt x="372" y="141"/>
                    <a:pt x="374" y="143"/>
                    <a:pt x="374" y="143"/>
                  </a:cubicBezTo>
                  <a:cubicBezTo>
                    <a:pt x="375" y="147"/>
                    <a:pt x="374" y="147"/>
                    <a:pt x="375" y="151"/>
                  </a:cubicBezTo>
                  <a:cubicBezTo>
                    <a:pt x="374" y="151"/>
                    <a:pt x="373" y="149"/>
                    <a:pt x="372" y="149"/>
                  </a:cubicBezTo>
                  <a:cubicBezTo>
                    <a:pt x="371" y="149"/>
                    <a:pt x="370" y="148"/>
                    <a:pt x="368" y="149"/>
                  </a:cubicBezTo>
                  <a:cubicBezTo>
                    <a:pt x="368" y="149"/>
                    <a:pt x="364" y="155"/>
                    <a:pt x="364" y="156"/>
                  </a:cubicBezTo>
                  <a:cubicBezTo>
                    <a:pt x="367" y="155"/>
                    <a:pt x="370" y="155"/>
                    <a:pt x="373" y="155"/>
                  </a:cubicBezTo>
                  <a:cubicBezTo>
                    <a:pt x="373" y="154"/>
                    <a:pt x="374" y="152"/>
                    <a:pt x="374" y="152"/>
                  </a:cubicBezTo>
                  <a:cubicBezTo>
                    <a:pt x="375" y="152"/>
                    <a:pt x="375" y="153"/>
                    <a:pt x="375" y="153"/>
                  </a:cubicBezTo>
                  <a:cubicBezTo>
                    <a:pt x="378" y="154"/>
                    <a:pt x="380" y="152"/>
                    <a:pt x="382" y="153"/>
                  </a:cubicBezTo>
                  <a:cubicBezTo>
                    <a:pt x="384" y="153"/>
                    <a:pt x="387" y="157"/>
                    <a:pt x="387" y="159"/>
                  </a:cubicBezTo>
                  <a:cubicBezTo>
                    <a:pt x="387" y="159"/>
                    <a:pt x="387" y="161"/>
                    <a:pt x="387" y="161"/>
                  </a:cubicBezTo>
                  <a:cubicBezTo>
                    <a:pt x="388" y="161"/>
                    <a:pt x="388" y="161"/>
                    <a:pt x="388" y="161"/>
                  </a:cubicBezTo>
                  <a:cubicBezTo>
                    <a:pt x="389" y="161"/>
                    <a:pt x="389" y="163"/>
                    <a:pt x="390" y="163"/>
                  </a:cubicBezTo>
                  <a:cubicBezTo>
                    <a:pt x="390" y="164"/>
                    <a:pt x="391" y="164"/>
                    <a:pt x="392" y="164"/>
                  </a:cubicBezTo>
                  <a:cubicBezTo>
                    <a:pt x="392" y="141"/>
                    <a:pt x="392" y="141"/>
                    <a:pt x="392" y="141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91" y="95"/>
                    <a:pt x="391" y="95"/>
                    <a:pt x="390" y="95"/>
                  </a:cubicBezTo>
                  <a:cubicBezTo>
                    <a:pt x="390" y="95"/>
                    <a:pt x="389" y="92"/>
                    <a:pt x="388" y="91"/>
                  </a:cubicBezTo>
                  <a:cubicBezTo>
                    <a:pt x="386" y="91"/>
                    <a:pt x="385" y="92"/>
                    <a:pt x="384" y="92"/>
                  </a:cubicBezTo>
                  <a:cubicBezTo>
                    <a:pt x="381" y="92"/>
                    <a:pt x="376" y="90"/>
                    <a:pt x="374" y="89"/>
                  </a:cubicBezTo>
                  <a:cubicBezTo>
                    <a:pt x="372" y="88"/>
                    <a:pt x="366" y="83"/>
                    <a:pt x="363" y="83"/>
                  </a:cubicBezTo>
                  <a:cubicBezTo>
                    <a:pt x="363" y="85"/>
                    <a:pt x="363" y="85"/>
                    <a:pt x="363" y="85"/>
                  </a:cubicBezTo>
                  <a:cubicBezTo>
                    <a:pt x="362" y="85"/>
                    <a:pt x="361" y="85"/>
                    <a:pt x="360" y="85"/>
                  </a:cubicBezTo>
                  <a:cubicBezTo>
                    <a:pt x="359" y="86"/>
                    <a:pt x="358" y="89"/>
                    <a:pt x="357" y="89"/>
                  </a:cubicBezTo>
                  <a:cubicBezTo>
                    <a:pt x="356" y="90"/>
                    <a:pt x="353" y="90"/>
                    <a:pt x="352" y="91"/>
                  </a:cubicBezTo>
                  <a:cubicBezTo>
                    <a:pt x="351" y="93"/>
                    <a:pt x="350" y="97"/>
                    <a:pt x="348" y="99"/>
                  </a:cubicBezTo>
                  <a:cubicBezTo>
                    <a:pt x="347" y="100"/>
                    <a:pt x="345" y="100"/>
                    <a:pt x="343" y="101"/>
                  </a:cubicBezTo>
                  <a:cubicBezTo>
                    <a:pt x="343" y="100"/>
                    <a:pt x="343" y="101"/>
                    <a:pt x="342" y="101"/>
                  </a:cubicBezTo>
                  <a:cubicBezTo>
                    <a:pt x="341" y="99"/>
                    <a:pt x="341" y="98"/>
                    <a:pt x="341" y="97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97"/>
                    <a:pt x="339" y="95"/>
                    <a:pt x="339" y="93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36" y="94"/>
                    <a:pt x="337" y="94"/>
                    <a:pt x="336" y="95"/>
                  </a:cubicBezTo>
                  <a:cubicBezTo>
                    <a:pt x="335" y="90"/>
                    <a:pt x="333" y="87"/>
                    <a:pt x="334" y="82"/>
                  </a:cubicBezTo>
                  <a:cubicBezTo>
                    <a:pt x="335" y="81"/>
                    <a:pt x="336" y="81"/>
                    <a:pt x="336" y="79"/>
                  </a:cubicBezTo>
                  <a:cubicBezTo>
                    <a:pt x="336" y="78"/>
                    <a:pt x="334" y="74"/>
                    <a:pt x="332" y="73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2" y="74"/>
                    <a:pt x="330" y="74"/>
                    <a:pt x="329" y="74"/>
                  </a:cubicBezTo>
                  <a:cubicBezTo>
                    <a:pt x="329" y="74"/>
                    <a:pt x="329" y="72"/>
                    <a:pt x="327" y="73"/>
                  </a:cubicBezTo>
                  <a:cubicBezTo>
                    <a:pt x="327" y="73"/>
                    <a:pt x="328" y="74"/>
                    <a:pt x="326" y="74"/>
                  </a:cubicBezTo>
                  <a:cubicBezTo>
                    <a:pt x="324" y="74"/>
                    <a:pt x="321" y="71"/>
                    <a:pt x="319" y="71"/>
                  </a:cubicBezTo>
                  <a:cubicBezTo>
                    <a:pt x="315" y="72"/>
                    <a:pt x="315" y="75"/>
                    <a:pt x="314" y="75"/>
                  </a:cubicBezTo>
                  <a:close/>
                  <a:moveTo>
                    <a:pt x="110" y="19"/>
                  </a:moveTo>
                  <a:cubicBezTo>
                    <a:pt x="111" y="19"/>
                    <a:pt x="110" y="22"/>
                    <a:pt x="110" y="23"/>
                  </a:cubicBezTo>
                  <a:cubicBezTo>
                    <a:pt x="110" y="23"/>
                    <a:pt x="113" y="22"/>
                    <a:pt x="113" y="22"/>
                  </a:cubicBezTo>
                  <a:cubicBezTo>
                    <a:pt x="113" y="22"/>
                    <a:pt x="113" y="18"/>
                    <a:pt x="112" y="20"/>
                  </a:cubicBezTo>
                  <a:lnTo>
                    <a:pt x="110" y="19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7"/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8"/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9"/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0"/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2" cap="flat">
              <a:solidFill>
                <a:schemeClr val="tx2">
                  <a:lumMod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9444708" y="3376904"/>
              <a:ext cx="14371" cy="10778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3 h 3"/>
                <a:gd name="T4" fmla="*/ 1 w 4"/>
                <a:gd name="T5" fmla="*/ 3 h 3"/>
                <a:gd name="T6" fmla="*/ 0 w 4"/>
                <a:gd name="T7" fmla="*/ 1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3" y="0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6"/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7"/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5467467" y="3750556"/>
              <a:ext cx="84432" cy="62875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5467467" y="3750556"/>
              <a:ext cx="84432" cy="62875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7"/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8"/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9"/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0"/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1"/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2"/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3"/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4"/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5"/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6"/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7"/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8"/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9"/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0"/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1"/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2"/>
            <p:cNvSpPr>
              <a:spLocks/>
            </p:cNvSpPr>
            <p:nvPr/>
          </p:nvSpPr>
          <p:spPr bwMode="auto">
            <a:xfrm>
              <a:off x="7087824" y="3795467"/>
              <a:ext cx="43114" cy="25150"/>
            </a:xfrm>
            <a:custGeom>
              <a:avLst/>
              <a:gdLst>
                <a:gd name="T0" fmla="*/ 7 w 12"/>
                <a:gd name="T1" fmla="*/ 1 h 7"/>
                <a:gd name="T2" fmla="*/ 5 w 12"/>
                <a:gd name="T3" fmla="*/ 7 h 7"/>
                <a:gd name="T4" fmla="*/ 7 w 12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7" y="1"/>
                  </a:moveTo>
                  <a:cubicBezTo>
                    <a:pt x="12" y="2"/>
                    <a:pt x="5" y="7"/>
                    <a:pt x="5" y="7"/>
                  </a:cubicBezTo>
                  <a:cubicBezTo>
                    <a:pt x="2" y="5"/>
                    <a:pt x="0" y="0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3"/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4"/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5"/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6"/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7"/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9"/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0"/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3"/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4"/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5"/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6"/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9"/>
            <p:cNvSpPr>
              <a:spLocks/>
            </p:cNvSpPr>
            <p:nvPr/>
          </p:nvSpPr>
          <p:spPr bwMode="auto">
            <a:xfrm>
              <a:off x="7231537" y="3750556"/>
              <a:ext cx="68263" cy="77246"/>
            </a:xfrm>
            <a:custGeom>
              <a:avLst/>
              <a:gdLst>
                <a:gd name="T0" fmla="*/ 16 w 19"/>
                <a:gd name="T1" fmla="*/ 16 h 22"/>
                <a:gd name="T2" fmla="*/ 15 w 19"/>
                <a:gd name="T3" fmla="*/ 14 h 22"/>
                <a:gd name="T4" fmla="*/ 13 w 19"/>
                <a:gd name="T5" fmla="*/ 14 h 22"/>
                <a:gd name="T6" fmla="*/ 13 w 19"/>
                <a:gd name="T7" fmla="*/ 12 h 22"/>
                <a:gd name="T8" fmla="*/ 17 w 19"/>
                <a:gd name="T9" fmla="*/ 2 h 22"/>
                <a:gd name="T10" fmla="*/ 14 w 19"/>
                <a:gd name="T11" fmla="*/ 0 h 22"/>
                <a:gd name="T12" fmla="*/ 11 w 19"/>
                <a:gd name="T13" fmla="*/ 3 h 22"/>
                <a:gd name="T14" fmla="*/ 9 w 19"/>
                <a:gd name="T15" fmla="*/ 1 h 22"/>
                <a:gd name="T16" fmla="*/ 7 w 19"/>
                <a:gd name="T17" fmla="*/ 3 h 22"/>
                <a:gd name="T18" fmla="*/ 3 w 19"/>
                <a:gd name="T19" fmla="*/ 12 h 22"/>
                <a:gd name="T20" fmla="*/ 1 w 19"/>
                <a:gd name="T21" fmla="*/ 19 h 22"/>
                <a:gd name="T22" fmla="*/ 6 w 19"/>
                <a:gd name="T23" fmla="*/ 22 h 22"/>
                <a:gd name="T24" fmla="*/ 9 w 19"/>
                <a:gd name="T25" fmla="*/ 21 h 22"/>
                <a:gd name="T26" fmla="*/ 12 w 19"/>
                <a:gd name="T27" fmla="*/ 21 h 22"/>
                <a:gd name="T28" fmla="*/ 16 w 19"/>
                <a:gd name="T2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2">
                  <a:moveTo>
                    <a:pt x="16" y="16"/>
                  </a:moveTo>
                  <a:cubicBezTo>
                    <a:pt x="16" y="15"/>
                    <a:pt x="16" y="14"/>
                    <a:pt x="15" y="14"/>
                  </a:cubicBezTo>
                  <a:cubicBezTo>
                    <a:pt x="15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6" y="10"/>
                    <a:pt x="19" y="7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2" y="9"/>
                    <a:pt x="3" y="12"/>
                  </a:cubicBezTo>
                  <a:cubicBezTo>
                    <a:pt x="3" y="14"/>
                    <a:pt x="0" y="17"/>
                    <a:pt x="1" y="19"/>
                  </a:cubicBezTo>
                  <a:cubicBezTo>
                    <a:pt x="1" y="21"/>
                    <a:pt x="4" y="22"/>
                    <a:pt x="6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70"/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1"/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3"/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4"/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5"/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6"/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7"/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3"/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4"/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5"/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6"/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7"/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8"/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9"/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90"/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1"/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2"/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3"/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4"/>
            <p:cNvSpPr>
              <a:spLocks noEditPoints="1"/>
            </p:cNvSpPr>
            <p:nvPr/>
          </p:nvSpPr>
          <p:spPr bwMode="auto">
            <a:xfrm>
              <a:off x="1666273" y="376907"/>
              <a:ext cx="2748500" cy="2191615"/>
            </a:xfrm>
            <a:custGeom>
              <a:avLst/>
              <a:gdLst>
                <a:gd name="T0" fmla="*/ 256 w 780"/>
                <a:gd name="T1" fmla="*/ 253 h 622"/>
                <a:gd name="T2" fmla="*/ 316 w 780"/>
                <a:gd name="T3" fmla="*/ 199 h 622"/>
                <a:gd name="T4" fmla="*/ 534 w 780"/>
                <a:gd name="T5" fmla="*/ 193 h 622"/>
                <a:gd name="T6" fmla="*/ 457 w 780"/>
                <a:gd name="T7" fmla="*/ 181 h 622"/>
                <a:gd name="T8" fmla="*/ 548 w 780"/>
                <a:gd name="T9" fmla="*/ 219 h 622"/>
                <a:gd name="T10" fmla="*/ 582 w 780"/>
                <a:gd name="T11" fmla="*/ 313 h 622"/>
                <a:gd name="T12" fmla="*/ 622 w 780"/>
                <a:gd name="T13" fmla="*/ 348 h 622"/>
                <a:gd name="T14" fmla="*/ 639 w 780"/>
                <a:gd name="T15" fmla="*/ 286 h 622"/>
                <a:gd name="T16" fmla="*/ 690 w 780"/>
                <a:gd name="T17" fmla="*/ 273 h 622"/>
                <a:gd name="T18" fmla="*/ 644 w 780"/>
                <a:gd name="T19" fmla="*/ 243 h 622"/>
                <a:gd name="T20" fmla="*/ 586 w 780"/>
                <a:gd name="T21" fmla="*/ 191 h 622"/>
                <a:gd name="T22" fmla="*/ 565 w 780"/>
                <a:gd name="T23" fmla="*/ 41 h 622"/>
                <a:gd name="T24" fmla="*/ 400 w 780"/>
                <a:gd name="T25" fmla="*/ 45 h 622"/>
                <a:gd name="T26" fmla="*/ 478 w 780"/>
                <a:gd name="T27" fmla="*/ 82 h 622"/>
                <a:gd name="T28" fmla="*/ 455 w 780"/>
                <a:gd name="T29" fmla="*/ 123 h 622"/>
                <a:gd name="T30" fmla="*/ 576 w 780"/>
                <a:gd name="T31" fmla="*/ 82 h 622"/>
                <a:gd name="T32" fmla="*/ 655 w 780"/>
                <a:gd name="T33" fmla="*/ 33 h 622"/>
                <a:gd name="T34" fmla="*/ 566 w 780"/>
                <a:gd name="T35" fmla="*/ 20 h 622"/>
                <a:gd name="T36" fmla="*/ 96 w 780"/>
                <a:gd name="T37" fmla="*/ 464 h 622"/>
                <a:gd name="T38" fmla="*/ 128 w 780"/>
                <a:gd name="T39" fmla="*/ 514 h 622"/>
                <a:gd name="T40" fmla="*/ 525 w 780"/>
                <a:gd name="T41" fmla="*/ 574 h 622"/>
                <a:gd name="T42" fmla="*/ 643 w 780"/>
                <a:gd name="T43" fmla="*/ 584 h 622"/>
                <a:gd name="T44" fmla="*/ 683 w 780"/>
                <a:gd name="T45" fmla="*/ 580 h 622"/>
                <a:gd name="T46" fmla="*/ 615 w 780"/>
                <a:gd name="T47" fmla="*/ 558 h 622"/>
                <a:gd name="T48" fmla="*/ 731 w 780"/>
                <a:gd name="T49" fmla="*/ 471 h 622"/>
                <a:gd name="T50" fmla="*/ 678 w 780"/>
                <a:gd name="T51" fmla="*/ 399 h 622"/>
                <a:gd name="T52" fmla="*/ 564 w 780"/>
                <a:gd name="T53" fmla="*/ 349 h 622"/>
                <a:gd name="T54" fmla="*/ 524 w 780"/>
                <a:gd name="T55" fmla="*/ 498 h 622"/>
                <a:gd name="T56" fmla="*/ 443 w 780"/>
                <a:gd name="T57" fmla="*/ 341 h 622"/>
                <a:gd name="T58" fmla="*/ 516 w 780"/>
                <a:gd name="T59" fmla="*/ 264 h 622"/>
                <a:gd name="T60" fmla="*/ 425 w 780"/>
                <a:gd name="T61" fmla="*/ 235 h 622"/>
                <a:gd name="T62" fmla="*/ 399 w 780"/>
                <a:gd name="T63" fmla="*/ 201 h 622"/>
                <a:gd name="T64" fmla="*/ 387 w 780"/>
                <a:gd name="T65" fmla="*/ 265 h 622"/>
                <a:gd name="T66" fmla="*/ 286 w 780"/>
                <a:gd name="T67" fmla="*/ 275 h 622"/>
                <a:gd name="T68" fmla="*/ 120 w 780"/>
                <a:gd name="T69" fmla="*/ 217 h 622"/>
                <a:gd name="T70" fmla="*/ 7 w 780"/>
                <a:gd name="T71" fmla="*/ 232 h 622"/>
                <a:gd name="T72" fmla="*/ 611 w 780"/>
                <a:gd name="T73" fmla="*/ 562 h 622"/>
                <a:gd name="T74" fmla="*/ 682 w 780"/>
                <a:gd name="T75" fmla="*/ 572 h 622"/>
                <a:gd name="T76" fmla="*/ 598 w 780"/>
                <a:gd name="T77" fmla="*/ 502 h 622"/>
                <a:gd name="T78" fmla="*/ 778 w 780"/>
                <a:gd name="T79" fmla="*/ 550 h 622"/>
                <a:gd name="T80" fmla="*/ 373 w 780"/>
                <a:gd name="T81" fmla="*/ 505 h 622"/>
                <a:gd name="T82" fmla="*/ 387 w 780"/>
                <a:gd name="T83" fmla="*/ 513 h 622"/>
                <a:gd name="T84" fmla="*/ 341 w 780"/>
                <a:gd name="T85" fmla="*/ 409 h 622"/>
                <a:gd name="T86" fmla="*/ 447 w 780"/>
                <a:gd name="T87" fmla="*/ 88 h 622"/>
                <a:gd name="T88" fmla="*/ 668 w 780"/>
                <a:gd name="T89" fmla="*/ 337 h 622"/>
                <a:gd name="T90" fmla="*/ 623 w 780"/>
                <a:gd name="T91" fmla="*/ 282 h 622"/>
                <a:gd name="T92" fmla="*/ 567 w 780"/>
                <a:gd name="T93" fmla="*/ 239 h 622"/>
                <a:gd name="T94" fmla="*/ 381 w 780"/>
                <a:gd name="T95" fmla="*/ 156 h 622"/>
                <a:gd name="T96" fmla="*/ 429 w 780"/>
                <a:gd name="T97" fmla="*/ 130 h 622"/>
                <a:gd name="T98" fmla="*/ 453 w 780"/>
                <a:gd name="T99" fmla="*/ 134 h 622"/>
                <a:gd name="T100" fmla="*/ 391 w 780"/>
                <a:gd name="T101" fmla="*/ 103 h 622"/>
                <a:gd name="T102" fmla="*/ 391 w 780"/>
                <a:gd name="T103" fmla="*/ 201 h 622"/>
                <a:gd name="T104" fmla="*/ 362 w 780"/>
                <a:gd name="T105" fmla="*/ 120 h 622"/>
                <a:gd name="T106" fmla="*/ 315 w 780"/>
                <a:gd name="T107" fmla="*/ 98 h 622"/>
                <a:gd name="T108" fmla="*/ 315 w 780"/>
                <a:gd name="T109" fmla="*/ 75 h 622"/>
                <a:gd name="T110" fmla="*/ 270 w 780"/>
                <a:gd name="T111" fmla="*/ 341 h 622"/>
                <a:gd name="T112" fmla="*/ 192 w 780"/>
                <a:gd name="T113" fmla="*/ 301 h 622"/>
                <a:gd name="T114" fmla="*/ 377 w 780"/>
                <a:gd name="T115" fmla="*/ 233 h 622"/>
                <a:gd name="T116" fmla="*/ 149 w 780"/>
                <a:gd name="T117" fmla="*/ 200 h 622"/>
                <a:gd name="T118" fmla="*/ 276 w 780"/>
                <a:gd name="T119" fmla="*/ 112 h 622"/>
                <a:gd name="T120" fmla="*/ 242 w 780"/>
                <a:gd name="T121" fmla="*/ 151 h 622"/>
                <a:gd name="T122" fmla="*/ 181 w 780"/>
                <a:gd name="T123" fmla="*/ 133 h 622"/>
                <a:gd name="T124" fmla="*/ 256 w 780"/>
                <a:gd name="T125" fmla="*/ 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622">
                  <a:moveTo>
                    <a:pt x="204" y="193"/>
                  </a:moveTo>
                  <a:cubicBezTo>
                    <a:pt x="204" y="194"/>
                    <a:pt x="201" y="194"/>
                    <a:pt x="200" y="194"/>
                  </a:cubicBezTo>
                  <a:cubicBezTo>
                    <a:pt x="199" y="195"/>
                    <a:pt x="200" y="196"/>
                    <a:pt x="199" y="197"/>
                  </a:cubicBezTo>
                  <a:cubicBezTo>
                    <a:pt x="198" y="199"/>
                    <a:pt x="196" y="199"/>
                    <a:pt x="195" y="201"/>
                  </a:cubicBezTo>
                  <a:cubicBezTo>
                    <a:pt x="195" y="202"/>
                    <a:pt x="194" y="202"/>
                    <a:pt x="193" y="202"/>
                  </a:cubicBezTo>
                  <a:cubicBezTo>
                    <a:pt x="195" y="203"/>
                    <a:pt x="192" y="206"/>
                    <a:pt x="199" y="206"/>
                  </a:cubicBezTo>
                  <a:cubicBezTo>
                    <a:pt x="204" y="206"/>
                    <a:pt x="201" y="204"/>
                    <a:pt x="203" y="203"/>
                  </a:cubicBezTo>
                  <a:cubicBezTo>
                    <a:pt x="206" y="202"/>
                    <a:pt x="207" y="205"/>
                    <a:pt x="205" y="205"/>
                  </a:cubicBezTo>
                  <a:cubicBezTo>
                    <a:pt x="205" y="205"/>
                    <a:pt x="205" y="206"/>
                    <a:pt x="205" y="206"/>
                  </a:cubicBezTo>
                  <a:cubicBezTo>
                    <a:pt x="208" y="206"/>
                    <a:pt x="207" y="207"/>
                    <a:pt x="207" y="207"/>
                  </a:cubicBezTo>
                  <a:cubicBezTo>
                    <a:pt x="206" y="207"/>
                    <a:pt x="204" y="207"/>
                    <a:pt x="203" y="207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09"/>
                    <a:pt x="211" y="207"/>
                    <a:pt x="211" y="206"/>
                  </a:cubicBezTo>
                  <a:cubicBezTo>
                    <a:pt x="212" y="206"/>
                    <a:pt x="217" y="208"/>
                    <a:pt x="219" y="208"/>
                  </a:cubicBezTo>
                  <a:cubicBezTo>
                    <a:pt x="220" y="208"/>
                    <a:pt x="221" y="206"/>
                    <a:pt x="222" y="205"/>
                  </a:cubicBezTo>
                  <a:cubicBezTo>
                    <a:pt x="225" y="204"/>
                    <a:pt x="230" y="205"/>
                    <a:pt x="233" y="205"/>
                  </a:cubicBezTo>
                  <a:cubicBezTo>
                    <a:pt x="233" y="205"/>
                    <a:pt x="233" y="207"/>
                    <a:pt x="233" y="207"/>
                  </a:cubicBezTo>
                  <a:cubicBezTo>
                    <a:pt x="227" y="207"/>
                    <a:pt x="226" y="207"/>
                    <a:pt x="222" y="209"/>
                  </a:cubicBezTo>
                  <a:cubicBezTo>
                    <a:pt x="222" y="209"/>
                    <a:pt x="222" y="211"/>
                    <a:pt x="222" y="211"/>
                  </a:cubicBezTo>
                  <a:cubicBezTo>
                    <a:pt x="221" y="211"/>
                    <a:pt x="219" y="210"/>
                    <a:pt x="219" y="210"/>
                  </a:cubicBezTo>
                  <a:cubicBezTo>
                    <a:pt x="217" y="210"/>
                    <a:pt x="217" y="211"/>
                    <a:pt x="215" y="211"/>
                  </a:cubicBezTo>
                  <a:cubicBezTo>
                    <a:pt x="211" y="212"/>
                    <a:pt x="201" y="213"/>
                    <a:pt x="207" y="217"/>
                  </a:cubicBezTo>
                  <a:cubicBezTo>
                    <a:pt x="208" y="219"/>
                    <a:pt x="210" y="219"/>
                    <a:pt x="213" y="219"/>
                  </a:cubicBezTo>
                  <a:cubicBezTo>
                    <a:pt x="213" y="219"/>
                    <a:pt x="213" y="217"/>
                    <a:pt x="214" y="217"/>
                  </a:cubicBezTo>
                  <a:cubicBezTo>
                    <a:pt x="214" y="217"/>
                    <a:pt x="217" y="220"/>
                    <a:pt x="218" y="220"/>
                  </a:cubicBezTo>
                  <a:cubicBezTo>
                    <a:pt x="219" y="220"/>
                    <a:pt x="221" y="218"/>
                    <a:pt x="223" y="218"/>
                  </a:cubicBezTo>
                  <a:cubicBezTo>
                    <a:pt x="223" y="218"/>
                    <a:pt x="230" y="218"/>
                    <a:pt x="231" y="218"/>
                  </a:cubicBezTo>
                  <a:cubicBezTo>
                    <a:pt x="231" y="218"/>
                    <a:pt x="232" y="219"/>
                    <a:pt x="234" y="219"/>
                  </a:cubicBezTo>
                  <a:cubicBezTo>
                    <a:pt x="235" y="219"/>
                    <a:pt x="239" y="217"/>
                    <a:pt x="241" y="217"/>
                  </a:cubicBezTo>
                  <a:cubicBezTo>
                    <a:pt x="242" y="218"/>
                    <a:pt x="242" y="220"/>
                    <a:pt x="244" y="219"/>
                  </a:cubicBezTo>
                  <a:cubicBezTo>
                    <a:pt x="244" y="219"/>
                    <a:pt x="248" y="218"/>
                    <a:pt x="248" y="218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0" y="216"/>
                    <a:pt x="252" y="217"/>
                    <a:pt x="253" y="218"/>
                  </a:cubicBezTo>
                  <a:cubicBezTo>
                    <a:pt x="253" y="218"/>
                    <a:pt x="253" y="220"/>
                    <a:pt x="253" y="220"/>
                  </a:cubicBezTo>
                  <a:cubicBezTo>
                    <a:pt x="254" y="220"/>
                    <a:pt x="255" y="220"/>
                    <a:pt x="256" y="220"/>
                  </a:cubicBezTo>
                  <a:cubicBezTo>
                    <a:pt x="257" y="220"/>
                    <a:pt x="258" y="217"/>
                    <a:pt x="260" y="217"/>
                  </a:cubicBezTo>
                  <a:cubicBezTo>
                    <a:pt x="261" y="217"/>
                    <a:pt x="261" y="218"/>
                    <a:pt x="262" y="218"/>
                  </a:cubicBezTo>
                  <a:cubicBezTo>
                    <a:pt x="262" y="218"/>
                    <a:pt x="262" y="220"/>
                    <a:pt x="262" y="220"/>
                  </a:cubicBezTo>
                  <a:cubicBezTo>
                    <a:pt x="261" y="220"/>
                    <a:pt x="260" y="220"/>
                    <a:pt x="259" y="220"/>
                  </a:cubicBezTo>
                  <a:cubicBezTo>
                    <a:pt x="258" y="225"/>
                    <a:pt x="260" y="222"/>
                    <a:pt x="256" y="224"/>
                  </a:cubicBezTo>
                  <a:cubicBezTo>
                    <a:pt x="256" y="224"/>
                    <a:pt x="255" y="226"/>
                    <a:pt x="255" y="226"/>
                  </a:cubicBezTo>
                  <a:cubicBezTo>
                    <a:pt x="253" y="227"/>
                    <a:pt x="246" y="227"/>
                    <a:pt x="244" y="226"/>
                  </a:cubicBezTo>
                  <a:cubicBezTo>
                    <a:pt x="243" y="226"/>
                    <a:pt x="242" y="224"/>
                    <a:pt x="241" y="224"/>
                  </a:cubicBezTo>
                  <a:cubicBezTo>
                    <a:pt x="240" y="224"/>
                    <a:pt x="232" y="225"/>
                    <a:pt x="231" y="226"/>
                  </a:cubicBezTo>
                  <a:cubicBezTo>
                    <a:pt x="230" y="226"/>
                    <a:pt x="230" y="228"/>
                    <a:pt x="230" y="228"/>
                  </a:cubicBezTo>
                  <a:cubicBezTo>
                    <a:pt x="226" y="229"/>
                    <a:pt x="218" y="228"/>
                    <a:pt x="214" y="228"/>
                  </a:cubicBezTo>
                  <a:cubicBezTo>
                    <a:pt x="216" y="229"/>
                    <a:pt x="213" y="233"/>
                    <a:pt x="213" y="233"/>
                  </a:cubicBezTo>
                  <a:cubicBezTo>
                    <a:pt x="213" y="237"/>
                    <a:pt x="214" y="234"/>
                    <a:pt x="215" y="235"/>
                  </a:cubicBezTo>
                  <a:cubicBezTo>
                    <a:pt x="215" y="236"/>
                    <a:pt x="215" y="237"/>
                    <a:pt x="215" y="237"/>
                  </a:cubicBezTo>
                  <a:cubicBezTo>
                    <a:pt x="216" y="238"/>
                    <a:pt x="218" y="238"/>
                    <a:pt x="219" y="239"/>
                  </a:cubicBezTo>
                  <a:cubicBezTo>
                    <a:pt x="219" y="239"/>
                    <a:pt x="219" y="241"/>
                    <a:pt x="219" y="241"/>
                  </a:cubicBezTo>
                  <a:cubicBezTo>
                    <a:pt x="221" y="242"/>
                    <a:pt x="225" y="244"/>
                    <a:pt x="228" y="245"/>
                  </a:cubicBezTo>
                  <a:cubicBezTo>
                    <a:pt x="229" y="245"/>
                    <a:pt x="231" y="244"/>
                    <a:pt x="231" y="244"/>
                  </a:cubicBezTo>
                  <a:cubicBezTo>
                    <a:pt x="233" y="244"/>
                    <a:pt x="237" y="245"/>
                    <a:pt x="239" y="246"/>
                  </a:cubicBezTo>
                  <a:cubicBezTo>
                    <a:pt x="240" y="247"/>
                    <a:pt x="240" y="252"/>
                    <a:pt x="241" y="254"/>
                  </a:cubicBezTo>
                  <a:cubicBezTo>
                    <a:pt x="242" y="254"/>
                    <a:pt x="243" y="253"/>
                    <a:pt x="245" y="253"/>
                  </a:cubicBezTo>
                  <a:cubicBezTo>
                    <a:pt x="246" y="255"/>
                    <a:pt x="246" y="255"/>
                    <a:pt x="246" y="255"/>
                  </a:cubicBezTo>
                  <a:cubicBezTo>
                    <a:pt x="246" y="255"/>
                    <a:pt x="247" y="255"/>
                    <a:pt x="248" y="255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0" y="256"/>
                    <a:pt x="254" y="256"/>
                    <a:pt x="256" y="255"/>
                  </a:cubicBezTo>
                  <a:cubicBezTo>
                    <a:pt x="256" y="255"/>
                    <a:pt x="256" y="253"/>
                    <a:pt x="256" y="253"/>
                  </a:cubicBezTo>
                  <a:cubicBezTo>
                    <a:pt x="257" y="253"/>
                    <a:pt x="258" y="253"/>
                    <a:pt x="258" y="253"/>
                  </a:cubicBezTo>
                  <a:cubicBezTo>
                    <a:pt x="260" y="252"/>
                    <a:pt x="260" y="253"/>
                    <a:pt x="262" y="253"/>
                  </a:cubicBezTo>
                  <a:cubicBezTo>
                    <a:pt x="263" y="253"/>
                    <a:pt x="268" y="254"/>
                    <a:pt x="270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72" y="252"/>
                    <a:pt x="275" y="251"/>
                    <a:pt x="276" y="251"/>
                  </a:cubicBezTo>
                  <a:cubicBezTo>
                    <a:pt x="277" y="250"/>
                    <a:pt x="279" y="251"/>
                    <a:pt x="280" y="251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1" y="248"/>
                    <a:pt x="282" y="249"/>
                    <a:pt x="283" y="249"/>
                  </a:cubicBezTo>
                  <a:cubicBezTo>
                    <a:pt x="285" y="248"/>
                    <a:pt x="289" y="245"/>
                    <a:pt x="291" y="245"/>
                  </a:cubicBezTo>
                  <a:cubicBezTo>
                    <a:pt x="294" y="244"/>
                    <a:pt x="295" y="245"/>
                    <a:pt x="298" y="243"/>
                  </a:cubicBezTo>
                  <a:cubicBezTo>
                    <a:pt x="298" y="243"/>
                    <a:pt x="300" y="240"/>
                    <a:pt x="300" y="239"/>
                  </a:cubicBezTo>
                  <a:cubicBezTo>
                    <a:pt x="301" y="239"/>
                    <a:pt x="303" y="239"/>
                    <a:pt x="304" y="239"/>
                  </a:cubicBezTo>
                  <a:cubicBezTo>
                    <a:pt x="305" y="238"/>
                    <a:pt x="307" y="236"/>
                    <a:pt x="308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10" y="234"/>
                    <a:pt x="311" y="235"/>
                    <a:pt x="312" y="235"/>
                  </a:cubicBezTo>
                  <a:cubicBezTo>
                    <a:pt x="311" y="237"/>
                    <a:pt x="310" y="239"/>
                    <a:pt x="309" y="241"/>
                  </a:cubicBezTo>
                  <a:cubicBezTo>
                    <a:pt x="310" y="241"/>
                    <a:pt x="310" y="243"/>
                    <a:pt x="310" y="243"/>
                  </a:cubicBezTo>
                  <a:cubicBezTo>
                    <a:pt x="313" y="244"/>
                    <a:pt x="315" y="243"/>
                    <a:pt x="318" y="244"/>
                  </a:cubicBezTo>
                  <a:cubicBezTo>
                    <a:pt x="318" y="244"/>
                    <a:pt x="317" y="247"/>
                    <a:pt x="318" y="247"/>
                  </a:cubicBezTo>
                  <a:cubicBezTo>
                    <a:pt x="318" y="247"/>
                    <a:pt x="320" y="248"/>
                    <a:pt x="320" y="247"/>
                  </a:cubicBezTo>
                  <a:cubicBezTo>
                    <a:pt x="321" y="247"/>
                    <a:pt x="321" y="246"/>
                    <a:pt x="322" y="245"/>
                  </a:cubicBezTo>
                  <a:cubicBezTo>
                    <a:pt x="323" y="246"/>
                    <a:pt x="325" y="249"/>
                    <a:pt x="327" y="249"/>
                  </a:cubicBezTo>
                  <a:cubicBezTo>
                    <a:pt x="328" y="249"/>
                    <a:pt x="329" y="247"/>
                    <a:pt x="330" y="247"/>
                  </a:cubicBezTo>
                  <a:cubicBezTo>
                    <a:pt x="331" y="248"/>
                    <a:pt x="331" y="250"/>
                    <a:pt x="334" y="250"/>
                  </a:cubicBezTo>
                  <a:cubicBezTo>
                    <a:pt x="335" y="250"/>
                    <a:pt x="335" y="248"/>
                    <a:pt x="335" y="247"/>
                  </a:cubicBezTo>
                  <a:cubicBezTo>
                    <a:pt x="337" y="248"/>
                    <a:pt x="339" y="248"/>
                    <a:pt x="341" y="248"/>
                  </a:cubicBezTo>
                  <a:cubicBezTo>
                    <a:pt x="342" y="246"/>
                    <a:pt x="342" y="246"/>
                    <a:pt x="342" y="246"/>
                  </a:cubicBezTo>
                  <a:cubicBezTo>
                    <a:pt x="344" y="245"/>
                    <a:pt x="344" y="246"/>
                    <a:pt x="346" y="245"/>
                  </a:cubicBezTo>
                  <a:cubicBezTo>
                    <a:pt x="347" y="244"/>
                    <a:pt x="346" y="243"/>
                    <a:pt x="347" y="242"/>
                  </a:cubicBezTo>
                  <a:cubicBezTo>
                    <a:pt x="346" y="242"/>
                    <a:pt x="345" y="242"/>
                    <a:pt x="345" y="242"/>
                  </a:cubicBezTo>
                  <a:cubicBezTo>
                    <a:pt x="345" y="241"/>
                    <a:pt x="345" y="240"/>
                    <a:pt x="345" y="239"/>
                  </a:cubicBezTo>
                  <a:cubicBezTo>
                    <a:pt x="343" y="240"/>
                    <a:pt x="342" y="239"/>
                    <a:pt x="340" y="239"/>
                  </a:cubicBezTo>
                  <a:cubicBezTo>
                    <a:pt x="338" y="240"/>
                    <a:pt x="341" y="243"/>
                    <a:pt x="336" y="241"/>
                  </a:cubicBezTo>
                  <a:cubicBezTo>
                    <a:pt x="334" y="241"/>
                    <a:pt x="335" y="239"/>
                    <a:pt x="334" y="238"/>
                  </a:cubicBezTo>
                  <a:cubicBezTo>
                    <a:pt x="333" y="238"/>
                    <a:pt x="331" y="237"/>
                    <a:pt x="331" y="237"/>
                  </a:cubicBezTo>
                  <a:cubicBezTo>
                    <a:pt x="332" y="234"/>
                    <a:pt x="332" y="234"/>
                    <a:pt x="332" y="234"/>
                  </a:cubicBezTo>
                  <a:cubicBezTo>
                    <a:pt x="333" y="235"/>
                    <a:pt x="334" y="234"/>
                    <a:pt x="336" y="235"/>
                  </a:cubicBezTo>
                  <a:cubicBezTo>
                    <a:pt x="336" y="235"/>
                    <a:pt x="337" y="237"/>
                    <a:pt x="338" y="237"/>
                  </a:cubicBezTo>
                  <a:cubicBezTo>
                    <a:pt x="340" y="238"/>
                    <a:pt x="343" y="238"/>
                    <a:pt x="346" y="238"/>
                  </a:cubicBezTo>
                  <a:cubicBezTo>
                    <a:pt x="346" y="238"/>
                    <a:pt x="346" y="236"/>
                    <a:pt x="346" y="236"/>
                  </a:cubicBezTo>
                  <a:cubicBezTo>
                    <a:pt x="344" y="236"/>
                    <a:pt x="344" y="236"/>
                    <a:pt x="343" y="235"/>
                  </a:cubicBezTo>
                  <a:cubicBezTo>
                    <a:pt x="340" y="234"/>
                    <a:pt x="344" y="234"/>
                    <a:pt x="345" y="233"/>
                  </a:cubicBezTo>
                  <a:cubicBezTo>
                    <a:pt x="344" y="233"/>
                    <a:pt x="346" y="232"/>
                    <a:pt x="346" y="232"/>
                  </a:cubicBezTo>
                  <a:cubicBezTo>
                    <a:pt x="348" y="233"/>
                    <a:pt x="349" y="234"/>
                    <a:pt x="352" y="235"/>
                  </a:cubicBezTo>
                  <a:cubicBezTo>
                    <a:pt x="352" y="236"/>
                    <a:pt x="351" y="238"/>
                    <a:pt x="352" y="238"/>
                  </a:cubicBezTo>
                  <a:cubicBezTo>
                    <a:pt x="352" y="239"/>
                    <a:pt x="354" y="238"/>
                    <a:pt x="355" y="239"/>
                  </a:cubicBezTo>
                  <a:cubicBezTo>
                    <a:pt x="356" y="238"/>
                    <a:pt x="355" y="237"/>
                    <a:pt x="356" y="237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6" y="235"/>
                    <a:pt x="354" y="234"/>
                    <a:pt x="354" y="234"/>
                  </a:cubicBezTo>
                  <a:cubicBezTo>
                    <a:pt x="355" y="231"/>
                    <a:pt x="355" y="231"/>
                    <a:pt x="355" y="227"/>
                  </a:cubicBezTo>
                  <a:cubicBezTo>
                    <a:pt x="354" y="227"/>
                    <a:pt x="353" y="226"/>
                    <a:pt x="353" y="226"/>
                  </a:cubicBezTo>
                  <a:cubicBezTo>
                    <a:pt x="351" y="226"/>
                    <a:pt x="350" y="227"/>
                    <a:pt x="349" y="227"/>
                  </a:cubicBezTo>
                  <a:cubicBezTo>
                    <a:pt x="341" y="228"/>
                    <a:pt x="337" y="223"/>
                    <a:pt x="335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9"/>
                    <a:pt x="334" y="221"/>
                    <a:pt x="334" y="223"/>
                  </a:cubicBezTo>
                  <a:cubicBezTo>
                    <a:pt x="333" y="223"/>
                    <a:pt x="332" y="221"/>
                    <a:pt x="332" y="221"/>
                  </a:cubicBezTo>
                  <a:cubicBezTo>
                    <a:pt x="330" y="221"/>
                    <a:pt x="328" y="221"/>
                    <a:pt x="327" y="221"/>
                  </a:cubicBezTo>
                  <a:cubicBezTo>
                    <a:pt x="327" y="220"/>
                    <a:pt x="326" y="218"/>
                    <a:pt x="326" y="218"/>
                  </a:cubicBezTo>
                  <a:cubicBezTo>
                    <a:pt x="325" y="216"/>
                    <a:pt x="323" y="215"/>
                    <a:pt x="322" y="213"/>
                  </a:cubicBezTo>
                  <a:cubicBezTo>
                    <a:pt x="321" y="211"/>
                    <a:pt x="321" y="208"/>
                    <a:pt x="320" y="206"/>
                  </a:cubicBezTo>
                  <a:cubicBezTo>
                    <a:pt x="320" y="205"/>
                    <a:pt x="317" y="205"/>
                    <a:pt x="316" y="204"/>
                  </a:cubicBezTo>
                  <a:cubicBezTo>
                    <a:pt x="315" y="202"/>
                    <a:pt x="317" y="200"/>
                    <a:pt x="316" y="199"/>
                  </a:cubicBezTo>
                  <a:cubicBezTo>
                    <a:pt x="316" y="198"/>
                    <a:pt x="314" y="196"/>
                    <a:pt x="314" y="195"/>
                  </a:cubicBezTo>
                  <a:cubicBezTo>
                    <a:pt x="313" y="195"/>
                    <a:pt x="314" y="194"/>
                    <a:pt x="313" y="193"/>
                  </a:cubicBezTo>
                  <a:cubicBezTo>
                    <a:pt x="312" y="193"/>
                    <a:pt x="309" y="194"/>
                    <a:pt x="308" y="193"/>
                  </a:cubicBezTo>
                  <a:cubicBezTo>
                    <a:pt x="307" y="193"/>
                    <a:pt x="304" y="192"/>
                    <a:pt x="302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0" y="193"/>
                    <a:pt x="300" y="195"/>
                    <a:pt x="298" y="194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2"/>
                    <a:pt x="292" y="197"/>
                    <a:pt x="292" y="197"/>
                  </a:cubicBezTo>
                  <a:cubicBezTo>
                    <a:pt x="292" y="198"/>
                    <a:pt x="293" y="199"/>
                    <a:pt x="292" y="200"/>
                  </a:cubicBezTo>
                  <a:cubicBezTo>
                    <a:pt x="292" y="201"/>
                    <a:pt x="288" y="202"/>
                    <a:pt x="287" y="203"/>
                  </a:cubicBezTo>
                  <a:cubicBezTo>
                    <a:pt x="285" y="197"/>
                    <a:pt x="288" y="194"/>
                    <a:pt x="290" y="188"/>
                  </a:cubicBezTo>
                  <a:cubicBezTo>
                    <a:pt x="290" y="188"/>
                    <a:pt x="289" y="188"/>
                    <a:pt x="288" y="188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4" y="182"/>
                    <a:pt x="285" y="181"/>
                    <a:pt x="284" y="181"/>
                  </a:cubicBezTo>
                  <a:cubicBezTo>
                    <a:pt x="284" y="180"/>
                    <a:pt x="282" y="180"/>
                    <a:pt x="282" y="181"/>
                  </a:cubicBezTo>
                  <a:cubicBezTo>
                    <a:pt x="281" y="180"/>
                    <a:pt x="280" y="179"/>
                    <a:pt x="279" y="178"/>
                  </a:cubicBezTo>
                  <a:cubicBezTo>
                    <a:pt x="279" y="178"/>
                    <a:pt x="277" y="178"/>
                    <a:pt x="276" y="178"/>
                  </a:cubicBezTo>
                  <a:cubicBezTo>
                    <a:pt x="276" y="179"/>
                    <a:pt x="277" y="181"/>
                    <a:pt x="276" y="181"/>
                  </a:cubicBezTo>
                  <a:cubicBezTo>
                    <a:pt x="276" y="182"/>
                    <a:pt x="273" y="183"/>
                    <a:pt x="272" y="184"/>
                  </a:cubicBezTo>
                  <a:cubicBezTo>
                    <a:pt x="272" y="185"/>
                    <a:pt x="273" y="187"/>
                    <a:pt x="272" y="187"/>
                  </a:cubicBezTo>
                  <a:cubicBezTo>
                    <a:pt x="272" y="187"/>
                    <a:pt x="270" y="187"/>
                    <a:pt x="270" y="187"/>
                  </a:cubicBezTo>
                  <a:cubicBezTo>
                    <a:pt x="269" y="186"/>
                    <a:pt x="269" y="187"/>
                    <a:pt x="268" y="187"/>
                  </a:cubicBezTo>
                  <a:cubicBezTo>
                    <a:pt x="267" y="186"/>
                    <a:pt x="268" y="184"/>
                    <a:pt x="268" y="183"/>
                  </a:cubicBezTo>
                  <a:cubicBezTo>
                    <a:pt x="267" y="182"/>
                    <a:pt x="263" y="180"/>
                    <a:pt x="261" y="179"/>
                  </a:cubicBezTo>
                  <a:cubicBezTo>
                    <a:pt x="259" y="178"/>
                    <a:pt x="258" y="178"/>
                    <a:pt x="255" y="177"/>
                  </a:cubicBezTo>
                  <a:cubicBezTo>
                    <a:pt x="255" y="179"/>
                    <a:pt x="254" y="183"/>
                    <a:pt x="254" y="185"/>
                  </a:cubicBezTo>
                  <a:cubicBezTo>
                    <a:pt x="254" y="187"/>
                    <a:pt x="255" y="187"/>
                    <a:pt x="255" y="188"/>
                  </a:cubicBezTo>
                  <a:cubicBezTo>
                    <a:pt x="255" y="190"/>
                    <a:pt x="255" y="191"/>
                    <a:pt x="255" y="193"/>
                  </a:cubicBezTo>
                  <a:cubicBezTo>
                    <a:pt x="255" y="194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3"/>
                  </a:cubicBezTo>
                  <a:cubicBezTo>
                    <a:pt x="250" y="192"/>
                    <a:pt x="249" y="193"/>
                    <a:pt x="248" y="192"/>
                  </a:cubicBezTo>
                  <a:cubicBezTo>
                    <a:pt x="247" y="192"/>
                    <a:pt x="241" y="187"/>
                    <a:pt x="241" y="187"/>
                  </a:cubicBezTo>
                  <a:cubicBezTo>
                    <a:pt x="240" y="184"/>
                    <a:pt x="242" y="183"/>
                    <a:pt x="242" y="181"/>
                  </a:cubicBezTo>
                  <a:cubicBezTo>
                    <a:pt x="242" y="177"/>
                    <a:pt x="241" y="174"/>
                    <a:pt x="241" y="171"/>
                  </a:cubicBezTo>
                  <a:cubicBezTo>
                    <a:pt x="238" y="171"/>
                    <a:pt x="237" y="171"/>
                    <a:pt x="235" y="171"/>
                  </a:cubicBezTo>
                  <a:cubicBezTo>
                    <a:pt x="232" y="175"/>
                    <a:pt x="229" y="176"/>
                    <a:pt x="225" y="178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21" y="180"/>
                    <a:pt x="218" y="179"/>
                    <a:pt x="216" y="179"/>
                  </a:cubicBezTo>
                  <a:cubicBezTo>
                    <a:pt x="214" y="180"/>
                    <a:pt x="212" y="182"/>
                    <a:pt x="211" y="183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3" y="186"/>
                    <a:pt x="204" y="190"/>
                    <a:pt x="204" y="193"/>
                  </a:cubicBezTo>
                  <a:close/>
                  <a:moveTo>
                    <a:pt x="566" y="186"/>
                  </a:moveTo>
                  <a:cubicBezTo>
                    <a:pt x="563" y="185"/>
                    <a:pt x="561" y="186"/>
                    <a:pt x="559" y="185"/>
                  </a:cubicBezTo>
                  <a:cubicBezTo>
                    <a:pt x="558" y="185"/>
                    <a:pt x="558" y="183"/>
                    <a:pt x="558" y="183"/>
                  </a:cubicBezTo>
                  <a:cubicBezTo>
                    <a:pt x="556" y="182"/>
                    <a:pt x="552" y="182"/>
                    <a:pt x="549" y="182"/>
                  </a:cubicBezTo>
                  <a:cubicBezTo>
                    <a:pt x="543" y="183"/>
                    <a:pt x="544" y="187"/>
                    <a:pt x="548" y="189"/>
                  </a:cubicBezTo>
                  <a:cubicBezTo>
                    <a:pt x="548" y="189"/>
                    <a:pt x="559" y="193"/>
                    <a:pt x="555" y="193"/>
                  </a:cubicBezTo>
                  <a:cubicBezTo>
                    <a:pt x="554" y="194"/>
                    <a:pt x="555" y="193"/>
                    <a:pt x="554" y="193"/>
                  </a:cubicBezTo>
                  <a:cubicBezTo>
                    <a:pt x="554" y="193"/>
                    <a:pt x="551" y="193"/>
                    <a:pt x="551" y="193"/>
                  </a:cubicBezTo>
                  <a:cubicBezTo>
                    <a:pt x="548" y="192"/>
                    <a:pt x="548" y="191"/>
                    <a:pt x="546" y="190"/>
                  </a:cubicBezTo>
                  <a:cubicBezTo>
                    <a:pt x="545" y="190"/>
                    <a:pt x="544" y="190"/>
                    <a:pt x="544" y="190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5" y="193"/>
                    <a:pt x="544" y="194"/>
                    <a:pt x="544" y="195"/>
                  </a:cubicBezTo>
                  <a:cubicBezTo>
                    <a:pt x="544" y="195"/>
                    <a:pt x="543" y="195"/>
                    <a:pt x="542" y="195"/>
                  </a:cubicBezTo>
                  <a:cubicBezTo>
                    <a:pt x="542" y="195"/>
                    <a:pt x="541" y="197"/>
                    <a:pt x="541" y="197"/>
                  </a:cubicBezTo>
                  <a:cubicBezTo>
                    <a:pt x="540" y="196"/>
                    <a:pt x="540" y="199"/>
                    <a:pt x="540" y="199"/>
                  </a:cubicBezTo>
                  <a:cubicBezTo>
                    <a:pt x="542" y="200"/>
                    <a:pt x="542" y="199"/>
                    <a:pt x="542" y="201"/>
                  </a:cubicBezTo>
                  <a:cubicBezTo>
                    <a:pt x="542" y="201"/>
                    <a:pt x="540" y="201"/>
                    <a:pt x="540" y="201"/>
                  </a:cubicBezTo>
                  <a:cubicBezTo>
                    <a:pt x="540" y="201"/>
                    <a:pt x="538" y="200"/>
                    <a:pt x="540" y="200"/>
                  </a:cubicBezTo>
                  <a:cubicBezTo>
                    <a:pt x="538" y="200"/>
                    <a:pt x="540" y="197"/>
                    <a:pt x="540" y="197"/>
                  </a:cubicBezTo>
                  <a:cubicBezTo>
                    <a:pt x="541" y="188"/>
                    <a:pt x="539" y="191"/>
                    <a:pt x="534" y="193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535" y="193"/>
                    <a:pt x="534" y="189"/>
                    <a:pt x="531" y="189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27" y="192"/>
                    <a:pt x="527" y="193"/>
                    <a:pt x="524" y="195"/>
                  </a:cubicBezTo>
                  <a:cubicBezTo>
                    <a:pt x="525" y="196"/>
                    <a:pt x="526" y="197"/>
                    <a:pt x="527" y="197"/>
                  </a:cubicBezTo>
                  <a:cubicBezTo>
                    <a:pt x="527" y="198"/>
                    <a:pt x="526" y="199"/>
                    <a:pt x="526" y="200"/>
                  </a:cubicBezTo>
                  <a:cubicBezTo>
                    <a:pt x="522" y="200"/>
                    <a:pt x="522" y="200"/>
                    <a:pt x="519" y="199"/>
                  </a:cubicBezTo>
                  <a:cubicBezTo>
                    <a:pt x="519" y="198"/>
                    <a:pt x="519" y="198"/>
                    <a:pt x="519" y="198"/>
                  </a:cubicBezTo>
                  <a:cubicBezTo>
                    <a:pt x="520" y="198"/>
                    <a:pt x="521" y="198"/>
                    <a:pt x="522" y="198"/>
                  </a:cubicBezTo>
                  <a:cubicBezTo>
                    <a:pt x="523" y="196"/>
                    <a:pt x="521" y="195"/>
                    <a:pt x="523" y="193"/>
                  </a:cubicBezTo>
                  <a:cubicBezTo>
                    <a:pt x="525" y="192"/>
                    <a:pt x="523" y="192"/>
                    <a:pt x="522" y="191"/>
                  </a:cubicBezTo>
                  <a:cubicBezTo>
                    <a:pt x="522" y="190"/>
                    <a:pt x="522" y="190"/>
                    <a:pt x="522" y="190"/>
                  </a:cubicBezTo>
                  <a:cubicBezTo>
                    <a:pt x="522" y="190"/>
                    <a:pt x="523" y="188"/>
                    <a:pt x="522" y="187"/>
                  </a:cubicBezTo>
                  <a:cubicBezTo>
                    <a:pt x="522" y="187"/>
                    <a:pt x="522" y="187"/>
                    <a:pt x="522" y="187"/>
                  </a:cubicBezTo>
                  <a:cubicBezTo>
                    <a:pt x="521" y="186"/>
                    <a:pt x="521" y="184"/>
                    <a:pt x="520" y="183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78"/>
                    <a:pt x="521" y="178"/>
                    <a:pt x="521" y="177"/>
                  </a:cubicBezTo>
                  <a:cubicBezTo>
                    <a:pt x="521" y="177"/>
                    <a:pt x="521" y="176"/>
                    <a:pt x="521" y="175"/>
                  </a:cubicBezTo>
                  <a:cubicBezTo>
                    <a:pt x="521" y="176"/>
                    <a:pt x="520" y="175"/>
                    <a:pt x="520" y="175"/>
                  </a:cubicBezTo>
                  <a:cubicBezTo>
                    <a:pt x="521" y="170"/>
                    <a:pt x="525" y="169"/>
                    <a:pt x="518" y="167"/>
                  </a:cubicBezTo>
                  <a:cubicBezTo>
                    <a:pt x="517" y="166"/>
                    <a:pt x="513" y="165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6"/>
                    <a:pt x="508" y="168"/>
                    <a:pt x="508" y="168"/>
                  </a:cubicBezTo>
                  <a:cubicBezTo>
                    <a:pt x="507" y="168"/>
                    <a:pt x="505" y="168"/>
                    <a:pt x="504" y="168"/>
                  </a:cubicBezTo>
                  <a:cubicBezTo>
                    <a:pt x="504" y="169"/>
                    <a:pt x="504" y="170"/>
                    <a:pt x="504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2"/>
                    <a:pt x="498" y="173"/>
                    <a:pt x="498" y="173"/>
                  </a:cubicBezTo>
                  <a:cubicBezTo>
                    <a:pt x="497" y="174"/>
                    <a:pt x="495" y="173"/>
                    <a:pt x="493" y="174"/>
                  </a:cubicBezTo>
                  <a:cubicBezTo>
                    <a:pt x="492" y="175"/>
                    <a:pt x="494" y="175"/>
                    <a:pt x="494" y="175"/>
                  </a:cubicBezTo>
                  <a:cubicBezTo>
                    <a:pt x="493" y="175"/>
                    <a:pt x="494" y="176"/>
                    <a:pt x="494" y="176"/>
                  </a:cubicBezTo>
                  <a:cubicBezTo>
                    <a:pt x="494" y="177"/>
                    <a:pt x="493" y="177"/>
                    <a:pt x="492" y="179"/>
                  </a:cubicBezTo>
                  <a:cubicBezTo>
                    <a:pt x="492" y="179"/>
                    <a:pt x="495" y="179"/>
                    <a:pt x="494" y="179"/>
                  </a:cubicBezTo>
                  <a:cubicBezTo>
                    <a:pt x="492" y="180"/>
                    <a:pt x="492" y="179"/>
                    <a:pt x="490" y="179"/>
                  </a:cubicBezTo>
                  <a:cubicBezTo>
                    <a:pt x="488" y="179"/>
                    <a:pt x="487" y="181"/>
                    <a:pt x="487" y="181"/>
                  </a:cubicBezTo>
                  <a:cubicBezTo>
                    <a:pt x="487" y="181"/>
                    <a:pt x="487" y="186"/>
                    <a:pt x="487" y="188"/>
                  </a:cubicBezTo>
                  <a:cubicBezTo>
                    <a:pt x="488" y="188"/>
                    <a:pt x="489" y="189"/>
                    <a:pt x="489" y="189"/>
                  </a:cubicBezTo>
                  <a:cubicBezTo>
                    <a:pt x="490" y="190"/>
                    <a:pt x="494" y="188"/>
                    <a:pt x="496" y="189"/>
                  </a:cubicBezTo>
                  <a:cubicBezTo>
                    <a:pt x="496" y="189"/>
                    <a:pt x="495" y="194"/>
                    <a:pt x="496" y="195"/>
                  </a:cubicBezTo>
                  <a:cubicBezTo>
                    <a:pt x="493" y="193"/>
                    <a:pt x="492" y="192"/>
                    <a:pt x="486" y="192"/>
                  </a:cubicBezTo>
                  <a:cubicBezTo>
                    <a:pt x="486" y="194"/>
                    <a:pt x="486" y="195"/>
                    <a:pt x="486" y="196"/>
                  </a:cubicBezTo>
                  <a:cubicBezTo>
                    <a:pt x="491" y="200"/>
                    <a:pt x="495" y="197"/>
                    <a:pt x="490" y="203"/>
                  </a:cubicBezTo>
                  <a:cubicBezTo>
                    <a:pt x="490" y="201"/>
                    <a:pt x="491" y="208"/>
                    <a:pt x="492" y="210"/>
                  </a:cubicBezTo>
                  <a:cubicBezTo>
                    <a:pt x="486" y="207"/>
                    <a:pt x="485" y="208"/>
                    <a:pt x="478" y="209"/>
                  </a:cubicBezTo>
                  <a:cubicBezTo>
                    <a:pt x="480" y="208"/>
                    <a:pt x="482" y="206"/>
                    <a:pt x="484" y="205"/>
                  </a:cubicBezTo>
                  <a:cubicBezTo>
                    <a:pt x="484" y="205"/>
                    <a:pt x="485" y="206"/>
                    <a:pt x="486" y="205"/>
                  </a:cubicBezTo>
                  <a:cubicBezTo>
                    <a:pt x="485" y="204"/>
                    <a:pt x="486" y="203"/>
                    <a:pt x="485" y="202"/>
                  </a:cubicBezTo>
                  <a:cubicBezTo>
                    <a:pt x="484" y="201"/>
                    <a:pt x="481" y="201"/>
                    <a:pt x="480" y="199"/>
                  </a:cubicBezTo>
                  <a:cubicBezTo>
                    <a:pt x="478" y="196"/>
                    <a:pt x="479" y="183"/>
                    <a:pt x="480" y="179"/>
                  </a:cubicBezTo>
                  <a:cubicBezTo>
                    <a:pt x="482" y="172"/>
                    <a:pt x="491" y="170"/>
                    <a:pt x="500" y="169"/>
                  </a:cubicBezTo>
                  <a:cubicBezTo>
                    <a:pt x="499" y="169"/>
                    <a:pt x="501" y="169"/>
                    <a:pt x="501" y="169"/>
                  </a:cubicBezTo>
                  <a:cubicBezTo>
                    <a:pt x="501" y="169"/>
                    <a:pt x="501" y="167"/>
                    <a:pt x="501" y="167"/>
                  </a:cubicBezTo>
                  <a:cubicBezTo>
                    <a:pt x="500" y="167"/>
                    <a:pt x="497" y="166"/>
                    <a:pt x="496" y="166"/>
                  </a:cubicBezTo>
                  <a:cubicBezTo>
                    <a:pt x="493" y="165"/>
                    <a:pt x="486" y="165"/>
                    <a:pt x="482" y="166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8" y="168"/>
                    <a:pt x="477" y="166"/>
                    <a:pt x="474" y="166"/>
                  </a:cubicBezTo>
                  <a:cubicBezTo>
                    <a:pt x="473" y="166"/>
                    <a:pt x="471" y="168"/>
                    <a:pt x="470" y="168"/>
                  </a:cubicBezTo>
                  <a:cubicBezTo>
                    <a:pt x="467" y="168"/>
                    <a:pt x="467" y="167"/>
                    <a:pt x="46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3" y="169"/>
                    <a:pt x="461" y="171"/>
                    <a:pt x="460" y="172"/>
                  </a:cubicBezTo>
                  <a:cubicBezTo>
                    <a:pt x="460" y="173"/>
                    <a:pt x="461" y="175"/>
                    <a:pt x="461" y="175"/>
                  </a:cubicBezTo>
                  <a:cubicBezTo>
                    <a:pt x="461" y="175"/>
                    <a:pt x="456" y="178"/>
                    <a:pt x="456" y="178"/>
                  </a:cubicBezTo>
                  <a:cubicBezTo>
                    <a:pt x="457" y="181"/>
                    <a:pt x="457" y="181"/>
                    <a:pt x="457" y="181"/>
                  </a:cubicBezTo>
                  <a:cubicBezTo>
                    <a:pt x="456" y="183"/>
                    <a:pt x="449" y="189"/>
                    <a:pt x="449" y="190"/>
                  </a:cubicBezTo>
                  <a:cubicBezTo>
                    <a:pt x="448" y="191"/>
                    <a:pt x="450" y="192"/>
                    <a:pt x="450" y="194"/>
                  </a:cubicBezTo>
                  <a:cubicBezTo>
                    <a:pt x="450" y="195"/>
                    <a:pt x="447" y="197"/>
                    <a:pt x="447" y="197"/>
                  </a:cubicBezTo>
                  <a:cubicBezTo>
                    <a:pt x="446" y="199"/>
                    <a:pt x="446" y="199"/>
                    <a:pt x="446" y="201"/>
                  </a:cubicBezTo>
                  <a:cubicBezTo>
                    <a:pt x="448" y="202"/>
                    <a:pt x="450" y="203"/>
                    <a:pt x="453" y="204"/>
                  </a:cubicBezTo>
                  <a:cubicBezTo>
                    <a:pt x="453" y="205"/>
                    <a:pt x="453" y="205"/>
                    <a:pt x="453" y="205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0" y="205"/>
                    <a:pt x="454" y="209"/>
                    <a:pt x="455" y="209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8" y="211"/>
                    <a:pt x="463" y="210"/>
                    <a:pt x="466" y="210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5" y="212"/>
                    <a:pt x="463" y="213"/>
                    <a:pt x="461" y="213"/>
                  </a:cubicBezTo>
                  <a:cubicBezTo>
                    <a:pt x="461" y="213"/>
                    <a:pt x="461" y="215"/>
                    <a:pt x="461" y="215"/>
                  </a:cubicBezTo>
                  <a:cubicBezTo>
                    <a:pt x="461" y="215"/>
                    <a:pt x="464" y="218"/>
                    <a:pt x="464" y="218"/>
                  </a:cubicBezTo>
                  <a:cubicBezTo>
                    <a:pt x="464" y="219"/>
                    <a:pt x="464" y="219"/>
                    <a:pt x="464" y="219"/>
                  </a:cubicBezTo>
                  <a:cubicBezTo>
                    <a:pt x="464" y="219"/>
                    <a:pt x="464" y="218"/>
                    <a:pt x="466" y="218"/>
                  </a:cubicBezTo>
                  <a:cubicBezTo>
                    <a:pt x="466" y="218"/>
                    <a:pt x="469" y="220"/>
                    <a:pt x="470" y="221"/>
                  </a:cubicBezTo>
                  <a:cubicBezTo>
                    <a:pt x="469" y="221"/>
                    <a:pt x="468" y="221"/>
                    <a:pt x="468" y="221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69" y="223"/>
                    <a:pt x="471" y="223"/>
                    <a:pt x="472" y="223"/>
                  </a:cubicBezTo>
                  <a:cubicBezTo>
                    <a:pt x="474" y="221"/>
                    <a:pt x="475" y="219"/>
                    <a:pt x="478" y="221"/>
                  </a:cubicBezTo>
                  <a:cubicBezTo>
                    <a:pt x="479" y="221"/>
                    <a:pt x="478" y="222"/>
                    <a:pt x="478" y="223"/>
                  </a:cubicBezTo>
                  <a:cubicBezTo>
                    <a:pt x="479" y="223"/>
                    <a:pt x="483" y="226"/>
                    <a:pt x="484" y="227"/>
                  </a:cubicBezTo>
                  <a:cubicBezTo>
                    <a:pt x="484" y="227"/>
                    <a:pt x="483" y="227"/>
                    <a:pt x="483" y="229"/>
                  </a:cubicBezTo>
                  <a:cubicBezTo>
                    <a:pt x="483" y="229"/>
                    <a:pt x="484" y="229"/>
                    <a:pt x="484" y="229"/>
                  </a:cubicBezTo>
                  <a:cubicBezTo>
                    <a:pt x="487" y="229"/>
                    <a:pt x="488" y="229"/>
                    <a:pt x="490" y="229"/>
                  </a:cubicBezTo>
                  <a:cubicBezTo>
                    <a:pt x="490" y="229"/>
                    <a:pt x="488" y="226"/>
                    <a:pt x="489" y="226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491" y="226"/>
                    <a:pt x="493" y="229"/>
                    <a:pt x="493" y="229"/>
                  </a:cubicBezTo>
                  <a:cubicBezTo>
                    <a:pt x="495" y="230"/>
                    <a:pt x="497" y="229"/>
                    <a:pt x="499" y="229"/>
                  </a:cubicBezTo>
                  <a:cubicBezTo>
                    <a:pt x="500" y="231"/>
                    <a:pt x="500" y="231"/>
                    <a:pt x="500" y="231"/>
                  </a:cubicBezTo>
                  <a:cubicBezTo>
                    <a:pt x="501" y="231"/>
                    <a:pt x="502" y="231"/>
                    <a:pt x="504" y="231"/>
                  </a:cubicBezTo>
                  <a:cubicBezTo>
                    <a:pt x="505" y="231"/>
                    <a:pt x="509" y="229"/>
                    <a:pt x="510" y="229"/>
                  </a:cubicBezTo>
                  <a:cubicBezTo>
                    <a:pt x="511" y="229"/>
                    <a:pt x="511" y="231"/>
                    <a:pt x="512" y="231"/>
                  </a:cubicBezTo>
                  <a:cubicBezTo>
                    <a:pt x="513" y="232"/>
                    <a:pt x="517" y="233"/>
                    <a:pt x="518" y="233"/>
                  </a:cubicBezTo>
                  <a:cubicBezTo>
                    <a:pt x="524" y="233"/>
                    <a:pt x="520" y="231"/>
                    <a:pt x="518" y="229"/>
                  </a:cubicBezTo>
                  <a:cubicBezTo>
                    <a:pt x="518" y="229"/>
                    <a:pt x="518" y="228"/>
                    <a:pt x="518" y="227"/>
                  </a:cubicBezTo>
                  <a:cubicBezTo>
                    <a:pt x="516" y="226"/>
                    <a:pt x="515" y="225"/>
                    <a:pt x="514" y="224"/>
                  </a:cubicBezTo>
                  <a:cubicBezTo>
                    <a:pt x="512" y="223"/>
                    <a:pt x="513" y="222"/>
                    <a:pt x="516" y="223"/>
                  </a:cubicBezTo>
                  <a:cubicBezTo>
                    <a:pt x="517" y="223"/>
                    <a:pt x="520" y="228"/>
                    <a:pt x="521" y="229"/>
                  </a:cubicBezTo>
                  <a:cubicBezTo>
                    <a:pt x="521" y="230"/>
                    <a:pt x="522" y="229"/>
                    <a:pt x="523" y="229"/>
                  </a:cubicBezTo>
                  <a:cubicBezTo>
                    <a:pt x="525" y="230"/>
                    <a:pt x="526" y="233"/>
                    <a:pt x="528" y="235"/>
                  </a:cubicBezTo>
                  <a:cubicBezTo>
                    <a:pt x="528" y="235"/>
                    <a:pt x="529" y="235"/>
                    <a:pt x="530" y="235"/>
                  </a:cubicBezTo>
                  <a:cubicBezTo>
                    <a:pt x="529" y="234"/>
                    <a:pt x="531" y="233"/>
                    <a:pt x="530" y="231"/>
                  </a:cubicBezTo>
                  <a:cubicBezTo>
                    <a:pt x="530" y="231"/>
                    <a:pt x="527" y="230"/>
                    <a:pt x="527" y="229"/>
                  </a:cubicBezTo>
                  <a:cubicBezTo>
                    <a:pt x="527" y="229"/>
                    <a:pt x="527" y="228"/>
                    <a:pt x="527" y="227"/>
                  </a:cubicBezTo>
                  <a:cubicBezTo>
                    <a:pt x="527" y="227"/>
                    <a:pt x="525" y="226"/>
                    <a:pt x="525" y="226"/>
                  </a:cubicBezTo>
                  <a:cubicBezTo>
                    <a:pt x="525" y="224"/>
                    <a:pt x="526" y="225"/>
                    <a:pt x="526" y="224"/>
                  </a:cubicBezTo>
                  <a:cubicBezTo>
                    <a:pt x="527" y="224"/>
                    <a:pt x="529" y="224"/>
                    <a:pt x="531" y="224"/>
                  </a:cubicBezTo>
                  <a:cubicBezTo>
                    <a:pt x="531" y="223"/>
                    <a:pt x="531" y="223"/>
                    <a:pt x="531" y="223"/>
                  </a:cubicBezTo>
                  <a:cubicBezTo>
                    <a:pt x="531" y="223"/>
                    <a:pt x="534" y="223"/>
                    <a:pt x="534" y="223"/>
                  </a:cubicBezTo>
                  <a:cubicBezTo>
                    <a:pt x="534" y="224"/>
                    <a:pt x="535" y="223"/>
                    <a:pt x="536" y="223"/>
                  </a:cubicBezTo>
                  <a:cubicBezTo>
                    <a:pt x="537" y="224"/>
                    <a:pt x="537" y="226"/>
                    <a:pt x="538" y="227"/>
                  </a:cubicBezTo>
                  <a:cubicBezTo>
                    <a:pt x="542" y="230"/>
                    <a:pt x="542" y="228"/>
                    <a:pt x="545" y="227"/>
                  </a:cubicBezTo>
                  <a:cubicBezTo>
                    <a:pt x="546" y="227"/>
                    <a:pt x="546" y="228"/>
                    <a:pt x="548" y="228"/>
                  </a:cubicBezTo>
                  <a:cubicBezTo>
                    <a:pt x="548" y="228"/>
                    <a:pt x="548" y="227"/>
                    <a:pt x="549" y="227"/>
                  </a:cubicBezTo>
                  <a:cubicBezTo>
                    <a:pt x="548" y="224"/>
                    <a:pt x="548" y="223"/>
                    <a:pt x="548" y="221"/>
                  </a:cubicBezTo>
                  <a:cubicBezTo>
                    <a:pt x="546" y="221"/>
                    <a:pt x="546" y="221"/>
                    <a:pt x="546" y="221"/>
                  </a:cubicBezTo>
                  <a:cubicBezTo>
                    <a:pt x="546" y="222"/>
                    <a:pt x="545" y="223"/>
                    <a:pt x="545" y="223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3" y="221"/>
                    <a:pt x="543" y="221"/>
                  </a:cubicBezTo>
                  <a:cubicBezTo>
                    <a:pt x="545" y="220"/>
                    <a:pt x="546" y="220"/>
                    <a:pt x="548" y="219"/>
                  </a:cubicBezTo>
                  <a:cubicBezTo>
                    <a:pt x="549" y="220"/>
                    <a:pt x="550" y="222"/>
                    <a:pt x="550" y="224"/>
                  </a:cubicBezTo>
                  <a:cubicBezTo>
                    <a:pt x="551" y="224"/>
                    <a:pt x="552" y="224"/>
                    <a:pt x="553" y="225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5" y="223"/>
                    <a:pt x="556" y="223"/>
                  </a:cubicBezTo>
                  <a:cubicBezTo>
                    <a:pt x="557" y="226"/>
                    <a:pt x="557" y="230"/>
                    <a:pt x="558" y="233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60" y="232"/>
                    <a:pt x="560" y="230"/>
                    <a:pt x="560" y="229"/>
                  </a:cubicBezTo>
                  <a:cubicBezTo>
                    <a:pt x="561" y="229"/>
                    <a:pt x="560" y="229"/>
                    <a:pt x="562" y="229"/>
                  </a:cubicBezTo>
                  <a:cubicBezTo>
                    <a:pt x="562" y="229"/>
                    <a:pt x="563" y="228"/>
                    <a:pt x="563" y="228"/>
                  </a:cubicBezTo>
                  <a:cubicBezTo>
                    <a:pt x="564" y="228"/>
                    <a:pt x="564" y="229"/>
                    <a:pt x="566" y="229"/>
                  </a:cubicBezTo>
                  <a:cubicBezTo>
                    <a:pt x="566" y="230"/>
                    <a:pt x="565" y="231"/>
                    <a:pt x="566" y="231"/>
                  </a:cubicBezTo>
                  <a:cubicBezTo>
                    <a:pt x="567" y="232"/>
                    <a:pt x="568" y="231"/>
                    <a:pt x="568" y="231"/>
                  </a:cubicBezTo>
                  <a:cubicBezTo>
                    <a:pt x="568" y="233"/>
                    <a:pt x="567" y="233"/>
                    <a:pt x="567" y="235"/>
                  </a:cubicBezTo>
                  <a:cubicBezTo>
                    <a:pt x="568" y="235"/>
                    <a:pt x="569" y="235"/>
                    <a:pt x="570" y="235"/>
                  </a:cubicBezTo>
                  <a:cubicBezTo>
                    <a:pt x="572" y="231"/>
                    <a:pt x="571" y="232"/>
                    <a:pt x="575" y="232"/>
                  </a:cubicBezTo>
                  <a:cubicBezTo>
                    <a:pt x="576" y="235"/>
                    <a:pt x="576" y="235"/>
                    <a:pt x="576" y="235"/>
                  </a:cubicBezTo>
                  <a:cubicBezTo>
                    <a:pt x="575" y="235"/>
                    <a:pt x="574" y="234"/>
                    <a:pt x="573" y="234"/>
                  </a:cubicBezTo>
                  <a:cubicBezTo>
                    <a:pt x="573" y="235"/>
                    <a:pt x="573" y="235"/>
                    <a:pt x="572" y="235"/>
                  </a:cubicBezTo>
                  <a:cubicBezTo>
                    <a:pt x="572" y="236"/>
                    <a:pt x="572" y="238"/>
                    <a:pt x="572" y="239"/>
                  </a:cubicBezTo>
                  <a:cubicBezTo>
                    <a:pt x="573" y="239"/>
                    <a:pt x="573" y="240"/>
                    <a:pt x="574" y="241"/>
                  </a:cubicBezTo>
                  <a:cubicBezTo>
                    <a:pt x="575" y="241"/>
                    <a:pt x="577" y="241"/>
                    <a:pt x="578" y="241"/>
                  </a:cubicBezTo>
                  <a:cubicBezTo>
                    <a:pt x="579" y="242"/>
                    <a:pt x="579" y="245"/>
                    <a:pt x="578" y="244"/>
                  </a:cubicBezTo>
                  <a:cubicBezTo>
                    <a:pt x="578" y="244"/>
                    <a:pt x="578" y="243"/>
                    <a:pt x="577" y="243"/>
                  </a:cubicBezTo>
                  <a:cubicBezTo>
                    <a:pt x="577" y="243"/>
                    <a:pt x="576" y="243"/>
                    <a:pt x="575" y="243"/>
                  </a:cubicBezTo>
                  <a:cubicBezTo>
                    <a:pt x="575" y="243"/>
                    <a:pt x="575" y="244"/>
                    <a:pt x="575" y="245"/>
                  </a:cubicBezTo>
                  <a:cubicBezTo>
                    <a:pt x="574" y="246"/>
                    <a:pt x="575" y="246"/>
                    <a:pt x="574" y="247"/>
                  </a:cubicBezTo>
                  <a:cubicBezTo>
                    <a:pt x="572" y="246"/>
                    <a:pt x="574" y="251"/>
                    <a:pt x="574" y="251"/>
                  </a:cubicBezTo>
                  <a:cubicBezTo>
                    <a:pt x="574" y="251"/>
                    <a:pt x="576" y="250"/>
                    <a:pt x="576" y="251"/>
                  </a:cubicBezTo>
                  <a:cubicBezTo>
                    <a:pt x="577" y="251"/>
                    <a:pt x="575" y="254"/>
                    <a:pt x="576" y="255"/>
                  </a:cubicBezTo>
                  <a:cubicBezTo>
                    <a:pt x="577" y="254"/>
                    <a:pt x="577" y="255"/>
                    <a:pt x="578" y="255"/>
                  </a:cubicBezTo>
                  <a:cubicBezTo>
                    <a:pt x="580" y="254"/>
                    <a:pt x="584" y="249"/>
                    <a:pt x="585" y="247"/>
                  </a:cubicBezTo>
                  <a:cubicBezTo>
                    <a:pt x="586" y="248"/>
                    <a:pt x="587" y="248"/>
                    <a:pt x="588" y="248"/>
                  </a:cubicBezTo>
                  <a:cubicBezTo>
                    <a:pt x="589" y="248"/>
                    <a:pt x="589" y="245"/>
                    <a:pt x="590" y="245"/>
                  </a:cubicBezTo>
                  <a:cubicBezTo>
                    <a:pt x="591" y="245"/>
                    <a:pt x="591" y="249"/>
                    <a:pt x="591" y="250"/>
                  </a:cubicBezTo>
                  <a:cubicBezTo>
                    <a:pt x="591" y="250"/>
                    <a:pt x="589" y="251"/>
                    <a:pt x="588" y="251"/>
                  </a:cubicBezTo>
                  <a:cubicBezTo>
                    <a:pt x="588" y="252"/>
                    <a:pt x="588" y="253"/>
                    <a:pt x="589" y="253"/>
                  </a:cubicBezTo>
                  <a:cubicBezTo>
                    <a:pt x="589" y="254"/>
                    <a:pt x="589" y="254"/>
                    <a:pt x="589" y="255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1" y="256"/>
                    <a:pt x="592" y="256"/>
                    <a:pt x="593" y="256"/>
                  </a:cubicBezTo>
                  <a:cubicBezTo>
                    <a:pt x="593" y="256"/>
                    <a:pt x="595" y="258"/>
                    <a:pt x="593" y="257"/>
                  </a:cubicBezTo>
                  <a:cubicBezTo>
                    <a:pt x="594" y="257"/>
                    <a:pt x="594" y="259"/>
                    <a:pt x="594" y="259"/>
                  </a:cubicBezTo>
                  <a:cubicBezTo>
                    <a:pt x="595" y="260"/>
                    <a:pt x="596" y="259"/>
                    <a:pt x="597" y="260"/>
                  </a:cubicBezTo>
                  <a:cubicBezTo>
                    <a:pt x="597" y="263"/>
                    <a:pt x="596" y="263"/>
                    <a:pt x="597" y="267"/>
                  </a:cubicBezTo>
                  <a:cubicBezTo>
                    <a:pt x="599" y="267"/>
                    <a:pt x="599" y="267"/>
                    <a:pt x="599" y="267"/>
                  </a:cubicBezTo>
                  <a:cubicBezTo>
                    <a:pt x="599" y="268"/>
                    <a:pt x="598" y="269"/>
                    <a:pt x="598" y="271"/>
                  </a:cubicBezTo>
                  <a:cubicBezTo>
                    <a:pt x="598" y="271"/>
                    <a:pt x="600" y="271"/>
                    <a:pt x="601" y="271"/>
                  </a:cubicBezTo>
                  <a:cubicBezTo>
                    <a:pt x="601" y="271"/>
                    <a:pt x="600" y="273"/>
                    <a:pt x="601" y="273"/>
                  </a:cubicBezTo>
                  <a:cubicBezTo>
                    <a:pt x="600" y="273"/>
                    <a:pt x="600" y="273"/>
                    <a:pt x="600" y="275"/>
                  </a:cubicBezTo>
                  <a:cubicBezTo>
                    <a:pt x="598" y="275"/>
                    <a:pt x="599" y="274"/>
                    <a:pt x="597" y="274"/>
                  </a:cubicBezTo>
                  <a:cubicBezTo>
                    <a:pt x="597" y="275"/>
                    <a:pt x="596" y="274"/>
                    <a:pt x="595" y="275"/>
                  </a:cubicBezTo>
                  <a:cubicBezTo>
                    <a:pt x="593" y="280"/>
                    <a:pt x="596" y="282"/>
                    <a:pt x="599" y="283"/>
                  </a:cubicBezTo>
                  <a:cubicBezTo>
                    <a:pt x="595" y="283"/>
                    <a:pt x="593" y="285"/>
                    <a:pt x="591" y="288"/>
                  </a:cubicBezTo>
                  <a:cubicBezTo>
                    <a:pt x="590" y="289"/>
                    <a:pt x="590" y="291"/>
                    <a:pt x="589" y="292"/>
                  </a:cubicBezTo>
                  <a:cubicBezTo>
                    <a:pt x="587" y="293"/>
                    <a:pt x="586" y="293"/>
                    <a:pt x="584" y="294"/>
                  </a:cubicBezTo>
                  <a:cubicBezTo>
                    <a:pt x="584" y="294"/>
                    <a:pt x="584" y="296"/>
                    <a:pt x="584" y="296"/>
                  </a:cubicBezTo>
                  <a:cubicBezTo>
                    <a:pt x="585" y="297"/>
                    <a:pt x="587" y="300"/>
                    <a:pt x="587" y="300"/>
                  </a:cubicBezTo>
                  <a:cubicBezTo>
                    <a:pt x="588" y="300"/>
                    <a:pt x="589" y="299"/>
                    <a:pt x="589" y="300"/>
                  </a:cubicBezTo>
                  <a:cubicBezTo>
                    <a:pt x="590" y="301"/>
                    <a:pt x="590" y="302"/>
                    <a:pt x="590" y="303"/>
                  </a:cubicBezTo>
                  <a:cubicBezTo>
                    <a:pt x="591" y="304"/>
                    <a:pt x="593" y="305"/>
                    <a:pt x="594" y="306"/>
                  </a:cubicBezTo>
                  <a:cubicBezTo>
                    <a:pt x="595" y="308"/>
                    <a:pt x="595" y="309"/>
                    <a:pt x="595" y="310"/>
                  </a:cubicBezTo>
                  <a:cubicBezTo>
                    <a:pt x="593" y="310"/>
                    <a:pt x="589" y="310"/>
                    <a:pt x="585" y="311"/>
                  </a:cubicBezTo>
                  <a:cubicBezTo>
                    <a:pt x="584" y="311"/>
                    <a:pt x="582" y="313"/>
                    <a:pt x="582" y="313"/>
                  </a:cubicBezTo>
                  <a:cubicBezTo>
                    <a:pt x="580" y="313"/>
                    <a:pt x="580" y="312"/>
                    <a:pt x="577" y="312"/>
                  </a:cubicBezTo>
                  <a:cubicBezTo>
                    <a:pt x="577" y="312"/>
                    <a:pt x="576" y="312"/>
                    <a:pt x="575" y="312"/>
                  </a:cubicBezTo>
                  <a:cubicBezTo>
                    <a:pt x="575" y="314"/>
                    <a:pt x="575" y="314"/>
                    <a:pt x="575" y="314"/>
                  </a:cubicBezTo>
                  <a:cubicBezTo>
                    <a:pt x="574" y="314"/>
                    <a:pt x="573" y="312"/>
                    <a:pt x="572" y="312"/>
                  </a:cubicBezTo>
                  <a:cubicBezTo>
                    <a:pt x="572" y="313"/>
                    <a:pt x="572" y="313"/>
                    <a:pt x="572" y="313"/>
                  </a:cubicBezTo>
                  <a:cubicBezTo>
                    <a:pt x="571" y="313"/>
                    <a:pt x="571" y="314"/>
                    <a:pt x="571" y="314"/>
                  </a:cubicBezTo>
                  <a:cubicBezTo>
                    <a:pt x="570" y="315"/>
                    <a:pt x="569" y="314"/>
                    <a:pt x="568" y="314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565" y="316"/>
                    <a:pt x="564" y="315"/>
                    <a:pt x="563" y="314"/>
                  </a:cubicBezTo>
                  <a:cubicBezTo>
                    <a:pt x="561" y="314"/>
                    <a:pt x="557" y="314"/>
                    <a:pt x="555" y="314"/>
                  </a:cubicBezTo>
                  <a:cubicBezTo>
                    <a:pt x="554" y="316"/>
                    <a:pt x="552" y="320"/>
                    <a:pt x="552" y="321"/>
                  </a:cubicBezTo>
                  <a:cubicBezTo>
                    <a:pt x="552" y="323"/>
                    <a:pt x="553" y="322"/>
                    <a:pt x="554" y="323"/>
                  </a:cubicBezTo>
                  <a:cubicBezTo>
                    <a:pt x="552" y="325"/>
                    <a:pt x="552" y="327"/>
                    <a:pt x="550" y="328"/>
                  </a:cubicBezTo>
                  <a:cubicBezTo>
                    <a:pt x="550" y="328"/>
                    <a:pt x="551" y="331"/>
                    <a:pt x="552" y="332"/>
                  </a:cubicBezTo>
                  <a:cubicBezTo>
                    <a:pt x="553" y="333"/>
                    <a:pt x="554" y="332"/>
                    <a:pt x="556" y="333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8" y="335"/>
                    <a:pt x="557" y="333"/>
                    <a:pt x="559" y="334"/>
                  </a:cubicBezTo>
                  <a:cubicBezTo>
                    <a:pt x="560" y="335"/>
                    <a:pt x="560" y="335"/>
                    <a:pt x="560" y="335"/>
                  </a:cubicBezTo>
                  <a:cubicBezTo>
                    <a:pt x="562" y="335"/>
                    <a:pt x="563" y="335"/>
                    <a:pt x="566" y="334"/>
                  </a:cubicBezTo>
                  <a:cubicBezTo>
                    <a:pt x="566" y="332"/>
                    <a:pt x="566" y="332"/>
                    <a:pt x="566" y="332"/>
                  </a:cubicBezTo>
                  <a:cubicBezTo>
                    <a:pt x="567" y="332"/>
                    <a:pt x="568" y="333"/>
                    <a:pt x="570" y="332"/>
                  </a:cubicBezTo>
                  <a:cubicBezTo>
                    <a:pt x="570" y="331"/>
                    <a:pt x="569" y="330"/>
                    <a:pt x="570" y="330"/>
                  </a:cubicBezTo>
                  <a:cubicBezTo>
                    <a:pt x="570" y="330"/>
                    <a:pt x="571" y="329"/>
                    <a:pt x="572" y="329"/>
                  </a:cubicBezTo>
                  <a:cubicBezTo>
                    <a:pt x="572" y="328"/>
                    <a:pt x="572" y="327"/>
                    <a:pt x="573" y="326"/>
                  </a:cubicBezTo>
                  <a:cubicBezTo>
                    <a:pt x="574" y="329"/>
                    <a:pt x="574" y="329"/>
                    <a:pt x="574" y="329"/>
                  </a:cubicBezTo>
                  <a:cubicBezTo>
                    <a:pt x="575" y="329"/>
                    <a:pt x="578" y="331"/>
                    <a:pt x="579" y="330"/>
                  </a:cubicBezTo>
                  <a:cubicBezTo>
                    <a:pt x="579" y="330"/>
                    <a:pt x="579" y="329"/>
                    <a:pt x="580" y="329"/>
                  </a:cubicBezTo>
                  <a:cubicBezTo>
                    <a:pt x="580" y="329"/>
                    <a:pt x="580" y="327"/>
                    <a:pt x="580" y="327"/>
                  </a:cubicBezTo>
                  <a:cubicBezTo>
                    <a:pt x="579" y="326"/>
                    <a:pt x="577" y="325"/>
                    <a:pt x="576" y="324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578" y="322"/>
                    <a:pt x="577" y="322"/>
                    <a:pt x="578" y="321"/>
                  </a:cubicBezTo>
                  <a:cubicBezTo>
                    <a:pt x="579" y="321"/>
                    <a:pt x="579" y="321"/>
                    <a:pt x="579" y="321"/>
                  </a:cubicBezTo>
                  <a:cubicBezTo>
                    <a:pt x="580" y="322"/>
                    <a:pt x="579" y="323"/>
                    <a:pt x="579" y="324"/>
                  </a:cubicBezTo>
                  <a:cubicBezTo>
                    <a:pt x="580" y="324"/>
                    <a:pt x="581" y="326"/>
                    <a:pt x="581" y="326"/>
                  </a:cubicBezTo>
                  <a:cubicBezTo>
                    <a:pt x="583" y="326"/>
                    <a:pt x="583" y="326"/>
                    <a:pt x="584" y="326"/>
                  </a:cubicBezTo>
                  <a:cubicBezTo>
                    <a:pt x="585" y="326"/>
                    <a:pt x="585" y="323"/>
                    <a:pt x="584" y="323"/>
                  </a:cubicBezTo>
                  <a:cubicBezTo>
                    <a:pt x="585" y="323"/>
                    <a:pt x="586" y="324"/>
                    <a:pt x="586" y="324"/>
                  </a:cubicBezTo>
                  <a:cubicBezTo>
                    <a:pt x="586" y="324"/>
                    <a:pt x="586" y="326"/>
                    <a:pt x="586" y="326"/>
                  </a:cubicBezTo>
                  <a:cubicBezTo>
                    <a:pt x="587" y="326"/>
                    <a:pt x="588" y="326"/>
                    <a:pt x="589" y="327"/>
                  </a:cubicBezTo>
                  <a:cubicBezTo>
                    <a:pt x="589" y="327"/>
                    <a:pt x="589" y="329"/>
                    <a:pt x="589" y="330"/>
                  </a:cubicBezTo>
                  <a:cubicBezTo>
                    <a:pt x="589" y="329"/>
                    <a:pt x="590" y="327"/>
                    <a:pt x="591" y="327"/>
                  </a:cubicBezTo>
                  <a:cubicBezTo>
                    <a:pt x="591" y="327"/>
                    <a:pt x="593" y="327"/>
                    <a:pt x="593" y="327"/>
                  </a:cubicBezTo>
                  <a:cubicBezTo>
                    <a:pt x="594" y="328"/>
                    <a:pt x="595" y="334"/>
                    <a:pt x="596" y="335"/>
                  </a:cubicBezTo>
                  <a:cubicBezTo>
                    <a:pt x="596" y="335"/>
                    <a:pt x="598" y="335"/>
                    <a:pt x="599" y="335"/>
                  </a:cubicBezTo>
                  <a:cubicBezTo>
                    <a:pt x="599" y="337"/>
                    <a:pt x="600" y="340"/>
                    <a:pt x="600" y="342"/>
                  </a:cubicBezTo>
                  <a:cubicBezTo>
                    <a:pt x="602" y="342"/>
                    <a:pt x="602" y="342"/>
                    <a:pt x="603" y="341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5" y="343"/>
                    <a:pt x="605" y="344"/>
                    <a:pt x="606" y="344"/>
                  </a:cubicBezTo>
                  <a:cubicBezTo>
                    <a:pt x="606" y="343"/>
                    <a:pt x="606" y="341"/>
                    <a:pt x="606" y="341"/>
                  </a:cubicBezTo>
                  <a:cubicBezTo>
                    <a:pt x="607" y="341"/>
                    <a:pt x="608" y="342"/>
                    <a:pt x="608" y="342"/>
                  </a:cubicBezTo>
                  <a:cubicBezTo>
                    <a:pt x="608" y="342"/>
                    <a:pt x="610" y="342"/>
                    <a:pt x="610" y="342"/>
                  </a:cubicBezTo>
                  <a:cubicBezTo>
                    <a:pt x="610" y="343"/>
                    <a:pt x="611" y="343"/>
                    <a:pt x="611" y="344"/>
                  </a:cubicBezTo>
                  <a:cubicBezTo>
                    <a:pt x="610" y="344"/>
                    <a:pt x="610" y="344"/>
                    <a:pt x="610" y="346"/>
                  </a:cubicBezTo>
                  <a:cubicBezTo>
                    <a:pt x="608" y="346"/>
                    <a:pt x="606" y="347"/>
                    <a:pt x="604" y="347"/>
                  </a:cubicBezTo>
                  <a:cubicBezTo>
                    <a:pt x="604" y="348"/>
                    <a:pt x="604" y="348"/>
                    <a:pt x="604" y="348"/>
                  </a:cubicBezTo>
                  <a:cubicBezTo>
                    <a:pt x="605" y="349"/>
                    <a:pt x="606" y="348"/>
                    <a:pt x="607" y="348"/>
                  </a:cubicBezTo>
                  <a:cubicBezTo>
                    <a:pt x="608" y="349"/>
                    <a:pt x="610" y="351"/>
                    <a:pt x="610" y="351"/>
                  </a:cubicBezTo>
                  <a:cubicBezTo>
                    <a:pt x="612" y="351"/>
                    <a:pt x="612" y="349"/>
                    <a:pt x="613" y="349"/>
                  </a:cubicBezTo>
                  <a:cubicBezTo>
                    <a:pt x="614" y="349"/>
                    <a:pt x="614" y="350"/>
                    <a:pt x="615" y="351"/>
                  </a:cubicBezTo>
                  <a:cubicBezTo>
                    <a:pt x="617" y="351"/>
                    <a:pt x="619" y="351"/>
                    <a:pt x="621" y="351"/>
                  </a:cubicBezTo>
                  <a:cubicBezTo>
                    <a:pt x="621" y="350"/>
                    <a:pt x="622" y="348"/>
                    <a:pt x="622" y="348"/>
                  </a:cubicBezTo>
                  <a:cubicBezTo>
                    <a:pt x="623" y="348"/>
                    <a:pt x="623" y="349"/>
                    <a:pt x="624" y="350"/>
                  </a:cubicBezTo>
                  <a:cubicBezTo>
                    <a:pt x="625" y="350"/>
                    <a:pt x="625" y="349"/>
                    <a:pt x="626" y="349"/>
                  </a:cubicBezTo>
                  <a:cubicBezTo>
                    <a:pt x="628" y="349"/>
                    <a:pt x="631" y="350"/>
                    <a:pt x="633" y="351"/>
                  </a:cubicBezTo>
                  <a:cubicBezTo>
                    <a:pt x="634" y="350"/>
                    <a:pt x="634" y="349"/>
                    <a:pt x="635" y="349"/>
                  </a:cubicBezTo>
                  <a:cubicBezTo>
                    <a:pt x="635" y="349"/>
                    <a:pt x="637" y="351"/>
                    <a:pt x="637" y="351"/>
                  </a:cubicBezTo>
                  <a:cubicBezTo>
                    <a:pt x="640" y="352"/>
                    <a:pt x="642" y="350"/>
                    <a:pt x="644" y="350"/>
                  </a:cubicBezTo>
                  <a:cubicBezTo>
                    <a:pt x="645" y="350"/>
                    <a:pt x="647" y="353"/>
                    <a:pt x="649" y="353"/>
                  </a:cubicBezTo>
                  <a:cubicBezTo>
                    <a:pt x="650" y="353"/>
                    <a:pt x="649" y="352"/>
                    <a:pt x="651" y="352"/>
                  </a:cubicBezTo>
                  <a:cubicBezTo>
                    <a:pt x="651" y="352"/>
                    <a:pt x="654" y="354"/>
                    <a:pt x="655" y="354"/>
                  </a:cubicBezTo>
                  <a:cubicBezTo>
                    <a:pt x="657" y="353"/>
                    <a:pt x="656" y="352"/>
                    <a:pt x="657" y="350"/>
                  </a:cubicBezTo>
                  <a:cubicBezTo>
                    <a:pt x="657" y="348"/>
                    <a:pt x="657" y="348"/>
                    <a:pt x="657" y="348"/>
                  </a:cubicBezTo>
                  <a:cubicBezTo>
                    <a:pt x="658" y="349"/>
                    <a:pt x="657" y="347"/>
                    <a:pt x="657" y="347"/>
                  </a:cubicBezTo>
                  <a:cubicBezTo>
                    <a:pt x="654" y="346"/>
                    <a:pt x="652" y="347"/>
                    <a:pt x="649" y="346"/>
                  </a:cubicBezTo>
                  <a:cubicBezTo>
                    <a:pt x="648" y="345"/>
                    <a:pt x="649" y="344"/>
                    <a:pt x="649" y="343"/>
                  </a:cubicBezTo>
                  <a:cubicBezTo>
                    <a:pt x="647" y="343"/>
                    <a:pt x="647" y="343"/>
                    <a:pt x="647" y="343"/>
                  </a:cubicBezTo>
                  <a:cubicBezTo>
                    <a:pt x="647" y="343"/>
                    <a:pt x="645" y="341"/>
                    <a:pt x="645" y="340"/>
                  </a:cubicBezTo>
                  <a:cubicBezTo>
                    <a:pt x="643" y="340"/>
                    <a:pt x="640" y="341"/>
                    <a:pt x="639" y="340"/>
                  </a:cubicBezTo>
                  <a:cubicBezTo>
                    <a:pt x="639" y="340"/>
                    <a:pt x="639" y="338"/>
                    <a:pt x="639" y="338"/>
                  </a:cubicBezTo>
                  <a:cubicBezTo>
                    <a:pt x="638" y="338"/>
                    <a:pt x="638" y="338"/>
                    <a:pt x="638" y="338"/>
                  </a:cubicBezTo>
                  <a:cubicBezTo>
                    <a:pt x="634" y="336"/>
                    <a:pt x="631" y="333"/>
                    <a:pt x="627" y="330"/>
                  </a:cubicBezTo>
                  <a:cubicBezTo>
                    <a:pt x="627" y="330"/>
                    <a:pt x="627" y="328"/>
                    <a:pt x="627" y="329"/>
                  </a:cubicBezTo>
                  <a:cubicBezTo>
                    <a:pt x="627" y="329"/>
                    <a:pt x="629" y="327"/>
                    <a:pt x="629" y="327"/>
                  </a:cubicBezTo>
                  <a:cubicBezTo>
                    <a:pt x="632" y="326"/>
                    <a:pt x="637" y="331"/>
                    <a:pt x="639" y="331"/>
                  </a:cubicBezTo>
                  <a:cubicBezTo>
                    <a:pt x="639" y="331"/>
                    <a:pt x="639" y="329"/>
                    <a:pt x="639" y="328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3" y="329"/>
                    <a:pt x="644" y="332"/>
                    <a:pt x="646" y="332"/>
                  </a:cubicBezTo>
                  <a:cubicBezTo>
                    <a:pt x="647" y="332"/>
                    <a:pt x="647" y="330"/>
                    <a:pt x="647" y="330"/>
                  </a:cubicBezTo>
                  <a:cubicBezTo>
                    <a:pt x="650" y="330"/>
                    <a:pt x="652" y="330"/>
                    <a:pt x="654" y="330"/>
                  </a:cubicBezTo>
                  <a:cubicBezTo>
                    <a:pt x="655" y="331"/>
                    <a:pt x="655" y="332"/>
                    <a:pt x="655" y="333"/>
                  </a:cubicBezTo>
                  <a:cubicBezTo>
                    <a:pt x="656" y="333"/>
                    <a:pt x="656" y="332"/>
                    <a:pt x="657" y="332"/>
                  </a:cubicBezTo>
                  <a:cubicBezTo>
                    <a:pt x="659" y="333"/>
                    <a:pt x="660" y="334"/>
                    <a:pt x="661" y="337"/>
                  </a:cubicBezTo>
                  <a:cubicBezTo>
                    <a:pt x="662" y="337"/>
                    <a:pt x="664" y="336"/>
                    <a:pt x="665" y="33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4" y="335"/>
                    <a:pt x="663" y="335"/>
                    <a:pt x="662" y="336"/>
                  </a:cubicBezTo>
                  <a:cubicBezTo>
                    <a:pt x="661" y="334"/>
                    <a:pt x="660" y="332"/>
                    <a:pt x="660" y="330"/>
                  </a:cubicBezTo>
                  <a:cubicBezTo>
                    <a:pt x="659" y="330"/>
                    <a:pt x="658" y="331"/>
                    <a:pt x="657" y="330"/>
                  </a:cubicBezTo>
                  <a:cubicBezTo>
                    <a:pt x="657" y="330"/>
                    <a:pt x="657" y="328"/>
                    <a:pt x="657" y="328"/>
                  </a:cubicBezTo>
                  <a:cubicBezTo>
                    <a:pt x="663" y="328"/>
                    <a:pt x="662" y="330"/>
                    <a:pt x="661" y="324"/>
                  </a:cubicBezTo>
                  <a:cubicBezTo>
                    <a:pt x="660" y="324"/>
                    <a:pt x="659" y="323"/>
                    <a:pt x="661" y="323"/>
                  </a:cubicBezTo>
                  <a:cubicBezTo>
                    <a:pt x="661" y="323"/>
                    <a:pt x="662" y="324"/>
                    <a:pt x="663" y="324"/>
                  </a:cubicBezTo>
                  <a:cubicBezTo>
                    <a:pt x="664" y="324"/>
                    <a:pt x="664" y="323"/>
                    <a:pt x="665" y="322"/>
                  </a:cubicBezTo>
                  <a:cubicBezTo>
                    <a:pt x="663" y="320"/>
                    <a:pt x="663" y="318"/>
                    <a:pt x="661" y="315"/>
                  </a:cubicBezTo>
                  <a:cubicBezTo>
                    <a:pt x="659" y="316"/>
                    <a:pt x="660" y="314"/>
                    <a:pt x="659" y="314"/>
                  </a:cubicBezTo>
                  <a:cubicBezTo>
                    <a:pt x="659" y="314"/>
                    <a:pt x="657" y="316"/>
                    <a:pt x="659" y="316"/>
                  </a:cubicBezTo>
                  <a:cubicBezTo>
                    <a:pt x="659" y="317"/>
                    <a:pt x="659" y="318"/>
                    <a:pt x="660" y="318"/>
                  </a:cubicBezTo>
                  <a:cubicBezTo>
                    <a:pt x="660" y="318"/>
                    <a:pt x="660" y="319"/>
                    <a:pt x="659" y="318"/>
                  </a:cubicBezTo>
                  <a:cubicBezTo>
                    <a:pt x="657" y="318"/>
                    <a:pt x="658" y="317"/>
                    <a:pt x="657" y="315"/>
                  </a:cubicBezTo>
                  <a:cubicBezTo>
                    <a:pt x="656" y="315"/>
                    <a:pt x="656" y="316"/>
                    <a:pt x="655" y="316"/>
                  </a:cubicBezTo>
                  <a:cubicBezTo>
                    <a:pt x="654" y="316"/>
                    <a:pt x="655" y="314"/>
                    <a:pt x="655" y="314"/>
                  </a:cubicBezTo>
                  <a:cubicBezTo>
                    <a:pt x="654" y="313"/>
                    <a:pt x="652" y="312"/>
                    <a:pt x="652" y="312"/>
                  </a:cubicBezTo>
                  <a:cubicBezTo>
                    <a:pt x="651" y="311"/>
                    <a:pt x="649" y="312"/>
                    <a:pt x="649" y="312"/>
                  </a:cubicBezTo>
                  <a:cubicBezTo>
                    <a:pt x="648" y="311"/>
                    <a:pt x="648" y="310"/>
                    <a:pt x="648" y="309"/>
                  </a:cubicBezTo>
                  <a:cubicBezTo>
                    <a:pt x="648" y="308"/>
                    <a:pt x="646" y="308"/>
                    <a:pt x="645" y="308"/>
                  </a:cubicBezTo>
                  <a:cubicBezTo>
                    <a:pt x="644" y="306"/>
                    <a:pt x="644" y="304"/>
                    <a:pt x="643" y="301"/>
                  </a:cubicBezTo>
                  <a:cubicBezTo>
                    <a:pt x="638" y="302"/>
                    <a:pt x="638" y="300"/>
                    <a:pt x="636" y="294"/>
                  </a:cubicBezTo>
                  <a:cubicBezTo>
                    <a:pt x="637" y="295"/>
                    <a:pt x="637" y="294"/>
                    <a:pt x="639" y="294"/>
                  </a:cubicBezTo>
                  <a:cubicBezTo>
                    <a:pt x="639" y="296"/>
                    <a:pt x="639" y="296"/>
                    <a:pt x="639" y="296"/>
                  </a:cubicBezTo>
                  <a:cubicBezTo>
                    <a:pt x="640" y="296"/>
                    <a:pt x="642" y="296"/>
                    <a:pt x="643" y="296"/>
                  </a:cubicBezTo>
                  <a:cubicBezTo>
                    <a:pt x="643" y="296"/>
                    <a:pt x="643" y="294"/>
                    <a:pt x="643" y="294"/>
                  </a:cubicBezTo>
                  <a:cubicBezTo>
                    <a:pt x="643" y="294"/>
                    <a:pt x="641" y="294"/>
                    <a:pt x="642" y="293"/>
                  </a:cubicBezTo>
                  <a:cubicBezTo>
                    <a:pt x="641" y="293"/>
                    <a:pt x="641" y="293"/>
                    <a:pt x="641" y="293"/>
                  </a:cubicBezTo>
                  <a:cubicBezTo>
                    <a:pt x="640" y="291"/>
                    <a:pt x="639" y="290"/>
                    <a:pt x="639" y="286"/>
                  </a:cubicBezTo>
                  <a:cubicBezTo>
                    <a:pt x="639" y="287"/>
                    <a:pt x="640" y="287"/>
                    <a:pt x="641" y="287"/>
                  </a:cubicBezTo>
                  <a:cubicBezTo>
                    <a:pt x="641" y="289"/>
                    <a:pt x="641" y="290"/>
                    <a:pt x="642" y="291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4" y="289"/>
                    <a:pt x="644" y="289"/>
                    <a:pt x="644" y="289"/>
                  </a:cubicBezTo>
                  <a:cubicBezTo>
                    <a:pt x="644" y="289"/>
                    <a:pt x="644" y="288"/>
                    <a:pt x="644" y="286"/>
                  </a:cubicBezTo>
                  <a:cubicBezTo>
                    <a:pt x="643" y="285"/>
                    <a:pt x="641" y="284"/>
                    <a:pt x="643" y="284"/>
                  </a:cubicBezTo>
                  <a:cubicBezTo>
                    <a:pt x="645" y="286"/>
                    <a:pt x="645" y="286"/>
                    <a:pt x="645" y="286"/>
                  </a:cubicBezTo>
                  <a:cubicBezTo>
                    <a:pt x="645" y="286"/>
                    <a:pt x="646" y="284"/>
                    <a:pt x="647" y="285"/>
                  </a:cubicBezTo>
                  <a:cubicBezTo>
                    <a:pt x="648" y="286"/>
                    <a:pt x="646" y="287"/>
                    <a:pt x="647" y="288"/>
                  </a:cubicBezTo>
                  <a:cubicBezTo>
                    <a:pt x="647" y="289"/>
                    <a:pt x="648" y="289"/>
                    <a:pt x="649" y="289"/>
                  </a:cubicBezTo>
                  <a:cubicBezTo>
                    <a:pt x="650" y="290"/>
                    <a:pt x="649" y="293"/>
                    <a:pt x="650" y="294"/>
                  </a:cubicBezTo>
                  <a:cubicBezTo>
                    <a:pt x="651" y="295"/>
                    <a:pt x="651" y="294"/>
                    <a:pt x="653" y="294"/>
                  </a:cubicBezTo>
                  <a:cubicBezTo>
                    <a:pt x="653" y="295"/>
                    <a:pt x="655" y="296"/>
                    <a:pt x="655" y="296"/>
                  </a:cubicBezTo>
                  <a:cubicBezTo>
                    <a:pt x="658" y="297"/>
                    <a:pt x="661" y="295"/>
                    <a:pt x="663" y="294"/>
                  </a:cubicBezTo>
                  <a:cubicBezTo>
                    <a:pt x="662" y="295"/>
                    <a:pt x="662" y="297"/>
                    <a:pt x="661" y="297"/>
                  </a:cubicBezTo>
                  <a:cubicBezTo>
                    <a:pt x="660" y="298"/>
                    <a:pt x="660" y="297"/>
                    <a:pt x="659" y="298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0" y="299"/>
                    <a:pt x="663" y="298"/>
                    <a:pt x="663" y="298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3" y="301"/>
                    <a:pt x="664" y="301"/>
                    <a:pt x="665" y="301"/>
                  </a:cubicBezTo>
                  <a:cubicBezTo>
                    <a:pt x="664" y="301"/>
                    <a:pt x="667" y="300"/>
                    <a:pt x="667" y="300"/>
                  </a:cubicBezTo>
                  <a:cubicBezTo>
                    <a:pt x="666" y="301"/>
                    <a:pt x="666" y="303"/>
                    <a:pt x="665" y="303"/>
                  </a:cubicBezTo>
                  <a:cubicBezTo>
                    <a:pt x="664" y="303"/>
                    <a:pt x="665" y="304"/>
                    <a:pt x="665" y="304"/>
                  </a:cubicBezTo>
                  <a:cubicBezTo>
                    <a:pt x="666" y="304"/>
                    <a:pt x="675" y="302"/>
                    <a:pt x="669" y="306"/>
                  </a:cubicBezTo>
                  <a:cubicBezTo>
                    <a:pt x="667" y="307"/>
                    <a:pt x="668" y="307"/>
                    <a:pt x="670" y="308"/>
                  </a:cubicBezTo>
                  <a:cubicBezTo>
                    <a:pt x="671" y="308"/>
                    <a:pt x="671" y="307"/>
                    <a:pt x="672" y="306"/>
                  </a:cubicBezTo>
                  <a:cubicBezTo>
                    <a:pt x="672" y="307"/>
                    <a:pt x="672" y="308"/>
                    <a:pt x="672" y="308"/>
                  </a:cubicBezTo>
                  <a:cubicBezTo>
                    <a:pt x="673" y="309"/>
                    <a:pt x="673" y="310"/>
                    <a:pt x="674" y="310"/>
                  </a:cubicBezTo>
                  <a:cubicBezTo>
                    <a:pt x="675" y="311"/>
                    <a:pt x="675" y="309"/>
                    <a:pt x="677" y="310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81" y="311"/>
                    <a:pt x="678" y="311"/>
                    <a:pt x="679" y="310"/>
                  </a:cubicBezTo>
                  <a:cubicBezTo>
                    <a:pt x="683" y="307"/>
                    <a:pt x="680" y="308"/>
                    <a:pt x="679" y="305"/>
                  </a:cubicBezTo>
                  <a:cubicBezTo>
                    <a:pt x="679" y="304"/>
                    <a:pt x="679" y="303"/>
                    <a:pt x="679" y="302"/>
                  </a:cubicBezTo>
                  <a:cubicBezTo>
                    <a:pt x="679" y="302"/>
                    <a:pt x="677" y="302"/>
                    <a:pt x="677" y="302"/>
                  </a:cubicBezTo>
                  <a:cubicBezTo>
                    <a:pt x="677" y="301"/>
                    <a:pt x="679" y="298"/>
                    <a:pt x="679" y="299"/>
                  </a:cubicBezTo>
                  <a:cubicBezTo>
                    <a:pt x="679" y="299"/>
                    <a:pt x="679" y="300"/>
                    <a:pt x="680" y="301"/>
                  </a:cubicBezTo>
                  <a:cubicBezTo>
                    <a:pt x="680" y="301"/>
                    <a:pt x="684" y="300"/>
                    <a:pt x="683" y="300"/>
                  </a:cubicBezTo>
                  <a:cubicBezTo>
                    <a:pt x="684" y="300"/>
                    <a:pt x="684" y="300"/>
                    <a:pt x="686" y="300"/>
                  </a:cubicBezTo>
                  <a:cubicBezTo>
                    <a:pt x="685" y="300"/>
                    <a:pt x="686" y="299"/>
                    <a:pt x="686" y="298"/>
                  </a:cubicBezTo>
                  <a:cubicBezTo>
                    <a:pt x="686" y="298"/>
                    <a:pt x="685" y="298"/>
                    <a:pt x="684" y="298"/>
                  </a:cubicBezTo>
                  <a:cubicBezTo>
                    <a:pt x="684" y="296"/>
                    <a:pt x="684" y="296"/>
                    <a:pt x="684" y="296"/>
                  </a:cubicBezTo>
                  <a:cubicBezTo>
                    <a:pt x="682" y="295"/>
                    <a:pt x="684" y="296"/>
                    <a:pt x="686" y="29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685" y="294"/>
                    <a:pt x="685" y="294"/>
                    <a:pt x="685" y="294"/>
                  </a:cubicBezTo>
                  <a:cubicBezTo>
                    <a:pt x="685" y="294"/>
                    <a:pt x="685" y="291"/>
                    <a:pt x="685" y="291"/>
                  </a:cubicBezTo>
                  <a:cubicBezTo>
                    <a:pt x="686" y="291"/>
                    <a:pt x="687" y="291"/>
                    <a:pt x="688" y="290"/>
                  </a:cubicBezTo>
                  <a:cubicBezTo>
                    <a:pt x="688" y="290"/>
                    <a:pt x="690" y="286"/>
                    <a:pt x="688" y="288"/>
                  </a:cubicBezTo>
                  <a:cubicBezTo>
                    <a:pt x="688" y="287"/>
                    <a:pt x="689" y="286"/>
                    <a:pt x="688" y="286"/>
                  </a:cubicBezTo>
                  <a:cubicBezTo>
                    <a:pt x="689" y="286"/>
                    <a:pt x="691" y="286"/>
                    <a:pt x="691" y="286"/>
                  </a:cubicBezTo>
                  <a:cubicBezTo>
                    <a:pt x="692" y="288"/>
                    <a:pt x="692" y="288"/>
                    <a:pt x="692" y="288"/>
                  </a:cubicBezTo>
                  <a:cubicBezTo>
                    <a:pt x="693" y="289"/>
                    <a:pt x="695" y="289"/>
                    <a:pt x="695" y="288"/>
                  </a:cubicBezTo>
                  <a:cubicBezTo>
                    <a:pt x="695" y="290"/>
                    <a:pt x="696" y="288"/>
                    <a:pt x="696" y="288"/>
                  </a:cubicBezTo>
                  <a:cubicBezTo>
                    <a:pt x="693" y="287"/>
                    <a:pt x="696" y="286"/>
                    <a:pt x="695" y="284"/>
                  </a:cubicBezTo>
                  <a:cubicBezTo>
                    <a:pt x="695" y="283"/>
                    <a:pt x="694" y="283"/>
                    <a:pt x="694" y="283"/>
                  </a:cubicBezTo>
                  <a:cubicBezTo>
                    <a:pt x="695" y="283"/>
                    <a:pt x="695" y="283"/>
                    <a:pt x="696" y="283"/>
                  </a:cubicBezTo>
                  <a:cubicBezTo>
                    <a:pt x="695" y="284"/>
                    <a:pt x="698" y="284"/>
                    <a:pt x="698" y="284"/>
                  </a:cubicBezTo>
                  <a:cubicBezTo>
                    <a:pt x="698" y="283"/>
                    <a:pt x="697" y="282"/>
                    <a:pt x="698" y="282"/>
                  </a:cubicBezTo>
                  <a:cubicBezTo>
                    <a:pt x="698" y="281"/>
                    <a:pt x="698" y="281"/>
                    <a:pt x="698" y="281"/>
                  </a:cubicBezTo>
                  <a:cubicBezTo>
                    <a:pt x="696" y="280"/>
                    <a:pt x="696" y="280"/>
                    <a:pt x="696" y="280"/>
                  </a:cubicBezTo>
                  <a:cubicBezTo>
                    <a:pt x="696" y="279"/>
                    <a:pt x="696" y="276"/>
                    <a:pt x="695" y="276"/>
                  </a:cubicBezTo>
                  <a:cubicBezTo>
                    <a:pt x="694" y="275"/>
                    <a:pt x="692" y="275"/>
                    <a:pt x="691" y="275"/>
                  </a:cubicBezTo>
                  <a:cubicBezTo>
                    <a:pt x="691" y="274"/>
                    <a:pt x="691" y="273"/>
                    <a:pt x="690" y="273"/>
                  </a:cubicBezTo>
                  <a:cubicBezTo>
                    <a:pt x="689" y="272"/>
                    <a:pt x="690" y="277"/>
                    <a:pt x="690" y="278"/>
                  </a:cubicBezTo>
                  <a:cubicBezTo>
                    <a:pt x="689" y="278"/>
                    <a:pt x="690" y="277"/>
                    <a:pt x="689" y="277"/>
                  </a:cubicBezTo>
                  <a:cubicBezTo>
                    <a:pt x="688" y="277"/>
                    <a:pt x="687" y="278"/>
                    <a:pt x="686" y="279"/>
                  </a:cubicBezTo>
                  <a:cubicBezTo>
                    <a:pt x="686" y="277"/>
                    <a:pt x="686" y="277"/>
                    <a:pt x="686" y="277"/>
                  </a:cubicBezTo>
                  <a:cubicBezTo>
                    <a:pt x="685" y="277"/>
                    <a:pt x="685" y="277"/>
                    <a:pt x="685" y="277"/>
                  </a:cubicBezTo>
                  <a:cubicBezTo>
                    <a:pt x="687" y="276"/>
                    <a:pt x="682" y="278"/>
                    <a:pt x="684" y="278"/>
                  </a:cubicBezTo>
                  <a:cubicBezTo>
                    <a:pt x="684" y="278"/>
                    <a:pt x="683" y="281"/>
                    <a:pt x="683" y="281"/>
                  </a:cubicBezTo>
                  <a:cubicBezTo>
                    <a:pt x="683" y="281"/>
                    <a:pt x="681" y="281"/>
                    <a:pt x="681" y="281"/>
                  </a:cubicBezTo>
                  <a:cubicBezTo>
                    <a:pt x="681" y="280"/>
                    <a:pt x="681" y="278"/>
                    <a:pt x="681" y="277"/>
                  </a:cubicBezTo>
                  <a:cubicBezTo>
                    <a:pt x="681" y="277"/>
                    <a:pt x="683" y="275"/>
                    <a:pt x="683" y="275"/>
                  </a:cubicBezTo>
                  <a:cubicBezTo>
                    <a:pt x="683" y="274"/>
                    <a:pt x="684" y="273"/>
                    <a:pt x="683" y="274"/>
                  </a:cubicBezTo>
                  <a:cubicBezTo>
                    <a:pt x="683" y="275"/>
                    <a:pt x="683" y="275"/>
                    <a:pt x="683" y="275"/>
                  </a:cubicBezTo>
                  <a:cubicBezTo>
                    <a:pt x="682" y="275"/>
                    <a:pt x="680" y="274"/>
                    <a:pt x="680" y="273"/>
                  </a:cubicBezTo>
                  <a:cubicBezTo>
                    <a:pt x="680" y="275"/>
                    <a:pt x="680" y="275"/>
                    <a:pt x="680" y="275"/>
                  </a:cubicBezTo>
                  <a:cubicBezTo>
                    <a:pt x="679" y="275"/>
                    <a:pt x="679" y="275"/>
                    <a:pt x="679" y="275"/>
                  </a:cubicBezTo>
                  <a:cubicBezTo>
                    <a:pt x="679" y="276"/>
                    <a:pt x="679" y="277"/>
                    <a:pt x="679" y="279"/>
                  </a:cubicBezTo>
                  <a:cubicBezTo>
                    <a:pt x="674" y="275"/>
                    <a:pt x="678" y="277"/>
                    <a:pt x="672" y="277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1" y="275"/>
                    <a:pt x="670" y="275"/>
                    <a:pt x="669" y="276"/>
                  </a:cubicBezTo>
                  <a:cubicBezTo>
                    <a:pt x="669" y="275"/>
                    <a:pt x="669" y="275"/>
                    <a:pt x="669" y="275"/>
                  </a:cubicBezTo>
                  <a:cubicBezTo>
                    <a:pt x="669" y="274"/>
                    <a:pt x="671" y="274"/>
                    <a:pt x="672" y="273"/>
                  </a:cubicBezTo>
                  <a:cubicBezTo>
                    <a:pt x="672" y="273"/>
                    <a:pt x="671" y="272"/>
                    <a:pt x="671" y="272"/>
                  </a:cubicBezTo>
                  <a:cubicBezTo>
                    <a:pt x="671" y="272"/>
                    <a:pt x="671" y="270"/>
                    <a:pt x="671" y="269"/>
                  </a:cubicBezTo>
                  <a:cubicBezTo>
                    <a:pt x="669" y="269"/>
                    <a:pt x="668" y="268"/>
                    <a:pt x="666" y="267"/>
                  </a:cubicBezTo>
                  <a:cubicBezTo>
                    <a:pt x="666" y="267"/>
                    <a:pt x="666" y="269"/>
                    <a:pt x="666" y="270"/>
                  </a:cubicBezTo>
                  <a:cubicBezTo>
                    <a:pt x="666" y="270"/>
                    <a:pt x="663" y="270"/>
                    <a:pt x="663" y="271"/>
                  </a:cubicBezTo>
                  <a:cubicBezTo>
                    <a:pt x="663" y="271"/>
                    <a:pt x="664" y="265"/>
                    <a:pt x="665" y="263"/>
                  </a:cubicBezTo>
                  <a:cubicBezTo>
                    <a:pt x="663" y="264"/>
                    <a:pt x="664" y="262"/>
                    <a:pt x="663" y="263"/>
                  </a:cubicBezTo>
                  <a:cubicBezTo>
                    <a:pt x="662" y="263"/>
                    <a:pt x="660" y="266"/>
                    <a:pt x="661" y="265"/>
                  </a:cubicBezTo>
                  <a:cubicBezTo>
                    <a:pt x="660" y="266"/>
                    <a:pt x="660" y="267"/>
                    <a:pt x="660" y="268"/>
                  </a:cubicBezTo>
                  <a:cubicBezTo>
                    <a:pt x="660" y="268"/>
                    <a:pt x="659" y="268"/>
                    <a:pt x="659" y="269"/>
                  </a:cubicBezTo>
                  <a:cubicBezTo>
                    <a:pt x="658" y="268"/>
                    <a:pt x="659" y="266"/>
                    <a:pt x="659" y="265"/>
                  </a:cubicBezTo>
                  <a:cubicBezTo>
                    <a:pt x="658" y="265"/>
                    <a:pt x="658" y="265"/>
                    <a:pt x="657" y="265"/>
                  </a:cubicBezTo>
                  <a:cubicBezTo>
                    <a:pt x="657" y="265"/>
                    <a:pt x="657" y="266"/>
                    <a:pt x="656" y="267"/>
                  </a:cubicBezTo>
                  <a:cubicBezTo>
                    <a:pt x="657" y="267"/>
                    <a:pt x="655" y="269"/>
                    <a:pt x="655" y="269"/>
                  </a:cubicBezTo>
                  <a:cubicBezTo>
                    <a:pt x="655" y="269"/>
                    <a:pt x="655" y="267"/>
                    <a:pt x="655" y="267"/>
                  </a:cubicBezTo>
                  <a:cubicBezTo>
                    <a:pt x="653" y="267"/>
                    <a:pt x="653" y="267"/>
                    <a:pt x="653" y="267"/>
                  </a:cubicBezTo>
                  <a:cubicBezTo>
                    <a:pt x="652" y="268"/>
                    <a:pt x="653" y="268"/>
                    <a:pt x="652" y="270"/>
                  </a:cubicBezTo>
                  <a:cubicBezTo>
                    <a:pt x="651" y="270"/>
                    <a:pt x="650" y="270"/>
                    <a:pt x="650" y="270"/>
                  </a:cubicBezTo>
                  <a:cubicBezTo>
                    <a:pt x="651" y="268"/>
                    <a:pt x="651" y="266"/>
                    <a:pt x="651" y="265"/>
                  </a:cubicBezTo>
                  <a:cubicBezTo>
                    <a:pt x="653" y="264"/>
                    <a:pt x="650" y="263"/>
                    <a:pt x="650" y="263"/>
                  </a:cubicBezTo>
                  <a:cubicBezTo>
                    <a:pt x="650" y="264"/>
                    <a:pt x="651" y="265"/>
                    <a:pt x="649" y="265"/>
                  </a:cubicBezTo>
                  <a:cubicBezTo>
                    <a:pt x="649" y="265"/>
                    <a:pt x="649" y="263"/>
                    <a:pt x="649" y="263"/>
                  </a:cubicBezTo>
                  <a:cubicBezTo>
                    <a:pt x="649" y="263"/>
                    <a:pt x="648" y="264"/>
                    <a:pt x="647" y="263"/>
                  </a:cubicBezTo>
                  <a:cubicBezTo>
                    <a:pt x="647" y="263"/>
                    <a:pt x="647" y="261"/>
                    <a:pt x="647" y="261"/>
                  </a:cubicBezTo>
                  <a:cubicBezTo>
                    <a:pt x="646" y="262"/>
                    <a:pt x="644" y="262"/>
                    <a:pt x="643" y="262"/>
                  </a:cubicBezTo>
                  <a:cubicBezTo>
                    <a:pt x="647" y="258"/>
                    <a:pt x="646" y="260"/>
                    <a:pt x="643" y="257"/>
                  </a:cubicBezTo>
                  <a:cubicBezTo>
                    <a:pt x="642" y="258"/>
                    <a:pt x="642" y="259"/>
                    <a:pt x="641" y="259"/>
                  </a:cubicBezTo>
                  <a:cubicBezTo>
                    <a:pt x="641" y="258"/>
                    <a:pt x="641" y="257"/>
                    <a:pt x="641" y="256"/>
                  </a:cubicBezTo>
                  <a:cubicBezTo>
                    <a:pt x="640" y="256"/>
                    <a:pt x="636" y="256"/>
                    <a:pt x="634" y="255"/>
                  </a:cubicBezTo>
                  <a:cubicBezTo>
                    <a:pt x="633" y="255"/>
                    <a:pt x="634" y="253"/>
                    <a:pt x="634" y="253"/>
                  </a:cubicBezTo>
                  <a:cubicBezTo>
                    <a:pt x="633" y="252"/>
                    <a:pt x="632" y="253"/>
                    <a:pt x="631" y="253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3" y="251"/>
                    <a:pt x="636" y="251"/>
                    <a:pt x="637" y="251"/>
                  </a:cubicBezTo>
                  <a:cubicBezTo>
                    <a:pt x="637" y="250"/>
                    <a:pt x="637" y="249"/>
                    <a:pt x="637" y="249"/>
                  </a:cubicBezTo>
                  <a:cubicBezTo>
                    <a:pt x="638" y="248"/>
                    <a:pt x="639" y="248"/>
                    <a:pt x="639" y="248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39" y="246"/>
                    <a:pt x="636" y="244"/>
                    <a:pt x="635" y="244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34" y="242"/>
                    <a:pt x="635" y="241"/>
                    <a:pt x="636" y="241"/>
                  </a:cubicBezTo>
                  <a:cubicBezTo>
                    <a:pt x="637" y="243"/>
                    <a:pt x="637" y="243"/>
                    <a:pt x="637" y="243"/>
                  </a:cubicBezTo>
                  <a:cubicBezTo>
                    <a:pt x="639" y="243"/>
                    <a:pt x="642" y="243"/>
                    <a:pt x="644" y="243"/>
                  </a:cubicBezTo>
                  <a:cubicBezTo>
                    <a:pt x="648" y="242"/>
                    <a:pt x="640" y="238"/>
                    <a:pt x="638" y="237"/>
                  </a:cubicBezTo>
                  <a:cubicBezTo>
                    <a:pt x="637" y="237"/>
                    <a:pt x="634" y="238"/>
                    <a:pt x="634" y="238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34" y="236"/>
                    <a:pt x="631" y="234"/>
                    <a:pt x="631" y="234"/>
                  </a:cubicBezTo>
                  <a:cubicBezTo>
                    <a:pt x="632" y="234"/>
                    <a:pt x="634" y="234"/>
                    <a:pt x="636" y="234"/>
                  </a:cubicBezTo>
                  <a:cubicBezTo>
                    <a:pt x="636" y="234"/>
                    <a:pt x="637" y="232"/>
                    <a:pt x="637" y="232"/>
                  </a:cubicBezTo>
                  <a:cubicBezTo>
                    <a:pt x="638" y="232"/>
                    <a:pt x="640" y="232"/>
                    <a:pt x="641" y="232"/>
                  </a:cubicBezTo>
                  <a:cubicBezTo>
                    <a:pt x="641" y="230"/>
                    <a:pt x="642" y="229"/>
                    <a:pt x="641" y="227"/>
                  </a:cubicBezTo>
                  <a:cubicBezTo>
                    <a:pt x="641" y="226"/>
                    <a:pt x="639" y="225"/>
                    <a:pt x="639" y="225"/>
                  </a:cubicBezTo>
                  <a:cubicBezTo>
                    <a:pt x="638" y="224"/>
                    <a:pt x="638" y="223"/>
                    <a:pt x="637" y="223"/>
                  </a:cubicBezTo>
                  <a:cubicBezTo>
                    <a:pt x="637" y="223"/>
                    <a:pt x="635" y="223"/>
                    <a:pt x="636" y="223"/>
                  </a:cubicBezTo>
                  <a:cubicBezTo>
                    <a:pt x="636" y="224"/>
                    <a:pt x="633" y="228"/>
                    <a:pt x="632" y="228"/>
                  </a:cubicBezTo>
                  <a:cubicBezTo>
                    <a:pt x="629" y="229"/>
                    <a:pt x="632" y="227"/>
                    <a:pt x="630" y="225"/>
                  </a:cubicBezTo>
                  <a:cubicBezTo>
                    <a:pt x="629" y="225"/>
                    <a:pt x="627" y="225"/>
                    <a:pt x="626" y="225"/>
                  </a:cubicBezTo>
                  <a:cubicBezTo>
                    <a:pt x="626" y="225"/>
                    <a:pt x="627" y="224"/>
                    <a:pt x="627" y="224"/>
                  </a:cubicBezTo>
                  <a:cubicBezTo>
                    <a:pt x="628" y="224"/>
                    <a:pt x="628" y="224"/>
                    <a:pt x="629" y="223"/>
                  </a:cubicBezTo>
                  <a:cubicBezTo>
                    <a:pt x="630" y="223"/>
                    <a:pt x="630" y="222"/>
                    <a:pt x="630" y="221"/>
                  </a:cubicBezTo>
                  <a:cubicBezTo>
                    <a:pt x="631" y="221"/>
                    <a:pt x="632" y="222"/>
                    <a:pt x="633" y="222"/>
                  </a:cubicBezTo>
                  <a:cubicBezTo>
                    <a:pt x="633" y="222"/>
                    <a:pt x="633" y="220"/>
                    <a:pt x="633" y="220"/>
                  </a:cubicBezTo>
                  <a:cubicBezTo>
                    <a:pt x="631" y="219"/>
                    <a:pt x="630" y="220"/>
                    <a:pt x="629" y="219"/>
                  </a:cubicBezTo>
                  <a:cubicBezTo>
                    <a:pt x="628" y="219"/>
                    <a:pt x="627" y="216"/>
                    <a:pt x="627" y="216"/>
                  </a:cubicBezTo>
                  <a:cubicBezTo>
                    <a:pt x="626" y="216"/>
                    <a:pt x="624" y="21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cubicBezTo>
                    <a:pt x="620" y="219"/>
                    <a:pt x="619" y="218"/>
                    <a:pt x="620" y="218"/>
                  </a:cubicBezTo>
                  <a:cubicBezTo>
                    <a:pt x="620" y="218"/>
                    <a:pt x="621" y="216"/>
                    <a:pt x="621" y="216"/>
                  </a:cubicBezTo>
                  <a:cubicBezTo>
                    <a:pt x="619" y="216"/>
                    <a:pt x="616" y="215"/>
                    <a:pt x="615" y="218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3" y="219"/>
                    <a:pt x="613" y="219"/>
                    <a:pt x="613" y="219"/>
                  </a:cubicBezTo>
                  <a:cubicBezTo>
                    <a:pt x="614" y="219"/>
                    <a:pt x="613" y="216"/>
                    <a:pt x="613" y="216"/>
                  </a:cubicBezTo>
                  <a:cubicBezTo>
                    <a:pt x="614" y="216"/>
                    <a:pt x="615" y="216"/>
                    <a:pt x="615" y="216"/>
                  </a:cubicBezTo>
                  <a:cubicBezTo>
                    <a:pt x="616" y="216"/>
                    <a:pt x="617" y="214"/>
                    <a:pt x="617" y="214"/>
                  </a:cubicBezTo>
                  <a:cubicBezTo>
                    <a:pt x="617" y="211"/>
                    <a:pt x="617" y="211"/>
                    <a:pt x="617" y="211"/>
                  </a:cubicBezTo>
                  <a:cubicBezTo>
                    <a:pt x="617" y="211"/>
                    <a:pt x="614" y="213"/>
                    <a:pt x="615" y="213"/>
                  </a:cubicBezTo>
                  <a:cubicBezTo>
                    <a:pt x="614" y="212"/>
                    <a:pt x="613" y="213"/>
                    <a:pt x="613" y="213"/>
                  </a:cubicBezTo>
                  <a:cubicBezTo>
                    <a:pt x="613" y="213"/>
                    <a:pt x="613" y="211"/>
                    <a:pt x="613" y="211"/>
                  </a:cubicBezTo>
                  <a:cubicBezTo>
                    <a:pt x="613" y="211"/>
                    <a:pt x="611" y="211"/>
                    <a:pt x="612" y="211"/>
                  </a:cubicBezTo>
                  <a:cubicBezTo>
                    <a:pt x="611" y="211"/>
                    <a:pt x="611" y="211"/>
                    <a:pt x="611" y="211"/>
                  </a:cubicBezTo>
                  <a:cubicBezTo>
                    <a:pt x="612" y="212"/>
                    <a:pt x="612" y="213"/>
                    <a:pt x="612" y="213"/>
                  </a:cubicBezTo>
                  <a:cubicBezTo>
                    <a:pt x="612" y="214"/>
                    <a:pt x="610" y="214"/>
                    <a:pt x="610" y="215"/>
                  </a:cubicBezTo>
                  <a:cubicBezTo>
                    <a:pt x="606" y="214"/>
                    <a:pt x="605" y="215"/>
                    <a:pt x="608" y="212"/>
                  </a:cubicBezTo>
                  <a:cubicBezTo>
                    <a:pt x="609" y="211"/>
                    <a:pt x="610" y="211"/>
                    <a:pt x="611" y="211"/>
                  </a:cubicBezTo>
                  <a:cubicBezTo>
                    <a:pt x="611" y="210"/>
                    <a:pt x="611" y="209"/>
                    <a:pt x="610" y="209"/>
                  </a:cubicBezTo>
                  <a:cubicBezTo>
                    <a:pt x="610" y="209"/>
                    <a:pt x="606" y="209"/>
                    <a:pt x="606" y="209"/>
                  </a:cubicBezTo>
                  <a:cubicBezTo>
                    <a:pt x="605" y="208"/>
                    <a:pt x="605" y="206"/>
                    <a:pt x="604" y="205"/>
                  </a:cubicBezTo>
                  <a:cubicBezTo>
                    <a:pt x="603" y="205"/>
                    <a:pt x="603" y="204"/>
                    <a:pt x="602" y="204"/>
                  </a:cubicBezTo>
                  <a:cubicBezTo>
                    <a:pt x="598" y="204"/>
                    <a:pt x="599" y="208"/>
                    <a:pt x="599" y="211"/>
                  </a:cubicBezTo>
                  <a:cubicBezTo>
                    <a:pt x="599" y="211"/>
                    <a:pt x="599" y="211"/>
                    <a:pt x="598" y="211"/>
                  </a:cubicBezTo>
                  <a:cubicBezTo>
                    <a:pt x="598" y="211"/>
                    <a:pt x="598" y="209"/>
                    <a:pt x="598" y="209"/>
                  </a:cubicBezTo>
                  <a:cubicBezTo>
                    <a:pt x="596" y="210"/>
                    <a:pt x="597" y="209"/>
                    <a:pt x="596" y="209"/>
                  </a:cubicBezTo>
                  <a:cubicBezTo>
                    <a:pt x="596" y="209"/>
                    <a:pt x="595" y="211"/>
                    <a:pt x="594" y="211"/>
                  </a:cubicBezTo>
                  <a:cubicBezTo>
                    <a:pt x="593" y="208"/>
                    <a:pt x="593" y="199"/>
                    <a:pt x="590" y="206"/>
                  </a:cubicBezTo>
                  <a:cubicBezTo>
                    <a:pt x="590" y="207"/>
                    <a:pt x="590" y="208"/>
                    <a:pt x="589" y="209"/>
                  </a:cubicBezTo>
                  <a:cubicBezTo>
                    <a:pt x="589" y="210"/>
                    <a:pt x="588" y="210"/>
                    <a:pt x="587" y="210"/>
                  </a:cubicBezTo>
                  <a:cubicBezTo>
                    <a:pt x="588" y="210"/>
                    <a:pt x="586" y="209"/>
                    <a:pt x="586" y="209"/>
                  </a:cubicBezTo>
                  <a:cubicBezTo>
                    <a:pt x="587" y="209"/>
                    <a:pt x="587" y="207"/>
                    <a:pt x="587" y="207"/>
                  </a:cubicBezTo>
                  <a:cubicBezTo>
                    <a:pt x="588" y="207"/>
                    <a:pt x="587" y="205"/>
                    <a:pt x="587" y="205"/>
                  </a:cubicBezTo>
                  <a:cubicBezTo>
                    <a:pt x="586" y="205"/>
                    <a:pt x="586" y="206"/>
                    <a:pt x="585" y="205"/>
                  </a:cubicBezTo>
                  <a:cubicBezTo>
                    <a:pt x="585" y="205"/>
                    <a:pt x="584" y="203"/>
                    <a:pt x="584" y="203"/>
                  </a:cubicBezTo>
                  <a:cubicBezTo>
                    <a:pt x="586" y="203"/>
                    <a:pt x="588" y="203"/>
                    <a:pt x="589" y="202"/>
                  </a:cubicBezTo>
                  <a:cubicBezTo>
                    <a:pt x="589" y="196"/>
                    <a:pt x="589" y="194"/>
                    <a:pt x="583" y="194"/>
                  </a:cubicBezTo>
                  <a:cubicBezTo>
                    <a:pt x="584" y="194"/>
                    <a:pt x="585" y="194"/>
                    <a:pt x="586" y="193"/>
                  </a:cubicBezTo>
                  <a:cubicBezTo>
                    <a:pt x="586" y="193"/>
                    <a:pt x="586" y="191"/>
                    <a:pt x="586" y="191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5" y="191"/>
                    <a:pt x="583" y="187"/>
                    <a:pt x="583" y="186"/>
                  </a:cubicBezTo>
                  <a:cubicBezTo>
                    <a:pt x="582" y="187"/>
                    <a:pt x="579" y="187"/>
                    <a:pt x="578" y="187"/>
                  </a:cubicBezTo>
                  <a:cubicBezTo>
                    <a:pt x="576" y="187"/>
                    <a:pt x="576" y="186"/>
                    <a:pt x="575" y="187"/>
                  </a:cubicBezTo>
                  <a:cubicBezTo>
                    <a:pt x="574" y="187"/>
                    <a:pt x="573" y="189"/>
                    <a:pt x="570" y="189"/>
                  </a:cubicBezTo>
                  <a:cubicBezTo>
                    <a:pt x="569" y="189"/>
                    <a:pt x="567" y="187"/>
                    <a:pt x="566" y="186"/>
                  </a:cubicBezTo>
                  <a:close/>
                  <a:moveTo>
                    <a:pt x="474" y="30"/>
                  </a:moveTo>
                  <a:cubicBezTo>
                    <a:pt x="471" y="29"/>
                    <a:pt x="467" y="22"/>
                    <a:pt x="464" y="22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2" y="23"/>
                    <a:pt x="460" y="23"/>
                    <a:pt x="459" y="24"/>
                  </a:cubicBezTo>
                  <a:cubicBezTo>
                    <a:pt x="456" y="25"/>
                    <a:pt x="453" y="29"/>
                    <a:pt x="451" y="31"/>
                  </a:cubicBezTo>
                  <a:cubicBezTo>
                    <a:pt x="449" y="30"/>
                    <a:pt x="443" y="27"/>
                    <a:pt x="439" y="28"/>
                  </a:cubicBezTo>
                  <a:cubicBezTo>
                    <a:pt x="439" y="28"/>
                    <a:pt x="437" y="30"/>
                    <a:pt x="437" y="30"/>
                  </a:cubicBezTo>
                  <a:cubicBezTo>
                    <a:pt x="436" y="30"/>
                    <a:pt x="434" y="29"/>
                    <a:pt x="433" y="30"/>
                  </a:cubicBezTo>
                  <a:cubicBezTo>
                    <a:pt x="433" y="30"/>
                    <a:pt x="433" y="32"/>
                    <a:pt x="433" y="33"/>
                  </a:cubicBezTo>
                  <a:cubicBezTo>
                    <a:pt x="436" y="32"/>
                    <a:pt x="439" y="31"/>
                    <a:pt x="444" y="31"/>
                  </a:cubicBezTo>
                  <a:cubicBezTo>
                    <a:pt x="443" y="32"/>
                    <a:pt x="440" y="33"/>
                    <a:pt x="438" y="33"/>
                  </a:cubicBezTo>
                  <a:cubicBezTo>
                    <a:pt x="438" y="33"/>
                    <a:pt x="437" y="36"/>
                    <a:pt x="439" y="36"/>
                  </a:cubicBezTo>
                  <a:cubicBezTo>
                    <a:pt x="441" y="36"/>
                    <a:pt x="446" y="34"/>
                    <a:pt x="449" y="34"/>
                  </a:cubicBezTo>
                  <a:cubicBezTo>
                    <a:pt x="452" y="34"/>
                    <a:pt x="455" y="35"/>
                    <a:pt x="457" y="35"/>
                  </a:cubicBezTo>
                  <a:cubicBezTo>
                    <a:pt x="451" y="36"/>
                    <a:pt x="446" y="37"/>
                    <a:pt x="439" y="39"/>
                  </a:cubicBezTo>
                  <a:cubicBezTo>
                    <a:pt x="439" y="39"/>
                    <a:pt x="439" y="41"/>
                    <a:pt x="439" y="43"/>
                  </a:cubicBezTo>
                  <a:cubicBezTo>
                    <a:pt x="440" y="42"/>
                    <a:pt x="441" y="43"/>
                    <a:pt x="441" y="42"/>
                  </a:cubicBezTo>
                  <a:cubicBezTo>
                    <a:pt x="442" y="41"/>
                    <a:pt x="442" y="41"/>
                    <a:pt x="444" y="41"/>
                  </a:cubicBezTo>
                  <a:cubicBezTo>
                    <a:pt x="450" y="38"/>
                    <a:pt x="457" y="38"/>
                    <a:pt x="463" y="36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2" y="38"/>
                    <a:pt x="461" y="38"/>
                    <a:pt x="461" y="39"/>
                  </a:cubicBezTo>
                  <a:cubicBezTo>
                    <a:pt x="458" y="40"/>
                    <a:pt x="457" y="38"/>
                    <a:pt x="454" y="39"/>
                  </a:cubicBezTo>
                  <a:cubicBezTo>
                    <a:pt x="452" y="39"/>
                    <a:pt x="451" y="41"/>
                    <a:pt x="450" y="41"/>
                  </a:cubicBezTo>
                  <a:cubicBezTo>
                    <a:pt x="449" y="42"/>
                    <a:pt x="447" y="41"/>
                    <a:pt x="446" y="41"/>
                  </a:cubicBezTo>
                  <a:cubicBezTo>
                    <a:pt x="445" y="41"/>
                    <a:pt x="443" y="44"/>
                    <a:pt x="442" y="45"/>
                  </a:cubicBezTo>
                  <a:cubicBezTo>
                    <a:pt x="443" y="45"/>
                    <a:pt x="444" y="47"/>
                    <a:pt x="445" y="47"/>
                  </a:cubicBezTo>
                  <a:cubicBezTo>
                    <a:pt x="447" y="47"/>
                    <a:pt x="448" y="45"/>
                    <a:pt x="449" y="45"/>
                  </a:cubicBezTo>
                  <a:cubicBezTo>
                    <a:pt x="452" y="45"/>
                    <a:pt x="458" y="47"/>
                    <a:pt x="461" y="47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5" y="46"/>
                    <a:pt x="466" y="46"/>
                  </a:cubicBezTo>
                  <a:cubicBezTo>
                    <a:pt x="467" y="46"/>
                    <a:pt x="466" y="44"/>
                    <a:pt x="468" y="45"/>
                  </a:cubicBezTo>
                  <a:cubicBezTo>
                    <a:pt x="469" y="45"/>
                    <a:pt x="469" y="46"/>
                    <a:pt x="469" y="47"/>
                  </a:cubicBezTo>
                  <a:cubicBezTo>
                    <a:pt x="471" y="47"/>
                    <a:pt x="472" y="47"/>
                    <a:pt x="474" y="47"/>
                  </a:cubicBezTo>
                  <a:cubicBezTo>
                    <a:pt x="475" y="47"/>
                    <a:pt x="478" y="44"/>
                    <a:pt x="480" y="43"/>
                  </a:cubicBezTo>
                  <a:cubicBezTo>
                    <a:pt x="480" y="43"/>
                    <a:pt x="479" y="47"/>
                    <a:pt x="479" y="48"/>
                  </a:cubicBezTo>
                  <a:cubicBezTo>
                    <a:pt x="481" y="48"/>
                    <a:pt x="483" y="49"/>
                    <a:pt x="485" y="49"/>
                  </a:cubicBezTo>
                  <a:cubicBezTo>
                    <a:pt x="486" y="49"/>
                    <a:pt x="489" y="48"/>
                    <a:pt x="490" y="49"/>
                  </a:cubicBezTo>
                  <a:cubicBezTo>
                    <a:pt x="491" y="49"/>
                    <a:pt x="492" y="50"/>
                    <a:pt x="492" y="50"/>
                  </a:cubicBezTo>
                  <a:cubicBezTo>
                    <a:pt x="494" y="47"/>
                    <a:pt x="494" y="47"/>
                    <a:pt x="497" y="45"/>
                  </a:cubicBezTo>
                  <a:cubicBezTo>
                    <a:pt x="497" y="44"/>
                    <a:pt x="496" y="42"/>
                    <a:pt x="496" y="42"/>
                  </a:cubicBezTo>
                  <a:cubicBezTo>
                    <a:pt x="497" y="42"/>
                    <a:pt x="498" y="42"/>
                    <a:pt x="498" y="41"/>
                  </a:cubicBezTo>
                  <a:cubicBezTo>
                    <a:pt x="498" y="41"/>
                    <a:pt x="499" y="41"/>
                    <a:pt x="500" y="41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2"/>
                    <a:pt x="499" y="45"/>
                    <a:pt x="499" y="46"/>
                  </a:cubicBezTo>
                  <a:cubicBezTo>
                    <a:pt x="500" y="46"/>
                    <a:pt x="500" y="45"/>
                    <a:pt x="500" y="47"/>
                  </a:cubicBezTo>
                  <a:cubicBezTo>
                    <a:pt x="507" y="45"/>
                    <a:pt x="515" y="43"/>
                    <a:pt x="522" y="43"/>
                  </a:cubicBezTo>
                  <a:cubicBezTo>
                    <a:pt x="529" y="42"/>
                    <a:pt x="532" y="43"/>
                    <a:pt x="538" y="43"/>
                  </a:cubicBezTo>
                  <a:cubicBezTo>
                    <a:pt x="544" y="42"/>
                    <a:pt x="550" y="40"/>
                    <a:pt x="555" y="38"/>
                  </a:cubicBezTo>
                  <a:cubicBezTo>
                    <a:pt x="556" y="37"/>
                    <a:pt x="556" y="37"/>
                    <a:pt x="556" y="37"/>
                  </a:cubicBezTo>
                  <a:cubicBezTo>
                    <a:pt x="556" y="36"/>
                    <a:pt x="559" y="37"/>
                    <a:pt x="560" y="37"/>
                  </a:cubicBezTo>
                  <a:cubicBezTo>
                    <a:pt x="563" y="37"/>
                    <a:pt x="566" y="36"/>
                    <a:pt x="569" y="35"/>
                  </a:cubicBezTo>
                  <a:cubicBezTo>
                    <a:pt x="568" y="35"/>
                    <a:pt x="566" y="37"/>
                    <a:pt x="565" y="37"/>
                  </a:cubicBezTo>
                  <a:cubicBezTo>
                    <a:pt x="562" y="38"/>
                    <a:pt x="561" y="37"/>
                    <a:pt x="558" y="38"/>
                  </a:cubicBezTo>
                  <a:cubicBezTo>
                    <a:pt x="558" y="38"/>
                    <a:pt x="556" y="40"/>
                    <a:pt x="556" y="40"/>
                  </a:cubicBezTo>
                  <a:cubicBezTo>
                    <a:pt x="556" y="40"/>
                    <a:pt x="556" y="40"/>
                    <a:pt x="557" y="41"/>
                  </a:cubicBezTo>
                  <a:cubicBezTo>
                    <a:pt x="559" y="41"/>
                    <a:pt x="562" y="41"/>
                    <a:pt x="565" y="41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1" y="43"/>
                    <a:pt x="557" y="42"/>
                    <a:pt x="556" y="43"/>
                  </a:cubicBezTo>
                  <a:cubicBezTo>
                    <a:pt x="555" y="43"/>
                    <a:pt x="553" y="44"/>
                    <a:pt x="553" y="45"/>
                  </a:cubicBezTo>
                  <a:cubicBezTo>
                    <a:pt x="550" y="45"/>
                    <a:pt x="548" y="44"/>
                    <a:pt x="546" y="45"/>
                  </a:cubicBezTo>
                  <a:cubicBezTo>
                    <a:pt x="536" y="48"/>
                    <a:pt x="557" y="48"/>
                    <a:pt x="559" y="48"/>
                  </a:cubicBezTo>
                  <a:cubicBezTo>
                    <a:pt x="555" y="49"/>
                    <a:pt x="549" y="51"/>
                    <a:pt x="544" y="51"/>
                  </a:cubicBezTo>
                  <a:cubicBezTo>
                    <a:pt x="543" y="51"/>
                    <a:pt x="541" y="50"/>
                    <a:pt x="540" y="50"/>
                  </a:cubicBezTo>
                  <a:cubicBezTo>
                    <a:pt x="539" y="50"/>
                    <a:pt x="539" y="51"/>
                    <a:pt x="539" y="52"/>
                  </a:cubicBezTo>
                  <a:cubicBezTo>
                    <a:pt x="531" y="51"/>
                    <a:pt x="525" y="52"/>
                    <a:pt x="516" y="53"/>
                  </a:cubicBezTo>
                  <a:cubicBezTo>
                    <a:pt x="517" y="54"/>
                    <a:pt x="516" y="55"/>
                    <a:pt x="516" y="55"/>
                  </a:cubicBezTo>
                  <a:cubicBezTo>
                    <a:pt x="517" y="56"/>
                    <a:pt x="519" y="56"/>
                    <a:pt x="518" y="59"/>
                  </a:cubicBezTo>
                  <a:cubicBezTo>
                    <a:pt x="518" y="59"/>
                    <a:pt x="517" y="60"/>
                    <a:pt x="518" y="61"/>
                  </a:cubicBezTo>
                  <a:cubicBezTo>
                    <a:pt x="518" y="62"/>
                    <a:pt x="519" y="62"/>
                    <a:pt x="519" y="62"/>
                  </a:cubicBezTo>
                  <a:cubicBezTo>
                    <a:pt x="522" y="63"/>
                    <a:pt x="532" y="63"/>
                    <a:pt x="528" y="63"/>
                  </a:cubicBezTo>
                  <a:cubicBezTo>
                    <a:pt x="530" y="64"/>
                    <a:pt x="531" y="63"/>
                    <a:pt x="532" y="64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1" y="65"/>
                    <a:pt x="530" y="64"/>
                    <a:pt x="530" y="64"/>
                  </a:cubicBezTo>
                  <a:cubicBezTo>
                    <a:pt x="529" y="66"/>
                    <a:pt x="530" y="65"/>
                    <a:pt x="528" y="65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7" y="67"/>
                    <a:pt x="526" y="66"/>
                    <a:pt x="525" y="66"/>
                  </a:cubicBezTo>
                  <a:cubicBezTo>
                    <a:pt x="523" y="66"/>
                    <a:pt x="522" y="67"/>
                    <a:pt x="521" y="66"/>
                  </a:cubicBezTo>
                  <a:cubicBezTo>
                    <a:pt x="520" y="65"/>
                    <a:pt x="520" y="65"/>
                    <a:pt x="520" y="65"/>
                  </a:cubicBezTo>
                  <a:cubicBezTo>
                    <a:pt x="520" y="65"/>
                    <a:pt x="518" y="65"/>
                    <a:pt x="518" y="65"/>
                  </a:cubicBezTo>
                  <a:cubicBezTo>
                    <a:pt x="514" y="64"/>
                    <a:pt x="516" y="60"/>
                    <a:pt x="515" y="57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10" y="52"/>
                    <a:pt x="510" y="52"/>
                    <a:pt x="510" y="52"/>
                  </a:cubicBezTo>
                  <a:cubicBezTo>
                    <a:pt x="506" y="50"/>
                    <a:pt x="489" y="52"/>
                    <a:pt x="483" y="52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3" y="55"/>
                    <a:pt x="483" y="57"/>
                    <a:pt x="483" y="57"/>
                  </a:cubicBezTo>
                  <a:cubicBezTo>
                    <a:pt x="483" y="56"/>
                    <a:pt x="482" y="60"/>
                    <a:pt x="482" y="60"/>
                  </a:cubicBezTo>
                  <a:cubicBezTo>
                    <a:pt x="481" y="61"/>
                    <a:pt x="480" y="60"/>
                    <a:pt x="478" y="61"/>
                  </a:cubicBezTo>
                  <a:cubicBezTo>
                    <a:pt x="478" y="61"/>
                    <a:pt x="477" y="64"/>
                    <a:pt x="476" y="64"/>
                  </a:cubicBezTo>
                  <a:cubicBezTo>
                    <a:pt x="476" y="64"/>
                    <a:pt x="475" y="63"/>
                    <a:pt x="475" y="62"/>
                  </a:cubicBezTo>
                  <a:cubicBezTo>
                    <a:pt x="476" y="61"/>
                    <a:pt x="477" y="60"/>
                    <a:pt x="477" y="58"/>
                  </a:cubicBezTo>
                  <a:cubicBezTo>
                    <a:pt x="477" y="58"/>
                    <a:pt x="475" y="56"/>
                    <a:pt x="475" y="55"/>
                  </a:cubicBezTo>
                  <a:cubicBezTo>
                    <a:pt x="475" y="55"/>
                    <a:pt x="473" y="55"/>
                    <a:pt x="473" y="55"/>
                  </a:cubicBezTo>
                  <a:cubicBezTo>
                    <a:pt x="473" y="54"/>
                    <a:pt x="473" y="53"/>
                    <a:pt x="473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1" y="51"/>
                    <a:pt x="471" y="53"/>
                    <a:pt x="471" y="54"/>
                  </a:cubicBezTo>
                  <a:cubicBezTo>
                    <a:pt x="470" y="53"/>
                    <a:pt x="468" y="54"/>
                    <a:pt x="467" y="54"/>
                  </a:cubicBezTo>
                  <a:cubicBezTo>
                    <a:pt x="467" y="52"/>
                    <a:pt x="467" y="51"/>
                    <a:pt x="466" y="51"/>
                  </a:cubicBezTo>
                  <a:cubicBezTo>
                    <a:pt x="466" y="51"/>
                    <a:pt x="465" y="52"/>
                    <a:pt x="464" y="52"/>
                  </a:cubicBezTo>
                  <a:cubicBezTo>
                    <a:pt x="464" y="53"/>
                    <a:pt x="464" y="53"/>
                    <a:pt x="464" y="53"/>
                  </a:cubicBezTo>
                  <a:cubicBezTo>
                    <a:pt x="464" y="53"/>
                    <a:pt x="444" y="53"/>
                    <a:pt x="443" y="53"/>
                  </a:cubicBezTo>
                  <a:cubicBezTo>
                    <a:pt x="442" y="53"/>
                    <a:pt x="438" y="51"/>
                    <a:pt x="436" y="50"/>
                  </a:cubicBezTo>
                  <a:cubicBezTo>
                    <a:pt x="436" y="48"/>
                    <a:pt x="437" y="47"/>
                    <a:pt x="437" y="45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28" y="35"/>
                    <a:pt x="422" y="37"/>
                    <a:pt x="417" y="36"/>
                  </a:cubicBezTo>
                  <a:cubicBezTo>
                    <a:pt x="416" y="36"/>
                    <a:pt x="414" y="34"/>
                    <a:pt x="414" y="34"/>
                  </a:cubicBezTo>
                  <a:cubicBezTo>
                    <a:pt x="409" y="32"/>
                    <a:pt x="401" y="33"/>
                    <a:pt x="397" y="33"/>
                  </a:cubicBezTo>
                  <a:cubicBezTo>
                    <a:pt x="397" y="33"/>
                    <a:pt x="397" y="36"/>
                    <a:pt x="397" y="36"/>
                  </a:cubicBezTo>
                  <a:cubicBezTo>
                    <a:pt x="401" y="35"/>
                    <a:pt x="402" y="35"/>
                    <a:pt x="406" y="36"/>
                  </a:cubicBezTo>
                  <a:cubicBezTo>
                    <a:pt x="406" y="36"/>
                    <a:pt x="408" y="35"/>
                    <a:pt x="409" y="36"/>
                  </a:cubicBezTo>
                  <a:cubicBezTo>
                    <a:pt x="409" y="36"/>
                    <a:pt x="410" y="37"/>
                    <a:pt x="410" y="37"/>
                  </a:cubicBezTo>
                  <a:cubicBezTo>
                    <a:pt x="411" y="36"/>
                    <a:pt x="411" y="39"/>
                    <a:pt x="411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1"/>
                    <a:pt x="411" y="41"/>
                    <a:pt x="411" y="43"/>
                  </a:cubicBezTo>
                  <a:cubicBezTo>
                    <a:pt x="407" y="42"/>
                    <a:pt x="405" y="42"/>
                    <a:pt x="401" y="41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7" y="40"/>
                    <a:pt x="397" y="41"/>
                    <a:pt x="396" y="41"/>
                  </a:cubicBezTo>
                  <a:cubicBezTo>
                    <a:pt x="396" y="42"/>
                    <a:pt x="397" y="44"/>
                    <a:pt x="397" y="45"/>
                  </a:cubicBezTo>
                  <a:cubicBezTo>
                    <a:pt x="398" y="45"/>
                    <a:pt x="399" y="45"/>
                    <a:pt x="400" y="45"/>
                  </a:cubicBezTo>
                  <a:cubicBezTo>
                    <a:pt x="400" y="45"/>
                    <a:pt x="400" y="46"/>
                    <a:pt x="400" y="47"/>
                  </a:cubicBezTo>
                  <a:cubicBezTo>
                    <a:pt x="404" y="47"/>
                    <a:pt x="404" y="45"/>
                    <a:pt x="405" y="44"/>
                  </a:cubicBezTo>
                  <a:cubicBezTo>
                    <a:pt x="409" y="46"/>
                    <a:pt x="409" y="47"/>
                    <a:pt x="415" y="47"/>
                  </a:cubicBezTo>
                  <a:cubicBezTo>
                    <a:pt x="415" y="45"/>
                    <a:pt x="415" y="45"/>
                    <a:pt x="416" y="44"/>
                  </a:cubicBezTo>
                  <a:cubicBezTo>
                    <a:pt x="416" y="45"/>
                    <a:pt x="416" y="46"/>
                    <a:pt x="417" y="47"/>
                  </a:cubicBezTo>
                  <a:cubicBezTo>
                    <a:pt x="417" y="48"/>
                    <a:pt x="418" y="48"/>
                    <a:pt x="419" y="49"/>
                  </a:cubicBezTo>
                  <a:cubicBezTo>
                    <a:pt x="419" y="49"/>
                    <a:pt x="418" y="50"/>
                    <a:pt x="419" y="51"/>
                  </a:cubicBezTo>
                  <a:cubicBezTo>
                    <a:pt x="413" y="51"/>
                    <a:pt x="408" y="51"/>
                    <a:pt x="404" y="52"/>
                  </a:cubicBezTo>
                  <a:cubicBezTo>
                    <a:pt x="404" y="53"/>
                    <a:pt x="406" y="55"/>
                    <a:pt x="406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4" y="57"/>
                    <a:pt x="405" y="56"/>
                    <a:pt x="403" y="56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398" y="58"/>
                    <a:pt x="410" y="60"/>
                    <a:pt x="412" y="60"/>
                  </a:cubicBezTo>
                  <a:cubicBezTo>
                    <a:pt x="412" y="60"/>
                    <a:pt x="413" y="58"/>
                    <a:pt x="414" y="57"/>
                  </a:cubicBezTo>
                  <a:cubicBezTo>
                    <a:pt x="414" y="58"/>
                    <a:pt x="414" y="60"/>
                    <a:pt x="414" y="60"/>
                  </a:cubicBezTo>
                  <a:cubicBezTo>
                    <a:pt x="416" y="60"/>
                    <a:pt x="415" y="61"/>
                    <a:pt x="417" y="6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21" y="61"/>
                    <a:pt x="420" y="61"/>
                  </a:cubicBezTo>
                  <a:cubicBezTo>
                    <a:pt x="421" y="61"/>
                    <a:pt x="421" y="63"/>
                    <a:pt x="421" y="63"/>
                  </a:cubicBezTo>
                  <a:cubicBezTo>
                    <a:pt x="418" y="63"/>
                    <a:pt x="415" y="63"/>
                    <a:pt x="412" y="62"/>
                  </a:cubicBezTo>
                  <a:cubicBezTo>
                    <a:pt x="411" y="62"/>
                    <a:pt x="409" y="61"/>
                    <a:pt x="409" y="60"/>
                  </a:cubicBezTo>
                  <a:cubicBezTo>
                    <a:pt x="402" y="60"/>
                    <a:pt x="404" y="65"/>
                    <a:pt x="405" y="64"/>
                  </a:cubicBezTo>
                  <a:cubicBezTo>
                    <a:pt x="405" y="64"/>
                    <a:pt x="405" y="68"/>
                    <a:pt x="405" y="67"/>
                  </a:cubicBezTo>
                  <a:cubicBezTo>
                    <a:pt x="406" y="67"/>
                    <a:pt x="406" y="68"/>
                    <a:pt x="407" y="68"/>
                  </a:cubicBezTo>
                  <a:cubicBezTo>
                    <a:pt x="411" y="72"/>
                    <a:pt x="416" y="74"/>
                    <a:pt x="423" y="72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2" y="74"/>
                    <a:pt x="421" y="74"/>
                    <a:pt x="421" y="74"/>
                  </a:cubicBezTo>
                  <a:cubicBezTo>
                    <a:pt x="419" y="75"/>
                    <a:pt x="415" y="73"/>
                    <a:pt x="413" y="74"/>
                  </a:cubicBezTo>
                  <a:cubicBezTo>
                    <a:pt x="412" y="75"/>
                    <a:pt x="412" y="78"/>
                    <a:pt x="413" y="77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4" y="79"/>
                    <a:pt x="424" y="78"/>
                    <a:pt x="425" y="78"/>
                  </a:cubicBezTo>
                  <a:cubicBezTo>
                    <a:pt x="426" y="77"/>
                    <a:pt x="427" y="75"/>
                    <a:pt x="427" y="75"/>
                  </a:cubicBezTo>
                  <a:cubicBezTo>
                    <a:pt x="430" y="74"/>
                    <a:pt x="433" y="75"/>
                    <a:pt x="436" y="76"/>
                  </a:cubicBezTo>
                  <a:cubicBezTo>
                    <a:pt x="436" y="76"/>
                    <a:pt x="436" y="78"/>
                    <a:pt x="436" y="78"/>
                  </a:cubicBezTo>
                  <a:cubicBezTo>
                    <a:pt x="430" y="78"/>
                    <a:pt x="428" y="79"/>
                    <a:pt x="423" y="80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3"/>
                    <a:pt x="424" y="84"/>
                    <a:pt x="425" y="86"/>
                  </a:cubicBezTo>
                  <a:cubicBezTo>
                    <a:pt x="425" y="86"/>
                    <a:pt x="427" y="86"/>
                    <a:pt x="427" y="86"/>
                  </a:cubicBezTo>
                  <a:cubicBezTo>
                    <a:pt x="427" y="86"/>
                    <a:pt x="427" y="90"/>
                    <a:pt x="427" y="90"/>
                  </a:cubicBezTo>
                  <a:cubicBezTo>
                    <a:pt x="428" y="90"/>
                    <a:pt x="429" y="90"/>
                    <a:pt x="430" y="90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2"/>
                    <a:pt x="428" y="92"/>
                    <a:pt x="427" y="92"/>
                  </a:cubicBezTo>
                  <a:cubicBezTo>
                    <a:pt x="427" y="93"/>
                    <a:pt x="428" y="95"/>
                    <a:pt x="427" y="95"/>
                  </a:cubicBezTo>
                  <a:cubicBezTo>
                    <a:pt x="434" y="95"/>
                    <a:pt x="436" y="96"/>
                    <a:pt x="441" y="94"/>
                  </a:cubicBezTo>
                  <a:cubicBezTo>
                    <a:pt x="441" y="93"/>
                    <a:pt x="440" y="92"/>
                    <a:pt x="441" y="91"/>
                  </a:cubicBezTo>
                  <a:cubicBezTo>
                    <a:pt x="441" y="91"/>
                    <a:pt x="442" y="91"/>
                    <a:pt x="443" y="91"/>
                  </a:cubicBezTo>
                  <a:cubicBezTo>
                    <a:pt x="443" y="91"/>
                    <a:pt x="443" y="93"/>
                    <a:pt x="444" y="94"/>
                  </a:cubicBezTo>
                  <a:cubicBezTo>
                    <a:pt x="445" y="94"/>
                    <a:pt x="446" y="94"/>
                    <a:pt x="447" y="94"/>
                  </a:cubicBezTo>
                  <a:cubicBezTo>
                    <a:pt x="446" y="95"/>
                    <a:pt x="449" y="95"/>
                    <a:pt x="449" y="95"/>
                  </a:cubicBezTo>
                  <a:cubicBezTo>
                    <a:pt x="449" y="95"/>
                    <a:pt x="449" y="93"/>
                    <a:pt x="449" y="93"/>
                  </a:cubicBezTo>
                  <a:cubicBezTo>
                    <a:pt x="450" y="93"/>
                    <a:pt x="451" y="95"/>
                    <a:pt x="452" y="94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4" y="88"/>
                    <a:pt x="457" y="89"/>
                    <a:pt x="458" y="88"/>
                  </a:cubicBezTo>
                  <a:cubicBezTo>
                    <a:pt x="459" y="88"/>
                    <a:pt x="461" y="87"/>
                    <a:pt x="463" y="86"/>
                  </a:cubicBezTo>
                  <a:cubicBezTo>
                    <a:pt x="461" y="85"/>
                    <a:pt x="462" y="80"/>
                    <a:pt x="464" y="79"/>
                  </a:cubicBezTo>
                  <a:cubicBezTo>
                    <a:pt x="464" y="79"/>
                    <a:pt x="464" y="82"/>
                    <a:pt x="464" y="84"/>
                  </a:cubicBezTo>
                  <a:cubicBezTo>
                    <a:pt x="465" y="83"/>
                    <a:pt x="466" y="84"/>
                    <a:pt x="467" y="8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8" y="83"/>
                    <a:pt x="472" y="78"/>
                    <a:pt x="472" y="78"/>
                  </a:cubicBezTo>
                  <a:cubicBezTo>
                    <a:pt x="474" y="78"/>
                    <a:pt x="474" y="80"/>
                    <a:pt x="474" y="80"/>
                  </a:cubicBezTo>
                  <a:cubicBezTo>
                    <a:pt x="475" y="80"/>
                    <a:pt x="478" y="79"/>
                    <a:pt x="479" y="79"/>
                  </a:cubicBezTo>
                  <a:cubicBezTo>
                    <a:pt x="479" y="79"/>
                    <a:pt x="477" y="82"/>
                    <a:pt x="478" y="82"/>
                  </a:cubicBezTo>
                  <a:cubicBezTo>
                    <a:pt x="481" y="82"/>
                    <a:pt x="482" y="79"/>
                    <a:pt x="479" y="78"/>
                  </a:cubicBezTo>
                  <a:cubicBezTo>
                    <a:pt x="480" y="79"/>
                    <a:pt x="483" y="80"/>
                    <a:pt x="483" y="80"/>
                  </a:cubicBezTo>
                  <a:cubicBezTo>
                    <a:pt x="483" y="78"/>
                    <a:pt x="483" y="78"/>
                    <a:pt x="483" y="78"/>
                  </a:cubicBezTo>
                  <a:cubicBezTo>
                    <a:pt x="486" y="78"/>
                    <a:pt x="491" y="77"/>
                    <a:pt x="492" y="75"/>
                  </a:cubicBezTo>
                  <a:cubicBezTo>
                    <a:pt x="493" y="75"/>
                    <a:pt x="493" y="72"/>
                    <a:pt x="493" y="72"/>
                  </a:cubicBezTo>
                  <a:cubicBezTo>
                    <a:pt x="493" y="72"/>
                    <a:pt x="489" y="66"/>
                    <a:pt x="489" y="65"/>
                  </a:cubicBezTo>
                  <a:cubicBezTo>
                    <a:pt x="489" y="65"/>
                    <a:pt x="491" y="65"/>
                    <a:pt x="491" y="65"/>
                  </a:cubicBezTo>
                  <a:cubicBezTo>
                    <a:pt x="492" y="68"/>
                    <a:pt x="494" y="70"/>
                    <a:pt x="495" y="73"/>
                  </a:cubicBezTo>
                  <a:cubicBezTo>
                    <a:pt x="497" y="72"/>
                    <a:pt x="496" y="74"/>
                    <a:pt x="497" y="74"/>
                  </a:cubicBezTo>
                  <a:cubicBezTo>
                    <a:pt x="497" y="74"/>
                    <a:pt x="499" y="72"/>
                    <a:pt x="500" y="72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1" y="74"/>
                    <a:pt x="502" y="75"/>
                    <a:pt x="502" y="76"/>
                  </a:cubicBezTo>
                  <a:cubicBezTo>
                    <a:pt x="501" y="76"/>
                    <a:pt x="491" y="77"/>
                    <a:pt x="495" y="78"/>
                  </a:cubicBezTo>
                  <a:cubicBezTo>
                    <a:pt x="501" y="79"/>
                    <a:pt x="508" y="79"/>
                    <a:pt x="513" y="80"/>
                  </a:cubicBezTo>
                  <a:cubicBezTo>
                    <a:pt x="512" y="81"/>
                    <a:pt x="514" y="83"/>
                    <a:pt x="512" y="83"/>
                  </a:cubicBezTo>
                  <a:cubicBezTo>
                    <a:pt x="510" y="82"/>
                    <a:pt x="510" y="82"/>
                    <a:pt x="510" y="82"/>
                  </a:cubicBezTo>
                  <a:cubicBezTo>
                    <a:pt x="505" y="81"/>
                    <a:pt x="500" y="81"/>
                    <a:pt x="495" y="81"/>
                  </a:cubicBezTo>
                  <a:cubicBezTo>
                    <a:pt x="494" y="81"/>
                    <a:pt x="491" y="82"/>
                    <a:pt x="488" y="82"/>
                  </a:cubicBezTo>
                  <a:cubicBezTo>
                    <a:pt x="488" y="82"/>
                    <a:pt x="487" y="80"/>
                    <a:pt x="486" y="80"/>
                  </a:cubicBezTo>
                  <a:cubicBezTo>
                    <a:pt x="485" y="80"/>
                    <a:pt x="475" y="84"/>
                    <a:pt x="474" y="84"/>
                  </a:cubicBezTo>
                  <a:cubicBezTo>
                    <a:pt x="474" y="84"/>
                    <a:pt x="473" y="86"/>
                    <a:pt x="473" y="86"/>
                  </a:cubicBezTo>
                  <a:cubicBezTo>
                    <a:pt x="472" y="86"/>
                    <a:pt x="471" y="85"/>
                    <a:pt x="470" y="86"/>
                  </a:cubicBezTo>
                  <a:cubicBezTo>
                    <a:pt x="472" y="85"/>
                    <a:pt x="468" y="85"/>
                    <a:pt x="468" y="85"/>
                  </a:cubicBezTo>
                  <a:cubicBezTo>
                    <a:pt x="467" y="89"/>
                    <a:pt x="466" y="91"/>
                    <a:pt x="466" y="95"/>
                  </a:cubicBezTo>
                  <a:cubicBezTo>
                    <a:pt x="468" y="95"/>
                    <a:pt x="467" y="95"/>
                    <a:pt x="468" y="96"/>
                  </a:cubicBezTo>
                  <a:cubicBezTo>
                    <a:pt x="469" y="95"/>
                    <a:pt x="470" y="96"/>
                    <a:pt x="470" y="96"/>
                  </a:cubicBezTo>
                  <a:cubicBezTo>
                    <a:pt x="473" y="95"/>
                    <a:pt x="476" y="92"/>
                    <a:pt x="478" y="92"/>
                  </a:cubicBezTo>
                  <a:cubicBezTo>
                    <a:pt x="481" y="92"/>
                    <a:pt x="478" y="93"/>
                    <a:pt x="480" y="94"/>
                  </a:cubicBezTo>
                  <a:cubicBezTo>
                    <a:pt x="484" y="95"/>
                    <a:pt x="487" y="93"/>
                    <a:pt x="489" y="92"/>
                  </a:cubicBezTo>
                  <a:cubicBezTo>
                    <a:pt x="491" y="90"/>
                    <a:pt x="493" y="89"/>
                    <a:pt x="494" y="87"/>
                  </a:cubicBezTo>
                  <a:cubicBezTo>
                    <a:pt x="494" y="92"/>
                    <a:pt x="494" y="92"/>
                    <a:pt x="491" y="96"/>
                  </a:cubicBezTo>
                  <a:cubicBezTo>
                    <a:pt x="492" y="96"/>
                    <a:pt x="492" y="96"/>
                    <a:pt x="494" y="96"/>
                  </a:cubicBezTo>
                  <a:cubicBezTo>
                    <a:pt x="494" y="98"/>
                    <a:pt x="495" y="99"/>
                    <a:pt x="495" y="100"/>
                  </a:cubicBezTo>
                  <a:cubicBezTo>
                    <a:pt x="494" y="101"/>
                    <a:pt x="496" y="102"/>
                    <a:pt x="496" y="102"/>
                  </a:cubicBezTo>
                  <a:cubicBezTo>
                    <a:pt x="497" y="101"/>
                    <a:pt x="497" y="100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3" y="103"/>
                    <a:pt x="509" y="100"/>
                    <a:pt x="508" y="101"/>
                  </a:cubicBezTo>
                  <a:cubicBezTo>
                    <a:pt x="507" y="101"/>
                    <a:pt x="506" y="103"/>
                    <a:pt x="506" y="103"/>
                  </a:cubicBezTo>
                  <a:cubicBezTo>
                    <a:pt x="506" y="104"/>
                    <a:pt x="507" y="105"/>
                    <a:pt x="506" y="106"/>
                  </a:cubicBezTo>
                  <a:cubicBezTo>
                    <a:pt x="506" y="106"/>
                    <a:pt x="504" y="106"/>
                    <a:pt x="504" y="106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01" y="109"/>
                    <a:pt x="501" y="107"/>
                    <a:pt x="500" y="106"/>
                  </a:cubicBezTo>
                  <a:cubicBezTo>
                    <a:pt x="497" y="106"/>
                    <a:pt x="492" y="108"/>
                    <a:pt x="491" y="107"/>
                  </a:cubicBezTo>
                  <a:cubicBezTo>
                    <a:pt x="491" y="107"/>
                    <a:pt x="489" y="102"/>
                    <a:pt x="488" y="102"/>
                  </a:cubicBezTo>
                  <a:cubicBezTo>
                    <a:pt x="488" y="101"/>
                    <a:pt x="485" y="102"/>
                    <a:pt x="484" y="102"/>
                  </a:cubicBezTo>
                  <a:cubicBezTo>
                    <a:pt x="483" y="101"/>
                    <a:pt x="482" y="98"/>
                    <a:pt x="480" y="98"/>
                  </a:cubicBezTo>
                  <a:cubicBezTo>
                    <a:pt x="476" y="97"/>
                    <a:pt x="468" y="98"/>
                    <a:pt x="464" y="99"/>
                  </a:cubicBezTo>
                  <a:cubicBezTo>
                    <a:pt x="464" y="99"/>
                    <a:pt x="465" y="103"/>
                    <a:pt x="464" y="103"/>
                  </a:cubicBezTo>
                  <a:cubicBezTo>
                    <a:pt x="465" y="103"/>
                    <a:pt x="466" y="105"/>
                    <a:pt x="466" y="105"/>
                  </a:cubicBezTo>
                  <a:cubicBezTo>
                    <a:pt x="467" y="105"/>
                    <a:pt x="469" y="105"/>
                    <a:pt x="470" y="105"/>
                  </a:cubicBezTo>
                  <a:cubicBezTo>
                    <a:pt x="470" y="105"/>
                    <a:pt x="470" y="106"/>
                    <a:pt x="470" y="106"/>
                  </a:cubicBezTo>
                  <a:cubicBezTo>
                    <a:pt x="471" y="107"/>
                    <a:pt x="471" y="109"/>
                    <a:pt x="471" y="110"/>
                  </a:cubicBezTo>
                  <a:cubicBezTo>
                    <a:pt x="461" y="112"/>
                    <a:pt x="457" y="111"/>
                    <a:pt x="451" y="117"/>
                  </a:cubicBezTo>
                  <a:cubicBezTo>
                    <a:pt x="450" y="117"/>
                    <a:pt x="449" y="118"/>
                    <a:pt x="449" y="118"/>
                  </a:cubicBezTo>
                  <a:cubicBezTo>
                    <a:pt x="450" y="121"/>
                    <a:pt x="451" y="123"/>
                    <a:pt x="452" y="126"/>
                  </a:cubicBezTo>
                  <a:cubicBezTo>
                    <a:pt x="452" y="125"/>
                    <a:pt x="454" y="126"/>
                    <a:pt x="454" y="126"/>
                  </a:cubicBezTo>
                  <a:cubicBezTo>
                    <a:pt x="454" y="126"/>
                    <a:pt x="454" y="124"/>
                    <a:pt x="454" y="124"/>
                  </a:cubicBezTo>
                  <a:cubicBezTo>
                    <a:pt x="455" y="124"/>
                    <a:pt x="455" y="124"/>
                    <a:pt x="455" y="124"/>
                  </a:cubicBez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57" y="122"/>
                    <a:pt x="455" y="123"/>
                  </a:cubicBezTo>
                  <a:cubicBezTo>
                    <a:pt x="456" y="123"/>
                    <a:pt x="457" y="123"/>
                    <a:pt x="457" y="123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61" y="127"/>
                    <a:pt x="464" y="125"/>
                    <a:pt x="466" y="125"/>
                  </a:cubicBezTo>
                  <a:cubicBezTo>
                    <a:pt x="466" y="125"/>
                    <a:pt x="467" y="122"/>
                    <a:pt x="465" y="124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7" y="121"/>
                    <a:pt x="467" y="120"/>
                  </a:cubicBezTo>
                  <a:cubicBezTo>
                    <a:pt x="468" y="121"/>
                    <a:pt x="469" y="122"/>
                    <a:pt x="470" y="122"/>
                  </a:cubicBezTo>
                  <a:cubicBezTo>
                    <a:pt x="470" y="123"/>
                    <a:pt x="470" y="124"/>
                    <a:pt x="470" y="124"/>
                  </a:cubicBezTo>
                  <a:cubicBezTo>
                    <a:pt x="472" y="124"/>
                    <a:pt x="472" y="126"/>
                    <a:pt x="472" y="126"/>
                  </a:cubicBezTo>
                  <a:cubicBezTo>
                    <a:pt x="472" y="126"/>
                    <a:pt x="472" y="125"/>
                    <a:pt x="473" y="122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5" y="121"/>
                    <a:pt x="474" y="123"/>
                    <a:pt x="474" y="124"/>
                  </a:cubicBezTo>
                  <a:cubicBezTo>
                    <a:pt x="476" y="124"/>
                    <a:pt x="478" y="125"/>
                    <a:pt x="480" y="126"/>
                  </a:cubicBezTo>
                  <a:cubicBezTo>
                    <a:pt x="483" y="126"/>
                    <a:pt x="484" y="125"/>
                    <a:pt x="487" y="126"/>
                  </a:cubicBezTo>
                  <a:cubicBezTo>
                    <a:pt x="488" y="127"/>
                    <a:pt x="488" y="128"/>
                    <a:pt x="488" y="128"/>
                  </a:cubicBezTo>
                  <a:cubicBezTo>
                    <a:pt x="489" y="128"/>
                    <a:pt x="488" y="126"/>
                    <a:pt x="488" y="126"/>
                  </a:cubicBezTo>
                  <a:cubicBezTo>
                    <a:pt x="494" y="123"/>
                    <a:pt x="494" y="124"/>
                    <a:pt x="490" y="119"/>
                  </a:cubicBezTo>
                  <a:cubicBezTo>
                    <a:pt x="496" y="121"/>
                    <a:pt x="494" y="121"/>
                    <a:pt x="497" y="118"/>
                  </a:cubicBezTo>
                  <a:cubicBezTo>
                    <a:pt x="497" y="117"/>
                    <a:pt x="498" y="117"/>
                    <a:pt x="498" y="117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500" y="115"/>
                    <a:pt x="499" y="121"/>
                    <a:pt x="499" y="120"/>
                  </a:cubicBezTo>
                  <a:cubicBezTo>
                    <a:pt x="499" y="121"/>
                    <a:pt x="499" y="122"/>
                    <a:pt x="499" y="122"/>
                  </a:cubicBezTo>
                  <a:cubicBezTo>
                    <a:pt x="502" y="122"/>
                    <a:pt x="506" y="121"/>
                    <a:pt x="507" y="121"/>
                  </a:cubicBezTo>
                  <a:cubicBezTo>
                    <a:pt x="507" y="121"/>
                    <a:pt x="510" y="122"/>
                    <a:pt x="510" y="122"/>
                  </a:cubicBezTo>
                  <a:cubicBezTo>
                    <a:pt x="512" y="122"/>
                    <a:pt x="513" y="121"/>
                    <a:pt x="514" y="121"/>
                  </a:cubicBezTo>
                  <a:cubicBezTo>
                    <a:pt x="514" y="121"/>
                    <a:pt x="515" y="121"/>
                    <a:pt x="515" y="122"/>
                  </a:cubicBezTo>
                  <a:cubicBezTo>
                    <a:pt x="515" y="121"/>
                    <a:pt x="516" y="121"/>
                    <a:pt x="516" y="120"/>
                  </a:cubicBezTo>
                  <a:cubicBezTo>
                    <a:pt x="516" y="117"/>
                    <a:pt x="516" y="116"/>
                    <a:pt x="515" y="114"/>
                  </a:cubicBezTo>
                  <a:cubicBezTo>
                    <a:pt x="516" y="115"/>
                    <a:pt x="517" y="115"/>
                    <a:pt x="518" y="116"/>
                  </a:cubicBezTo>
                  <a:cubicBezTo>
                    <a:pt x="518" y="117"/>
                    <a:pt x="517" y="118"/>
                    <a:pt x="518" y="119"/>
                  </a:cubicBezTo>
                  <a:cubicBezTo>
                    <a:pt x="520" y="122"/>
                    <a:pt x="521" y="120"/>
                    <a:pt x="523" y="120"/>
                  </a:cubicBezTo>
                  <a:cubicBezTo>
                    <a:pt x="522" y="119"/>
                    <a:pt x="524" y="119"/>
                    <a:pt x="524" y="119"/>
                  </a:cubicBezTo>
                  <a:cubicBezTo>
                    <a:pt x="525" y="119"/>
                    <a:pt x="525" y="121"/>
                    <a:pt x="526" y="121"/>
                  </a:cubicBezTo>
                  <a:cubicBezTo>
                    <a:pt x="526" y="124"/>
                    <a:pt x="526" y="125"/>
                    <a:pt x="526" y="129"/>
                  </a:cubicBezTo>
                  <a:cubicBezTo>
                    <a:pt x="526" y="129"/>
                    <a:pt x="529" y="129"/>
                    <a:pt x="528" y="128"/>
                  </a:cubicBezTo>
                  <a:cubicBezTo>
                    <a:pt x="529" y="128"/>
                    <a:pt x="531" y="129"/>
                    <a:pt x="531" y="129"/>
                  </a:cubicBezTo>
                  <a:cubicBezTo>
                    <a:pt x="532" y="129"/>
                    <a:pt x="532" y="126"/>
                    <a:pt x="533" y="126"/>
                  </a:cubicBezTo>
                  <a:cubicBezTo>
                    <a:pt x="534" y="124"/>
                    <a:pt x="537" y="124"/>
                    <a:pt x="538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0" y="121"/>
                    <a:pt x="540" y="122"/>
                    <a:pt x="541" y="123"/>
                  </a:cubicBezTo>
                  <a:cubicBezTo>
                    <a:pt x="542" y="123"/>
                    <a:pt x="543" y="123"/>
                    <a:pt x="544" y="123"/>
                  </a:cubicBezTo>
                  <a:cubicBezTo>
                    <a:pt x="544" y="123"/>
                    <a:pt x="545" y="121"/>
                    <a:pt x="545" y="121"/>
                  </a:cubicBezTo>
                  <a:cubicBezTo>
                    <a:pt x="547" y="119"/>
                    <a:pt x="550" y="118"/>
                    <a:pt x="552" y="116"/>
                  </a:cubicBezTo>
                  <a:cubicBezTo>
                    <a:pt x="551" y="116"/>
                    <a:pt x="551" y="114"/>
                    <a:pt x="550" y="114"/>
                  </a:cubicBezTo>
                  <a:cubicBezTo>
                    <a:pt x="549" y="114"/>
                    <a:pt x="547" y="115"/>
                    <a:pt x="546" y="114"/>
                  </a:cubicBezTo>
                  <a:cubicBezTo>
                    <a:pt x="545" y="114"/>
                    <a:pt x="543" y="110"/>
                    <a:pt x="542" y="109"/>
                  </a:cubicBezTo>
                  <a:cubicBezTo>
                    <a:pt x="539" y="108"/>
                    <a:pt x="536" y="108"/>
                    <a:pt x="532" y="108"/>
                  </a:cubicBezTo>
                  <a:cubicBezTo>
                    <a:pt x="539" y="106"/>
                    <a:pt x="545" y="106"/>
                    <a:pt x="552" y="104"/>
                  </a:cubicBezTo>
                  <a:cubicBezTo>
                    <a:pt x="551" y="101"/>
                    <a:pt x="551" y="99"/>
                    <a:pt x="551" y="97"/>
                  </a:cubicBezTo>
                  <a:cubicBezTo>
                    <a:pt x="554" y="97"/>
                    <a:pt x="559" y="100"/>
                    <a:pt x="564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6" y="97"/>
                    <a:pt x="568" y="98"/>
                    <a:pt x="569" y="97"/>
                  </a:cubicBezTo>
                  <a:cubicBezTo>
                    <a:pt x="569" y="97"/>
                    <a:pt x="569" y="96"/>
                    <a:pt x="570" y="96"/>
                  </a:cubicBezTo>
                  <a:cubicBezTo>
                    <a:pt x="571" y="96"/>
                    <a:pt x="570" y="94"/>
                    <a:pt x="571" y="94"/>
                  </a:cubicBezTo>
                  <a:cubicBezTo>
                    <a:pt x="568" y="93"/>
                    <a:pt x="563" y="92"/>
                    <a:pt x="569" y="92"/>
                  </a:cubicBezTo>
                  <a:cubicBezTo>
                    <a:pt x="572" y="91"/>
                    <a:pt x="580" y="93"/>
                    <a:pt x="574" y="89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80" y="88"/>
                    <a:pt x="580" y="87"/>
                    <a:pt x="584" y="85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3" y="83"/>
                    <a:pt x="584" y="83"/>
                    <a:pt x="583" y="81"/>
                  </a:cubicBezTo>
                  <a:cubicBezTo>
                    <a:pt x="580" y="81"/>
                    <a:pt x="579" y="82"/>
                    <a:pt x="576" y="82"/>
                  </a:cubicBezTo>
                  <a:cubicBezTo>
                    <a:pt x="576" y="82"/>
                    <a:pt x="576" y="80"/>
                    <a:pt x="576" y="80"/>
                  </a:cubicBezTo>
                  <a:cubicBezTo>
                    <a:pt x="574" y="80"/>
                    <a:pt x="570" y="78"/>
                    <a:pt x="570" y="78"/>
                  </a:cubicBezTo>
                  <a:cubicBezTo>
                    <a:pt x="569" y="78"/>
                    <a:pt x="568" y="80"/>
                    <a:pt x="568" y="80"/>
                  </a:cubicBezTo>
                  <a:cubicBezTo>
                    <a:pt x="566" y="80"/>
                    <a:pt x="565" y="79"/>
                    <a:pt x="564" y="80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58" y="82"/>
                    <a:pt x="556" y="83"/>
                    <a:pt x="552" y="84"/>
                  </a:cubicBezTo>
                  <a:cubicBezTo>
                    <a:pt x="553" y="83"/>
                    <a:pt x="552" y="82"/>
                    <a:pt x="553" y="81"/>
                  </a:cubicBezTo>
                  <a:cubicBezTo>
                    <a:pt x="554" y="80"/>
                    <a:pt x="556" y="79"/>
                    <a:pt x="557" y="79"/>
                  </a:cubicBezTo>
                  <a:cubicBezTo>
                    <a:pt x="558" y="80"/>
                    <a:pt x="556" y="77"/>
                    <a:pt x="556" y="77"/>
                  </a:cubicBezTo>
                  <a:cubicBezTo>
                    <a:pt x="553" y="76"/>
                    <a:pt x="551" y="76"/>
                    <a:pt x="548" y="76"/>
                  </a:cubicBezTo>
                  <a:cubicBezTo>
                    <a:pt x="548" y="76"/>
                    <a:pt x="549" y="74"/>
                    <a:pt x="550" y="74"/>
                  </a:cubicBezTo>
                  <a:cubicBezTo>
                    <a:pt x="550" y="74"/>
                    <a:pt x="558" y="76"/>
                    <a:pt x="559" y="76"/>
                  </a:cubicBezTo>
                  <a:cubicBezTo>
                    <a:pt x="559" y="76"/>
                    <a:pt x="561" y="78"/>
                    <a:pt x="561" y="78"/>
                  </a:cubicBezTo>
                  <a:cubicBezTo>
                    <a:pt x="562" y="78"/>
                    <a:pt x="564" y="77"/>
                    <a:pt x="566" y="77"/>
                  </a:cubicBezTo>
                  <a:cubicBezTo>
                    <a:pt x="567" y="77"/>
                    <a:pt x="574" y="76"/>
                    <a:pt x="569" y="74"/>
                  </a:cubicBezTo>
                  <a:cubicBezTo>
                    <a:pt x="566" y="73"/>
                    <a:pt x="565" y="73"/>
                    <a:pt x="562" y="72"/>
                  </a:cubicBezTo>
                  <a:cubicBezTo>
                    <a:pt x="563" y="72"/>
                    <a:pt x="560" y="71"/>
                    <a:pt x="560" y="71"/>
                  </a:cubicBezTo>
                  <a:cubicBezTo>
                    <a:pt x="564" y="72"/>
                    <a:pt x="567" y="71"/>
                    <a:pt x="571" y="72"/>
                  </a:cubicBezTo>
                  <a:cubicBezTo>
                    <a:pt x="571" y="73"/>
                    <a:pt x="573" y="74"/>
                    <a:pt x="574" y="74"/>
                  </a:cubicBezTo>
                  <a:cubicBezTo>
                    <a:pt x="574" y="74"/>
                    <a:pt x="576" y="73"/>
                    <a:pt x="576" y="72"/>
                  </a:cubicBezTo>
                  <a:cubicBezTo>
                    <a:pt x="575" y="70"/>
                    <a:pt x="575" y="70"/>
                    <a:pt x="575" y="70"/>
                  </a:cubicBezTo>
                  <a:cubicBezTo>
                    <a:pt x="570" y="69"/>
                    <a:pt x="565" y="69"/>
                    <a:pt x="560" y="69"/>
                  </a:cubicBezTo>
                  <a:cubicBezTo>
                    <a:pt x="560" y="69"/>
                    <a:pt x="560" y="67"/>
                    <a:pt x="560" y="66"/>
                  </a:cubicBezTo>
                  <a:cubicBezTo>
                    <a:pt x="562" y="67"/>
                    <a:pt x="564" y="67"/>
                    <a:pt x="566" y="68"/>
                  </a:cubicBezTo>
                  <a:cubicBezTo>
                    <a:pt x="566" y="67"/>
                    <a:pt x="567" y="65"/>
                    <a:pt x="568" y="65"/>
                  </a:cubicBezTo>
                  <a:cubicBezTo>
                    <a:pt x="568" y="65"/>
                    <a:pt x="569" y="66"/>
                    <a:pt x="570" y="65"/>
                  </a:cubicBezTo>
                  <a:cubicBezTo>
                    <a:pt x="570" y="65"/>
                    <a:pt x="570" y="67"/>
                    <a:pt x="570" y="67"/>
                  </a:cubicBezTo>
                  <a:cubicBezTo>
                    <a:pt x="572" y="69"/>
                    <a:pt x="576" y="70"/>
                    <a:pt x="577" y="69"/>
                  </a:cubicBezTo>
                  <a:cubicBezTo>
                    <a:pt x="577" y="69"/>
                    <a:pt x="575" y="66"/>
                    <a:pt x="579" y="67"/>
                  </a:cubicBezTo>
                  <a:cubicBezTo>
                    <a:pt x="579" y="67"/>
                    <a:pt x="582" y="69"/>
                    <a:pt x="583" y="70"/>
                  </a:cubicBezTo>
                  <a:cubicBezTo>
                    <a:pt x="584" y="69"/>
                    <a:pt x="586" y="67"/>
                    <a:pt x="586" y="66"/>
                  </a:cubicBezTo>
                  <a:cubicBezTo>
                    <a:pt x="587" y="67"/>
                    <a:pt x="588" y="68"/>
                    <a:pt x="588" y="68"/>
                  </a:cubicBezTo>
                  <a:cubicBezTo>
                    <a:pt x="593" y="70"/>
                    <a:pt x="596" y="68"/>
                    <a:pt x="600" y="68"/>
                  </a:cubicBezTo>
                  <a:cubicBezTo>
                    <a:pt x="600" y="68"/>
                    <a:pt x="601" y="66"/>
                    <a:pt x="601" y="65"/>
                  </a:cubicBezTo>
                  <a:cubicBezTo>
                    <a:pt x="600" y="65"/>
                    <a:pt x="600" y="65"/>
                    <a:pt x="599" y="64"/>
                  </a:cubicBezTo>
                  <a:cubicBezTo>
                    <a:pt x="596" y="63"/>
                    <a:pt x="603" y="64"/>
                    <a:pt x="603" y="64"/>
                  </a:cubicBezTo>
                  <a:cubicBezTo>
                    <a:pt x="604" y="64"/>
                    <a:pt x="605" y="61"/>
                    <a:pt x="605" y="61"/>
                  </a:cubicBezTo>
                  <a:cubicBezTo>
                    <a:pt x="605" y="61"/>
                    <a:pt x="615" y="60"/>
                    <a:pt x="611" y="59"/>
                  </a:cubicBezTo>
                  <a:cubicBezTo>
                    <a:pt x="610" y="59"/>
                    <a:pt x="608" y="58"/>
                    <a:pt x="607" y="58"/>
                  </a:cubicBezTo>
                  <a:cubicBezTo>
                    <a:pt x="607" y="58"/>
                    <a:pt x="608" y="57"/>
                    <a:pt x="607" y="56"/>
                  </a:cubicBezTo>
                  <a:cubicBezTo>
                    <a:pt x="609" y="55"/>
                    <a:pt x="609" y="55"/>
                    <a:pt x="609" y="55"/>
                  </a:cubicBezTo>
                  <a:cubicBezTo>
                    <a:pt x="610" y="55"/>
                    <a:pt x="611" y="57"/>
                    <a:pt x="612" y="57"/>
                  </a:cubicBezTo>
                  <a:cubicBezTo>
                    <a:pt x="616" y="59"/>
                    <a:pt x="616" y="57"/>
                    <a:pt x="619" y="56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54"/>
                    <a:pt x="621" y="55"/>
                    <a:pt x="622" y="54"/>
                  </a:cubicBezTo>
                  <a:cubicBezTo>
                    <a:pt x="623" y="53"/>
                    <a:pt x="621" y="52"/>
                    <a:pt x="621" y="51"/>
                  </a:cubicBezTo>
                  <a:cubicBezTo>
                    <a:pt x="622" y="50"/>
                    <a:pt x="623" y="50"/>
                    <a:pt x="623" y="49"/>
                  </a:cubicBezTo>
                  <a:cubicBezTo>
                    <a:pt x="627" y="55"/>
                    <a:pt x="628" y="51"/>
                    <a:pt x="627" y="51"/>
                  </a:cubicBezTo>
                  <a:cubicBezTo>
                    <a:pt x="628" y="51"/>
                    <a:pt x="628" y="52"/>
                    <a:pt x="629" y="52"/>
                  </a:cubicBezTo>
                  <a:cubicBezTo>
                    <a:pt x="630" y="52"/>
                    <a:pt x="630" y="49"/>
                    <a:pt x="631" y="49"/>
                  </a:cubicBezTo>
                  <a:cubicBezTo>
                    <a:pt x="633" y="48"/>
                    <a:pt x="635" y="48"/>
                    <a:pt x="637" y="47"/>
                  </a:cubicBezTo>
                  <a:cubicBezTo>
                    <a:pt x="638" y="47"/>
                    <a:pt x="639" y="45"/>
                    <a:pt x="639" y="45"/>
                  </a:cubicBezTo>
                  <a:cubicBezTo>
                    <a:pt x="640" y="44"/>
                    <a:pt x="642" y="44"/>
                    <a:pt x="643" y="43"/>
                  </a:cubicBezTo>
                  <a:cubicBezTo>
                    <a:pt x="644" y="43"/>
                    <a:pt x="643" y="41"/>
                    <a:pt x="644" y="41"/>
                  </a:cubicBezTo>
                  <a:cubicBezTo>
                    <a:pt x="646" y="41"/>
                    <a:pt x="647" y="42"/>
                    <a:pt x="650" y="42"/>
                  </a:cubicBezTo>
                  <a:cubicBezTo>
                    <a:pt x="651" y="42"/>
                    <a:pt x="655" y="40"/>
                    <a:pt x="656" y="40"/>
                  </a:cubicBezTo>
                  <a:cubicBezTo>
                    <a:pt x="663" y="38"/>
                    <a:pt x="667" y="38"/>
                    <a:pt x="673" y="35"/>
                  </a:cubicBezTo>
                  <a:cubicBezTo>
                    <a:pt x="674" y="34"/>
                    <a:pt x="674" y="32"/>
                    <a:pt x="675" y="31"/>
                  </a:cubicBezTo>
                  <a:cubicBezTo>
                    <a:pt x="673" y="31"/>
                    <a:pt x="672" y="31"/>
                    <a:pt x="670" y="31"/>
                  </a:cubicBezTo>
                  <a:cubicBezTo>
                    <a:pt x="668" y="32"/>
                    <a:pt x="664" y="34"/>
                    <a:pt x="662" y="35"/>
                  </a:cubicBezTo>
                  <a:cubicBezTo>
                    <a:pt x="659" y="35"/>
                    <a:pt x="652" y="35"/>
                    <a:pt x="653" y="35"/>
                  </a:cubicBezTo>
                  <a:cubicBezTo>
                    <a:pt x="655" y="33"/>
                    <a:pt x="655" y="33"/>
                    <a:pt x="655" y="33"/>
                  </a:cubicBezTo>
                  <a:cubicBezTo>
                    <a:pt x="658" y="32"/>
                    <a:pt x="661" y="33"/>
                    <a:pt x="665" y="32"/>
                  </a:cubicBezTo>
                  <a:cubicBezTo>
                    <a:pt x="664" y="31"/>
                    <a:pt x="665" y="31"/>
                    <a:pt x="665" y="31"/>
                  </a:cubicBezTo>
                  <a:cubicBezTo>
                    <a:pt x="665" y="31"/>
                    <a:pt x="663" y="29"/>
                    <a:pt x="664" y="29"/>
                  </a:cubicBezTo>
                  <a:cubicBezTo>
                    <a:pt x="665" y="29"/>
                    <a:pt x="667" y="30"/>
                    <a:pt x="667" y="31"/>
                  </a:cubicBezTo>
                  <a:cubicBezTo>
                    <a:pt x="668" y="31"/>
                    <a:pt x="674" y="30"/>
                    <a:pt x="675" y="29"/>
                  </a:cubicBezTo>
                  <a:cubicBezTo>
                    <a:pt x="676" y="29"/>
                    <a:pt x="677" y="26"/>
                    <a:pt x="678" y="25"/>
                  </a:cubicBezTo>
                  <a:cubicBezTo>
                    <a:pt x="679" y="25"/>
                    <a:pt x="682" y="26"/>
                    <a:pt x="683" y="25"/>
                  </a:cubicBezTo>
                  <a:cubicBezTo>
                    <a:pt x="683" y="24"/>
                    <a:pt x="683" y="24"/>
                    <a:pt x="683" y="24"/>
                  </a:cubicBezTo>
                  <a:cubicBezTo>
                    <a:pt x="684" y="24"/>
                    <a:pt x="686" y="24"/>
                    <a:pt x="687" y="23"/>
                  </a:cubicBezTo>
                  <a:cubicBezTo>
                    <a:pt x="688" y="23"/>
                    <a:pt x="689" y="21"/>
                    <a:pt x="689" y="21"/>
                  </a:cubicBezTo>
                  <a:cubicBezTo>
                    <a:pt x="690" y="20"/>
                    <a:pt x="692" y="21"/>
                    <a:pt x="693" y="21"/>
                  </a:cubicBezTo>
                  <a:cubicBezTo>
                    <a:pt x="694" y="19"/>
                    <a:pt x="694" y="19"/>
                    <a:pt x="694" y="19"/>
                  </a:cubicBezTo>
                  <a:cubicBezTo>
                    <a:pt x="695" y="19"/>
                    <a:pt x="696" y="20"/>
                    <a:pt x="696" y="1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96" y="18"/>
                    <a:pt x="698" y="17"/>
                    <a:pt x="698" y="17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5" y="14"/>
                    <a:pt x="693" y="14"/>
                    <a:pt x="690" y="13"/>
                  </a:cubicBezTo>
                  <a:cubicBezTo>
                    <a:pt x="690" y="12"/>
                    <a:pt x="690" y="12"/>
                    <a:pt x="690" y="12"/>
                  </a:cubicBezTo>
                  <a:cubicBezTo>
                    <a:pt x="690" y="12"/>
                    <a:pt x="686" y="11"/>
                    <a:pt x="686" y="11"/>
                  </a:cubicBezTo>
                  <a:cubicBezTo>
                    <a:pt x="685" y="11"/>
                    <a:pt x="684" y="13"/>
                    <a:pt x="683" y="12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81" y="11"/>
                    <a:pt x="682" y="10"/>
                    <a:pt x="681" y="9"/>
                  </a:cubicBezTo>
                  <a:cubicBezTo>
                    <a:pt x="680" y="9"/>
                    <a:pt x="679" y="9"/>
                    <a:pt x="678" y="9"/>
                  </a:cubicBezTo>
                  <a:cubicBezTo>
                    <a:pt x="678" y="7"/>
                    <a:pt x="678" y="7"/>
                    <a:pt x="678" y="7"/>
                  </a:cubicBezTo>
                  <a:cubicBezTo>
                    <a:pt x="675" y="6"/>
                    <a:pt x="673" y="7"/>
                    <a:pt x="669" y="6"/>
                  </a:cubicBezTo>
                  <a:cubicBezTo>
                    <a:pt x="669" y="6"/>
                    <a:pt x="667" y="4"/>
                    <a:pt x="666" y="4"/>
                  </a:cubicBezTo>
                  <a:cubicBezTo>
                    <a:pt x="662" y="3"/>
                    <a:pt x="654" y="3"/>
                    <a:pt x="653" y="3"/>
                  </a:cubicBezTo>
                  <a:cubicBezTo>
                    <a:pt x="651" y="4"/>
                    <a:pt x="650" y="8"/>
                    <a:pt x="648" y="9"/>
                  </a:cubicBezTo>
                  <a:cubicBezTo>
                    <a:pt x="646" y="10"/>
                    <a:pt x="644" y="10"/>
                    <a:pt x="643" y="11"/>
                  </a:cubicBezTo>
                  <a:cubicBezTo>
                    <a:pt x="642" y="11"/>
                    <a:pt x="641" y="13"/>
                    <a:pt x="640" y="13"/>
                  </a:cubicBezTo>
                  <a:cubicBezTo>
                    <a:pt x="638" y="14"/>
                    <a:pt x="638" y="12"/>
                    <a:pt x="637" y="13"/>
                  </a:cubicBezTo>
                  <a:cubicBezTo>
                    <a:pt x="637" y="13"/>
                    <a:pt x="635" y="14"/>
                    <a:pt x="635" y="15"/>
                  </a:cubicBezTo>
                  <a:cubicBezTo>
                    <a:pt x="631" y="16"/>
                    <a:pt x="630" y="15"/>
                    <a:pt x="627" y="17"/>
                  </a:cubicBezTo>
                  <a:cubicBezTo>
                    <a:pt x="628" y="16"/>
                    <a:pt x="627" y="15"/>
                    <a:pt x="627" y="15"/>
                  </a:cubicBezTo>
                  <a:cubicBezTo>
                    <a:pt x="628" y="14"/>
                    <a:pt x="631" y="12"/>
                    <a:pt x="633" y="11"/>
                  </a:cubicBezTo>
                  <a:cubicBezTo>
                    <a:pt x="634" y="11"/>
                    <a:pt x="636" y="12"/>
                    <a:pt x="638" y="11"/>
                  </a:cubicBezTo>
                  <a:cubicBezTo>
                    <a:pt x="639" y="11"/>
                    <a:pt x="647" y="7"/>
                    <a:pt x="647" y="6"/>
                  </a:cubicBezTo>
                  <a:cubicBezTo>
                    <a:pt x="648" y="5"/>
                    <a:pt x="647" y="4"/>
                    <a:pt x="648" y="3"/>
                  </a:cubicBezTo>
                  <a:cubicBezTo>
                    <a:pt x="647" y="3"/>
                    <a:pt x="645" y="2"/>
                    <a:pt x="644" y="2"/>
                  </a:cubicBezTo>
                  <a:cubicBezTo>
                    <a:pt x="639" y="0"/>
                    <a:pt x="637" y="2"/>
                    <a:pt x="632" y="3"/>
                  </a:cubicBezTo>
                  <a:cubicBezTo>
                    <a:pt x="631" y="3"/>
                    <a:pt x="628" y="2"/>
                    <a:pt x="629" y="2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7" y="3"/>
                    <a:pt x="623" y="3"/>
                    <a:pt x="622" y="2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0"/>
                    <a:pt x="620" y="1"/>
                    <a:pt x="618" y="1"/>
                  </a:cubicBezTo>
                  <a:cubicBezTo>
                    <a:pt x="616" y="1"/>
                    <a:pt x="613" y="0"/>
                    <a:pt x="611" y="0"/>
                  </a:cubicBezTo>
                  <a:cubicBezTo>
                    <a:pt x="610" y="0"/>
                    <a:pt x="606" y="3"/>
                    <a:pt x="606" y="3"/>
                  </a:cubicBezTo>
                  <a:cubicBezTo>
                    <a:pt x="606" y="4"/>
                    <a:pt x="606" y="6"/>
                    <a:pt x="606" y="7"/>
                  </a:cubicBezTo>
                  <a:cubicBezTo>
                    <a:pt x="605" y="6"/>
                    <a:pt x="605" y="5"/>
                    <a:pt x="605" y="5"/>
                  </a:cubicBezTo>
                  <a:cubicBezTo>
                    <a:pt x="602" y="4"/>
                    <a:pt x="589" y="7"/>
                    <a:pt x="594" y="12"/>
                  </a:cubicBezTo>
                  <a:cubicBezTo>
                    <a:pt x="592" y="11"/>
                    <a:pt x="590" y="11"/>
                    <a:pt x="588" y="9"/>
                  </a:cubicBezTo>
                  <a:cubicBezTo>
                    <a:pt x="587" y="9"/>
                    <a:pt x="587" y="7"/>
                    <a:pt x="585" y="7"/>
                  </a:cubicBezTo>
                  <a:cubicBezTo>
                    <a:pt x="584" y="6"/>
                    <a:pt x="582" y="7"/>
                    <a:pt x="582" y="7"/>
                  </a:cubicBezTo>
                  <a:cubicBezTo>
                    <a:pt x="575" y="8"/>
                    <a:pt x="566" y="6"/>
                    <a:pt x="561" y="7"/>
                  </a:cubicBezTo>
                  <a:cubicBezTo>
                    <a:pt x="559" y="7"/>
                    <a:pt x="557" y="9"/>
                    <a:pt x="556" y="9"/>
                  </a:cubicBezTo>
                  <a:cubicBezTo>
                    <a:pt x="556" y="11"/>
                    <a:pt x="556" y="11"/>
                    <a:pt x="556" y="11"/>
                  </a:cubicBezTo>
                  <a:cubicBezTo>
                    <a:pt x="556" y="11"/>
                    <a:pt x="557" y="11"/>
                    <a:pt x="558" y="11"/>
                  </a:cubicBezTo>
                  <a:cubicBezTo>
                    <a:pt x="558" y="12"/>
                    <a:pt x="557" y="13"/>
                    <a:pt x="558" y="13"/>
                  </a:cubicBezTo>
                  <a:cubicBezTo>
                    <a:pt x="559" y="14"/>
                    <a:pt x="561" y="13"/>
                    <a:pt x="562" y="13"/>
                  </a:cubicBezTo>
                  <a:cubicBezTo>
                    <a:pt x="562" y="13"/>
                    <a:pt x="563" y="15"/>
                    <a:pt x="563" y="15"/>
                  </a:cubicBezTo>
                  <a:cubicBezTo>
                    <a:pt x="564" y="15"/>
                    <a:pt x="566" y="16"/>
                    <a:pt x="567" y="17"/>
                  </a:cubicBezTo>
                  <a:cubicBezTo>
                    <a:pt x="567" y="18"/>
                    <a:pt x="566" y="20"/>
                    <a:pt x="566" y="20"/>
                  </a:cubicBezTo>
                  <a:cubicBezTo>
                    <a:pt x="564" y="17"/>
                    <a:pt x="563" y="15"/>
                    <a:pt x="560" y="15"/>
                  </a:cubicBezTo>
                  <a:cubicBezTo>
                    <a:pt x="559" y="14"/>
                    <a:pt x="557" y="15"/>
                    <a:pt x="557" y="15"/>
                  </a:cubicBezTo>
                  <a:cubicBezTo>
                    <a:pt x="556" y="14"/>
                    <a:pt x="555" y="12"/>
                    <a:pt x="554" y="11"/>
                  </a:cubicBezTo>
                  <a:cubicBezTo>
                    <a:pt x="554" y="12"/>
                    <a:pt x="553" y="11"/>
                    <a:pt x="552" y="11"/>
                  </a:cubicBezTo>
                  <a:cubicBezTo>
                    <a:pt x="552" y="11"/>
                    <a:pt x="551" y="13"/>
                    <a:pt x="551" y="13"/>
                  </a:cubicBezTo>
                  <a:cubicBezTo>
                    <a:pt x="549" y="14"/>
                    <a:pt x="547" y="13"/>
                    <a:pt x="545" y="13"/>
                  </a:cubicBezTo>
                  <a:cubicBezTo>
                    <a:pt x="544" y="12"/>
                    <a:pt x="544" y="11"/>
                    <a:pt x="543" y="11"/>
                  </a:cubicBezTo>
                  <a:cubicBezTo>
                    <a:pt x="543" y="11"/>
                    <a:pt x="543" y="13"/>
                    <a:pt x="543" y="13"/>
                  </a:cubicBezTo>
                  <a:cubicBezTo>
                    <a:pt x="543" y="14"/>
                    <a:pt x="540" y="17"/>
                    <a:pt x="539" y="17"/>
                  </a:cubicBezTo>
                  <a:cubicBezTo>
                    <a:pt x="538" y="17"/>
                    <a:pt x="537" y="18"/>
                    <a:pt x="536" y="17"/>
                  </a:cubicBezTo>
                  <a:cubicBezTo>
                    <a:pt x="535" y="17"/>
                    <a:pt x="535" y="15"/>
                    <a:pt x="535" y="15"/>
                  </a:cubicBezTo>
                  <a:cubicBezTo>
                    <a:pt x="534" y="15"/>
                    <a:pt x="533" y="15"/>
                    <a:pt x="532" y="15"/>
                  </a:cubicBezTo>
                  <a:cubicBezTo>
                    <a:pt x="532" y="15"/>
                    <a:pt x="531" y="16"/>
                    <a:pt x="531" y="17"/>
                  </a:cubicBezTo>
                  <a:cubicBezTo>
                    <a:pt x="532" y="18"/>
                    <a:pt x="533" y="19"/>
                    <a:pt x="533" y="19"/>
                  </a:cubicBezTo>
                  <a:cubicBezTo>
                    <a:pt x="534" y="20"/>
                    <a:pt x="535" y="19"/>
                    <a:pt x="536" y="19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2" y="19"/>
                    <a:pt x="529" y="17"/>
                    <a:pt x="526" y="17"/>
                  </a:cubicBezTo>
                  <a:cubicBezTo>
                    <a:pt x="526" y="16"/>
                    <a:pt x="524" y="17"/>
                    <a:pt x="524" y="17"/>
                  </a:cubicBezTo>
                  <a:cubicBezTo>
                    <a:pt x="523" y="16"/>
                    <a:pt x="522" y="14"/>
                    <a:pt x="521" y="14"/>
                  </a:cubicBezTo>
                  <a:cubicBezTo>
                    <a:pt x="520" y="14"/>
                    <a:pt x="518" y="14"/>
                    <a:pt x="517" y="14"/>
                  </a:cubicBezTo>
                  <a:cubicBezTo>
                    <a:pt x="517" y="16"/>
                    <a:pt x="517" y="21"/>
                    <a:pt x="518" y="23"/>
                  </a:cubicBezTo>
                  <a:cubicBezTo>
                    <a:pt x="519" y="24"/>
                    <a:pt x="521" y="24"/>
                    <a:pt x="521" y="25"/>
                  </a:cubicBezTo>
                  <a:cubicBezTo>
                    <a:pt x="521" y="25"/>
                    <a:pt x="521" y="26"/>
                    <a:pt x="521" y="27"/>
                  </a:cubicBezTo>
                  <a:cubicBezTo>
                    <a:pt x="520" y="26"/>
                    <a:pt x="519" y="24"/>
                    <a:pt x="518" y="23"/>
                  </a:cubicBezTo>
                  <a:cubicBezTo>
                    <a:pt x="517" y="23"/>
                    <a:pt x="517" y="22"/>
                    <a:pt x="516" y="22"/>
                  </a:cubicBezTo>
                  <a:cubicBezTo>
                    <a:pt x="516" y="23"/>
                    <a:pt x="515" y="21"/>
                    <a:pt x="514" y="21"/>
                  </a:cubicBezTo>
                  <a:cubicBezTo>
                    <a:pt x="514" y="22"/>
                    <a:pt x="515" y="25"/>
                    <a:pt x="514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0" y="21"/>
                    <a:pt x="510" y="19"/>
                    <a:pt x="504" y="18"/>
                  </a:cubicBezTo>
                  <a:cubicBezTo>
                    <a:pt x="503" y="17"/>
                    <a:pt x="503" y="17"/>
                    <a:pt x="503" y="17"/>
                  </a:cubicBezTo>
                  <a:cubicBezTo>
                    <a:pt x="500" y="16"/>
                    <a:pt x="498" y="17"/>
                    <a:pt x="495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4"/>
                    <a:pt x="490" y="13"/>
                    <a:pt x="490" y="13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88" y="11"/>
                    <a:pt x="484" y="12"/>
                    <a:pt x="482" y="12"/>
                  </a:cubicBezTo>
                  <a:cubicBezTo>
                    <a:pt x="483" y="13"/>
                    <a:pt x="482" y="13"/>
                    <a:pt x="482" y="14"/>
                  </a:cubicBezTo>
                  <a:cubicBezTo>
                    <a:pt x="482" y="14"/>
                    <a:pt x="485" y="18"/>
                    <a:pt x="486" y="19"/>
                  </a:cubicBezTo>
                  <a:cubicBezTo>
                    <a:pt x="480" y="17"/>
                    <a:pt x="476" y="19"/>
                    <a:pt x="470" y="18"/>
                  </a:cubicBezTo>
                  <a:cubicBezTo>
                    <a:pt x="471" y="20"/>
                    <a:pt x="471" y="21"/>
                    <a:pt x="472" y="23"/>
                  </a:cubicBezTo>
                  <a:cubicBezTo>
                    <a:pt x="474" y="23"/>
                    <a:pt x="474" y="22"/>
                    <a:pt x="476" y="23"/>
                  </a:cubicBezTo>
                  <a:cubicBezTo>
                    <a:pt x="477" y="23"/>
                    <a:pt x="478" y="25"/>
                    <a:pt x="478" y="25"/>
                  </a:cubicBezTo>
                  <a:cubicBezTo>
                    <a:pt x="481" y="25"/>
                    <a:pt x="482" y="23"/>
                    <a:pt x="484" y="23"/>
                  </a:cubicBezTo>
                  <a:cubicBezTo>
                    <a:pt x="485" y="23"/>
                    <a:pt x="487" y="24"/>
                    <a:pt x="489" y="24"/>
                  </a:cubicBezTo>
                  <a:cubicBezTo>
                    <a:pt x="490" y="24"/>
                    <a:pt x="491" y="22"/>
                    <a:pt x="493" y="23"/>
                  </a:cubicBezTo>
                  <a:cubicBezTo>
                    <a:pt x="493" y="23"/>
                    <a:pt x="494" y="24"/>
                    <a:pt x="494" y="24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6"/>
                    <a:pt x="492" y="25"/>
                    <a:pt x="492" y="25"/>
                  </a:cubicBezTo>
                  <a:cubicBezTo>
                    <a:pt x="492" y="25"/>
                    <a:pt x="492" y="31"/>
                    <a:pt x="492" y="31"/>
                  </a:cubicBezTo>
                  <a:cubicBezTo>
                    <a:pt x="491" y="31"/>
                    <a:pt x="491" y="31"/>
                    <a:pt x="490" y="31"/>
                  </a:cubicBezTo>
                  <a:cubicBezTo>
                    <a:pt x="490" y="29"/>
                    <a:pt x="490" y="28"/>
                    <a:pt x="489" y="26"/>
                  </a:cubicBezTo>
                  <a:cubicBezTo>
                    <a:pt x="487" y="26"/>
                    <a:pt x="486" y="26"/>
                    <a:pt x="484" y="27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83" y="29"/>
                    <a:pt x="476" y="26"/>
                    <a:pt x="474" y="25"/>
                  </a:cubicBezTo>
                  <a:cubicBezTo>
                    <a:pt x="475" y="25"/>
                    <a:pt x="473" y="27"/>
                    <a:pt x="473" y="27"/>
                  </a:cubicBezTo>
                  <a:cubicBezTo>
                    <a:pt x="474" y="27"/>
                    <a:pt x="475" y="30"/>
                    <a:pt x="474" y="30"/>
                  </a:cubicBezTo>
                  <a:close/>
                  <a:moveTo>
                    <a:pt x="101" y="453"/>
                  </a:moveTo>
                  <a:cubicBezTo>
                    <a:pt x="102" y="453"/>
                    <a:pt x="102" y="453"/>
                    <a:pt x="102" y="453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452"/>
                    <a:pt x="103" y="453"/>
                    <a:pt x="104" y="453"/>
                  </a:cubicBezTo>
                  <a:cubicBezTo>
                    <a:pt x="103" y="453"/>
                    <a:pt x="104" y="455"/>
                    <a:pt x="104" y="455"/>
                  </a:cubicBezTo>
                  <a:cubicBezTo>
                    <a:pt x="103" y="456"/>
                    <a:pt x="102" y="455"/>
                    <a:pt x="102" y="455"/>
                  </a:cubicBezTo>
                  <a:cubicBezTo>
                    <a:pt x="100" y="456"/>
                    <a:pt x="97" y="462"/>
                    <a:pt x="96" y="464"/>
                  </a:cubicBezTo>
                  <a:cubicBezTo>
                    <a:pt x="97" y="465"/>
                    <a:pt x="99" y="465"/>
                    <a:pt x="100" y="466"/>
                  </a:cubicBezTo>
                  <a:cubicBezTo>
                    <a:pt x="100" y="467"/>
                    <a:pt x="99" y="467"/>
                    <a:pt x="99" y="467"/>
                  </a:cubicBezTo>
                  <a:cubicBezTo>
                    <a:pt x="99" y="467"/>
                    <a:pt x="99" y="469"/>
                    <a:pt x="99" y="469"/>
                  </a:cubicBezTo>
                  <a:cubicBezTo>
                    <a:pt x="99" y="469"/>
                    <a:pt x="101" y="470"/>
                    <a:pt x="101" y="470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98" y="470"/>
                    <a:pt x="100" y="476"/>
                    <a:pt x="101" y="477"/>
                  </a:cubicBezTo>
                  <a:cubicBezTo>
                    <a:pt x="104" y="480"/>
                    <a:pt x="104" y="480"/>
                    <a:pt x="104" y="480"/>
                  </a:cubicBezTo>
                  <a:cubicBezTo>
                    <a:pt x="104" y="479"/>
                    <a:pt x="106" y="480"/>
                    <a:pt x="106" y="479"/>
                  </a:cubicBezTo>
                  <a:cubicBezTo>
                    <a:pt x="107" y="479"/>
                    <a:pt x="106" y="478"/>
                    <a:pt x="106" y="478"/>
                  </a:cubicBezTo>
                  <a:cubicBezTo>
                    <a:pt x="108" y="475"/>
                    <a:pt x="108" y="475"/>
                    <a:pt x="108" y="475"/>
                  </a:cubicBezTo>
                  <a:cubicBezTo>
                    <a:pt x="109" y="474"/>
                    <a:pt x="110" y="476"/>
                    <a:pt x="111" y="475"/>
                  </a:cubicBezTo>
                  <a:cubicBezTo>
                    <a:pt x="110" y="477"/>
                    <a:pt x="110" y="476"/>
                    <a:pt x="109" y="477"/>
                  </a:cubicBezTo>
                  <a:cubicBezTo>
                    <a:pt x="109" y="478"/>
                    <a:pt x="110" y="481"/>
                    <a:pt x="110" y="481"/>
                  </a:cubicBezTo>
                  <a:cubicBezTo>
                    <a:pt x="110" y="481"/>
                    <a:pt x="108" y="481"/>
                    <a:pt x="108" y="481"/>
                  </a:cubicBezTo>
                  <a:cubicBezTo>
                    <a:pt x="108" y="481"/>
                    <a:pt x="107" y="483"/>
                    <a:pt x="107" y="484"/>
                  </a:cubicBezTo>
                  <a:cubicBezTo>
                    <a:pt x="108" y="484"/>
                    <a:pt x="109" y="485"/>
                    <a:pt x="110" y="486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0" y="489"/>
                    <a:pt x="112" y="487"/>
                    <a:pt x="110" y="487"/>
                  </a:cubicBezTo>
                  <a:cubicBezTo>
                    <a:pt x="111" y="487"/>
                    <a:pt x="112" y="487"/>
                    <a:pt x="113" y="487"/>
                  </a:cubicBezTo>
                  <a:cubicBezTo>
                    <a:pt x="114" y="487"/>
                    <a:pt x="112" y="486"/>
                    <a:pt x="114" y="485"/>
                  </a:cubicBezTo>
                  <a:cubicBezTo>
                    <a:pt x="114" y="487"/>
                    <a:pt x="114" y="490"/>
                    <a:pt x="116" y="491"/>
                  </a:cubicBezTo>
                  <a:cubicBezTo>
                    <a:pt x="116" y="492"/>
                    <a:pt x="118" y="491"/>
                    <a:pt x="120" y="493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4"/>
                    <a:pt x="119" y="495"/>
                    <a:pt x="121" y="495"/>
                  </a:cubicBezTo>
                  <a:cubicBezTo>
                    <a:pt x="120" y="497"/>
                    <a:pt x="121" y="496"/>
                    <a:pt x="120" y="497"/>
                  </a:cubicBezTo>
                  <a:cubicBezTo>
                    <a:pt x="120" y="498"/>
                    <a:pt x="120" y="499"/>
                    <a:pt x="120" y="500"/>
                  </a:cubicBezTo>
                  <a:cubicBezTo>
                    <a:pt x="120" y="500"/>
                    <a:pt x="122" y="501"/>
                    <a:pt x="122" y="501"/>
                  </a:cubicBezTo>
                  <a:cubicBezTo>
                    <a:pt x="122" y="501"/>
                    <a:pt x="121" y="502"/>
                    <a:pt x="120" y="502"/>
                  </a:cubicBezTo>
                  <a:cubicBezTo>
                    <a:pt x="118" y="502"/>
                    <a:pt x="122" y="502"/>
                    <a:pt x="121" y="503"/>
                  </a:cubicBezTo>
                  <a:cubicBezTo>
                    <a:pt x="120" y="504"/>
                    <a:pt x="119" y="503"/>
                    <a:pt x="118" y="504"/>
                  </a:cubicBezTo>
                  <a:cubicBezTo>
                    <a:pt x="117" y="505"/>
                    <a:pt x="119" y="509"/>
                    <a:pt x="119" y="510"/>
                  </a:cubicBezTo>
                  <a:cubicBezTo>
                    <a:pt x="117" y="510"/>
                    <a:pt x="116" y="510"/>
                    <a:pt x="114" y="509"/>
                  </a:cubicBezTo>
                  <a:cubicBezTo>
                    <a:pt x="114" y="509"/>
                    <a:pt x="114" y="512"/>
                    <a:pt x="114" y="51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6" y="515"/>
                    <a:pt x="116" y="517"/>
                    <a:pt x="116" y="520"/>
                  </a:cubicBezTo>
                  <a:cubicBezTo>
                    <a:pt x="117" y="520"/>
                    <a:pt x="117" y="521"/>
                    <a:pt x="118" y="520"/>
                  </a:cubicBezTo>
                  <a:cubicBezTo>
                    <a:pt x="119" y="520"/>
                    <a:pt x="120" y="518"/>
                    <a:pt x="121" y="518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24" y="520"/>
                    <a:pt x="127" y="520"/>
                    <a:pt x="130" y="520"/>
                  </a:cubicBezTo>
                  <a:cubicBezTo>
                    <a:pt x="129" y="523"/>
                    <a:pt x="129" y="525"/>
                    <a:pt x="129" y="526"/>
                  </a:cubicBezTo>
                  <a:cubicBezTo>
                    <a:pt x="131" y="525"/>
                    <a:pt x="132" y="525"/>
                    <a:pt x="135" y="525"/>
                  </a:cubicBezTo>
                  <a:cubicBezTo>
                    <a:pt x="135" y="525"/>
                    <a:pt x="135" y="526"/>
                    <a:pt x="135" y="526"/>
                  </a:cubicBezTo>
                  <a:cubicBezTo>
                    <a:pt x="136" y="527"/>
                    <a:pt x="137" y="526"/>
                    <a:pt x="137" y="526"/>
                  </a:cubicBezTo>
                  <a:cubicBezTo>
                    <a:pt x="137" y="526"/>
                    <a:pt x="137" y="529"/>
                    <a:pt x="137" y="529"/>
                  </a:cubicBezTo>
                  <a:cubicBezTo>
                    <a:pt x="139" y="530"/>
                    <a:pt x="141" y="530"/>
                    <a:pt x="143" y="530"/>
                  </a:cubicBezTo>
                  <a:cubicBezTo>
                    <a:pt x="143" y="534"/>
                    <a:pt x="142" y="535"/>
                    <a:pt x="146" y="537"/>
                  </a:cubicBezTo>
                  <a:cubicBezTo>
                    <a:pt x="147" y="537"/>
                    <a:pt x="148" y="537"/>
                    <a:pt x="149" y="537"/>
                  </a:cubicBezTo>
                  <a:cubicBezTo>
                    <a:pt x="149" y="537"/>
                    <a:pt x="149" y="538"/>
                    <a:pt x="149" y="538"/>
                  </a:cubicBezTo>
                  <a:cubicBezTo>
                    <a:pt x="156" y="538"/>
                    <a:pt x="158" y="539"/>
                    <a:pt x="162" y="540"/>
                  </a:cubicBezTo>
                  <a:cubicBezTo>
                    <a:pt x="162" y="539"/>
                    <a:pt x="162" y="537"/>
                    <a:pt x="162" y="536"/>
                  </a:cubicBezTo>
                  <a:cubicBezTo>
                    <a:pt x="162" y="536"/>
                    <a:pt x="160" y="536"/>
                    <a:pt x="159" y="535"/>
                  </a:cubicBezTo>
                  <a:cubicBezTo>
                    <a:pt x="159" y="535"/>
                    <a:pt x="157" y="532"/>
                    <a:pt x="157" y="532"/>
                  </a:cubicBezTo>
                  <a:cubicBezTo>
                    <a:pt x="157" y="531"/>
                    <a:pt x="158" y="531"/>
                    <a:pt x="157" y="530"/>
                  </a:cubicBezTo>
                  <a:cubicBezTo>
                    <a:pt x="156" y="529"/>
                    <a:pt x="151" y="526"/>
                    <a:pt x="149" y="525"/>
                  </a:cubicBezTo>
                  <a:cubicBezTo>
                    <a:pt x="147" y="524"/>
                    <a:pt x="144" y="525"/>
                    <a:pt x="143" y="523"/>
                  </a:cubicBezTo>
                  <a:cubicBezTo>
                    <a:pt x="142" y="523"/>
                    <a:pt x="143" y="520"/>
                    <a:pt x="143" y="520"/>
                  </a:cubicBezTo>
                  <a:cubicBezTo>
                    <a:pt x="143" y="519"/>
                    <a:pt x="141" y="519"/>
                    <a:pt x="140" y="519"/>
                  </a:cubicBezTo>
                  <a:cubicBezTo>
                    <a:pt x="139" y="519"/>
                    <a:pt x="139" y="515"/>
                    <a:pt x="139" y="517"/>
                  </a:cubicBezTo>
                  <a:cubicBezTo>
                    <a:pt x="140" y="515"/>
                    <a:pt x="140" y="515"/>
                    <a:pt x="140" y="515"/>
                  </a:cubicBezTo>
                  <a:cubicBezTo>
                    <a:pt x="139" y="515"/>
                    <a:pt x="139" y="516"/>
                    <a:pt x="138" y="516"/>
                  </a:cubicBezTo>
                  <a:cubicBezTo>
                    <a:pt x="138" y="516"/>
                    <a:pt x="136" y="514"/>
                    <a:pt x="135" y="514"/>
                  </a:cubicBezTo>
                  <a:cubicBezTo>
                    <a:pt x="133" y="513"/>
                    <a:pt x="130" y="514"/>
                    <a:pt x="128" y="514"/>
                  </a:cubicBezTo>
                  <a:cubicBezTo>
                    <a:pt x="125" y="513"/>
                    <a:pt x="121" y="511"/>
                    <a:pt x="119" y="511"/>
                  </a:cubicBezTo>
                  <a:cubicBezTo>
                    <a:pt x="121" y="510"/>
                    <a:pt x="123" y="508"/>
                    <a:pt x="127" y="508"/>
                  </a:cubicBezTo>
                  <a:cubicBezTo>
                    <a:pt x="131" y="508"/>
                    <a:pt x="130" y="510"/>
                    <a:pt x="128" y="512"/>
                  </a:cubicBezTo>
                  <a:cubicBezTo>
                    <a:pt x="129" y="512"/>
                    <a:pt x="129" y="513"/>
                    <a:pt x="130" y="513"/>
                  </a:cubicBezTo>
                  <a:cubicBezTo>
                    <a:pt x="132" y="514"/>
                    <a:pt x="137" y="512"/>
                    <a:pt x="139" y="511"/>
                  </a:cubicBezTo>
                  <a:cubicBezTo>
                    <a:pt x="140" y="511"/>
                    <a:pt x="141" y="510"/>
                    <a:pt x="142" y="510"/>
                  </a:cubicBezTo>
                  <a:cubicBezTo>
                    <a:pt x="143" y="510"/>
                    <a:pt x="142" y="512"/>
                    <a:pt x="142" y="513"/>
                  </a:cubicBezTo>
                  <a:cubicBezTo>
                    <a:pt x="142" y="513"/>
                    <a:pt x="144" y="513"/>
                    <a:pt x="145" y="514"/>
                  </a:cubicBezTo>
                  <a:cubicBezTo>
                    <a:pt x="145" y="515"/>
                    <a:pt x="144" y="515"/>
                    <a:pt x="144" y="516"/>
                  </a:cubicBezTo>
                  <a:cubicBezTo>
                    <a:pt x="147" y="517"/>
                    <a:pt x="148" y="517"/>
                    <a:pt x="151" y="517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5" y="520"/>
                    <a:pt x="149" y="524"/>
                    <a:pt x="153" y="523"/>
                  </a:cubicBezTo>
                  <a:cubicBezTo>
                    <a:pt x="154" y="523"/>
                    <a:pt x="155" y="521"/>
                    <a:pt x="155" y="520"/>
                  </a:cubicBezTo>
                  <a:cubicBezTo>
                    <a:pt x="156" y="520"/>
                    <a:pt x="157" y="521"/>
                    <a:pt x="157" y="520"/>
                  </a:cubicBezTo>
                  <a:cubicBezTo>
                    <a:pt x="157" y="521"/>
                    <a:pt x="158" y="522"/>
                    <a:pt x="158" y="522"/>
                  </a:cubicBezTo>
                  <a:cubicBezTo>
                    <a:pt x="157" y="522"/>
                    <a:pt x="157" y="524"/>
                    <a:pt x="157" y="524"/>
                  </a:cubicBezTo>
                  <a:cubicBezTo>
                    <a:pt x="158" y="525"/>
                    <a:pt x="159" y="525"/>
                    <a:pt x="160" y="526"/>
                  </a:cubicBezTo>
                  <a:cubicBezTo>
                    <a:pt x="160" y="527"/>
                    <a:pt x="160" y="527"/>
                    <a:pt x="160" y="527"/>
                  </a:cubicBezTo>
                  <a:cubicBezTo>
                    <a:pt x="161" y="527"/>
                    <a:pt x="161" y="527"/>
                    <a:pt x="162" y="527"/>
                  </a:cubicBezTo>
                  <a:cubicBezTo>
                    <a:pt x="162" y="528"/>
                    <a:pt x="162" y="529"/>
                    <a:pt x="162" y="530"/>
                  </a:cubicBezTo>
                  <a:cubicBezTo>
                    <a:pt x="163" y="531"/>
                    <a:pt x="165" y="531"/>
                    <a:pt x="165" y="532"/>
                  </a:cubicBezTo>
                  <a:cubicBezTo>
                    <a:pt x="403" y="536"/>
                    <a:pt x="403" y="536"/>
                    <a:pt x="403" y="536"/>
                  </a:cubicBezTo>
                  <a:cubicBezTo>
                    <a:pt x="403" y="536"/>
                    <a:pt x="403" y="531"/>
                    <a:pt x="405" y="531"/>
                  </a:cubicBezTo>
                  <a:cubicBezTo>
                    <a:pt x="407" y="531"/>
                    <a:pt x="409" y="539"/>
                    <a:pt x="409" y="539"/>
                  </a:cubicBezTo>
                  <a:cubicBezTo>
                    <a:pt x="409" y="539"/>
                    <a:pt x="410" y="540"/>
                    <a:pt x="413" y="540"/>
                  </a:cubicBezTo>
                  <a:cubicBezTo>
                    <a:pt x="416" y="540"/>
                    <a:pt x="418" y="544"/>
                    <a:pt x="419" y="542"/>
                  </a:cubicBezTo>
                  <a:cubicBezTo>
                    <a:pt x="419" y="540"/>
                    <a:pt x="422" y="539"/>
                    <a:pt x="423" y="540"/>
                  </a:cubicBezTo>
                  <a:cubicBezTo>
                    <a:pt x="425" y="541"/>
                    <a:pt x="427" y="543"/>
                    <a:pt x="430" y="543"/>
                  </a:cubicBezTo>
                  <a:cubicBezTo>
                    <a:pt x="432" y="543"/>
                    <a:pt x="433" y="544"/>
                    <a:pt x="435" y="544"/>
                  </a:cubicBezTo>
                  <a:cubicBezTo>
                    <a:pt x="437" y="543"/>
                    <a:pt x="438" y="544"/>
                    <a:pt x="440" y="544"/>
                  </a:cubicBezTo>
                  <a:cubicBezTo>
                    <a:pt x="442" y="545"/>
                    <a:pt x="443" y="543"/>
                    <a:pt x="445" y="545"/>
                  </a:cubicBezTo>
                  <a:cubicBezTo>
                    <a:pt x="446" y="546"/>
                    <a:pt x="448" y="546"/>
                    <a:pt x="449" y="547"/>
                  </a:cubicBezTo>
                  <a:cubicBezTo>
                    <a:pt x="451" y="546"/>
                    <a:pt x="451" y="545"/>
                    <a:pt x="453" y="540"/>
                  </a:cubicBezTo>
                  <a:cubicBezTo>
                    <a:pt x="454" y="540"/>
                    <a:pt x="454" y="541"/>
                    <a:pt x="456" y="541"/>
                  </a:cubicBezTo>
                  <a:cubicBezTo>
                    <a:pt x="456" y="541"/>
                    <a:pt x="457" y="539"/>
                    <a:pt x="457" y="539"/>
                  </a:cubicBezTo>
                  <a:cubicBezTo>
                    <a:pt x="459" y="539"/>
                    <a:pt x="459" y="539"/>
                    <a:pt x="459" y="539"/>
                  </a:cubicBezTo>
                  <a:cubicBezTo>
                    <a:pt x="459" y="538"/>
                    <a:pt x="458" y="537"/>
                    <a:pt x="459" y="536"/>
                  </a:cubicBezTo>
                  <a:cubicBezTo>
                    <a:pt x="461" y="536"/>
                    <a:pt x="461" y="536"/>
                    <a:pt x="461" y="536"/>
                  </a:cubicBezTo>
                  <a:cubicBezTo>
                    <a:pt x="459" y="537"/>
                    <a:pt x="460" y="539"/>
                    <a:pt x="461" y="539"/>
                  </a:cubicBezTo>
                  <a:cubicBezTo>
                    <a:pt x="461" y="539"/>
                    <a:pt x="462" y="539"/>
                    <a:pt x="462" y="538"/>
                  </a:cubicBezTo>
                  <a:cubicBezTo>
                    <a:pt x="462" y="537"/>
                    <a:pt x="462" y="537"/>
                    <a:pt x="462" y="537"/>
                  </a:cubicBezTo>
                  <a:cubicBezTo>
                    <a:pt x="462" y="538"/>
                    <a:pt x="461" y="536"/>
                    <a:pt x="461" y="535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4" y="534"/>
                    <a:pt x="465" y="535"/>
                    <a:pt x="466" y="535"/>
                  </a:cubicBezTo>
                  <a:cubicBezTo>
                    <a:pt x="467" y="535"/>
                    <a:pt x="469" y="534"/>
                    <a:pt x="470" y="534"/>
                  </a:cubicBezTo>
                  <a:cubicBezTo>
                    <a:pt x="471" y="534"/>
                    <a:pt x="470" y="536"/>
                    <a:pt x="472" y="536"/>
                  </a:cubicBezTo>
                  <a:cubicBezTo>
                    <a:pt x="473" y="536"/>
                    <a:pt x="473" y="535"/>
                    <a:pt x="474" y="534"/>
                  </a:cubicBezTo>
                  <a:cubicBezTo>
                    <a:pt x="476" y="538"/>
                    <a:pt x="479" y="547"/>
                    <a:pt x="483" y="548"/>
                  </a:cubicBezTo>
                  <a:cubicBezTo>
                    <a:pt x="485" y="548"/>
                    <a:pt x="486" y="546"/>
                    <a:pt x="488" y="547"/>
                  </a:cubicBezTo>
                  <a:cubicBezTo>
                    <a:pt x="488" y="547"/>
                    <a:pt x="488" y="548"/>
                    <a:pt x="489" y="548"/>
                  </a:cubicBezTo>
                  <a:cubicBezTo>
                    <a:pt x="490" y="554"/>
                    <a:pt x="488" y="552"/>
                    <a:pt x="492" y="555"/>
                  </a:cubicBezTo>
                  <a:cubicBezTo>
                    <a:pt x="492" y="556"/>
                    <a:pt x="492" y="556"/>
                    <a:pt x="491" y="556"/>
                  </a:cubicBezTo>
                  <a:cubicBezTo>
                    <a:pt x="492" y="560"/>
                    <a:pt x="492" y="562"/>
                    <a:pt x="493" y="566"/>
                  </a:cubicBezTo>
                  <a:cubicBezTo>
                    <a:pt x="494" y="566"/>
                    <a:pt x="496" y="566"/>
                    <a:pt x="497" y="566"/>
                  </a:cubicBezTo>
                  <a:cubicBezTo>
                    <a:pt x="498" y="567"/>
                    <a:pt x="500" y="570"/>
                    <a:pt x="502" y="570"/>
                  </a:cubicBezTo>
                  <a:cubicBezTo>
                    <a:pt x="503" y="571"/>
                    <a:pt x="502" y="570"/>
                    <a:pt x="503" y="570"/>
                  </a:cubicBezTo>
                  <a:cubicBezTo>
                    <a:pt x="503" y="570"/>
                    <a:pt x="508" y="570"/>
                    <a:pt x="509" y="570"/>
                  </a:cubicBezTo>
                  <a:cubicBezTo>
                    <a:pt x="510" y="572"/>
                    <a:pt x="510" y="572"/>
                    <a:pt x="510" y="572"/>
                  </a:cubicBezTo>
                  <a:cubicBezTo>
                    <a:pt x="512" y="572"/>
                    <a:pt x="514" y="571"/>
                    <a:pt x="516" y="572"/>
                  </a:cubicBezTo>
                  <a:cubicBezTo>
                    <a:pt x="516" y="572"/>
                    <a:pt x="517" y="574"/>
                    <a:pt x="517" y="574"/>
                  </a:cubicBezTo>
                  <a:cubicBezTo>
                    <a:pt x="521" y="574"/>
                    <a:pt x="522" y="572"/>
                    <a:pt x="525" y="572"/>
                  </a:cubicBezTo>
                  <a:cubicBezTo>
                    <a:pt x="525" y="574"/>
                    <a:pt x="525" y="574"/>
                    <a:pt x="525" y="574"/>
                  </a:cubicBezTo>
                  <a:cubicBezTo>
                    <a:pt x="525" y="575"/>
                    <a:pt x="529" y="575"/>
                    <a:pt x="529" y="576"/>
                  </a:cubicBezTo>
                  <a:cubicBezTo>
                    <a:pt x="529" y="578"/>
                    <a:pt x="529" y="578"/>
                    <a:pt x="529" y="578"/>
                  </a:cubicBezTo>
                  <a:cubicBezTo>
                    <a:pt x="530" y="578"/>
                    <a:pt x="531" y="577"/>
                    <a:pt x="532" y="578"/>
                  </a:cubicBezTo>
                  <a:cubicBezTo>
                    <a:pt x="532" y="584"/>
                    <a:pt x="532" y="583"/>
                    <a:pt x="536" y="586"/>
                  </a:cubicBezTo>
                  <a:cubicBezTo>
                    <a:pt x="536" y="587"/>
                    <a:pt x="536" y="588"/>
                    <a:pt x="536" y="588"/>
                  </a:cubicBezTo>
                  <a:cubicBezTo>
                    <a:pt x="536" y="588"/>
                    <a:pt x="535" y="590"/>
                    <a:pt x="535" y="590"/>
                  </a:cubicBezTo>
                  <a:cubicBezTo>
                    <a:pt x="535" y="590"/>
                    <a:pt x="532" y="590"/>
                    <a:pt x="532" y="590"/>
                  </a:cubicBezTo>
                  <a:cubicBezTo>
                    <a:pt x="533" y="590"/>
                    <a:pt x="532" y="590"/>
                    <a:pt x="532" y="590"/>
                  </a:cubicBezTo>
                  <a:cubicBezTo>
                    <a:pt x="532" y="591"/>
                    <a:pt x="532" y="592"/>
                    <a:pt x="533" y="592"/>
                  </a:cubicBezTo>
                  <a:cubicBezTo>
                    <a:pt x="533" y="592"/>
                    <a:pt x="532" y="592"/>
                    <a:pt x="532" y="594"/>
                  </a:cubicBezTo>
                  <a:cubicBezTo>
                    <a:pt x="532" y="593"/>
                    <a:pt x="530" y="594"/>
                    <a:pt x="530" y="594"/>
                  </a:cubicBezTo>
                  <a:cubicBezTo>
                    <a:pt x="529" y="593"/>
                    <a:pt x="529" y="592"/>
                    <a:pt x="529" y="592"/>
                  </a:cubicBezTo>
                  <a:cubicBezTo>
                    <a:pt x="528" y="591"/>
                    <a:pt x="524" y="591"/>
                    <a:pt x="524" y="591"/>
                  </a:cubicBezTo>
                  <a:cubicBezTo>
                    <a:pt x="524" y="591"/>
                    <a:pt x="524" y="589"/>
                    <a:pt x="524" y="589"/>
                  </a:cubicBezTo>
                  <a:cubicBezTo>
                    <a:pt x="523" y="589"/>
                    <a:pt x="522" y="588"/>
                    <a:pt x="522" y="588"/>
                  </a:cubicBezTo>
                  <a:cubicBezTo>
                    <a:pt x="520" y="590"/>
                    <a:pt x="517" y="593"/>
                    <a:pt x="516" y="594"/>
                  </a:cubicBezTo>
                  <a:cubicBezTo>
                    <a:pt x="514" y="598"/>
                    <a:pt x="517" y="601"/>
                    <a:pt x="516" y="605"/>
                  </a:cubicBezTo>
                  <a:cubicBezTo>
                    <a:pt x="516" y="605"/>
                    <a:pt x="515" y="607"/>
                    <a:pt x="515" y="608"/>
                  </a:cubicBezTo>
                  <a:cubicBezTo>
                    <a:pt x="513" y="608"/>
                    <a:pt x="512" y="608"/>
                    <a:pt x="511" y="609"/>
                  </a:cubicBezTo>
                  <a:cubicBezTo>
                    <a:pt x="511" y="609"/>
                    <a:pt x="510" y="612"/>
                    <a:pt x="510" y="615"/>
                  </a:cubicBezTo>
                  <a:cubicBezTo>
                    <a:pt x="510" y="617"/>
                    <a:pt x="508" y="618"/>
                    <a:pt x="506" y="619"/>
                  </a:cubicBezTo>
                  <a:cubicBezTo>
                    <a:pt x="506" y="619"/>
                    <a:pt x="506" y="620"/>
                    <a:pt x="506" y="622"/>
                  </a:cubicBezTo>
                  <a:cubicBezTo>
                    <a:pt x="511" y="621"/>
                    <a:pt x="511" y="621"/>
                    <a:pt x="514" y="620"/>
                  </a:cubicBezTo>
                  <a:cubicBezTo>
                    <a:pt x="515" y="619"/>
                    <a:pt x="515" y="617"/>
                    <a:pt x="516" y="617"/>
                  </a:cubicBezTo>
                  <a:cubicBezTo>
                    <a:pt x="517" y="616"/>
                    <a:pt x="518" y="617"/>
                    <a:pt x="519" y="616"/>
                  </a:cubicBezTo>
                  <a:cubicBezTo>
                    <a:pt x="519" y="616"/>
                    <a:pt x="520" y="614"/>
                    <a:pt x="521" y="614"/>
                  </a:cubicBezTo>
                  <a:cubicBezTo>
                    <a:pt x="523" y="613"/>
                    <a:pt x="525" y="614"/>
                    <a:pt x="528" y="613"/>
                  </a:cubicBezTo>
                  <a:cubicBezTo>
                    <a:pt x="528" y="613"/>
                    <a:pt x="528" y="611"/>
                    <a:pt x="528" y="611"/>
                  </a:cubicBezTo>
                  <a:cubicBezTo>
                    <a:pt x="531" y="609"/>
                    <a:pt x="534" y="610"/>
                    <a:pt x="537" y="610"/>
                  </a:cubicBezTo>
                  <a:cubicBezTo>
                    <a:pt x="537" y="610"/>
                    <a:pt x="539" y="607"/>
                    <a:pt x="537" y="606"/>
                  </a:cubicBezTo>
                  <a:cubicBezTo>
                    <a:pt x="536" y="606"/>
                    <a:pt x="535" y="607"/>
                    <a:pt x="534" y="606"/>
                  </a:cubicBezTo>
                  <a:cubicBezTo>
                    <a:pt x="534" y="605"/>
                    <a:pt x="534" y="605"/>
                    <a:pt x="534" y="605"/>
                  </a:cubicBezTo>
                  <a:cubicBezTo>
                    <a:pt x="537" y="603"/>
                    <a:pt x="545" y="598"/>
                    <a:pt x="552" y="600"/>
                  </a:cubicBezTo>
                  <a:cubicBezTo>
                    <a:pt x="553" y="600"/>
                    <a:pt x="553" y="602"/>
                    <a:pt x="554" y="602"/>
                  </a:cubicBezTo>
                  <a:cubicBezTo>
                    <a:pt x="554" y="603"/>
                    <a:pt x="556" y="602"/>
                    <a:pt x="556" y="602"/>
                  </a:cubicBezTo>
                  <a:cubicBezTo>
                    <a:pt x="557" y="601"/>
                    <a:pt x="557" y="600"/>
                    <a:pt x="559" y="600"/>
                  </a:cubicBezTo>
                  <a:cubicBezTo>
                    <a:pt x="560" y="599"/>
                    <a:pt x="557" y="599"/>
                    <a:pt x="557" y="599"/>
                  </a:cubicBezTo>
                  <a:cubicBezTo>
                    <a:pt x="556" y="600"/>
                    <a:pt x="556" y="599"/>
                    <a:pt x="555" y="600"/>
                  </a:cubicBezTo>
                  <a:cubicBezTo>
                    <a:pt x="554" y="600"/>
                    <a:pt x="555" y="598"/>
                    <a:pt x="554" y="598"/>
                  </a:cubicBezTo>
                  <a:cubicBezTo>
                    <a:pt x="553" y="597"/>
                    <a:pt x="552" y="598"/>
                    <a:pt x="551" y="597"/>
                  </a:cubicBezTo>
                  <a:cubicBezTo>
                    <a:pt x="551" y="597"/>
                    <a:pt x="550" y="596"/>
                    <a:pt x="550" y="596"/>
                  </a:cubicBezTo>
                  <a:cubicBezTo>
                    <a:pt x="553" y="595"/>
                    <a:pt x="554" y="595"/>
                    <a:pt x="556" y="595"/>
                  </a:cubicBezTo>
                  <a:cubicBezTo>
                    <a:pt x="557" y="595"/>
                    <a:pt x="560" y="597"/>
                    <a:pt x="563" y="596"/>
                  </a:cubicBezTo>
                  <a:cubicBezTo>
                    <a:pt x="564" y="596"/>
                    <a:pt x="565" y="595"/>
                    <a:pt x="566" y="594"/>
                  </a:cubicBezTo>
                  <a:cubicBezTo>
                    <a:pt x="566" y="594"/>
                    <a:pt x="566" y="593"/>
                    <a:pt x="566" y="593"/>
                  </a:cubicBezTo>
                  <a:cubicBezTo>
                    <a:pt x="566" y="593"/>
                    <a:pt x="567" y="591"/>
                    <a:pt x="574" y="587"/>
                  </a:cubicBezTo>
                  <a:cubicBezTo>
                    <a:pt x="578" y="585"/>
                    <a:pt x="579" y="584"/>
                    <a:pt x="581" y="584"/>
                  </a:cubicBezTo>
                  <a:cubicBezTo>
                    <a:pt x="581" y="583"/>
                    <a:pt x="582" y="582"/>
                    <a:pt x="583" y="582"/>
                  </a:cubicBezTo>
                  <a:cubicBezTo>
                    <a:pt x="584" y="582"/>
                    <a:pt x="582" y="583"/>
                    <a:pt x="582" y="584"/>
                  </a:cubicBezTo>
                  <a:cubicBezTo>
                    <a:pt x="582" y="584"/>
                    <a:pt x="583" y="584"/>
                    <a:pt x="583" y="585"/>
                  </a:cubicBezTo>
                  <a:cubicBezTo>
                    <a:pt x="586" y="585"/>
                    <a:pt x="608" y="582"/>
                    <a:pt x="608" y="582"/>
                  </a:cubicBezTo>
                  <a:cubicBezTo>
                    <a:pt x="608" y="582"/>
                    <a:pt x="609" y="579"/>
                    <a:pt x="611" y="578"/>
                  </a:cubicBezTo>
                  <a:cubicBezTo>
                    <a:pt x="613" y="578"/>
                    <a:pt x="619" y="572"/>
                    <a:pt x="619" y="571"/>
                  </a:cubicBezTo>
                  <a:cubicBezTo>
                    <a:pt x="618" y="569"/>
                    <a:pt x="621" y="564"/>
                    <a:pt x="621" y="564"/>
                  </a:cubicBezTo>
                  <a:cubicBezTo>
                    <a:pt x="624" y="559"/>
                    <a:pt x="624" y="559"/>
                    <a:pt x="624" y="559"/>
                  </a:cubicBezTo>
                  <a:cubicBezTo>
                    <a:pt x="624" y="559"/>
                    <a:pt x="626" y="556"/>
                    <a:pt x="627" y="560"/>
                  </a:cubicBezTo>
                  <a:cubicBezTo>
                    <a:pt x="627" y="564"/>
                    <a:pt x="628" y="557"/>
                    <a:pt x="631" y="558"/>
                  </a:cubicBezTo>
                  <a:cubicBezTo>
                    <a:pt x="635" y="559"/>
                    <a:pt x="638" y="560"/>
                    <a:pt x="637" y="565"/>
                  </a:cubicBezTo>
                  <a:cubicBezTo>
                    <a:pt x="637" y="570"/>
                    <a:pt x="637" y="577"/>
                    <a:pt x="637" y="577"/>
                  </a:cubicBezTo>
                  <a:cubicBezTo>
                    <a:pt x="637" y="577"/>
                    <a:pt x="641" y="576"/>
                    <a:pt x="641" y="578"/>
                  </a:cubicBezTo>
                  <a:cubicBezTo>
                    <a:pt x="641" y="581"/>
                    <a:pt x="640" y="583"/>
                    <a:pt x="641" y="583"/>
                  </a:cubicBezTo>
                  <a:cubicBezTo>
                    <a:pt x="642" y="583"/>
                    <a:pt x="643" y="584"/>
                    <a:pt x="643" y="584"/>
                  </a:cubicBezTo>
                  <a:cubicBezTo>
                    <a:pt x="643" y="584"/>
                    <a:pt x="644" y="584"/>
                    <a:pt x="645" y="584"/>
                  </a:cubicBezTo>
                  <a:cubicBezTo>
                    <a:pt x="646" y="584"/>
                    <a:pt x="647" y="586"/>
                    <a:pt x="649" y="586"/>
                  </a:cubicBezTo>
                  <a:cubicBezTo>
                    <a:pt x="649" y="586"/>
                    <a:pt x="651" y="586"/>
                    <a:pt x="650" y="586"/>
                  </a:cubicBezTo>
                  <a:cubicBezTo>
                    <a:pt x="651" y="585"/>
                    <a:pt x="655" y="585"/>
                    <a:pt x="653" y="584"/>
                  </a:cubicBezTo>
                  <a:cubicBezTo>
                    <a:pt x="652" y="583"/>
                    <a:pt x="652" y="583"/>
                    <a:pt x="651" y="583"/>
                  </a:cubicBezTo>
                  <a:cubicBezTo>
                    <a:pt x="651" y="582"/>
                    <a:pt x="651" y="582"/>
                    <a:pt x="651" y="582"/>
                  </a:cubicBezTo>
                  <a:cubicBezTo>
                    <a:pt x="651" y="581"/>
                    <a:pt x="652" y="581"/>
                    <a:pt x="653" y="581"/>
                  </a:cubicBezTo>
                  <a:cubicBezTo>
                    <a:pt x="653" y="580"/>
                    <a:pt x="653" y="579"/>
                    <a:pt x="653" y="578"/>
                  </a:cubicBezTo>
                  <a:cubicBezTo>
                    <a:pt x="653" y="578"/>
                    <a:pt x="654" y="579"/>
                    <a:pt x="655" y="579"/>
                  </a:cubicBezTo>
                  <a:cubicBezTo>
                    <a:pt x="655" y="580"/>
                    <a:pt x="655" y="580"/>
                    <a:pt x="655" y="580"/>
                  </a:cubicBezTo>
                  <a:cubicBezTo>
                    <a:pt x="655" y="580"/>
                    <a:pt x="653" y="581"/>
                    <a:pt x="654" y="581"/>
                  </a:cubicBezTo>
                  <a:cubicBezTo>
                    <a:pt x="653" y="580"/>
                    <a:pt x="654" y="583"/>
                    <a:pt x="655" y="584"/>
                  </a:cubicBezTo>
                  <a:cubicBezTo>
                    <a:pt x="656" y="584"/>
                    <a:pt x="656" y="584"/>
                    <a:pt x="656" y="584"/>
                  </a:cubicBezTo>
                  <a:cubicBezTo>
                    <a:pt x="657" y="583"/>
                    <a:pt x="657" y="580"/>
                    <a:pt x="661" y="579"/>
                  </a:cubicBezTo>
                  <a:cubicBezTo>
                    <a:pt x="661" y="578"/>
                    <a:pt x="661" y="578"/>
                    <a:pt x="661" y="578"/>
                  </a:cubicBezTo>
                  <a:cubicBezTo>
                    <a:pt x="661" y="578"/>
                    <a:pt x="661" y="576"/>
                    <a:pt x="661" y="576"/>
                  </a:cubicBezTo>
                  <a:cubicBezTo>
                    <a:pt x="662" y="576"/>
                    <a:pt x="662" y="576"/>
                    <a:pt x="662" y="576"/>
                  </a:cubicBezTo>
                  <a:cubicBezTo>
                    <a:pt x="662" y="574"/>
                    <a:pt x="662" y="574"/>
                    <a:pt x="662" y="572"/>
                  </a:cubicBezTo>
                  <a:cubicBezTo>
                    <a:pt x="663" y="572"/>
                    <a:pt x="663" y="574"/>
                    <a:pt x="663" y="574"/>
                  </a:cubicBezTo>
                  <a:cubicBezTo>
                    <a:pt x="664" y="574"/>
                    <a:pt x="665" y="573"/>
                    <a:pt x="666" y="573"/>
                  </a:cubicBezTo>
                  <a:cubicBezTo>
                    <a:pt x="666" y="573"/>
                    <a:pt x="666" y="575"/>
                    <a:pt x="666" y="575"/>
                  </a:cubicBezTo>
                  <a:cubicBezTo>
                    <a:pt x="666" y="575"/>
                    <a:pt x="664" y="576"/>
                    <a:pt x="664" y="576"/>
                  </a:cubicBezTo>
                  <a:cubicBezTo>
                    <a:pt x="664" y="577"/>
                    <a:pt x="665" y="577"/>
                    <a:pt x="665" y="578"/>
                  </a:cubicBezTo>
                  <a:cubicBezTo>
                    <a:pt x="664" y="578"/>
                    <a:pt x="663" y="579"/>
                    <a:pt x="663" y="580"/>
                  </a:cubicBezTo>
                  <a:cubicBezTo>
                    <a:pt x="662" y="581"/>
                    <a:pt x="663" y="582"/>
                    <a:pt x="663" y="582"/>
                  </a:cubicBezTo>
                  <a:cubicBezTo>
                    <a:pt x="663" y="582"/>
                    <a:pt x="663" y="581"/>
                    <a:pt x="663" y="581"/>
                  </a:cubicBezTo>
                  <a:cubicBezTo>
                    <a:pt x="667" y="580"/>
                    <a:pt x="673" y="581"/>
                    <a:pt x="676" y="581"/>
                  </a:cubicBezTo>
                  <a:cubicBezTo>
                    <a:pt x="675" y="581"/>
                    <a:pt x="674" y="581"/>
                    <a:pt x="673" y="582"/>
                  </a:cubicBezTo>
                  <a:cubicBezTo>
                    <a:pt x="672" y="583"/>
                    <a:pt x="671" y="585"/>
                    <a:pt x="670" y="586"/>
                  </a:cubicBezTo>
                  <a:cubicBezTo>
                    <a:pt x="669" y="586"/>
                    <a:pt x="668" y="586"/>
                    <a:pt x="667" y="586"/>
                  </a:cubicBezTo>
                  <a:cubicBezTo>
                    <a:pt x="667" y="586"/>
                    <a:pt x="667" y="584"/>
                    <a:pt x="667" y="584"/>
                  </a:cubicBezTo>
                  <a:cubicBezTo>
                    <a:pt x="665" y="583"/>
                    <a:pt x="659" y="586"/>
                    <a:pt x="659" y="587"/>
                  </a:cubicBezTo>
                  <a:cubicBezTo>
                    <a:pt x="658" y="588"/>
                    <a:pt x="659" y="589"/>
                    <a:pt x="658" y="590"/>
                  </a:cubicBezTo>
                  <a:cubicBezTo>
                    <a:pt x="657" y="591"/>
                    <a:pt x="655" y="590"/>
                    <a:pt x="654" y="591"/>
                  </a:cubicBezTo>
                  <a:cubicBezTo>
                    <a:pt x="654" y="591"/>
                    <a:pt x="653" y="593"/>
                    <a:pt x="653" y="594"/>
                  </a:cubicBezTo>
                  <a:cubicBezTo>
                    <a:pt x="649" y="597"/>
                    <a:pt x="650" y="597"/>
                    <a:pt x="651" y="602"/>
                  </a:cubicBezTo>
                  <a:cubicBezTo>
                    <a:pt x="652" y="602"/>
                    <a:pt x="654" y="601"/>
                    <a:pt x="655" y="602"/>
                  </a:cubicBezTo>
                  <a:cubicBezTo>
                    <a:pt x="655" y="602"/>
                    <a:pt x="655" y="603"/>
                    <a:pt x="656" y="604"/>
                  </a:cubicBezTo>
                  <a:cubicBezTo>
                    <a:pt x="657" y="604"/>
                    <a:pt x="657" y="604"/>
                    <a:pt x="657" y="605"/>
                  </a:cubicBezTo>
                  <a:cubicBezTo>
                    <a:pt x="658" y="605"/>
                    <a:pt x="658" y="605"/>
                    <a:pt x="659" y="606"/>
                  </a:cubicBezTo>
                  <a:cubicBezTo>
                    <a:pt x="659" y="605"/>
                    <a:pt x="659" y="603"/>
                    <a:pt x="660" y="603"/>
                  </a:cubicBezTo>
                  <a:cubicBezTo>
                    <a:pt x="661" y="603"/>
                    <a:pt x="661" y="603"/>
                    <a:pt x="661" y="603"/>
                  </a:cubicBezTo>
                  <a:cubicBezTo>
                    <a:pt x="661" y="605"/>
                    <a:pt x="661" y="605"/>
                    <a:pt x="661" y="605"/>
                  </a:cubicBezTo>
                  <a:cubicBezTo>
                    <a:pt x="661" y="605"/>
                    <a:pt x="662" y="605"/>
                    <a:pt x="662" y="606"/>
                  </a:cubicBezTo>
                  <a:cubicBezTo>
                    <a:pt x="663" y="605"/>
                    <a:pt x="663" y="604"/>
                    <a:pt x="665" y="603"/>
                  </a:cubicBezTo>
                  <a:cubicBezTo>
                    <a:pt x="665" y="603"/>
                    <a:pt x="665" y="601"/>
                    <a:pt x="666" y="601"/>
                  </a:cubicBezTo>
                  <a:cubicBezTo>
                    <a:pt x="666" y="601"/>
                    <a:pt x="668" y="601"/>
                    <a:pt x="667" y="602"/>
                  </a:cubicBezTo>
                  <a:cubicBezTo>
                    <a:pt x="669" y="602"/>
                    <a:pt x="669" y="602"/>
                    <a:pt x="669" y="602"/>
                  </a:cubicBezTo>
                  <a:cubicBezTo>
                    <a:pt x="669" y="601"/>
                    <a:pt x="668" y="600"/>
                    <a:pt x="668" y="600"/>
                  </a:cubicBezTo>
                  <a:cubicBezTo>
                    <a:pt x="667" y="598"/>
                    <a:pt x="668" y="596"/>
                    <a:pt x="669" y="594"/>
                  </a:cubicBezTo>
                  <a:cubicBezTo>
                    <a:pt x="669" y="594"/>
                    <a:pt x="670" y="596"/>
                    <a:pt x="671" y="595"/>
                  </a:cubicBezTo>
                  <a:cubicBezTo>
                    <a:pt x="671" y="595"/>
                    <a:pt x="671" y="593"/>
                    <a:pt x="671" y="592"/>
                  </a:cubicBezTo>
                  <a:cubicBezTo>
                    <a:pt x="672" y="593"/>
                    <a:pt x="674" y="595"/>
                    <a:pt x="675" y="596"/>
                  </a:cubicBezTo>
                  <a:cubicBezTo>
                    <a:pt x="675" y="596"/>
                    <a:pt x="676" y="594"/>
                    <a:pt x="675" y="593"/>
                  </a:cubicBezTo>
                  <a:cubicBezTo>
                    <a:pt x="675" y="593"/>
                    <a:pt x="676" y="592"/>
                    <a:pt x="676" y="592"/>
                  </a:cubicBezTo>
                  <a:cubicBezTo>
                    <a:pt x="685" y="591"/>
                    <a:pt x="688" y="588"/>
                    <a:pt x="691" y="582"/>
                  </a:cubicBezTo>
                  <a:cubicBezTo>
                    <a:pt x="692" y="582"/>
                    <a:pt x="693" y="582"/>
                    <a:pt x="693" y="582"/>
                  </a:cubicBezTo>
                  <a:cubicBezTo>
                    <a:pt x="693" y="581"/>
                    <a:pt x="693" y="580"/>
                    <a:pt x="692" y="580"/>
                  </a:cubicBezTo>
                  <a:cubicBezTo>
                    <a:pt x="692" y="579"/>
                    <a:pt x="690" y="580"/>
                    <a:pt x="690" y="580"/>
                  </a:cubicBezTo>
                  <a:cubicBezTo>
                    <a:pt x="690" y="577"/>
                    <a:pt x="690" y="577"/>
                    <a:pt x="690" y="574"/>
                  </a:cubicBezTo>
                  <a:cubicBezTo>
                    <a:pt x="690" y="575"/>
                    <a:pt x="689" y="574"/>
                    <a:pt x="688" y="574"/>
                  </a:cubicBezTo>
                  <a:cubicBezTo>
                    <a:pt x="687" y="575"/>
                    <a:pt x="685" y="579"/>
                    <a:pt x="683" y="580"/>
                  </a:cubicBezTo>
                  <a:cubicBezTo>
                    <a:pt x="683" y="580"/>
                    <a:pt x="681" y="580"/>
                    <a:pt x="681" y="580"/>
                  </a:cubicBezTo>
                  <a:cubicBezTo>
                    <a:pt x="681" y="579"/>
                    <a:pt x="681" y="578"/>
                    <a:pt x="681" y="578"/>
                  </a:cubicBezTo>
                  <a:cubicBezTo>
                    <a:pt x="681" y="577"/>
                    <a:pt x="679" y="578"/>
                    <a:pt x="679" y="578"/>
                  </a:cubicBezTo>
                  <a:cubicBezTo>
                    <a:pt x="678" y="577"/>
                    <a:pt x="676" y="575"/>
                    <a:pt x="675" y="575"/>
                  </a:cubicBezTo>
                  <a:cubicBezTo>
                    <a:pt x="674" y="575"/>
                    <a:pt x="674" y="575"/>
                    <a:pt x="674" y="575"/>
                  </a:cubicBezTo>
                  <a:cubicBezTo>
                    <a:pt x="673" y="575"/>
                    <a:pt x="673" y="576"/>
                    <a:pt x="672" y="576"/>
                  </a:cubicBezTo>
                  <a:cubicBezTo>
                    <a:pt x="671" y="574"/>
                    <a:pt x="671" y="574"/>
                    <a:pt x="671" y="574"/>
                  </a:cubicBezTo>
                  <a:cubicBezTo>
                    <a:pt x="672" y="574"/>
                    <a:pt x="673" y="574"/>
                    <a:pt x="674" y="574"/>
                  </a:cubicBezTo>
                  <a:cubicBezTo>
                    <a:pt x="674" y="573"/>
                    <a:pt x="674" y="572"/>
                    <a:pt x="675" y="572"/>
                  </a:cubicBezTo>
                  <a:cubicBezTo>
                    <a:pt x="672" y="572"/>
                    <a:pt x="670" y="571"/>
                    <a:pt x="667" y="570"/>
                  </a:cubicBezTo>
                  <a:cubicBezTo>
                    <a:pt x="667" y="570"/>
                    <a:pt x="667" y="568"/>
                    <a:pt x="667" y="568"/>
                  </a:cubicBezTo>
                  <a:cubicBezTo>
                    <a:pt x="666" y="568"/>
                    <a:pt x="666" y="569"/>
                    <a:pt x="665" y="568"/>
                  </a:cubicBezTo>
                  <a:cubicBezTo>
                    <a:pt x="666" y="568"/>
                    <a:pt x="666" y="563"/>
                    <a:pt x="665" y="562"/>
                  </a:cubicBezTo>
                  <a:cubicBezTo>
                    <a:pt x="667" y="562"/>
                    <a:pt x="667" y="562"/>
                    <a:pt x="667" y="562"/>
                  </a:cubicBezTo>
                  <a:cubicBezTo>
                    <a:pt x="668" y="561"/>
                    <a:pt x="667" y="560"/>
                    <a:pt x="667" y="559"/>
                  </a:cubicBezTo>
                  <a:cubicBezTo>
                    <a:pt x="666" y="559"/>
                    <a:pt x="663" y="560"/>
                    <a:pt x="663" y="560"/>
                  </a:cubicBezTo>
                  <a:cubicBezTo>
                    <a:pt x="663" y="560"/>
                    <a:pt x="660" y="559"/>
                    <a:pt x="662" y="559"/>
                  </a:cubicBezTo>
                  <a:cubicBezTo>
                    <a:pt x="663" y="557"/>
                    <a:pt x="663" y="557"/>
                    <a:pt x="663" y="557"/>
                  </a:cubicBezTo>
                  <a:cubicBezTo>
                    <a:pt x="663" y="557"/>
                    <a:pt x="664" y="557"/>
                    <a:pt x="665" y="557"/>
                  </a:cubicBezTo>
                  <a:cubicBezTo>
                    <a:pt x="665" y="556"/>
                    <a:pt x="665" y="556"/>
                    <a:pt x="665" y="556"/>
                  </a:cubicBezTo>
                  <a:cubicBezTo>
                    <a:pt x="664" y="556"/>
                    <a:pt x="664" y="553"/>
                    <a:pt x="664" y="552"/>
                  </a:cubicBezTo>
                  <a:cubicBezTo>
                    <a:pt x="666" y="552"/>
                    <a:pt x="666" y="552"/>
                    <a:pt x="666" y="552"/>
                  </a:cubicBezTo>
                  <a:cubicBezTo>
                    <a:pt x="666" y="550"/>
                    <a:pt x="665" y="551"/>
                    <a:pt x="665" y="549"/>
                  </a:cubicBezTo>
                  <a:cubicBezTo>
                    <a:pt x="664" y="549"/>
                    <a:pt x="662" y="548"/>
                    <a:pt x="660" y="549"/>
                  </a:cubicBezTo>
                  <a:cubicBezTo>
                    <a:pt x="659" y="549"/>
                    <a:pt x="659" y="551"/>
                    <a:pt x="658" y="551"/>
                  </a:cubicBezTo>
                  <a:cubicBezTo>
                    <a:pt x="652" y="553"/>
                    <a:pt x="653" y="549"/>
                    <a:pt x="655" y="549"/>
                  </a:cubicBezTo>
                  <a:cubicBezTo>
                    <a:pt x="655" y="548"/>
                    <a:pt x="655" y="548"/>
                    <a:pt x="655" y="548"/>
                  </a:cubicBezTo>
                  <a:cubicBezTo>
                    <a:pt x="654" y="547"/>
                    <a:pt x="654" y="547"/>
                    <a:pt x="653" y="546"/>
                  </a:cubicBezTo>
                  <a:cubicBezTo>
                    <a:pt x="653" y="545"/>
                    <a:pt x="653" y="545"/>
                    <a:pt x="653" y="545"/>
                  </a:cubicBezTo>
                  <a:cubicBezTo>
                    <a:pt x="654" y="545"/>
                    <a:pt x="654" y="543"/>
                    <a:pt x="655" y="543"/>
                  </a:cubicBezTo>
                  <a:cubicBezTo>
                    <a:pt x="655" y="543"/>
                    <a:pt x="656" y="544"/>
                    <a:pt x="656" y="544"/>
                  </a:cubicBezTo>
                  <a:cubicBezTo>
                    <a:pt x="656" y="545"/>
                    <a:pt x="656" y="546"/>
                    <a:pt x="657" y="547"/>
                  </a:cubicBezTo>
                  <a:cubicBezTo>
                    <a:pt x="657" y="547"/>
                    <a:pt x="659" y="548"/>
                    <a:pt x="659" y="548"/>
                  </a:cubicBezTo>
                  <a:cubicBezTo>
                    <a:pt x="659" y="546"/>
                    <a:pt x="659" y="546"/>
                    <a:pt x="659" y="546"/>
                  </a:cubicBezTo>
                  <a:cubicBezTo>
                    <a:pt x="660" y="546"/>
                    <a:pt x="662" y="546"/>
                    <a:pt x="663" y="546"/>
                  </a:cubicBezTo>
                  <a:cubicBezTo>
                    <a:pt x="663" y="544"/>
                    <a:pt x="663" y="543"/>
                    <a:pt x="663" y="540"/>
                  </a:cubicBezTo>
                  <a:cubicBezTo>
                    <a:pt x="664" y="540"/>
                    <a:pt x="666" y="541"/>
                    <a:pt x="667" y="541"/>
                  </a:cubicBezTo>
                  <a:cubicBezTo>
                    <a:pt x="668" y="538"/>
                    <a:pt x="668" y="537"/>
                    <a:pt x="667" y="533"/>
                  </a:cubicBezTo>
                  <a:cubicBezTo>
                    <a:pt x="668" y="533"/>
                    <a:pt x="669" y="534"/>
                    <a:pt x="670" y="534"/>
                  </a:cubicBezTo>
                  <a:cubicBezTo>
                    <a:pt x="670" y="534"/>
                    <a:pt x="670" y="532"/>
                    <a:pt x="670" y="532"/>
                  </a:cubicBezTo>
                  <a:cubicBezTo>
                    <a:pt x="669" y="531"/>
                    <a:pt x="669" y="531"/>
                    <a:pt x="669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3" y="527"/>
                    <a:pt x="660" y="529"/>
                    <a:pt x="658" y="528"/>
                  </a:cubicBezTo>
                  <a:cubicBezTo>
                    <a:pt x="657" y="528"/>
                    <a:pt x="658" y="526"/>
                    <a:pt x="656" y="526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1" y="529"/>
                    <a:pt x="648" y="529"/>
                    <a:pt x="645" y="531"/>
                  </a:cubicBezTo>
                  <a:cubicBezTo>
                    <a:pt x="644" y="531"/>
                    <a:pt x="644" y="533"/>
                    <a:pt x="643" y="533"/>
                  </a:cubicBezTo>
                  <a:cubicBezTo>
                    <a:pt x="642" y="534"/>
                    <a:pt x="641" y="533"/>
                    <a:pt x="640" y="534"/>
                  </a:cubicBezTo>
                  <a:cubicBezTo>
                    <a:pt x="640" y="534"/>
                    <a:pt x="639" y="536"/>
                    <a:pt x="639" y="536"/>
                  </a:cubicBezTo>
                  <a:cubicBezTo>
                    <a:pt x="638" y="536"/>
                    <a:pt x="637" y="535"/>
                    <a:pt x="637" y="536"/>
                  </a:cubicBezTo>
                  <a:cubicBezTo>
                    <a:pt x="635" y="537"/>
                    <a:pt x="635" y="539"/>
                    <a:pt x="634" y="540"/>
                  </a:cubicBezTo>
                  <a:cubicBezTo>
                    <a:pt x="633" y="541"/>
                    <a:pt x="629" y="541"/>
                    <a:pt x="628" y="542"/>
                  </a:cubicBezTo>
                  <a:cubicBezTo>
                    <a:pt x="627" y="543"/>
                    <a:pt x="628" y="546"/>
                    <a:pt x="628" y="546"/>
                  </a:cubicBezTo>
                  <a:cubicBezTo>
                    <a:pt x="627" y="547"/>
                    <a:pt x="623" y="547"/>
                    <a:pt x="623" y="547"/>
                  </a:cubicBezTo>
                  <a:cubicBezTo>
                    <a:pt x="622" y="548"/>
                    <a:pt x="622" y="551"/>
                    <a:pt x="622" y="552"/>
                  </a:cubicBezTo>
                  <a:cubicBezTo>
                    <a:pt x="622" y="552"/>
                    <a:pt x="618" y="557"/>
                    <a:pt x="617" y="557"/>
                  </a:cubicBezTo>
                  <a:cubicBezTo>
                    <a:pt x="617" y="557"/>
                    <a:pt x="617" y="557"/>
                    <a:pt x="617" y="557"/>
                  </a:cubicBezTo>
                  <a:cubicBezTo>
                    <a:pt x="617" y="558"/>
                    <a:pt x="617" y="558"/>
                    <a:pt x="617" y="558"/>
                  </a:cubicBezTo>
                  <a:cubicBezTo>
                    <a:pt x="616" y="558"/>
                    <a:pt x="616" y="557"/>
                    <a:pt x="615" y="558"/>
                  </a:cubicBezTo>
                  <a:cubicBezTo>
                    <a:pt x="618" y="553"/>
                    <a:pt x="620" y="551"/>
                    <a:pt x="622" y="544"/>
                  </a:cubicBezTo>
                  <a:cubicBezTo>
                    <a:pt x="621" y="544"/>
                    <a:pt x="620" y="543"/>
                    <a:pt x="619" y="542"/>
                  </a:cubicBezTo>
                  <a:cubicBezTo>
                    <a:pt x="621" y="542"/>
                    <a:pt x="622" y="543"/>
                    <a:pt x="623" y="542"/>
                  </a:cubicBezTo>
                  <a:cubicBezTo>
                    <a:pt x="625" y="542"/>
                    <a:pt x="625" y="538"/>
                    <a:pt x="627" y="537"/>
                  </a:cubicBezTo>
                  <a:cubicBezTo>
                    <a:pt x="627" y="537"/>
                    <a:pt x="628" y="537"/>
                    <a:pt x="629" y="536"/>
                  </a:cubicBezTo>
                  <a:cubicBezTo>
                    <a:pt x="629" y="536"/>
                    <a:pt x="629" y="535"/>
                    <a:pt x="629" y="534"/>
                  </a:cubicBezTo>
                  <a:cubicBezTo>
                    <a:pt x="631" y="534"/>
                    <a:pt x="632" y="535"/>
                    <a:pt x="633" y="534"/>
                  </a:cubicBezTo>
                  <a:cubicBezTo>
                    <a:pt x="633" y="534"/>
                    <a:pt x="633" y="532"/>
                    <a:pt x="634" y="531"/>
                  </a:cubicBezTo>
                  <a:cubicBezTo>
                    <a:pt x="634" y="530"/>
                    <a:pt x="634" y="530"/>
                    <a:pt x="634" y="530"/>
                  </a:cubicBezTo>
                  <a:cubicBezTo>
                    <a:pt x="635" y="530"/>
                    <a:pt x="637" y="531"/>
                    <a:pt x="637" y="530"/>
                  </a:cubicBezTo>
                  <a:cubicBezTo>
                    <a:pt x="638" y="529"/>
                    <a:pt x="637" y="528"/>
                    <a:pt x="638" y="527"/>
                  </a:cubicBezTo>
                  <a:cubicBezTo>
                    <a:pt x="639" y="526"/>
                    <a:pt x="641" y="527"/>
                    <a:pt x="642" y="526"/>
                  </a:cubicBezTo>
                  <a:cubicBezTo>
                    <a:pt x="643" y="525"/>
                    <a:pt x="643" y="520"/>
                    <a:pt x="643" y="520"/>
                  </a:cubicBezTo>
                  <a:cubicBezTo>
                    <a:pt x="645" y="520"/>
                    <a:pt x="645" y="520"/>
                    <a:pt x="645" y="520"/>
                  </a:cubicBezTo>
                  <a:cubicBezTo>
                    <a:pt x="645" y="518"/>
                    <a:pt x="645" y="518"/>
                    <a:pt x="645" y="518"/>
                  </a:cubicBezTo>
                  <a:cubicBezTo>
                    <a:pt x="645" y="518"/>
                    <a:pt x="646" y="519"/>
                    <a:pt x="646" y="519"/>
                  </a:cubicBezTo>
                  <a:cubicBezTo>
                    <a:pt x="647" y="518"/>
                    <a:pt x="647" y="518"/>
                    <a:pt x="649" y="517"/>
                  </a:cubicBezTo>
                  <a:cubicBezTo>
                    <a:pt x="649" y="516"/>
                    <a:pt x="649" y="516"/>
                    <a:pt x="649" y="516"/>
                  </a:cubicBezTo>
                  <a:cubicBezTo>
                    <a:pt x="650" y="515"/>
                    <a:pt x="655" y="517"/>
                    <a:pt x="658" y="517"/>
                  </a:cubicBezTo>
                  <a:cubicBezTo>
                    <a:pt x="658" y="517"/>
                    <a:pt x="658" y="517"/>
                    <a:pt x="658" y="517"/>
                  </a:cubicBezTo>
                  <a:cubicBezTo>
                    <a:pt x="661" y="517"/>
                    <a:pt x="662" y="517"/>
                    <a:pt x="665" y="517"/>
                  </a:cubicBezTo>
                  <a:cubicBezTo>
                    <a:pt x="665" y="516"/>
                    <a:pt x="665" y="515"/>
                    <a:pt x="665" y="515"/>
                  </a:cubicBezTo>
                  <a:cubicBezTo>
                    <a:pt x="667" y="515"/>
                    <a:pt x="668" y="517"/>
                    <a:pt x="669" y="517"/>
                  </a:cubicBezTo>
                  <a:cubicBezTo>
                    <a:pt x="670" y="517"/>
                    <a:pt x="671" y="516"/>
                    <a:pt x="673" y="516"/>
                  </a:cubicBezTo>
                  <a:cubicBezTo>
                    <a:pt x="675" y="516"/>
                    <a:pt x="676" y="517"/>
                    <a:pt x="677" y="517"/>
                  </a:cubicBezTo>
                  <a:cubicBezTo>
                    <a:pt x="677" y="517"/>
                    <a:pt x="678" y="515"/>
                    <a:pt x="679" y="515"/>
                  </a:cubicBezTo>
                  <a:cubicBezTo>
                    <a:pt x="685" y="514"/>
                    <a:pt x="683" y="518"/>
                    <a:pt x="690" y="515"/>
                  </a:cubicBezTo>
                  <a:cubicBezTo>
                    <a:pt x="691" y="515"/>
                    <a:pt x="691" y="517"/>
                    <a:pt x="691" y="518"/>
                  </a:cubicBezTo>
                  <a:cubicBezTo>
                    <a:pt x="693" y="518"/>
                    <a:pt x="694" y="517"/>
                    <a:pt x="694" y="517"/>
                  </a:cubicBezTo>
                  <a:cubicBezTo>
                    <a:pt x="694" y="519"/>
                    <a:pt x="696" y="517"/>
                    <a:pt x="696" y="517"/>
                  </a:cubicBezTo>
                  <a:cubicBezTo>
                    <a:pt x="696" y="517"/>
                    <a:pt x="696" y="515"/>
                    <a:pt x="696" y="515"/>
                  </a:cubicBezTo>
                  <a:cubicBezTo>
                    <a:pt x="696" y="515"/>
                    <a:pt x="697" y="516"/>
                    <a:pt x="698" y="515"/>
                  </a:cubicBezTo>
                  <a:cubicBezTo>
                    <a:pt x="699" y="516"/>
                    <a:pt x="699" y="518"/>
                    <a:pt x="702" y="517"/>
                  </a:cubicBezTo>
                  <a:cubicBezTo>
                    <a:pt x="702" y="517"/>
                    <a:pt x="703" y="515"/>
                    <a:pt x="703" y="515"/>
                  </a:cubicBezTo>
                  <a:cubicBezTo>
                    <a:pt x="706" y="514"/>
                    <a:pt x="706" y="514"/>
                    <a:pt x="708" y="515"/>
                  </a:cubicBezTo>
                  <a:cubicBezTo>
                    <a:pt x="708" y="514"/>
                    <a:pt x="709" y="513"/>
                    <a:pt x="709" y="513"/>
                  </a:cubicBezTo>
                  <a:cubicBezTo>
                    <a:pt x="709" y="513"/>
                    <a:pt x="709" y="510"/>
                    <a:pt x="709" y="510"/>
                  </a:cubicBezTo>
                  <a:cubicBezTo>
                    <a:pt x="709" y="510"/>
                    <a:pt x="714" y="510"/>
                    <a:pt x="715" y="508"/>
                  </a:cubicBezTo>
                  <a:cubicBezTo>
                    <a:pt x="716" y="506"/>
                    <a:pt x="714" y="506"/>
                    <a:pt x="714" y="505"/>
                  </a:cubicBezTo>
                  <a:cubicBezTo>
                    <a:pt x="715" y="504"/>
                    <a:pt x="717" y="503"/>
                    <a:pt x="717" y="503"/>
                  </a:cubicBezTo>
                  <a:cubicBezTo>
                    <a:pt x="717" y="502"/>
                    <a:pt x="717" y="500"/>
                    <a:pt x="717" y="500"/>
                  </a:cubicBezTo>
                  <a:cubicBezTo>
                    <a:pt x="718" y="499"/>
                    <a:pt x="719" y="500"/>
                    <a:pt x="720" y="499"/>
                  </a:cubicBezTo>
                  <a:cubicBezTo>
                    <a:pt x="721" y="499"/>
                    <a:pt x="720" y="497"/>
                    <a:pt x="720" y="497"/>
                  </a:cubicBezTo>
                  <a:cubicBezTo>
                    <a:pt x="722" y="497"/>
                    <a:pt x="720" y="498"/>
                    <a:pt x="721" y="498"/>
                  </a:cubicBezTo>
                  <a:cubicBezTo>
                    <a:pt x="725" y="499"/>
                    <a:pt x="725" y="495"/>
                    <a:pt x="729" y="496"/>
                  </a:cubicBezTo>
                  <a:cubicBezTo>
                    <a:pt x="729" y="496"/>
                    <a:pt x="730" y="497"/>
                    <a:pt x="732" y="497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5" y="493"/>
                    <a:pt x="736" y="494"/>
                    <a:pt x="737" y="493"/>
                  </a:cubicBezTo>
                  <a:cubicBezTo>
                    <a:pt x="738" y="493"/>
                    <a:pt x="737" y="491"/>
                    <a:pt x="738" y="491"/>
                  </a:cubicBezTo>
                  <a:cubicBezTo>
                    <a:pt x="738" y="491"/>
                    <a:pt x="739" y="492"/>
                    <a:pt x="740" y="491"/>
                  </a:cubicBezTo>
                  <a:cubicBezTo>
                    <a:pt x="740" y="490"/>
                    <a:pt x="740" y="490"/>
                    <a:pt x="740" y="490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3" y="486"/>
                    <a:pt x="742" y="486"/>
                    <a:pt x="740" y="483"/>
                  </a:cubicBezTo>
                  <a:cubicBezTo>
                    <a:pt x="741" y="483"/>
                    <a:pt x="741" y="483"/>
                    <a:pt x="740" y="483"/>
                  </a:cubicBezTo>
                  <a:cubicBezTo>
                    <a:pt x="740" y="481"/>
                    <a:pt x="740" y="481"/>
                    <a:pt x="740" y="481"/>
                  </a:cubicBezTo>
                  <a:cubicBezTo>
                    <a:pt x="742" y="481"/>
                    <a:pt x="742" y="478"/>
                    <a:pt x="742" y="476"/>
                  </a:cubicBezTo>
                  <a:cubicBezTo>
                    <a:pt x="741" y="476"/>
                    <a:pt x="741" y="475"/>
                    <a:pt x="740" y="475"/>
                  </a:cubicBezTo>
                  <a:cubicBezTo>
                    <a:pt x="740" y="475"/>
                    <a:pt x="738" y="475"/>
                    <a:pt x="738" y="475"/>
                  </a:cubicBezTo>
                  <a:cubicBezTo>
                    <a:pt x="738" y="475"/>
                    <a:pt x="738" y="477"/>
                    <a:pt x="738" y="477"/>
                  </a:cubicBezTo>
                  <a:cubicBezTo>
                    <a:pt x="736" y="477"/>
                    <a:pt x="736" y="477"/>
                    <a:pt x="736" y="477"/>
                  </a:cubicBezTo>
                  <a:cubicBezTo>
                    <a:pt x="736" y="476"/>
                    <a:pt x="736" y="475"/>
                    <a:pt x="736" y="474"/>
                  </a:cubicBezTo>
                  <a:cubicBezTo>
                    <a:pt x="735" y="473"/>
                    <a:pt x="732" y="472"/>
                    <a:pt x="731" y="471"/>
                  </a:cubicBezTo>
                  <a:cubicBezTo>
                    <a:pt x="731" y="471"/>
                    <a:pt x="730" y="469"/>
                    <a:pt x="730" y="469"/>
                  </a:cubicBezTo>
                  <a:cubicBezTo>
                    <a:pt x="727" y="468"/>
                    <a:pt x="725" y="469"/>
                    <a:pt x="723" y="469"/>
                  </a:cubicBezTo>
                  <a:cubicBezTo>
                    <a:pt x="724" y="471"/>
                    <a:pt x="724" y="471"/>
                    <a:pt x="724" y="471"/>
                  </a:cubicBezTo>
                  <a:cubicBezTo>
                    <a:pt x="722" y="472"/>
                    <a:pt x="720" y="471"/>
                    <a:pt x="718" y="471"/>
                  </a:cubicBezTo>
                  <a:cubicBezTo>
                    <a:pt x="716" y="472"/>
                    <a:pt x="713" y="476"/>
                    <a:pt x="710" y="477"/>
                  </a:cubicBezTo>
                  <a:cubicBezTo>
                    <a:pt x="709" y="478"/>
                    <a:pt x="708" y="477"/>
                    <a:pt x="706" y="478"/>
                  </a:cubicBezTo>
                  <a:cubicBezTo>
                    <a:pt x="706" y="478"/>
                    <a:pt x="706" y="481"/>
                    <a:pt x="705" y="481"/>
                  </a:cubicBezTo>
                  <a:cubicBezTo>
                    <a:pt x="704" y="482"/>
                    <a:pt x="703" y="481"/>
                    <a:pt x="702" y="481"/>
                  </a:cubicBezTo>
                  <a:cubicBezTo>
                    <a:pt x="702" y="480"/>
                    <a:pt x="702" y="478"/>
                    <a:pt x="701" y="476"/>
                  </a:cubicBezTo>
                  <a:cubicBezTo>
                    <a:pt x="702" y="476"/>
                    <a:pt x="706" y="476"/>
                    <a:pt x="708" y="476"/>
                  </a:cubicBezTo>
                  <a:cubicBezTo>
                    <a:pt x="709" y="476"/>
                    <a:pt x="713" y="472"/>
                    <a:pt x="714" y="471"/>
                  </a:cubicBezTo>
                  <a:cubicBezTo>
                    <a:pt x="714" y="471"/>
                    <a:pt x="715" y="472"/>
                    <a:pt x="716" y="471"/>
                  </a:cubicBezTo>
                  <a:cubicBezTo>
                    <a:pt x="716" y="471"/>
                    <a:pt x="717" y="470"/>
                    <a:pt x="717" y="469"/>
                  </a:cubicBezTo>
                  <a:cubicBezTo>
                    <a:pt x="719" y="468"/>
                    <a:pt x="719" y="470"/>
                    <a:pt x="721" y="469"/>
                  </a:cubicBezTo>
                  <a:cubicBezTo>
                    <a:pt x="722" y="468"/>
                    <a:pt x="722" y="468"/>
                    <a:pt x="722" y="468"/>
                  </a:cubicBezTo>
                  <a:cubicBezTo>
                    <a:pt x="723" y="467"/>
                    <a:pt x="724" y="468"/>
                    <a:pt x="725" y="467"/>
                  </a:cubicBezTo>
                  <a:cubicBezTo>
                    <a:pt x="726" y="467"/>
                    <a:pt x="727" y="464"/>
                    <a:pt x="728" y="463"/>
                  </a:cubicBezTo>
                  <a:cubicBezTo>
                    <a:pt x="728" y="463"/>
                    <a:pt x="727" y="463"/>
                    <a:pt x="726" y="463"/>
                  </a:cubicBezTo>
                  <a:cubicBezTo>
                    <a:pt x="726" y="463"/>
                    <a:pt x="725" y="462"/>
                    <a:pt x="724" y="462"/>
                  </a:cubicBezTo>
                  <a:cubicBezTo>
                    <a:pt x="724" y="461"/>
                    <a:pt x="724" y="459"/>
                    <a:pt x="724" y="458"/>
                  </a:cubicBezTo>
                  <a:cubicBezTo>
                    <a:pt x="723" y="458"/>
                    <a:pt x="722" y="459"/>
                    <a:pt x="722" y="459"/>
                  </a:cubicBezTo>
                  <a:cubicBezTo>
                    <a:pt x="721" y="460"/>
                    <a:pt x="722" y="461"/>
                    <a:pt x="721" y="462"/>
                  </a:cubicBezTo>
                  <a:cubicBezTo>
                    <a:pt x="718" y="461"/>
                    <a:pt x="718" y="462"/>
                    <a:pt x="716" y="459"/>
                  </a:cubicBezTo>
                  <a:cubicBezTo>
                    <a:pt x="715" y="458"/>
                    <a:pt x="715" y="458"/>
                    <a:pt x="715" y="458"/>
                  </a:cubicBezTo>
                  <a:cubicBezTo>
                    <a:pt x="715" y="457"/>
                    <a:pt x="715" y="456"/>
                    <a:pt x="715" y="455"/>
                  </a:cubicBezTo>
                  <a:cubicBezTo>
                    <a:pt x="714" y="455"/>
                    <a:pt x="713" y="456"/>
                    <a:pt x="713" y="456"/>
                  </a:cubicBezTo>
                  <a:cubicBezTo>
                    <a:pt x="712" y="456"/>
                    <a:pt x="713" y="456"/>
                    <a:pt x="712" y="455"/>
                  </a:cubicBezTo>
                  <a:cubicBezTo>
                    <a:pt x="711" y="456"/>
                    <a:pt x="710" y="456"/>
                    <a:pt x="709" y="457"/>
                  </a:cubicBezTo>
                  <a:cubicBezTo>
                    <a:pt x="709" y="457"/>
                    <a:pt x="709" y="455"/>
                    <a:pt x="709" y="455"/>
                  </a:cubicBezTo>
                  <a:cubicBezTo>
                    <a:pt x="706" y="455"/>
                    <a:pt x="706" y="455"/>
                    <a:pt x="702" y="455"/>
                  </a:cubicBezTo>
                  <a:cubicBezTo>
                    <a:pt x="703" y="454"/>
                    <a:pt x="702" y="451"/>
                    <a:pt x="702" y="451"/>
                  </a:cubicBezTo>
                  <a:cubicBezTo>
                    <a:pt x="701" y="450"/>
                    <a:pt x="702" y="448"/>
                    <a:pt x="702" y="447"/>
                  </a:cubicBezTo>
                  <a:cubicBezTo>
                    <a:pt x="701" y="447"/>
                    <a:pt x="700" y="448"/>
                    <a:pt x="700" y="447"/>
                  </a:cubicBezTo>
                  <a:cubicBezTo>
                    <a:pt x="699" y="447"/>
                    <a:pt x="699" y="445"/>
                    <a:pt x="698" y="445"/>
                  </a:cubicBezTo>
                  <a:cubicBezTo>
                    <a:pt x="696" y="444"/>
                    <a:pt x="694" y="444"/>
                    <a:pt x="692" y="444"/>
                  </a:cubicBezTo>
                  <a:cubicBezTo>
                    <a:pt x="692" y="443"/>
                    <a:pt x="692" y="441"/>
                    <a:pt x="692" y="439"/>
                  </a:cubicBezTo>
                  <a:cubicBezTo>
                    <a:pt x="692" y="439"/>
                    <a:pt x="689" y="440"/>
                    <a:pt x="689" y="439"/>
                  </a:cubicBezTo>
                  <a:cubicBezTo>
                    <a:pt x="688" y="438"/>
                    <a:pt x="690" y="439"/>
                    <a:pt x="690" y="439"/>
                  </a:cubicBezTo>
                  <a:cubicBezTo>
                    <a:pt x="691" y="435"/>
                    <a:pt x="687" y="438"/>
                    <a:pt x="686" y="438"/>
                  </a:cubicBezTo>
                  <a:cubicBezTo>
                    <a:pt x="688" y="434"/>
                    <a:pt x="689" y="434"/>
                    <a:pt x="685" y="433"/>
                  </a:cubicBezTo>
                  <a:cubicBezTo>
                    <a:pt x="685" y="431"/>
                    <a:pt x="685" y="431"/>
                    <a:pt x="685" y="431"/>
                  </a:cubicBezTo>
                  <a:cubicBezTo>
                    <a:pt x="687" y="432"/>
                    <a:pt x="689" y="433"/>
                    <a:pt x="691" y="432"/>
                  </a:cubicBezTo>
                  <a:cubicBezTo>
                    <a:pt x="692" y="432"/>
                    <a:pt x="692" y="431"/>
                    <a:pt x="692" y="431"/>
                  </a:cubicBezTo>
                  <a:cubicBezTo>
                    <a:pt x="693" y="431"/>
                    <a:pt x="693" y="432"/>
                    <a:pt x="694" y="432"/>
                  </a:cubicBezTo>
                  <a:cubicBezTo>
                    <a:pt x="694" y="431"/>
                    <a:pt x="693" y="430"/>
                    <a:pt x="694" y="430"/>
                  </a:cubicBezTo>
                  <a:cubicBezTo>
                    <a:pt x="694" y="429"/>
                    <a:pt x="694" y="427"/>
                    <a:pt x="693" y="427"/>
                  </a:cubicBezTo>
                  <a:cubicBezTo>
                    <a:pt x="693" y="426"/>
                    <a:pt x="691" y="427"/>
                    <a:pt x="690" y="427"/>
                  </a:cubicBezTo>
                  <a:cubicBezTo>
                    <a:pt x="689" y="426"/>
                    <a:pt x="689" y="424"/>
                    <a:pt x="688" y="424"/>
                  </a:cubicBezTo>
                  <a:cubicBezTo>
                    <a:pt x="687" y="424"/>
                    <a:pt x="686" y="425"/>
                    <a:pt x="685" y="424"/>
                  </a:cubicBezTo>
                  <a:cubicBezTo>
                    <a:pt x="687" y="421"/>
                    <a:pt x="687" y="422"/>
                    <a:pt x="688" y="417"/>
                  </a:cubicBezTo>
                  <a:cubicBezTo>
                    <a:pt x="687" y="417"/>
                    <a:pt x="687" y="417"/>
                    <a:pt x="686" y="417"/>
                  </a:cubicBezTo>
                  <a:cubicBezTo>
                    <a:pt x="686" y="417"/>
                    <a:pt x="686" y="415"/>
                    <a:pt x="685" y="415"/>
                  </a:cubicBezTo>
                  <a:cubicBezTo>
                    <a:pt x="684" y="415"/>
                    <a:pt x="683" y="415"/>
                    <a:pt x="683" y="415"/>
                  </a:cubicBezTo>
                  <a:cubicBezTo>
                    <a:pt x="683" y="415"/>
                    <a:pt x="683" y="412"/>
                    <a:pt x="683" y="412"/>
                  </a:cubicBezTo>
                  <a:cubicBezTo>
                    <a:pt x="682" y="412"/>
                    <a:pt x="681" y="412"/>
                    <a:pt x="681" y="412"/>
                  </a:cubicBezTo>
                  <a:cubicBezTo>
                    <a:pt x="681" y="411"/>
                    <a:pt x="682" y="410"/>
                    <a:pt x="683" y="409"/>
                  </a:cubicBezTo>
                  <a:cubicBezTo>
                    <a:pt x="683" y="408"/>
                    <a:pt x="682" y="408"/>
                    <a:pt x="683" y="407"/>
                  </a:cubicBezTo>
                  <a:cubicBezTo>
                    <a:pt x="679" y="408"/>
                    <a:pt x="677" y="407"/>
                    <a:pt x="675" y="407"/>
                  </a:cubicBezTo>
                  <a:cubicBezTo>
                    <a:pt x="675" y="407"/>
                    <a:pt x="675" y="406"/>
                    <a:pt x="675" y="405"/>
                  </a:cubicBezTo>
                  <a:cubicBezTo>
                    <a:pt x="676" y="405"/>
                    <a:pt x="678" y="405"/>
                    <a:pt x="679" y="404"/>
                  </a:cubicBezTo>
                  <a:cubicBezTo>
                    <a:pt x="682" y="401"/>
                    <a:pt x="677" y="402"/>
                    <a:pt x="677" y="400"/>
                  </a:cubicBezTo>
                  <a:cubicBezTo>
                    <a:pt x="676" y="399"/>
                    <a:pt x="678" y="399"/>
                    <a:pt x="678" y="399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77" y="397"/>
                    <a:pt x="677" y="398"/>
                    <a:pt x="676" y="398"/>
                  </a:cubicBezTo>
                  <a:cubicBezTo>
                    <a:pt x="676" y="397"/>
                    <a:pt x="676" y="396"/>
                    <a:pt x="676" y="396"/>
                  </a:cubicBezTo>
                  <a:cubicBezTo>
                    <a:pt x="674" y="396"/>
                    <a:pt x="675" y="395"/>
                    <a:pt x="674" y="395"/>
                  </a:cubicBezTo>
                  <a:cubicBezTo>
                    <a:pt x="674" y="395"/>
                    <a:pt x="672" y="396"/>
                    <a:pt x="671" y="396"/>
                  </a:cubicBezTo>
                  <a:cubicBezTo>
                    <a:pt x="671" y="395"/>
                    <a:pt x="671" y="394"/>
                    <a:pt x="671" y="394"/>
                  </a:cubicBezTo>
                  <a:cubicBezTo>
                    <a:pt x="670" y="394"/>
                    <a:pt x="670" y="394"/>
                    <a:pt x="670" y="394"/>
                  </a:cubicBezTo>
                  <a:cubicBezTo>
                    <a:pt x="669" y="391"/>
                    <a:pt x="668" y="389"/>
                    <a:pt x="669" y="386"/>
                  </a:cubicBezTo>
                  <a:cubicBezTo>
                    <a:pt x="669" y="386"/>
                    <a:pt x="670" y="385"/>
                    <a:pt x="670" y="383"/>
                  </a:cubicBezTo>
                  <a:cubicBezTo>
                    <a:pt x="670" y="382"/>
                    <a:pt x="669" y="382"/>
                    <a:pt x="668" y="382"/>
                  </a:cubicBezTo>
                  <a:cubicBezTo>
                    <a:pt x="668" y="379"/>
                    <a:pt x="668" y="379"/>
                    <a:pt x="668" y="376"/>
                  </a:cubicBezTo>
                  <a:cubicBezTo>
                    <a:pt x="666" y="376"/>
                    <a:pt x="666" y="376"/>
                    <a:pt x="664" y="376"/>
                  </a:cubicBezTo>
                  <a:cubicBezTo>
                    <a:pt x="663" y="378"/>
                    <a:pt x="664" y="379"/>
                    <a:pt x="663" y="381"/>
                  </a:cubicBezTo>
                  <a:cubicBezTo>
                    <a:pt x="662" y="381"/>
                    <a:pt x="662" y="381"/>
                    <a:pt x="661" y="382"/>
                  </a:cubicBezTo>
                  <a:cubicBezTo>
                    <a:pt x="661" y="383"/>
                    <a:pt x="662" y="384"/>
                    <a:pt x="661" y="385"/>
                  </a:cubicBezTo>
                  <a:cubicBezTo>
                    <a:pt x="661" y="385"/>
                    <a:pt x="659" y="386"/>
                    <a:pt x="659" y="386"/>
                  </a:cubicBezTo>
                  <a:cubicBezTo>
                    <a:pt x="658" y="389"/>
                    <a:pt x="660" y="389"/>
                    <a:pt x="660" y="390"/>
                  </a:cubicBezTo>
                  <a:cubicBezTo>
                    <a:pt x="659" y="391"/>
                    <a:pt x="659" y="391"/>
                    <a:pt x="659" y="391"/>
                  </a:cubicBezTo>
                  <a:cubicBezTo>
                    <a:pt x="657" y="394"/>
                    <a:pt x="656" y="394"/>
                    <a:pt x="654" y="396"/>
                  </a:cubicBezTo>
                  <a:cubicBezTo>
                    <a:pt x="654" y="397"/>
                    <a:pt x="655" y="400"/>
                    <a:pt x="655" y="400"/>
                  </a:cubicBezTo>
                  <a:cubicBezTo>
                    <a:pt x="654" y="401"/>
                    <a:pt x="652" y="399"/>
                    <a:pt x="651" y="399"/>
                  </a:cubicBezTo>
                  <a:cubicBezTo>
                    <a:pt x="651" y="401"/>
                    <a:pt x="649" y="405"/>
                    <a:pt x="647" y="405"/>
                  </a:cubicBezTo>
                  <a:cubicBezTo>
                    <a:pt x="647" y="406"/>
                    <a:pt x="646" y="405"/>
                    <a:pt x="645" y="405"/>
                  </a:cubicBezTo>
                  <a:cubicBezTo>
                    <a:pt x="645" y="406"/>
                    <a:pt x="644" y="407"/>
                    <a:pt x="644" y="407"/>
                  </a:cubicBezTo>
                  <a:cubicBezTo>
                    <a:pt x="643" y="406"/>
                    <a:pt x="642" y="404"/>
                    <a:pt x="641" y="403"/>
                  </a:cubicBezTo>
                  <a:cubicBezTo>
                    <a:pt x="640" y="403"/>
                    <a:pt x="640" y="403"/>
                    <a:pt x="640" y="403"/>
                  </a:cubicBezTo>
                  <a:cubicBezTo>
                    <a:pt x="640" y="402"/>
                    <a:pt x="640" y="401"/>
                    <a:pt x="640" y="401"/>
                  </a:cubicBezTo>
                  <a:cubicBezTo>
                    <a:pt x="640" y="401"/>
                    <a:pt x="638" y="400"/>
                    <a:pt x="638" y="400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637" y="402"/>
                    <a:pt x="636" y="403"/>
                    <a:pt x="636" y="403"/>
                  </a:cubicBezTo>
                  <a:cubicBezTo>
                    <a:pt x="635" y="402"/>
                    <a:pt x="634" y="399"/>
                    <a:pt x="634" y="397"/>
                  </a:cubicBezTo>
                  <a:cubicBezTo>
                    <a:pt x="633" y="397"/>
                    <a:pt x="630" y="396"/>
                    <a:pt x="629" y="396"/>
                  </a:cubicBezTo>
                  <a:cubicBezTo>
                    <a:pt x="629" y="395"/>
                    <a:pt x="629" y="395"/>
                    <a:pt x="629" y="395"/>
                  </a:cubicBezTo>
                  <a:cubicBezTo>
                    <a:pt x="627" y="394"/>
                    <a:pt x="627" y="396"/>
                    <a:pt x="626" y="396"/>
                  </a:cubicBezTo>
                  <a:cubicBezTo>
                    <a:pt x="625" y="395"/>
                    <a:pt x="623" y="393"/>
                    <a:pt x="622" y="393"/>
                  </a:cubicBezTo>
                  <a:cubicBezTo>
                    <a:pt x="622" y="391"/>
                    <a:pt x="621" y="392"/>
                    <a:pt x="621" y="390"/>
                  </a:cubicBezTo>
                  <a:cubicBezTo>
                    <a:pt x="621" y="390"/>
                    <a:pt x="623" y="390"/>
                    <a:pt x="623" y="390"/>
                  </a:cubicBezTo>
                  <a:cubicBezTo>
                    <a:pt x="623" y="388"/>
                    <a:pt x="623" y="385"/>
                    <a:pt x="623" y="384"/>
                  </a:cubicBezTo>
                  <a:cubicBezTo>
                    <a:pt x="623" y="383"/>
                    <a:pt x="621" y="383"/>
                    <a:pt x="621" y="382"/>
                  </a:cubicBezTo>
                  <a:cubicBezTo>
                    <a:pt x="621" y="382"/>
                    <a:pt x="620" y="379"/>
                    <a:pt x="621" y="378"/>
                  </a:cubicBezTo>
                  <a:cubicBezTo>
                    <a:pt x="621" y="378"/>
                    <a:pt x="624" y="378"/>
                    <a:pt x="624" y="378"/>
                  </a:cubicBezTo>
                  <a:cubicBezTo>
                    <a:pt x="624" y="377"/>
                    <a:pt x="624" y="376"/>
                    <a:pt x="624" y="376"/>
                  </a:cubicBezTo>
                  <a:cubicBezTo>
                    <a:pt x="619" y="378"/>
                    <a:pt x="626" y="368"/>
                    <a:pt x="627" y="368"/>
                  </a:cubicBezTo>
                  <a:cubicBezTo>
                    <a:pt x="626" y="368"/>
                    <a:pt x="625" y="367"/>
                    <a:pt x="625" y="368"/>
                  </a:cubicBezTo>
                  <a:cubicBezTo>
                    <a:pt x="624" y="368"/>
                    <a:pt x="623" y="370"/>
                    <a:pt x="623" y="370"/>
                  </a:cubicBezTo>
                  <a:cubicBezTo>
                    <a:pt x="623" y="370"/>
                    <a:pt x="622" y="368"/>
                    <a:pt x="621" y="368"/>
                  </a:cubicBezTo>
                  <a:cubicBezTo>
                    <a:pt x="617" y="367"/>
                    <a:pt x="613" y="369"/>
                    <a:pt x="619" y="365"/>
                  </a:cubicBezTo>
                  <a:cubicBezTo>
                    <a:pt x="619" y="364"/>
                    <a:pt x="619" y="364"/>
                    <a:pt x="619" y="364"/>
                  </a:cubicBezTo>
                  <a:cubicBezTo>
                    <a:pt x="615" y="363"/>
                    <a:pt x="611" y="364"/>
                    <a:pt x="606" y="363"/>
                  </a:cubicBezTo>
                  <a:cubicBezTo>
                    <a:pt x="606" y="363"/>
                    <a:pt x="606" y="360"/>
                    <a:pt x="605" y="359"/>
                  </a:cubicBezTo>
                  <a:cubicBezTo>
                    <a:pt x="605" y="359"/>
                    <a:pt x="604" y="359"/>
                    <a:pt x="603" y="360"/>
                  </a:cubicBezTo>
                  <a:cubicBezTo>
                    <a:pt x="603" y="359"/>
                    <a:pt x="603" y="357"/>
                    <a:pt x="603" y="356"/>
                  </a:cubicBezTo>
                  <a:cubicBezTo>
                    <a:pt x="602" y="355"/>
                    <a:pt x="599" y="355"/>
                    <a:pt x="599" y="354"/>
                  </a:cubicBezTo>
                  <a:cubicBezTo>
                    <a:pt x="598" y="354"/>
                    <a:pt x="599" y="352"/>
                    <a:pt x="599" y="352"/>
                  </a:cubicBezTo>
                  <a:cubicBezTo>
                    <a:pt x="598" y="351"/>
                    <a:pt x="597" y="351"/>
                    <a:pt x="597" y="351"/>
                  </a:cubicBezTo>
                  <a:cubicBezTo>
                    <a:pt x="596" y="351"/>
                    <a:pt x="595" y="349"/>
                    <a:pt x="595" y="348"/>
                  </a:cubicBezTo>
                  <a:cubicBezTo>
                    <a:pt x="593" y="347"/>
                    <a:pt x="591" y="348"/>
                    <a:pt x="589" y="347"/>
                  </a:cubicBezTo>
                  <a:cubicBezTo>
                    <a:pt x="589" y="346"/>
                    <a:pt x="589" y="346"/>
                    <a:pt x="589" y="346"/>
                  </a:cubicBezTo>
                  <a:cubicBezTo>
                    <a:pt x="587" y="346"/>
                    <a:pt x="581" y="352"/>
                    <a:pt x="581" y="352"/>
                  </a:cubicBezTo>
                  <a:cubicBezTo>
                    <a:pt x="578" y="352"/>
                    <a:pt x="576" y="350"/>
                    <a:pt x="574" y="350"/>
                  </a:cubicBezTo>
                  <a:cubicBezTo>
                    <a:pt x="571" y="350"/>
                    <a:pt x="569" y="351"/>
                    <a:pt x="566" y="351"/>
                  </a:cubicBezTo>
                  <a:cubicBezTo>
                    <a:pt x="566" y="351"/>
                    <a:pt x="564" y="349"/>
                    <a:pt x="564" y="349"/>
                  </a:cubicBezTo>
                  <a:cubicBezTo>
                    <a:pt x="563" y="349"/>
                    <a:pt x="562" y="350"/>
                    <a:pt x="561" y="350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555" y="348"/>
                    <a:pt x="555" y="350"/>
                    <a:pt x="554" y="350"/>
                  </a:cubicBezTo>
                  <a:cubicBezTo>
                    <a:pt x="553" y="351"/>
                    <a:pt x="552" y="350"/>
                    <a:pt x="551" y="350"/>
                  </a:cubicBezTo>
                  <a:cubicBezTo>
                    <a:pt x="551" y="351"/>
                    <a:pt x="550" y="352"/>
                    <a:pt x="550" y="353"/>
                  </a:cubicBezTo>
                  <a:cubicBezTo>
                    <a:pt x="550" y="354"/>
                    <a:pt x="552" y="355"/>
                    <a:pt x="552" y="356"/>
                  </a:cubicBezTo>
                  <a:cubicBezTo>
                    <a:pt x="553" y="355"/>
                    <a:pt x="555" y="355"/>
                    <a:pt x="555" y="355"/>
                  </a:cubicBezTo>
                  <a:cubicBezTo>
                    <a:pt x="555" y="355"/>
                    <a:pt x="555" y="358"/>
                    <a:pt x="555" y="358"/>
                  </a:cubicBezTo>
                  <a:cubicBezTo>
                    <a:pt x="553" y="358"/>
                    <a:pt x="553" y="358"/>
                    <a:pt x="553" y="358"/>
                  </a:cubicBezTo>
                  <a:cubicBezTo>
                    <a:pt x="553" y="358"/>
                    <a:pt x="554" y="360"/>
                    <a:pt x="554" y="361"/>
                  </a:cubicBezTo>
                  <a:cubicBezTo>
                    <a:pt x="553" y="362"/>
                    <a:pt x="550" y="366"/>
                    <a:pt x="549" y="368"/>
                  </a:cubicBezTo>
                  <a:cubicBezTo>
                    <a:pt x="549" y="368"/>
                    <a:pt x="550" y="369"/>
                    <a:pt x="550" y="370"/>
                  </a:cubicBezTo>
                  <a:cubicBezTo>
                    <a:pt x="551" y="370"/>
                    <a:pt x="553" y="369"/>
                    <a:pt x="554" y="370"/>
                  </a:cubicBezTo>
                  <a:cubicBezTo>
                    <a:pt x="553" y="370"/>
                    <a:pt x="552" y="371"/>
                    <a:pt x="551" y="372"/>
                  </a:cubicBezTo>
                  <a:cubicBezTo>
                    <a:pt x="551" y="373"/>
                    <a:pt x="552" y="378"/>
                    <a:pt x="553" y="378"/>
                  </a:cubicBezTo>
                  <a:cubicBezTo>
                    <a:pt x="553" y="378"/>
                    <a:pt x="552" y="379"/>
                    <a:pt x="552" y="380"/>
                  </a:cubicBezTo>
                  <a:cubicBezTo>
                    <a:pt x="552" y="380"/>
                    <a:pt x="555" y="381"/>
                    <a:pt x="555" y="381"/>
                  </a:cubicBezTo>
                  <a:cubicBezTo>
                    <a:pt x="555" y="381"/>
                    <a:pt x="554" y="383"/>
                    <a:pt x="555" y="384"/>
                  </a:cubicBezTo>
                  <a:cubicBezTo>
                    <a:pt x="554" y="384"/>
                    <a:pt x="554" y="384"/>
                    <a:pt x="554" y="384"/>
                  </a:cubicBezTo>
                  <a:cubicBezTo>
                    <a:pt x="553" y="385"/>
                    <a:pt x="554" y="386"/>
                    <a:pt x="553" y="386"/>
                  </a:cubicBezTo>
                  <a:cubicBezTo>
                    <a:pt x="550" y="386"/>
                    <a:pt x="550" y="386"/>
                    <a:pt x="550" y="386"/>
                  </a:cubicBezTo>
                  <a:cubicBezTo>
                    <a:pt x="550" y="386"/>
                    <a:pt x="550" y="388"/>
                    <a:pt x="551" y="388"/>
                  </a:cubicBezTo>
                  <a:cubicBezTo>
                    <a:pt x="551" y="389"/>
                    <a:pt x="551" y="390"/>
                    <a:pt x="551" y="391"/>
                  </a:cubicBezTo>
                  <a:cubicBezTo>
                    <a:pt x="544" y="392"/>
                    <a:pt x="544" y="393"/>
                    <a:pt x="542" y="399"/>
                  </a:cubicBezTo>
                  <a:cubicBezTo>
                    <a:pt x="543" y="399"/>
                    <a:pt x="542" y="400"/>
                    <a:pt x="543" y="400"/>
                  </a:cubicBezTo>
                  <a:cubicBezTo>
                    <a:pt x="545" y="401"/>
                    <a:pt x="546" y="400"/>
                    <a:pt x="547" y="401"/>
                  </a:cubicBezTo>
                  <a:cubicBezTo>
                    <a:pt x="548" y="402"/>
                    <a:pt x="548" y="404"/>
                    <a:pt x="549" y="405"/>
                  </a:cubicBezTo>
                  <a:cubicBezTo>
                    <a:pt x="550" y="405"/>
                    <a:pt x="551" y="405"/>
                    <a:pt x="552" y="405"/>
                  </a:cubicBezTo>
                  <a:cubicBezTo>
                    <a:pt x="553" y="406"/>
                    <a:pt x="553" y="408"/>
                    <a:pt x="553" y="409"/>
                  </a:cubicBezTo>
                  <a:cubicBezTo>
                    <a:pt x="553" y="409"/>
                    <a:pt x="554" y="409"/>
                    <a:pt x="554" y="409"/>
                  </a:cubicBezTo>
                  <a:cubicBezTo>
                    <a:pt x="555" y="411"/>
                    <a:pt x="554" y="412"/>
                    <a:pt x="555" y="413"/>
                  </a:cubicBezTo>
                  <a:cubicBezTo>
                    <a:pt x="555" y="414"/>
                    <a:pt x="557" y="414"/>
                    <a:pt x="557" y="415"/>
                  </a:cubicBezTo>
                  <a:cubicBezTo>
                    <a:pt x="558" y="417"/>
                    <a:pt x="557" y="420"/>
                    <a:pt x="559" y="422"/>
                  </a:cubicBezTo>
                  <a:cubicBezTo>
                    <a:pt x="560" y="423"/>
                    <a:pt x="562" y="424"/>
                    <a:pt x="563" y="425"/>
                  </a:cubicBezTo>
                  <a:cubicBezTo>
                    <a:pt x="561" y="429"/>
                    <a:pt x="560" y="431"/>
                    <a:pt x="560" y="437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62" y="430"/>
                    <a:pt x="563" y="434"/>
                    <a:pt x="564" y="438"/>
                  </a:cubicBezTo>
                  <a:cubicBezTo>
                    <a:pt x="563" y="438"/>
                    <a:pt x="562" y="438"/>
                    <a:pt x="560" y="439"/>
                  </a:cubicBezTo>
                  <a:cubicBezTo>
                    <a:pt x="559" y="440"/>
                    <a:pt x="559" y="441"/>
                    <a:pt x="559" y="442"/>
                  </a:cubicBezTo>
                  <a:cubicBezTo>
                    <a:pt x="558" y="443"/>
                    <a:pt x="556" y="444"/>
                    <a:pt x="555" y="445"/>
                  </a:cubicBezTo>
                  <a:cubicBezTo>
                    <a:pt x="554" y="447"/>
                    <a:pt x="554" y="448"/>
                    <a:pt x="554" y="449"/>
                  </a:cubicBezTo>
                  <a:cubicBezTo>
                    <a:pt x="553" y="450"/>
                    <a:pt x="550" y="451"/>
                    <a:pt x="549" y="452"/>
                  </a:cubicBezTo>
                  <a:cubicBezTo>
                    <a:pt x="549" y="452"/>
                    <a:pt x="548" y="454"/>
                    <a:pt x="548" y="454"/>
                  </a:cubicBezTo>
                  <a:cubicBezTo>
                    <a:pt x="547" y="455"/>
                    <a:pt x="546" y="454"/>
                    <a:pt x="545" y="455"/>
                  </a:cubicBezTo>
                  <a:cubicBezTo>
                    <a:pt x="544" y="455"/>
                    <a:pt x="544" y="456"/>
                    <a:pt x="544" y="457"/>
                  </a:cubicBezTo>
                  <a:cubicBezTo>
                    <a:pt x="542" y="458"/>
                    <a:pt x="540" y="457"/>
                    <a:pt x="538" y="459"/>
                  </a:cubicBezTo>
                  <a:cubicBezTo>
                    <a:pt x="538" y="459"/>
                    <a:pt x="538" y="459"/>
                    <a:pt x="538" y="459"/>
                  </a:cubicBezTo>
                  <a:cubicBezTo>
                    <a:pt x="537" y="461"/>
                    <a:pt x="537" y="467"/>
                    <a:pt x="538" y="468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3" y="475"/>
                    <a:pt x="541" y="480"/>
                    <a:pt x="542" y="484"/>
                  </a:cubicBezTo>
                  <a:cubicBezTo>
                    <a:pt x="542" y="484"/>
                    <a:pt x="543" y="485"/>
                    <a:pt x="543" y="485"/>
                  </a:cubicBezTo>
                  <a:cubicBezTo>
                    <a:pt x="544" y="487"/>
                    <a:pt x="541" y="487"/>
                    <a:pt x="544" y="489"/>
                  </a:cubicBezTo>
                  <a:cubicBezTo>
                    <a:pt x="544" y="489"/>
                    <a:pt x="546" y="490"/>
                    <a:pt x="544" y="490"/>
                  </a:cubicBezTo>
                  <a:cubicBezTo>
                    <a:pt x="541" y="496"/>
                    <a:pt x="541" y="496"/>
                    <a:pt x="541" y="496"/>
                  </a:cubicBezTo>
                  <a:cubicBezTo>
                    <a:pt x="541" y="497"/>
                    <a:pt x="541" y="499"/>
                    <a:pt x="542" y="499"/>
                  </a:cubicBezTo>
                  <a:cubicBezTo>
                    <a:pt x="542" y="500"/>
                    <a:pt x="542" y="500"/>
                    <a:pt x="542" y="500"/>
                  </a:cubicBezTo>
                  <a:cubicBezTo>
                    <a:pt x="540" y="501"/>
                    <a:pt x="539" y="499"/>
                    <a:pt x="538" y="500"/>
                  </a:cubicBezTo>
                  <a:cubicBezTo>
                    <a:pt x="537" y="500"/>
                    <a:pt x="537" y="502"/>
                    <a:pt x="536" y="502"/>
                  </a:cubicBezTo>
                  <a:cubicBezTo>
                    <a:pt x="535" y="503"/>
                    <a:pt x="536" y="502"/>
                    <a:pt x="536" y="504"/>
                  </a:cubicBezTo>
                  <a:cubicBezTo>
                    <a:pt x="532" y="503"/>
                    <a:pt x="530" y="504"/>
                    <a:pt x="527" y="503"/>
                  </a:cubicBezTo>
                  <a:cubicBezTo>
                    <a:pt x="527" y="502"/>
                    <a:pt x="527" y="502"/>
                    <a:pt x="528" y="502"/>
                  </a:cubicBezTo>
                  <a:cubicBezTo>
                    <a:pt x="528" y="501"/>
                    <a:pt x="525" y="498"/>
                    <a:pt x="524" y="498"/>
                  </a:cubicBezTo>
                  <a:cubicBezTo>
                    <a:pt x="524" y="498"/>
                    <a:pt x="518" y="493"/>
                    <a:pt x="518" y="493"/>
                  </a:cubicBezTo>
                  <a:cubicBezTo>
                    <a:pt x="518" y="492"/>
                    <a:pt x="520" y="492"/>
                    <a:pt x="520" y="491"/>
                  </a:cubicBezTo>
                  <a:cubicBezTo>
                    <a:pt x="520" y="490"/>
                    <a:pt x="517" y="484"/>
                    <a:pt x="516" y="484"/>
                  </a:cubicBezTo>
                  <a:cubicBezTo>
                    <a:pt x="515" y="484"/>
                    <a:pt x="514" y="484"/>
                    <a:pt x="514" y="484"/>
                  </a:cubicBezTo>
                  <a:cubicBezTo>
                    <a:pt x="514" y="482"/>
                    <a:pt x="515" y="471"/>
                    <a:pt x="514" y="469"/>
                  </a:cubicBezTo>
                  <a:cubicBezTo>
                    <a:pt x="514" y="468"/>
                    <a:pt x="512" y="467"/>
                    <a:pt x="512" y="467"/>
                  </a:cubicBezTo>
                  <a:cubicBezTo>
                    <a:pt x="512" y="465"/>
                    <a:pt x="514" y="462"/>
                    <a:pt x="514" y="461"/>
                  </a:cubicBezTo>
                  <a:cubicBezTo>
                    <a:pt x="515" y="459"/>
                    <a:pt x="514" y="457"/>
                    <a:pt x="514" y="455"/>
                  </a:cubicBezTo>
                  <a:cubicBezTo>
                    <a:pt x="513" y="454"/>
                    <a:pt x="508" y="452"/>
                    <a:pt x="508" y="452"/>
                  </a:cubicBezTo>
                  <a:cubicBezTo>
                    <a:pt x="506" y="452"/>
                    <a:pt x="506" y="453"/>
                    <a:pt x="504" y="453"/>
                  </a:cubicBezTo>
                  <a:cubicBezTo>
                    <a:pt x="504" y="453"/>
                    <a:pt x="502" y="451"/>
                    <a:pt x="502" y="451"/>
                  </a:cubicBezTo>
                  <a:cubicBezTo>
                    <a:pt x="498" y="450"/>
                    <a:pt x="495" y="452"/>
                    <a:pt x="491" y="451"/>
                  </a:cubicBezTo>
                  <a:cubicBezTo>
                    <a:pt x="491" y="451"/>
                    <a:pt x="489" y="450"/>
                    <a:pt x="488" y="449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6" y="447"/>
                    <a:pt x="485" y="448"/>
                    <a:pt x="483" y="447"/>
                  </a:cubicBezTo>
                  <a:cubicBezTo>
                    <a:pt x="483" y="447"/>
                    <a:pt x="482" y="445"/>
                    <a:pt x="482" y="445"/>
                  </a:cubicBezTo>
                  <a:cubicBezTo>
                    <a:pt x="480" y="444"/>
                    <a:pt x="479" y="446"/>
                    <a:pt x="476" y="445"/>
                  </a:cubicBezTo>
                  <a:cubicBezTo>
                    <a:pt x="474" y="444"/>
                    <a:pt x="473" y="441"/>
                    <a:pt x="472" y="441"/>
                  </a:cubicBezTo>
                  <a:cubicBezTo>
                    <a:pt x="470" y="440"/>
                    <a:pt x="469" y="441"/>
                    <a:pt x="466" y="441"/>
                  </a:cubicBezTo>
                  <a:cubicBezTo>
                    <a:pt x="466" y="439"/>
                    <a:pt x="467" y="438"/>
                    <a:pt x="466" y="437"/>
                  </a:cubicBezTo>
                  <a:cubicBezTo>
                    <a:pt x="466" y="436"/>
                    <a:pt x="464" y="435"/>
                    <a:pt x="464" y="433"/>
                  </a:cubicBezTo>
                  <a:cubicBezTo>
                    <a:pt x="464" y="433"/>
                    <a:pt x="464" y="432"/>
                    <a:pt x="464" y="431"/>
                  </a:cubicBezTo>
                  <a:cubicBezTo>
                    <a:pt x="463" y="430"/>
                    <a:pt x="460" y="431"/>
                    <a:pt x="459" y="431"/>
                  </a:cubicBezTo>
                  <a:cubicBezTo>
                    <a:pt x="458" y="430"/>
                    <a:pt x="457" y="428"/>
                    <a:pt x="456" y="427"/>
                  </a:cubicBezTo>
                  <a:cubicBezTo>
                    <a:pt x="455" y="427"/>
                    <a:pt x="454" y="428"/>
                    <a:pt x="453" y="427"/>
                  </a:cubicBezTo>
                  <a:cubicBezTo>
                    <a:pt x="451" y="427"/>
                    <a:pt x="449" y="425"/>
                    <a:pt x="448" y="424"/>
                  </a:cubicBezTo>
                  <a:cubicBezTo>
                    <a:pt x="447" y="424"/>
                    <a:pt x="445" y="424"/>
                    <a:pt x="445" y="424"/>
                  </a:cubicBezTo>
                  <a:cubicBezTo>
                    <a:pt x="443" y="424"/>
                    <a:pt x="441" y="420"/>
                    <a:pt x="440" y="420"/>
                  </a:cubicBezTo>
                  <a:cubicBezTo>
                    <a:pt x="436" y="419"/>
                    <a:pt x="430" y="423"/>
                    <a:pt x="427" y="423"/>
                  </a:cubicBezTo>
                  <a:cubicBezTo>
                    <a:pt x="427" y="421"/>
                    <a:pt x="427" y="418"/>
                    <a:pt x="426" y="415"/>
                  </a:cubicBezTo>
                  <a:cubicBezTo>
                    <a:pt x="426" y="415"/>
                    <a:pt x="424" y="413"/>
                    <a:pt x="423" y="412"/>
                  </a:cubicBezTo>
                  <a:cubicBezTo>
                    <a:pt x="423" y="411"/>
                    <a:pt x="424" y="409"/>
                    <a:pt x="423" y="408"/>
                  </a:cubicBezTo>
                  <a:cubicBezTo>
                    <a:pt x="423" y="408"/>
                    <a:pt x="421" y="407"/>
                    <a:pt x="421" y="407"/>
                  </a:cubicBezTo>
                  <a:cubicBezTo>
                    <a:pt x="421" y="406"/>
                    <a:pt x="421" y="405"/>
                    <a:pt x="421" y="405"/>
                  </a:cubicBezTo>
                  <a:cubicBezTo>
                    <a:pt x="421" y="403"/>
                    <a:pt x="419" y="401"/>
                    <a:pt x="418" y="399"/>
                  </a:cubicBezTo>
                  <a:cubicBezTo>
                    <a:pt x="413" y="400"/>
                    <a:pt x="406" y="401"/>
                    <a:pt x="405" y="398"/>
                  </a:cubicBezTo>
                  <a:cubicBezTo>
                    <a:pt x="404" y="396"/>
                    <a:pt x="405" y="393"/>
                    <a:pt x="404" y="391"/>
                  </a:cubicBezTo>
                  <a:cubicBezTo>
                    <a:pt x="404" y="391"/>
                    <a:pt x="401" y="388"/>
                    <a:pt x="401" y="388"/>
                  </a:cubicBezTo>
                  <a:cubicBezTo>
                    <a:pt x="402" y="388"/>
                    <a:pt x="403" y="387"/>
                    <a:pt x="403" y="387"/>
                  </a:cubicBezTo>
                  <a:cubicBezTo>
                    <a:pt x="404" y="385"/>
                    <a:pt x="403" y="383"/>
                    <a:pt x="403" y="381"/>
                  </a:cubicBezTo>
                  <a:cubicBezTo>
                    <a:pt x="404" y="380"/>
                    <a:pt x="407" y="377"/>
                    <a:pt x="407" y="377"/>
                  </a:cubicBezTo>
                  <a:cubicBezTo>
                    <a:pt x="408" y="376"/>
                    <a:pt x="407" y="375"/>
                    <a:pt x="407" y="374"/>
                  </a:cubicBezTo>
                  <a:cubicBezTo>
                    <a:pt x="406" y="374"/>
                    <a:pt x="406" y="374"/>
                    <a:pt x="405" y="374"/>
                  </a:cubicBezTo>
                  <a:cubicBezTo>
                    <a:pt x="406" y="373"/>
                    <a:pt x="406" y="372"/>
                    <a:pt x="406" y="372"/>
                  </a:cubicBezTo>
                  <a:cubicBezTo>
                    <a:pt x="408" y="372"/>
                    <a:pt x="410" y="372"/>
                    <a:pt x="412" y="372"/>
                  </a:cubicBezTo>
                  <a:cubicBezTo>
                    <a:pt x="412" y="370"/>
                    <a:pt x="410" y="369"/>
                    <a:pt x="411" y="367"/>
                  </a:cubicBezTo>
                  <a:cubicBezTo>
                    <a:pt x="411" y="366"/>
                    <a:pt x="417" y="362"/>
                    <a:pt x="417" y="362"/>
                  </a:cubicBezTo>
                  <a:cubicBezTo>
                    <a:pt x="417" y="362"/>
                    <a:pt x="416" y="360"/>
                    <a:pt x="417" y="360"/>
                  </a:cubicBezTo>
                  <a:cubicBezTo>
                    <a:pt x="417" y="359"/>
                    <a:pt x="421" y="359"/>
                    <a:pt x="421" y="359"/>
                  </a:cubicBezTo>
                  <a:cubicBezTo>
                    <a:pt x="421" y="357"/>
                    <a:pt x="422" y="356"/>
                    <a:pt x="422" y="353"/>
                  </a:cubicBezTo>
                  <a:cubicBezTo>
                    <a:pt x="422" y="353"/>
                    <a:pt x="424" y="353"/>
                    <a:pt x="425" y="353"/>
                  </a:cubicBezTo>
                  <a:cubicBezTo>
                    <a:pt x="425" y="353"/>
                    <a:pt x="425" y="351"/>
                    <a:pt x="425" y="350"/>
                  </a:cubicBezTo>
                  <a:cubicBezTo>
                    <a:pt x="425" y="350"/>
                    <a:pt x="427" y="350"/>
                    <a:pt x="426" y="351"/>
                  </a:cubicBezTo>
                  <a:cubicBezTo>
                    <a:pt x="427" y="351"/>
                    <a:pt x="429" y="351"/>
                    <a:pt x="430" y="351"/>
                  </a:cubicBezTo>
                  <a:cubicBezTo>
                    <a:pt x="429" y="351"/>
                    <a:pt x="430" y="349"/>
                    <a:pt x="428" y="350"/>
                  </a:cubicBezTo>
                  <a:cubicBezTo>
                    <a:pt x="428" y="349"/>
                    <a:pt x="427" y="348"/>
                    <a:pt x="427" y="348"/>
                  </a:cubicBezTo>
                  <a:cubicBezTo>
                    <a:pt x="428" y="348"/>
                    <a:pt x="430" y="348"/>
                    <a:pt x="431" y="348"/>
                  </a:cubicBezTo>
                  <a:cubicBezTo>
                    <a:pt x="431" y="348"/>
                    <a:pt x="433" y="345"/>
                    <a:pt x="430" y="346"/>
                  </a:cubicBezTo>
                  <a:cubicBezTo>
                    <a:pt x="430" y="344"/>
                    <a:pt x="430" y="344"/>
                    <a:pt x="430" y="344"/>
                  </a:cubicBezTo>
                  <a:cubicBezTo>
                    <a:pt x="435" y="346"/>
                    <a:pt x="436" y="346"/>
                    <a:pt x="441" y="344"/>
                  </a:cubicBezTo>
                  <a:cubicBezTo>
                    <a:pt x="441" y="343"/>
                    <a:pt x="442" y="344"/>
                    <a:pt x="443" y="343"/>
                  </a:cubicBezTo>
                  <a:cubicBezTo>
                    <a:pt x="443" y="343"/>
                    <a:pt x="443" y="341"/>
                    <a:pt x="443" y="341"/>
                  </a:cubicBezTo>
                  <a:cubicBezTo>
                    <a:pt x="443" y="341"/>
                    <a:pt x="443" y="339"/>
                    <a:pt x="443" y="338"/>
                  </a:cubicBezTo>
                  <a:cubicBezTo>
                    <a:pt x="442" y="338"/>
                    <a:pt x="440" y="338"/>
                    <a:pt x="440" y="338"/>
                  </a:cubicBezTo>
                  <a:cubicBezTo>
                    <a:pt x="439" y="337"/>
                    <a:pt x="440" y="335"/>
                    <a:pt x="440" y="334"/>
                  </a:cubicBezTo>
                  <a:cubicBezTo>
                    <a:pt x="438" y="333"/>
                    <a:pt x="443" y="334"/>
                    <a:pt x="444" y="334"/>
                  </a:cubicBezTo>
                  <a:cubicBezTo>
                    <a:pt x="445" y="332"/>
                    <a:pt x="445" y="332"/>
                    <a:pt x="445" y="332"/>
                  </a:cubicBezTo>
                  <a:cubicBezTo>
                    <a:pt x="446" y="332"/>
                    <a:pt x="446" y="332"/>
                    <a:pt x="446" y="332"/>
                  </a:cubicBezTo>
                  <a:cubicBezTo>
                    <a:pt x="446" y="331"/>
                    <a:pt x="446" y="330"/>
                    <a:pt x="447" y="329"/>
                  </a:cubicBezTo>
                  <a:cubicBezTo>
                    <a:pt x="444" y="328"/>
                    <a:pt x="445" y="327"/>
                    <a:pt x="446" y="324"/>
                  </a:cubicBezTo>
                  <a:cubicBezTo>
                    <a:pt x="447" y="324"/>
                    <a:pt x="448" y="324"/>
                    <a:pt x="451" y="324"/>
                  </a:cubicBezTo>
                  <a:cubicBezTo>
                    <a:pt x="451" y="323"/>
                    <a:pt x="450" y="321"/>
                    <a:pt x="451" y="321"/>
                  </a:cubicBezTo>
                  <a:cubicBezTo>
                    <a:pt x="452" y="321"/>
                    <a:pt x="459" y="323"/>
                    <a:pt x="459" y="323"/>
                  </a:cubicBezTo>
                  <a:cubicBezTo>
                    <a:pt x="460" y="323"/>
                    <a:pt x="459" y="325"/>
                    <a:pt x="461" y="325"/>
                  </a:cubicBezTo>
                  <a:cubicBezTo>
                    <a:pt x="461" y="323"/>
                    <a:pt x="461" y="323"/>
                    <a:pt x="461" y="323"/>
                  </a:cubicBezTo>
                  <a:cubicBezTo>
                    <a:pt x="462" y="322"/>
                    <a:pt x="464" y="323"/>
                    <a:pt x="465" y="322"/>
                  </a:cubicBezTo>
                  <a:cubicBezTo>
                    <a:pt x="466" y="322"/>
                    <a:pt x="468" y="320"/>
                    <a:pt x="469" y="320"/>
                  </a:cubicBezTo>
                  <a:cubicBezTo>
                    <a:pt x="468" y="314"/>
                    <a:pt x="469" y="312"/>
                    <a:pt x="472" y="310"/>
                  </a:cubicBezTo>
                  <a:cubicBezTo>
                    <a:pt x="468" y="309"/>
                    <a:pt x="465" y="307"/>
                    <a:pt x="461" y="307"/>
                  </a:cubicBezTo>
                  <a:cubicBezTo>
                    <a:pt x="455" y="307"/>
                    <a:pt x="447" y="308"/>
                    <a:pt x="443" y="308"/>
                  </a:cubicBezTo>
                  <a:cubicBezTo>
                    <a:pt x="443" y="308"/>
                    <a:pt x="443" y="306"/>
                    <a:pt x="443" y="306"/>
                  </a:cubicBezTo>
                  <a:cubicBezTo>
                    <a:pt x="445" y="306"/>
                    <a:pt x="446" y="307"/>
                    <a:pt x="447" y="306"/>
                  </a:cubicBezTo>
                  <a:cubicBezTo>
                    <a:pt x="448" y="306"/>
                    <a:pt x="451" y="305"/>
                    <a:pt x="452" y="305"/>
                  </a:cubicBezTo>
                  <a:cubicBezTo>
                    <a:pt x="452" y="304"/>
                    <a:pt x="452" y="304"/>
                    <a:pt x="452" y="304"/>
                  </a:cubicBezTo>
                  <a:cubicBezTo>
                    <a:pt x="451" y="304"/>
                    <a:pt x="449" y="303"/>
                    <a:pt x="451" y="303"/>
                  </a:cubicBezTo>
                  <a:cubicBezTo>
                    <a:pt x="451" y="302"/>
                    <a:pt x="451" y="301"/>
                    <a:pt x="451" y="300"/>
                  </a:cubicBezTo>
                  <a:cubicBezTo>
                    <a:pt x="453" y="301"/>
                    <a:pt x="455" y="303"/>
                    <a:pt x="458" y="302"/>
                  </a:cubicBezTo>
                  <a:cubicBezTo>
                    <a:pt x="459" y="302"/>
                    <a:pt x="458" y="301"/>
                    <a:pt x="461" y="301"/>
                  </a:cubicBezTo>
                  <a:cubicBezTo>
                    <a:pt x="461" y="301"/>
                    <a:pt x="463" y="303"/>
                    <a:pt x="464" y="303"/>
                  </a:cubicBezTo>
                  <a:cubicBezTo>
                    <a:pt x="465" y="303"/>
                    <a:pt x="466" y="302"/>
                    <a:pt x="467" y="302"/>
                  </a:cubicBezTo>
                  <a:cubicBezTo>
                    <a:pt x="468" y="303"/>
                    <a:pt x="472" y="307"/>
                    <a:pt x="474" y="308"/>
                  </a:cubicBezTo>
                  <a:cubicBezTo>
                    <a:pt x="474" y="308"/>
                    <a:pt x="475" y="307"/>
                    <a:pt x="476" y="307"/>
                  </a:cubicBezTo>
                  <a:cubicBezTo>
                    <a:pt x="476" y="306"/>
                    <a:pt x="475" y="306"/>
                    <a:pt x="476" y="304"/>
                  </a:cubicBezTo>
                  <a:cubicBezTo>
                    <a:pt x="477" y="302"/>
                    <a:pt x="480" y="302"/>
                    <a:pt x="479" y="297"/>
                  </a:cubicBezTo>
                  <a:cubicBezTo>
                    <a:pt x="479" y="296"/>
                    <a:pt x="476" y="294"/>
                    <a:pt x="476" y="294"/>
                  </a:cubicBezTo>
                  <a:cubicBezTo>
                    <a:pt x="477" y="294"/>
                    <a:pt x="484" y="292"/>
                    <a:pt x="484" y="292"/>
                  </a:cubicBezTo>
                  <a:cubicBezTo>
                    <a:pt x="484" y="292"/>
                    <a:pt x="490" y="297"/>
                    <a:pt x="490" y="298"/>
                  </a:cubicBezTo>
                  <a:cubicBezTo>
                    <a:pt x="490" y="298"/>
                    <a:pt x="493" y="298"/>
                    <a:pt x="494" y="298"/>
                  </a:cubicBezTo>
                  <a:cubicBezTo>
                    <a:pt x="494" y="297"/>
                    <a:pt x="494" y="297"/>
                    <a:pt x="494" y="297"/>
                  </a:cubicBezTo>
                  <a:cubicBezTo>
                    <a:pt x="496" y="297"/>
                    <a:pt x="497" y="296"/>
                    <a:pt x="499" y="296"/>
                  </a:cubicBezTo>
                  <a:cubicBezTo>
                    <a:pt x="499" y="296"/>
                    <a:pt x="498" y="295"/>
                    <a:pt x="498" y="294"/>
                  </a:cubicBezTo>
                  <a:cubicBezTo>
                    <a:pt x="498" y="294"/>
                    <a:pt x="497" y="295"/>
                    <a:pt x="496" y="294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6" y="292"/>
                    <a:pt x="495" y="293"/>
                    <a:pt x="494" y="292"/>
                  </a:cubicBezTo>
                  <a:cubicBezTo>
                    <a:pt x="494" y="292"/>
                    <a:pt x="493" y="291"/>
                    <a:pt x="493" y="290"/>
                  </a:cubicBezTo>
                  <a:cubicBezTo>
                    <a:pt x="492" y="289"/>
                    <a:pt x="492" y="290"/>
                    <a:pt x="492" y="288"/>
                  </a:cubicBezTo>
                  <a:cubicBezTo>
                    <a:pt x="491" y="288"/>
                    <a:pt x="490" y="289"/>
                    <a:pt x="489" y="288"/>
                  </a:cubicBezTo>
                  <a:cubicBezTo>
                    <a:pt x="490" y="288"/>
                    <a:pt x="488" y="289"/>
                    <a:pt x="491" y="286"/>
                  </a:cubicBezTo>
                  <a:cubicBezTo>
                    <a:pt x="490" y="286"/>
                    <a:pt x="492" y="286"/>
                    <a:pt x="492" y="286"/>
                  </a:cubicBezTo>
                  <a:cubicBezTo>
                    <a:pt x="493" y="286"/>
                    <a:pt x="493" y="288"/>
                    <a:pt x="494" y="288"/>
                  </a:cubicBezTo>
                  <a:cubicBezTo>
                    <a:pt x="495" y="288"/>
                    <a:pt x="495" y="287"/>
                    <a:pt x="496" y="287"/>
                  </a:cubicBezTo>
                  <a:cubicBezTo>
                    <a:pt x="497" y="288"/>
                    <a:pt x="496" y="290"/>
                    <a:pt x="497" y="291"/>
                  </a:cubicBezTo>
                  <a:cubicBezTo>
                    <a:pt x="498" y="292"/>
                    <a:pt x="499" y="291"/>
                    <a:pt x="500" y="292"/>
                  </a:cubicBezTo>
                  <a:cubicBezTo>
                    <a:pt x="501" y="292"/>
                    <a:pt x="501" y="294"/>
                    <a:pt x="502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3" y="294"/>
                    <a:pt x="507" y="289"/>
                    <a:pt x="508" y="288"/>
                  </a:cubicBezTo>
                  <a:cubicBezTo>
                    <a:pt x="508" y="288"/>
                    <a:pt x="508" y="288"/>
                    <a:pt x="508" y="288"/>
                  </a:cubicBezTo>
                  <a:cubicBezTo>
                    <a:pt x="509" y="287"/>
                    <a:pt x="511" y="288"/>
                    <a:pt x="512" y="287"/>
                  </a:cubicBezTo>
                  <a:cubicBezTo>
                    <a:pt x="513" y="287"/>
                    <a:pt x="516" y="284"/>
                    <a:pt x="518" y="283"/>
                  </a:cubicBezTo>
                  <a:cubicBezTo>
                    <a:pt x="520" y="282"/>
                    <a:pt x="520" y="284"/>
                    <a:pt x="522" y="283"/>
                  </a:cubicBezTo>
                  <a:cubicBezTo>
                    <a:pt x="524" y="282"/>
                    <a:pt x="527" y="278"/>
                    <a:pt x="526" y="275"/>
                  </a:cubicBezTo>
                  <a:cubicBezTo>
                    <a:pt x="525" y="273"/>
                    <a:pt x="525" y="273"/>
                    <a:pt x="525" y="273"/>
                  </a:cubicBezTo>
                  <a:cubicBezTo>
                    <a:pt x="523" y="269"/>
                    <a:pt x="523" y="272"/>
                    <a:pt x="520" y="271"/>
                  </a:cubicBezTo>
                  <a:cubicBezTo>
                    <a:pt x="519" y="270"/>
                    <a:pt x="516" y="265"/>
                    <a:pt x="516" y="264"/>
                  </a:cubicBezTo>
                  <a:cubicBezTo>
                    <a:pt x="517" y="263"/>
                    <a:pt x="514" y="260"/>
                    <a:pt x="516" y="258"/>
                  </a:cubicBezTo>
                  <a:cubicBezTo>
                    <a:pt x="517" y="257"/>
                    <a:pt x="519" y="257"/>
                    <a:pt x="520" y="257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0" y="254"/>
                    <a:pt x="518" y="254"/>
                    <a:pt x="518" y="254"/>
                  </a:cubicBezTo>
                  <a:cubicBezTo>
                    <a:pt x="518" y="253"/>
                    <a:pt x="517" y="254"/>
                    <a:pt x="517" y="252"/>
                  </a:cubicBezTo>
                  <a:cubicBezTo>
                    <a:pt x="517" y="252"/>
                    <a:pt x="526" y="244"/>
                    <a:pt x="521" y="243"/>
                  </a:cubicBezTo>
                  <a:cubicBezTo>
                    <a:pt x="520" y="242"/>
                    <a:pt x="516" y="244"/>
                    <a:pt x="514" y="244"/>
                  </a:cubicBezTo>
                  <a:cubicBezTo>
                    <a:pt x="513" y="242"/>
                    <a:pt x="511" y="239"/>
                    <a:pt x="514" y="239"/>
                  </a:cubicBezTo>
                  <a:cubicBezTo>
                    <a:pt x="512" y="238"/>
                    <a:pt x="511" y="238"/>
                    <a:pt x="510" y="237"/>
                  </a:cubicBezTo>
                  <a:cubicBezTo>
                    <a:pt x="510" y="236"/>
                    <a:pt x="511" y="236"/>
                    <a:pt x="510" y="235"/>
                  </a:cubicBezTo>
                  <a:cubicBezTo>
                    <a:pt x="508" y="234"/>
                    <a:pt x="506" y="234"/>
                    <a:pt x="504" y="234"/>
                  </a:cubicBezTo>
                  <a:cubicBezTo>
                    <a:pt x="503" y="235"/>
                    <a:pt x="503" y="236"/>
                    <a:pt x="502" y="236"/>
                  </a:cubicBezTo>
                  <a:cubicBezTo>
                    <a:pt x="502" y="236"/>
                    <a:pt x="500" y="234"/>
                    <a:pt x="500" y="234"/>
                  </a:cubicBezTo>
                  <a:cubicBezTo>
                    <a:pt x="496" y="232"/>
                    <a:pt x="493" y="233"/>
                    <a:pt x="488" y="233"/>
                  </a:cubicBezTo>
                  <a:cubicBezTo>
                    <a:pt x="488" y="234"/>
                    <a:pt x="490" y="234"/>
                    <a:pt x="490" y="235"/>
                  </a:cubicBezTo>
                  <a:cubicBezTo>
                    <a:pt x="490" y="235"/>
                    <a:pt x="489" y="241"/>
                    <a:pt x="490" y="244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6"/>
                    <a:pt x="494" y="247"/>
                    <a:pt x="494" y="247"/>
                  </a:cubicBezTo>
                  <a:cubicBezTo>
                    <a:pt x="493" y="247"/>
                    <a:pt x="493" y="249"/>
                    <a:pt x="493" y="249"/>
                  </a:cubicBezTo>
                  <a:cubicBezTo>
                    <a:pt x="493" y="250"/>
                    <a:pt x="494" y="250"/>
                    <a:pt x="494" y="251"/>
                  </a:cubicBezTo>
                  <a:cubicBezTo>
                    <a:pt x="494" y="251"/>
                    <a:pt x="493" y="250"/>
                    <a:pt x="492" y="251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4" y="252"/>
                    <a:pt x="492" y="253"/>
                    <a:pt x="492" y="253"/>
                  </a:cubicBezTo>
                  <a:cubicBezTo>
                    <a:pt x="492" y="253"/>
                    <a:pt x="489" y="253"/>
                    <a:pt x="488" y="253"/>
                  </a:cubicBezTo>
                  <a:cubicBezTo>
                    <a:pt x="487" y="255"/>
                    <a:pt x="487" y="258"/>
                    <a:pt x="486" y="260"/>
                  </a:cubicBezTo>
                  <a:cubicBezTo>
                    <a:pt x="486" y="260"/>
                    <a:pt x="485" y="261"/>
                    <a:pt x="485" y="261"/>
                  </a:cubicBezTo>
                  <a:cubicBezTo>
                    <a:pt x="485" y="262"/>
                    <a:pt x="486" y="262"/>
                    <a:pt x="486" y="263"/>
                  </a:cubicBezTo>
                  <a:cubicBezTo>
                    <a:pt x="486" y="263"/>
                    <a:pt x="484" y="264"/>
                    <a:pt x="484" y="264"/>
                  </a:cubicBezTo>
                  <a:cubicBezTo>
                    <a:pt x="483" y="264"/>
                    <a:pt x="483" y="266"/>
                    <a:pt x="483" y="267"/>
                  </a:cubicBezTo>
                  <a:cubicBezTo>
                    <a:pt x="482" y="268"/>
                    <a:pt x="478" y="270"/>
                    <a:pt x="479" y="274"/>
                  </a:cubicBezTo>
                  <a:cubicBezTo>
                    <a:pt x="479" y="274"/>
                    <a:pt x="480" y="275"/>
                    <a:pt x="480" y="276"/>
                  </a:cubicBezTo>
                  <a:cubicBezTo>
                    <a:pt x="478" y="277"/>
                    <a:pt x="477" y="277"/>
                    <a:pt x="474" y="278"/>
                  </a:cubicBezTo>
                  <a:cubicBezTo>
                    <a:pt x="475" y="278"/>
                    <a:pt x="475" y="280"/>
                    <a:pt x="475" y="281"/>
                  </a:cubicBezTo>
                  <a:cubicBezTo>
                    <a:pt x="473" y="281"/>
                    <a:pt x="473" y="279"/>
                    <a:pt x="472" y="279"/>
                  </a:cubicBezTo>
                  <a:cubicBezTo>
                    <a:pt x="471" y="279"/>
                    <a:pt x="471" y="279"/>
                    <a:pt x="469" y="280"/>
                  </a:cubicBezTo>
                  <a:cubicBezTo>
                    <a:pt x="468" y="278"/>
                    <a:pt x="467" y="274"/>
                    <a:pt x="466" y="273"/>
                  </a:cubicBezTo>
                  <a:cubicBezTo>
                    <a:pt x="465" y="272"/>
                    <a:pt x="463" y="272"/>
                    <a:pt x="463" y="272"/>
                  </a:cubicBezTo>
                  <a:cubicBezTo>
                    <a:pt x="462" y="271"/>
                    <a:pt x="459" y="265"/>
                    <a:pt x="459" y="264"/>
                  </a:cubicBezTo>
                  <a:cubicBezTo>
                    <a:pt x="460" y="263"/>
                    <a:pt x="460" y="261"/>
                    <a:pt x="462" y="261"/>
                  </a:cubicBezTo>
                  <a:cubicBezTo>
                    <a:pt x="463" y="261"/>
                    <a:pt x="463" y="261"/>
                    <a:pt x="463" y="261"/>
                  </a:cubicBezTo>
                  <a:cubicBezTo>
                    <a:pt x="463" y="259"/>
                    <a:pt x="462" y="257"/>
                    <a:pt x="463" y="255"/>
                  </a:cubicBezTo>
                  <a:cubicBezTo>
                    <a:pt x="463" y="255"/>
                    <a:pt x="464" y="254"/>
                    <a:pt x="464" y="253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6" y="250"/>
                    <a:pt x="465" y="248"/>
                    <a:pt x="465" y="248"/>
                  </a:cubicBezTo>
                  <a:cubicBezTo>
                    <a:pt x="464" y="246"/>
                    <a:pt x="463" y="243"/>
                    <a:pt x="462" y="241"/>
                  </a:cubicBezTo>
                  <a:cubicBezTo>
                    <a:pt x="460" y="242"/>
                    <a:pt x="455" y="243"/>
                    <a:pt x="454" y="245"/>
                  </a:cubicBezTo>
                  <a:cubicBezTo>
                    <a:pt x="453" y="246"/>
                    <a:pt x="453" y="250"/>
                    <a:pt x="453" y="251"/>
                  </a:cubicBezTo>
                  <a:cubicBezTo>
                    <a:pt x="454" y="251"/>
                    <a:pt x="453" y="255"/>
                    <a:pt x="453" y="257"/>
                  </a:cubicBezTo>
                  <a:cubicBezTo>
                    <a:pt x="452" y="257"/>
                    <a:pt x="452" y="256"/>
                    <a:pt x="451" y="257"/>
                  </a:cubicBezTo>
                  <a:cubicBezTo>
                    <a:pt x="449" y="258"/>
                    <a:pt x="449" y="258"/>
                    <a:pt x="449" y="258"/>
                  </a:cubicBezTo>
                  <a:cubicBezTo>
                    <a:pt x="448" y="264"/>
                    <a:pt x="451" y="262"/>
                    <a:pt x="445" y="262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445" y="261"/>
                    <a:pt x="446" y="259"/>
                    <a:pt x="446" y="258"/>
                  </a:cubicBezTo>
                  <a:cubicBezTo>
                    <a:pt x="446" y="257"/>
                    <a:pt x="444" y="254"/>
                    <a:pt x="444" y="253"/>
                  </a:cubicBezTo>
                  <a:cubicBezTo>
                    <a:pt x="443" y="252"/>
                    <a:pt x="443" y="252"/>
                    <a:pt x="442" y="251"/>
                  </a:cubicBezTo>
                  <a:cubicBezTo>
                    <a:pt x="445" y="251"/>
                    <a:pt x="441" y="246"/>
                    <a:pt x="441" y="246"/>
                  </a:cubicBezTo>
                  <a:cubicBezTo>
                    <a:pt x="440" y="246"/>
                    <a:pt x="440" y="244"/>
                    <a:pt x="440" y="242"/>
                  </a:cubicBezTo>
                  <a:cubicBezTo>
                    <a:pt x="437" y="242"/>
                    <a:pt x="434" y="242"/>
                    <a:pt x="431" y="241"/>
                  </a:cubicBezTo>
                  <a:cubicBezTo>
                    <a:pt x="431" y="240"/>
                    <a:pt x="430" y="238"/>
                    <a:pt x="429" y="238"/>
                  </a:cubicBezTo>
                  <a:cubicBezTo>
                    <a:pt x="429" y="238"/>
                    <a:pt x="427" y="238"/>
                    <a:pt x="427" y="237"/>
                  </a:cubicBezTo>
                  <a:cubicBezTo>
                    <a:pt x="426" y="237"/>
                    <a:pt x="426" y="236"/>
                    <a:pt x="426" y="235"/>
                  </a:cubicBezTo>
                  <a:cubicBezTo>
                    <a:pt x="425" y="235"/>
                    <a:pt x="425" y="235"/>
                    <a:pt x="425" y="235"/>
                  </a:cubicBezTo>
                  <a:cubicBezTo>
                    <a:pt x="426" y="235"/>
                    <a:pt x="427" y="233"/>
                    <a:pt x="427" y="233"/>
                  </a:cubicBezTo>
                  <a:cubicBezTo>
                    <a:pt x="428" y="232"/>
                    <a:pt x="429" y="233"/>
                    <a:pt x="429" y="233"/>
                  </a:cubicBezTo>
                  <a:cubicBezTo>
                    <a:pt x="429" y="233"/>
                    <a:pt x="432" y="230"/>
                    <a:pt x="433" y="230"/>
                  </a:cubicBezTo>
                  <a:cubicBezTo>
                    <a:pt x="433" y="230"/>
                    <a:pt x="433" y="227"/>
                    <a:pt x="433" y="227"/>
                  </a:cubicBezTo>
                  <a:cubicBezTo>
                    <a:pt x="433" y="227"/>
                    <a:pt x="430" y="227"/>
                    <a:pt x="431" y="227"/>
                  </a:cubicBezTo>
                  <a:cubicBezTo>
                    <a:pt x="430" y="228"/>
                    <a:pt x="429" y="228"/>
                    <a:pt x="428" y="229"/>
                  </a:cubicBezTo>
                  <a:cubicBezTo>
                    <a:pt x="429" y="227"/>
                    <a:pt x="429" y="225"/>
                    <a:pt x="430" y="223"/>
                  </a:cubicBezTo>
                  <a:cubicBezTo>
                    <a:pt x="430" y="223"/>
                    <a:pt x="431" y="223"/>
                    <a:pt x="431" y="223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34" y="225"/>
                    <a:pt x="436" y="225"/>
                    <a:pt x="437" y="225"/>
                  </a:cubicBezTo>
                  <a:cubicBezTo>
                    <a:pt x="437" y="220"/>
                    <a:pt x="437" y="220"/>
                    <a:pt x="437" y="220"/>
                  </a:cubicBezTo>
                  <a:cubicBezTo>
                    <a:pt x="436" y="220"/>
                    <a:pt x="435" y="220"/>
                    <a:pt x="435" y="221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1" y="216"/>
                    <a:pt x="430" y="217"/>
                    <a:pt x="429" y="217"/>
                  </a:cubicBezTo>
                  <a:cubicBezTo>
                    <a:pt x="428" y="216"/>
                    <a:pt x="426" y="213"/>
                    <a:pt x="425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19" y="211"/>
                    <a:pt x="418" y="209"/>
                    <a:pt x="417" y="209"/>
                  </a:cubicBezTo>
                  <a:cubicBezTo>
                    <a:pt x="417" y="209"/>
                    <a:pt x="416" y="209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0" y="204"/>
                    <a:pt x="410" y="204"/>
                    <a:pt x="409" y="204"/>
                  </a:cubicBezTo>
                  <a:cubicBezTo>
                    <a:pt x="409" y="204"/>
                    <a:pt x="409" y="202"/>
                    <a:pt x="409" y="201"/>
                  </a:cubicBezTo>
                  <a:cubicBezTo>
                    <a:pt x="407" y="201"/>
                    <a:pt x="408" y="203"/>
                    <a:pt x="406" y="202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7" y="199"/>
                    <a:pt x="408" y="199"/>
                    <a:pt x="409" y="199"/>
                  </a:cubicBezTo>
                  <a:cubicBezTo>
                    <a:pt x="408" y="199"/>
                    <a:pt x="409" y="198"/>
                    <a:pt x="409" y="198"/>
                  </a:cubicBezTo>
                  <a:cubicBezTo>
                    <a:pt x="410" y="198"/>
                    <a:pt x="408" y="197"/>
                    <a:pt x="408" y="197"/>
                  </a:cubicBezTo>
                  <a:cubicBezTo>
                    <a:pt x="408" y="197"/>
                    <a:pt x="409" y="195"/>
                    <a:pt x="409" y="195"/>
                  </a:cubicBezTo>
                  <a:cubicBezTo>
                    <a:pt x="410" y="194"/>
                    <a:pt x="411" y="194"/>
                    <a:pt x="413" y="193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414" y="192"/>
                    <a:pt x="410" y="190"/>
                    <a:pt x="409" y="189"/>
                  </a:cubicBezTo>
                  <a:cubicBezTo>
                    <a:pt x="410" y="189"/>
                    <a:pt x="409" y="187"/>
                    <a:pt x="409" y="187"/>
                  </a:cubicBezTo>
                  <a:cubicBezTo>
                    <a:pt x="409" y="187"/>
                    <a:pt x="411" y="187"/>
                    <a:pt x="410" y="186"/>
                  </a:cubicBezTo>
                  <a:cubicBezTo>
                    <a:pt x="411" y="186"/>
                    <a:pt x="411" y="185"/>
                    <a:pt x="411" y="185"/>
                  </a:cubicBezTo>
                  <a:cubicBezTo>
                    <a:pt x="414" y="184"/>
                    <a:pt x="417" y="185"/>
                    <a:pt x="420" y="185"/>
                  </a:cubicBezTo>
                  <a:cubicBezTo>
                    <a:pt x="423" y="185"/>
                    <a:pt x="431" y="183"/>
                    <a:pt x="434" y="182"/>
                  </a:cubicBezTo>
                  <a:cubicBezTo>
                    <a:pt x="436" y="181"/>
                    <a:pt x="436" y="178"/>
                    <a:pt x="438" y="177"/>
                  </a:cubicBezTo>
                  <a:cubicBezTo>
                    <a:pt x="439" y="176"/>
                    <a:pt x="440" y="176"/>
                    <a:pt x="441" y="175"/>
                  </a:cubicBezTo>
                  <a:cubicBezTo>
                    <a:pt x="441" y="174"/>
                    <a:pt x="440" y="173"/>
                    <a:pt x="441" y="172"/>
                  </a:cubicBezTo>
                  <a:cubicBezTo>
                    <a:pt x="441" y="172"/>
                    <a:pt x="442" y="172"/>
                    <a:pt x="442" y="171"/>
                  </a:cubicBezTo>
                  <a:cubicBezTo>
                    <a:pt x="443" y="170"/>
                    <a:pt x="443" y="168"/>
                    <a:pt x="444" y="166"/>
                  </a:cubicBezTo>
                  <a:cubicBezTo>
                    <a:pt x="438" y="165"/>
                    <a:pt x="436" y="164"/>
                    <a:pt x="430" y="164"/>
                  </a:cubicBezTo>
                  <a:cubicBezTo>
                    <a:pt x="429" y="165"/>
                    <a:pt x="430" y="165"/>
                    <a:pt x="429" y="166"/>
                  </a:cubicBezTo>
                  <a:cubicBezTo>
                    <a:pt x="428" y="165"/>
                    <a:pt x="428" y="163"/>
                    <a:pt x="427" y="163"/>
                  </a:cubicBezTo>
                  <a:cubicBezTo>
                    <a:pt x="425" y="161"/>
                    <a:pt x="416" y="160"/>
                    <a:pt x="412" y="160"/>
                  </a:cubicBezTo>
                  <a:cubicBezTo>
                    <a:pt x="411" y="161"/>
                    <a:pt x="410" y="163"/>
                    <a:pt x="409" y="165"/>
                  </a:cubicBezTo>
                  <a:cubicBezTo>
                    <a:pt x="408" y="164"/>
                    <a:pt x="408" y="164"/>
                    <a:pt x="407" y="163"/>
                  </a:cubicBezTo>
                  <a:cubicBezTo>
                    <a:pt x="404" y="163"/>
                    <a:pt x="402" y="163"/>
                    <a:pt x="399" y="164"/>
                  </a:cubicBezTo>
                  <a:cubicBezTo>
                    <a:pt x="401" y="170"/>
                    <a:pt x="401" y="168"/>
                    <a:pt x="397" y="168"/>
                  </a:cubicBezTo>
                  <a:cubicBezTo>
                    <a:pt x="397" y="168"/>
                    <a:pt x="397" y="171"/>
                    <a:pt x="397" y="171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7" y="173"/>
                    <a:pt x="397" y="174"/>
                  </a:cubicBezTo>
                  <a:cubicBezTo>
                    <a:pt x="397" y="175"/>
                    <a:pt x="399" y="177"/>
                    <a:pt x="399" y="177"/>
                  </a:cubicBezTo>
                  <a:cubicBezTo>
                    <a:pt x="400" y="179"/>
                    <a:pt x="399" y="180"/>
                    <a:pt x="400" y="183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02" y="184"/>
                    <a:pt x="401" y="185"/>
                    <a:pt x="401" y="186"/>
                  </a:cubicBezTo>
                  <a:cubicBezTo>
                    <a:pt x="400" y="187"/>
                    <a:pt x="400" y="187"/>
                    <a:pt x="399" y="188"/>
                  </a:cubicBezTo>
                  <a:cubicBezTo>
                    <a:pt x="400" y="189"/>
                    <a:pt x="402" y="190"/>
                    <a:pt x="403" y="191"/>
                  </a:cubicBezTo>
                  <a:cubicBezTo>
                    <a:pt x="403" y="192"/>
                    <a:pt x="401" y="199"/>
                    <a:pt x="403" y="199"/>
                  </a:cubicBezTo>
                  <a:cubicBezTo>
                    <a:pt x="403" y="199"/>
                    <a:pt x="401" y="200"/>
                    <a:pt x="402" y="201"/>
                  </a:cubicBezTo>
                  <a:cubicBezTo>
                    <a:pt x="401" y="201"/>
                    <a:pt x="400" y="201"/>
                    <a:pt x="399" y="201"/>
                  </a:cubicBezTo>
                  <a:cubicBezTo>
                    <a:pt x="398" y="202"/>
                    <a:pt x="397" y="204"/>
                    <a:pt x="397" y="205"/>
                  </a:cubicBezTo>
                  <a:cubicBezTo>
                    <a:pt x="399" y="206"/>
                    <a:pt x="400" y="207"/>
                    <a:pt x="401" y="209"/>
                  </a:cubicBezTo>
                  <a:cubicBezTo>
                    <a:pt x="401" y="209"/>
                    <a:pt x="400" y="210"/>
                    <a:pt x="399" y="209"/>
                  </a:cubicBezTo>
                  <a:cubicBezTo>
                    <a:pt x="399" y="209"/>
                    <a:pt x="397" y="208"/>
                    <a:pt x="397" y="207"/>
                  </a:cubicBezTo>
                  <a:cubicBezTo>
                    <a:pt x="397" y="207"/>
                    <a:pt x="395" y="207"/>
                    <a:pt x="395" y="207"/>
                  </a:cubicBezTo>
                  <a:cubicBezTo>
                    <a:pt x="394" y="208"/>
                    <a:pt x="395" y="209"/>
                    <a:pt x="395" y="210"/>
                  </a:cubicBezTo>
                  <a:cubicBezTo>
                    <a:pt x="395" y="210"/>
                    <a:pt x="393" y="211"/>
                    <a:pt x="393" y="211"/>
                  </a:cubicBezTo>
                  <a:cubicBezTo>
                    <a:pt x="392" y="211"/>
                    <a:pt x="393" y="213"/>
                    <a:pt x="392" y="213"/>
                  </a:cubicBezTo>
                  <a:cubicBezTo>
                    <a:pt x="392" y="212"/>
                    <a:pt x="393" y="215"/>
                    <a:pt x="393" y="215"/>
                  </a:cubicBezTo>
                  <a:cubicBezTo>
                    <a:pt x="392" y="215"/>
                    <a:pt x="392" y="215"/>
                    <a:pt x="392" y="215"/>
                  </a:cubicBezTo>
                  <a:cubicBezTo>
                    <a:pt x="393" y="220"/>
                    <a:pt x="392" y="219"/>
                    <a:pt x="395" y="222"/>
                  </a:cubicBezTo>
                  <a:cubicBezTo>
                    <a:pt x="393" y="222"/>
                    <a:pt x="392" y="222"/>
                    <a:pt x="389" y="223"/>
                  </a:cubicBezTo>
                  <a:cubicBezTo>
                    <a:pt x="390" y="224"/>
                    <a:pt x="389" y="226"/>
                    <a:pt x="391" y="225"/>
                  </a:cubicBezTo>
                  <a:cubicBezTo>
                    <a:pt x="390" y="227"/>
                    <a:pt x="390" y="227"/>
                    <a:pt x="390" y="227"/>
                  </a:cubicBezTo>
                  <a:cubicBezTo>
                    <a:pt x="393" y="230"/>
                    <a:pt x="393" y="230"/>
                    <a:pt x="393" y="230"/>
                  </a:cubicBezTo>
                  <a:cubicBezTo>
                    <a:pt x="394" y="230"/>
                    <a:pt x="395" y="230"/>
                    <a:pt x="396" y="230"/>
                  </a:cubicBezTo>
                  <a:cubicBezTo>
                    <a:pt x="397" y="230"/>
                    <a:pt x="396" y="232"/>
                    <a:pt x="396" y="232"/>
                  </a:cubicBezTo>
                  <a:cubicBezTo>
                    <a:pt x="396" y="232"/>
                    <a:pt x="394" y="233"/>
                    <a:pt x="394" y="233"/>
                  </a:cubicBezTo>
                  <a:cubicBezTo>
                    <a:pt x="394" y="235"/>
                    <a:pt x="393" y="238"/>
                    <a:pt x="395" y="237"/>
                  </a:cubicBezTo>
                  <a:cubicBezTo>
                    <a:pt x="395" y="237"/>
                    <a:pt x="397" y="235"/>
                    <a:pt x="396" y="235"/>
                  </a:cubicBezTo>
                  <a:cubicBezTo>
                    <a:pt x="398" y="236"/>
                    <a:pt x="396" y="236"/>
                    <a:pt x="397" y="237"/>
                  </a:cubicBezTo>
                  <a:cubicBezTo>
                    <a:pt x="397" y="237"/>
                    <a:pt x="400" y="236"/>
                    <a:pt x="399" y="235"/>
                  </a:cubicBezTo>
                  <a:cubicBezTo>
                    <a:pt x="399" y="234"/>
                    <a:pt x="398" y="233"/>
                    <a:pt x="399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5" y="233"/>
                    <a:pt x="407" y="236"/>
                    <a:pt x="409" y="240"/>
                  </a:cubicBezTo>
                  <a:cubicBezTo>
                    <a:pt x="411" y="239"/>
                    <a:pt x="412" y="240"/>
                    <a:pt x="414" y="239"/>
                  </a:cubicBezTo>
                  <a:cubicBezTo>
                    <a:pt x="416" y="238"/>
                    <a:pt x="418" y="235"/>
                    <a:pt x="421" y="235"/>
                  </a:cubicBezTo>
                  <a:cubicBezTo>
                    <a:pt x="422" y="234"/>
                    <a:pt x="422" y="235"/>
                    <a:pt x="423" y="235"/>
                  </a:cubicBezTo>
                  <a:cubicBezTo>
                    <a:pt x="423" y="235"/>
                    <a:pt x="423" y="237"/>
                    <a:pt x="423" y="237"/>
                  </a:cubicBezTo>
                  <a:cubicBezTo>
                    <a:pt x="422" y="237"/>
                    <a:pt x="420" y="237"/>
                    <a:pt x="419" y="237"/>
                  </a:cubicBezTo>
                  <a:cubicBezTo>
                    <a:pt x="418" y="237"/>
                    <a:pt x="417" y="238"/>
                    <a:pt x="417" y="239"/>
                  </a:cubicBezTo>
                  <a:cubicBezTo>
                    <a:pt x="416" y="241"/>
                    <a:pt x="417" y="243"/>
                    <a:pt x="417" y="245"/>
                  </a:cubicBezTo>
                  <a:cubicBezTo>
                    <a:pt x="415" y="245"/>
                    <a:pt x="411" y="243"/>
                    <a:pt x="410" y="243"/>
                  </a:cubicBezTo>
                  <a:cubicBezTo>
                    <a:pt x="409" y="243"/>
                    <a:pt x="408" y="245"/>
                    <a:pt x="407" y="245"/>
                  </a:cubicBezTo>
                  <a:cubicBezTo>
                    <a:pt x="407" y="246"/>
                    <a:pt x="408" y="247"/>
                    <a:pt x="407" y="247"/>
                  </a:cubicBezTo>
                  <a:cubicBezTo>
                    <a:pt x="407" y="247"/>
                    <a:pt x="409" y="250"/>
                    <a:pt x="409" y="250"/>
                  </a:cubicBezTo>
                  <a:cubicBezTo>
                    <a:pt x="407" y="251"/>
                    <a:pt x="406" y="256"/>
                    <a:pt x="411" y="255"/>
                  </a:cubicBezTo>
                  <a:cubicBezTo>
                    <a:pt x="412" y="255"/>
                    <a:pt x="414" y="252"/>
                    <a:pt x="415" y="252"/>
                  </a:cubicBezTo>
                  <a:cubicBezTo>
                    <a:pt x="414" y="254"/>
                    <a:pt x="414" y="254"/>
                    <a:pt x="415" y="255"/>
                  </a:cubicBezTo>
                  <a:cubicBezTo>
                    <a:pt x="415" y="256"/>
                    <a:pt x="415" y="255"/>
                    <a:pt x="415" y="257"/>
                  </a:cubicBezTo>
                  <a:cubicBezTo>
                    <a:pt x="414" y="257"/>
                    <a:pt x="411" y="259"/>
                    <a:pt x="409" y="259"/>
                  </a:cubicBezTo>
                  <a:cubicBezTo>
                    <a:pt x="409" y="259"/>
                    <a:pt x="407" y="259"/>
                    <a:pt x="407" y="259"/>
                  </a:cubicBezTo>
                  <a:cubicBezTo>
                    <a:pt x="404" y="260"/>
                    <a:pt x="404" y="265"/>
                    <a:pt x="401" y="267"/>
                  </a:cubicBezTo>
                  <a:cubicBezTo>
                    <a:pt x="401" y="267"/>
                    <a:pt x="398" y="266"/>
                    <a:pt x="397" y="266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8" y="267"/>
                    <a:pt x="398" y="267"/>
                    <a:pt x="398" y="268"/>
                  </a:cubicBezTo>
                  <a:cubicBezTo>
                    <a:pt x="398" y="268"/>
                    <a:pt x="396" y="269"/>
                    <a:pt x="396" y="269"/>
                  </a:cubicBezTo>
                  <a:cubicBezTo>
                    <a:pt x="396" y="270"/>
                    <a:pt x="396" y="271"/>
                    <a:pt x="396" y="272"/>
                  </a:cubicBezTo>
                  <a:cubicBezTo>
                    <a:pt x="396" y="272"/>
                    <a:pt x="393" y="273"/>
                    <a:pt x="393" y="273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4" y="275"/>
                    <a:pt x="396" y="275"/>
                    <a:pt x="397" y="276"/>
                  </a:cubicBezTo>
                  <a:cubicBezTo>
                    <a:pt x="397" y="277"/>
                    <a:pt x="396" y="278"/>
                    <a:pt x="396" y="279"/>
                  </a:cubicBezTo>
                  <a:cubicBezTo>
                    <a:pt x="397" y="280"/>
                    <a:pt x="398" y="280"/>
                    <a:pt x="400" y="281"/>
                  </a:cubicBezTo>
                  <a:cubicBezTo>
                    <a:pt x="400" y="282"/>
                    <a:pt x="400" y="282"/>
                    <a:pt x="400" y="282"/>
                  </a:cubicBezTo>
                  <a:cubicBezTo>
                    <a:pt x="399" y="282"/>
                    <a:pt x="399" y="282"/>
                    <a:pt x="399" y="282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7" y="283"/>
                    <a:pt x="393" y="280"/>
                    <a:pt x="391" y="280"/>
                  </a:cubicBezTo>
                  <a:cubicBezTo>
                    <a:pt x="392" y="280"/>
                    <a:pt x="392" y="278"/>
                    <a:pt x="391" y="278"/>
                  </a:cubicBezTo>
                  <a:cubicBezTo>
                    <a:pt x="391" y="278"/>
                    <a:pt x="390" y="278"/>
                    <a:pt x="389" y="278"/>
                  </a:cubicBezTo>
                  <a:cubicBezTo>
                    <a:pt x="388" y="277"/>
                    <a:pt x="386" y="275"/>
                    <a:pt x="385" y="274"/>
                  </a:cubicBezTo>
                  <a:cubicBezTo>
                    <a:pt x="387" y="271"/>
                    <a:pt x="387" y="268"/>
                    <a:pt x="388" y="263"/>
                  </a:cubicBezTo>
                  <a:cubicBezTo>
                    <a:pt x="388" y="263"/>
                    <a:pt x="386" y="264"/>
                    <a:pt x="387" y="265"/>
                  </a:cubicBezTo>
                  <a:cubicBezTo>
                    <a:pt x="386" y="265"/>
                    <a:pt x="386" y="263"/>
                    <a:pt x="387" y="263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6" y="261"/>
                    <a:pt x="384" y="261"/>
                    <a:pt x="384" y="262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63"/>
                    <a:pt x="379" y="262"/>
                    <a:pt x="381" y="262"/>
                  </a:cubicBezTo>
                  <a:cubicBezTo>
                    <a:pt x="381" y="262"/>
                    <a:pt x="380" y="261"/>
                    <a:pt x="379" y="261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9"/>
                    <a:pt x="378" y="259"/>
                    <a:pt x="377" y="259"/>
                  </a:cubicBezTo>
                  <a:cubicBezTo>
                    <a:pt x="376" y="259"/>
                    <a:pt x="374" y="257"/>
                    <a:pt x="373" y="256"/>
                  </a:cubicBezTo>
                  <a:cubicBezTo>
                    <a:pt x="372" y="256"/>
                    <a:pt x="372" y="259"/>
                    <a:pt x="373" y="259"/>
                  </a:cubicBezTo>
                  <a:cubicBezTo>
                    <a:pt x="373" y="259"/>
                    <a:pt x="371" y="259"/>
                    <a:pt x="371" y="259"/>
                  </a:cubicBezTo>
                  <a:cubicBezTo>
                    <a:pt x="371" y="261"/>
                    <a:pt x="371" y="266"/>
                    <a:pt x="373" y="267"/>
                  </a:cubicBezTo>
                  <a:cubicBezTo>
                    <a:pt x="373" y="268"/>
                    <a:pt x="372" y="268"/>
                    <a:pt x="372" y="269"/>
                  </a:cubicBezTo>
                  <a:cubicBezTo>
                    <a:pt x="371" y="269"/>
                    <a:pt x="371" y="268"/>
                    <a:pt x="369" y="268"/>
                  </a:cubicBezTo>
                  <a:cubicBezTo>
                    <a:pt x="368" y="268"/>
                    <a:pt x="368" y="270"/>
                    <a:pt x="367" y="271"/>
                  </a:cubicBezTo>
                  <a:cubicBezTo>
                    <a:pt x="366" y="271"/>
                    <a:pt x="364" y="269"/>
                    <a:pt x="363" y="269"/>
                  </a:cubicBezTo>
                  <a:cubicBezTo>
                    <a:pt x="353" y="268"/>
                    <a:pt x="351" y="266"/>
                    <a:pt x="344" y="272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3" y="271"/>
                    <a:pt x="342" y="269"/>
                    <a:pt x="342" y="269"/>
                  </a:cubicBezTo>
                  <a:cubicBezTo>
                    <a:pt x="341" y="268"/>
                    <a:pt x="341" y="269"/>
                    <a:pt x="340" y="270"/>
                  </a:cubicBezTo>
                  <a:cubicBezTo>
                    <a:pt x="340" y="270"/>
                    <a:pt x="339" y="270"/>
                    <a:pt x="338" y="270"/>
                  </a:cubicBezTo>
                  <a:cubicBezTo>
                    <a:pt x="338" y="268"/>
                    <a:pt x="338" y="268"/>
                    <a:pt x="338" y="268"/>
                  </a:cubicBezTo>
                  <a:cubicBezTo>
                    <a:pt x="336" y="267"/>
                    <a:pt x="334" y="268"/>
                    <a:pt x="333" y="268"/>
                  </a:cubicBezTo>
                  <a:cubicBezTo>
                    <a:pt x="332" y="268"/>
                    <a:pt x="333" y="266"/>
                    <a:pt x="332" y="266"/>
                  </a:cubicBezTo>
                  <a:cubicBezTo>
                    <a:pt x="332" y="265"/>
                    <a:pt x="331" y="266"/>
                    <a:pt x="330" y="266"/>
                  </a:cubicBezTo>
                  <a:cubicBezTo>
                    <a:pt x="329" y="266"/>
                    <a:pt x="330" y="264"/>
                    <a:pt x="330" y="263"/>
                  </a:cubicBezTo>
                  <a:cubicBezTo>
                    <a:pt x="328" y="263"/>
                    <a:pt x="329" y="264"/>
                    <a:pt x="328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5" y="263"/>
                    <a:pt x="326" y="264"/>
                    <a:pt x="326" y="265"/>
                  </a:cubicBezTo>
                  <a:cubicBezTo>
                    <a:pt x="324" y="265"/>
                    <a:pt x="321" y="265"/>
                    <a:pt x="319" y="265"/>
                  </a:cubicBezTo>
                  <a:cubicBezTo>
                    <a:pt x="321" y="261"/>
                    <a:pt x="321" y="263"/>
                    <a:pt x="319" y="259"/>
                  </a:cubicBezTo>
                  <a:cubicBezTo>
                    <a:pt x="317" y="261"/>
                    <a:pt x="314" y="264"/>
                    <a:pt x="312" y="261"/>
                  </a:cubicBezTo>
                  <a:cubicBezTo>
                    <a:pt x="310" y="260"/>
                    <a:pt x="312" y="252"/>
                    <a:pt x="308" y="251"/>
                  </a:cubicBezTo>
                  <a:cubicBezTo>
                    <a:pt x="304" y="248"/>
                    <a:pt x="302" y="251"/>
                    <a:pt x="298" y="251"/>
                  </a:cubicBezTo>
                  <a:cubicBezTo>
                    <a:pt x="298" y="251"/>
                    <a:pt x="296" y="250"/>
                    <a:pt x="295" y="250"/>
                  </a:cubicBezTo>
                  <a:cubicBezTo>
                    <a:pt x="294" y="250"/>
                    <a:pt x="293" y="252"/>
                    <a:pt x="292" y="252"/>
                  </a:cubicBezTo>
                  <a:cubicBezTo>
                    <a:pt x="291" y="252"/>
                    <a:pt x="287" y="251"/>
                    <a:pt x="285" y="251"/>
                  </a:cubicBezTo>
                  <a:cubicBezTo>
                    <a:pt x="285" y="252"/>
                    <a:pt x="284" y="258"/>
                    <a:pt x="283" y="259"/>
                  </a:cubicBezTo>
                  <a:cubicBezTo>
                    <a:pt x="283" y="260"/>
                    <a:pt x="281" y="260"/>
                    <a:pt x="281" y="260"/>
                  </a:cubicBezTo>
                  <a:cubicBezTo>
                    <a:pt x="280" y="261"/>
                    <a:pt x="281" y="262"/>
                    <a:pt x="280" y="263"/>
                  </a:cubicBezTo>
                  <a:cubicBezTo>
                    <a:pt x="282" y="262"/>
                    <a:pt x="281" y="263"/>
                    <a:pt x="282" y="263"/>
                  </a:cubicBezTo>
                  <a:cubicBezTo>
                    <a:pt x="283" y="263"/>
                    <a:pt x="283" y="262"/>
                    <a:pt x="284" y="262"/>
                  </a:cubicBezTo>
                  <a:cubicBezTo>
                    <a:pt x="285" y="262"/>
                    <a:pt x="286" y="263"/>
                    <a:pt x="286" y="263"/>
                  </a:cubicBezTo>
                  <a:cubicBezTo>
                    <a:pt x="286" y="263"/>
                    <a:pt x="287" y="262"/>
                    <a:pt x="287" y="261"/>
                  </a:cubicBezTo>
                  <a:cubicBezTo>
                    <a:pt x="286" y="262"/>
                    <a:pt x="286" y="260"/>
                    <a:pt x="286" y="260"/>
                  </a:cubicBezTo>
                  <a:cubicBezTo>
                    <a:pt x="286" y="260"/>
                    <a:pt x="288" y="259"/>
                    <a:pt x="288" y="259"/>
                  </a:cubicBezTo>
                  <a:cubicBezTo>
                    <a:pt x="289" y="260"/>
                    <a:pt x="290" y="260"/>
                    <a:pt x="291" y="261"/>
                  </a:cubicBezTo>
                  <a:cubicBezTo>
                    <a:pt x="295" y="256"/>
                    <a:pt x="294" y="258"/>
                    <a:pt x="301" y="257"/>
                  </a:cubicBezTo>
                  <a:cubicBezTo>
                    <a:pt x="301" y="257"/>
                    <a:pt x="301" y="255"/>
                    <a:pt x="302" y="255"/>
                  </a:cubicBezTo>
                  <a:cubicBezTo>
                    <a:pt x="300" y="255"/>
                    <a:pt x="300" y="252"/>
                    <a:pt x="303" y="253"/>
                  </a:cubicBezTo>
                  <a:cubicBezTo>
                    <a:pt x="303" y="253"/>
                    <a:pt x="305" y="255"/>
                    <a:pt x="305" y="255"/>
                  </a:cubicBezTo>
                  <a:cubicBezTo>
                    <a:pt x="308" y="258"/>
                    <a:pt x="304" y="257"/>
                    <a:pt x="302" y="257"/>
                  </a:cubicBezTo>
                  <a:cubicBezTo>
                    <a:pt x="301" y="258"/>
                    <a:pt x="301" y="259"/>
                    <a:pt x="301" y="259"/>
                  </a:cubicBezTo>
                  <a:cubicBezTo>
                    <a:pt x="300" y="260"/>
                    <a:pt x="299" y="259"/>
                    <a:pt x="298" y="259"/>
                  </a:cubicBezTo>
                  <a:cubicBezTo>
                    <a:pt x="297" y="259"/>
                    <a:pt x="296" y="261"/>
                    <a:pt x="295" y="262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94" y="264"/>
                    <a:pt x="292" y="263"/>
                    <a:pt x="291" y="264"/>
                  </a:cubicBezTo>
                  <a:cubicBezTo>
                    <a:pt x="290" y="264"/>
                    <a:pt x="290" y="266"/>
                    <a:pt x="289" y="267"/>
                  </a:cubicBezTo>
                  <a:cubicBezTo>
                    <a:pt x="288" y="267"/>
                    <a:pt x="287" y="266"/>
                    <a:pt x="286" y="267"/>
                  </a:cubicBezTo>
                  <a:cubicBezTo>
                    <a:pt x="286" y="267"/>
                    <a:pt x="286" y="268"/>
                    <a:pt x="286" y="269"/>
                  </a:cubicBezTo>
                  <a:cubicBezTo>
                    <a:pt x="286" y="269"/>
                    <a:pt x="284" y="269"/>
                    <a:pt x="284" y="270"/>
                  </a:cubicBezTo>
                  <a:cubicBezTo>
                    <a:pt x="284" y="272"/>
                    <a:pt x="285" y="274"/>
                    <a:pt x="286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7"/>
                    <a:pt x="285" y="278"/>
                    <a:pt x="285" y="279"/>
                  </a:cubicBezTo>
                  <a:cubicBezTo>
                    <a:pt x="286" y="280"/>
                    <a:pt x="288" y="280"/>
                    <a:pt x="288" y="281"/>
                  </a:cubicBezTo>
                  <a:cubicBezTo>
                    <a:pt x="289" y="282"/>
                    <a:pt x="288" y="283"/>
                    <a:pt x="288" y="283"/>
                  </a:cubicBezTo>
                  <a:cubicBezTo>
                    <a:pt x="288" y="283"/>
                    <a:pt x="286" y="283"/>
                    <a:pt x="286" y="283"/>
                  </a:cubicBezTo>
                  <a:cubicBezTo>
                    <a:pt x="286" y="284"/>
                    <a:pt x="285" y="286"/>
                    <a:pt x="285" y="287"/>
                  </a:cubicBezTo>
                  <a:cubicBezTo>
                    <a:pt x="280" y="283"/>
                    <a:pt x="280" y="279"/>
                    <a:pt x="279" y="271"/>
                  </a:cubicBezTo>
                  <a:cubicBezTo>
                    <a:pt x="279" y="273"/>
                    <a:pt x="278" y="275"/>
                    <a:pt x="278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6" y="279"/>
                    <a:pt x="275" y="275"/>
                    <a:pt x="275" y="275"/>
                  </a:cubicBezTo>
                  <a:cubicBezTo>
                    <a:pt x="276" y="275"/>
                    <a:pt x="276" y="273"/>
                    <a:pt x="276" y="273"/>
                  </a:cubicBezTo>
                  <a:cubicBezTo>
                    <a:pt x="276" y="273"/>
                    <a:pt x="275" y="271"/>
                    <a:pt x="274" y="269"/>
                  </a:cubicBezTo>
                  <a:cubicBezTo>
                    <a:pt x="274" y="269"/>
                    <a:pt x="272" y="269"/>
                    <a:pt x="272" y="269"/>
                  </a:cubicBezTo>
                  <a:cubicBezTo>
                    <a:pt x="269" y="268"/>
                    <a:pt x="268" y="267"/>
                    <a:pt x="266" y="264"/>
                  </a:cubicBezTo>
                  <a:cubicBezTo>
                    <a:pt x="265" y="265"/>
                    <a:pt x="264" y="264"/>
                    <a:pt x="262" y="265"/>
                  </a:cubicBezTo>
                  <a:cubicBezTo>
                    <a:pt x="262" y="266"/>
                    <a:pt x="261" y="268"/>
                    <a:pt x="260" y="268"/>
                  </a:cubicBezTo>
                  <a:cubicBezTo>
                    <a:pt x="259" y="268"/>
                    <a:pt x="257" y="268"/>
                    <a:pt x="256" y="268"/>
                  </a:cubicBezTo>
                  <a:cubicBezTo>
                    <a:pt x="255" y="268"/>
                    <a:pt x="252" y="270"/>
                    <a:pt x="251" y="270"/>
                  </a:cubicBezTo>
                  <a:cubicBezTo>
                    <a:pt x="250" y="270"/>
                    <a:pt x="250" y="269"/>
                    <a:pt x="249" y="269"/>
                  </a:cubicBezTo>
                  <a:cubicBezTo>
                    <a:pt x="247" y="271"/>
                    <a:pt x="247" y="271"/>
                    <a:pt x="247" y="271"/>
                  </a:cubicBezTo>
                  <a:cubicBezTo>
                    <a:pt x="241" y="272"/>
                    <a:pt x="234" y="272"/>
                    <a:pt x="229" y="270"/>
                  </a:cubicBezTo>
                  <a:cubicBezTo>
                    <a:pt x="229" y="265"/>
                    <a:pt x="228" y="265"/>
                    <a:pt x="231" y="263"/>
                  </a:cubicBezTo>
                  <a:cubicBezTo>
                    <a:pt x="231" y="263"/>
                    <a:pt x="231" y="261"/>
                    <a:pt x="231" y="261"/>
                  </a:cubicBezTo>
                  <a:cubicBezTo>
                    <a:pt x="233" y="261"/>
                    <a:pt x="235" y="261"/>
                    <a:pt x="237" y="261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5" y="258"/>
                    <a:pt x="236" y="257"/>
                    <a:pt x="235" y="255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30" y="252"/>
                    <a:pt x="230" y="253"/>
                    <a:pt x="229" y="253"/>
                  </a:cubicBezTo>
                  <a:cubicBezTo>
                    <a:pt x="228" y="252"/>
                    <a:pt x="227" y="250"/>
                    <a:pt x="227" y="250"/>
                  </a:cubicBezTo>
                  <a:cubicBezTo>
                    <a:pt x="225" y="250"/>
                    <a:pt x="224" y="250"/>
                    <a:pt x="224" y="251"/>
                  </a:cubicBezTo>
                  <a:cubicBezTo>
                    <a:pt x="222" y="251"/>
                    <a:pt x="222" y="251"/>
                    <a:pt x="220" y="251"/>
                  </a:cubicBezTo>
                  <a:cubicBezTo>
                    <a:pt x="220" y="251"/>
                    <a:pt x="221" y="253"/>
                    <a:pt x="222" y="253"/>
                  </a:cubicBezTo>
                  <a:cubicBezTo>
                    <a:pt x="222" y="253"/>
                    <a:pt x="224" y="254"/>
                    <a:pt x="221" y="255"/>
                  </a:cubicBezTo>
                  <a:cubicBezTo>
                    <a:pt x="221" y="255"/>
                    <a:pt x="218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5" y="252"/>
                    <a:pt x="213" y="253"/>
                    <a:pt x="211" y="252"/>
                  </a:cubicBezTo>
                  <a:cubicBezTo>
                    <a:pt x="210" y="252"/>
                    <a:pt x="208" y="249"/>
                    <a:pt x="207" y="249"/>
                  </a:cubicBezTo>
                  <a:cubicBezTo>
                    <a:pt x="207" y="248"/>
                    <a:pt x="202" y="249"/>
                    <a:pt x="200" y="248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4" y="245"/>
                    <a:pt x="188" y="243"/>
                    <a:pt x="185" y="241"/>
                  </a:cubicBezTo>
                  <a:cubicBezTo>
                    <a:pt x="184" y="240"/>
                    <a:pt x="184" y="238"/>
                    <a:pt x="183" y="238"/>
                  </a:cubicBezTo>
                  <a:cubicBezTo>
                    <a:pt x="182" y="238"/>
                    <a:pt x="181" y="238"/>
                    <a:pt x="180" y="238"/>
                  </a:cubicBezTo>
                  <a:cubicBezTo>
                    <a:pt x="178" y="238"/>
                    <a:pt x="175" y="235"/>
                    <a:pt x="173" y="235"/>
                  </a:cubicBezTo>
                  <a:cubicBezTo>
                    <a:pt x="169" y="234"/>
                    <a:pt x="167" y="235"/>
                    <a:pt x="163" y="235"/>
                  </a:cubicBezTo>
                  <a:cubicBezTo>
                    <a:pt x="163" y="235"/>
                    <a:pt x="163" y="237"/>
                    <a:pt x="163" y="237"/>
                  </a:cubicBezTo>
                  <a:cubicBezTo>
                    <a:pt x="161" y="239"/>
                    <a:pt x="159" y="240"/>
                    <a:pt x="157" y="241"/>
                  </a:cubicBezTo>
                  <a:cubicBezTo>
                    <a:pt x="155" y="237"/>
                    <a:pt x="154" y="236"/>
                    <a:pt x="153" y="231"/>
                  </a:cubicBezTo>
                  <a:cubicBezTo>
                    <a:pt x="155" y="230"/>
                    <a:pt x="154" y="231"/>
                    <a:pt x="155" y="229"/>
                  </a:cubicBezTo>
                  <a:cubicBezTo>
                    <a:pt x="155" y="229"/>
                    <a:pt x="153" y="229"/>
                    <a:pt x="153" y="229"/>
                  </a:cubicBezTo>
                  <a:cubicBezTo>
                    <a:pt x="152" y="231"/>
                    <a:pt x="150" y="232"/>
                    <a:pt x="152" y="234"/>
                  </a:cubicBezTo>
                  <a:cubicBezTo>
                    <a:pt x="149" y="234"/>
                    <a:pt x="151" y="236"/>
                    <a:pt x="151" y="239"/>
                  </a:cubicBezTo>
                  <a:cubicBezTo>
                    <a:pt x="151" y="239"/>
                    <a:pt x="149" y="240"/>
                    <a:pt x="149" y="240"/>
                  </a:cubicBezTo>
                  <a:cubicBezTo>
                    <a:pt x="149" y="241"/>
                    <a:pt x="151" y="241"/>
                    <a:pt x="150" y="243"/>
                  </a:cubicBezTo>
                  <a:cubicBezTo>
                    <a:pt x="150" y="243"/>
                    <a:pt x="148" y="243"/>
                    <a:pt x="147" y="243"/>
                  </a:cubicBezTo>
                  <a:cubicBezTo>
                    <a:pt x="144" y="239"/>
                    <a:pt x="141" y="237"/>
                    <a:pt x="137" y="233"/>
                  </a:cubicBezTo>
                  <a:cubicBezTo>
                    <a:pt x="136" y="233"/>
                    <a:pt x="136" y="231"/>
                    <a:pt x="135" y="231"/>
                  </a:cubicBezTo>
                  <a:cubicBezTo>
                    <a:pt x="135" y="231"/>
                    <a:pt x="134" y="232"/>
                    <a:pt x="134" y="231"/>
                  </a:cubicBezTo>
                  <a:cubicBezTo>
                    <a:pt x="133" y="230"/>
                    <a:pt x="133" y="228"/>
                    <a:pt x="132" y="227"/>
                  </a:cubicBezTo>
                  <a:cubicBezTo>
                    <a:pt x="131" y="227"/>
                    <a:pt x="130" y="227"/>
                    <a:pt x="129" y="227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0"/>
                    <a:pt x="121" y="218"/>
                    <a:pt x="120" y="217"/>
                  </a:cubicBezTo>
                  <a:cubicBezTo>
                    <a:pt x="119" y="215"/>
                    <a:pt x="116" y="214"/>
                    <a:pt x="114" y="213"/>
                  </a:cubicBezTo>
                  <a:cubicBezTo>
                    <a:pt x="112" y="215"/>
                    <a:pt x="111" y="215"/>
                    <a:pt x="112" y="219"/>
                  </a:cubicBezTo>
                  <a:cubicBezTo>
                    <a:pt x="112" y="220"/>
                    <a:pt x="114" y="219"/>
                    <a:pt x="114" y="221"/>
                  </a:cubicBezTo>
                  <a:cubicBezTo>
                    <a:pt x="113" y="223"/>
                    <a:pt x="109" y="229"/>
                    <a:pt x="108" y="231"/>
                  </a:cubicBezTo>
                  <a:cubicBezTo>
                    <a:pt x="106" y="231"/>
                    <a:pt x="98" y="232"/>
                    <a:pt x="96" y="234"/>
                  </a:cubicBezTo>
                  <a:cubicBezTo>
                    <a:pt x="95" y="236"/>
                    <a:pt x="96" y="238"/>
                    <a:pt x="95" y="239"/>
                  </a:cubicBezTo>
                  <a:cubicBezTo>
                    <a:pt x="95" y="240"/>
                    <a:pt x="89" y="242"/>
                    <a:pt x="88" y="242"/>
                  </a:cubicBezTo>
                  <a:cubicBezTo>
                    <a:pt x="88" y="241"/>
                    <a:pt x="88" y="239"/>
                    <a:pt x="88" y="239"/>
                  </a:cubicBezTo>
                  <a:cubicBezTo>
                    <a:pt x="87" y="239"/>
                    <a:pt x="86" y="240"/>
                    <a:pt x="86" y="239"/>
                  </a:cubicBezTo>
                  <a:cubicBezTo>
                    <a:pt x="85" y="241"/>
                    <a:pt x="85" y="239"/>
                    <a:pt x="84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1"/>
                    <a:pt x="85" y="242"/>
                    <a:pt x="85" y="243"/>
                  </a:cubicBezTo>
                  <a:cubicBezTo>
                    <a:pt x="84" y="243"/>
                    <a:pt x="83" y="243"/>
                    <a:pt x="82" y="243"/>
                  </a:cubicBezTo>
                  <a:cubicBezTo>
                    <a:pt x="82" y="243"/>
                    <a:pt x="82" y="244"/>
                    <a:pt x="82" y="245"/>
                  </a:cubicBezTo>
                  <a:cubicBezTo>
                    <a:pt x="82" y="245"/>
                    <a:pt x="80" y="245"/>
                    <a:pt x="81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9" y="244"/>
                    <a:pt x="79" y="247"/>
                    <a:pt x="79" y="247"/>
                  </a:cubicBezTo>
                  <a:cubicBezTo>
                    <a:pt x="79" y="248"/>
                    <a:pt x="77" y="248"/>
                    <a:pt x="77" y="249"/>
                  </a:cubicBezTo>
                  <a:cubicBezTo>
                    <a:pt x="76" y="250"/>
                    <a:pt x="77" y="251"/>
                    <a:pt x="78" y="252"/>
                  </a:cubicBezTo>
                  <a:cubicBezTo>
                    <a:pt x="75" y="253"/>
                    <a:pt x="74" y="253"/>
                    <a:pt x="72" y="253"/>
                  </a:cubicBezTo>
                  <a:cubicBezTo>
                    <a:pt x="73" y="248"/>
                    <a:pt x="71" y="250"/>
                    <a:pt x="76" y="247"/>
                  </a:cubicBezTo>
                  <a:cubicBezTo>
                    <a:pt x="75" y="246"/>
                    <a:pt x="75" y="244"/>
                    <a:pt x="75" y="243"/>
                  </a:cubicBezTo>
                  <a:cubicBezTo>
                    <a:pt x="76" y="242"/>
                    <a:pt x="78" y="242"/>
                    <a:pt x="79" y="241"/>
                  </a:cubicBezTo>
                  <a:cubicBezTo>
                    <a:pt x="79" y="240"/>
                    <a:pt x="80" y="237"/>
                    <a:pt x="80" y="237"/>
                  </a:cubicBezTo>
                  <a:cubicBezTo>
                    <a:pt x="84" y="236"/>
                    <a:pt x="88" y="234"/>
                    <a:pt x="91" y="234"/>
                  </a:cubicBezTo>
                  <a:cubicBezTo>
                    <a:pt x="93" y="234"/>
                    <a:pt x="93" y="235"/>
                    <a:pt x="95" y="234"/>
                  </a:cubicBezTo>
                  <a:cubicBezTo>
                    <a:pt x="95" y="234"/>
                    <a:pt x="98" y="230"/>
                    <a:pt x="98" y="229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226"/>
                    <a:pt x="101" y="225"/>
                    <a:pt x="102" y="224"/>
                  </a:cubicBezTo>
                  <a:cubicBezTo>
                    <a:pt x="97" y="224"/>
                    <a:pt x="95" y="224"/>
                    <a:pt x="91" y="223"/>
                  </a:cubicBezTo>
                  <a:cubicBezTo>
                    <a:pt x="90" y="226"/>
                    <a:pt x="89" y="228"/>
                    <a:pt x="88" y="231"/>
                  </a:cubicBezTo>
                  <a:cubicBezTo>
                    <a:pt x="85" y="230"/>
                    <a:pt x="84" y="230"/>
                    <a:pt x="82" y="230"/>
                  </a:cubicBezTo>
                  <a:cubicBezTo>
                    <a:pt x="82" y="230"/>
                    <a:pt x="81" y="231"/>
                    <a:pt x="81" y="231"/>
                  </a:cubicBezTo>
                  <a:cubicBezTo>
                    <a:pt x="80" y="232"/>
                    <a:pt x="78" y="231"/>
                    <a:pt x="77" y="231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5" y="233"/>
                    <a:pt x="74" y="232"/>
                    <a:pt x="73" y="233"/>
                  </a:cubicBezTo>
                  <a:cubicBezTo>
                    <a:pt x="72" y="234"/>
                    <a:pt x="72" y="237"/>
                    <a:pt x="72" y="238"/>
                  </a:cubicBezTo>
                  <a:cubicBezTo>
                    <a:pt x="70" y="239"/>
                    <a:pt x="68" y="239"/>
                    <a:pt x="66" y="239"/>
                  </a:cubicBezTo>
                  <a:cubicBezTo>
                    <a:pt x="65" y="239"/>
                    <a:pt x="66" y="237"/>
                    <a:pt x="66" y="237"/>
                  </a:cubicBezTo>
                  <a:cubicBezTo>
                    <a:pt x="65" y="236"/>
                    <a:pt x="61" y="235"/>
                    <a:pt x="61" y="235"/>
                  </a:cubicBezTo>
                  <a:cubicBezTo>
                    <a:pt x="60" y="233"/>
                    <a:pt x="61" y="233"/>
                    <a:pt x="60" y="233"/>
                  </a:cubicBezTo>
                  <a:cubicBezTo>
                    <a:pt x="60" y="234"/>
                    <a:pt x="61" y="237"/>
                    <a:pt x="60" y="237"/>
                  </a:cubicBezTo>
                  <a:cubicBezTo>
                    <a:pt x="60" y="238"/>
                    <a:pt x="59" y="238"/>
                    <a:pt x="58" y="239"/>
                  </a:cubicBezTo>
                  <a:cubicBezTo>
                    <a:pt x="58" y="239"/>
                    <a:pt x="59" y="240"/>
                    <a:pt x="58" y="241"/>
                  </a:cubicBezTo>
                  <a:cubicBezTo>
                    <a:pt x="57" y="240"/>
                    <a:pt x="57" y="240"/>
                    <a:pt x="55" y="240"/>
                  </a:cubicBezTo>
                  <a:cubicBezTo>
                    <a:pt x="55" y="241"/>
                    <a:pt x="55" y="244"/>
                    <a:pt x="55" y="244"/>
                  </a:cubicBezTo>
                  <a:cubicBezTo>
                    <a:pt x="54" y="244"/>
                    <a:pt x="54" y="244"/>
                    <a:pt x="53" y="244"/>
                  </a:cubicBezTo>
                  <a:cubicBezTo>
                    <a:pt x="52" y="244"/>
                    <a:pt x="53" y="243"/>
                    <a:pt x="52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3"/>
                    <a:pt x="47" y="244"/>
                    <a:pt x="47" y="245"/>
                  </a:cubicBezTo>
                  <a:cubicBezTo>
                    <a:pt x="52" y="247"/>
                    <a:pt x="53" y="248"/>
                    <a:pt x="53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0" y="251"/>
                    <a:pt x="50" y="249"/>
                    <a:pt x="48" y="247"/>
                  </a:cubicBezTo>
                  <a:cubicBezTo>
                    <a:pt x="47" y="247"/>
                    <a:pt x="38" y="243"/>
                    <a:pt x="38" y="243"/>
                  </a:cubicBezTo>
                  <a:cubicBezTo>
                    <a:pt x="37" y="242"/>
                    <a:pt x="36" y="243"/>
                    <a:pt x="35" y="243"/>
                  </a:cubicBezTo>
                  <a:cubicBezTo>
                    <a:pt x="34" y="242"/>
                    <a:pt x="33" y="240"/>
                    <a:pt x="32" y="239"/>
                  </a:cubicBezTo>
                  <a:cubicBezTo>
                    <a:pt x="31" y="239"/>
                    <a:pt x="30" y="240"/>
                    <a:pt x="28" y="239"/>
                  </a:cubicBezTo>
                  <a:cubicBezTo>
                    <a:pt x="28" y="239"/>
                    <a:pt x="26" y="236"/>
                    <a:pt x="25" y="236"/>
                  </a:cubicBezTo>
                  <a:cubicBezTo>
                    <a:pt x="24" y="236"/>
                    <a:pt x="23" y="236"/>
                    <a:pt x="22" y="236"/>
                  </a:cubicBezTo>
                  <a:cubicBezTo>
                    <a:pt x="21" y="235"/>
                    <a:pt x="20" y="232"/>
                    <a:pt x="18" y="232"/>
                  </a:cubicBezTo>
                  <a:cubicBezTo>
                    <a:pt x="14" y="231"/>
                    <a:pt x="10" y="234"/>
                    <a:pt x="7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4" y="231"/>
                    <a:pt x="2" y="232"/>
                    <a:pt x="0" y="231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9" y="367"/>
                    <a:pt x="11" y="368"/>
                  </a:cubicBezTo>
                  <a:cubicBezTo>
                    <a:pt x="12" y="369"/>
                    <a:pt x="15" y="371"/>
                    <a:pt x="16" y="370"/>
                  </a:cubicBezTo>
                  <a:cubicBezTo>
                    <a:pt x="22" y="364"/>
                    <a:pt x="19" y="370"/>
                    <a:pt x="20" y="373"/>
                  </a:cubicBezTo>
                  <a:cubicBezTo>
                    <a:pt x="21" y="376"/>
                    <a:pt x="21" y="376"/>
                    <a:pt x="23" y="379"/>
                  </a:cubicBezTo>
                  <a:cubicBezTo>
                    <a:pt x="25" y="382"/>
                    <a:pt x="31" y="385"/>
                    <a:pt x="33" y="388"/>
                  </a:cubicBezTo>
                  <a:cubicBezTo>
                    <a:pt x="35" y="391"/>
                    <a:pt x="32" y="395"/>
                    <a:pt x="37" y="390"/>
                  </a:cubicBezTo>
                  <a:cubicBezTo>
                    <a:pt x="40" y="388"/>
                    <a:pt x="43" y="389"/>
                    <a:pt x="44" y="386"/>
                  </a:cubicBezTo>
                  <a:cubicBezTo>
                    <a:pt x="45" y="383"/>
                    <a:pt x="42" y="381"/>
                    <a:pt x="44" y="381"/>
                  </a:cubicBezTo>
                  <a:cubicBezTo>
                    <a:pt x="47" y="381"/>
                    <a:pt x="50" y="378"/>
                    <a:pt x="52" y="381"/>
                  </a:cubicBezTo>
                  <a:cubicBezTo>
                    <a:pt x="53" y="384"/>
                    <a:pt x="58" y="383"/>
                    <a:pt x="58" y="386"/>
                  </a:cubicBezTo>
                  <a:cubicBezTo>
                    <a:pt x="58" y="388"/>
                    <a:pt x="58" y="390"/>
                    <a:pt x="61" y="390"/>
                  </a:cubicBezTo>
                  <a:cubicBezTo>
                    <a:pt x="65" y="391"/>
                    <a:pt x="67" y="395"/>
                    <a:pt x="69" y="397"/>
                  </a:cubicBezTo>
                  <a:cubicBezTo>
                    <a:pt x="70" y="400"/>
                    <a:pt x="77" y="406"/>
                    <a:pt x="79" y="409"/>
                  </a:cubicBezTo>
                  <a:cubicBezTo>
                    <a:pt x="81" y="412"/>
                    <a:pt x="81" y="416"/>
                    <a:pt x="85" y="418"/>
                  </a:cubicBezTo>
                  <a:cubicBezTo>
                    <a:pt x="88" y="420"/>
                    <a:pt x="87" y="423"/>
                    <a:pt x="91" y="425"/>
                  </a:cubicBezTo>
                  <a:cubicBezTo>
                    <a:pt x="94" y="427"/>
                    <a:pt x="97" y="422"/>
                    <a:pt x="97" y="425"/>
                  </a:cubicBezTo>
                  <a:cubicBezTo>
                    <a:pt x="97" y="428"/>
                    <a:pt x="98" y="430"/>
                    <a:pt x="99" y="433"/>
                  </a:cubicBezTo>
                  <a:cubicBezTo>
                    <a:pt x="100" y="436"/>
                    <a:pt x="100" y="434"/>
                    <a:pt x="102" y="435"/>
                  </a:cubicBezTo>
                  <a:cubicBezTo>
                    <a:pt x="104" y="437"/>
                    <a:pt x="103" y="441"/>
                    <a:pt x="105" y="441"/>
                  </a:cubicBezTo>
                  <a:cubicBezTo>
                    <a:pt x="107" y="441"/>
                    <a:pt x="103" y="443"/>
                    <a:pt x="104" y="445"/>
                  </a:cubicBezTo>
                  <a:cubicBezTo>
                    <a:pt x="104" y="447"/>
                    <a:pt x="104" y="448"/>
                    <a:pt x="104" y="449"/>
                  </a:cubicBezTo>
                  <a:cubicBezTo>
                    <a:pt x="103" y="450"/>
                    <a:pt x="101" y="453"/>
                    <a:pt x="101" y="453"/>
                  </a:cubicBezTo>
                  <a:close/>
                  <a:moveTo>
                    <a:pt x="506" y="620"/>
                  </a:moveTo>
                  <a:cubicBezTo>
                    <a:pt x="506" y="620"/>
                    <a:pt x="506" y="620"/>
                    <a:pt x="506" y="619"/>
                  </a:cubicBezTo>
                  <a:cubicBezTo>
                    <a:pt x="505" y="620"/>
                    <a:pt x="505" y="621"/>
                    <a:pt x="505" y="621"/>
                  </a:cubicBezTo>
                  <a:lnTo>
                    <a:pt x="506" y="620"/>
                  </a:lnTo>
                  <a:close/>
                  <a:moveTo>
                    <a:pt x="656" y="29"/>
                  </a:moveTo>
                  <a:cubicBezTo>
                    <a:pt x="657" y="29"/>
                    <a:pt x="657" y="30"/>
                    <a:pt x="657" y="31"/>
                  </a:cubicBezTo>
                  <a:cubicBezTo>
                    <a:pt x="653" y="30"/>
                    <a:pt x="653" y="29"/>
                    <a:pt x="656" y="29"/>
                  </a:cubicBezTo>
                  <a:close/>
                  <a:moveTo>
                    <a:pt x="386" y="265"/>
                  </a:moveTo>
                  <a:cubicBezTo>
                    <a:pt x="386" y="266"/>
                    <a:pt x="386" y="266"/>
                    <a:pt x="386" y="266"/>
                  </a:cubicBezTo>
                  <a:cubicBezTo>
                    <a:pt x="384" y="266"/>
                    <a:pt x="385" y="265"/>
                    <a:pt x="386" y="265"/>
                  </a:cubicBezTo>
                  <a:close/>
                  <a:moveTo>
                    <a:pt x="94" y="241"/>
                  </a:moveTo>
                  <a:cubicBezTo>
                    <a:pt x="95" y="241"/>
                    <a:pt x="94" y="242"/>
                    <a:pt x="94" y="242"/>
                  </a:cubicBezTo>
                  <a:cubicBezTo>
                    <a:pt x="94" y="241"/>
                    <a:pt x="93" y="240"/>
                    <a:pt x="94" y="241"/>
                  </a:cubicBezTo>
                  <a:close/>
                  <a:moveTo>
                    <a:pt x="147" y="518"/>
                  </a:moveTo>
                  <a:cubicBezTo>
                    <a:pt x="147" y="520"/>
                    <a:pt x="147" y="521"/>
                    <a:pt x="147" y="522"/>
                  </a:cubicBezTo>
                  <a:cubicBezTo>
                    <a:pt x="148" y="522"/>
                    <a:pt x="148" y="523"/>
                    <a:pt x="149" y="523"/>
                  </a:cubicBezTo>
                  <a:cubicBezTo>
                    <a:pt x="155" y="525"/>
                    <a:pt x="147" y="518"/>
                    <a:pt x="147" y="518"/>
                  </a:cubicBezTo>
                  <a:close/>
                  <a:moveTo>
                    <a:pt x="113" y="492"/>
                  </a:moveTo>
                  <a:cubicBezTo>
                    <a:pt x="112" y="492"/>
                    <a:pt x="114" y="494"/>
                    <a:pt x="114" y="494"/>
                  </a:cubicBezTo>
                  <a:cubicBezTo>
                    <a:pt x="114" y="494"/>
                    <a:pt x="115" y="491"/>
                    <a:pt x="113" y="492"/>
                  </a:cubicBezTo>
                  <a:close/>
                  <a:moveTo>
                    <a:pt x="111" y="472"/>
                  </a:moveTo>
                  <a:cubicBezTo>
                    <a:pt x="112" y="472"/>
                    <a:pt x="110" y="473"/>
                    <a:pt x="110" y="473"/>
                  </a:cubicBezTo>
                  <a:cubicBezTo>
                    <a:pt x="110" y="473"/>
                    <a:pt x="110" y="471"/>
                    <a:pt x="111" y="472"/>
                  </a:cubicBezTo>
                  <a:close/>
                  <a:moveTo>
                    <a:pt x="453" y="542"/>
                  </a:moveTo>
                  <a:cubicBezTo>
                    <a:pt x="452" y="543"/>
                    <a:pt x="454" y="544"/>
                    <a:pt x="454" y="544"/>
                  </a:cubicBezTo>
                  <a:cubicBezTo>
                    <a:pt x="454" y="544"/>
                    <a:pt x="456" y="542"/>
                    <a:pt x="453" y="542"/>
                  </a:cubicBezTo>
                  <a:close/>
                  <a:moveTo>
                    <a:pt x="464" y="536"/>
                  </a:moveTo>
                  <a:cubicBezTo>
                    <a:pt x="464" y="536"/>
                    <a:pt x="463" y="537"/>
                    <a:pt x="463" y="537"/>
                  </a:cubicBezTo>
                  <a:cubicBezTo>
                    <a:pt x="465" y="537"/>
                    <a:pt x="466" y="536"/>
                    <a:pt x="464" y="536"/>
                  </a:cubicBezTo>
                  <a:close/>
                  <a:moveTo>
                    <a:pt x="638" y="573"/>
                  </a:moveTo>
                  <a:cubicBezTo>
                    <a:pt x="639" y="573"/>
                    <a:pt x="637" y="574"/>
                    <a:pt x="637" y="574"/>
                  </a:cubicBezTo>
                  <a:cubicBezTo>
                    <a:pt x="637" y="574"/>
                    <a:pt x="637" y="572"/>
                    <a:pt x="638" y="573"/>
                  </a:cubicBezTo>
                  <a:close/>
                  <a:moveTo>
                    <a:pt x="693" y="583"/>
                  </a:moveTo>
                  <a:cubicBezTo>
                    <a:pt x="693" y="584"/>
                    <a:pt x="693" y="584"/>
                    <a:pt x="693" y="584"/>
                  </a:cubicBezTo>
                  <a:cubicBezTo>
                    <a:pt x="694" y="584"/>
                    <a:pt x="694" y="584"/>
                    <a:pt x="694" y="584"/>
                  </a:cubicBezTo>
                  <a:cubicBezTo>
                    <a:pt x="694" y="584"/>
                    <a:pt x="695" y="583"/>
                    <a:pt x="693" y="583"/>
                  </a:cubicBezTo>
                  <a:close/>
                  <a:moveTo>
                    <a:pt x="613" y="559"/>
                  </a:moveTo>
                  <a:cubicBezTo>
                    <a:pt x="617" y="558"/>
                    <a:pt x="612" y="562"/>
                    <a:pt x="611" y="562"/>
                  </a:cubicBezTo>
                  <a:cubicBezTo>
                    <a:pt x="607" y="564"/>
                    <a:pt x="612" y="559"/>
                    <a:pt x="613" y="559"/>
                  </a:cubicBezTo>
                  <a:close/>
                  <a:moveTo>
                    <a:pt x="667" y="520"/>
                  </a:moveTo>
                  <a:cubicBezTo>
                    <a:pt x="667" y="521"/>
                    <a:pt x="667" y="523"/>
                    <a:pt x="667" y="524"/>
                  </a:cubicBezTo>
                  <a:cubicBezTo>
                    <a:pt x="668" y="524"/>
                    <a:pt x="669" y="524"/>
                    <a:pt x="671" y="524"/>
                  </a:cubicBezTo>
                  <a:cubicBezTo>
                    <a:pt x="674" y="527"/>
                    <a:pt x="674" y="527"/>
                    <a:pt x="674" y="527"/>
                  </a:cubicBezTo>
                  <a:cubicBezTo>
                    <a:pt x="674" y="528"/>
                    <a:pt x="674" y="529"/>
                    <a:pt x="674" y="529"/>
                  </a:cubicBezTo>
                  <a:cubicBezTo>
                    <a:pt x="675" y="530"/>
                    <a:pt x="677" y="530"/>
                    <a:pt x="679" y="530"/>
                  </a:cubicBezTo>
                  <a:cubicBezTo>
                    <a:pt x="681" y="531"/>
                    <a:pt x="683" y="533"/>
                    <a:pt x="685" y="534"/>
                  </a:cubicBezTo>
                  <a:cubicBezTo>
                    <a:pt x="686" y="534"/>
                    <a:pt x="687" y="534"/>
                    <a:pt x="689" y="534"/>
                  </a:cubicBezTo>
                  <a:cubicBezTo>
                    <a:pt x="689" y="533"/>
                    <a:pt x="690" y="533"/>
                    <a:pt x="690" y="532"/>
                  </a:cubicBezTo>
                  <a:cubicBezTo>
                    <a:pt x="686" y="529"/>
                    <a:pt x="686" y="529"/>
                    <a:pt x="686" y="529"/>
                  </a:cubicBezTo>
                  <a:cubicBezTo>
                    <a:pt x="686" y="529"/>
                    <a:pt x="685" y="529"/>
                    <a:pt x="685" y="529"/>
                  </a:cubicBezTo>
                  <a:cubicBezTo>
                    <a:pt x="683" y="528"/>
                    <a:pt x="682" y="525"/>
                    <a:pt x="681" y="524"/>
                  </a:cubicBezTo>
                  <a:cubicBezTo>
                    <a:pt x="681" y="524"/>
                    <a:pt x="679" y="525"/>
                    <a:pt x="679" y="524"/>
                  </a:cubicBezTo>
                  <a:cubicBezTo>
                    <a:pt x="676" y="524"/>
                    <a:pt x="674" y="522"/>
                    <a:pt x="672" y="521"/>
                  </a:cubicBezTo>
                  <a:cubicBezTo>
                    <a:pt x="670" y="521"/>
                    <a:pt x="669" y="521"/>
                    <a:pt x="667" y="520"/>
                  </a:cubicBezTo>
                  <a:close/>
                  <a:moveTo>
                    <a:pt x="538" y="591"/>
                  </a:moveTo>
                  <a:cubicBezTo>
                    <a:pt x="538" y="592"/>
                    <a:pt x="539" y="593"/>
                    <a:pt x="539" y="593"/>
                  </a:cubicBezTo>
                  <a:cubicBezTo>
                    <a:pt x="538" y="596"/>
                    <a:pt x="538" y="596"/>
                    <a:pt x="538" y="596"/>
                  </a:cubicBezTo>
                  <a:cubicBezTo>
                    <a:pt x="534" y="594"/>
                    <a:pt x="537" y="593"/>
                    <a:pt x="538" y="591"/>
                  </a:cubicBezTo>
                  <a:close/>
                  <a:moveTo>
                    <a:pt x="518" y="583"/>
                  </a:moveTo>
                  <a:cubicBezTo>
                    <a:pt x="518" y="583"/>
                    <a:pt x="519" y="586"/>
                    <a:pt x="519" y="586"/>
                  </a:cubicBezTo>
                  <a:cubicBezTo>
                    <a:pt x="522" y="587"/>
                    <a:pt x="520" y="584"/>
                    <a:pt x="518" y="583"/>
                  </a:cubicBezTo>
                  <a:close/>
                  <a:moveTo>
                    <a:pt x="583" y="578"/>
                  </a:moveTo>
                  <a:cubicBezTo>
                    <a:pt x="584" y="579"/>
                    <a:pt x="586" y="580"/>
                    <a:pt x="587" y="580"/>
                  </a:cubicBezTo>
                  <a:cubicBezTo>
                    <a:pt x="586" y="581"/>
                    <a:pt x="585" y="583"/>
                    <a:pt x="583" y="582"/>
                  </a:cubicBezTo>
                  <a:cubicBezTo>
                    <a:pt x="583" y="582"/>
                    <a:pt x="584" y="581"/>
                    <a:pt x="584" y="580"/>
                  </a:cubicBezTo>
                  <a:cubicBezTo>
                    <a:pt x="583" y="580"/>
                    <a:pt x="580" y="580"/>
                    <a:pt x="582" y="579"/>
                  </a:cubicBezTo>
                  <a:cubicBezTo>
                    <a:pt x="584" y="578"/>
                    <a:pt x="581" y="578"/>
                    <a:pt x="583" y="578"/>
                  </a:cubicBezTo>
                  <a:close/>
                  <a:moveTo>
                    <a:pt x="506" y="575"/>
                  </a:moveTo>
                  <a:cubicBezTo>
                    <a:pt x="507" y="575"/>
                    <a:pt x="506" y="576"/>
                    <a:pt x="506" y="576"/>
                  </a:cubicBezTo>
                  <a:cubicBezTo>
                    <a:pt x="507" y="577"/>
                    <a:pt x="509" y="578"/>
                    <a:pt x="510" y="578"/>
                  </a:cubicBezTo>
                  <a:cubicBezTo>
                    <a:pt x="512" y="579"/>
                    <a:pt x="516" y="579"/>
                    <a:pt x="516" y="579"/>
                  </a:cubicBezTo>
                  <a:cubicBezTo>
                    <a:pt x="518" y="580"/>
                    <a:pt x="515" y="578"/>
                    <a:pt x="515" y="578"/>
                  </a:cubicBezTo>
                  <a:cubicBezTo>
                    <a:pt x="512" y="576"/>
                    <a:pt x="510" y="576"/>
                    <a:pt x="506" y="575"/>
                  </a:cubicBezTo>
                  <a:close/>
                  <a:moveTo>
                    <a:pt x="708" y="568"/>
                  </a:moveTo>
                  <a:cubicBezTo>
                    <a:pt x="707" y="569"/>
                    <a:pt x="707" y="570"/>
                    <a:pt x="707" y="570"/>
                  </a:cubicBezTo>
                  <a:cubicBezTo>
                    <a:pt x="706" y="571"/>
                    <a:pt x="705" y="570"/>
                    <a:pt x="704" y="570"/>
                  </a:cubicBezTo>
                  <a:cubicBezTo>
                    <a:pt x="703" y="571"/>
                    <a:pt x="702" y="572"/>
                    <a:pt x="702" y="573"/>
                  </a:cubicBezTo>
                  <a:cubicBezTo>
                    <a:pt x="703" y="574"/>
                    <a:pt x="703" y="574"/>
                    <a:pt x="702" y="574"/>
                  </a:cubicBezTo>
                  <a:cubicBezTo>
                    <a:pt x="702" y="576"/>
                    <a:pt x="701" y="578"/>
                    <a:pt x="701" y="579"/>
                  </a:cubicBezTo>
                  <a:cubicBezTo>
                    <a:pt x="703" y="578"/>
                    <a:pt x="705" y="579"/>
                    <a:pt x="706" y="578"/>
                  </a:cubicBezTo>
                  <a:cubicBezTo>
                    <a:pt x="707" y="577"/>
                    <a:pt x="706" y="576"/>
                    <a:pt x="706" y="576"/>
                  </a:cubicBezTo>
                  <a:cubicBezTo>
                    <a:pt x="706" y="576"/>
                    <a:pt x="713" y="571"/>
                    <a:pt x="708" y="574"/>
                  </a:cubicBezTo>
                  <a:cubicBezTo>
                    <a:pt x="708" y="573"/>
                    <a:pt x="708" y="572"/>
                    <a:pt x="708" y="572"/>
                  </a:cubicBezTo>
                  <a:cubicBezTo>
                    <a:pt x="711" y="571"/>
                    <a:pt x="709" y="570"/>
                    <a:pt x="708" y="568"/>
                  </a:cubicBezTo>
                  <a:close/>
                  <a:moveTo>
                    <a:pt x="532" y="566"/>
                  </a:moveTo>
                  <a:cubicBezTo>
                    <a:pt x="535" y="567"/>
                    <a:pt x="536" y="570"/>
                    <a:pt x="532" y="570"/>
                  </a:cubicBezTo>
                  <a:cubicBezTo>
                    <a:pt x="532" y="569"/>
                    <a:pt x="532" y="569"/>
                    <a:pt x="532" y="569"/>
                  </a:cubicBezTo>
                  <a:cubicBezTo>
                    <a:pt x="530" y="569"/>
                    <a:pt x="528" y="569"/>
                    <a:pt x="527" y="568"/>
                  </a:cubicBezTo>
                  <a:cubicBezTo>
                    <a:pt x="527" y="567"/>
                    <a:pt x="527" y="567"/>
                    <a:pt x="527" y="567"/>
                  </a:cubicBezTo>
                  <a:cubicBezTo>
                    <a:pt x="528" y="567"/>
                    <a:pt x="531" y="566"/>
                    <a:pt x="532" y="566"/>
                  </a:cubicBezTo>
                  <a:close/>
                  <a:moveTo>
                    <a:pt x="671" y="560"/>
                  </a:moveTo>
                  <a:cubicBezTo>
                    <a:pt x="670" y="560"/>
                    <a:pt x="670" y="561"/>
                    <a:pt x="670" y="562"/>
                  </a:cubicBezTo>
                  <a:cubicBezTo>
                    <a:pt x="670" y="563"/>
                    <a:pt x="668" y="564"/>
                    <a:pt x="668" y="564"/>
                  </a:cubicBezTo>
                  <a:cubicBezTo>
                    <a:pt x="669" y="566"/>
                    <a:pt x="669" y="566"/>
                    <a:pt x="669" y="566"/>
                  </a:cubicBezTo>
                  <a:cubicBezTo>
                    <a:pt x="669" y="566"/>
                    <a:pt x="671" y="566"/>
                    <a:pt x="671" y="566"/>
                  </a:cubicBezTo>
                  <a:cubicBezTo>
                    <a:pt x="672" y="567"/>
                    <a:pt x="671" y="569"/>
                    <a:pt x="672" y="569"/>
                  </a:cubicBezTo>
                  <a:cubicBezTo>
                    <a:pt x="672" y="569"/>
                    <a:pt x="674" y="569"/>
                    <a:pt x="674" y="569"/>
                  </a:cubicBezTo>
                  <a:cubicBezTo>
                    <a:pt x="679" y="570"/>
                    <a:pt x="678" y="570"/>
                    <a:pt x="683" y="568"/>
                  </a:cubicBezTo>
                  <a:cubicBezTo>
                    <a:pt x="683" y="569"/>
                    <a:pt x="683" y="570"/>
                    <a:pt x="682" y="570"/>
                  </a:cubicBezTo>
                  <a:cubicBezTo>
                    <a:pt x="682" y="572"/>
                    <a:pt x="682" y="572"/>
                    <a:pt x="682" y="572"/>
                  </a:cubicBezTo>
                  <a:cubicBezTo>
                    <a:pt x="683" y="572"/>
                    <a:pt x="683" y="573"/>
                    <a:pt x="683" y="573"/>
                  </a:cubicBezTo>
                  <a:cubicBezTo>
                    <a:pt x="684" y="573"/>
                    <a:pt x="685" y="573"/>
                    <a:pt x="686" y="573"/>
                  </a:cubicBezTo>
                  <a:cubicBezTo>
                    <a:pt x="685" y="572"/>
                    <a:pt x="686" y="572"/>
                    <a:pt x="686" y="572"/>
                  </a:cubicBezTo>
                  <a:cubicBezTo>
                    <a:pt x="686" y="572"/>
                    <a:pt x="687" y="571"/>
                    <a:pt x="687" y="571"/>
                  </a:cubicBezTo>
                  <a:cubicBezTo>
                    <a:pt x="686" y="571"/>
                    <a:pt x="685" y="570"/>
                    <a:pt x="685" y="570"/>
                  </a:cubicBezTo>
                  <a:cubicBezTo>
                    <a:pt x="685" y="569"/>
                    <a:pt x="685" y="568"/>
                    <a:pt x="685" y="568"/>
                  </a:cubicBezTo>
                  <a:cubicBezTo>
                    <a:pt x="685" y="568"/>
                    <a:pt x="687" y="567"/>
                    <a:pt x="686" y="567"/>
                  </a:cubicBezTo>
                  <a:cubicBezTo>
                    <a:pt x="684" y="567"/>
                    <a:pt x="680" y="568"/>
                    <a:pt x="677" y="568"/>
                  </a:cubicBezTo>
                  <a:cubicBezTo>
                    <a:pt x="677" y="566"/>
                    <a:pt x="677" y="566"/>
                    <a:pt x="677" y="566"/>
                  </a:cubicBezTo>
                  <a:cubicBezTo>
                    <a:pt x="676" y="566"/>
                    <a:pt x="676" y="567"/>
                    <a:pt x="676" y="567"/>
                  </a:cubicBezTo>
                  <a:cubicBezTo>
                    <a:pt x="674" y="568"/>
                    <a:pt x="672" y="566"/>
                    <a:pt x="671" y="565"/>
                  </a:cubicBezTo>
                  <a:cubicBezTo>
                    <a:pt x="671" y="565"/>
                    <a:pt x="672" y="562"/>
                    <a:pt x="671" y="562"/>
                  </a:cubicBezTo>
                  <a:cubicBezTo>
                    <a:pt x="672" y="562"/>
                    <a:pt x="673" y="559"/>
                    <a:pt x="671" y="560"/>
                  </a:cubicBezTo>
                  <a:close/>
                  <a:moveTo>
                    <a:pt x="707" y="558"/>
                  </a:moveTo>
                  <a:cubicBezTo>
                    <a:pt x="706" y="560"/>
                    <a:pt x="706" y="560"/>
                    <a:pt x="706" y="560"/>
                  </a:cubicBezTo>
                  <a:cubicBezTo>
                    <a:pt x="703" y="561"/>
                    <a:pt x="702" y="559"/>
                    <a:pt x="700" y="559"/>
                  </a:cubicBezTo>
                  <a:cubicBezTo>
                    <a:pt x="699" y="560"/>
                    <a:pt x="698" y="561"/>
                    <a:pt x="697" y="562"/>
                  </a:cubicBezTo>
                  <a:cubicBezTo>
                    <a:pt x="698" y="562"/>
                    <a:pt x="698" y="565"/>
                    <a:pt x="697" y="566"/>
                  </a:cubicBezTo>
                  <a:cubicBezTo>
                    <a:pt x="695" y="566"/>
                    <a:pt x="695" y="566"/>
                    <a:pt x="695" y="566"/>
                  </a:cubicBezTo>
                  <a:cubicBezTo>
                    <a:pt x="695" y="567"/>
                    <a:pt x="694" y="568"/>
                    <a:pt x="694" y="568"/>
                  </a:cubicBezTo>
                  <a:cubicBezTo>
                    <a:pt x="693" y="570"/>
                    <a:pt x="695" y="570"/>
                    <a:pt x="694" y="571"/>
                  </a:cubicBezTo>
                  <a:cubicBezTo>
                    <a:pt x="692" y="572"/>
                    <a:pt x="692" y="572"/>
                    <a:pt x="692" y="572"/>
                  </a:cubicBezTo>
                  <a:cubicBezTo>
                    <a:pt x="693" y="575"/>
                    <a:pt x="692" y="578"/>
                    <a:pt x="694" y="579"/>
                  </a:cubicBezTo>
                  <a:cubicBezTo>
                    <a:pt x="696" y="580"/>
                    <a:pt x="696" y="579"/>
                    <a:pt x="698" y="580"/>
                  </a:cubicBezTo>
                  <a:cubicBezTo>
                    <a:pt x="698" y="579"/>
                    <a:pt x="699" y="579"/>
                    <a:pt x="698" y="578"/>
                  </a:cubicBezTo>
                  <a:cubicBezTo>
                    <a:pt x="694" y="576"/>
                    <a:pt x="700" y="571"/>
                    <a:pt x="701" y="570"/>
                  </a:cubicBezTo>
                  <a:cubicBezTo>
                    <a:pt x="701" y="569"/>
                    <a:pt x="701" y="569"/>
                    <a:pt x="701" y="569"/>
                  </a:cubicBezTo>
                  <a:cubicBezTo>
                    <a:pt x="701" y="569"/>
                    <a:pt x="700" y="569"/>
                    <a:pt x="699" y="569"/>
                  </a:cubicBezTo>
                  <a:cubicBezTo>
                    <a:pt x="700" y="568"/>
                    <a:pt x="702" y="562"/>
                    <a:pt x="703" y="562"/>
                  </a:cubicBezTo>
                  <a:cubicBezTo>
                    <a:pt x="704" y="561"/>
                    <a:pt x="706" y="562"/>
                    <a:pt x="707" y="562"/>
                  </a:cubicBezTo>
                  <a:cubicBezTo>
                    <a:pt x="708" y="559"/>
                    <a:pt x="707" y="561"/>
                    <a:pt x="709" y="559"/>
                  </a:cubicBezTo>
                  <a:cubicBezTo>
                    <a:pt x="709" y="559"/>
                    <a:pt x="708" y="558"/>
                    <a:pt x="707" y="558"/>
                  </a:cubicBezTo>
                  <a:close/>
                  <a:moveTo>
                    <a:pt x="747" y="554"/>
                  </a:moveTo>
                  <a:cubicBezTo>
                    <a:pt x="747" y="555"/>
                    <a:pt x="746" y="560"/>
                    <a:pt x="748" y="558"/>
                  </a:cubicBezTo>
                  <a:cubicBezTo>
                    <a:pt x="750" y="558"/>
                    <a:pt x="749" y="556"/>
                    <a:pt x="749" y="554"/>
                  </a:cubicBezTo>
                  <a:cubicBezTo>
                    <a:pt x="748" y="554"/>
                    <a:pt x="747" y="554"/>
                    <a:pt x="747" y="554"/>
                  </a:cubicBezTo>
                  <a:close/>
                  <a:moveTo>
                    <a:pt x="692" y="549"/>
                  </a:moveTo>
                  <a:cubicBezTo>
                    <a:pt x="692" y="549"/>
                    <a:pt x="686" y="555"/>
                    <a:pt x="690" y="552"/>
                  </a:cubicBezTo>
                  <a:cubicBezTo>
                    <a:pt x="691" y="552"/>
                    <a:pt x="696" y="547"/>
                    <a:pt x="692" y="549"/>
                  </a:cubicBezTo>
                  <a:close/>
                  <a:moveTo>
                    <a:pt x="461" y="517"/>
                  </a:moveTo>
                  <a:cubicBezTo>
                    <a:pt x="464" y="520"/>
                    <a:pt x="464" y="521"/>
                    <a:pt x="465" y="526"/>
                  </a:cubicBezTo>
                  <a:cubicBezTo>
                    <a:pt x="464" y="526"/>
                    <a:pt x="462" y="526"/>
                    <a:pt x="463" y="526"/>
                  </a:cubicBezTo>
                  <a:cubicBezTo>
                    <a:pt x="463" y="526"/>
                    <a:pt x="460" y="526"/>
                    <a:pt x="462" y="526"/>
                  </a:cubicBezTo>
                  <a:cubicBezTo>
                    <a:pt x="461" y="526"/>
                    <a:pt x="459" y="526"/>
                    <a:pt x="459" y="526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57" y="522"/>
                    <a:pt x="459" y="525"/>
                    <a:pt x="458" y="525"/>
                  </a:cubicBezTo>
                  <a:cubicBezTo>
                    <a:pt x="457" y="525"/>
                    <a:pt x="457" y="525"/>
                    <a:pt x="457" y="525"/>
                  </a:cubicBezTo>
                  <a:cubicBezTo>
                    <a:pt x="457" y="525"/>
                    <a:pt x="457" y="519"/>
                    <a:pt x="457" y="518"/>
                  </a:cubicBezTo>
                  <a:cubicBezTo>
                    <a:pt x="458" y="517"/>
                    <a:pt x="460" y="517"/>
                    <a:pt x="461" y="517"/>
                  </a:cubicBezTo>
                  <a:close/>
                  <a:moveTo>
                    <a:pt x="603" y="505"/>
                  </a:moveTo>
                  <a:cubicBezTo>
                    <a:pt x="607" y="504"/>
                    <a:pt x="601" y="509"/>
                    <a:pt x="601" y="509"/>
                  </a:cubicBezTo>
                  <a:cubicBezTo>
                    <a:pt x="599" y="509"/>
                    <a:pt x="601" y="506"/>
                    <a:pt x="601" y="506"/>
                  </a:cubicBezTo>
                  <a:cubicBezTo>
                    <a:pt x="602" y="505"/>
                    <a:pt x="602" y="506"/>
                    <a:pt x="603" y="505"/>
                  </a:cubicBezTo>
                  <a:close/>
                  <a:moveTo>
                    <a:pt x="598" y="502"/>
                  </a:moveTo>
                  <a:cubicBezTo>
                    <a:pt x="598" y="502"/>
                    <a:pt x="597" y="502"/>
                    <a:pt x="599" y="503"/>
                  </a:cubicBezTo>
                  <a:cubicBezTo>
                    <a:pt x="600" y="503"/>
                    <a:pt x="599" y="504"/>
                    <a:pt x="599" y="505"/>
                  </a:cubicBezTo>
                  <a:cubicBezTo>
                    <a:pt x="599" y="506"/>
                    <a:pt x="592" y="512"/>
                    <a:pt x="591" y="512"/>
                  </a:cubicBezTo>
                  <a:cubicBezTo>
                    <a:pt x="590" y="512"/>
                    <a:pt x="590" y="511"/>
                    <a:pt x="589" y="511"/>
                  </a:cubicBezTo>
                  <a:cubicBezTo>
                    <a:pt x="589" y="511"/>
                    <a:pt x="588" y="511"/>
                    <a:pt x="587" y="511"/>
                  </a:cubicBezTo>
                  <a:cubicBezTo>
                    <a:pt x="589" y="509"/>
                    <a:pt x="591" y="506"/>
                    <a:pt x="593" y="505"/>
                  </a:cubicBezTo>
                  <a:cubicBezTo>
                    <a:pt x="594" y="504"/>
                    <a:pt x="596" y="505"/>
                    <a:pt x="596" y="504"/>
                  </a:cubicBezTo>
                  <a:cubicBezTo>
                    <a:pt x="597" y="503"/>
                    <a:pt x="597" y="502"/>
                    <a:pt x="598" y="502"/>
                  </a:cubicBezTo>
                  <a:close/>
                  <a:moveTo>
                    <a:pt x="738" y="499"/>
                  </a:moveTo>
                  <a:cubicBezTo>
                    <a:pt x="736" y="499"/>
                    <a:pt x="732" y="502"/>
                    <a:pt x="732" y="503"/>
                  </a:cubicBezTo>
                  <a:cubicBezTo>
                    <a:pt x="731" y="504"/>
                    <a:pt x="732" y="506"/>
                    <a:pt x="732" y="506"/>
                  </a:cubicBezTo>
                  <a:cubicBezTo>
                    <a:pt x="732" y="507"/>
                    <a:pt x="730" y="507"/>
                    <a:pt x="728" y="507"/>
                  </a:cubicBezTo>
                  <a:cubicBezTo>
                    <a:pt x="728" y="509"/>
                    <a:pt x="729" y="511"/>
                    <a:pt x="728" y="513"/>
                  </a:cubicBezTo>
                  <a:cubicBezTo>
                    <a:pt x="727" y="515"/>
                    <a:pt x="727" y="515"/>
                    <a:pt x="727" y="515"/>
                  </a:cubicBezTo>
                  <a:cubicBezTo>
                    <a:pt x="727" y="517"/>
                    <a:pt x="729" y="520"/>
                    <a:pt x="727" y="523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6" y="526"/>
                    <a:pt x="725" y="525"/>
                    <a:pt x="725" y="526"/>
                  </a:cubicBezTo>
                  <a:cubicBezTo>
                    <a:pt x="727" y="527"/>
                    <a:pt x="728" y="527"/>
                    <a:pt x="729" y="527"/>
                  </a:cubicBezTo>
                  <a:cubicBezTo>
                    <a:pt x="728" y="528"/>
                    <a:pt x="728" y="528"/>
                    <a:pt x="727" y="529"/>
                  </a:cubicBezTo>
                  <a:cubicBezTo>
                    <a:pt x="728" y="529"/>
                    <a:pt x="726" y="531"/>
                    <a:pt x="726" y="531"/>
                  </a:cubicBezTo>
                  <a:cubicBezTo>
                    <a:pt x="725" y="531"/>
                    <a:pt x="725" y="529"/>
                    <a:pt x="722" y="529"/>
                  </a:cubicBezTo>
                  <a:cubicBezTo>
                    <a:pt x="722" y="530"/>
                    <a:pt x="722" y="530"/>
                    <a:pt x="722" y="530"/>
                  </a:cubicBezTo>
                  <a:cubicBezTo>
                    <a:pt x="722" y="530"/>
                    <a:pt x="721" y="532"/>
                    <a:pt x="721" y="532"/>
                  </a:cubicBezTo>
                  <a:cubicBezTo>
                    <a:pt x="722" y="532"/>
                    <a:pt x="724" y="534"/>
                    <a:pt x="720" y="533"/>
                  </a:cubicBezTo>
                  <a:cubicBezTo>
                    <a:pt x="721" y="533"/>
                    <a:pt x="719" y="533"/>
                    <a:pt x="718" y="533"/>
                  </a:cubicBezTo>
                  <a:cubicBezTo>
                    <a:pt x="718" y="533"/>
                    <a:pt x="717" y="535"/>
                    <a:pt x="717" y="536"/>
                  </a:cubicBezTo>
                  <a:cubicBezTo>
                    <a:pt x="717" y="536"/>
                    <a:pt x="720" y="536"/>
                    <a:pt x="718" y="535"/>
                  </a:cubicBezTo>
                  <a:cubicBezTo>
                    <a:pt x="720" y="536"/>
                    <a:pt x="722" y="536"/>
                    <a:pt x="723" y="536"/>
                  </a:cubicBezTo>
                  <a:cubicBezTo>
                    <a:pt x="723" y="536"/>
                    <a:pt x="723" y="538"/>
                    <a:pt x="722" y="538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2" y="537"/>
                    <a:pt x="720" y="537"/>
                    <a:pt x="720" y="537"/>
                  </a:cubicBezTo>
                  <a:cubicBezTo>
                    <a:pt x="719" y="538"/>
                    <a:pt x="720" y="539"/>
                    <a:pt x="720" y="540"/>
                  </a:cubicBezTo>
                  <a:cubicBezTo>
                    <a:pt x="716" y="542"/>
                    <a:pt x="716" y="542"/>
                    <a:pt x="716" y="542"/>
                  </a:cubicBezTo>
                  <a:cubicBezTo>
                    <a:pt x="716" y="543"/>
                    <a:pt x="715" y="543"/>
                    <a:pt x="714" y="544"/>
                  </a:cubicBezTo>
                  <a:cubicBezTo>
                    <a:pt x="717" y="548"/>
                    <a:pt x="715" y="548"/>
                    <a:pt x="720" y="547"/>
                  </a:cubicBezTo>
                  <a:cubicBezTo>
                    <a:pt x="722" y="547"/>
                    <a:pt x="721" y="547"/>
                    <a:pt x="721" y="546"/>
                  </a:cubicBezTo>
                  <a:cubicBezTo>
                    <a:pt x="723" y="546"/>
                    <a:pt x="726" y="546"/>
                    <a:pt x="730" y="546"/>
                  </a:cubicBezTo>
                  <a:cubicBezTo>
                    <a:pt x="732" y="546"/>
                    <a:pt x="733" y="546"/>
                    <a:pt x="736" y="546"/>
                  </a:cubicBezTo>
                  <a:cubicBezTo>
                    <a:pt x="736" y="547"/>
                    <a:pt x="735" y="548"/>
                    <a:pt x="736" y="548"/>
                  </a:cubicBezTo>
                  <a:cubicBezTo>
                    <a:pt x="738" y="548"/>
                    <a:pt x="739" y="545"/>
                    <a:pt x="740" y="545"/>
                  </a:cubicBezTo>
                  <a:cubicBezTo>
                    <a:pt x="741" y="545"/>
                    <a:pt x="741" y="547"/>
                    <a:pt x="741" y="547"/>
                  </a:cubicBezTo>
                  <a:cubicBezTo>
                    <a:pt x="745" y="547"/>
                    <a:pt x="748" y="546"/>
                    <a:pt x="754" y="545"/>
                  </a:cubicBezTo>
                  <a:cubicBezTo>
                    <a:pt x="752" y="550"/>
                    <a:pt x="751" y="548"/>
                    <a:pt x="756" y="549"/>
                  </a:cubicBezTo>
                  <a:cubicBezTo>
                    <a:pt x="756" y="548"/>
                    <a:pt x="757" y="546"/>
                    <a:pt x="758" y="545"/>
                  </a:cubicBezTo>
                  <a:cubicBezTo>
                    <a:pt x="758" y="545"/>
                    <a:pt x="759" y="545"/>
                    <a:pt x="760" y="545"/>
                  </a:cubicBezTo>
                  <a:cubicBezTo>
                    <a:pt x="759" y="546"/>
                    <a:pt x="760" y="547"/>
                    <a:pt x="759" y="548"/>
                  </a:cubicBezTo>
                  <a:cubicBezTo>
                    <a:pt x="758" y="549"/>
                    <a:pt x="756" y="549"/>
                    <a:pt x="756" y="550"/>
                  </a:cubicBezTo>
                  <a:cubicBezTo>
                    <a:pt x="755" y="551"/>
                    <a:pt x="756" y="552"/>
                    <a:pt x="755" y="553"/>
                  </a:cubicBezTo>
                  <a:cubicBezTo>
                    <a:pt x="755" y="553"/>
                    <a:pt x="753" y="554"/>
                    <a:pt x="752" y="554"/>
                  </a:cubicBezTo>
                  <a:cubicBezTo>
                    <a:pt x="752" y="554"/>
                    <a:pt x="752" y="556"/>
                    <a:pt x="752" y="556"/>
                  </a:cubicBezTo>
                  <a:cubicBezTo>
                    <a:pt x="753" y="556"/>
                    <a:pt x="754" y="557"/>
                    <a:pt x="754" y="556"/>
                  </a:cubicBezTo>
                  <a:cubicBezTo>
                    <a:pt x="756" y="556"/>
                    <a:pt x="758" y="553"/>
                    <a:pt x="759" y="551"/>
                  </a:cubicBezTo>
                  <a:cubicBezTo>
                    <a:pt x="758" y="552"/>
                    <a:pt x="759" y="549"/>
                    <a:pt x="760" y="549"/>
                  </a:cubicBezTo>
                  <a:cubicBezTo>
                    <a:pt x="761" y="548"/>
                    <a:pt x="762" y="549"/>
                    <a:pt x="763" y="548"/>
                  </a:cubicBezTo>
                  <a:cubicBezTo>
                    <a:pt x="763" y="548"/>
                    <a:pt x="764" y="545"/>
                    <a:pt x="764" y="545"/>
                  </a:cubicBezTo>
                  <a:cubicBezTo>
                    <a:pt x="766" y="545"/>
                    <a:pt x="766" y="545"/>
                    <a:pt x="766" y="545"/>
                  </a:cubicBezTo>
                  <a:cubicBezTo>
                    <a:pt x="766" y="545"/>
                    <a:pt x="766" y="547"/>
                    <a:pt x="766" y="547"/>
                  </a:cubicBezTo>
                  <a:cubicBezTo>
                    <a:pt x="768" y="548"/>
                    <a:pt x="768" y="548"/>
                    <a:pt x="768" y="548"/>
                  </a:cubicBezTo>
                  <a:cubicBezTo>
                    <a:pt x="769" y="549"/>
                    <a:pt x="768" y="550"/>
                    <a:pt x="768" y="551"/>
                  </a:cubicBezTo>
                  <a:cubicBezTo>
                    <a:pt x="768" y="552"/>
                    <a:pt x="767" y="551"/>
                    <a:pt x="766" y="552"/>
                  </a:cubicBezTo>
                  <a:cubicBezTo>
                    <a:pt x="766" y="554"/>
                    <a:pt x="766" y="556"/>
                    <a:pt x="766" y="557"/>
                  </a:cubicBezTo>
                  <a:cubicBezTo>
                    <a:pt x="767" y="557"/>
                    <a:pt x="768" y="556"/>
                    <a:pt x="768" y="556"/>
                  </a:cubicBezTo>
                  <a:cubicBezTo>
                    <a:pt x="769" y="555"/>
                    <a:pt x="769" y="553"/>
                    <a:pt x="769" y="552"/>
                  </a:cubicBezTo>
                  <a:cubicBezTo>
                    <a:pt x="772" y="555"/>
                    <a:pt x="772" y="553"/>
                    <a:pt x="771" y="558"/>
                  </a:cubicBezTo>
                  <a:cubicBezTo>
                    <a:pt x="773" y="558"/>
                    <a:pt x="773" y="558"/>
                    <a:pt x="776" y="558"/>
                  </a:cubicBezTo>
                  <a:cubicBezTo>
                    <a:pt x="776" y="556"/>
                    <a:pt x="776" y="556"/>
                    <a:pt x="777" y="554"/>
                  </a:cubicBezTo>
                  <a:cubicBezTo>
                    <a:pt x="777" y="553"/>
                    <a:pt x="779" y="550"/>
                    <a:pt x="779" y="549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79" y="547"/>
                    <a:pt x="778" y="547"/>
                    <a:pt x="778" y="547"/>
                  </a:cubicBezTo>
                  <a:cubicBezTo>
                    <a:pt x="777" y="548"/>
                    <a:pt x="778" y="549"/>
                    <a:pt x="778" y="550"/>
                  </a:cubicBezTo>
                  <a:cubicBezTo>
                    <a:pt x="777" y="550"/>
                    <a:pt x="773" y="551"/>
                    <a:pt x="774" y="546"/>
                  </a:cubicBezTo>
                  <a:cubicBezTo>
                    <a:pt x="774" y="545"/>
                    <a:pt x="777" y="543"/>
                    <a:pt x="778" y="542"/>
                  </a:cubicBezTo>
                  <a:cubicBezTo>
                    <a:pt x="778" y="542"/>
                    <a:pt x="777" y="541"/>
                    <a:pt x="778" y="540"/>
                  </a:cubicBezTo>
                  <a:cubicBezTo>
                    <a:pt x="777" y="541"/>
                    <a:pt x="776" y="541"/>
                    <a:pt x="776" y="541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75" y="543"/>
                    <a:pt x="774" y="543"/>
                    <a:pt x="774" y="544"/>
                  </a:cubicBezTo>
                  <a:cubicBezTo>
                    <a:pt x="773" y="545"/>
                    <a:pt x="773" y="547"/>
                    <a:pt x="773" y="549"/>
                  </a:cubicBezTo>
                  <a:cubicBezTo>
                    <a:pt x="772" y="549"/>
                    <a:pt x="771" y="548"/>
                    <a:pt x="769" y="548"/>
                  </a:cubicBezTo>
                  <a:cubicBezTo>
                    <a:pt x="768" y="546"/>
                    <a:pt x="768" y="546"/>
                    <a:pt x="768" y="546"/>
                  </a:cubicBezTo>
                  <a:cubicBezTo>
                    <a:pt x="769" y="546"/>
                    <a:pt x="770" y="546"/>
                    <a:pt x="771" y="546"/>
                  </a:cubicBezTo>
                  <a:cubicBezTo>
                    <a:pt x="771" y="546"/>
                    <a:pt x="771" y="544"/>
                    <a:pt x="772" y="544"/>
                  </a:cubicBezTo>
                  <a:cubicBezTo>
                    <a:pt x="770" y="543"/>
                    <a:pt x="770" y="543"/>
                    <a:pt x="769" y="542"/>
                  </a:cubicBezTo>
                  <a:cubicBezTo>
                    <a:pt x="769" y="542"/>
                    <a:pt x="769" y="541"/>
                    <a:pt x="769" y="540"/>
                  </a:cubicBezTo>
                  <a:cubicBezTo>
                    <a:pt x="769" y="540"/>
                    <a:pt x="771" y="540"/>
                    <a:pt x="771" y="540"/>
                  </a:cubicBezTo>
                  <a:cubicBezTo>
                    <a:pt x="772" y="538"/>
                    <a:pt x="772" y="537"/>
                    <a:pt x="773" y="535"/>
                  </a:cubicBezTo>
                  <a:cubicBezTo>
                    <a:pt x="771" y="536"/>
                    <a:pt x="771" y="536"/>
                    <a:pt x="770" y="536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69" y="538"/>
                    <a:pt x="769" y="537"/>
                    <a:pt x="768" y="537"/>
                  </a:cubicBezTo>
                  <a:cubicBezTo>
                    <a:pt x="767" y="537"/>
                    <a:pt x="765" y="539"/>
                    <a:pt x="765" y="539"/>
                  </a:cubicBezTo>
                  <a:cubicBezTo>
                    <a:pt x="764" y="539"/>
                    <a:pt x="764" y="538"/>
                    <a:pt x="763" y="538"/>
                  </a:cubicBezTo>
                  <a:cubicBezTo>
                    <a:pt x="764" y="537"/>
                    <a:pt x="764" y="535"/>
                    <a:pt x="765" y="534"/>
                  </a:cubicBezTo>
                  <a:cubicBezTo>
                    <a:pt x="764" y="534"/>
                    <a:pt x="764" y="535"/>
                    <a:pt x="764" y="535"/>
                  </a:cubicBezTo>
                  <a:cubicBezTo>
                    <a:pt x="763" y="535"/>
                    <a:pt x="762" y="535"/>
                    <a:pt x="762" y="535"/>
                  </a:cubicBezTo>
                  <a:cubicBezTo>
                    <a:pt x="762" y="535"/>
                    <a:pt x="762" y="534"/>
                    <a:pt x="762" y="533"/>
                  </a:cubicBezTo>
                  <a:cubicBezTo>
                    <a:pt x="761" y="532"/>
                    <a:pt x="761" y="532"/>
                    <a:pt x="760" y="532"/>
                  </a:cubicBezTo>
                  <a:cubicBezTo>
                    <a:pt x="762" y="531"/>
                    <a:pt x="762" y="531"/>
                    <a:pt x="762" y="531"/>
                  </a:cubicBezTo>
                  <a:cubicBezTo>
                    <a:pt x="762" y="531"/>
                    <a:pt x="763" y="527"/>
                    <a:pt x="764" y="526"/>
                  </a:cubicBezTo>
                  <a:cubicBezTo>
                    <a:pt x="762" y="525"/>
                    <a:pt x="762" y="525"/>
                    <a:pt x="761" y="524"/>
                  </a:cubicBezTo>
                  <a:cubicBezTo>
                    <a:pt x="760" y="524"/>
                    <a:pt x="760" y="524"/>
                    <a:pt x="760" y="524"/>
                  </a:cubicBezTo>
                  <a:cubicBezTo>
                    <a:pt x="759" y="526"/>
                    <a:pt x="759" y="526"/>
                    <a:pt x="759" y="526"/>
                  </a:cubicBezTo>
                  <a:cubicBezTo>
                    <a:pt x="754" y="528"/>
                    <a:pt x="756" y="524"/>
                    <a:pt x="755" y="523"/>
                  </a:cubicBezTo>
                  <a:cubicBezTo>
                    <a:pt x="751" y="526"/>
                    <a:pt x="756" y="525"/>
                    <a:pt x="750" y="525"/>
                  </a:cubicBezTo>
                  <a:cubicBezTo>
                    <a:pt x="750" y="525"/>
                    <a:pt x="750" y="528"/>
                    <a:pt x="750" y="528"/>
                  </a:cubicBezTo>
                  <a:cubicBezTo>
                    <a:pt x="749" y="528"/>
                    <a:pt x="749" y="527"/>
                    <a:pt x="748" y="526"/>
                  </a:cubicBezTo>
                  <a:cubicBezTo>
                    <a:pt x="747" y="526"/>
                    <a:pt x="745" y="527"/>
                    <a:pt x="744" y="527"/>
                  </a:cubicBezTo>
                  <a:cubicBezTo>
                    <a:pt x="743" y="527"/>
                    <a:pt x="745" y="526"/>
                    <a:pt x="745" y="526"/>
                  </a:cubicBezTo>
                  <a:cubicBezTo>
                    <a:pt x="745" y="524"/>
                    <a:pt x="745" y="524"/>
                    <a:pt x="745" y="524"/>
                  </a:cubicBezTo>
                  <a:cubicBezTo>
                    <a:pt x="743" y="525"/>
                    <a:pt x="743" y="525"/>
                    <a:pt x="741" y="525"/>
                  </a:cubicBezTo>
                  <a:cubicBezTo>
                    <a:pt x="746" y="521"/>
                    <a:pt x="745" y="521"/>
                    <a:pt x="740" y="518"/>
                  </a:cubicBezTo>
                  <a:cubicBezTo>
                    <a:pt x="739" y="518"/>
                    <a:pt x="740" y="520"/>
                    <a:pt x="740" y="520"/>
                  </a:cubicBezTo>
                  <a:cubicBezTo>
                    <a:pt x="739" y="520"/>
                    <a:pt x="739" y="519"/>
                    <a:pt x="738" y="519"/>
                  </a:cubicBezTo>
                  <a:cubicBezTo>
                    <a:pt x="737" y="522"/>
                    <a:pt x="736" y="523"/>
                    <a:pt x="734" y="525"/>
                  </a:cubicBezTo>
                  <a:cubicBezTo>
                    <a:pt x="734" y="525"/>
                    <a:pt x="735" y="522"/>
                    <a:pt x="735" y="522"/>
                  </a:cubicBezTo>
                  <a:cubicBezTo>
                    <a:pt x="734" y="523"/>
                    <a:pt x="734" y="520"/>
                    <a:pt x="734" y="520"/>
                  </a:cubicBezTo>
                  <a:cubicBezTo>
                    <a:pt x="734" y="520"/>
                    <a:pt x="733" y="519"/>
                    <a:pt x="734" y="518"/>
                  </a:cubicBezTo>
                  <a:cubicBezTo>
                    <a:pt x="734" y="516"/>
                    <a:pt x="737" y="515"/>
                    <a:pt x="737" y="514"/>
                  </a:cubicBezTo>
                  <a:cubicBezTo>
                    <a:pt x="738" y="512"/>
                    <a:pt x="737" y="510"/>
                    <a:pt x="737" y="508"/>
                  </a:cubicBezTo>
                  <a:cubicBezTo>
                    <a:pt x="738" y="508"/>
                    <a:pt x="738" y="508"/>
                    <a:pt x="738" y="508"/>
                  </a:cubicBezTo>
                  <a:cubicBezTo>
                    <a:pt x="738" y="508"/>
                    <a:pt x="740" y="508"/>
                    <a:pt x="740" y="507"/>
                  </a:cubicBezTo>
                  <a:cubicBezTo>
                    <a:pt x="742" y="506"/>
                    <a:pt x="743" y="504"/>
                    <a:pt x="740" y="504"/>
                  </a:cubicBezTo>
                  <a:cubicBezTo>
                    <a:pt x="740" y="503"/>
                    <a:pt x="740" y="503"/>
                    <a:pt x="740" y="503"/>
                  </a:cubicBezTo>
                  <a:cubicBezTo>
                    <a:pt x="740" y="502"/>
                    <a:pt x="741" y="503"/>
                    <a:pt x="742" y="503"/>
                  </a:cubicBezTo>
                  <a:cubicBezTo>
                    <a:pt x="742" y="501"/>
                    <a:pt x="742" y="501"/>
                    <a:pt x="742" y="501"/>
                  </a:cubicBezTo>
                  <a:cubicBezTo>
                    <a:pt x="744" y="501"/>
                    <a:pt x="744" y="501"/>
                    <a:pt x="744" y="501"/>
                  </a:cubicBezTo>
                  <a:cubicBezTo>
                    <a:pt x="744" y="500"/>
                    <a:pt x="743" y="499"/>
                    <a:pt x="744" y="499"/>
                  </a:cubicBezTo>
                  <a:cubicBezTo>
                    <a:pt x="743" y="499"/>
                    <a:pt x="740" y="500"/>
                    <a:pt x="741" y="500"/>
                  </a:cubicBezTo>
                  <a:cubicBezTo>
                    <a:pt x="740" y="500"/>
                    <a:pt x="738" y="499"/>
                    <a:pt x="738" y="499"/>
                  </a:cubicBezTo>
                  <a:close/>
                  <a:moveTo>
                    <a:pt x="363" y="494"/>
                  </a:moveTo>
                  <a:cubicBezTo>
                    <a:pt x="366" y="494"/>
                    <a:pt x="366" y="496"/>
                    <a:pt x="367" y="498"/>
                  </a:cubicBezTo>
                  <a:cubicBezTo>
                    <a:pt x="368" y="498"/>
                    <a:pt x="369" y="497"/>
                    <a:pt x="369" y="497"/>
                  </a:cubicBezTo>
                  <a:cubicBezTo>
                    <a:pt x="370" y="498"/>
                    <a:pt x="369" y="501"/>
                    <a:pt x="369" y="502"/>
                  </a:cubicBezTo>
                  <a:cubicBezTo>
                    <a:pt x="370" y="503"/>
                    <a:pt x="372" y="504"/>
                    <a:pt x="373" y="505"/>
                  </a:cubicBezTo>
                  <a:cubicBezTo>
                    <a:pt x="374" y="506"/>
                    <a:pt x="373" y="507"/>
                    <a:pt x="373" y="509"/>
                  </a:cubicBezTo>
                  <a:cubicBezTo>
                    <a:pt x="374" y="510"/>
                    <a:pt x="375" y="511"/>
                    <a:pt x="376" y="513"/>
                  </a:cubicBezTo>
                  <a:cubicBezTo>
                    <a:pt x="375" y="514"/>
                    <a:pt x="376" y="514"/>
                    <a:pt x="375" y="515"/>
                  </a:cubicBezTo>
                  <a:cubicBezTo>
                    <a:pt x="374" y="515"/>
                    <a:pt x="372" y="515"/>
                    <a:pt x="371" y="515"/>
                  </a:cubicBezTo>
                  <a:cubicBezTo>
                    <a:pt x="371" y="512"/>
                    <a:pt x="371" y="508"/>
                    <a:pt x="369" y="505"/>
                  </a:cubicBezTo>
                  <a:cubicBezTo>
                    <a:pt x="369" y="505"/>
                    <a:pt x="368" y="505"/>
                    <a:pt x="367" y="505"/>
                  </a:cubicBezTo>
                  <a:cubicBezTo>
                    <a:pt x="367" y="504"/>
                    <a:pt x="368" y="503"/>
                    <a:pt x="367" y="503"/>
                  </a:cubicBezTo>
                  <a:cubicBezTo>
                    <a:pt x="367" y="500"/>
                    <a:pt x="362" y="499"/>
                    <a:pt x="362" y="497"/>
                  </a:cubicBezTo>
                  <a:cubicBezTo>
                    <a:pt x="362" y="495"/>
                    <a:pt x="362" y="494"/>
                    <a:pt x="363" y="494"/>
                  </a:cubicBezTo>
                  <a:close/>
                  <a:moveTo>
                    <a:pt x="625" y="481"/>
                  </a:moveTo>
                  <a:cubicBezTo>
                    <a:pt x="626" y="481"/>
                    <a:pt x="626" y="481"/>
                    <a:pt x="627" y="482"/>
                  </a:cubicBezTo>
                  <a:cubicBezTo>
                    <a:pt x="626" y="484"/>
                    <a:pt x="626" y="485"/>
                    <a:pt x="626" y="487"/>
                  </a:cubicBezTo>
                  <a:cubicBezTo>
                    <a:pt x="625" y="488"/>
                    <a:pt x="625" y="487"/>
                    <a:pt x="623" y="487"/>
                  </a:cubicBezTo>
                  <a:cubicBezTo>
                    <a:pt x="623" y="487"/>
                    <a:pt x="622" y="489"/>
                    <a:pt x="621" y="489"/>
                  </a:cubicBezTo>
                  <a:cubicBezTo>
                    <a:pt x="621" y="488"/>
                    <a:pt x="620" y="488"/>
                    <a:pt x="621" y="486"/>
                  </a:cubicBezTo>
                  <a:cubicBezTo>
                    <a:pt x="621" y="484"/>
                    <a:pt x="624" y="482"/>
                    <a:pt x="625" y="481"/>
                  </a:cubicBezTo>
                  <a:close/>
                  <a:moveTo>
                    <a:pt x="519" y="480"/>
                  </a:moveTo>
                  <a:cubicBezTo>
                    <a:pt x="519" y="480"/>
                    <a:pt x="517" y="483"/>
                    <a:pt x="517" y="483"/>
                  </a:cubicBezTo>
                  <a:cubicBezTo>
                    <a:pt x="520" y="484"/>
                    <a:pt x="522" y="485"/>
                    <a:pt x="526" y="486"/>
                  </a:cubicBezTo>
                  <a:cubicBezTo>
                    <a:pt x="526" y="486"/>
                    <a:pt x="526" y="483"/>
                    <a:pt x="526" y="483"/>
                  </a:cubicBezTo>
                  <a:cubicBezTo>
                    <a:pt x="525" y="483"/>
                    <a:pt x="524" y="483"/>
                    <a:pt x="524" y="483"/>
                  </a:cubicBezTo>
                  <a:cubicBezTo>
                    <a:pt x="522" y="481"/>
                    <a:pt x="522" y="481"/>
                    <a:pt x="519" y="480"/>
                  </a:cubicBezTo>
                  <a:close/>
                  <a:moveTo>
                    <a:pt x="357" y="474"/>
                  </a:moveTo>
                  <a:cubicBezTo>
                    <a:pt x="360" y="474"/>
                    <a:pt x="359" y="477"/>
                    <a:pt x="357" y="478"/>
                  </a:cubicBezTo>
                  <a:cubicBezTo>
                    <a:pt x="359" y="479"/>
                    <a:pt x="360" y="479"/>
                    <a:pt x="361" y="480"/>
                  </a:cubicBezTo>
                  <a:cubicBezTo>
                    <a:pt x="361" y="485"/>
                    <a:pt x="361" y="489"/>
                    <a:pt x="361" y="494"/>
                  </a:cubicBezTo>
                  <a:cubicBezTo>
                    <a:pt x="360" y="494"/>
                    <a:pt x="359" y="494"/>
                    <a:pt x="357" y="494"/>
                  </a:cubicBezTo>
                  <a:cubicBezTo>
                    <a:pt x="357" y="493"/>
                    <a:pt x="356" y="492"/>
                    <a:pt x="356" y="492"/>
                  </a:cubicBezTo>
                  <a:cubicBezTo>
                    <a:pt x="356" y="490"/>
                    <a:pt x="357" y="490"/>
                    <a:pt x="357" y="489"/>
                  </a:cubicBezTo>
                  <a:cubicBezTo>
                    <a:pt x="359" y="483"/>
                    <a:pt x="354" y="480"/>
                    <a:pt x="351" y="478"/>
                  </a:cubicBezTo>
                  <a:cubicBezTo>
                    <a:pt x="352" y="478"/>
                    <a:pt x="355" y="477"/>
                    <a:pt x="357" y="477"/>
                  </a:cubicBezTo>
                  <a:cubicBezTo>
                    <a:pt x="356" y="477"/>
                    <a:pt x="355" y="474"/>
                    <a:pt x="357" y="474"/>
                  </a:cubicBezTo>
                  <a:close/>
                  <a:moveTo>
                    <a:pt x="667" y="473"/>
                  </a:moveTo>
                  <a:cubicBezTo>
                    <a:pt x="667" y="473"/>
                    <a:pt x="672" y="476"/>
                    <a:pt x="672" y="476"/>
                  </a:cubicBezTo>
                  <a:cubicBezTo>
                    <a:pt x="672" y="476"/>
                    <a:pt x="672" y="478"/>
                    <a:pt x="672" y="478"/>
                  </a:cubicBezTo>
                  <a:cubicBezTo>
                    <a:pt x="671" y="478"/>
                    <a:pt x="669" y="479"/>
                    <a:pt x="669" y="479"/>
                  </a:cubicBezTo>
                  <a:cubicBezTo>
                    <a:pt x="668" y="479"/>
                    <a:pt x="666" y="473"/>
                    <a:pt x="667" y="473"/>
                  </a:cubicBezTo>
                  <a:close/>
                  <a:moveTo>
                    <a:pt x="634" y="463"/>
                  </a:moveTo>
                  <a:cubicBezTo>
                    <a:pt x="634" y="465"/>
                    <a:pt x="634" y="467"/>
                    <a:pt x="634" y="469"/>
                  </a:cubicBezTo>
                  <a:cubicBezTo>
                    <a:pt x="633" y="469"/>
                    <a:pt x="633" y="469"/>
                    <a:pt x="633" y="469"/>
                  </a:cubicBezTo>
                  <a:cubicBezTo>
                    <a:pt x="633" y="470"/>
                    <a:pt x="634" y="470"/>
                    <a:pt x="633" y="472"/>
                  </a:cubicBezTo>
                  <a:cubicBezTo>
                    <a:pt x="631" y="471"/>
                    <a:pt x="628" y="474"/>
                    <a:pt x="630" y="468"/>
                  </a:cubicBezTo>
                  <a:cubicBezTo>
                    <a:pt x="630" y="467"/>
                    <a:pt x="632" y="467"/>
                    <a:pt x="633" y="467"/>
                  </a:cubicBezTo>
                  <a:cubicBezTo>
                    <a:pt x="633" y="466"/>
                    <a:pt x="633" y="465"/>
                    <a:pt x="633" y="464"/>
                  </a:cubicBezTo>
                  <a:cubicBezTo>
                    <a:pt x="633" y="464"/>
                    <a:pt x="634" y="463"/>
                    <a:pt x="634" y="463"/>
                  </a:cubicBezTo>
                  <a:close/>
                  <a:moveTo>
                    <a:pt x="374" y="461"/>
                  </a:moveTo>
                  <a:cubicBezTo>
                    <a:pt x="374" y="461"/>
                    <a:pt x="374" y="463"/>
                    <a:pt x="374" y="463"/>
                  </a:cubicBezTo>
                  <a:cubicBezTo>
                    <a:pt x="375" y="464"/>
                    <a:pt x="376" y="463"/>
                    <a:pt x="376" y="463"/>
                  </a:cubicBezTo>
                  <a:cubicBezTo>
                    <a:pt x="376" y="467"/>
                    <a:pt x="375" y="470"/>
                    <a:pt x="377" y="474"/>
                  </a:cubicBezTo>
                  <a:cubicBezTo>
                    <a:pt x="377" y="474"/>
                    <a:pt x="379" y="476"/>
                    <a:pt x="379" y="476"/>
                  </a:cubicBezTo>
                  <a:cubicBezTo>
                    <a:pt x="379" y="477"/>
                    <a:pt x="378" y="478"/>
                    <a:pt x="379" y="479"/>
                  </a:cubicBezTo>
                  <a:cubicBezTo>
                    <a:pt x="379" y="479"/>
                    <a:pt x="379" y="479"/>
                    <a:pt x="379" y="479"/>
                  </a:cubicBezTo>
                  <a:cubicBezTo>
                    <a:pt x="380" y="481"/>
                    <a:pt x="381" y="483"/>
                    <a:pt x="383" y="485"/>
                  </a:cubicBezTo>
                  <a:cubicBezTo>
                    <a:pt x="384" y="486"/>
                    <a:pt x="384" y="486"/>
                    <a:pt x="384" y="486"/>
                  </a:cubicBezTo>
                  <a:cubicBezTo>
                    <a:pt x="385" y="488"/>
                    <a:pt x="383" y="488"/>
                    <a:pt x="383" y="489"/>
                  </a:cubicBezTo>
                  <a:cubicBezTo>
                    <a:pt x="384" y="490"/>
                    <a:pt x="387" y="497"/>
                    <a:pt x="389" y="497"/>
                  </a:cubicBezTo>
                  <a:cubicBezTo>
                    <a:pt x="389" y="498"/>
                    <a:pt x="389" y="498"/>
                    <a:pt x="389" y="498"/>
                  </a:cubicBezTo>
                  <a:cubicBezTo>
                    <a:pt x="390" y="499"/>
                    <a:pt x="392" y="498"/>
                    <a:pt x="393" y="499"/>
                  </a:cubicBezTo>
                  <a:cubicBezTo>
                    <a:pt x="391" y="503"/>
                    <a:pt x="392" y="505"/>
                    <a:pt x="393" y="510"/>
                  </a:cubicBezTo>
                  <a:cubicBezTo>
                    <a:pt x="392" y="510"/>
                    <a:pt x="390" y="510"/>
                    <a:pt x="389" y="511"/>
                  </a:cubicBezTo>
                  <a:cubicBezTo>
                    <a:pt x="389" y="511"/>
                    <a:pt x="389" y="512"/>
                    <a:pt x="389" y="513"/>
                  </a:cubicBezTo>
                  <a:cubicBezTo>
                    <a:pt x="389" y="513"/>
                    <a:pt x="387" y="512"/>
                    <a:pt x="387" y="513"/>
                  </a:cubicBezTo>
                  <a:cubicBezTo>
                    <a:pt x="386" y="508"/>
                    <a:pt x="387" y="503"/>
                    <a:pt x="385" y="499"/>
                  </a:cubicBezTo>
                  <a:cubicBezTo>
                    <a:pt x="385" y="498"/>
                    <a:pt x="383" y="499"/>
                    <a:pt x="383" y="499"/>
                  </a:cubicBezTo>
                  <a:cubicBezTo>
                    <a:pt x="383" y="498"/>
                    <a:pt x="383" y="497"/>
                    <a:pt x="383" y="496"/>
                  </a:cubicBezTo>
                  <a:cubicBezTo>
                    <a:pt x="383" y="495"/>
                    <a:pt x="383" y="495"/>
                    <a:pt x="383" y="495"/>
                  </a:cubicBezTo>
                  <a:cubicBezTo>
                    <a:pt x="382" y="495"/>
                    <a:pt x="380" y="495"/>
                    <a:pt x="379" y="495"/>
                  </a:cubicBezTo>
                  <a:cubicBezTo>
                    <a:pt x="379" y="491"/>
                    <a:pt x="378" y="492"/>
                    <a:pt x="380" y="489"/>
                  </a:cubicBezTo>
                  <a:cubicBezTo>
                    <a:pt x="378" y="488"/>
                    <a:pt x="378" y="486"/>
                    <a:pt x="376" y="487"/>
                  </a:cubicBezTo>
                  <a:cubicBezTo>
                    <a:pt x="376" y="488"/>
                    <a:pt x="377" y="488"/>
                    <a:pt x="375" y="488"/>
                  </a:cubicBezTo>
                  <a:cubicBezTo>
                    <a:pt x="374" y="488"/>
                    <a:pt x="374" y="485"/>
                    <a:pt x="373" y="485"/>
                  </a:cubicBezTo>
                  <a:cubicBezTo>
                    <a:pt x="372" y="484"/>
                    <a:pt x="369" y="483"/>
                    <a:pt x="368" y="482"/>
                  </a:cubicBezTo>
                  <a:cubicBezTo>
                    <a:pt x="367" y="481"/>
                    <a:pt x="368" y="480"/>
                    <a:pt x="367" y="478"/>
                  </a:cubicBezTo>
                  <a:cubicBezTo>
                    <a:pt x="368" y="478"/>
                    <a:pt x="369" y="478"/>
                    <a:pt x="369" y="477"/>
                  </a:cubicBezTo>
                  <a:cubicBezTo>
                    <a:pt x="364" y="475"/>
                    <a:pt x="366" y="477"/>
                    <a:pt x="363" y="473"/>
                  </a:cubicBezTo>
                  <a:cubicBezTo>
                    <a:pt x="365" y="471"/>
                    <a:pt x="367" y="468"/>
                    <a:pt x="368" y="465"/>
                  </a:cubicBezTo>
                  <a:cubicBezTo>
                    <a:pt x="369" y="465"/>
                    <a:pt x="371" y="465"/>
                    <a:pt x="373" y="465"/>
                  </a:cubicBezTo>
                  <a:cubicBezTo>
                    <a:pt x="373" y="465"/>
                    <a:pt x="373" y="463"/>
                    <a:pt x="373" y="463"/>
                  </a:cubicBezTo>
                  <a:cubicBezTo>
                    <a:pt x="373" y="463"/>
                    <a:pt x="372" y="463"/>
                    <a:pt x="372" y="462"/>
                  </a:cubicBezTo>
                  <a:lnTo>
                    <a:pt x="374" y="461"/>
                  </a:lnTo>
                  <a:close/>
                  <a:moveTo>
                    <a:pt x="592" y="457"/>
                  </a:moveTo>
                  <a:cubicBezTo>
                    <a:pt x="594" y="457"/>
                    <a:pt x="592" y="459"/>
                    <a:pt x="592" y="459"/>
                  </a:cubicBezTo>
                  <a:cubicBezTo>
                    <a:pt x="590" y="459"/>
                    <a:pt x="591" y="458"/>
                    <a:pt x="592" y="457"/>
                  </a:cubicBezTo>
                  <a:close/>
                  <a:moveTo>
                    <a:pt x="651" y="453"/>
                  </a:moveTo>
                  <a:cubicBezTo>
                    <a:pt x="652" y="453"/>
                    <a:pt x="654" y="456"/>
                    <a:pt x="652" y="455"/>
                  </a:cubicBezTo>
                  <a:cubicBezTo>
                    <a:pt x="652" y="455"/>
                    <a:pt x="650" y="452"/>
                    <a:pt x="651" y="453"/>
                  </a:cubicBezTo>
                  <a:close/>
                  <a:moveTo>
                    <a:pt x="591" y="442"/>
                  </a:moveTo>
                  <a:cubicBezTo>
                    <a:pt x="591" y="442"/>
                    <a:pt x="591" y="442"/>
                    <a:pt x="591" y="442"/>
                  </a:cubicBezTo>
                  <a:cubicBezTo>
                    <a:pt x="590" y="444"/>
                    <a:pt x="592" y="445"/>
                    <a:pt x="589" y="446"/>
                  </a:cubicBezTo>
                  <a:cubicBezTo>
                    <a:pt x="588" y="447"/>
                    <a:pt x="589" y="443"/>
                    <a:pt x="591" y="442"/>
                  </a:cubicBezTo>
                  <a:close/>
                  <a:moveTo>
                    <a:pt x="535" y="439"/>
                  </a:moveTo>
                  <a:cubicBezTo>
                    <a:pt x="534" y="439"/>
                    <a:pt x="534" y="440"/>
                    <a:pt x="536" y="441"/>
                  </a:cubicBezTo>
                  <a:cubicBezTo>
                    <a:pt x="536" y="441"/>
                    <a:pt x="537" y="438"/>
                    <a:pt x="535" y="439"/>
                  </a:cubicBezTo>
                  <a:close/>
                  <a:moveTo>
                    <a:pt x="579" y="435"/>
                  </a:moveTo>
                  <a:cubicBezTo>
                    <a:pt x="581" y="435"/>
                    <a:pt x="582" y="437"/>
                    <a:pt x="583" y="437"/>
                  </a:cubicBezTo>
                  <a:cubicBezTo>
                    <a:pt x="583" y="438"/>
                    <a:pt x="583" y="439"/>
                    <a:pt x="583" y="439"/>
                  </a:cubicBezTo>
                  <a:cubicBezTo>
                    <a:pt x="582" y="439"/>
                    <a:pt x="580" y="439"/>
                    <a:pt x="578" y="439"/>
                  </a:cubicBezTo>
                  <a:cubicBezTo>
                    <a:pt x="578" y="438"/>
                    <a:pt x="576" y="436"/>
                    <a:pt x="579" y="435"/>
                  </a:cubicBezTo>
                  <a:close/>
                  <a:moveTo>
                    <a:pt x="534" y="434"/>
                  </a:moveTo>
                  <a:cubicBezTo>
                    <a:pt x="532" y="434"/>
                    <a:pt x="533" y="436"/>
                    <a:pt x="534" y="436"/>
                  </a:cubicBezTo>
                  <a:cubicBezTo>
                    <a:pt x="534" y="436"/>
                    <a:pt x="536" y="433"/>
                    <a:pt x="534" y="434"/>
                  </a:cubicBezTo>
                  <a:close/>
                  <a:moveTo>
                    <a:pt x="330" y="432"/>
                  </a:moveTo>
                  <a:cubicBezTo>
                    <a:pt x="330" y="433"/>
                    <a:pt x="330" y="433"/>
                    <a:pt x="330" y="433"/>
                  </a:cubicBezTo>
                  <a:cubicBezTo>
                    <a:pt x="334" y="432"/>
                    <a:pt x="331" y="435"/>
                    <a:pt x="331" y="435"/>
                  </a:cubicBezTo>
                  <a:cubicBezTo>
                    <a:pt x="328" y="435"/>
                    <a:pt x="329" y="432"/>
                    <a:pt x="330" y="432"/>
                  </a:cubicBezTo>
                  <a:close/>
                  <a:moveTo>
                    <a:pt x="538" y="430"/>
                  </a:moveTo>
                  <a:cubicBezTo>
                    <a:pt x="538" y="434"/>
                    <a:pt x="537" y="437"/>
                    <a:pt x="537" y="440"/>
                  </a:cubicBezTo>
                  <a:cubicBezTo>
                    <a:pt x="537" y="440"/>
                    <a:pt x="539" y="440"/>
                    <a:pt x="539" y="440"/>
                  </a:cubicBezTo>
                  <a:cubicBezTo>
                    <a:pt x="540" y="437"/>
                    <a:pt x="541" y="434"/>
                    <a:pt x="541" y="431"/>
                  </a:cubicBezTo>
                  <a:cubicBezTo>
                    <a:pt x="540" y="430"/>
                    <a:pt x="539" y="431"/>
                    <a:pt x="538" y="430"/>
                  </a:cubicBezTo>
                  <a:close/>
                  <a:moveTo>
                    <a:pt x="535" y="429"/>
                  </a:moveTo>
                  <a:cubicBezTo>
                    <a:pt x="533" y="430"/>
                    <a:pt x="531" y="433"/>
                    <a:pt x="535" y="432"/>
                  </a:cubicBezTo>
                  <a:cubicBezTo>
                    <a:pt x="535" y="432"/>
                    <a:pt x="538" y="429"/>
                    <a:pt x="535" y="429"/>
                  </a:cubicBezTo>
                  <a:close/>
                  <a:moveTo>
                    <a:pt x="341" y="409"/>
                  </a:moveTo>
                  <a:cubicBezTo>
                    <a:pt x="342" y="410"/>
                    <a:pt x="342" y="411"/>
                    <a:pt x="342" y="411"/>
                  </a:cubicBezTo>
                  <a:cubicBezTo>
                    <a:pt x="343" y="411"/>
                    <a:pt x="344" y="411"/>
                    <a:pt x="345" y="411"/>
                  </a:cubicBezTo>
                  <a:cubicBezTo>
                    <a:pt x="344" y="413"/>
                    <a:pt x="344" y="414"/>
                    <a:pt x="344" y="415"/>
                  </a:cubicBezTo>
                  <a:cubicBezTo>
                    <a:pt x="343" y="416"/>
                    <a:pt x="342" y="416"/>
                    <a:pt x="342" y="417"/>
                  </a:cubicBezTo>
                  <a:cubicBezTo>
                    <a:pt x="341" y="419"/>
                    <a:pt x="343" y="419"/>
                    <a:pt x="343" y="421"/>
                  </a:cubicBezTo>
                  <a:cubicBezTo>
                    <a:pt x="343" y="421"/>
                    <a:pt x="341" y="422"/>
                    <a:pt x="341" y="422"/>
                  </a:cubicBezTo>
                  <a:cubicBezTo>
                    <a:pt x="338" y="428"/>
                    <a:pt x="342" y="429"/>
                    <a:pt x="335" y="431"/>
                  </a:cubicBezTo>
                  <a:cubicBezTo>
                    <a:pt x="335" y="429"/>
                    <a:pt x="335" y="429"/>
                    <a:pt x="335" y="426"/>
                  </a:cubicBezTo>
                  <a:cubicBezTo>
                    <a:pt x="334" y="421"/>
                    <a:pt x="332" y="423"/>
                    <a:pt x="335" y="418"/>
                  </a:cubicBezTo>
                  <a:cubicBezTo>
                    <a:pt x="337" y="415"/>
                    <a:pt x="339" y="412"/>
                    <a:pt x="341" y="409"/>
                  </a:cubicBezTo>
                  <a:close/>
                  <a:moveTo>
                    <a:pt x="334" y="402"/>
                  </a:moveTo>
                  <a:cubicBezTo>
                    <a:pt x="334" y="404"/>
                    <a:pt x="337" y="408"/>
                    <a:pt x="332" y="409"/>
                  </a:cubicBezTo>
                  <a:cubicBezTo>
                    <a:pt x="331" y="409"/>
                    <a:pt x="331" y="407"/>
                    <a:pt x="330" y="405"/>
                  </a:cubicBezTo>
                  <a:cubicBezTo>
                    <a:pt x="331" y="404"/>
                    <a:pt x="332" y="403"/>
                    <a:pt x="334" y="402"/>
                  </a:cubicBezTo>
                  <a:close/>
                  <a:moveTo>
                    <a:pt x="626" y="391"/>
                  </a:moveTo>
                  <a:cubicBezTo>
                    <a:pt x="627" y="392"/>
                    <a:pt x="627" y="392"/>
                    <a:pt x="627" y="392"/>
                  </a:cubicBezTo>
                  <a:cubicBezTo>
                    <a:pt x="626" y="391"/>
                    <a:pt x="627" y="391"/>
                    <a:pt x="626" y="391"/>
                  </a:cubicBezTo>
                  <a:close/>
                  <a:moveTo>
                    <a:pt x="635" y="374"/>
                  </a:moveTo>
                  <a:cubicBezTo>
                    <a:pt x="635" y="376"/>
                    <a:pt x="635" y="376"/>
                    <a:pt x="635" y="376"/>
                  </a:cubicBezTo>
                  <a:cubicBezTo>
                    <a:pt x="638" y="375"/>
                    <a:pt x="638" y="374"/>
                    <a:pt x="635" y="374"/>
                  </a:cubicBezTo>
                  <a:close/>
                  <a:moveTo>
                    <a:pt x="611" y="353"/>
                  </a:moveTo>
                  <a:cubicBezTo>
                    <a:pt x="611" y="353"/>
                    <a:pt x="613" y="355"/>
                    <a:pt x="613" y="356"/>
                  </a:cubicBezTo>
                  <a:cubicBezTo>
                    <a:pt x="620" y="354"/>
                    <a:pt x="613" y="354"/>
                    <a:pt x="611" y="353"/>
                  </a:cubicBezTo>
                  <a:close/>
                  <a:moveTo>
                    <a:pt x="586" y="328"/>
                  </a:moveTo>
                  <a:cubicBezTo>
                    <a:pt x="585" y="328"/>
                    <a:pt x="587" y="330"/>
                    <a:pt x="587" y="330"/>
                  </a:cubicBezTo>
                  <a:cubicBezTo>
                    <a:pt x="587" y="330"/>
                    <a:pt x="589" y="326"/>
                    <a:pt x="586" y="328"/>
                  </a:cubicBezTo>
                  <a:close/>
                  <a:moveTo>
                    <a:pt x="657" y="320"/>
                  </a:moveTo>
                  <a:cubicBezTo>
                    <a:pt x="657" y="321"/>
                    <a:pt x="659" y="324"/>
                    <a:pt x="657" y="322"/>
                  </a:cubicBezTo>
                  <a:cubicBezTo>
                    <a:pt x="657" y="322"/>
                    <a:pt x="655" y="320"/>
                    <a:pt x="657" y="320"/>
                  </a:cubicBezTo>
                  <a:close/>
                  <a:moveTo>
                    <a:pt x="485" y="299"/>
                  </a:moveTo>
                  <a:cubicBezTo>
                    <a:pt x="486" y="300"/>
                    <a:pt x="487" y="303"/>
                    <a:pt x="488" y="303"/>
                  </a:cubicBezTo>
                  <a:cubicBezTo>
                    <a:pt x="490" y="303"/>
                    <a:pt x="490" y="302"/>
                    <a:pt x="489" y="302"/>
                  </a:cubicBezTo>
                  <a:cubicBezTo>
                    <a:pt x="489" y="302"/>
                    <a:pt x="489" y="300"/>
                    <a:pt x="489" y="300"/>
                  </a:cubicBezTo>
                  <a:cubicBezTo>
                    <a:pt x="488" y="300"/>
                    <a:pt x="486" y="300"/>
                    <a:pt x="485" y="299"/>
                  </a:cubicBezTo>
                  <a:close/>
                  <a:moveTo>
                    <a:pt x="494" y="289"/>
                  </a:moveTo>
                  <a:cubicBezTo>
                    <a:pt x="494" y="290"/>
                    <a:pt x="494" y="290"/>
                    <a:pt x="494" y="290"/>
                  </a:cubicBezTo>
                  <a:cubicBezTo>
                    <a:pt x="496" y="290"/>
                    <a:pt x="496" y="289"/>
                    <a:pt x="494" y="289"/>
                  </a:cubicBezTo>
                  <a:close/>
                  <a:moveTo>
                    <a:pt x="530" y="236"/>
                  </a:moveTo>
                  <a:cubicBezTo>
                    <a:pt x="531" y="237"/>
                    <a:pt x="531" y="237"/>
                    <a:pt x="531" y="237"/>
                  </a:cubicBezTo>
                  <a:cubicBezTo>
                    <a:pt x="531" y="236"/>
                    <a:pt x="532" y="236"/>
                    <a:pt x="530" y="236"/>
                  </a:cubicBezTo>
                  <a:close/>
                  <a:moveTo>
                    <a:pt x="434" y="231"/>
                  </a:moveTo>
                  <a:cubicBezTo>
                    <a:pt x="435" y="233"/>
                    <a:pt x="435" y="233"/>
                    <a:pt x="435" y="233"/>
                  </a:cubicBezTo>
                  <a:cubicBezTo>
                    <a:pt x="434" y="232"/>
                    <a:pt x="435" y="231"/>
                    <a:pt x="434" y="231"/>
                  </a:cubicBezTo>
                  <a:close/>
                  <a:moveTo>
                    <a:pt x="476" y="226"/>
                  </a:moveTo>
                  <a:cubicBezTo>
                    <a:pt x="477" y="226"/>
                    <a:pt x="478" y="228"/>
                    <a:pt x="478" y="228"/>
                  </a:cubicBezTo>
                  <a:cubicBezTo>
                    <a:pt x="478" y="228"/>
                    <a:pt x="482" y="227"/>
                    <a:pt x="480" y="227"/>
                  </a:cubicBezTo>
                  <a:cubicBezTo>
                    <a:pt x="479" y="226"/>
                    <a:pt x="478" y="227"/>
                    <a:pt x="476" y="226"/>
                  </a:cubicBezTo>
                  <a:close/>
                  <a:moveTo>
                    <a:pt x="597" y="205"/>
                  </a:moveTo>
                  <a:cubicBezTo>
                    <a:pt x="596" y="207"/>
                    <a:pt x="596" y="207"/>
                    <a:pt x="596" y="207"/>
                  </a:cubicBezTo>
                  <a:cubicBezTo>
                    <a:pt x="597" y="207"/>
                    <a:pt x="597" y="207"/>
                    <a:pt x="597" y="207"/>
                  </a:cubicBezTo>
                  <a:cubicBezTo>
                    <a:pt x="597" y="207"/>
                    <a:pt x="599" y="204"/>
                    <a:pt x="597" y="205"/>
                  </a:cubicBezTo>
                  <a:close/>
                  <a:moveTo>
                    <a:pt x="546" y="198"/>
                  </a:moveTo>
                  <a:cubicBezTo>
                    <a:pt x="547" y="199"/>
                    <a:pt x="545" y="199"/>
                    <a:pt x="545" y="199"/>
                  </a:cubicBezTo>
                  <a:cubicBezTo>
                    <a:pt x="545" y="199"/>
                    <a:pt x="545" y="198"/>
                    <a:pt x="546" y="198"/>
                  </a:cubicBezTo>
                  <a:close/>
                  <a:moveTo>
                    <a:pt x="545" y="195"/>
                  </a:moveTo>
                  <a:cubicBezTo>
                    <a:pt x="546" y="196"/>
                    <a:pt x="544" y="197"/>
                    <a:pt x="544" y="197"/>
                  </a:cubicBezTo>
                  <a:cubicBezTo>
                    <a:pt x="544" y="196"/>
                    <a:pt x="544" y="195"/>
                    <a:pt x="545" y="195"/>
                  </a:cubicBezTo>
                  <a:close/>
                  <a:moveTo>
                    <a:pt x="533" y="149"/>
                  </a:moveTo>
                  <a:cubicBezTo>
                    <a:pt x="534" y="152"/>
                    <a:pt x="534" y="152"/>
                    <a:pt x="534" y="152"/>
                  </a:cubicBezTo>
                  <a:cubicBezTo>
                    <a:pt x="537" y="149"/>
                    <a:pt x="537" y="150"/>
                    <a:pt x="533" y="149"/>
                  </a:cubicBezTo>
                  <a:close/>
                  <a:moveTo>
                    <a:pt x="448" y="132"/>
                  </a:moveTo>
                  <a:cubicBezTo>
                    <a:pt x="449" y="132"/>
                    <a:pt x="447" y="133"/>
                    <a:pt x="447" y="133"/>
                  </a:cubicBezTo>
                  <a:cubicBezTo>
                    <a:pt x="447" y="132"/>
                    <a:pt x="447" y="131"/>
                    <a:pt x="448" y="132"/>
                  </a:cubicBezTo>
                  <a:close/>
                  <a:moveTo>
                    <a:pt x="504" y="114"/>
                  </a:moveTo>
                  <a:cubicBezTo>
                    <a:pt x="506" y="115"/>
                    <a:pt x="511" y="121"/>
                    <a:pt x="506" y="120"/>
                  </a:cubicBezTo>
                  <a:cubicBezTo>
                    <a:pt x="506" y="120"/>
                    <a:pt x="501" y="113"/>
                    <a:pt x="504" y="114"/>
                  </a:cubicBezTo>
                  <a:close/>
                  <a:moveTo>
                    <a:pt x="449" y="92"/>
                  </a:moveTo>
                  <a:cubicBezTo>
                    <a:pt x="449" y="92"/>
                    <a:pt x="449" y="93"/>
                    <a:pt x="448" y="93"/>
                  </a:cubicBezTo>
                  <a:cubicBezTo>
                    <a:pt x="448" y="92"/>
                    <a:pt x="447" y="91"/>
                    <a:pt x="449" y="92"/>
                  </a:cubicBezTo>
                  <a:close/>
                  <a:moveTo>
                    <a:pt x="447" y="88"/>
                  </a:moveTo>
                  <a:cubicBezTo>
                    <a:pt x="447" y="89"/>
                    <a:pt x="446" y="90"/>
                    <a:pt x="446" y="90"/>
                  </a:cubicBezTo>
                  <a:cubicBezTo>
                    <a:pt x="446" y="90"/>
                    <a:pt x="445" y="88"/>
                    <a:pt x="447" y="88"/>
                  </a:cubicBezTo>
                  <a:close/>
                  <a:moveTo>
                    <a:pt x="577" y="72"/>
                  </a:moveTo>
                  <a:cubicBezTo>
                    <a:pt x="577" y="73"/>
                    <a:pt x="577" y="74"/>
                    <a:pt x="576" y="76"/>
                  </a:cubicBezTo>
                  <a:cubicBezTo>
                    <a:pt x="579" y="77"/>
                    <a:pt x="581" y="77"/>
                    <a:pt x="584" y="78"/>
                  </a:cubicBezTo>
                  <a:cubicBezTo>
                    <a:pt x="585" y="79"/>
                    <a:pt x="585" y="79"/>
                    <a:pt x="585" y="79"/>
                  </a:cubicBezTo>
                  <a:cubicBezTo>
                    <a:pt x="587" y="79"/>
                    <a:pt x="585" y="78"/>
                    <a:pt x="587" y="78"/>
                  </a:cubicBezTo>
                  <a:cubicBezTo>
                    <a:pt x="587" y="77"/>
                    <a:pt x="586" y="76"/>
                    <a:pt x="586" y="74"/>
                  </a:cubicBezTo>
                  <a:cubicBezTo>
                    <a:pt x="588" y="74"/>
                    <a:pt x="587" y="73"/>
                    <a:pt x="587" y="72"/>
                  </a:cubicBezTo>
                  <a:cubicBezTo>
                    <a:pt x="584" y="73"/>
                    <a:pt x="582" y="73"/>
                    <a:pt x="577" y="72"/>
                  </a:cubicBezTo>
                  <a:close/>
                  <a:moveTo>
                    <a:pt x="423" y="56"/>
                  </a:moveTo>
                  <a:cubicBezTo>
                    <a:pt x="426" y="55"/>
                    <a:pt x="423" y="58"/>
                    <a:pt x="421" y="58"/>
                  </a:cubicBezTo>
                  <a:cubicBezTo>
                    <a:pt x="420" y="59"/>
                    <a:pt x="422" y="56"/>
                    <a:pt x="423" y="56"/>
                  </a:cubicBezTo>
                  <a:close/>
                  <a:moveTo>
                    <a:pt x="484" y="29"/>
                  </a:moveTo>
                  <a:cubicBezTo>
                    <a:pt x="485" y="29"/>
                    <a:pt x="488" y="36"/>
                    <a:pt x="486" y="33"/>
                  </a:cubicBezTo>
                  <a:cubicBezTo>
                    <a:pt x="486" y="33"/>
                    <a:pt x="482" y="27"/>
                    <a:pt x="484" y="29"/>
                  </a:cubicBezTo>
                  <a:close/>
                  <a:moveTo>
                    <a:pt x="498" y="27"/>
                  </a:moveTo>
                  <a:cubicBezTo>
                    <a:pt x="499" y="27"/>
                    <a:pt x="499" y="28"/>
                    <a:pt x="498" y="29"/>
                  </a:cubicBezTo>
                  <a:cubicBezTo>
                    <a:pt x="498" y="28"/>
                    <a:pt x="497" y="27"/>
                    <a:pt x="498" y="27"/>
                  </a:cubicBezTo>
                  <a:close/>
                  <a:moveTo>
                    <a:pt x="537" y="21"/>
                  </a:moveTo>
                  <a:cubicBezTo>
                    <a:pt x="540" y="21"/>
                    <a:pt x="541" y="22"/>
                    <a:pt x="543" y="23"/>
                  </a:cubicBezTo>
                  <a:cubicBezTo>
                    <a:pt x="541" y="23"/>
                    <a:pt x="541" y="23"/>
                    <a:pt x="539" y="24"/>
                  </a:cubicBezTo>
                  <a:cubicBezTo>
                    <a:pt x="539" y="24"/>
                    <a:pt x="539" y="22"/>
                    <a:pt x="539" y="22"/>
                  </a:cubicBezTo>
                  <a:cubicBezTo>
                    <a:pt x="538" y="22"/>
                    <a:pt x="535" y="20"/>
                    <a:pt x="537" y="21"/>
                  </a:cubicBezTo>
                  <a:close/>
                  <a:moveTo>
                    <a:pt x="660" y="359"/>
                  </a:moveTo>
                  <a:cubicBezTo>
                    <a:pt x="660" y="362"/>
                    <a:pt x="660" y="362"/>
                    <a:pt x="660" y="362"/>
                  </a:cubicBezTo>
                  <a:cubicBezTo>
                    <a:pt x="660" y="361"/>
                    <a:pt x="662" y="362"/>
                    <a:pt x="663" y="362"/>
                  </a:cubicBezTo>
                  <a:cubicBezTo>
                    <a:pt x="663" y="361"/>
                    <a:pt x="664" y="359"/>
                    <a:pt x="664" y="359"/>
                  </a:cubicBezTo>
                  <a:cubicBezTo>
                    <a:pt x="663" y="359"/>
                    <a:pt x="661" y="359"/>
                    <a:pt x="660" y="359"/>
                  </a:cubicBezTo>
                  <a:close/>
                  <a:moveTo>
                    <a:pt x="537" y="349"/>
                  </a:moveTo>
                  <a:cubicBezTo>
                    <a:pt x="535" y="350"/>
                    <a:pt x="533" y="355"/>
                    <a:pt x="532" y="356"/>
                  </a:cubicBezTo>
                  <a:cubicBezTo>
                    <a:pt x="533" y="357"/>
                    <a:pt x="535" y="357"/>
                    <a:pt x="536" y="358"/>
                  </a:cubicBezTo>
                  <a:cubicBezTo>
                    <a:pt x="537" y="358"/>
                    <a:pt x="540" y="348"/>
                    <a:pt x="537" y="349"/>
                  </a:cubicBezTo>
                  <a:close/>
                  <a:moveTo>
                    <a:pt x="585" y="343"/>
                  </a:moveTo>
                  <a:cubicBezTo>
                    <a:pt x="584" y="343"/>
                    <a:pt x="584" y="344"/>
                    <a:pt x="585" y="344"/>
                  </a:cubicBezTo>
                  <a:cubicBezTo>
                    <a:pt x="585" y="344"/>
                    <a:pt x="586" y="343"/>
                    <a:pt x="585" y="343"/>
                  </a:cubicBezTo>
                  <a:close/>
                  <a:moveTo>
                    <a:pt x="552" y="342"/>
                  </a:moveTo>
                  <a:cubicBezTo>
                    <a:pt x="552" y="342"/>
                    <a:pt x="551" y="343"/>
                    <a:pt x="551" y="343"/>
                  </a:cubicBezTo>
                  <a:cubicBezTo>
                    <a:pt x="551" y="343"/>
                    <a:pt x="554" y="344"/>
                    <a:pt x="554" y="344"/>
                  </a:cubicBezTo>
                  <a:cubicBezTo>
                    <a:pt x="554" y="344"/>
                    <a:pt x="554" y="342"/>
                    <a:pt x="554" y="342"/>
                  </a:cubicBezTo>
                  <a:cubicBezTo>
                    <a:pt x="553" y="342"/>
                    <a:pt x="552" y="342"/>
                    <a:pt x="552" y="342"/>
                  </a:cubicBezTo>
                  <a:close/>
                  <a:moveTo>
                    <a:pt x="560" y="341"/>
                  </a:moveTo>
                  <a:cubicBezTo>
                    <a:pt x="561" y="342"/>
                    <a:pt x="559" y="343"/>
                    <a:pt x="562" y="344"/>
                  </a:cubicBezTo>
                  <a:cubicBezTo>
                    <a:pt x="563" y="344"/>
                    <a:pt x="562" y="341"/>
                    <a:pt x="562" y="341"/>
                  </a:cubicBezTo>
                  <a:cubicBezTo>
                    <a:pt x="561" y="341"/>
                    <a:pt x="560" y="341"/>
                    <a:pt x="560" y="341"/>
                  </a:cubicBezTo>
                  <a:close/>
                  <a:moveTo>
                    <a:pt x="508" y="340"/>
                  </a:moveTo>
                  <a:cubicBezTo>
                    <a:pt x="508" y="340"/>
                    <a:pt x="508" y="342"/>
                    <a:pt x="507" y="342"/>
                  </a:cubicBezTo>
                  <a:cubicBezTo>
                    <a:pt x="507" y="343"/>
                    <a:pt x="501" y="345"/>
                    <a:pt x="501" y="346"/>
                  </a:cubicBezTo>
                  <a:cubicBezTo>
                    <a:pt x="500" y="346"/>
                    <a:pt x="497" y="347"/>
                    <a:pt x="496" y="348"/>
                  </a:cubicBezTo>
                  <a:cubicBezTo>
                    <a:pt x="495" y="348"/>
                    <a:pt x="494" y="349"/>
                    <a:pt x="493" y="350"/>
                  </a:cubicBezTo>
                  <a:cubicBezTo>
                    <a:pt x="494" y="350"/>
                    <a:pt x="492" y="352"/>
                    <a:pt x="492" y="352"/>
                  </a:cubicBezTo>
                  <a:cubicBezTo>
                    <a:pt x="500" y="352"/>
                    <a:pt x="496" y="351"/>
                    <a:pt x="500" y="349"/>
                  </a:cubicBezTo>
                  <a:cubicBezTo>
                    <a:pt x="502" y="348"/>
                    <a:pt x="504" y="349"/>
                    <a:pt x="505" y="348"/>
                  </a:cubicBezTo>
                  <a:cubicBezTo>
                    <a:pt x="506" y="348"/>
                    <a:pt x="506" y="345"/>
                    <a:pt x="507" y="344"/>
                  </a:cubicBezTo>
                  <a:cubicBezTo>
                    <a:pt x="508" y="343"/>
                    <a:pt x="515" y="343"/>
                    <a:pt x="508" y="340"/>
                  </a:cubicBezTo>
                  <a:close/>
                  <a:moveTo>
                    <a:pt x="668" y="337"/>
                  </a:moveTo>
                  <a:cubicBezTo>
                    <a:pt x="668" y="338"/>
                    <a:pt x="668" y="338"/>
                    <a:pt x="668" y="338"/>
                  </a:cubicBezTo>
                  <a:cubicBezTo>
                    <a:pt x="665" y="337"/>
                    <a:pt x="666" y="340"/>
                    <a:pt x="668" y="340"/>
                  </a:cubicBezTo>
                  <a:cubicBezTo>
                    <a:pt x="668" y="341"/>
                    <a:pt x="668" y="342"/>
                    <a:pt x="668" y="343"/>
                  </a:cubicBezTo>
                  <a:cubicBezTo>
                    <a:pt x="669" y="343"/>
                    <a:pt x="671" y="343"/>
                    <a:pt x="671" y="343"/>
                  </a:cubicBezTo>
                  <a:cubicBezTo>
                    <a:pt x="672" y="342"/>
                    <a:pt x="673" y="342"/>
                    <a:pt x="674" y="341"/>
                  </a:cubicBezTo>
                  <a:cubicBezTo>
                    <a:pt x="674" y="341"/>
                    <a:pt x="673" y="335"/>
                    <a:pt x="673" y="338"/>
                  </a:cubicBezTo>
                  <a:cubicBezTo>
                    <a:pt x="672" y="338"/>
                    <a:pt x="670" y="338"/>
                    <a:pt x="669" y="338"/>
                  </a:cubicBezTo>
                  <a:cubicBezTo>
                    <a:pt x="669" y="338"/>
                    <a:pt x="669" y="337"/>
                    <a:pt x="668" y="337"/>
                  </a:cubicBezTo>
                  <a:close/>
                  <a:moveTo>
                    <a:pt x="552" y="337"/>
                  </a:moveTo>
                  <a:cubicBezTo>
                    <a:pt x="551" y="339"/>
                    <a:pt x="551" y="339"/>
                    <a:pt x="551" y="339"/>
                  </a:cubicBezTo>
                  <a:cubicBezTo>
                    <a:pt x="552" y="339"/>
                    <a:pt x="554" y="339"/>
                    <a:pt x="554" y="339"/>
                  </a:cubicBezTo>
                  <a:cubicBezTo>
                    <a:pt x="555" y="340"/>
                    <a:pt x="552" y="337"/>
                    <a:pt x="552" y="337"/>
                  </a:cubicBezTo>
                  <a:close/>
                  <a:moveTo>
                    <a:pt x="607" y="308"/>
                  </a:moveTo>
                  <a:cubicBezTo>
                    <a:pt x="609" y="307"/>
                    <a:pt x="609" y="309"/>
                    <a:pt x="610" y="309"/>
                  </a:cubicBezTo>
                  <a:cubicBezTo>
                    <a:pt x="612" y="309"/>
                    <a:pt x="613" y="309"/>
                    <a:pt x="614" y="308"/>
                  </a:cubicBezTo>
                  <a:cubicBezTo>
                    <a:pt x="614" y="310"/>
                    <a:pt x="614" y="309"/>
                    <a:pt x="615" y="309"/>
                  </a:cubicBezTo>
                  <a:cubicBezTo>
                    <a:pt x="616" y="314"/>
                    <a:pt x="617" y="316"/>
                    <a:pt x="617" y="321"/>
                  </a:cubicBezTo>
                  <a:cubicBezTo>
                    <a:pt x="617" y="321"/>
                    <a:pt x="616" y="321"/>
                    <a:pt x="615" y="321"/>
                  </a:cubicBezTo>
                  <a:cubicBezTo>
                    <a:pt x="615" y="321"/>
                    <a:pt x="615" y="319"/>
                    <a:pt x="615" y="319"/>
                  </a:cubicBezTo>
                  <a:cubicBezTo>
                    <a:pt x="613" y="318"/>
                    <a:pt x="613" y="321"/>
                    <a:pt x="612" y="321"/>
                  </a:cubicBezTo>
                  <a:cubicBezTo>
                    <a:pt x="611" y="321"/>
                    <a:pt x="608" y="321"/>
                    <a:pt x="607" y="320"/>
                  </a:cubicBezTo>
                  <a:cubicBezTo>
                    <a:pt x="606" y="318"/>
                    <a:pt x="606" y="318"/>
                    <a:pt x="606" y="318"/>
                  </a:cubicBezTo>
                  <a:cubicBezTo>
                    <a:pt x="607" y="317"/>
                    <a:pt x="608" y="317"/>
                    <a:pt x="609" y="316"/>
                  </a:cubicBezTo>
                  <a:cubicBezTo>
                    <a:pt x="608" y="314"/>
                    <a:pt x="606" y="308"/>
                    <a:pt x="607" y="310"/>
                  </a:cubicBezTo>
                  <a:cubicBezTo>
                    <a:pt x="606" y="309"/>
                    <a:pt x="606" y="308"/>
                    <a:pt x="607" y="308"/>
                  </a:cubicBezTo>
                  <a:close/>
                  <a:moveTo>
                    <a:pt x="484" y="303"/>
                  </a:moveTo>
                  <a:cubicBezTo>
                    <a:pt x="482" y="309"/>
                    <a:pt x="482" y="317"/>
                    <a:pt x="483" y="324"/>
                  </a:cubicBezTo>
                  <a:cubicBezTo>
                    <a:pt x="481" y="325"/>
                    <a:pt x="478" y="328"/>
                    <a:pt x="475" y="329"/>
                  </a:cubicBezTo>
                  <a:cubicBezTo>
                    <a:pt x="475" y="329"/>
                    <a:pt x="474" y="333"/>
                    <a:pt x="475" y="334"/>
                  </a:cubicBezTo>
                  <a:cubicBezTo>
                    <a:pt x="478" y="335"/>
                    <a:pt x="480" y="332"/>
                    <a:pt x="482" y="332"/>
                  </a:cubicBezTo>
                  <a:cubicBezTo>
                    <a:pt x="485" y="332"/>
                    <a:pt x="484" y="334"/>
                    <a:pt x="482" y="334"/>
                  </a:cubicBezTo>
                  <a:cubicBezTo>
                    <a:pt x="483" y="336"/>
                    <a:pt x="483" y="337"/>
                    <a:pt x="483" y="339"/>
                  </a:cubicBezTo>
                  <a:cubicBezTo>
                    <a:pt x="488" y="339"/>
                    <a:pt x="487" y="339"/>
                    <a:pt x="491" y="338"/>
                  </a:cubicBezTo>
                  <a:cubicBezTo>
                    <a:pt x="491" y="337"/>
                    <a:pt x="491" y="336"/>
                    <a:pt x="491" y="336"/>
                  </a:cubicBezTo>
                  <a:cubicBezTo>
                    <a:pt x="491" y="335"/>
                    <a:pt x="493" y="334"/>
                    <a:pt x="493" y="334"/>
                  </a:cubicBezTo>
                  <a:cubicBezTo>
                    <a:pt x="494" y="331"/>
                    <a:pt x="492" y="328"/>
                    <a:pt x="493" y="325"/>
                  </a:cubicBezTo>
                  <a:cubicBezTo>
                    <a:pt x="493" y="325"/>
                    <a:pt x="496" y="322"/>
                    <a:pt x="496" y="322"/>
                  </a:cubicBezTo>
                  <a:cubicBezTo>
                    <a:pt x="497" y="321"/>
                    <a:pt x="498" y="322"/>
                    <a:pt x="499" y="322"/>
                  </a:cubicBezTo>
                  <a:cubicBezTo>
                    <a:pt x="498" y="321"/>
                    <a:pt x="501" y="321"/>
                    <a:pt x="501" y="321"/>
                  </a:cubicBezTo>
                  <a:cubicBezTo>
                    <a:pt x="502" y="324"/>
                    <a:pt x="501" y="323"/>
                    <a:pt x="502" y="324"/>
                  </a:cubicBezTo>
                  <a:cubicBezTo>
                    <a:pt x="502" y="325"/>
                    <a:pt x="503" y="326"/>
                    <a:pt x="502" y="326"/>
                  </a:cubicBezTo>
                  <a:cubicBezTo>
                    <a:pt x="502" y="327"/>
                    <a:pt x="500" y="327"/>
                    <a:pt x="500" y="328"/>
                  </a:cubicBezTo>
                  <a:cubicBezTo>
                    <a:pt x="500" y="328"/>
                    <a:pt x="500" y="329"/>
                    <a:pt x="500" y="330"/>
                  </a:cubicBezTo>
                  <a:cubicBezTo>
                    <a:pt x="501" y="330"/>
                    <a:pt x="502" y="330"/>
                    <a:pt x="502" y="330"/>
                  </a:cubicBezTo>
                  <a:cubicBezTo>
                    <a:pt x="503" y="330"/>
                    <a:pt x="504" y="332"/>
                    <a:pt x="504" y="332"/>
                  </a:cubicBezTo>
                  <a:cubicBezTo>
                    <a:pt x="509" y="333"/>
                    <a:pt x="511" y="332"/>
                    <a:pt x="515" y="334"/>
                  </a:cubicBezTo>
                  <a:cubicBezTo>
                    <a:pt x="515" y="334"/>
                    <a:pt x="517" y="333"/>
                    <a:pt x="517" y="332"/>
                  </a:cubicBezTo>
                  <a:cubicBezTo>
                    <a:pt x="517" y="332"/>
                    <a:pt x="517" y="329"/>
                    <a:pt x="517" y="328"/>
                  </a:cubicBezTo>
                  <a:cubicBezTo>
                    <a:pt x="519" y="330"/>
                    <a:pt x="518" y="327"/>
                    <a:pt x="518" y="326"/>
                  </a:cubicBezTo>
                  <a:cubicBezTo>
                    <a:pt x="517" y="326"/>
                    <a:pt x="514" y="326"/>
                    <a:pt x="514" y="326"/>
                  </a:cubicBezTo>
                  <a:cubicBezTo>
                    <a:pt x="513" y="326"/>
                    <a:pt x="512" y="325"/>
                    <a:pt x="511" y="326"/>
                  </a:cubicBezTo>
                  <a:cubicBezTo>
                    <a:pt x="511" y="326"/>
                    <a:pt x="509" y="328"/>
                    <a:pt x="509" y="328"/>
                  </a:cubicBezTo>
                  <a:cubicBezTo>
                    <a:pt x="508" y="325"/>
                    <a:pt x="509" y="322"/>
                    <a:pt x="507" y="320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6" y="318"/>
                    <a:pt x="506" y="318"/>
                    <a:pt x="506" y="318"/>
                  </a:cubicBezTo>
                  <a:cubicBezTo>
                    <a:pt x="500" y="314"/>
                    <a:pt x="500" y="314"/>
                    <a:pt x="500" y="314"/>
                  </a:cubicBezTo>
                  <a:cubicBezTo>
                    <a:pt x="500" y="313"/>
                    <a:pt x="500" y="313"/>
                    <a:pt x="500" y="313"/>
                  </a:cubicBezTo>
                  <a:cubicBezTo>
                    <a:pt x="499" y="313"/>
                    <a:pt x="499" y="313"/>
                    <a:pt x="499" y="313"/>
                  </a:cubicBezTo>
                  <a:cubicBezTo>
                    <a:pt x="499" y="312"/>
                    <a:pt x="499" y="311"/>
                    <a:pt x="498" y="310"/>
                  </a:cubicBezTo>
                  <a:cubicBezTo>
                    <a:pt x="496" y="309"/>
                    <a:pt x="494" y="311"/>
                    <a:pt x="492" y="310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89" y="308"/>
                    <a:pt x="490" y="310"/>
                    <a:pt x="488" y="311"/>
                  </a:cubicBezTo>
                  <a:cubicBezTo>
                    <a:pt x="487" y="310"/>
                    <a:pt x="487" y="310"/>
                    <a:pt x="486" y="310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7" y="306"/>
                    <a:pt x="490" y="305"/>
                    <a:pt x="486" y="304"/>
                  </a:cubicBezTo>
                  <a:lnTo>
                    <a:pt x="484" y="303"/>
                  </a:lnTo>
                  <a:close/>
                  <a:moveTo>
                    <a:pt x="613" y="275"/>
                  </a:moveTo>
                  <a:cubicBezTo>
                    <a:pt x="613" y="276"/>
                    <a:pt x="617" y="281"/>
                    <a:pt x="617" y="281"/>
                  </a:cubicBezTo>
                  <a:cubicBezTo>
                    <a:pt x="619" y="282"/>
                    <a:pt x="620" y="280"/>
                    <a:pt x="622" y="281"/>
                  </a:cubicBezTo>
                  <a:cubicBezTo>
                    <a:pt x="623" y="282"/>
                    <a:pt x="623" y="282"/>
                    <a:pt x="623" y="282"/>
                  </a:cubicBezTo>
                  <a:cubicBezTo>
                    <a:pt x="624" y="283"/>
                    <a:pt x="627" y="283"/>
                    <a:pt x="629" y="284"/>
                  </a:cubicBezTo>
                  <a:cubicBezTo>
                    <a:pt x="629" y="284"/>
                    <a:pt x="629" y="286"/>
                    <a:pt x="629" y="286"/>
                  </a:cubicBezTo>
                  <a:cubicBezTo>
                    <a:pt x="629" y="286"/>
                    <a:pt x="630" y="286"/>
                    <a:pt x="631" y="286"/>
                  </a:cubicBezTo>
                  <a:cubicBezTo>
                    <a:pt x="631" y="287"/>
                    <a:pt x="631" y="289"/>
                    <a:pt x="632" y="289"/>
                  </a:cubicBezTo>
                  <a:cubicBezTo>
                    <a:pt x="631" y="289"/>
                    <a:pt x="632" y="289"/>
                    <a:pt x="631" y="290"/>
                  </a:cubicBezTo>
                  <a:cubicBezTo>
                    <a:pt x="630" y="290"/>
                    <a:pt x="629" y="291"/>
                    <a:pt x="627" y="290"/>
                  </a:cubicBezTo>
                  <a:cubicBezTo>
                    <a:pt x="627" y="290"/>
                    <a:pt x="627" y="289"/>
                    <a:pt x="626" y="289"/>
                  </a:cubicBezTo>
                  <a:cubicBezTo>
                    <a:pt x="626" y="289"/>
                    <a:pt x="625" y="291"/>
                    <a:pt x="625" y="291"/>
                  </a:cubicBezTo>
                  <a:cubicBezTo>
                    <a:pt x="624" y="292"/>
                    <a:pt x="623" y="291"/>
                    <a:pt x="622" y="292"/>
                  </a:cubicBezTo>
                  <a:cubicBezTo>
                    <a:pt x="623" y="292"/>
                    <a:pt x="619" y="291"/>
                    <a:pt x="620" y="291"/>
                  </a:cubicBezTo>
                  <a:cubicBezTo>
                    <a:pt x="620" y="292"/>
                    <a:pt x="619" y="293"/>
                    <a:pt x="618" y="293"/>
                  </a:cubicBezTo>
                  <a:cubicBezTo>
                    <a:pt x="617" y="294"/>
                    <a:pt x="617" y="295"/>
                    <a:pt x="617" y="296"/>
                  </a:cubicBezTo>
                  <a:cubicBezTo>
                    <a:pt x="615" y="295"/>
                    <a:pt x="615" y="295"/>
                    <a:pt x="614" y="294"/>
                  </a:cubicBezTo>
                  <a:cubicBezTo>
                    <a:pt x="612" y="291"/>
                    <a:pt x="614" y="293"/>
                    <a:pt x="613" y="289"/>
                  </a:cubicBezTo>
                  <a:cubicBezTo>
                    <a:pt x="613" y="288"/>
                    <a:pt x="611" y="287"/>
                    <a:pt x="611" y="286"/>
                  </a:cubicBezTo>
                  <a:cubicBezTo>
                    <a:pt x="610" y="285"/>
                    <a:pt x="610" y="283"/>
                    <a:pt x="610" y="283"/>
                  </a:cubicBezTo>
                  <a:cubicBezTo>
                    <a:pt x="611" y="284"/>
                    <a:pt x="611" y="277"/>
                    <a:pt x="611" y="276"/>
                  </a:cubicBezTo>
                  <a:lnTo>
                    <a:pt x="613" y="275"/>
                  </a:lnTo>
                  <a:close/>
                  <a:moveTo>
                    <a:pt x="474" y="270"/>
                  </a:moveTo>
                  <a:cubicBezTo>
                    <a:pt x="474" y="272"/>
                    <a:pt x="474" y="272"/>
                    <a:pt x="474" y="272"/>
                  </a:cubicBezTo>
                  <a:cubicBezTo>
                    <a:pt x="474" y="272"/>
                    <a:pt x="475" y="272"/>
                    <a:pt x="476" y="273"/>
                  </a:cubicBezTo>
                  <a:cubicBezTo>
                    <a:pt x="475" y="271"/>
                    <a:pt x="477" y="269"/>
                    <a:pt x="474" y="270"/>
                  </a:cubicBezTo>
                  <a:close/>
                  <a:moveTo>
                    <a:pt x="583" y="262"/>
                  </a:moveTo>
                  <a:cubicBezTo>
                    <a:pt x="583" y="262"/>
                    <a:pt x="582" y="265"/>
                    <a:pt x="581" y="266"/>
                  </a:cubicBezTo>
                  <a:cubicBezTo>
                    <a:pt x="582" y="266"/>
                    <a:pt x="584" y="266"/>
                    <a:pt x="585" y="267"/>
                  </a:cubicBezTo>
                  <a:cubicBezTo>
                    <a:pt x="587" y="265"/>
                    <a:pt x="587" y="265"/>
                    <a:pt x="587" y="265"/>
                  </a:cubicBezTo>
                  <a:cubicBezTo>
                    <a:pt x="587" y="264"/>
                    <a:pt x="587" y="263"/>
                    <a:pt x="587" y="263"/>
                  </a:cubicBezTo>
                  <a:cubicBezTo>
                    <a:pt x="586" y="262"/>
                    <a:pt x="584" y="262"/>
                    <a:pt x="583" y="262"/>
                  </a:cubicBezTo>
                  <a:close/>
                  <a:moveTo>
                    <a:pt x="570" y="259"/>
                  </a:moveTo>
                  <a:cubicBezTo>
                    <a:pt x="567" y="260"/>
                    <a:pt x="563" y="263"/>
                    <a:pt x="564" y="267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66" y="269"/>
                    <a:pt x="565" y="270"/>
                    <a:pt x="566" y="271"/>
                  </a:cubicBezTo>
                  <a:cubicBezTo>
                    <a:pt x="566" y="271"/>
                    <a:pt x="568" y="272"/>
                    <a:pt x="568" y="273"/>
                  </a:cubicBezTo>
                  <a:cubicBezTo>
                    <a:pt x="570" y="272"/>
                    <a:pt x="572" y="271"/>
                    <a:pt x="574" y="271"/>
                  </a:cubicBezTo>
                  <a:cubicBezTo>
                    <a:pt x="574" y="269"/>
                    <a:pt x="574" y="268"/>
                    <a:pt x="574" y="266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75" y="264"/>
                    <a:pt x="575" y="263"/>
                    <a:pt x="575" y="263"/>
                  </a:cubicBezTo>
                  <a:cubicBezTo>
                    <a:pt x="575" y="262"/>
                    <a:pt x="574" y="262"/>
                    <a:pt x="573" y="261"/>
                  </a:cubicBezTo>
                  <a:cubicBezTo>
                    <a:pt x="572" y="261"/>
                    <a:pt x="572" y="259"/>
                    <a:pt x="572" y="259"/>
                  </a:cubicBezTo>
                  <a:cubicBezTo>
                    <a:pt x="571" y="258"/>
                    <a:pt x="570" y="259"/>
                    <a:pt x="570" y="259"/>
                  </a:cubicBezTo>
                  <a:close/>
                  <a:moveTo>
                    <a:pt x="585" y="254"/>
                  </a:moveTo>
                  <a:cubicBezTo>
                    <a:pt x="586" y="255"/>
                    <a:pt x="585" y="256"/>
                    <a:pt x="585" y="257"/>
                  </a:cubicBezTo>
                  <a:cubicBezTo>
                    <a:pt x="586" y="257"/>
                    <a:pt x="585" y="258"/>
                    <a:pt x="585" y="259"/>
                  </a:cubicBezTo>
                  <a:cubicBezTo>
                    <a:pt x="586" y="259"/>
                    <a:pt x="587" y="258"/>
                    <a:pt x="587" y="259"/>
                  </a:cubicBezTo>
                  <a:cubicBezTo>
                    <a:pt x="587" y="258"/>
                    <a:pt x="587" y="256"/>
                    <a:pt x="587" y="256"/>
                  </a:cubicBezTo>
                  <a:cubicBezTo>
                    <a:pt x="587" y="255"/>
                    <a:pt x="586" y="254"/>
                    <a:pt x="585" y="254"/>
                  </a:cubicBezTo>
                  <a:close/>
                  <a:moveTo>
                    <a:pt x="538" y="251"/>
                  </a:moveTo>
                  <a:cubicBezTo>
                    <a:pt x="538" y="251"/>
                    <a:pt x="538" y="254"/>
                    <a:pt x="538" y="254"/>
                  </a:cubicBezTo>
                  <a:cubicBezTo>
                    <a:pt x="538" y="254"/>
                    <a:pt x="540" y="254"/>
                    <a:pt x="540" y="254"/>
                  </a:cubicBezTo>
                  <a:cubicBezTo>
                    <a:pt x="540" y="254"/>
                    <a:pt x="543" y="254"/>
                    <a:pt x="542" y="254"/>
                  </a:cubicBezTo>
                  <a:cubicBezTo>
                    <a:pt x="544" y="255"/>
                    <a:pt x="543" y="252"/>
                    <a:pt x="543" y="252"/>
                  </a:cubicBezTo>
                  <a:cubicBezTo>
                    <a:pt x="541" y="251"/>
                    <a:pt x="540" y="251"/>
                    <a:pt x="538" y="251"/>
                  </a:cubicBezTo>
                  <a:close/>
                  <a:moveTo>
                    <a:pt x="544" y="241"/>
                  </a:moveTo>
                  <a:cubicBezTo>
                    <a:pt x="544" y="241"/>
                    <a:pt x="544" y="243"/>
                    <a:pt x="545" y="243"/>
                  </a:cubicBezTo>
                  <a:cubicBezTo>
                    <a:pt x="546" y="244"/>
                    <a:pt x="545" y="241"/>
                    <a:pt x="545" y="241"/>
                  </a:cubicBezTo>
                  <a:lnTo>
                    <a:pt x="544" y="241"/>
                  </a:lnTo>
                  <a:close/>
                  <a:moveTo>
                    <a:pt x="567" y="239"/>
                  </a:moveTo>
                  <a:cubicBezTo>
                    <a:pt x="567" y="239"/>
                    <a:pt x="566" y="241"/>
                    <a:pt x="566" y="241"/>
                  </a:cubicBezTo>
                  <a:cubicBezTo>
                    <a:pt x="566" y="241"/>
                    <a:pt x="566" y="241"/>
                    <a:pt x="566" y="242"/>
                  </a:cubicBezTo>
                  <a:cubicBezTo>
                    <a:pt x="567" y="242"/>
                    <a:pt x="568" y="242"/>
                    <a:pt x="569" y="242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69" y="239"/>
                    <a:pt x="567" y="240"/>
                    <a:pt x="567" y="239"/>
                  </a:cubicBezTo>
                  <a:close/>
                  <a:moveTo>
                    <a:pt x="548" y="237"/>
                  </a:moveTo>
                  <a:cubicBezTo>
                    <a:pt x="548" y="237"/>
                    <a:pt x="548" y="240"/>
                    <a:pt x="548" y="240"/>
                  </a:cubicBezTo>
                  <a:cubicBezTo>
                    <a:pt x="550" y="239"/>
                    <a:pt x="550" y="239"/>
                    <a:pt x="550" y="239"/>
                  </a:cubicBezTo>
                  <a:cubicBezTo>
                    <a:pt x="550" y="238"/>
                    <a:pt x="550" y="237"/>
                    <a:pt x="550" y="237"/>
                  </a:cubicBezTo>
                  <a:cubicBezTo>
                    <a:pt x="550" y="237"/>
                    <a:pt x="548" y="237"/>
                    <a:pt x="548" y="237"/>
                  </a:cubicBezTo>
                  <a:close/>
                  <a:moveTo>
                    <a:pt x="542" y="233"/>
                  </a:moveTo>
                  <a:cubicBezTo>
                    <a:pt x="541" y="233"/>
                    <a:pt x="539" y="235"/>
                    <a:pt x="538" y="235"/>
                  </a:cubicBezTo>
                  <a:cubicBezTo>
                    <a:pt x="536" y="236"/>
                    <a:pt x="534" y="235"/>
                    <a:pt x="532" y="235"/>
                  </a:cubicBezTo>
                  <a:cubicBezTo>
                    <a:pt x="532" y="236"/>
                    <a:pt x="531" y="237"/>
                    <a:pt x="532" y="237"/>
                  </a:cubicBezTo>
                  <a:cubicBezTo>
                    <a:pt x="531" y="237"/>
                    <a:pt x="533" y="238"/>
                    <a:pt x="533" y="238"/>
                  </a:cubicBezTo>
                  <a:cubicBezTo>
                    <a:pt x="532" y="238"/>
                    <a:pt x="534" y="239"/>
                    <a:pt x="534" y="239"/>
                  </a:cubicBezTo>
                  <a:cubicBezTo>
                    <a:pt x="534" y="238"/>
                    <a:pt x="536" y="237"/>
                    <a:pt x="536" y="237"/>
                  </a:cubicBezTo>
                  <a:cubicBezTo>
                    <a:pt x="536" y="238"/>
                    <a:pt x="537" y="240"/>
                    <a:pt x="537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9" y="240"/>
                    <a:pt x="550" y="232"/>
                    <a:pt x="542" y="233"/>
                  </a:cubicBezTo>
                  <a:close/>
                  <a:moveTo>
                    <a:pt x="623" y="232"/>
                  </a:moveTo>
                  <a:cubicBezTo>
                    <a:pt x="629" y="232"/>
                    <a:pt x="627" y="233"/>
                    <a:pt x="629" y="234"/>
                  </a:cubicBezTo>
                  <a:cubicBezTo>
                    <a:pt x="628" y="234"/>
                    <a:pt x="618" y="232"/>
                    <a:pt x="623" y="232"/>
                  </a:cubicBezTo>
                  <a:close/>
                  <a:moveTo>
                    <a:pt x="474" y="229"/>
                  </a:moveTo>
                  <a:cubicBezTo>
                    <a:pt x="475" y="236"/>
                    <a:pt x="474" y="236"/>
                    <a:pt x="481" y="237"/>
                  </a:cubicBezTo>
                  <a:cubicBezTo>
                    <a:pt x="478" y="235"/>
                    <a:pt x="475" y="232"/>
                    <a:pt x="474" y="229"/>
                  </a:cubicBezTo>
                  <a:close/>
                  <a:moveTo>
                    <a:pt x="622" y="227"/>
                  </a:moveTo>
                  <a:cubicBezTo>
                    <a:pt x="622" y="227"/>
                    <a:pt x="622" y="229"/>
                    <a:pt x="622" y="229"/>
                  </a:cubicBezTo>
                  <a:cubicBezTo>
                    <a:pt x="619" y="230"/>
                    <a:pt x="621" y="227"/>
                    <a:pt x="622" y="227"/>
                  </a:cubicBezTo>
                  <a:close/>
                  <a:moveTo>
                    <a:pt x="615" y="220"/>
                  </a:moveTo>
                  <a:cubicBezTo>
                    <a:pt x="618" y="220"/>
                    <a:pt x="616" y="223"/>
                    <a:pt x="616" y="223"/>
                  </a:cubicBezTo>
                  <a:cubicBezTo>
                    <a:pt x="616" y="223"/>
                    <a:pt x="614" y="223"/>
                    <a:pt x="614" y="223"/>
                  </a:cubicBezTo>
                  <a:cubicBezTo>
                    <a:pt x="614" y="222"/>
                    <a:pt x="613" y="220"/>
                    <a:pt x="615" y="220"/>
                  </a:cubicBezTo>
                  <a:close/>
                  <a:moveTo>
                    <a:pt x="604" y="216"/>
                  </a:moveTo>
                  <a:cubicBezTo>
                    <a:pt x="604" y="216"/>
                    <a:pt x="604" y="218"/>
                    <a:pt x="604" y="218"/>
                  </a:cubicBezTo>
                  <a:cubicBezTo>
                    <a:pt x="602" y="219"/>
                    <a:pt x="603" y="216"/>
                    <a:pt x="604" y="216"/>
                  </a:cubicBezTo>
                  <a:close/>
                  <a:moveTo>
                    <a:pt x="387" y="173"/>
                  </a:move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9" y="176"/>
                    <a:pt x="389" y="176"/>
                  </a:cubicBezTo>
                  <a:cubicBezTo>
                    <a:pt x="389" y="173"/>
                    <a:pt x="389" y="173"/>
                    <a:pt x="389" y="173"/>
                  </a:cubicBezTo>
                  <a:cubicBezTo>
                    <a:pt x="388" y="173"/>
                    <a:pt x="387" y="174"/>
                    <a:pt x="387" y="173"/>
                  </a:cubicBezTo>
                  <a:close/>
                  <a:moveTo>
                    <a:pt x="550" y="163"/>
                  </a:moveTo>
                  <a:cubicBezTo>
                    <a:pt x="547" y="163"/>
                    <a:pt x="544" y="165"/>
                    <a:pt x="542" y="166"/>
                  </a:cubicBezTo>
                  <a:cubicBezTo>
                    <a:pt x="542" y="166"/>
                    <a:pt x="542" y="166"/>
                    <a:pt x="542" y="166"/>
                  </a:cubicBezTo>
                  <a:cubicBezTo>
                    <a:pt x="539" y="166"/>
                    <a:pt x="537" y="164"/>
                    <a:pt x="535" y="164"/>
                  </a:cubicBezTo>
                  <a:cubicBezTo>
                    <a:pt x="532" y="163"/>
                    <a:pt x="532" y="165"/>
                    <a:pt x="530" y="166"/>
                  </a:cubicBezTo>
                  <a:cubicBezTo>
                    <a:pt x="529" y="166"/>
                    <a:pt x="528" y="166"/>
                    <a:pt x="527" y="166"/>
                  </a:cubicBezTo>
                  <a:cubicBezTo>
                    <a:pt x="522" y="169"/>
                    <a:pt x="523" y="175"/>
                    <a:pt x="522" y="179"/>
                  </a:cubicBezTo>
                  <a:cubicBezTo>
                    <a:pt x="521" y="176"/>
                    <a:pt x="521" y="185"/>
                    <a:pt x="525" y="186"/>
                  </a:cubicBezTo>
                  <a:cubicBezTo>
                    <a:pt x="529" y="187"/>
                    <a:pt x="530" y="184"/>
                    <a:pt x="532" y="184"/>
                  </a:cubicBezTo>
                  <a:cubicBezTo>
                    <a:pt x="535" y="184"/>
                    <a:pt x="537" y="186"/>
                    <a:pt x="540" y="185"/>
                  </a:cubicBezTo>
                  <a:cubicBezTo>
                    <a:pt x="544" y="185"/>
                    <a:pt x="545" y="181"/>
                    <a:pt x="548" y="180"/>
                  </a:cubicBezTo>
                  <a:cubicBezTo>
                    <a:pt x="549" y="180"/>
                    <a:pt x="550" y="181"/>
                    <a:pt x="552" y="180"/>
                  </a:cubicBezTo>
                  <a:cubicBezTo>
                    <a:pt x="552" y="180"/>
                    <a:pt x="553" y="178"/>
                    <a:pt x="553" y="178"/>
                  </a:cubicBezTo>
                  <a:cubicBezTo>
                    <a:pt x="554" y="178"/>
                    <a:pt x="555" y="179"/>
                    <a:pt x="558" y="179"/>
                  </a:cubicBezTo>
                  <a:cubicBezTo>
                    <a:pt x="558" y="179"/>
                    <a:pt x="559" y="177"/>
                    <a:pt x="560" y="177"/>
                  </a:cubicBezTo>
                  <a:cubicBezTo>
                    <a:pt x="559" y="176"/>
                    <a:pt x="560" y="176"/>
                    <a:pt x="560" y="175"/>
                  </a:cubicBezTo>
                  <a:cubicBezTo>
                    <a:pt x="558" y="174"/>
                    <a:pt x="558" y="174"/>
                    <a:pt x="558" y="174"/>
                  </a:cubicBezTo>
                  <a:cubicBezTo>
                    <a:pt x="557" y="172"/>
                    <a:pt x="556" y="169"/>
                    <a:pt x="556" y="168"/>
                  </a:cubicBezTo>
                  <a:cubicBezTo>
                    <a:pt x="555" y="166"/>
                    <a:pt x="555" y="166"/>
                    <a:pt x="555" y="164"/>
                  </a:cubicBezTo>
                  <a:cubicBezTo>
                    <a:pt x="554" y="164"/>
                    <a:pt x="552" y="165"/>
                    <a:pt x="552" y="165"/>
                  </a:cubicBezTo>
                  <a:cubicBezTo>
                    <a:pt x="551" y="165"/>
                    <a:pt x="551" y="163"/>
                    <a:pt x="550" y="163"/>
                  </a:cubicBezTo>
                  <a:close/>
                  <a:moveTo>
                    <a:pt x="397" y="156"/>
                  </a:moveTo>
                  <a:cubicBezTo>
                    <a:pt x="397" y="156"/>
                    <a:pt x="397" y="157"/>
                    <a:pt x="397" y="158"/>
                  </a:cubicBezTo>
                  <a:cubicBezTo>
                    <a:pt x="399" y="158"/>
                    <a:pt x="399" y="156"/>
                    <a:pt x="397" y="156"/>
                  </a:cubicBezTo>
                  <a:close/>
                  <a:moveTo>
                    <a:pt x="381" y="153"/>
                  </a:moveTo>
                  <a:cubicBezTo>
                    <a:pt x="380" y="153"/>
                    <a:pt x="378" y="156"/>
                    <a:pt x="381" y="156"/>
                  </a:cubicBezTo>
                  <a:cubicBezTo>
                    <a:pt x="381" y="156"/>
                    <a:pt x="383" y="152"/>
                    <a:pt x="381" y="153"/>
                  </a:cubicBezTo>
                  <a:close/>
                  <a:moveTo>
                    <a:pt x="399" y="135"/>
                  </a:moveTo>
                  <a:cubicBezTo>
                    <a:pt x="399" y="137"/>
                    <a:pt x="398" y="141"/>
                    <a:pt x="396" y="142"/>
                  </a:cubicBezTo>
                  <a:cubicBezTo>
                    <a:pt x="395" y="142"/>
                    <a:pt x="394" y="141"/>
                    <a:pt x="393" y="142"/>
                  </a:cubicBezTo>
                  <a:cubicBezTo>
                    <a:pt x="393" y="143"/>
                    <a:pt x="394" y="144"/>
                    <a:pt x="393" y="145"/>
                  </a:cubicBezTo>
                  <a:cubicBezTo>
                    <a:pt x="393" y="145"/>
                    <a:pt x="391" y="147"/>
                    <a:pt x="391" y="147"/>
                  </a:cubicBezTo>
                  <a:cubicBezTo>
                    <a:pt x="391" y="148"/>
                    <a:pt x="392" y="150"/>
                    <a:pt x="392" y="150"/>
                  </a:cubicBezTo>
                  <a:cubicBezTo>
                    <a:pt x="393" y="150"/>
                    <a:pt x="393" y="149"/>
                    <a:pt x="393" y="149"/>
                  </a:cubicBezTo>
                  <a:cubicBezTo>
                    <a:pt x="394" y="149"/>
                    <a:pt x="395" y="149"/>
                    <a:pt x="396" y="150"/>
                  </a:cubicBezTo>
                  <a:cubicBezTo>
                    <a:pt x="397" y="150"/>
                    <a:pt x="397" y="151"/>
                    <a:pt x="397" y="152"/>
                  </a:cubicBezTo>
                  <a:cubicBezTo>
                    <a:pt x="398" y="152"/>
                    <a:pt x="404" y="154"/>
                    <a:pt x="405" y="154"/>
                  </a:cubicBezTo>
                  <a:cubicBezTo>
                    <a:pt x="405" y="154"/>
                    <a:pt x="405" y="152"/>
                    <a:pt x="407" y="153"/>
                  </a:cubicBezTo>
                  <a:cubicBezTo>
                    <a:pt x="407" y="153"/>
                    <a:pt x="408" y="155"/>
                    <a:pt x="409" y="156"/>
                  </a:cubicBezTo>
                  <a:cubicBezTo>
                    <a:pt x="410" y="155"/>
                    <a:pt x="411" y="155"/>
                    <a:pt x="412" y="155"/>
                  </a:cubicBezTo>
                  <a:cubicBezTo>
                    <a:pt x="413" y="151"/>
                    <a:pt x="415" y="145"/>
                    <a:pt x="413" y="141"/>
                  </a:cubicBezTo>
                  <a:cubicBezTo>
                    <a:pt x="413" y="140"/>
                    <a:pt x="411" y="140"/>
                    <a:pt x="410" y="139"/>
                  </a:cubicBezTo>
                  <a:cubicBezTo>
                    <a:pt x="409" y="138"/>
                    <a:pt x="410" y="137"/>
                    <a:pt x="409" y="136"/>
                  </a:cubicBezTo>
                  <a:cubicBezTo>
                    <a:pt x="408" y="135"/>
                    <a:pt x="401" y="135"/>
                    <a:pt x="399" y="135"/>
                  </a:cubicBezTo>
                  <a:close/>
                  <a:moveTo>
                    <a:pt x="395" y="133"/>
                  </a:moveTo>
                  <a:cubicBezTo>
                    <a:pt x="395" y="133"/>
                    <a:pt x="394" y="135"/>
                    <a:pt x="393" y="136"/>
                  </a:cubicBezTo>
                  <a:cubicBezTo>
                    <a:pt x="392" y="137"/>
                    <a:pt x="390" y="136"/>
                    <a:pt x="388" y="137"/>
                  </a:cubicBezTo>
                  <a:cubicBezTo>
                    <a:pt x="388" y="139"/>
                    <a:pt x="388" y="140"/>
                    <a:pt x="389" y="140"/>
                  </a:cubicBezTo>
                  <a:cubicBezTo>
                    <a:pt x="389" y="139"/>
                    <a:pt x="390" y="140"/>
                    <a:pt x="391" y="140"/>
                  </a:cubicBezTo>
                  <a:cubicBezTo>
                    <a:pt x="391" y="140"/>
                    <a:pt x="392" y="137"/>
                    <a:pt x="392" y="137"/>
                  </a:cubicBezTo>
                  <a:cubicBezTo>
                    <a:pt x="393" y="137"/>
                    <a:pt x="394" y="137"/>
                    <a:pt x="395" y="137"/>
                  </a:cubicBezTo>
                  <a:cubicBezTo>
                    <a:pt x="395" y="137"/>
                    <a:pt x="397" y="132"/>
                    <a:pt x="395" y="133"/>
                  </a:cubicBezTo>
                  <a:close/>
                  <a:moveTo>
                    <a:pt x="389" y="132"/>
                  </a:moveTo>
                  <a:cubicBezTo>
                    <a:pt x="390" y="134"/>
                    <a:pt x="390" y="134"/>
                    <a:pt x="390" y="134"/>
                  </a:cubicBezTo>
                  <a:cubicBezTo>
                    <a:pt x="390" y="133"/>
                    <a:pt x="391" y="132"/>
                    <a:pt x="389" y="132"/>
                  </a:cubicBezTo>
                  <a:close/>
                  <a:moveTo>
                    <a:pt x="386" y="132"/>
                  </a:moveTo>
                  <a:cubicBezTo>
                    <a:pt x="386" y="132"/>
                    <a:pt x="386" y="134"/>
                    <a:pt x="386" y="134"/>
                  </a:cubicBezTo>
                  <a:cubicBezTo>
                    <a:pt x="388" y="135"/>
                    <a:pt x="387" y="133"/>
                    <a:pt x="386" y="132"/>
                  </a:cubicBezTo>
                  <a:close/>
                  <a:moveTo>
                    <a:pt x="404" y="131"/>
                  </a:moveTo>
                  <a:cubicBezTo>
                    <a:pt x="402" y="131"/>
                    <a:pt x="404" y="133"/>
                    <a:pt x="405" y="133"/>
                  </a:cubicBezTo>
                  <a:cubicBezTo>
                    <a:pt x="405" y="133"/>
                    <a:pt x="407" y="130"/>
                    <a:pt x="404" y="131"/>
                  </a:cubicBezTo>
                  <a:close/>
                  <a:moveTo>
                    <a:pt x="538" y="128"/>
                  </a:moveTo>
                  <a:cubicBezTo>
                    <a:pt x="537" y="128"/>
                    <a:pt x="535" y="129"/>
                    <a:pt x="535" y="130"/>
                  </a:cubicBezTo>
                  <a:cubicBezTo>
                    <a:pt x="535" y="130"/>
                    <a:pt x="533" y="130"/>
                    <a:pt x="533" y="130"/>
                  </a:cubicBezTo>
                  <a:cubicBezTo>
                    <a:pt x="534" y="130"/>
                    <a:pt x="532" y="130"/>
                    <a:pt x="532" y="130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4" y="132"/>
                    <a:pt x="535" y="131"/>
                    <a:pt x="536" y="132"/>
                  </a:cubicBezTo>
                  <a:cubicBezTo>
                    <a:pt x="536" y="132"/>
                    <a:pt x="537" y="133"/>
                    <a:pt x="538" y="134"/>
                  </a:cubicBezTo>
                  <a:cubicBezTo>
                    <a:pt x="538" y="133"/>
                    <a:pt x="537" y="132"/>
                    <a:pt x="538" y="131"/>
                  </a:cubicBezTo>
                  <a:cubicBezTo>
                    <a:pt x="538" y="130"/>
                    <a:pt x="544" y="127"/>
                    <a:pt x="538" y="128"/>
                  </a:cubicBezTo>
                  <a:close/>
                  <a:moveTo>
                    <a:pt x="443" y="114"/>
                  </a:moveTo>
                  <a:cubicBezTo>
                    <a:pt x="442" y="114"/>
                    <a:pt x="441" y="114"/>
                    <a:pt x="440" y="114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1" y="119"/>
                    <a:pt x="441" y="119"/>
                    <a:pt x="446" y="120"/>
                  </a:cubicBezTo>
                  <a:cubicBezTo>
                    <a:pt x="446" y="120"/>
                    <a:pt x="445" y="118"/>
                    <a:pt x="445" y="118"/>
                  </a:cubicBezTo>
                  <a:cubicBezTo>
                    <a:pt x="445" y="118"/>
                    <a:pt x="445" y="115"/>
                    <a:pt x="445" y="114"/>
                  </a:cubicBezTo>
                  <a:cubicBezTo>
                    <a:pt x="444" y="114"/>
                    <a:pt x="443" y="114"/>
                    <a:pt x="443" y="114"/>
                  </a:cubicBezTo>
                  <a:close/>
                  <a:moveTo>
                    <a:pt x="395" y="111"/>
                  </a:moveTo>
                  <a:cubicBezTo>
                    <a:pt x="394" y="112"/>
                    <a:pt x="394" y="114"/>
                    <a:pt x="393" y="115"/>
                  </a:cubicBezTo>
                  <a:cubicBezTo>
                    <a:pt x="392" y="114"/>
                    <a:pt x="392" y="117"/>
                    <a:pt x="391" y="117"/>
                  </a:cubicBezTo>
                  <a:cubicBezTo>
                    <a:pt x="392" y="118"/>
                    <a:pt x="394" y="118"/>
                    <a:pt x="395" y="119"/>
                  </a:cubicBezTo>
                  <a:cubicBezTo>
                    <a:pt x="397" y="120"/>
                    <a:pt x="396" y="123"/>
                    <a:pt x="398" y="124"/>
                  </a:cubicBezTo>
                  <a:cubicBezTo>
                    <a:pt x="400" y="125"/>
                    <a:pt x="402" y="124"/>
                    <a:pt x="405" y="124"/>
                  </a:cubicBezTo>
                  <a:cubicBezTo>
                    <a:pt x="408" y="125"/>
                    <a:pt x="410" y="127"/>
                    <a:pt x="412" y="128"/>
                  </a:cubicBezTo>
                  <a:cubicBezTo>
                    <a:pt x="413" y="128"/>
                    <a:pt x="413" y="127"/>
                    <a:pt x="414" y="128"/>
                  </a:cubicBezTo>
                  <a:cubicBezTo>
                    <a:pt x="416" y="126"/>
                    <a:pt x="414" y="124"/>
                    <a:pt x="418" y="124"/>
                  </a:cubicBezTo>
                  <a:cubicBezTo>
                    <a:pt x="418" y="126"/>
                    <a:pt x="418" y="126"/>
                    <a:pt x="418" y="126"/>
                  </a:cubicBezTo>
                  <a:cubicBezTo>
                    <a:pt x="421" y="127"/>
                    <a:pt x="428" y="128"/>
                    <a:pt x="429" y="130"/>
                  </a:cubicBezTo>
                  <a:cubicBezTo>
                    <a:pt x="429" y="131"/>
                    <a:pt x="428" y="132"/>
                    <a:pt x="429" y="132"/>
                  </a:cubicBezTo>
                  <a:cubicBezTo>
                    <a:pt x="429" y="133"/>
                    <a:pt x="431" y="133"/>
                    <a:pt x="431" y="134"/>
                  </a:cubicBezTo>
                  <a:cubicBezTo>
                    <a:pt x="433" y="138"/>
                    <a:pt x="430" y="139"/>
                    <a:pt x="430" y="142"/>
                  </a:cubicBezTo>
                  <a:cubicBezTo>
                    <a:pt x="430" y="143"/>
                    <a:pt x="431" y="144"/>
                    <a:pt x="431" y="144"/>
                  </a:cubicBezTo>
                  <a:cubicBezTo>
                    <a:pt x="431" y="146"/>
                    <a:pt x="429" y="147"/>
                    <a:pt x="429" y="148"/>
                  </a:cubicBezTo>
                  <a:cubicBezTo>
                    <a:pt x="429" y="149"/>
                    <a:pt x="430" y="151"/>
                    <a:pt x="431" y="152"/>
                  </a:cubicBezTo>
                  <a:cubicBezTo>
                    <a:pt x="431" y="153"/>
                    <a:pt x="431" y="155"/>
                    <a:pt x="431" y="154"/>
                  </a:cubicBezTo>
                  <a:cubicBezTo>
                    <a:pt x="431" y="155"/>
                    <a:pt x="431" y="158"/>
                    <a:pt x="431" y="158"/>
                  </a:cubicBezTo>
                  <a:cubicBezTo>
                    <a:pt x="433" y="158"/>
                    <a:pt x="434" y="158"/>
                    <a:pt x="435" y="158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40" y="155"/>
                    <a:pt x="439" y="157"/>
                    <a:pt x="439" y="158"/>
                  </a:cubicBezTo>
                  <a:cubicBezTo>
                    <a:pt x="439" y="158"/>
                    <a:pt x="439" y="158"/>
                    <a:pt x="439" y="158"/>
                  </a:cubicBezTo>
                  <a:cubicBezTo>
                    <a:pt x="439" y="158"/>
                    <a:pt x="451" y="156"/>
                    <a:pt x="451" y="156"/>
                  </a:cubicBezTo>
                  <a:cubicBezTo>
                    <a:pt x="452" y="155"/>
                    <a:pt x="451" y="153"/>
                    <a:pt x="452" y="152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6" y="152"/>
                    <a:pt x="457" y="155"/>
                    <a:pt x="457" y="157"/>
                  </a:cubicBezTo>
                  <a:cubicBezTo>
                    <a:pt x="459" y="157"/>
                    <a:pt x="460" y="158"/>
                    <a:pt x="462" y="158"/>
                  </a:cubicBezTo>
                  <a:cubicBezTo>
                    <a:pt x="462" y="157"/>
                    <a:pt x="465" y="155"/>
                    <a:pt x="466" y="156"/>
                  </a:cubicBezTo>
                  <a:cubicBezTo>
                    <a:pt x="466" y="156"/>
                    <a:pt x="468" y="158"/>
                    <a:pt x="470" y="157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3" y="154"/>
                    <a:pt x="473" y="154"/>
                    <a:pt x="474" y="154"/>
                  </a:cubicBezTo>
                  <a:cubicBezTo>
                    <a:pt x="475" y="154"/>
                    <a:pt x="475" y="155"/>
                    <a:pt x="475" y="157"/>
                  </a:cubicBezTo>
                  <a:cubicBezTo>
                    <a:pt x="478" y="157"/>
                    <a:pt x="480" y="156"/>
                    <a:pt x="482" y="156"/>
                  </a:cubicBezTo>
                  <a:cubicBezTo>
                    <a:pt x="482" y="154"/>
                    <a:pt x="482" y="154"/>
                    <a:pt x="482" y="154"/>
                  </a:cubicBezTo>
                  <a:cubicBezTo>
                    <a:pt x="484" y="155"/>
                    <a:pt x="483" y="156"/>
                    <a:pt x="484" y="157"/>
                  </a:cubicBezTo>
                  <a:cubicBezTo>
                    <a:pt x="485" y="157"/>
                    <a:pt x="485" y="156"/>
                    <a:pt x="486" y="156"/>
                  </a:cubicBezTo>
                  <a:cubicBezTo>
                    <a:pt x="487" y="155"/>
                    <a:pt x="489" y="156"/>
                    <a:pt x="491" y="156"/>
                  </a:cubicBezTo>
                  <a:cubicBezTo>
                    <a:pt x="495" y="156"/>
                    <a:pt x="498" y="156"/>
                    <a:pt x="502" y="156"/>
                  </a:cubicBezTo>
                  <a:cubicBezTo>
                    <a:pt x="502" y="154"/>
                    <a:pt x="502" y="155"/>
                    <a:pt x="503" y="155"/>
                  </a:cubicBezTo>
                  <a:cubicBezTo>
                    <a:pt x="503" y="153"/>
                    <a:pt x="503" y="151"/>
                    <a:pt x="502" y="151"/>
                  </a:cubicBezTo>
                  <a:cubicBezTo>
                    <a:pt x="503" y="151"/>
                    <a:pt x="504" y="151"/>
                    <a:pt x="504" y="151"/>
                  </a:cubicBezTo>
                  <a:cubicBezTo>
                    <a:pt x="505" y="151"/>
                    <a:pt x="505" y="154"/>
                    <a:pt x="505" y="154"/>
                  </a:cubicBezTo>
                  <a:cubicBezTo>
                    <a:pt x="506" y="154"/>
                    <a:pt x="507" y="155"/>
                    <a:pt x="508" y="156"/>
                  </a:cubicBezTo>
                  <a:cubicBezTo>
                    <a:pt x="509" y="156"/>
                    <a:pt x="509" y="155"/>
                    <a:pt x="510" y="155"/>
                  </a:cubicBezTo>
                  <a:cubicBezTo>
                    <a:pt x="511" y="154"/>
                    <a:pt x="510" y="154"/>
                    <a:pt x="511" y="154"/>
                  </a:cubicBezTo>
                  <a:cubicBezTo>
                    <a:pt x="511" y="154"/>
                    <a:pt x="512" y="155"/>
                    <a:pt x="512" y="156"/>
                  </a:cubicBezTo>
                  <a:cubicBezTo>
                    <a:pt x="514" y="156"/>
                    <a:pt x="526" y="155"/>
                    <a:pt x="529" y="154"/>
                  </a:cubicBezTo>
                  <a:cubicBezTo>
                    <a:pt x="529" y="154"/>
                    <a:pt x="529" y="152"/>
                    <a:pt x="530" y="152"/>
                  </a:cubicBezTo>
                  <a:cubicBezTo>
                    <a:pt x="531" y="156"/>
                    <a:pt x="530" y="150"/>
                    <a:pt x="530" y="148"/>
                  </a:cubicBezTo>
                  <a:cubicBezTo>
                    <a:pt x="531" y="147"/>
                    <a:pt x="530" y="149"/>
                    <a:pt x="530" y="149"/>
                  </a:cubicBezTo>
                  <a:cubicBezTo>
                    <a:pt x="532" y="148"/>
                    <a:pt x="534" y="147"/>
                    <a:pt x="535" y="146"/>
                  </a:cubicBezTo>
                  <a:cubicBezTo>
                    <a:pt x="537" y="143"/>
                    <a:pt x="536" y="142"/>
                    <a:pt x="535" y="139"/>
                  </a:cubicBezTo>
                  <a:cubicBezTo>
                    <a:pt x="535" y="139"/>
                    <a:pt x="533" y="139"/>
                    <a:pt x="533" y="139"/>
                  </a:cubicBezTo>
                  <a:cubicBezTo>
                    <a:pt x="531" y="138"/>
                    <a:pt x="527" y="135"/>
                    <a:pt x="524" y="135"/>
                  </a:cubicBezTo>
                  <a:cubicBezTo>
                    <a:pt x="523" y="135"/>
                    <a:pt x="521" y="137"/>
                    <a:pt x="520" y="136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2"/>
                    <a:pt x="517" y="132"/>
                  </a:cubicBezTo>
                  <a:cubicBezTo>
                    <a:pt x="516" y="132"/>
                    <a:pt x="508" y="131"/>
                    <a:pt x="506" y="132"/>
                  </a:cubicBezTo>
                  <a:cubicBezTo>
                    <a:pt x="506" y="132"/>
                    <a:pt x="505" y="133"/>
                    <a:pt x="503" y="133"/>
                  </a:cubicBezTo>
                  <a:cubicBezTo>
                    <a:pt x="502" y="133"/>
                    <a:pt x="501" y="131"/>
                    <a:pt x="497" y="131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3"/>
                    <a:pt x="493" y="132"/>
                    <a:pt x="492" y="132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89" y="135"/>
                    <a:pt x="485" y="133"/>
                    <a:pt x="482" y="134"/>
                  </a:cubicBezTo>
                  <a:cubicBezTo>
                    <a:pt x="482" y="135"/>
                    <a:pt x="480" y="135"/>
                    <a:pt x="479" y="136"/>
                  </a:cubicBezTo>
                  <a:cubicBezTo>
                    <a:pt x="479" y="136"/>
                    <a:pt x="479" y="138"/>
                    <a:pt x="479" y="138"/>
                  </a:cubicBezTo>
                  <a:cubicBezTo>
                    <a:pt x="477" y="138"/>
                    <a:pt x="470" y="136"/>
                    <a:pt x="468" y="135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7" y="138"/>
                    <a:pt x="465" y="136"/>
                    <a:pt x="463" y="136"/>
                  </a:cubicBezTo>
                  <a:cubicBezTo>
                    <a:pt x="463" y="136"/>
                    <a:pt x="463" y="138"/>
                    <a:pt x="461" y="13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8" y="135"/>
                    <a:pt x="456" y="135"/>
                    <a:pt x="453" y="134"/>
                  </a:cubicBezTo>
                  <a:cubicBezTo>
                    <a:pt x="452" y="134"/>
                    <a:pt x="452" y="135"/>
                    <a:pt x="451" y="136"/>
                  </a:cubicBezTo>
                  <a:cubicBezTo>
                    <a:pt x="451" y="134"/>
                    <a:pt x="451" y="133"/>
                    <a:pt x="451" y="132"/>
                  </a:cubicBezTo>
                  <a:cubicBezTo>
                    <a:pt x="448" y="131"/>
                    <a:pt x="447" y="130"/>
                    <a:pt x="444" y="131"/>
                  </a:cubicBezTo>
                  <a:cubicBezTo>
                    <a:pt x="443" y="131"/>
                    <a:pt x="443" y="133"/>
                    <a:pt x="443" y="133"/>
                  </a:cubicBezTo>
                  <a:cubicBezTo>
                    <a:pt x="439" y="135"/>
                    <a:pt x="442" y="131"/>
                    <a:pt x="443" y="130"/>
                  </a:cubicBezTo>
                  <a:cubicBezTo>
                    <a:pt x="442" y="130"/>
                    <a:pt x="440" y="130"/>
                    <a:pt x="439" y="13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4" y="129"/>
                    <a:pt x="445" y="129"/>
                    <a:pt x="449" y="127"/>
                  </a:cubicBezTo>
                  <a:cubicBezTo>
                    <a:pt x="449" y="127"/>
                    <a:pt x="449" y="125"/>
                    <a:pt x="449" y="125"/>
                  </a:cubicBezTo>
                  <a:cubicBezTo>
                    <a:pt x="447" y="124"/>
                    <a:pt x="445" y="124"/>
                    <a:pt x="443" y="123"/>
                  </a:cubicBezTo>
                  <a:cubicBezTo>
                    <a:pt x="442" y="123"/>
                    <a:pt x="441" y="121"/>
                    <a:pt x="441" y="121"/>
                  </a:cubicBezTo>
                  <a:cubicBezTo>
                    <a:pt x="439" y="120"/>
                    <a:pt x="437" y="121"/>
                    <a:pt x="436" y="120"/>
                  </a:cubicBezTo>
                  <a:cubicBezTo>
                    <a:pt x="435" y="120"/>
                    <a:pt x="435" y="118"/>
                    <a:pt x="435" y="117"/>
                  </a:cubicBezTo>
                  <a:cubicBezTo>
                    <a:pt x="431" y="118"/>
                    <a:pt x="420" y="120"/>
                    <a:pt x="419" y="119"/>
                  </a:cubicBezTo>
                  <a:cubicBezTo>
                    <a:pt x="418" y="119"/>
                    <a:pt x="419" y="117"/>
                    <a:pt x="419" y="117"/>
                  </a:cubicBezTo>
                  <a:cubicBezTo>
                    <a:pt x="419" y="117"/>
                    <a:pt x="415" y="114"/>
                    <a:pt x="415" y="114"/>
                  </a:cubicBezTo>
                  <a:cubicBezTo>
                    <a:pt x="413" y="113"/>
                    <a:pt x="412" y="114"/>
                    <a:pt x="409" y="114"/>
                  </a:cubicBezTo>
                  <a:cubicBezTo>
                    <a:pt x="408" y="114"/>
                    <a:pt x="404" y="113"/>
                    <a:pt x="403" y="113"/>
                  </a:cubicBezTo>
                  <a:cubicBezTo>
                    <a:pt x="402" y="113"/>
                    <a:pt x="402" y="112"/>
                    <a:pt x="402" y="112"/>
                  </a:cubicBezTo>
                  <a:cubicBezTo>
                    <a:pt x="401" y="111"/>
                    <a:pt x="399" y="112"/>
                    <a:pt x="399" y="112"/>
                  </a:cubicBezTo>
                  <a:cubicBezTo>
                    <a:pt x="399" y="112"/>
                    <a:pt x="397" y="111"/>
                    <a:pt x="395" y="111"/>
                  </a:cubicBezTo>
                  <a:close/>
                  <a:moveTo>
                    <a:pt x="523" y="102"/>
                  </a:moveTo>
                  <a:cubicBezTo>
                    <a:pt x="524" y="102"/>
                    <a:pt x="524" y="103"/>
                    <a:pt x="524" y="104"/>
                  </a:cubicBezTo>
                  <a:cubicBezTo>
                    <a:pt x="525" y="104"/>
                    <a:pt x="525" y="105"/>
                    <a:pt x="526" y="105"/>
                  </a:cubicBezTo>
                  <a:cubicBezTo>
                    <a:pt x="523" y="105"/>
                    <a:pt x="520" y="105"/>
                    <a:pt x="518" y="105"/>
                  </a:cubicBezTo>
                  <a:cubicBezTo>
                    <a:pt x="519" y="105"/>
                    <a:pt x="518" y="104"/>
                    <a:pt x="518" y="104"/>
                  </a:cubicBezTo>
                  <a:cubicBezTo>
                    <a:pt x="518" y="104"/>
                    <a:pt x="522" y="102"/>
                    <a:pt x="523" y="102"/>
                  </a:cubicBezTo>
                  <a:close/>
                  <a:moveTo>
                    <a:pt x="411" y="99"/>
                  </a:moveTo>
                  <a:cubicBezTo>
                    <a:pt x="411" y="100"/>
                    <a:pt x="411" y="100"/>
                    <a:pt x="411" y="100"/>
                  </a:cubicBezTo>
                  <a:cubicBezTo>
                    <a:pt x="409" y="101"/>
                    <a:pt x="407" y="101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2" y="103"/>
                    <a:pt x="399" y="102"/>
                    <a:pt x="397" y="102"/>
                  </a:cubicBezTo>
                  <a:cubicBezTo>
                    <a:pt x="397" y="102"/>
                    <a:pt x="394" y="104"/>
                    <a:pt x="393" y="104"/>
                  </a:cubicBezTo>
                  <a:cubicBezTo>
                    <a:pt x="394" y="105"/>
                    <a:pt x="394" y="105"/>
                    <a:pt x="394" y="106"/>
                  </a:cubicBezTo>
                  <a:cubicBezTo>
                    <a:pt x="404" y="105"/>
                    <a:pt x="414" y="111"/>
                    <a:pt x="421" y="106"/>
                  </a:cubicBezTo>
                  <a:cubicBezTo>
                    <a:pt x="422" y="105"/>
                    <a:pt x="422" y="105"/>
                    <a:pt x="423" y="105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9" y="101"/>
                    <a:pt x="420" y="100"/>
                    <a:pt x="420" y="100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8" y="99"/>
                    <a:pt x="417" y="101"/>
                    <a:pt x="414" y="100"/>
                  </a:cubicBezTo>
                  <a:cubicBezTo>
                    <a:pt x="413" y="100"/>
                    <a:pt x="413" y="99"/>
                    <a:pt x="411" y="99"/>
                  </a:cubicBezTo>
                  <a:close/>
                  <a:moveTo>
                    <a:pt x="442" y="96"/>
                  </a:moveTo>
                  <a:cubicBezTo>
                    <a:pt x="441" y="97"/>
                    <a:pt x="442" y="98"/>
                    <a:pt x="442" y="98"/>
                  </a:cubicBezTo>
                  <a:cubicBezTo>
                    <a:pt x="442" y="99"/>
                    <a:pt x="440" y="100"/>
                    <a:pt x="439" y="100"/>
                  </a:cubicBezTo>
                  <a:cubicBezTo>
                    <a:pt x="439" y="101"/>
                    <a:pt x="439" y="103"/>
                    <a:pt x="439" y="102"/>
                  </a:cubicBezTo>
                  <a:cubicBezTo>
                    <a:pt x="440" y="105"/>
                    <a:pt x="440" y="106"/>
                    <a:pt x="440" y="108"/>
                  </a:cubicBezTo>
                  <a:cubicBezTo>
                    <a:pt x="441" y="107"/>
                    <a:pt x="441" y="106"/>
                    <a:pt x="441" y="106"/>
                  </a:cubicBezTo>
                  <a:cubicBezTo>
                    <a:pt x="442" y="106"/>
                    <a:pt x="444" y="106"/>
                    <a:pt x="445" y="106"/>
                  </a:cubicBezTo>
                  <a:cubicBezTo>
                    <a:pt x="446" y="104"/>
                    <a:pt x="447" y="102"/>
                    <a:pt x="447" y="99"/>
                  </a:cubicBezTo>
                  <a:cubicBezTo>
                    <a:pt x="445" y="98"/>
                    <a:pt x="444" y="97"/>
                    <a:pt x="442" y="96"/>
                  </a:cubicBezTo>
                  <a:close/>
                  <a:moveTo>
                    <a:pt x="510" y="94"/>
                  </a:moveTo>
                  <a:cubicBezTo>
                    <a:pt x="511" y="93"/>
                    <a:pt x="510" y="96"/>
                    <a:pt x="510" y="96"/>
                  </a:cubicBezTo>
                  <a:cubicBezTo>
                    <a:pt x="508" y="96"/>
                    <a:pt x="509" y="94"/>
                    <a:pt x="510" y="94"/>
                  </a:cubicBezTo>
                  <a:close/>
                  <a:moveTo>
                    <a:pt x="377" y="79"/>
                  </a:moveTo>
                  <a:cubicBezTo>
                    <a:pt x="373" y="88"/>
                    <a:pt x="374" y="92"/>
                    <a:pt x="384" y="92"/>
                  </a:cubicBezTo>
                  <a:cubicBezTo>
                    <a:pt x="384" y="92"/>
                    <a:pt x="385" y="94"/>
                    <a:pt x="385" y="94"/>
                  </a:cubicBezTo>
                  <a:cubicBezTo>
                    <a:pt x="384" y="94"/>
                    <a:pt x="383" y="93"/>
                    <a:pt x="382" y="94"/>
                  </a:cubicBezTo>
                  <a:cubicBezTo>
                    <a:pt x="382" y="94"/>
                    <a:pt x="381" y="96"/>
                    <a:pt x="382" y="96"/>
                  </a:cubicBezTo>
                  <a:cubicBezTo>
                    <a:pt x="383" y="96"/>
                    <a:pt x="383" y="98"/>
                    <a:pt x="384" y="98"/>
                  </a:cubicBezTo>
                  <a:cubicBezTo>
                    <a:pt x="385" y="99"/>
                    <a:pt x="388" y="100"/>
                    <a:pt x="388" y="101"/>
                  </a:cubicBezTo>
                  <a:cubicBezTo>
                    <a:pt x="388" y="102"/>
                    <a:pt x="387" y="102"/>
                    <a:pt x="388" y="103"/>
                  </a:cubicBezTo>
                  <a:cubicBezTo>
                    <a:pt x="389" y="103"/>
                    <a:pt x="390" y="103"/>
                    <a:pt x="391" y="103"/>
                  </a:cubicBezTo>
                  <a:cubicBezTo>
                    <a:pt x="392" y="103"/>
                    <a:pt x="392" y="101"/>
                    <a:pt x="393" y="100"/>
                  </a:cubicBezTo>
                  <a:cubicBezTo>
                    <a:pt x="395" y="99"/>
                    <a:pt x="402" y="99"/>
                    <a:pt x="404" y="99"/>
                  </a:cubicBezTo>
                  <a:cubicBezTo>
                    <a:pt x="404" y="98"/>
                    <a:pt x="404" y="97"/>
                    <a:pt x="404" y="96"/>
                  </a:cubicBezTo>
                  <a:cubicBezTo>
                    <a:pt x="404" y="96"/>
                    <a:pt x="402" y="95"/>
                    <a:pt x="402" y="94"/>
                  </a:cubicBezTo>
                  <a:cubicBezTo>
                    <a:pt x="402" y="93"/>
                    <a:pt x="403" y="93"/>
                    <a:pt x="403" y="93"/>
                  </a:cubicBezTo>
                  <a:cubicBezTo>
                    <a:pt x="403" y="93"/>
                    <a:pt x="401" y="90"/>
                    <a:pt x="401" y="90"/>
                  </a:cubicBezTo>
                  <a:cubicBezTo>
                    <a:pt x="401" y="90"/>
                    <a:pt x="400" y="90"/>
                    <a:pt x="399" y="90"/>
                  </a:cubicBezTo>
                  <a:cubicBezTo>
                    <a:pt x="399" y="90"/>
                    <a:pt x="397" y="88"/>
                    <a:pt x="397" y="88"/>
                  </a:cubicBezTo>
                  <a:cubicBezTo>
                    <a:pt x="396" y="87"/>
                    <a:pt x="395" y="89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7"/>
                    <a:pt x="392" y="86"/>
                    <a:pt x="392" y="86"/>
                  </a:cubicBezTo>
                  <a:cubicBezTo>
                    <a:pt x="389" y="84"/>
                    <a:pt x="386" y="84"/>
                    <a:pt x="383" y="83"/>
                  </a:cubicBezTo>
                  <a:cubicBezTo>
                    <a:pt x="381" y="82"/>
                    <a:pt x="379" y="80"/>
                    <a:pt x="377" y="79"/>
                  </a:cubicBezTo>
                  <a:close/>
                  <a:moveTo>
                    <a:pt x="363" y="57"/>
                  </a:moveTo>
                  <a:cubicBezTo>
                    <a:pt x="364" y="60"/>
                    <a:pt x="364" y="63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8" y="65"/>
                    <a:pt x="368" y="67"/>
                    <a:pt x="369" y="68"/>
                  </a:cubicBezTo>
                  <a:cubicBezTo>
                    <a:pt x="369" y="68"/>
                    <a:pt x="370" y="67"/>
                    <a:pt x="371" y="68"/>
                  </a:cubicBezTo>
                  <a:cubicBezTo>
                    <a:pt x="370" y="66"/>
                    <a:pt x="371" y="65"/>
                    <a:pt x="370" y="63"/>
                  </a:cubicBezTo>
                  <a:cubicBezTo>
                    <a:pt x="370" y="62"/>
                    <a:pt x="367" y="61"/>
                    <a:pt x="367" y="60"/>
                  </a:cubicBezTo>
                  <a:cubicBezTo>
                    <a:pt x="366" y="59"/>
                    <a:pt x="367" y="58"/>
                    <a:pt x="367" y="57"/>
                  </a:cubicBezTo>
                  <a:cubicBezTo>
                    <a:pt x="366" y="57"/>
                    <a:pt x="364" y="58"/>
                    <a:pt x="363" y="57"/>
                  </a:cubicBezTo>
                  <a:close/>
                  <a:moveTo>
                    <a:pt x="578" y="40"/>
                  </a:moveTo>
                  <a:cubicBezTo>
                    <a:pt x="581" y="40"/>
                    <a:pt x="580" y="41"/>
                    <a:pt x="579" y="41"/>
                  </a:cubicBezTo>
                  <a:cubicBezTo>
                    <a:pt x="573" y="42"/>
                    <a:pt x="573" y="40"/>
                    <a:pt x="578" y="40"/>
                  </a:cubicBezTo>
                  <a:close/>
                  <a:moveTo>
                    <a:pt x="374" y="160"/>
                  </a:moveTo>
                  <a:cubicBezTo>
                    <a:pt x="374" y="160"/>
                    <a:pt x="372" y="163"/>
                    <a:pt x="371" y="164"/>
                  </a:cubicBezTo>
                  <a:cubicBezTo>
                    <a:pt x="369" y="164"/>
                    <a:pt x="358" y="165"/>
                    <a:pt x="365" y="167"/>
                  </a:cubicBezTo>
                  <a:cubicBezTo>
                    <a:pt x="365" y="167"/>
                    <a:pt x="364" y="169"/>
                    <a:pt x="364" y="169"/>
                  </a:cubicBezTo>
                  <a:cubicBezTo>
                    <a:pt x="362" y="168"/>
                    <a:pt x="360" y="169"/>
                    <a:pt x="357" y="168"/>
                  </a:cubicBezTo>
                  <a:cubicBezTo>
                    <a:pt x="357" y="167"/>
                    <a:pt x="356" y="165"/>
                    <a:pt x="355" y="165"/>
                  </a:cubicBezTo>
                  <a:cubicBezTo>
                    <a:pt x="353" y="166"/>
                    <a:pt x="347" y="171"/>
                    <a:pt x="348" y="174"/>
                  </a:cubicBezTo>
                  <a:cubicBezTo>
                    <a:pt x="348" y="175"/>
                    <a:pt x="349" y="175"/>
                    <a:pt x="349" y="176"/>
                  </a:cubicBezTo>
                  <a:cubicBezTo>
                    <a:pt x="351" y="176"/>
                    <a:pt x="353" y="177"/>
                    <a:pt x="353" y="177"/>
                  </a:cubicBezTo>
                  <a:cubicBezTo>
                    <a:pt x="355" y="177"/>
                    <a:pt x="357" y="177"/>
                    <a:pt x="357" y="178"/>
                  </a:cubicBezTo>
                  <a:cubicBezTo>
                    <a:pt x="358" y="179"/>
                    <a:pt x="358" y="181"/>
                    <a:pt x="357" y="181"/>
                  </a:cubicBezTo>
                  <a:cubicBezTo>
                    <a:pt x="357" y="182"/>
                    <a:pt x="358" y="184"/>
                    <a:pt x="357" y="185"/>
                  </a:cubicBezTo>
                  <a:cubicBezTo>
                    <a:pt x="356" y="187"/>
                    <a:pt x="347" y="186"/>
                    <a:pt x="344" y="186"/>
                  </a:cubicBezTo>
                  <a:cubicBezTo>
                    <a:pt x="342" y="184"/>
                    <a:pt x="341" y="182"/>
                    <a:pt x="340" y="180"/>
                  </a:cubicBezTo>
                  <a:cubicBezTo>
                    <a:pt x="340" y="180"/>
                    <a:pt x="339" y="181"/>
                    <a:pt x="338" y="181"/>
                  </a:cubicBezTo>
                  <a:cubicBezTo>
                    <a:pt x="337" y="182"/>
                    <a:pt x="337" y="181"/>
                    <a:pt x="336" y="181"/>
                  </a:cubicBezTo>
                  <a:cubicBezTo>
                    <a:pt x="336" y="182"/>
                    <a:pt x="335" y="182"/>
                    <a:pt x="335" y="184"/>
                  </a:cubicBezTo>
                  <a:cubicBezTo>
                    <a:pt x="335" y="184"/>
                    <a:pt x="336" y="186"/>
                    <a:pt x="336" y="186"/>
                  </a:cubicBezTo>
                  <a:cubicBezTo>
                    <a:pt x="336" y="187"/>
                    <a:pt x="335" y="188"/>
                    <a:pt x="336" y="188"/>
                  </a:cubicBezTo>
                  <a:cubicBezTo>
                    <a:pt x="336" y="189"/>
                    <a:pt x="338" y="190"/>
                    <a:pt x="338" y="191"/>
                  </a:cubicBezTo>
                  <a:cubicBezTo>
                    <a:pt x="339" y="191"/>
                    <a:pt x="341" y="194"/>
                    <a:pt x="341" y="194"/>
                  </a:cubicBezTo>
                  <a:cubicBezTo>
                    <a:pt x="342" y="194"/>
                    <a:pt x="343" y="194"/>
                    <a:pt x="344" y="194"/>
                  </a:cubicBezTo>
                  <a:cubicBezTo>
                    <a:pt x="344" y="194"/>
                    <a:pt x="346" y="196"/>
                    <a:pt x="346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6"/>
                    <a:pt x="348" y="194"/>
                    <a:pt x="348" y="193"/>
                  </a:cubicBezTo>
                  <a:cubicBezTo>
                    <a:pt x="349" y="193"/>
                    <a:pt x="350" y="193"/>
                    <a:pt x="352" y="193"/>
                  </a:cubicBezTo>
                  <a:cubicBezTo>
                    <a:pt x="352" y="194"/>
                    <a:pt x="353" y="195"/>
                    <a:pt x="354" y="196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7" y="200"/>
                    <a:pt x="359" y="199"/>
                    <a:pt x="359" y="199"/>
                  </a:cubicBezTo>
                  <a:cubicBezTo>
                    <a:pt x="360" y="200"/>
                    <a:pt x="364" y="203"/>
                    <a:pt x="364" y="203"/>
                  </a:cubicBezTo>
                  <a:cubicBezTo>
                    <a:pt x="364" y="204"/>
                    <a:pt x="364" y="205"/>
                    <a:pt x="364" y="206"/>
                  </a:cubicBezTo>
                  <a:cubicBezTo>
                    <a:pt x="364" y="207"/>
                    <a:pt x="366" y="209"/>
                    <a:pt x="367" y="211"/>
                  </a:cubicBezTo>
                  <a:cubicBezTo>
                    <a:pt x="369" y="211"/>
                    <a:pt x="370" y="212"/>
                    <a:pt x="372" y="211"/>
                  </a:cubicBezTo>
                  <a:cubicBezTo>
                    <a:pt x="374" y="210"/>
                    <a:pt x="375" y="206"/>
                    <a:pt x="377" y="205"/>
                  </a:cubicBezTo>
                  <a:cubicBezTo>
                    <a:pt x="378" y="204"/>
                    <a:pt x="380" y="205"/>
                    <a:pt x="381" y="205"/>
                  </a:cubicBezTo>
                  <a:cubicBezTo>
                    <a:pt x="381" y="205"/>
                    <a:pt x="382" y="203"/>
                    <a:pt x="383" y="203"/>
                  </a:cubicBezTo>
                  <a:cubicBezTo>
                    <a:pt x="386" y="201"/>
                    <a:pt x="388" y="202"/>
                    <a:pt x="391" y="201"/>
                  </a:cubicBezTo>
                  <a:cubicBezTo>
                    <a:pt x="391" y="198"/>
                    <a:pt x="391" y="199"/>
                    <a:pt x="391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6"/>
                    <a:pt x="394" y="192"/>
                    <a:pt x="393" y="191"/>
                  </a:cubicBezTo>
                  <a:cubicBezTo>
                    <a:pt x="392" y="189"/>
                    <a:pt x="392" y="189"/>
                    <a:pt x="392" y="189"/>
                  </a:cubicBezTo>
                  <a:cubicBezTo>
                    <a:pt x="392" y="187"/>
                    <a:pt x="393" y="187"/>
                    <a:pt x="393" y="185"/>
                  </a:cubicBezTo>
                  <a:cubicBezTo>
                    <a:pt x="393" y="185"/>
                    <a:pt x="390" y="183"/>
                    <a:pt x="390" y="183"/>
                  </a:cubicBezTo>
                  <a:cubicBezTo>
                    <a:pt x="387" y="186"/>
                    <a:pt x="388" y="185"/>
                    <a:pt x="385" y="187"/>
                  </a:cubicBezTo>
                  <a:cubicBezTo>
                    <a:pt x="384" y="184"/>
                    <a:pt x="384" y="183"/>
                    <a:pt x="383" y="179"/>
                  </a:cubicBezTo>
                  <a:cubicBezTo>
                    <a:pt x="377" y="182"/>
                    <a:pt x="379" y="182"/>
                    <a:pt x="377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9" y="174"/>
                    <a:pt x="381" y="175"/>
                    <a:pt x="384" y="174"/>
                  </a:cubicBezTo>
                  <a:cubicBezTo>
                    <a:pt x="384" y="174"/>
                    <a:pt x="385" y="171"/>
                    <a:pt x="383" y="171"/>
                  </a:cubicBezTo>
                  <a:cubicBezTo>
                    <a:pt x="384" y="171"/>
                    <a:pt x="384" y="169"/>
                    <a:pt x="384" y="168"/>
                  </a:cubicBezTo>
                  <a:cubicBezTo>
                    <a:pt x="384" y="168"/>
                    <a:pt x="382" y="168"/>
                    <a:pt x="382" y="168"/>
                  </a:cubicBezTo>
                  <a:cubicBezTo>
                    <a:pt x="382" y="168"/>
                    <a:pt x="381" y="166"/>
                    <a:pt x="381" y="166"/>
                  </a:cubicBezTo>
                  <a:cubicBezTo>
                    <a:pt x="379" y="165"/>
                    <a:pt x="375" y="165"/>
                    <a:pt x="373" y="166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1" y="168"/>
                    <a:pt x="369" y="167"/>
                    <a:pt x="368" y="168"/>
                  </a:cubicBezTo>
                  <a:cubicBezTo>
                    <a:pt x="369" y="167"/>
                    <a:pt x="370" y="167"/>
                    <a:pt x="371" y="166"/>
                  </a:cubicBezTo>
                  <a:cubicBezTo>
                    <a:pt x="372" y="166"/>
                    <a:pt x="374" y="164"/>
                    <a:pt x="374" y="164"/>
                  </a:cubicBezTo>
                  <a:cubicBezTo>
                    <a:pt x="375" y="164"/>
                    <a:pt x="376" y="164"/>
                    <a:pt x="377" y="164"/>
                  </a:cubicBezTo>
                  <a:cubicBezTo>
                    <a:pt x="379" y="162"/>
                    <a:pt x="378" y="158"/>
                    <a:pt x="374" y="160"/>
                  </a:cubicBezTo>
                  <a:close/>
                  <a:moveTo>
                    <a:pt x="294" y="131"/>
                  </a:moveTo>
                  <a:cubicBezTo>
                    <a:pt x="294" y="131"/>
                    <a:pt x="294" y="133"/>
                    <a:pt x="294" y="133"/>
                  </a:cubicBezTo>
                  <a:cubicBezTo>
                    <a:pt x="291" y="134"/>
                    <a:pt x="293" y="131"/>
                    <a:pt x="294" y="131"/>
                  </a:cubicBezTo>
                  <a:close/>
                  <a:moveTo>
                    <a:pt x="188" y="120"/>
                  </a:moveTo>
                  <a:cubicBezTo>
                    <a:pt x="189" y="121"/>
                    <a:pt x="187" y="122"/>
                    <a:pt x="187" y="122"/>
                  </a:cubicBezTo>
                  <a:cubicBezTo>
                    <a:pt x="187" y="121"/>
                    <a:pt x="187" y="120"/>
                    <a:pt x="188" y="120"/>
                  </a:cubicBezTo>
                  <a:close/>
                  <a:moveTo>
                    <a:pt x="335" y="119"/>
                  </a:moveTo>
                  <a:cubicBezTo>
                    <a:pt x="333" y="119"/>
                    <a:pt x="327" y="121"/>
                    <a:pt x="326" y="122"/>
                  </a:cubicBezTo>
                  <a:cubicBezTo>
                    <a:pt x="325" y="122"/>
                    <a:pt x="324" y="123"/>
                    <a:pt x="324" y="124"/>
                  </a:cubicBezTo>
                  <a:cubicBezTo>
                    <a:pt x="322" y="122"/>
                    <a:pt x="321" y="125"/>
                    <a:pt x="324" y="127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8" y="127"/>
                    <a:pt x="330" y="127"/>
                    <a:pt x="334" y="126"/>
                  </a:cubicBezTo>
                  <a:cubicBezTo>
                    <a:pt x="334" y="126"/>
                    <a:pt x="332" y="128"/>
                    <a:pt x="332" y="128"/>
                  </a:cubicBezTo>
                  <a:cubicBezTo>
                    <a:pt x="329" y="128"/>
                    <a:pt x="328" y="129"/>
                    <a:pt x="326" y="130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9" y="131"/>
                    <a:pt x="337" y="131"/>
                    <a:pt x="334" y="132"/>
                  </a:cubicBezTo>
                  <a:cubicBezTo>
                    <a:pt x="333" y="132"/>
                    <a:pt x="331" y="132"/>
                    <a:pt x="331" y="133"/>
                  </a:cubicBezTo>
                  <a:cubicBezTo>
                    <a:pt x="330" y="133"/>
                    <a:pt x="330" y="135"/>
                    <a:pt x="330" y="136"/>
                  </a:cubicBezTo>
                  <a:cubicBezTo>
                    <a:pt x="329" y="136"/>
                    <a:pt x="327" y="136"/>
                    <a:pt x="327" y="136"/>
                  </a:cubicBezTo>
                  <a:cubicBezTo>
                    <a:pt x="327" y="137"/>
                    <a:pt x="327" y="138"/>
                    <a:pt x="327" y="138"/>
                  </a:cubicBezTo>
                  <a:cubicBezTo>
                    <a:pt x="329" y="138"/>
                    <a:pt x="332" y="139"/>
                    <a:pt x="335" y="138"/>
                  </a:cubicBezTo>
                  <a:cubicBezTo>
                    <a:pt x="336" y="137"/>
                    <a:pt x="336" y="135"/>
                    <a:pt x="338" y="134"/>
                  </a:cubicBezTo>
                  <a:cubicBezTo>
                    <a:pt x="339" y="133"/>
                    <a:pt x="341" y="133"/>
                    <a:pt x="342" y="132"/>
                  </a:cubicBezTo>
                  <a:cubicBezTo>
                    <a:pt x="342" y="132"/>
                    <a:pt x="342" y="130"/>
                    <a:pt x="341" y="131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7"/>
                    <a:pt x="344" y="125"/>
                    <a:pt x="340" y="125"/>
                  </a:cubicBezTo>
                  <a:cubicBezTo>
                    <a:pt x="338" y="125"/>
                    <a:pt x="337" y="125"/>
                    <a:pt x="336" y="126"/>
                  </a:cubicBezTo>
                  <a:cubicBezTo>
                    <a:pt x="337" y="124"/>
                    <a:pt x="341" y="120"/>
                    <a:pt x="335" y="119"/>
                  </a:cubicBezTo>
                  <a:close/>
                  <a:moveTo>
                    <a:pt x="325" y="114"/>
                  </a:moveTo>
                  <a:cubicBezTo>
                    <a:pt x="324" y="116"/>
                    <a:pt x="323" y="118"/>
                    <a:pt x="322" y="120"/>
                  </a:cubicBezTo>
                  <a:cubicBezTo>
                    <a:pt x="330" y="118"/>
                    <a:pt x="337" y="117"/>
                    <a:pt x="325" y="114"/>
                  </a:cubicBezTo>
                  <a:close/>
                  <a:moveTo>
                    <a:pt x="361" y="112"/>
                  </a:moveTo>
                  <a:cubicBezTo>
                    <a:pt x="361" y="114"/>
                    <a:pt x="361" y="114"/>
                    <a:pt x="361" y="114"/>
                  </a:cubicBezTo>
                  <a:cubicBezTo>
                    <a:pt x="359" y="114"/>
                    <a:pt x="358" y="114"/>
                    <a:pt x="357" y="114"/>
                  </a:cubicBezTo>
                  <a:cubicBezTo>
                    <a:pt x="358" y="115"/>
                    <a:pt x="356" y="116"/>
                    <a:pt x="356" y="116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9" y="118"/>
                    <a:pt x="361" y="119"/>
                    <a:pt x="363" y="119"/>
                  </a:cubicBezTo>
                  <a:cubicBezTo>
                    <a:pt x="362" y="119"/>
                    <a:pt x="362" y="119"/>
                    <a:pt x="362" y="120"/>
                  </a:cubicBezTo>
                  <a:cubicBezTo>
                    <a:pt x="360" y="120"/>
                    <a:pt x="357" y="121"/>
                    <a:pt x="355" y="121"/>
                  </a:cubicBezTo>
                  <a:cubicBezTo>
                    <a:pt x="356" y="122"/>
                    <a:pt x="355" y="122"/>
                    <a:pt x="355" y="123"/>
                  </a:cubicBezTo>
                  <a:cubicBezTo>
                    <a:pt x="356" y="124"/>
                    <a:pt x="359" y="125"/>
                    <a:pt x="360" y="126"/>
                  </a:cubicBezTo>
                  <a:cubicBezTo>
                    <a:pt x="360" y="127"/>
                    <a:pt x="360" y="129"/>
                    <a:pt x="359" y="131"/>
                  </a:cubicBezTo>
                  <a:cubicBezTo>
                    <a:pt x="363" y="131"/>
                    <a:pt x="361" y="134"/>
                    <a:pt x="360" y="134"/>
                  </a:cubicBezTo>
                  <a:cubicBezTo>
                    <a:pt x="360" y="134"/>
                    <a:pt x="358" y="133"/>
                    <a:pt x="357" y="134"/>
                  </a:cubicBezTo>
                  <a:cubicBezTo>
                    <a:pt x="357" y="133"/>
                    <a:pt x="358" y="131"/>
                    <a:pt x="357" y="130"/>
                  </a:cubicBezTo>
                  <a:cubicBezTo>
                    <a:pt x="357" y="130"/>
                    <a:pt x="352" y="126"/>
                    <a:pt x="351" y="125"/>
                  </a:cubicBezTo>
                  <a:cubicBezTo>
                    <a:pt x="350" y="124"/>
                    <a:pt x="350" y="120"/>
                    <a:pt x="350" y="120"/>
                  </a:cubicBezTo>
                  <a:cubicBezTo>
                    <a:pt x="345" y="116"/>
                    <a:pt x="345" y="121"/>
                    <a:pt x="344" y="121"/>
                  </a:cubicBezTo>
                  <a:cubicBezTo>
                    <a:pt x="344" y="120"/>
                    <a:pt x="344" y="123"/>
                    <a:pt x="344" y="123"/>
                  </a:cubicBezTo>
                  <a:cubicBezTo>
                    <a:pt x="344" y="123"/>
                    <a:pt x="345" y="123"/>
                    <a:pt x="346" y="123"/>
                  </a:cubicBezTo>
                  <a:cubicBezTo>
                    <a:pt x="344" y="127"/>
                    <a:pt x="345" y="127"/>
                    <a:pt x="346" y="130"/>
                  </a:cubicBezTo>
                  <a:cubicBezTo>
                    <a:pt x="346" y="130"/>
                    <a:pt x="348" y="130"/>
                    <a:pt x="348" y="130"/>
                  </a:cubicBezTo>
                  <a:cubicBezTo>
                    <a:pt x="348" y="130"/>
                    <a:pt x="349" y="135"/>
                    <a:pt x="350" y="135"/>
                  </a:cubicBezTo>
                  <a:cubicBezTo>
                    <a:pt x="349" y="135"/>
                    <a:pt x="348" y="136"/>
                    <a:pt x="347" y="136"/>
                  </a:cubicBezTo>
                  <a:cubicBezTo>
                    <a:pt x="347" y="136"/>
                    <a:pt x="346" y="134"/>
                    <a:pt x="346" y="134"/>
                  </a:cubicBezTo>
                  <a:cubicBezTo>
                    <a:pt x="343" y="135"/>
                    <a:pt x="343" y="135"/>
                    <a:pt x="340" y="136"/>
                  </a:cubicBezTo>
                  <a:cubicBezTo>
                    <a:pt x="341" y="136"/>
                    <a:pt x="339" y="136"/>
                    <a:pt x="342" y="137"/>
                  </a:cubicBezTo>
                  <a:cubicBezTo>
                    <a:pt x="341" y="139"/>
                    <a:pt x="341" y="139"/>
                    <a:pt x="341" y="139"/>
                  </a:cubicBezTo>
                  <a:cubicBezTo>
                    <a:pt x="340" y="139"/>
                    <a:pt x="339" y="139"/>
                    <a:pt x="338" y="139"/>
                  </a:cubicBezTo>
                  <a:cubicBezTo>
                    <a:pt x="338" y="139"/>
                    <a:pt x="339" y="142"/>
                    <a:pt x="338" y="142"/>
                  </a:cubicBezTo>
                  <a:cubicBezTo>
                    <a:pt x="340" y="143"/>
                    <a:pt x="339" y="144"/>
                    <a:pt x="342" y="144"/>
                  </a:cubicBezTo>
                  <a:cubicBezTo>
                    <a:pt x="344" y="143"/>
                    <a:pt x="346" y="140"/>
                    <a:pt x="348" y="140"/>
                  </a:cubicBezTo>
                  <a:cubicBezTo>
                    <a:pt x="351" y="138"/>
                    <a:pt x="353" y="140"/>
                    <a:pt x="357" y="140"/>
                  </a:cubicBezTo>
                  <a:cubicBezTo>
                    <a:pt x="358" y="139"/>
                    <a:pt x="360" y="138"/>
                    <a:pt x="361" y="138"/>
                  </a:cubicBezTo>
                  <a:cubicBezTo>
                    <a:pt x="361" y="138"/>
                    <a:pt x="362" y="139"/>
                    <a:pt x="361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0" y="140"/>
                    <a:pt x="359" y="141"/>
                    <a:pt x="359" y="142"/>
                  </a:cubicBezTo>
                  <a:cubicBezTo>
                    <a:pt x="358" y="142"/>
                    <a:pt x="356" y="143"/>
                    <a:pt x="355" y="144"/>
                  </a:cubicBezTo>
                  <a:cubicBezTo>
                    <a:pt x="355" y="151"/>
                    <a:pt x="357" y="149"/>
                    <a:pt x="364" y="149"/>
                  </a:cubicBezTo>
                  <a:cubicBezTo>
                    <a:pt x="365" y="149"/>
                    <a:pt x="368" y="150"/>
                    <a:pt x="368" y="150"/>
                  </a:cubicBezTo>
                  <a:cubicBezTo>
                    <a:pt x="373" y="149"/>
                    <a:pt x="376" y="149"/>
                    <a:pt x="383" y="149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7"/>
                    <a:pt x="383" y="146"/>
                    <a:pt x="383" y="146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83" y="145"/>
                    <a:pt x="384" y="145"/>
                    <a:pt x="385" y="145"/>
                  </a:cubicBezTo>
                  <a:cubicBezTo>
                    <a:pt x="384" y="144"/>
                    <a:pt x="386" y="144"/>
                    <a:pt x="385" y="142"/>
                  </a:cubicBezTo>
                  <a:cubicBezTo>
                    <a:pt x="384" y="142"/>
                    <a:pt x="382" y="142"/>
                    <a:pt x="382" y="141"/>
                  </a:cubicBezTo>
                  <a:cubicBezTo>
                    <a:pt x="382" y="140"/>
                    <a:pt x="382" y="139"/>
                    <a:pt x="382" y="138"/>
                  </a:cubicBezTo>
                  <a:cubicBezTo>
                    <a:pt x="384" y="139"/>
                    <a:pt x="383" y="135"/>
                    <a:pt x="383" y="135"/>
                  </a:cubicBezTo>
                  <a:cubicBezTo>
                    <a:pt x="381" y="135"/>
                    <a:pt x="380" y="135"/>
                    <a:pt x="379" y="134"/>
                  </a:cubicBezTo>
                  <a:cubicBezTo>
                    <a:pt x="380" y="133"/>
                    <a:pt x="381" y="131"/>
                    <a:pt x="380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9" y="126"/>
                    <a:pt x="378" y="121"/>
                    <a:pt x="379" y="121"/>
                  </a:cubicBezTo>
                  <a:cubicBezTo>
                    <a:pt x="377" y="120"/>
                    <a:pt x="374" y="119"/>
                    <a:pt x="373" y="118"/>
                  </a:cubicBezTo>
                  <a:cubicBezTo>
                    <a:pt x="373" y="118"/>
                    <a:pt x="375" y="118"/>
                    <a:pt x="374" y="117"/>
                  </a:cubicBezTo>
                  <a:cubicBezTo>
                    <a:pt x="373" y="115"/>
                    <a:pt x="370" y="115"/>
                    <a:pt x="369" y="114"/>
                  </a:cubicBezTo>
                  <a:cubicBezTo>
                    <a:pt x="368" y="115"/>
                    <a:pt x="368" y="117"/>
                    <a:pt x="367" y="118"/>
                  </a:cubicBezTo>
                  <a:cubicBezTo>
                    <a:pt x="369" y="118"/>
                    <a:pt x="368" y="119"/>
                    <a:pt x="369" y="120"/>
                  </a:cubicBezTo>
                  <a:cubicBezTo>
                    <a:pt x="370" y="121"/>
                    <a:pt x="366" y="121"/>
                    <a:pt x="364" y="121"/>
                  </a:cubicBezTo>
                  <a:cubicBezTo>
                    <a:pt x="364" y="120"/>
                    <a:pt x="364" y="119"/>
                    <a:pt x="363" y="119"/>
                  </a:cubicBezTo>
                  <a:cubicBezTo>
                    <a:pt x="364" y="120"/>
                    <a:pt x="365" y="118"/>
                    <a:pt x="365" y="118"/>
                  </a:cubicBezTo>
                  <a:cubicBezTo>
                    <a:pt x="364" y="116"/>
                    <a:pt x="362" y="114"/>
                    <a:pt x="361" y="112"/>
                  </a:cubicBezTo>
                  <a:close/>
                  <a:moveTo>
                    <a:pt x="346" y="97"/>
                  </a:moveTo>
                  <a:cubicBezTo>
                    <a:pt x="345" y="98"/>
                    <a:pt x="344" y="100"/>
                    <a:pt x="344" y="100"/>
                  </a:cubicBezTo>
                  <a:cubicBezTo>
                    <a:pt x="344" y="100"/>
                    <a:pt x="344" y="101"/>
                    <a:pt x="345" y="100"/>
                  </a:cubicBezTo>
                  <a:cubicBezTo>
                    <a:pt x="345" y="100"/>
                    <a:pt x="346" y="103"/>
                    <a:pt x="346" y="103"/>
                  </a:cubicBezTo>
                  <a:cubicBezTo>
                    <a:pt x="349" y="102"/>
                    <a:pt x="354" y="102"/>
                    <a:pt x="350" y="99"/>
                  </a:cubicBezTo>
                  <a:cubicBezTo>
                    <a:pt x="349" y="98"/>
                    <a:pt x="347" y="98"/>
                    <a:pt x="346" y="97"/>
                  </a:cubicBezTo>
                  <a:close/>
                  <a:moveTo>
                    <a:pt x="316" y="97"/>
                  </a:moveTo>
                  <a:cubicBezTo>
                    <a:pt x="316" y="98"/>
                    <a:pt x="316" y="97"/>
                    <a:pt x="315" y="98"/>
                  </a:cubicBezTo>
                  <a:cubicBezTo>
                    <a:pt x="315" y="99"/>
                    <a:pt x="314" y="101"/>
                    <a:pt x="315" y="102"/>
                  </a:cubicBezTo>
                  <a:cubicBezTo>
                    <a:pt x="315" y="103"/>
                    <a:pt x="317" y="103"/>
                    <a:pt x="318" y="104"/>
                  </a:cubicBezTo>
                  <a:cubicBezTo>
                    <a:pt x="318" y="105"/>
                    <a:pt x="318" y="107"/>
                    <a:pt x="319" y="108"/>
                  </a:cubicBezTo>
                  <a:cubicBezTo>
                    <a:pt x="319" y="107"/>
                    <a:pt x="321" y="106"/>
                    <a:pt x="321" y="106"/>
                  </a:cubicBezTo>
                  <a:cubicBezTo>
                    <a:pt x="321" y="104"/>
                    <a:pt x="321" y="104"/>
                    <a:pt x="321" y="102"/>
                  </a:cubicBezTo>
                  <a:cubicBezTo>
                    <a:pt x="321" y="102"/>
                    <a:pt x="319" y="101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19" y="98"/>
                    <a:pt x="317" y="97"/>
                    <a:pt x="316" y="97"/>
                  </a:cubicBezTo>
                  <a:close/>
                  <a:moveTo>
                    <a:pt x="273" y="80"/>
                  </a:moveTo>
                  <a:cubicBezTo>
                    <a:pt x="273" y="80"/>
                    <a:pt x="271" y="82"/>
                    <a:pt x="271" y="82"/>
                  </a:cubicBezTo>
                  <a:cubicBezTo>
                    <a:pt x="270" y="82"/>
                    <a:pt x="269" y="81"/>
                    <a:pt x="268" y="82"/>
                  </a:cubicBezTo>
                  <a:cubicBezTo>
                    <a:pt x="267" y="82"/>
                    <a:pt x="267" y="83"/>
                    <a:pt x="266" y="84"/>
                  </a:cubicBezTo>
                  <a:cubicBezTo>
                    <a:pt x="263" y="86"/>
                    <a:pt x="264" y="85"/>
                    <a:pt x="262" y="88"/>
                  </a:cubicBezTo>
                  <a:cubicBezTo>
                    <a:pt x="265" y="89"/>
                    <a:pt x="270" y="91"/>
                    <a:pt x="274" y="91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6" y="89"/>
                    <a:pt x="278" y="90"/>
                    <a:pt x="280" y="90"/>
                  </a:cubicBezTo>
                  <a:cubicBezTo>
                    <a:pt x="280" y="88"/>
                    <a:pt x="282" y="86"/>
                    <a:pt x="281" y="83"/>
                  </a:cubicBezTo>
                  <a:cubicBezTo>
                    <a:pt x="281" y="83"/>
                    <a:pt x="280" y="82"/>
                    <a:pt x="280" y="82"/>
                  </a:cubicBezTo>
                  <a:cubicBezTo>
                    <a:pt x="279" y="82"/>
                    <a:pt x="278" y="82"/>
                    <a:pt x="277" y="82"/>
                  </a:cubicBezTo>
                  <a:cubicBezTo>
                    <a:pt x="276" y="81"/>
                    <a:pt x="276" y="80"/>
                    <a:pt x="273" y="80"/>
                  </a:cubicBezTo>
                  <a:close/>
                  <a:moveTo>
                    <a:pt x="310" y="73"/>
                  </a:moveTo>
                  <a:cubicBezTo>
                    <a:pt x="306" y="77"/>
                    <a:pt x="307" y="76"/>
                    <a:pt x="308" y="81"/>
                  </a:cubicBezTo>
                  <a:cubicBezTo>
                    <a:pt x="309" y="81"/>
                    <a:pt x="311" y="80"/>
                    <a:pt x="312" y="80"/>
                  </a:cubicBezTo>
                  <a:cubicBezTo>
                    <a:pt x="312" y="80"/>
                    <a:pt x="311" y="83"/>
                    <a:pt x="312" y="84"/>
                  </a:cubicBezTo>
                  <a:cubicBezTo>
                    <a:pt x="314" y="83"/>
                    <a:pt x="313" y="81"/>
                    <a:pt x="316" y="82"/>
                  </a:cubicBezTo>
                  <a:cubicBezTo>
                    <a:pt x="316" y="83"/>
                    <a:pt x="315" y="86"/>
                    <a:pt x="315" y="86"/>
                  </a:cubicBezTo>
                  <a:cubicBezTo>
                    <a:pt x="316" y="86"/>
                    <a:pt x="317" y="86"/>
                    <a:pt x="318" y="86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6"/>
                    <a:pt x="320" y="86"/>
                  </a:cubicBezTo>
                  <a:cubicBezTo>
                    <a:pt x="320" y="86"/>
                    <a:pt x="321" y="87"/>
                    <a:pt x="320" y="87"/>
                  </a:cubicBezTo>
                  <a:cubicBezTo>
                    <a:pt x="317" y="88"/>
                    <a:pt x="320" y="89"/>
                    <a:pt x="321" y="90"/>
                  </a:cubicBezTo>
                  <a:cubicBezTo>
                    <a:pt x="320" y="90"/>
                    <a:pt x="318" y="90"/>
                    <a:pt x="316" y="90"/>
                  </a:cubicBezTo>
                  <a:cubicBezTo>
                    <a:pt x="316" y="90"/>
                    <a:pt x="316" y="92"/>
                    <a:pt x="316" y="92"/>
                  </a:cubicBezTo>
                  <a:cubicBezTo>
                    <a:pt x="317" y="93"/>
                    <a:pt x="317" y="92"/>
                    <a:pt x="318" y="93"/>
                  </a:cubicBezTo>
                  <a:cubicBezTo>
                    <a:pt x="318" y="93"/>
                    <a:pt x="320" y="93"/>
                    <a:pt x="321" y="92"/>
                  </a:cubicBezTo>
                  <a:cubicBezTo>
                    <a:pt x="322" y="92"/>
                    <a:pt x="323" y="90"/>
                    <a:pt x="324" y="90"/>
                  </a:cubicBezTo>
                  <a:cubicBezTo>
                    <a:pt x="325" y="89"/>
                    <a:pt x="326" y="90"/>
                    <a:pt x="328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32" y="88"/>
                    <a:pt x="330" y="91"/>
                    <a:pt x="334" y="90"/>
                  </a:cubicBezTo>
                  <a:cubicBezTo>
                    <a:pt x="334" y="90"/>
                    <a:pt x="334" y="88"/>
                    <a:pt x="334" y="88"/>
                  </a:cubicBezTo>
                  <a:cubicBezTo>
                    <a:pt x="335" y="88"/>
                    <a:pt x="336" y="89"/>
                    <a:pt x="336" y="89"/>
                  </a:cubicBezTo>
                  <a:cubicBezTo>
                    <a:pt x="338" y="90"/>
                    <a:pt x="340" y="89"/>
                    <a:pt x="342" y="89"/>
                  </a:cubicBezTo>
                  <a:cubicBezTo>
                    <a:pt x="342" y="89"/>
                    <a:pt x="344" y="91"/>
                    <a:pt x="344" y="92"/>
                  </a:cubicBezTo>
                  <a:cubicBezTo>
                    <a:pt x="345" y="92"/>
                    <a:pt x="346" y="92"/>
                    <a:pt x="348" y="92"/>
                  </a:cubicBezTo>
                  <a:cubicBezTo>
                    <a:pt x="349" y="93"/>
                    <a:pt x="351" y="96"/>
                    <a:pt x="353" y="97"/>
                  </a:cubicBezTo>
                  <a:cubicBezTo>
                    <a:pt x="354" y="98"/>
                    <a:pt x="355" y="97"/>
                    <a:pt x="357" y="98"/>
                  </a:cubicBezTo>
                  <a:cubicBezTo>
                    <a:pt x="359" y="100"/>
                    <a:pt x="360" y="104"/>
                    <a:pt x="363" y="104"/>
                  </a:cubicBezTo>
                  <a:cubicBezTo>
                    <a:pt x="371" y="104"/>
                    <a:pt x="368" y="94"/>
                    <a:pt x="365" y="91"/>
                  </a:cubicBezTo>
                  <a:cubicBezTo>
                    <a:pt x="363" y="88"/>
                    <a:pt x="360" y="86"/>
                    <a:pt x="355" y="86"/>
                  </a:cubicBezTo>
                  <a:cubicBezTo>
                    <a:pt x="355" y="86"/>
                    <a:pt x="354" y="88"/>
                    <a:pt x="353" y="87"/>
                  </a:cubicBezTo>
                  <a:cubicBezTo>
                    <a:pt x="353" y="87"/>
                    <a:pt x="351" y="83"/>
                    <a:pt x="351" y="83"/>
                  </a:cubicBezTo>
                  <a:cubicBezTo>
                    <a:pt x="348" y="81"/>
                    <a:pt x="346" y="82"/>
                    <a:pt x="344" y="82"/>
                  </a:cubicBezTo>
                  <a:cubicBezTo>
                    <a:pt x="344" y="82"/>
                    <a:pt x="343" y="79"/>
                    <a:pt x="343" y="79"/>
                  </a:cubicBezTo>
                  <a:cubicBezTo>
                    <a:pt x="339" y="77"/>
                    <a:pt x="338" y="80"/>
                    <a:pt x="336" y="81"/>
                  </a:cubicBezTo>
                  <a:cubicBezTo>
                    <a:pt x="335" y="81"/>
                    <a:pt x="335" y="81"/>
                    <a:pt x="334" y="81"/>
                  </a:cubicBezTo>
                  <a:cubicBezTo>
                    <a:pt x="334" y="80"/>
                    <a:pt x="334" y="79"/>
                    <a:pt x="334" y="78"/>
                  </a:cubicBezTo>
                  <a:cubicBezTo>
                    <a:pt x="332" y="77"/>
                    <a:pt x="329" y="76"/>
                    <a:pt x="327" y="75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8"/>
                    <a:pt x="326" y="79"/>
                    <a:pt x="326" y="80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2" y="80"/>
                    <a:pt x="320" y="75"/>
                    <a:pt x="320" y="75"/>
                  </a:cubicBezTo>
                  <a:cubicBezTo>
                    <a:pt x="318" y="74"/>
                    <a:pt x="316" y="75"/>
                    <a:pt x="315" y="75"/>
                  </a:cubicBezTo>
                  <a:cubicBezTo>
                    <a:pt x="314" y="75"/>
                    <a:pt x="312" y="74"/>
                    <a:pt x="310" y="73"/>
                  </a:cubicBezTo>
                  <a:close/>
                  <a:moveTo>
                    <a:pt x="83" y="478"/>
                  </a:moveTo>
                  <a:cubicBezTo>
                    <a:pt x="82" y="478"/>
                    <a:pt x="80" y="479"/>
                    <a:pt x="79" y="480"/>
                  </a:cubicBezTo>
                  <a:cubicBezTo>
                    <a:pt x="80" y="482"/>
                    <a:pt x="78" y="481"/>
                    <a:pt x="80" y="482"/>
                  </a:cubicBezTo>
                  <a:cubicBezTo>
                    <a:pt x="80" y="483"/>
                    <a:pt x="80" y="483"/>
                    <a:pt x="80" y="483"/>
                  </a:cubicBezTo>
                  <a:cubicBezTo>
                    <a:pt x="80" y="481"/>
                    <a:pt x="79" y="485"/>
                    <a:pt x="80" y="487"/>
                  </a:cubicBezTo>
                  <a:cubicBezTo>
                    <a:pt x="81" y="489"/>
                    <a:pt x="87" y="491"/>
                    <a:pt x="88" y="493"/>
                  </a:cubicBezTo>
                  <a:cubicBezTo>
                    <a:pt x="88" y="492"/>
                    <a:pt x="88" y="491"/>
                    <a:pt x="88" y="491"/>
                  </a:cubicBezTo>
                  <a:cubicBezTo>
                    <a:pt x="87" y="488"/>
                    <a:pt x="86" y="489"/>
                    <a:pt x="86" y="489"/>
                  </a:cubicBezTo>
                  <a:cubicBezTo>
                    <a:pt x="86" y="489"/>
                    <a:pt x="87" y="488"/>
                    <a:pt x="89" y="487"/>
                  </a:cubicBezTo>
                  <a:cubicBezTo>
                    <a:pt x="88" y="486"/>
                    <a:pt x="88" y="486"/>
                    <a:pt x="86" y="485"/>
                  </a:cubicBezTo>
                  <a:cubicBezTo>
                    <a:pt x="86" y="485"/>
                    <a:pt x="88" y="483"/>
                    <a:pt x="87" y="482"/>
                  </a:cubicBezTo>
                  <a:cubicBezTo>
                    <a:pt x="86" y="481"/>
                    <a:pt x="85" y="482"/>
                    <a:pt x="85" y="481"/>
                  </a:cubicBezTo>
                  <a:cubicBezTo>
                    <a:pt x="85" y="481"/>
                    <a:pt x="86" y="480"/>
                    <a:pt x="86" y="479"/>
                  </a:cubicBezTo>
                  <a:cubicBezTo>
                    <a:pt x="85" y="478"/>
                    <a:pt x="84" y="479"/>
                    <a:pt x="83" y="478"/>
                  </a:cubicBezTo>
                  <a:close/>
                  <a:moveTo>
                    <a:pt x="96" y="469"/>
                  </a:moveTo>
                  <a:cubicBezTo>
                    <a:pt x="96" y="470"/>
                    <a:pt x="96" y="470"/>
                    <a:pt x="96" y="470"/>
                  </a:cubicBezTo>
                  <a:cubicBezTo>
                    <a:pt x="94" y="470"/>
                    <a:pt x="96" y="470"/>
                    <a:pt x="97" y="471"/>
                  </a:cubicBezTo>
                  <a:cubicBezTo>
                    <a:pt x="97" y="471"/>
                    <a:pt x="98" y="468"/>
                    <a:pt x="96" y="469"/>
                  </a:cubicBezTo>
                  <a:close/>
                  <a:moveTo>
                    <a:pt x="74" y="467"/>
                  </a:moveTo>
                  <a:cubicBezTo>
                    <a:pt x="74" y="469"/>
                    <a:pt x="75" y="474"/>
                    <a:pt x="75" y="475"/>
                  </a:cubicBezTo>
                  <a:cubicBezTo>
                    <a:pt x="75" y="475"/>
                    <a:pt x="74" y="475"/>
                    <a:pt x="74" y="477"/>
                  </a:cubicBezTo>
                  <a:cubicBezTo>
                    <a:pt x="76" y="477"/>
                    <a:pt x="76" y="477"/>
                    <a:pt x="76" y="477"/>
                  </a:cubicBezTo>
                  <a:cubicBezTo>
                    <a:pt x="76" y="477"/>
                    <a:pt x="76" y="479"/>
                    <a:pt x="76" y="478"/>
                  </a:cubicBezTo>
                  <a:cubicBezTo>
                    <a:pt x="76" y="478"/>
                    <a:pt x="76" y="480"/>
                    <a:pt x="76" y="480"/>
                  </a:cubicBezTo>
                  <a:cubicBezTo>
                    <a:pt x="77" y="481"/>
                    <a:pt x="79" y="479"/>
                    <a:pt x="79" y="479"/>
                  </a:cubicBezTo>
                  <a:cubicBezTo>
                    <a:pt x="80" y="478"/>
                    <a:pt x="82" y="478"/>
                    <a:pt x="82" y="477"/>
                  </a:cubicBezTo>
                  <a:cubicBezTo>
                    <a:pt x="83" y="476"/>
                    <a:pt x="82" y="474"/>
                    <a:pt x="82" y="473"/>
                  </a:cubicBezTo>
                  <a:cubicBezTo>
                    <a:pt x="83" y="471"/>
                    <a:pt x="84" y="469"/>
                    <a:pt x="84" y="467"/>
                  </a:cubicBezTo>
                  <a:cubicBezTo>
                    <a:pt x="79" y="468"/>
                    <a:pt x="78" y="470"/>
                    <a:pt x="74" y="467"/>
                  </a:cubicBezTo>
                  <a:close/>
                  <a:moveTo>
                    <a:pt x="278" y="385"/>
                  </a:moveTo>
                  <a:cubicBezTo>
                    <a:pt x="279" y="385"/>
                    <a:pt x="280" y="385"/>
                    <a:pt x="281" y="385"/>
                  </a:cubicBezTo>
                  <a:cubicBezTo>
                    <a:pt x="282" y="385"/>
                    <a:pt x="282" y="387"/>
                    <a:pt x="283" y="388"/>
                  </a:cubicBezTo>
                  <a:cubicBezTo>
                    <a:pt x="283" y="388"/>
                    <a:pt x="287" y="387"/>
                    <a:pt x="288" y="387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90" y="385"/>
                    <a:pt x="295" y="385"/>
                    <a:pt x="296" y="386"/>
                  </a:cubicBezTo>
                  <a:cubicBezTo>
                    <a:pt x="297" y="386"/>
                    <a:pt x="304" y="389"/>
                    <a:pt x="299" y="388"/>
                  </a:cubicBezTo>
                  <a:cubicBezTo>
                    <a:pt x="299" y="388"/>
                    <a:pt x="297" y="388"/>
                    <a:pt x="296" y="388"/>
                  </a:cubicBezTo>
                  <a:cubicBezTo>
                    <a:pt x="296" y="388"/>
                    <a:pt x="293" y="387"/>
                    <a:pt x="291" y="388"/>
                  </a:cubicBezTo>
                  <a:cubicBezTo>
                    <a:pt x="291" y="388"/>
                    <a:pt x="291" y="389"/>
                    <a:pt x="290" y="390"/>
                  </a:cubicBezTo>
                  <a:cubicBezTo>
                    <a:pt x="289" y="391"/>
                    <a:pt x="288" y="390"/>
                    <a:pt x="286" y="390"/>
                  </a:cubicBezTo>
                  <a:cubicBezTo>
                    <a:pt x="284" y="391"/>
                    <a:pt x="283" y="393"/>
                    <a:pt x="282" y="394"/>
                  </a:cubicBezTo>
                  <a:cubicBezTo>
                    <a:pt x="278" y="395"/>
                    <a:pt x="276" y="396"/>
                    <a:pt x="273" y="399"/>
                  </a:cubicBezTo>
                  <a:cubicBezTo>
                    <a:pt x="272" y="400"/>
                    <a:pt x="269" y="402"/>
                    <a:pt x="269" y="403"/>
                  </a:cubicBezTo>
                  <a:cubicBezTo>
                    <a:pt x="269" y="404"/>
                    <a:pt x="269" y="405"/>
                    <a:pt x="269" y="405"/>
                  </a:cubicBezTo>
                  <a:cubicBezTo>
                    <a:pt x="267" y="405"/>
                    <a:pt x="265" y="406"/>
                    <a:pt x="264" y="405"/>
                  </a:cubicBezTo>
                  <a:cubicBezTo>
                    <a:pt x="264" y="405"/>
                    <a:pt x="263" y="404"/>
                    <a:pt x="263" y="404"/>
                  </a:cubicBezTo>
                  <a:cubicBezTo>
                    <a:pt x="261" y="405"/>
                    <a:pt x="262" y="402"/>
                    <a:pt x="262" y="402"/>
                  </a:cubicBezTo>
                  <a:cubicBezTo>
                    <a:pt x="263" y="401"/>
                    <a:pt x="263" y="402"/>
                    <a:pt x="264" y="401"/>
                  </a:cubicBezTo>
                  <a:cubicBezTo>
                    <a:pt x="266" y="400"/>
                    <a:pt x="267" y="397"/>
                    <a:pt x="268" y="396"/>
                  </a:cubicBezTo>
                  <a:cubicBezTo>
                    <a:pt x="270" y="394"/>
                    <a:pt x="274" y="393"/>
                    <a:pt x="275" y="391"/>
                  </a:cubicBezTo>
                  <a:cubicBezTo>
                    <a:pt x="275" y="390"/>
                    <a:pt x="275" y="389"/>
                    <a:pt x="275" y="388"/>
                  </a:cubicBezTo>
                  <a:cubicBezTo>
                    <a:pt x="275" y="387"/>
                    <a:pt x="278" y="386"/>
                    <a:pt x="278" y="385"/>
                  </a:cubicBezTo>
                  <a:close/>
                  <a:moveTo>
                    <a:pt x="274" y="332"/>
                  </a:moveTo>
                  <a:cubicBezTo>
                    <a:pt x="277" y="332"/>
                    <a:pt x="278" y="333"/>
                    <a:pt x="280" y="334"/>
                  </a:cubicBezTo>
                  <a:cubicBezTo>
                    <a:pt x="280" y="335"/>
                    <a:pt x="280" y="335"/>
                    <a:pt x="280" y="335"/>
                  </a:cubicBezTo>
                  <a:cubicBezTo>
                    <a:pt x="278" y="335"/>
                    <a:pt x="277" y="334"/>
                    <a:pt x="275" y="334"/>
                  </a:cubicBezTo>
                  <a:cubicBezTo>
                    <a:pt x="276" y="335"/>
                    <a:pt x="275" y="336"/>
                    <a:pt x="276" y="336"/>
                  </a:cubicBezTo>
                  <a:cubicBezTo>
                    <a:pt x="276" y="336"/>
                    <a:pt x="277" y="337"/>
                    <a:pt x="277" y="338"/>
                  </a:cubicBezTo>
                  <a:cubicBezTo>
                    <a:pt x="276" y="338"/>
                    <a:pt x="274" y="337"/>
                    <a:pt x="273" y="338"/>
                  </a:cubicBezTo>
                  <a:cubicBezTo>
                    <a:pt x="272" y="338"/>
                    <a:pt x="273" y="340"/>
                    <a:pt x="272" y="341"/>
                  </a:cubicBezTo>
                  <a:cubicBezTo>
                    <a:pt x="272" y="341"/>
                    <a:pt x="270" y="341"/>
                    <a:pt x="270" y="341"/>
                  </a:cubicBezTo>
                  <a:cubicBezTo>
                    <a:pt x="269" y="343"/>
                    <a:pt x="268" y="346"/>
                    <a:pt x="266" y="347"/>
                  </a:cubicBezTo>
                  <a:cubicBezTo>
                    <a:pt x="264" y="348"/>
                    <a:pt x="264" y="346"/>
                    <a:pt x="262" y="347"/>
                  </a:cubicBezTo>
                  <a:cubicBezTo>
                    <a:pt x="262" y="347"/>
                    <a:pt x="254" y="355"/>
                    <a:pt x="254" y="355"/>
                  </a:cubicBezTo>
                  <a:cubicBezTo>
                    <a:pt x="253" y="356"/>
                    <a:pt x="254" y="357"/>
                    <a:pt x="253" y="358"/>
                  </a:cubicBezTo>
                  <a:cubicBezTo>
                    <a:pt x="252" y="359"/>
                    <a:pt x="250" y="359"/>
                    <a:pt x="248" y="360"/>
                  </a:cubicBezTo>
                  <a:cubicBezTo>
                    <a:pt x="248" y="359"/>
                    <a:pt x="247" y="358"/>
                    <a:pt x="246" y="358"/>
                  </a:cubicBezTo>
                  <a:cubicBezTo>
                    <a:pt x="245" y="357"/>
                    <a:pt x="244" y="358"/>
                    <a:pt x="243" y="358"/>
                  </a:cubicBezTo>
                  <a:cubicBezTo>
                    <a:pt x="242" y="360"/>
                    <a:pt x="239" y="365"/>
                    <a:pt x="237" y="366"/>
                  </a:cubicBezTo>
                  <a:cubicBezTo>
                    <a:pt x="237" y="366"/>
                    <a:pt x="234" y="365"/>
                    <a:pt x="233" y="365"/>
                  </a:cubicBezTo>
                  <a:cubicBezTo>
                    <a:pt x="229" y="365"/>
                    <a:pt x="226" y="366"/>
                    <a:pt x="223" y="368"/>
                  </a:cubicBezTo>
                  <a:cubicBezTo>
                    <a:pt x="222" y="367"/>
                    <a:pt x="221" y="367"/>
                    <a:pt x="220" y="366"/>
                  </a:cubicBezTo>
                  <a:cubicBezTo>
                    <a:pt x="219" y="365"/>
                    <a:pt x="219" y="362"/>
                    <a:pt x="218" y="362"/>
                  </a:cubicBezTo>
                  <a:cubicBezTo>
                    <a:pt x="216" y="361"/>
                    <a:pt x="214" y="362"/>
                    <a:pt x="212" y="361"/>
                  </a:cubicBezTo>
                  <a:cubicBezTo>
                    <a:pt x="212" y="361"/>
                    <a:pt x="210" y="359"/>
                    <a:pt x="209" y="359"/>
                  </a:cubicBezTo>
                  <a:cubicBezTo>
                    <a:pt x="205" y="354"/>
                    <a:pt x="214" y="359"/>
                    <a:pt x="218" y="358"/>
                  </a:cubicBezTo>
                  <a:cubicBezTo>
                    <a:pt x="218" y="358"/>
                    <a:pt x="220" y="356"/>
                    <a:pt x="220" y="356"/>
                  </a:cubicBezTo>
                  <a:cubicBezTo>
                    <a:pt x="222" y="355"/>
                    <a:pt x="224" y="354"/>
                    <a:pt x="227" y="352"/>
                  </a:cubicBezTo>
                  <a:cubicBezTo>
                    <a:pt x="227" y="352"/>
                    <a:pt x="228" y="350"/>
                    <a:pt x="229" y="350"/>
                  </a:cubicBezTo>
                  <a:cubicBezTo>
                    <a:pt x="231" y="349"/>
                    <a:pt x="232" y="350"/>
                    <a:pt x="234" y="350"/>
                  </a:cubicBezTo>
                  <a:cubicBezTo>
                    <a:pt x="233" y="349"/>
                    <a:pt x="234" y="349"/>
                    <a:pt x="235" y="348"/>
                  </a:cubicBezTo>
                  <a:cubicBezTo>
                    <a:pt x="231" y="345"/>
                    <a:pt x="229" y="344"/>
                    <a:pt x="228" y="340"/>
                  </a:cubicBezTo>
                  <a:cubicBezTo>
                    <a:pt x="228" y="339"/>
                    <a:pt x="228" y="338"/>
                    <a:pt x="228" y="337"/>
                  </a:cubicBezTo>
                  <a:cubicBezTo>
                    <a:pt x="228" y="336"/>
                    <a:pt x="226" y="335"/>
                    <a:pt x="225" y="335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7" y="334"/>
                    <a:pt x="229" y="333"/>
                    <a:pt x="231" y="334"/>
                  </a:cubicBezTo>
                  <a:cubicBezTo>
                    <a:pt x="231" y="334"/>
                    <a:pt x="233" y="337"/>
                    <a:pt x="233" y="337"/>
                  </a:cubicBezTo>
                  <a:cubicBezTo>
                    <a:pt x="234" y="338"/>
                    <a:pt x="234" y="336"/>
                    <a:pt x="236" y="336"/>
                  </a:cubicBezTo>
                  <a:cubicBezTo>
                    <a:pt x="236" y="340"/>
                    <a:pt x="237" y="342"/>
                    <a:pt x="238" y="346"/>
                  </a:cubicBezTo>
                  <a:cubicBezTo>
                    <a:pt x="242" y="346"/>
                    <a:pt x="250" y="347"/>
                    <a:pt x="253" y="346"/>
                  </a:cubicBezTo>
                  <a:cubicBezTo>
                    <a:pt x="256" y="346"/>
                    <a:pt x="258" y="341"/>
                    <a:pt x="260" y="340"/>
                  </a:cubicBezTo>
                  <a:cubicBezTo>
                    <a:pt x="261" y="339"/>
                    <a:pt x="262" y="339"/>
                    <a:pt x="264" y="338"/>
                  </a:cubicBezTo>
                  <a:cubicBezTo>
                    <a:pt x="265" y="337"/>
                    <a:pt x="266" y="334"/>
                    <a:pt x="268" y="334"/>
                  </a:cubicBezTo>
                  <a:cubicBezTo>
                    <a:pt x="270" y="333"/>
                    <a:pt x="271" y="334"/>
                    <a:pt x="272" y="334"/>
                  </a:cubicBezTo>
                  <a:cubicBezTo>
                    <a:pt x="273" y="334"/>
                    <a:pt x="274" y="332"/>
                    <a:pt x="274" y="332"/>
                  </a:cubicBezTo>
                  <a:close/>
                  <a:moveTo>
                    <a:pt x="189" y="328"/>
                  </a:moveTo>
                  <a:cubicBezTo>
                    <a:pt x="190" y="328"/>
                    <a:pt x="194" y="329"/>
                    <a:pt x="197" y="330"/>
                  </a:cubicBezTo>
                  <a:cubicBezTo>
                    <a:pt x="197" y="330"/>
                    <a:pt x="197" y="332"/>
                    <a:pt x="197" y="332"/>
                  </a:cubicBezTo>
                  <a:cubicBezTo>
                    <a:pt x="199" y="332"/>
                    <a:pt x="202" y="332"/>
                    <a:pt x="206" y="332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2" y="334"/>
                    <a:pt x="199" y="335"/>
                    <a:pt x="197" y="336"/>
                  </a:cubicBezTo>
                  <a:cubicBezTo>
                    <a:pt x="193" y="336"/>
                    <a:pt x="191" y="334"/>
                    <a:pt x="188" y="334"/>
                  </a:cubicBezTo>
                  <a:cubicBezTo>
                    <a:pt x="186" y="334"/>
                    <a:pt x="186" y="335"/>
                    <a:pt x="184" y="334"/>
                  </a:cubicBezTo>
                  <a:cubicBezTo>
                    <a:pt x="183" y="334"/>
                    <a:pt x="182" y="333"/>
                    <a:pt x="181" y="332"/>
                  </a:cubicBezTo>
                  <a:cubicBezTo>
                    <a:pt x="183" y="332"/>
                    <a:pt x="184" y="332"/>
                    <a:pt x="185" y="331"/>
                  </a:cubicBezTo>
                  <a:cubicBezTo>
                    <a:pt x="185" y="331"/>
                    <a:pt x="187" y="331"/>
                    <a:pt x="188" y="330"/>
                  </a:cubicBezTo>
                  <a:cubicBezTo>
                    <a:pt x="189" y="330"/>
                    <a:pt x="188" y="329"/>
                    <a:pt x="189" y="328"/>
                  </a:cubicBezTo>
                  <a:close/>
                  <a:moveTo>
                    <a:pt x="185" y="279"/>
                  </a:moveTo>
                  <a:cubicBezTo>
                    <a:pt x="188" y="278"/>
                    <a:pt x="190" y="280"/>
                    <a:pt x="193" y="281"/>
                  </a:cubicBezTo>
                  <a:cubicBezTo>
                    <a:pt x="194" y="281"/>
                    <a:pt x="196" y="281"/>
                    <a:pt x="197" y="282"/>
                  </a:cubicBezTo>
                  <a:cubicBezTo>
                    <a:pt x="197" y="282"/>
                    <a:pt x="198" y="282"/>
                    <a:pt x="199" y="282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193" y="283"/>
                    <a:pt x="182" y="285"/>
                    <a:pt x="189" y="287"/>
                  </a:cubicBezTo>
                  <a:cubicBezTo>
                    <a:pt x="190" y="288"/>
                    <a:pt x="191" y="287"/>
                    <a:pt x="192" y="287"/>
                  </a:cubicBezTo>
                  <a:cubicBezTo>
                    <a:pt x="194" y="287"/>
                    <a:pt x="197" y="290"/>
                    <a:pt x="198" y="290"/>
                  </a:cubicBezTo>
                  <a:cubicBezTo>
                    <a:pt x="202" y="291"/>
                    <a:pt x="205" y="289"/>
                    <a:pt x="208" y="288"/>
                  </a:cubicBezTo>
                  <a:cubicBezTo>
                    <a:pt x="208" y="290"/>
                    <a:pt x="209" y="290"/>
                    <a:pt x="209" y="292"/>
                  </a:cubicBezTo>
                  <a:cubicBezTo>
                    <a:pt x="209" y="294"/>
                    <a:pt x="206" y="297"/>
                    <a:pt x="205" y="298"/>
                  </a:cubicBezTo>
                  <a:cubicBezTo>
                    <a:pt x="206" y="299"/>
                    <a:pt x="206" y="299"/>
                    <a:pt x="207" y="299"/>
                  </a:cubicBezTo>
                  <a:cubicBezTo>
                    <a:pt x="207" y="299"/>
                    <a:pt x="207" y="301"/>
                    <a:pt x="207" y="301"/>
                  </a:cubicBezTo>
                  <a:cubicBezTo>
                    <a:pt x="205" y="302"/>
                    <a:pt x="202" y="303"/>
                    <a:pt x="198" y="302"/>
                  </a:cubicBezTo>
                  <a:cubicBezTo>
                    <a:pt x="198" y="302"/>
                    <a:pt x="196" y="300"/>
                    <a:pt x="196" y="300"/>
                  </a:cubicBezTo>
                  <a:cubicBezTo>
                    <a:pt x="194" y="300"/>
                    <a:pt x="194" y="301"/>
                    <a:pt x="192" y="301"/>
                  </a:cubicBezTo>
                  <a:cubicBezTo>
                    <a:pt x="192" y="301"/>
                    <a:pt x="191" y="303"/>
                    <a:pt x="191" y="304"/>
                  </a:cubicBezTo>
                  <a:cubicBezTo>
                    <a:pt x="192" y="305"/>
                    <a:pt x="203" y="310"/>
                    <a:pt x="199" y="309"/>
                  </a:cubicBezTo>
                  <a:cubicBezTo>
                    <a:pt x="198" y="309"/>
                    <a:pt x="196" y="308"/>
                    <a:pt x="195" y="308"/>
                  </a:cubicBezTo>
                  <a:cubicBezTo>
                    <a:pt x="194" y="308"/>
                    <a:pt x="191" y="308"/>
                    <a:pt x="191" y="308"/>
                  </a:cubicBezTo>
                  <a:cubicBezTo>
                    <a:pt x="188" y="309"/>
                    <a:pt x="185" y="309"/>
                    <a:pt x="182" y="311"/>
                  </a:cubicBezTo>
                  <a:cubicBezTo>
                    <a:pt x="181" y="312"/>
                    <a:pt x="179" y="315"/>
                    <a:pt x="177" y="316"/>
                  </a:cubicBezTo>
                  <a:cubicBezTo>
                    <a:pt x="176" y="316"/>
                    <a:pt x="177" y="313"/>
                    <a:pt x="177" y="312"/>
                  </a:cubicBezTo>
                  <a:cubicBezTo>
                    <a:pt x="178" y="311"/>
                    <a:pt x="178" y="313"/>
                    <a:pt x="180" y="312"/>
                  </a:cubicBezTo>
                  <a:cubicBezTo>
                    <a:pt x="181" y="311"/>
                    <a:pt x="180" y="310"/>
                    <a:pt x="181" y="310"/>
                  </a:cubicBezTo>
                  <a:cubicBezTo>
                    <a:pt x="182" y="307"/>
                    <a:pt x="185" y="307"/>
                    <a:pt x="189" y="306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3" y="303"/>
                    <a:pt x="183" y="303"/>
                    <a:pt x="179" y="306"/>
                  </a:cubicBezTo>
                  <a:cubicBezTo>
                    <a:pt x="178" y="307"/>
                    <a:pt x="176" y="308"/>
                    <a:pt x="175" y="309"/>
                  </a:cubicBezTo>
                  <a:cubicBezTo>
                    <a:pt x="175" y="310"/>
                    <a:pt x="176" y="311"/>
                    <a:pt x="175" y="312"/>
                  </a:cubicBezTo>
                  <a:cubicBezTo>
                    <a:pt x="175" y="313"/>
                    <a:pt x="174" y="314"/>
                    <a:pt x="173" y="314"/>
                  </a:cubicBezTo>
                  <a:cubicBezTo>
                    <a:pt x="168" y="313"/>
                    <a:pt x="165" y="313"/>
                    <a:pt x="161" y="310"/>
                  </a:cubicBezTo>
                  <a:cubicBezTo>
                    <a:pt x="161" y="308"/>
                    <a:pt x="161" y="308"/>
                    <a:pt x="161" y="308"/>
                  </a:cubicBezTo>
                  <a:cubicBezTo>
                    <a:pt x="165" y="307"/>
                    <a:pt x="163" y="307"/>
                    <a:pt x="163" y="304"/>
                  </a:cubicBezTo>
                  <a:cubicBezTo>
                    <a:pt x="165" y="303"/>
                    <a:pt x="166" y="301"/>
                    <a:pt x="168" y="300"/>
                  </a:cubicBezTo>
                  <a:cubicBezTo>
                    <a:pt x="168" y="299"/>
                    <a:pt x="168" y="299"/>
                    <a:pt x="168" y="298"/>
                  </a:cubicBezTo>
                  <a:cubicBezTo>
                    <a:pt x="168" y="297"/>
                    <a:pt x="165" y="295"/>
                    <a:pt x="165" y="294"/>
                  </a:cubicBezTo>
                  <a:cubicBezTo>
                    <a:pt x="161" y="292"/>
                    <a:pt x="168" y="294"/>
                    <a:pt x="169" y="294"/>
                  </a:cubicBezTo>
                  <a:cubicBezTo>
                    <a:pt x="171" y="295"/>
                    <a:pt x="173" y="295"/>
                    <a:pt x="175" y="295"/>
                  </a:cubicBezTo>
                  <a:cubicBezTo>
                    <a:pt x="174" y="294"/>
                    <a:pt x="177" y="292"/>
                    <a:pt x="173" y="292"/>
                  </a:cubicBezTo>
                  <a:cubicBezTo>
                    <a:pt x="173" y="292"/>
                    <a:pt x="173" y="291"/>
                    <a:pt x="173" y="290"/>
                  </a:cubicBezTo>
                  <a:cubicBezTo>
                    <a:pt x="169" y="287"/>
                    <a:pt x="157" y="287"/>
                    <a:pt x="153" y="288"/>
                  </a:cubicBezTo>
                  <a:cubicBezTo>
                    <a:pt x="153" y="287"/>
                    <a:pt x="152" y="284"/>
                    <a:pt x="154" y="284"/>
                  </a:cubicBezTo>
                  <a:cubicBezTo>
                    <a:pt x="154" y="284"/>
                    <a:pt x="156" y="285"/>
                    <a:pt x="157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1" y="283"/>
                    <a:pt x="160" y="284"/>
                    <a:pt x="160" y="283"/>
                  </a:cubicBezTo>
                  <a:cubicBezTo>
                    <a:pt x="163" y="283"/>
                    <a:pt x="164" y="284"/>
                    <a:pt x="167" y="284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0" y="282"/>
                    <a:pt x="172" y="283"/>
                    <a:pt x="174" y="283"/>
                  </a:cubicBezTo>
                  <a:cubicBezTo>
                    <a:pt x="175" y="281"/>
                    <a:pt x="175" y="281"/>
                    <a:pt x="175" y="281"/>
                  </a:cubicBezTo>
                  <a:cubicBezTo>
                    <a:pt x="177" y="280"/>
                    <a:pt x="179" y="281"/>
                    <a:pt x="181" y="281"/>
                  </a:cubicBezTo>
                  <a:cubicBezTo>
                    <a:pt x="182" y="280"/>
                    <a:pt x="184" y="279"/>
                    <a:pt x="185" y="279"/>
                  </a:cubicBezTo>
                  <a:close/>
                  <a:moveTo>
                    <a:pt x="365" y="263"/>
                  </a:moveTo>
                  <a:cubicBezTo>
                    <a:pt x="365" y="263"/>
                    <a:pt x="366" y="264"/>
                    <a:pt x="366" y="265"/>
                  </a:cubicBezTo>
                  <a:cubicBezTo>
                    <a:pt x="367" y="265"/>
                    <a:pt x="366" y="264"/>
                    <a:pt x="367" y="264"/>
                  </a:cubicBezTo>
                  <a:cubicBezTo>
                    <a:pt x="366" y="264"/>
                    <a:pt x="366" y="263"/>
                    <a:pt x="365" y="263"/>
                  </a:cubicBezTo>
                  <a:close/>
                  <a:moveTo>
                    <a:pt x="361" y="259"/>
                  </a:moveTo>
                  <a:cubicBezTo>
                    <a:pt x="363" y="262"/>
                    <a:pt x="363" y="265"/>
                    <a:pt x="362" y="259"/>
                  </a:cubicBezTo>
                  <a:lnTo>
                    <a:pt x="361" y="259"/>
                  </a:lnTo>
                  <a:close/>
                  <a:moveTo>
                    <a:pt x="318" y="253"/>
                  </a:moveTo>
                  <a:cubicBezTo>
                    <a:pt x="318" y="254"/>
                    <a:pt x="318" y="254"/>
                    <a:pt x="318" y="254"/>
                  </a:cubicBezTo>
                  <a:cubicBezTo>
                    <a:pt x="316" y="255"/>
                    <a:pt x="313" y="253"/>
                    <a:pt x="316" y="255"/>
                  </a:cubicBezTo>
                  <a:cubicBezTo>
                    <a:pt x="316" y="255"/>
                    <a:pt x="317" y="256"/>
                    <a:pt x="318" y="257"/>
                  </a:cubicBezTo>
                  <a:cubicBezTo>
                    <a:pt x="319" y="256"/>
                    <a:pt x="322" y="256"/>
                    <a:pt x="320" y="254"/>
                  </a:cubicBezTo>
                  <a:cubicBezTo>
                    <a:pt x="319" y="253"/>
                    <a:pt x="320" y="253"/>
                    <a:pt x="318" y="253"/>
                  </a:cubicBezTo>
                  <a:close/>
                  <a:moveTo>
                    <a:pt x="346" y="249"/>
                  </a:moveTo>
                  <a:cubicBezTo>
                    <a:pt x="343" y="249"/>
                    <a:pt x="341" y="253"/>
                    <a:pt x="344" y="253"/>
                  </a:cubicBezTo>
                  <a:cubicBezTo>
                    <a:pt x="345" y="252"/>
                    <a:pt x="349" y="248"/>
                    <a:pt x="346" y="249"/>
                  </a:cubicBezTo>
                  <a:close/>
                  <a:moveTo>
                    <a:pt x="357" y="245"/>
                  </a:moveTo>
                  <a:cubicBezTo>
                    <a:pt x="357" y="247"/>
                    <a:pt x="357" y="247"/>
                    <a:pt x="357" y="247"/>
                  </a:cubicBezTo>
                  <a:cubicBezTo>
                    <a:pt x="356" y="247"/>
                    <a:pt x="355" y="246"/>
                    <a:pt x="353" y="246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4" y="248"/>
                    <a:pt x="356" y="249"/>
                    <a:pt x="358" y="249"/>
                  </a:cubicBezTo>
                  <a:cubicBezTo>
                    <a:pt x="360" y="248"/>
                    <a:pt x="358" y="244"/>
                    <a:pt x="357" y="245"/>
                  </a:cubicBezTo>
                  <a:close/>
                  <a:moveTo>
                    <a:pt x="352" y="241"/>
                  </a:moveTo>
                  <a:cubicBezTo>
                    <a:pt x="352" y="241"/>
                    <a:pt x="353" y="243"/>
                    <a:pt x="353" y="243"/>
                  </a:cubicBezTo>
                  <a:cubicBezTo>
                    <a:pt x="355" y="243"/>
                    <a:pt x="354" y="241"/>
                    <a:pt x="352" y="241"/>
                  </a:cubicBezTo>
                  <a:close/>
                  <a:moveTo>
                    <a:pt x="377" y="233"/>
                  </a:moveTo>
                  <a:cubicBezTo>
                    <a:pt x="377" y="233"/>
                    <a:pt x="376" y="234"/>
                    <a:pt x="376" y="234"/>
                  </a:cubicBezTo>
                  <a:cubicBezTo>
                    <a:pt x="376" y="235"/>
                    <a:pt x="376" y="236"/>
                    <a:pt x="376" y="237"/>
                  </a:cubicBezTo>
                  <a:cubicBezTo>
                    <a:pt x="375" y="237"/>
                    <a:pt x="375" y="236"/>
                    <a:pt x="375" y="236"/>
                  </a:cubicBezTo>
                  <a:cubicBezTo>
                    <a:pt x="373" y="235"/>
                    <a:pt x="373" y="237"/>
                    <a:pt x="372" y="237"/>
                  </a:cubicBezTo>
                  <a:cubicBezTo>
                    <a:pt x="372" y="240"/>
                    <a:pt x="371" y="244"/>
                    <a:pt x="368" y="245"/>
                  </a:cubicBezTo>
                  <a:cubicBezTo>
                    <a:pt x="368" y="245"/>
                    <a:pt x="367" y="245"/>
                    <a:pt x="366" y="245"/>
                  </a:cubicBezTo>
                  <a:cubicBezTo>
                    <a:pt x="366" y="246"/>
                    <a:pt x="366" y="247"/>
                    <a:pt x="365" y="247"/>
                  </a:cubicBezTo>
                  <a:cubicBezTo>
                    <a:pt x="367" y="248"/>
                    <a:pt x="366" y="248"/>
                    <a:pt x="367" y="249"/>
                  </a:cubicBezTo>
                  <a:cubicBezTo>
                    <a:pt x="368" y="249"/>
                    <a:pt x="368" y="248"/>
                    <a:pt x="369" y="248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0" y="250"/>
                    <a:pt x="371" y="250"/>
                    <a:pt x="371" y="251"/>
                  </a:cubicBezTo>
                  <a:cubicBezTo>
                    <a:pt x="372" y="250"/>
                    <a:pt x="373" y="247"/>
                    <a:pt x="375" y="248"/>
                  </a:cubicBezTo>
                  <a:cubicBezTo>
                    <a:pt x="376" y="248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9" y="254"/>
                    <a:pt x="377" y="253"/>
                    <a:pt x="379" y="257"/>
                  </a:cubicBezTo>
                  <a:cubicBezTo>
                    <a:pt x="380" y="257"/>
                    <a:pt x="382" y="257"/>
                    <a:pt x="381" y="256"/>
                  </a:cubicBezTo>
                  <a:cubicBezTo>
                    <a:pt x="382" y="256"/>
                    <a:pt x="383" y="257"/>
                    <a:pt x="384" y="257"/>
                  </a:cubicBezTo>
                  <a:cubicBezTo>
                    <a:pt x="385" y="256"/>
                    <a:pt x="387" y="254"/>
                    <a:pt x="385" y="255"/>
                  </a:cubicBezTo>
                  <a:cubicBezTo>
                    <a:pt x="385" y="254"/>
                    <a:pt x="385" y="253"/>
                    <a:pt x="385" y="253"/>
                  </a:cubicBezTo>
                  <a:cubicBezTo>
                    <a:pt x="390" y="254"/>
                    <a:pt x="389" y="254"/>
                    <a:pt x="393" y="253"/>
                  </a:cubicBezTo>
                  <a:cubicBezTo>
                    <a:pt x="393" y="252"/>
                    <a:pt x="396" y="252"/>
                    <a:pt x="397" y="252"/>
                  </a:cubicBezTo>
                  <a:cubicBezTo>
                    <a:pt x="397" y="252"/>
                    <a:pt x="399" y="250"/>
                    <a:pt x="399" y="250"/>
                  </a:cubicBezTo>
                  <a:cubicBezTo>
                    <a:pt x="397" y="250"/>
                    <a:pt x="396" y="250"/>
                    <a:pt x="395" y="249"/>
                  </a:cubicBezTo>
                  <a:cubicBezTo>
                    <a:pt x="395" y="247"/>
                    <a:pt x="396" y="243"/>
                    <a:pt x="395" y="241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7" y="235"/>
                    <a:pt x="385" y="236"/>
                    <a:pt x="384" y="235"/>
                  </a:cubicBezTo>
                  <a:cubicBezTo>
                    <a:pt x="383" y="234"/>
                    <a:pt x="383" y="234"/>
                    <a:pt x="383" y="234"/>
                  </a:cubicBezTo>
                  <a:cubicBezTo>
                    <a:pt x="381" y="234"/>
                    <a:pt x="381" y="235"/>
                    <a:pt x="380" y="235"/>
                  </a:cubicBezTo>
                  <a:cubicBezTo>
                    <a:pt x="380" y="235"/>
                    <a:pt x="380" y="233"/>
                    <a:pt x="380" y="233"/>
                  </a:cubicBezTo>
                  <a:cubicBezTo>
                    <a:pt x="379" y="232"/>
                    <a:pt x="378" y="233"/>
                    <a:pt x="377" y="233"/>
                  </a:cubicBezTo>
                  <a:close/>
                  <a:moveTo>
                    <a:pt x="355" y="218"/>
                  </a:moveTo>
                  <a:cubicBezTo>
                    <a:pt x="355" y="219"/>
                    <a:pt x="355" y="219"/>
                    <a:pt x="355" y="219"/>
                  </a:cubicBezTo>
                  <a:cubicBezTo>
                    <a:pt x="351" y="222"/>
                    <a:pt x="353" y="221"/>
                    <a:pt x="353" y="224"/>
                  </a:cubicBezTo>
                  <a:cubicBezTo>
                    <a:pt x="353" y="224"/>
                    <a:pt x="354" y="223"/>
                    <a:pt x="355" y="223"/>
                  </a:cubicBezTo>
                  <a:cubicBezTo>
                    <a:pt x="355" y="222"/>
                    <a:pt x="357" y="217"/>
                    <a:pt x="355" y="218"/>
                  </a:cubicBezTo>
                  <a:close/>
                  <a:moveTo>
                    <a:pt x="295" y="171"/>
                  </a:moveTo>
                  <a:cubicBezTo>
                    <a:pt x="294" y="178"/>
                    <a:pt x="294" y="182"/>
                    <a:pt x="296" y="188"/>
                  </a:cubicBezTo>
                  <a:cubicBezTo>
                    <a:pt x="297" y="188"/>
                    <a:pt x="301" y="188"/>
                    <a:pt x="303" y="189"/>
                  </a:cubicBezTo>
                  <a:cubicBezTo>
                    <a:pt x="304" y="189"/>
                    <a:pt x="305" y="191"/>
                    <a:pt x="305" y="191"/>
                  </a:cubicBezTo>
                  <a:cubicBezTo>
                    <a:pt x="307" y="192"/>
                    <a:pt x="308" y="191"/>
                    <a:pt x="310" y="191"/>
                  </a:cubicBezTo>
                  <a:cubicBezTo>
                    <a:pt x="310" y="191"/>
                    <a:pt x="310" y="190"/>
                    <a:pt x="310" y="190"/>
                  </a:cubicBezTo>
                  <a:cubicBezTo>
                    <a:pt x="310" y="188"/>
                    <a:pt x="310" y="187"/>
                    <a:pt x="310" y="185"/>
                  </a:cubicBezTo>
                  <a:cubicBezTo>
                    <a:pt x="309" y="184"/>
                    <a:pt x="306" y="183"/>
                    <a:pt x="306" y="182"/>
                  </a:cubicBezTo>
                  <a:cubicBezTo>
                    <a:pt x="304" y="181"/>
                    <a:pt x="305" y="179"/>
                    <a:pt x="304" y="17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7" y="171"/>
                    <a:pt x="296" y="172"/>
                    <a:pt x="295" y="171"/>
                  </a:cubicBezTo>
                  <a:close/>
                  <a:moveTo>
                    <a:pt x="177" y="153"/>
                  </a:moveTo>
                  <a:cubicBezTo>
                    <a:pt x="176" y="153"/>
                    <a:pt x="173" y="155"/>
                    <a:pt x="172" y="156"/>
                  </a:cubicBezTo>
                  <a:cubicBezTo>
                    <a:pt x="169" y="157"/>
                    <a:pt x="166" y="156"/>
                    <a:pt x="163" y="157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0" y="159"/>
                    <a:pt x="159" y="158"/>
                    <a:pt x="157" y="159"/>
                  </a:cubicBezTo>
                  <a:cubicBezTo>
                    <a:pt x="155" y="160"/>
                    <a:pt x="152" y="161"/>
                    <a:pt x="150" y="162"/>
                  </a:cubicBezTo>
                  <a:cubicBezTo>
                    <a:pt x="151" y="164"/>
                    <a:pt x="153" y="168"/>
                    <a:pt x="153" y="169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6"/>
                    <a:pt x="152" y="177"/>
                    <a:pt x="151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1"/>
                    <a:pt x="153" y="181"/>
                  </a:cubicBezTo>
                  <a:cubicBezTo>
                    <a:pt x="152" y="181"/>
                    <a:pt x="150" y="181"/>
                    <a:pt x="149" y="181"/>
                  </a:cubicBezTo>
                  <a:cubicBezTo>
                    <a:pt x="150" y="184"/>
                    <a:pt x="152" y="188"/>
                    <a:pt x="151" y="191"/>
                  </a:cubicBezTo>
                  <a:cubicBezTo>
                    <a:pt x="150" y="192"/>
                    <a:pt x="148" y="193"/>
                    <a:pt x="148" y="193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9" y="200"/>
                    <a:pt x="149" y="200"/>
                  </a:cubicBezTo>
                  <a:cubicBezTo>
                    <a:pt x="151" y="201"/>
                    <a:pt x="151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6" y="206"/>
                    <a:pt x="156" y="211"/>
                    <a:pt x="159" y="212"/>
                  </a:cubicBezTo>
                  <a:cubicBezTo>
                    <a:pt x="166" y="215"/>
                    <a:pt x="170" y="206"/>
                    <a:pt x="172" y="203"/>
                  </a:cubicBezTo>
                  <a:cubicBezTo>
                    <a:pt x="173" y="204"/>
                    <a:pt x="173" y="203"/>
                    <a:pt x="174" y="203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9" y="206"/>
                    <a:pt x="181" y="205"/>
                    <a:pt x="185" y="204"/>
                  </a:cubicBezTo>
                  <a:cubicBezTo>
                    <a:pt x="186" y="204"/>
                    <a:pt x="187" y="204"/>
                    <a:pt x="187" y="203"/>
                  </a:cubicBezTo>
                  <a:cubicBezTo>
                    <a:pt x="188" y="203"/>
                    <a:pt x="187" y="201"/>
                    <a:pt x="188" y="200"/>
                  </a:cubicBezTo>
                  <a:cubicBezTo>
                    <a:pt x="188" y="200"/>
                    <a:pt x="190" y="199"/>
                    <a:pt x="190" y="199"/>
                  </a:cubicBezTo>
                  <a:cubicBezTo>
                    <a:pt x="191" y="197"/>
                    <a:pt x="190" y="195"/>
                    <a:pt x="190" y="195"/>
                  </a:cubicBezTo>
                  <a:cubicBezTo>
                    <a:pt x="190" y="195"/>
                    <a:pt x="190" y="193"/>
                    <a:pt x="190" y="193"/>
                  </a:cubicBezTo>
                  <a:cubicBezTo>
                    <a:pt x="191" y="192"/>
                    <a:pt x="192" y="193"/>
                    <a:pt x="193" y="192"/>
                  </a:cubicBezTo>
                  <a:cubicBezTo>
                    <a:pt x="194" y="191"/>
                    <a:pt x="194" y="189"/>
                    <a:pt x="195" y="188"/>
                  </a:cubicBezTo>
                  <a:cubicBezTo>
                    <a:pt x="196" y="187"/>
                    <a:pt x="198" y="187"/>
                    <a:pt x="199" y="186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6" y="179"/>
                    <a:pt x="207" y="180"/>
                    <a:pt x="209" y="179"/>
                  </a:cubicBezTo>
                  <a:cubicBezTo>
                    <a:pt x="211" y="178"/>
                    <a:pt x="213" y="175"/>
                    <a:pt x="215" y="175"/>
                  </a:cubicBezTo>
                  <a:cubicBezTo>
                    <a:pt x="217" y="174"/>
                    <a:pt x="218" y="176"/>
                    <a:pt x="219" y="175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2" y="174"/>
                    <a:pt x="224" y="175"/>
                    <a:pt x="226" y="174"/>
                  </a:cubicBezTo>
                  <a:cubicBezTo>
                    <a:pt x="226" y="174"/>
                    <a:pt x="228" y="172"/>
                    <a:pt x="229" y="172"/>
                  </a:cubicBezTo>
                  <a:cubicBezTo>
                    <a:pt x="228" y="172"/>
                    <a:pt x="229" y="170"/>
                    <a:pt x="229" y="169"/>
                  </a:cubicBezTo>
                  <a:cubicBezTo>
                    <a:pt x="227" y="169"/>
                    <a:pt x="225" y="169"/>
                    <a:pt x="223" y="168"/>
                  </a:cubicBezTo>
                  <a:cubicBezTo>
                    <a:pt x="222" y="167"/>
                    <a:pt x="222" y="164"/>
                    <a:pt x="221" y="164"/>
                  </a:cubicBezTo>
                  <a:cubicBezTo>
                    <a:pt x="219" y="162"/>
                    <a:pt x="207" y="160"/>
                    <a:pt x="203" y="160"/>
                  </a:cubicBezTo>
                  <a:cubicBezTo>
                    <a:pt x="203" y="160"/>
                    <a:pt x="202" y="162"/>
                    <a:pt x="202" y="162"/>
                  </a:cubicBezTo>
                  <a:cubicBezTo>
                    <a:pt x="196" y="161"/>
                    <a:pt x="189" y="160"/>
                    <a:pt x="183" y="157"/>
                  </a:cubicBezTo>
                  <a:cubicBezTo>
                    <a:pt x="181" y="156"/>
                    <a:pt x="178" y="153"/>
                    <a:pt x="177" y="153"/>
                  </a:cubicBezTo>
                  <a:close/>
                  <a:moveTo>
                    <a:pt x="277" y="149"/>
                  </a:moveTo>
                  <a:cubicBezTo>
                    <a:pt x="276" y="149"/>
                    <a:pt x="275" y="152"/>
                    <a:pt x="278" y="151"/>
                  </a:cubicBezTo>
                  <a:cubicBezTo>
                    <a:pt x="279" y="151"/>
                    <a:pt x="280" y="148"/>
                    <a:pt x="277" y="149"/>
                  </a:cubicBezTo>
                  <a:close/>
                  <a:moveTo>
                    <a:pt x="325" y="141"/>
                  </a:moveTo>
                  <a:cubicBezTo>
                    <a:pt x="325" y="142"/>
                    <a:pt x="324" y="145"/>
                    <a:pt x="324" y="146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4" y="148"/>
                    <a:pt x="328" y="146"/>
                    <a:pt x="327" y="146"/>
                  </a:cubicBezTo>
                  <a:cubicBezTo>
                    <a:pt x="327" y="146"/>
                    <a:pt x="328" y="144"/>
                    <a:pt x="327" y="142"/>
                  </a:cubicBezTo>
                  <a:cubicBezTo>
                    <a:pt x="327" y="142"/>
                    <a:pt x="325" y="141"/>
                    <a:pt x="325" y="141"/>
                  </a:cubicBezTo>
                  <a:close/>
                  <a:moveTo>
                    <a:pt x="206" y="126"/>
                  </a:moveTo>
                  <a:cubicBezTo>
                    <a:pt x="206" y="127"/>
                    <a:pt x="204" y="128"/>
                    <a:pt x="204" y="128"/>
                  </a:cubicBezTo>
                  <a:cubicBezTo>
                    <a:pt x="204" y="129"/>
                    <a:pt x="204" y="130"/>
                    <a:pt x="204" y="131"/>
                  </a:cubicBezTo>
                  <a:cubicBezTo>
                    <a:pt x="203" y="132"/>
                    <a:pt x="200" y="133"/>
                    <a:pt x="199" y="134"/>
                  </a:cubicBezTo>
                  <a:cubicBezTo>
                    <a:pt x="198" y="134"/>
                    <a:pt x="198" y="136"/>
                    <a:pt x="197" y="137"/>
                  </a:cubicBezTo>
                  <a:cubicBezTo>
                    <a:pt x="196" y="136"/>
                    <a:pt x="197" y="140"/>
                    <a:pt x="197" y="140"/>
                  </a:cubicBezTo>
                  <a:cubicBezTo>
                    <a:pt x="200" y="141"/>
                    <a:pt x="201" y="140"/>
                    <a:pt x="204" y="141"/>
                  </a:cubicBezTo>
                  <a:cubicBezTo>
                    <a:pt x="205" y="138"/>
                    <a:pt x="204" y="136"/>
                    <a:pt x="205" y="134"/>
                  </a:cubicBezTo>
                  <a:cubicBezTo>
                    <a:pt x="206" y="133"/>
                    <a:pt x="207" y="133"/>
                    <a:pt x="207" y="133"/>
                  </a:cubicBezTo>
                  <a:cubicBezTo>
                    <a:pt x="208" y="132"/>
                    <a:pt x="208" y="129"/>
                    <a:pt x="209" y="127"/>
                  </a:cubicBezTo>
                  <a:cubicBezTo>
                    <a:pt x="208" y="127"/>
                    <a:pt x="206" y="126"/>
                    <a:pt x="206" y="126"/>
                  </a:cubicBezTo>
                  <a:close/>
                  <a:moveTo>
                    <a:pt x="223" y="120"/>
                  </a:moveTo>
                  <a:cubicBezTo>
                    <a:pt x="220" y="123"/>
                    <a:pt x="223" y="123"/>
                    <a:pt x="225" y="124"/>
                  </a:cubicBezTo>
                  <a:cubicBezTo>
                    <a:pt x="225" y="121"/>
                    <a:pt x="225" y="121"/>
                    <a:pt x="225" y="121"/>
                  </a:cubicBezTo>
                  <a:lnTo>
                    <a:pt x="223" y="120"/>
                  </a:lnTo>
                  <a:close/>
                  <a:moveTo>
                    <a:pt x="230" y="112"/>
                  </a:moveTo>
                  <a:cubicBezTo>
                    <a:pt x="230" y="112"/>
                    <a:pt x="230" y="114"/>
                    <a:pt x="230" y="114"/>
                  </a:cubicBezTo>
                  <a:cubicBezTo>
                    <a:pt x="229" y="114"/>
                    <a:pt x="229" y="116"/>
                    <a:pt x="229" y="117"/>
                  </a:cubicBezTo>
                  <a:cubicBezTo>
                    <a:pt x="231" y="117"/>
                    <a:pt x="231" y="116"/>
                    <a:pt x="233" y="116"/>
                  </a:cubicBezTo>
                  <a:cubicBezTo>
                    <a:pt x="233" y="115"/>
                    <a:pt x="235" y="111"/>
                    <a:pt x="230" y="112"/>
                  </a:cubicBezTo>
                  <a:close/>
                  <a:moveTo>
                    <a:pt x="276" y="110"/>
                  </a:moveTo>
                  <a:cubicBezTo>
                    <a:pt x="276" y="112"/>
                    <a:pt x="276" y="112"/>
                    <a:pt x="276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5" y="112"/>
                    <a:pt x="272" y="112"/>
                    <a:pt x="272" y="112"/>
                  </a:cubicBezTo>
                  <a:cubicBezTo>
                    <a:pt x="274" y="114"/>
                    <a:pt x="273" y="115"/>
                    <a:pt x="274" y="118"/>
                  </a:cubicBezTo>
                  <a:cubicBezTo>
                    <a:pt x="272" y="118"/>
                    <a:pt x="273" y="117"/>
                    <a:pt x="272" y="119"/>
                  </a:cubicBezTo>
                  <a:cubicBezTo>
                    <a:pt x="274" y="119"/>
                    <a:pt x="273" y="124"/>
                    <a:pt x="272" y="126"/>
                  </a:cubicBezTo>
                  <a:cubicBezTo>
                    <a:pt x="274" y="126"/>
                    <a:pt x="277" y="127"/>
                    <a:pt x="278" y="128"/>
                  </a:cubicBezTo>
                  <a:cubicBezTo>
                    <a:pt x="277" y="130"/>
                    <a:pt x="277" y="131"/>
                    <a:pt x="276" y="133"/>
                  </a:cubicBezTo>
                  <a:cubicBezTo>
                    <a:pt x="277" y="133"/>
                    <a:pt x="278" y="133"/>
                    <a:pt x="279" y="133"/>
                  </a:cubicBezTo>
                  <a:cubicBezTo>
                    <a:pt x="279" y="133"/>
                    <a:pt x="280" y="134"/>
                    <a:pt x="280" y="134"/>
                  </a:cubicBezTo>
                  <a:cubicBezTo>
                    <a:pt x="280" y="134"/>
                    <a:pt x="280" y="137"/>
                    <a:pt x="280" y="137"/>
                  </a:cubicBezTo>
                  <a:cubicBezTo>
                    <a:pt x="276" y="136"/>
                    <a:pt x="270" y="136"/>
                    <a:pt x="268" y="136"/>
                  </a:cubicBezTo>
                  <a:cubicBezTo>
                    <a:pt x="266" y="135"/>
                    <a:pt x="262" y="136"/>
                    <a:pt x="260" y="136"/>
                  </a:cubicBezTo>
                  <a:cubicBezTo>
                    <a:pt x="260" y="136"/>
                    <a:pt x="260" y="133"/>
                    <a:pt x="260" y="133"/>
                  </a:cubicBezTo>
                  <a:cubicBezTo>
                    <a:pt x="259" y="132"/>
                    <a:pt x="257" y="133"/>
                    <a:pt x="256" y="133"/>
                  </a:cubicBezTo>
                  <a:cubicBezTo>
                    <a:pt x="256" y="133"/>
                    <a:pt x="255" y="131"/>
                    <a:pt x="254" y="131"/>
                  </a:cubicBezTo>
                  <a:cubicBezTo>
                    <a:pt x="254" y="130"/>
                    <a:pt x="254" y="130"/>
                    <a:pt x="254" y="130"/>
                  </a:cubicBezTo>
                  <a:cubicBezTo>
                    <a:pt x="252" y="129"/>
                    <a:pt x="250" y="130"/>
                    <a:pt x="247" y="130"/>
                  </a:cubicBezTo>
                  <a:cubicBezTo>
                    <a:pt x="246" y="129"/>
                    <a:pt x="244" y="127"/>
                    <a:pt x="243" y="126"/>
                  </a:cubicBezTo>
                  <a:cubicBezTo>
                    <a:pt x="240" y="125"/>
                    <a:pt x="236" y="127"/>
                    <a:pt x="234" y="126"/>
                  </a:cubicBezTo>
                  <a:cubicBezTo>
                    <a:pt x="234" y="126"/>
                    <a:pt x="233" y="124"/>
                    <a:pt x="233" y="124"/>
                  </a:cubicBezTo>
                  <a:cubicBezTo>
                    <a:pt x="231" y="124"/>
                    <a:pt x="229" y="124"/>
                    <a:pt x="227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5" y="127"/>
                    <a:pt x="223" y="126"/>
                    <a:pt x="221" y="126"/>
                  </a:cubicBezTo>
                  <a:cubicBezTo>
                    <a:pt x="220" y="131"/>
                    <a:pt x="218" y="132"/>
                    <a:pt x="225" y="133"/>
                  </a:cubicBezTo>
                  <a:cubicBezTo>
                    <a:pt x="223" y="133"/>
                    <a:pt x="221" y="135"/>
                    <a:pt x="220" y="135"/>
                  </a:cubicBezTo>
                  <a:cubicBezTo>
                    <a:pt x="218" y="135"/>
                    <a:pt x="217" y="134"/>
                    <a:pt x="217" y="134"/>
                  </a:cubicBezTo>
                  <a:cubicBezTo>
                    <a:pt x="216" y="134"/>
                    <a:pt x="216" y="136"/>
                    <a:pt x="215" y="13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8"/>
                    <a:pt x="226" y="137"/>
                    <a:pt x="221" y="139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18" y="141"/>
                    <a:pt x="216" y="140"/>
                    <a:pt x="215" y="141"/>
                  </a:cubicBezTo>
                  <a:cubicBezTo>
                    <a:pt x="214" y="142"/>
                    <a:pt x="214" y="142"/>
                    <a:pt x="213" y="142"/>
                  </a:cubicBezTo>
                  <a:cubicBezTo>
                    <a:pt x="214" y="142"/>
                    <a:pt x="214" y="144"/>
                    <a:pt x="214" y="144"/>
                  </a:cubicBezTo>
                  <a:cubicBezTo>
                    <a:pt x="217" y="146"/>
                    <a:pt x="221" y="145"/>
                    <a:pt x="224" y="144"/>
                  </a:cubicBezTo>
                  <a:cubicBezTo>
                    <a:pt x="224" y="145"/>
                    <a:pt x="224" y="144"/>
                    <a:pt x="225" y="144"/>
                  </a:cubicBezTo>
                  <a:cubicBezTo>
                    <a:pt x="225" y="145"/>
                    <a:pt x="225" y="147"/>
                    <a:pt x="225" y="147"/>
                  </a:cubicBezTo>
                  <a:cubicBezTo>
                    <a:pt x="226" y="147"/>
                    <a:pt x="227" y="147"/>
                    <a:pt x="227" y="147"/>
                  </a:cubicBezTo>
                  <a:cubicBezTo>
                    <a:pt x="227" y="146"/>
                    <a:pt x="227" y="143"/>
                    <a:pt x="227" y="143"/>
                  </a:cubicBezTo>
                  <a:cubicBezTo>
                    <a:pt x="228" y="143"/>
                    <a:pt x="229" y="143"/>
                    <a:pt x="230" y="143"/>
                  </a:cubicBezTo>
                  <a:cubicBezTo>
                    <a:pt x="229" y="143"/>
                    <a:pt x="230" y="148"/>
                    <a:pt x="230" y="148"/>
                  </a:cubicBezTo>
                  <a:cubicBezTo>
                    <a:pt x="230" y="148"/>
                    <a:pt x="232" y="147"/>
                    <a:pt x="232" y="148"/>
                  </a:cubicBezTo>
                  <a:cubicBezTo>
                    <a:pt x="232" y="147"/>
                    <a:pt x="233" y="145"/>
                    <a:pt x="233" y="1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143"/>
                    <a:pt x="232" y="140"/>
                    <a:pt x="235" y="140"/>
                  </a:cubicBezTo>
                  <a:cubicBezTo>
                    <a:pt x="235" y="140"/>
                    <a:pt x="235" y="136"/>
                    <a:pt x="235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7" y="135"/>
                    <a:pt x="237" y="135"/>
                  </a:cubicBezTo>
                  <a:cubicBezTo>
                    <a:pt x="237" y="137"/>
                    <a:pt x="237" y="141"/>
                    <a:pt x="237" y="144"/>
                  </a:cubicBezTo>
                  <a:cubicBezTo>
                    <a:pt x="242" y="143"/>
                    <a:pt x="245" y="145"/>
                    <a:pt x="250" y="142"/>
                  </a:cubicBezTo>
                  <a:cubicBezTo>
                    <a:pt x="250" y="142"/>
                    <a:pt x="251" y="140"/>
                    <a:pt x="251" y="140"/>
                  </a:cubicBezTo>
                  <a:cubicBezTo>
                    <a:pt x="252" y="140"/>
                    <a:pt x="253" y="140"/>
                    <a:pt x="254" y="140"/>
                  </a:cubicBezTo>
                  <a:cubicBezTo>
                    <a:pt x="255" y="140"/>
                    <a:pt x="256" y="142"/>
                    <a:pt x="256" y="142"/>
                  </a:cubicBezTo>
                  <a:cubicBezTo>
                    <a:pt x="256" y="142"/>
                    <a:pt x="259" y="142"/>
                    <a:pt x="258" y="142"/>
                  </a:cubicBezTo>
                  <a:cubicBezTo>
                    <a:pt x="262" y="143"/>
                    <a:pt x="262" y="142"/>
                    <a:pt x="265" y="141"/>
                  </a:cubicBezTo>
                  <a:cubicBezTo>
                    <a:pt x="265" y="141"/>
                    <a:pt x="265" y="139"/>
                    <a:pt x="265" y="139"/>
                  </a:cubicBezTo>
                  <a:cubicBezTo>
                    <a:pt x="265" y="138"/>
                    <a:pt x="267" y="139"/>
                    <a:pt x="267" y="138"/>
                  </a:cubicBezTo>
                  <a:cubicBezTo>
                    <a:pt x="267" y="139"/>
                    <a:pt x="267" y="140"/>
                    <a:pt x="267" y="141"/>
                  </a:cubicBezTo>
                  <a:cubicBezTo>
                    <a:pt x="267" y="142"/>
                    <a:pt x="263" y="146"/>
                    <a:pt x="261" y="147"/>
                  </a:cubicBezTo>
                  <a:cubicBezTo>
                    <a:pt x="257" y="148"/>
                    <a:pt x="255" y="146"/>
                    <a:pt x="250" y="148"/>
                  </a:cubicBezTo>
                  <a:cubicBezTo>
                    <a:pt x="250" y="148"/>
                    <a:pt x="247" y="148"/>
                    <a:pt x="246" y="149"/>
                  </a:cubicBezTo>
                  <a:cubicBezTo>
                    <a:pt x="246" y="149"/>
                    <a:pt x="246" y="151"/>
                    <a:pt x="245" y="151"/>
                  </a:cubicBezTo>
                  <a:cubicBezTo>
                    <a:pt x="244" y="151"/>
                    <a:pt x="243" y="151"/>
                    <a:pt x="242" y="151"/>
                  </a:cubicBezTo>
                  <a:cubicBezTo>
                    <a:pt x="239" y="152"/>
                    <a:pt x="237" y="155"/>
                    <a:pt x="240" y="158"/>
                  </a:cubicBezTo>
                  <a:cubicBezTo>
                    <a:pt x="240" y="158"/>
                    <a:pt x="242" y="159"/>
                    <a:pt x="242" y="160"/>
                  </a:cubicBezTo>
                  <a:cubicBezTo>
                    <a:pt x="245" y="160"/>
                    <a:pt x="251" y="159"/>
                    <a:pt x="253" y="158"/>
                  </a:cubicBezTo>
                  <a:cubicBezTo>
                    <a:pt x="254" y="158"/>
                    <a:pt x="254" y="156"/>
                    <a:pt x="255" y="156"/>
                  </a:cubicBezTo>
                  <a:cubicBezTo>
                    <a:pt x="257" y="154"/>
                    <a:pt x="258" y="155"/>
                    <a:pt x="260" y="154"/>
                  </a:cubicBezTo>
                  <a:cubicBezTo>
                    <a:pt x="261" y="153"/>
                    <a:pt x="262" y="149"/>
                    <a:pt x="264" y="149"/>
                  </a:cubicBezTo>
                  <a:cubicBezTo>
                    <a:pt x="266" y="148"/>
                    <a:pt x="267" y="150"/>
                    <a:pt x="269" y="150"/>
                  </a:cubicBezTo>
                  <a:cubicBezTo>
                    <a:pt x="269" y="149"/>
                    <a:pt x="271" y="148"/>
                    <a:pt x="272" y="148"/>
                  </a:cubicBezTo>
                  <a:cubicBezTo>
                    <a:pt x="275" y="147"/>
                    <a:pt x="277" y="148"/>
                    <a:pt x="279" y="147"/>
                  </a:cubicBezTo>
                  <a:cubicBezTo>
                    <a:pt x="279" y="147"/>
                    <a:pt x="280" y="145"/>
                    <a:pt x="280" y="145"/>
                  </a:cubicBezTo>
                  <a:cubicBezTo>
                    <a:pt x="281" y="145"/>
                    <a:pt x="282" y="145"/>
                    <a:pt x="283" y="145"/>
                  </a:cubicBezTo>
                  <a:cubicBezTo>
                    <a:pt x="285" y="147"/>
                    <a:pt x="282" y="149"/>
                    <a:pt x="288" y="148"/>
                  </a:cubicBezTo>
                  <a:cubicBezTo>
                    <a:pt x="291" y="148"/>
                    <a:pt x="292" y="144"/>
                    <a:pt x="292" y="144"/>
                  </a:cubicBezTo>
                  <a:cubicBezTo>
                    <a:pt x="293" y="144"/>
                    <a:pt x="295" y="145"/>
                    <a:pt x="296" y="146"/>
                  </a:cubicBezTo>
                  <a:cubicBezTo>
                    <a:pt x="300" y="146"/>
                    <a:pt x="303" y="144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5"/>
                    <a:pt x="307" y="143"/>
                    <a:pt x="308" y="143"/>
                  </a:cubicBezTo>
                  <a:cubicBezTo>
                    <a:pt x="308" y="142"/>
                    <a:pt x="309" y="143"/>
                    <a:pt x="310" y="142"/>
                  </a:cubicBezTo>
                  <a:cubicBezTo>
                    <a:pt x="309" y="137"/>
                    <a:pt x="309" y="130"/>
                    <a:pt x="306" y="126"/>
                  </a:cubicBezTo>
                  <a:cubicBezTo>
                    <a:pt x="306" y="125"/>
                    <a:pt x="304" y="125"/>
                    <a:pt x="303" y="124"/>
                  </a:cubicBezTo>
                  <a:cubicBezTo>
                    <a:pt x="304" y="123"/>
                    <a:pt x="301" y="124"/>
                    <a:pt x="301" y="124"/>
                  </a:cubicBezTo>
                  <a:cubicBezTo>
                    <a:pt x="301" y="126"/>
                    <a:pt x="301" y="127"/>
                    <a:pt x="301" y="128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1"/>
                    <a:pt x="301" y="130"/>
                    <a:pt x="300" y="132"/>
                  </a:cubicBezTo>
                  <a:cubicBezTo>
                    <a:pt x="300" y="132"/>
                    <a:pt x="300" y="134"/>
                    <a:pt x="300" y="134"/>
                  </a:cubicBezTo>
                  <a:cubicBezTo>
                    <a:pt x="300" y="134"/>
                    <a:pt x="299" y="136"/>
                    <a:pt x="299" y="136"/>
                  </a:cubicBezTo>
                  <a:cubicBezTo>
                    <a:pt x="298" y="133"/>
                    <a:pt x="298" y="132"/>
                    <a:pt x="298" y="130"/>
                  </a:cubicBezTo>
                  <a:cubicBezTo>
                    <a:pt x="296" y="130"/>
                    <a:pt x="295" y="131"/>
                    <a:pt x="294" y="131"/>
                  </a:cubicBezTo>
                  <a:cubicBezTo>
                    <a:pt x="294" y="129"/>
                    <a:pt x="295" y="126"/>
                    <a:pt x="294" y="124"/>
                  </a:cubicBezTo>
                  <a:cubicBezTo>
                    <a:pt x="294" y="123"/>
                    <a:pt x="294" y="123"/>
                    <a:pt x="294" y="123"/>
                  </a:cubicBezTo>
                  <a:cubicBezTo>
                    <a:pt x="293" y="123"/>
                    <a:pt x="292" y="123"/>
                    <a:pt x="291" y="123"/>
                  </a:cubicBezTo>
                  <a:cubicBezTo>
                    <a:pt x="291" y="123"/>
                    <a:pt x="291" y="125"/>
                    <a:pt x="290" y="125"/>
                  </a:cubicBezTo>
                  <a:cubicBezTo>
                    <a:pt x="289" y="126"/>
                    <a:pt x="289" y="125"/>
                    <a:pt x="288" y="126"/>
                  </a:cubicBezTo>
                  <a:cubicBezTo>
                    <a:pt x="286" y="124"/>
                    <a:pt x="285" y="122"/>
                    <a:pt x="284" y="121"/>
                  </a:cubicBezTo>
                  <a:cubicBezTo>
                    <a:pt x="282" y="120"/>
                    <a:pt x="281" y="120"/>
                    <a:pt x="280" y="119"/>
                  </a:cubicBezTo>
                  <a:cubicBezTo>
                    <a:pt x="278" y="117"/>
                    <a:pt x="280" y="111"/>
                    <a:pt x="276" y="110"/>
                  </a:cubicBezTo>
                  <a:close/>
                  <a:moveTo>
                    <a:pt x="213" y="94"/>
                  </a:moveTo>
                  <a:cubicBezTo>
                    <a:pt x="213" y="94"/>
                    <a:pt x="212" y="96"/>
                    <a:pt x="212" y="96"/>
                  </a:cubicBezTo>
                  <a:cubicBezTo>
                    <a:pt x="211" y="97"/>
                    <a:pt x="210" y="96"/>
                    <a:pt x="208" y="97"/>
                  </a:cubicBezTo>
                  <a:cubicBezTo>
                    <a:pt x="211" y="99"/>
                    <a:pt x="209" y="100"/>
                    <a:pt x="207" y="102"/>
                  </a:cubicBezTo>
                  <a:cubicBezTo>
                    <a:pt x="202" y="100"/>
                    <a:pt x="195" y="99"/>
                    <a:pt x="189" y="101"/>
                  </a:cubicBezTo>
                  <a:cubicBezTo>
                    <a:pt x="185" y="102"/>
                    <a:pt x="182" y="107"/>
                    <a:pt x="179" y="109"/>
                  </a:cubicBezTo>
                  <a:cubicBezTo>
                    <a:pt x="175" y="111"/>
                    <a:pt x="174" y="111"/>
                    <a:pt x="171" y="111"/>
                  </a:cubicBezTo>
                  <a:cubicBezTo>
                    <a:pt x="170" y="112"/>
                    <a:pt x="171" y="114"/>
                    <a:pt x="169" y="114"/>
                  </a:cubicBezTo>
                  <a:cubicBezTo>
                    <a:pt x="169" y="115"/>
                    <a:pt x="167" y="114"/>
                    <a:pt x="167" y="114"/>
                  </a:cubicBezTo>
                  <a:cubicBezTo>
                    <a:pt x="165" y="116"/>
                    <a:pt x="165" y="118"/>
                    <a:pt x="165" y="120"/>
                  </a:cubicBezTo>
                  <a:cubicBezTo>
                    <a:pt x="162" y="120"/>
                    <a:pt x="161" y="119"/>
                    <a:pt x="159" y="120"/>
                  </a:cubicBezTo>
                  <a:cubicBezTo>
                    <a:pt x="158" y="121"/>
                    <a:pt x="157" y="122"/>
                    <a:pt x="157" y="122"/>
                  </a:cubicBezTo>
                  <a:cubicBezTo>
                    <a:pt x="155" y="123"/>
                    <a:pt x="154" y="122"/>
                    <a:pt x="153" y="123"/>
                  </a:cubicBezTo>
                  <a:cubicBezTo>
                    <a:pt x="152" y="123"/>
                    <a:pt x="152" y="125"/>
                    <a:pt x="152" y="125"/>
                  </a:cubicBezTo>
                  <a:cubicBezTo>
                    <a:pt x="153" y="125"/>
                    <a:pt x="155" y="125"/>
                    <a:pt x="156" y="126"/>
                  </a:cubicBezTo>
                  <a:cubicBezTo>
                    <a:pt x="157" y="126"/>
                    <a:pt x="160" y="133"/>
                    <a:pt x="161" y="134"/>
                  </a:cubicBezTo>
                  <a:cubicBezTo>
                    <a:pt x="161" y="133"/>
                    <a:pt x="163" y="134"/>
                    <a:pt x="163" y="134"/>
                  </a:cubicBezTo>
                  <a:cubicBezTo>
                    <a:pt x="164" y="133"/>
                    <a:pt x="165" y="131"/>
                    <a:pt x="165" y="131"/>
                  </a:cubicBezTo>
                  <a:cubicBezTo>
                    <a:pt x="170" y="130"/>
                    <a:pt x="169" y="132"/>
                    <a:pt x="170" y="133"/>
                  </a:cubicBezTo>
                  <a:cubicBezTo>
                    <a:pt x="170" y="133"/>
                    <a:pt x="173" y="133"/>
                    <a:pt x="172" y="132"/>
                  </a:cubicBezTo>
                  <a:cubicBezTo>
                    <a:pt x="172" y="132"/>
                    <a:pt x="174" y="132"/>
                    <a:pt x="174" y="132"/>
                  </a:cubicBezTo>
                  <a:cubicBezTo>
                    <a:pt x="175" y="130"/>
                    <a:pt x="174" y="131"/>
                    <a:pt x="176" y="130"/>
                  </a:cubicBezTo>
                  <a:cubicBezTo>
                    <a:pt x="177" y="131"/>
                    <a:pt x="176" y="131"/>
                    <a:pt x="177" y="13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6" y="128"/>
                    <a:pt x="176" y="124"/>
                    <a:pt x="178" y="126"/>
                  </a:cubicBezTo>
                  <a:cubicBezTo>
                    <a:pt x="179" y="126"/>
                    <a:pt x="180" y="132"/>
                    <a:pt x="181" y="133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7" y="131"/>
                    <a:pt x="188" y="128"/>
                    <a:pt x="188" y="122"/>
                  </a:cubicBezTo>
                  <a:cubicBezTo>
                    <a:pt x="188" y="123"/>
                    <a:pt x="190" y="125"/>
                    <a:pt x="190" y="126"/>
                  </a:cubicBezTo>
                  <a:cubicBezTo>
                    <a:pt x="189" y="127"/>
                    <a:pt x="192" y="126"/>
                    <a:pt x="192" y="126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193" y="123"/>
                    <a:pt x="194" y="123"/>
                    <a:pt x="195" y="123"/>
                  </a:cubicBezTo>
                  <a:cubicBezTo>
                    <a:pt x="194" y="120"/>
                    <a:pt x="195" y="120"/>
                    <a:pt x="194" y="117"/>
                  </a:cubicBezTo>
                  <a:cubicBezTo>
                    <a:pt x="194" y="117"/>
                    <a:pt x="195" y="116"/>
                    <a:pt x="195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7" y="115"/>
                    <a:pt x="196" y="116"/>
                    <a:pt x="197" y="117"/>
                  </a:cubicBezTo>
                  <a:cubicBezTo>
                    <a:pt x="197" y="117"/>
                    <a:pt x="199" y="116"/>
                    <a:pt x="199" y="116"/>
                  </a:cubicBezTo>
                  <a:cubicBezTo>
                    <a:pt x="199" y="116"/>
                    <a:pt x="199" y="114"/>
                    <a:pt x="199" y="113"/>
                  </a:cubicBezTo>
                  <a:cubicBezTo>
                    <a:pt x="200" y="112"/>
                    <a:pt x="201" y="113"/>
                    <a:pt x="201" y="112"/>
                  </a:cubicBezTo>
                  <a:cubicBezTo>
                    <a:pt x="202" y="112"/>
                    <a:pt x="203" y="112"/>
                    <a:pt x="203" y="112"/>
                  </a:cubicBezTo>
                  <a:cubicBezTo>
                    <a:pt x="202" y="115"/>
                    <a:pt x="201" y="117"/>
                    <a:pt x="200" y="120"/>
                  </a:cubicBezTo>
                  <a:cubicBezTo>
                    <a:pt x="201" y="121"/>
                    <a:pt x="203" y="122"/>
                    <a:pt x="205" y="123"/>
                  </a:cubicBezTo>
                  <a:cubicBezTo>
                    <a:pt x="208" y="117"/>
                    <a:pt x="206" y="121"/>
                    <a:pt x="211" y="119"/>
                  </a:cubicBezTo>
                  <a:cubicBezTo>
                    <a:pt x="215" y="117"/>
                    <a:pt x="212" y="109"/>
                    <a:pt x="215" y="109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0"/>
                    <a:pt x="220" y="110"/>
                    <a:pt x="220" y="110"/>
                  </a:cubicBezTo>
                  <a:cubicBezTo>
                    <a:pt x="220" y="109"/>
                    <a:pt x="220" y="108"/>
                    <a:pt x="220" y="108"/>
                  </a:cubicBezTo>
                  <a:cubicBezTo>
                    <a:pt x="220" y="107"/>
                    <a:pt x="221" y="107"/>
                    <a:pt x="222" y="107"/>
                  </a:cubicBezTo>
                  <a:cubicBezTo>
                    <a:pt x="223" y="106"/>
                    <a:pt x="223" y="103"/>
                    <a:pt x="224" y="102"/>
                  </a:cubicBezTo>
                  <a:cubicBezTo>
                    <a:pt x="222" y="99"/>
                    <a:pt x="218" y="93"/>
                    <a:pt x="213" y="94"/>
                  </a:cubicBezTo>
                  <a:close/>
                  <a:moveTo>
                    <a:pt x="269" y="92"/>
                  </a:moveTo>
                  <a:cubicBezTo>
                    <a:pt x="268" y="92"/>
                    <a:pt x="267" y="94"/>
                    <a:pt x="266" y="94"/>
                  </a:cubicBezTo>
                  <a:cubicBezTo>
                    <a:pt x="264" y="95"/>
                    <a:pt x="264" y="93"/>
                    <a:pt x="262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59" y="96"/>
                    <a:pt x="258" y="95"/>
                    <a:pt x="256" y="96"/>
                  </a:cubicBezTo>
                  <a:cubicBezTo>
                    <a:pt x="256" y="96"/>
                    <a:pt x="256" y="97"/>
                    <a:pt x="256" y="97"/>
                  </a:cubicBezTo>
                  <a:cubicBezTo>
                    <a:pt x="253" y="99"/>
                    <a:pt x="250" y="99"/>
                    <a:pt x="245" y="100"/>
                  </a:cubicBezTo>
                  <a:cubicBezTo>
                    <a:pt x="245" y="103"/>
                    <a:pt x="245" y="107"/>
                    <a:pt x="245" y="110"/>
                  </a:cubicBezTo>
                  <a:cubicBezTo>
                    <a:pt x="246" y="110"/>
                    <a:pt x="247" y="110"/>
                    <a:pt x="248" y="110"/>
                  </a:cubicBezTo>
                  <a:cubicBezTo>
                    <a:pt x="249" y="111"/>
                    <a:pt x="253" y="114"/>
                    <a:pt x="255" y="114"/>
                  </a:cubicBezTo>
                  <a:cubicBezTo>
                    <a:pt x="258" y="114"/>
                    <a:pt x="261" y="111"/>
                    <a:pt x="263" y="110"/>
                  </a:cubicBezTo>
                  <a:cubicBezTo>
                    <a:pt x="265" y="110"/>
                    <a:pt x="266" y="111"/>
                    <a:pt x="268" y="110"/>
                  </a:cubicBezTo>
                  <a:cubicBezTo>
                    <a:pt x="268" y="110"/>
                    <a:pt x="270" y="108"/>
                    <a:pt x="271" y="107"/>
                  </a:cubicBezTo>
                  <a:cubicBezTo>
                    <a:pt x="271" y="106"/>
                    <a:pt x="271" y="105"/>
                    <a:pt x="271" y="104"/>
                  </a:cubicBezTo>
                  <a:cubicBezTo>
                    <a:pt x="271" y="103"/>
                    <a:pt x="266" y="101"/>
                    <a:pt x="268" y="100"/>
                  </a:cubicBezTo>
                  <a:cubicBezTo>
                    <a:pt x="269" y="100"/>
                    <a:pt x="273" y="100"/>
                    <a:pt x="274" y="100"/>
                  </a:cubicBezTo>
                  <a:cubicBezTo>
                    <a:pt x="275" y="99"/>
                    <a:pt x="276" y="96"/>
                    <a:pt x="276" y="94"/>
                  </a:cubicBezTo>
                  <a:cubicBezTo>
                    <a:pt x="275" y="93"/>
                    <a:pt x="274" y="94"/>
                    <a:pt x="272" y="94"/>
                  </a:cubicBezTo>
                  <a:cubicBezTo>
                    <a:pt x="272" y="93"/>
                    <a:pt x="271" y="92"/>
                    <a:pt x="269" y="92"/>
                  </a:cubicBezTo>
                  <a:close/>
                  <a:moveTo>
                    <a:pt x="231" y="90"/>
                  </a:moveTo>
                  <a:cubicBezTo>
                    <a:pt x="226" y="90"/>
                    <a:pt x="224" y="97"/>
                    <a:pt x="229" y="100"/>
                  </a:cubicBezTo>
                  <a:cubicBezTo>
                    <a:pt x="230" y="101"/>
                    <a:pt x="232" y="100"/>
                    <a:pt x="235" y="100"/>
                  </a:cubicBezTo>
                  <a:cubicBezTo>
                    <a:pt x="235" y="100"/>
                    <a:pt x="237" y="97"/>
                    <a:pt x="237" y="97"/>
                  </a:cubicBezTo>
                  <a:cubicBezTo>
                    <a:pt x="238" y="94"/>
                    <a:pt x="234" y="90"/>
                    <a:pt x="231" y="90"/>
                  </a:cubicBezTo>
                  <a:close/>
                  <a:moveTo>
                    <a:pt x="250" y="84"/>
                  </a:moveTo>
                  <a:cubicBezTo>
                    <a:pt x="250" y="85"/>
                    <a:pt x="250" y="85"/>
                    <a:pt x="250" y="85"/>
                  </a:cubicBezTo>
                  <a:cubicBezTo>
                    <a:pt x="245" y="85"/>
                    <a:pt x="245" y="85"/>
                    <a:pt x="242" y="87"/>
                  </a:cubicBezTo>
                  <a:cubicBezTo>
                    <a:pt x="242" y="88"/>
                    <a:pt x="242" y="88"/>
                    <a:pt x="241" y="89"/>
                  </a:cubicBezTo>
                  <a:cubicBezTo>
                    <a:pt x="242" y="89"/>
                    <a:pt x="242" y="90"/>
                    <a:pt x="244" y="90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46" y="89"/>
                    <a:pt x="252" y="89"/>
                    <a:pt x="253" y="89"/>
                  </a:cubicBezTo>
                  <a:cubicBezTo>
                    <a:pt x="254" y="89"/>
                    <a:pt x="254" y="91"/>
                    <a:pt x="254" y="92"/>
                  </a:cubicBezTo>
                  <a:cubicBezTo>
                    <a:pt x="256" y="92"/>
                    <a:pt x="257" y="92"/>
                    <a:pt x="258" y="92"/>
                  </a:cubicBezTo>
                  <a:cubicBezTo>
                    <a:pt x="258" y="92"/>
                    <a:pt x="258" y="91"/>
                    <a:pt x="258" y="90"/>
                  </a:cubicBezTo>
                  <a:cubicBezTo>
                    <a:pt x="258" y="89"/>
                    <a:pt x="260" y="89"/>
                    <a:pt x="261" y="88"/>
                  </a:cubicBezTo>
                  <a:cubicBezTo>
                    <a:pt x="261" y="88"/>
                    <a:pt x="262" y="87"/>
                    <a:pt x="260" y="88"/>
                  </a:cubicBezTo>
                  <a:cubicBezTo>
                    <a:pt x="260" y="86"/>
                    <a:pt x="260" y="87"/>
                    <a:pt x="260" y="85"/>
                  </a:cubicBezTo>
                  <a:cubicBezTo>
                    <a:pt x="259" y="85"/>
                    <a:pt x="257" y="85"/>
                    <a:pt x="256" y="85"/>
                  </a:cubicBezTo>
                  <a:cubicBezTo>
                    <a:pt x="254" y="85"/>
                    <a:pt x="253" y="83"/>
                    <a:pt x="250" y="8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5"/>
            <p:cNvSpPr>
              <a:spLocks noEditPoints="1"/>
            </p:cNvSpPr>
            <p:nvPr/>
          </p:nvSpPr>
          <p:spPr bwMode="auto">
            <a:xfrm>
              <a:off x="1666273" y="376907"/>
              <a:ext cx="2748500" cy="2191615"/>
            </a:xfrm>
            <a:custGeom>
              <a:avLst/>
              <a:gdLst>
                <a:gd name="T0" fmla="*/ 256 w 780"/>
                <a:gd name="T1" fmla="*/ 253 h 622"/>
                <a:gd name="T2" fmla="*/ 316 w 780"/>
                <a:gd name="T3" fmla="*/ 199 h 622"/>
                <a:gd name="T4" fmla="*/ 534 w 780"/>
                <a:gd name="T5" fmla="*/ 193 h 622"/>
                <a:gd name="T6" fmla="*/ 457 w 780"/>
                <a:gd name="T7" fmla="*/ 181 h 622"/>
                <a:gd name="T8" fmla="*/ 548 w 780"/>
                <a:gd name="T9" fmla="*/ 219 h 622"/>
                <a:gd name="T10" fmla="*/ 582 w 780"/>
                <a:gd name="T11" fmla="*/ 313 h 622"/>
                <a:gd name="T12" fmla="*/ 622 w 780"/>
                <a:gd name="T13" fmla="*/ 348 h 622"/>
                <a:gd name="T14" fmla="*/ 639 w 780"/>
                <a:gd name="T15" fmla="*/ 286 h 622"/>
                <a:gd name="T16" fmla="*/ 690 w 780"/>
                <a:gd name="T17" fmla="*/ 273 h 622"/>
                <a:gd name="T18" fmla="*/ 644 w 780"/>
                <a:gd name="T19" fmla="*/ 243 h 622"/>
                <a:gd name="T20" fmla="*/ 586 w 780"/>
                <a:gd name="T21" fmla="*/ 191 h 622"/>
                <a:gd name="T22" fmla="*/ 565 w 780"/>
                <a:gd name="T23" fmla="*/ 41 h 622"/>
                <a:gd name="T24" fmla="*/ 400 w 780"/>
                <a:gd name="T25" fmla="*/ 45 h 622"/>
                <a:gd name="T26" fmla="*/ 478 w 780"/>
                <a:gd name="T27" fmla="*/ 82 h 622"/>
                <a:gd name="T28" fmla="*/ 455 w 780"/>
                <a:gd name="T29" fmla="*/ 123 h 622"/>
                <a:gd name="T30" fmla="*/ 576 w 780"/>
                <a:gd name="T31" fmla="*/ 82 h 622"/>
                <a:gd name="T32" fmla="*/ 655 w 780"/>
                <a:gd name="T33" fmla="*/ 33 h 622"/>
                <a:gd name="T34" fmla="*/ 566 w 780"/>
                <a:gd name="T35" fmla="*/ 20 h 622"/>
                <a:gd name="T36" fmla="*/ 96 w 780"/>
                <a:gd name="T37" fmla="*/ 464 h 622"/>
                <a:gd name="T38" fmla="*/ 128 w 780"/>
                <a:gd name="T39" fmla="*/ 514 h 622"/>
                <a:gd name="T40" fmla="*/ 525 w 780"/>
                <a:gd name="T41" fmla="*/ 574 h 622"/>
                <a:gd name="T42" fmla="*/ 643 w 780"/>
                <a:gd name="T43" fmla="*/ 584 h 622"/>
                <a:gd name="T44" fmla="*/ 683 w 780"/>
                <a:gd name="T45" fmla="*/ 580 h 622"/>
                <a:gd name="T46" fmla="*/ 615 w 780"/>
                <a:gd name="T47" fmla="*/ 558 h 622"/>
                <a:gd name="T48" fmla="*/ 731 w 780"/>
                <a:gd name="T49" fmla="*/ 471 h 622"/>
                <a:gd name="T50" fmla="*/ 678 w 780"/>
                <a:gd name="T51" fmla="*/ 399 h 622"/>
                <a:gd name="T52" fmla="*/ 564 w 780"/>
                <a:gd name="T53" fmla="*/ 349 h 622"/>
                <a:gd name="T54" fmla="*/ 524 w 780"/>
                <a:gd name="T55" fmla="*/ 498 h 622"/>
                <a:gd name="T56" fmla="*/ 443 w 780"/>
                <a:gd name="T57" fmla="*/ 341 h 622"/>
                <a:gd name="T58" fmla="*/ 516 w 780"/>
                <a:gd name="T59" fmla="*/ 264 h 622"/>
                <a:gd name="T60" fmla="*/ 425 w 780"/>
                <a:gd name="T61" fmla="*/ 235 h 622"/>
                <a:gd name="T62" fmla="*/ 399 w 780"/>
                <a:gd name="T63" fmla="*/ 201 h 622"/>
                <a:gd name="T64" fmla="*/ 387 w 780"/>
                <a:gd name="T65" fmla="*/ 265 h 622"/>
                <a:gd name="T66" fmla="*/ 286 w 780"/>
                <a:gd name="T67" fmla="*/ 275 h 622"/>
                <a:gd name="T68" fmla="*/ 120 w 780"/>
                <a:gd name="T69" fmla="*/ 217 h 622"/>
                <a:gd name="T70" fmla="*/ 7 w 780"/>
                <a:gd name="T71" fmla="*/ 232 h 622"/>
                <a:gd name="T72" fmla="*/ 611 w 780"/>
                <a:gd name="T73" fmla="*/ 562 h 622"/>
                <a:gd name="T74" fmla="*/ 682 w 780"/>
                <a:gd name="T75" fmla="*/ 572 h 622"/>
                <a:gd name="T76" fmla="*/ 598 w 780"/>
                <a:gd name="T77" fmla="*/ 502 h 622"/>
                <a:gd name="T78" fmla="*/ 778 w 780"/>
                <a:gd name="T79" fmla="*/ 550 h 622"/>
                <a:gd name="T80" fmla="*/ 373 w 780"/>
                <a:gd name="T81" fmla="*/ 505 h 622"/>
                <a:gd name="T82" fmla="*/ 387 w 780"/>
                <a:gd name="T83" fmla="*/ 513 h 622"/>
                <a:gd name="T84" fmla="*/ 341 w 780"/>
                <a:gd name="T85" fmla="*/ 409 h 622"/>
                <a:gd name="T86" fmla="*/ 447 w 780"/>
                <a:gd name="T87" fmla="*/ 88 h 622"/>
                <a:gd name="T88" fmla="*/ 668 w 780"/>
                <a:gd name="T89" fmla="*/ 337 h 622"/>
                <a:gd name="T90" fmla="*/ 623 w 780"/>
                <a:gd name="T91" fmla="*/ 282 h 622"/>
                <a:gd name="T92" fmla="*/ 567 w 780"/>
                <a:gd name="T93" fmla="*/ 239 h 622"/>
                <a:gd name="T94" fmla="*/ 381 w 780"/>
                <a:gd name="T95" fmla="*/ 156 h 622"/>
                <a:gd name="T96" fmla="*/ 429 w 780"/>
                <a:gd name="T97" fmla="*/ 130 h 622"/>
                <a:gd name="T98" fmla="*/ 453 w 780"/>
                <a:gd name="T99" fmla="*/ 134 h 622"/>
                <a:gd name="T100" fmla="*/ 391 w 780"/>
                <a:gd name="T101" fmla="*/ 103 h 622"/>
                <a:gd name="T102" fmla="*/ 391 w 780"/>
                <a:gd name="T103" fmla="*/ 201 h 622"/>
                <a:gd name="T104" fmla="*/ 362 w 780"/>
                <a:gd name="T105" fmla="*/ 120 h 622"/>
                <a:gd name="T106" fmla="*/ 315 w 780"/>
                <a:gd name="T107" fmla="*/ 98 h 622"/>
                <a:gd name="T108" fmla="*/ 315 w 780"/>
                <a:gd name="T109" fmla="*/ 75 h 622"/>
                <a:gd name="T110" fmla="*/ 270 w 780"/>
                <a:gd name="T111" fmla="*/ 341 h 622"/>
                <a:gd name="T112" fmla="*/ 192 w 780"/>
                <a:gd name="T113" fmla="*/ 301 h 622"/>
                <a:gd name="T114" fmla="*/ 377 w 780"/>
                <a:gd name="T115" fmla="*/ 233 h 622"/>
                <a:gd name="T116" fmla="*/ 149 w 780"/>
                <a:gd name="T117" fmla="*/ 200 h 622"/>
                <a:gd name="T118" fmla="*/ 276 w 780"/>
                <a:gd name="T119" fmla="*/ 112 h 622"/>
                <a:gd name="T120" fmla="*/ 242 w 780"/>
                <a:gd name="T121" fmla="*/ 151 h 622"/>
                <a:gd name="T122" fmla="*/ 181 w 780"/>
                <a:gd name="T123" fmla="*/ 133 h 622"/>
                <a:gd name="T124" fmla="*/ 256 w 780"/>
                <a:gd name="T125" fmla="*/ 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622">
                  <a:moveTo>
                    <a:pt x="204" y="193"/>
                  </a:moveTo>
                  <a:cubicBezTo>
                    <a:pt x="204" y="194"/>
                    <a:pt x="201" y="194"/>
                    <a:pt x="200" y="194"/>
                  </a:cubicBezTo>
                  <a:cubicBezTo>
                    <a:pt x="199" y="195"/>
                    <a:pt x="200" y="196"/>
                    <a:pt x="199" y="197"/>
                  </a:cubicBezTo>
                  <a:cubicBezTo>
                    <a:pt x="198" y="199"/>
                    <a:pt x="196" y="199"/>
                    <a:pt x="195" y="201"/>
                  </a:cubicBezTo>
                  <a:cubicBezTo>
                    <a:pt x="195" y="202"/>
                    <a:pt x="194" y="202"/>
                    <a:pt x="193" y="202"/>
                  </a:cubicBezTo>
                  <a:cubicBezTo>
                    <a:pt x="195" y="203"/>
                    <a:pt x="192" y="206"/>
                    <a:pt x="199" y="206"/>
                  </a:cubicBezTo>
                  <a:cubicBezTo>
                    <a:pt x="204" y="206"/>
                    <a:pt x="201" y="204"/>
                    <a:pt x="203" y="203"/>
                  </a:cubicBezTo>
                  <a:cubicBezTo>
                    <a:pt x="206" y="202"/>
                    <a:pt x="207" y="205"/>
                    <a:pt x="205" y="205"/>
                  </a:cubicBezTo>
                  <a:cubicBezTo>
                    <a:pt x="205" y="205"/>
                    <a:pt x="205" y="206"/>
                    <a:pt x="205" y="206"/>
                  </a:cubicBezTo>
                  <a:cubicBezTo>
                    <a:pt x="208" y="206"/>
                    <a:pt x="207" y="207"/>
                    <a:pt x="207" y="207"/>
                  </a:cubicBezTo>
                  <a:cubicBezTo>
                    <a:pt x="206" y="207"/>
                    <a:pt x="204" y="207"/>
                    <a:pt x="203" y="207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09"/>
                    <a:pt x="211" y="207"/>
                    <a:pt x="211" y="206"/>
                  </a:cubicBezTo>
                  <a:cubicBezTo>
                    <a:pt x="212" y="206"/>
                    <a:pt x="217" y="208"/>
                    <a:pt x="219" y="208"/>
                  </a:cubicBezTo>
                  <a:cubicBezTo>
                    <a:pt x="220" y="208"/>
                    <a:pt x="221" y="206"/>
                    <a:pt x="222" y="205"/>
                  </a:cubicBezTo>
                  <a:cubicBezTo>
                    <a:pt x="225" y="204"/>
                    <a:pt x="230" y="205"/>
                    <a:pt x="233" y="205"/>
                  </a:cubicBezTo>
                  <a:cubicBezTo>
                    <a:pt x="233" y="205"/>
                    <a:pt x="233" y="207"/>
                    <a:pt x="233" y="207"/>
                  </a:cubicBezTo>
                  <a:cubicBezTo>
                    <a:pt x="227" y="207"/>
                    <a:pt x="226" y="207"/>
                    <a:pt x="222" y="209"/>
                  </a:cubicBezTo>
                  <a:cubicBezTo>
                    <a:pt x="222" y="209"/>
                    <a:pt x="222" y="211"/>
                    <a:pt x="222" y="211"/>
                  </a:cubicBezTo>
                  <a:cubicBezTo>
                    <a:pt x="221" y="211"/>
                    <a:pt x="219" y="210"/>
                    <a:pt x="219" y="210"/>
                  </a:cubicBezTo>
                  <a:cubicBezTo>
                    <a:pt x="217" y="210"/>
                    <a:pt x="217" y="211"/>
                    <a:pt x="215" y="211"/>
                  </a:cubicBezTo>
                  <a:cubicBezTo>
                    <a:pt x="211" y="212"/>
                    <a:pt x="201" y="213"/>
                    <a:pt x="207" y="217"/>
                  </a:cubicBezTo>
                  <a:cubicBezTo>
                    <a:pt x="208" y="219"/>
                    <a:pt x="210" y="219"/>
                    <a:pt x="213" y="219"/>
                  </a:cubicBezTo>
                  <a:cubicBezTo>
                    <a:pt x="213" y="219"/>
                    <a:pt x="213" y="217"/>
                    <a:pt x="214" y="217"/>
                  </a:cubicBezTo>
                  <a:cubicBezTo>
                    <a:pt x="214" y="217"/>
                    <a:pt x="217" y="220"/>
                    <a:pt x="218" y="220"/>
                  </a:cubicBezTo>
                  <a:cubicBezTo>
                    <a:pt x="219" y="220"/>
                    <a:pt x="221" y="218"/>
                    <a:pt x="223" y="218"/>
                  </a:cubicBezTo>
                  <a:cubicBezTo>
                    <a:pt x="223" y="218"/>
                    <a:pt x="230" y="218"/>
                    <a:pt x="231" y="218"/>
                  </a:cubicBezTo>
                  <a:cubicBezTo>
                    <a:pt x="231" y="218"/>
                    <a:pt x="232" y="219"/>
                    <a:pt x="234" y="219"/>
                  </a:cubicBezTo>
                  <a:cubicBezTo>
                    <a:pt x="235" y="219"/>
                    <a:pt x="239" y="217"/>
                    <a:pt x="241" y="217"/>
                  </a:cubicBezTo>
                  <a:cubicBezTo>
                    <a:pt x="242" y="218"/>
                    <a:pt x="242" y="220"/>
                    <a:pt x="244" y="219"/>
                  </a:cubicBezTo>
                  <a:cubicBezTo>
                    <a:pt x="244" y="219"/>
                    <a:pt x="248" y="218"/>
                    <a:pt x="248" y="218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0" y="216"/>
                    <a:pt x="252" y="217"/>
                    <a:pt x="253" y="218"/>
                  </a:cubicBezTo>
                  <a:cubicBezTo>
                    <a:pt x="253" y="218"/>
                    <a:pt x="253" y="220"/>
                    <a:pt x="253" y="220"/>
                  </a:cubicBezTo>
                  <a:cubicBezTo>
                    <a:pt x="254" y="220"/>
                    <a:pt x="255" y="220"/>
                    <a:pt x="256" y="220"/>
                  </a:cubicBezTo>
                  <a:cubicBezTo>
                    <a:pt x="257" y="220"/>
                    <a:pt x="258" y="217"/>
                    <a:pt x="260" y="217"/>
                  </a:cubicBezTo>
                  <a:cubicBezTo>
                    <a:pt x="261" y="217"/>
                    <a:pt x="261" y="218"/>
                    <a:pt x="262" y="218"/>
                  </a:cubicBezTo>
                  <a:cubicBezTo>
                    <a:pt x="262" y="218"/>
                    <a:pt x="262" y="220"/>
                    <a:pt x="262" y="220"/>
                  </a:cubicBezTo>
                  <a:cubicBezTo>
                    <a:pt x="261" y="220"/>
                    <a:pt x="260" y="220"/>
                    <a:pt x="259" y="220"/>
                  </a:cubicBezTo>
                  <a:cubicBezTo>
                    <a:pt x="258" y="225"/>
                    <a:pt x="260" y="222"/>
                    <a:pt x="256" y="224"/>
                  </a:cubicBezTo>
                  <a:cubicBezTo>
                    <a:pt x="256" y="224"/>
                    <a:pt x="255" y="226"/>
                    <a:pt x="255" y="226"/>
                  </a:cubicBezTo>
                  <a:cubicBezTo>
                    <a:pt x="253" y="227"/>
                    <a:pt x="246" y="227"/>
                    <a:pt x="244" y="226"/>
                  </a:cubicBezTo>
                  <a:cubicBezTo>
                    <a:pt x="243" y="226"/>
                    <a:pt x="242" y="224"/>
                    <a:pt x="241" y="224"/>
                  </a:cubicBezTo>
                  <a:cubicBezTo>
                    <a:pt x="240" y="224"/>
                    <a:pt x="232" y="225"/>
                    <a:pt x="231" y="226"/>
                  </a:cubicBezTo>
                  <a:cubicBezTo>
                    <a:pt x="230" y="226"/>
                    <a:pt x="230" y="228"/>
                    <a:pt x="230" y="228"/>
                  </a:cubicBezTo>
                  <a:cubicBezTo>
                    <a:pt x="226" y="229"/>
                    <a:pt x="218" y="228"/>
                    <a:pt x="214" y="228"/>
                  </a:cubicBezTo>
                  <a:cubicBezTo>
                    <a:pt x="216" y="229"/>
                    <a:pt x="213" y="233"/>
                    <a:pt x="213" y="233"/>
                  </a:cubicBezTo>
                  <a:cubicBezTo>
                    <a:pt x="213" y="237"/>
                    <a:pt x="214" y="234"/>
                    <a:pt x="215" y="235"/>
                  </a:cubicBezTo>
                  <a:cubicBezTo>
                    <a:pt x="215" y="236"/>
                    <a:pt x="215" y="237"/>
                    <a:pt x="215" y="237"/>
                  </a:cubicBezTo>
                  <a:cubicBezTo>
                    <a:pt x="216" y="238"/>
                    <a:pt x="218" y="238"/>
                    <a:pt x="219" y="239"/>
                  </a:cubicBezTo>
                  <a:cubicBezTo>
                    <a:pt x="219" y="239"/>
                    <a:pt x="219" y="241"/>
                    <a:pt x="219" y="241"/>
                  </a:cubicBezTo>
                  <a:cubicBezTo>
                    <a:pt x="221" y="242"/>
                    <a:pt x="225" y="244"/>
                    <a:pt x="228" y="245"/>
                  </a:cubicBezTo>
                  <a:cubicBezTo>
                    <a:pt x="229" y="245"/>
                    <a:pt x="231" y="244"/>
                    <a:pt x="231" y="244"/>
                  </a:cubicBezTo>
                  <a:cubicBezTo>
                    <a:pt x="233" y="244"/>
                    <a:pt x="237" y="245"/>
                    <a:pt x="239" y="246"/>
                  </a:cubicBezTo>
                  <a:cubicBezTo>
                    <a:pt x="240" y="247"/>
                    <a:pt x="240" y="252"/>
                    <a:pt x="241" y="254"/>
                  </a:cubicBezTo>
                  <a:cubicBezTo>
                    <a:pt x="242" y="254"/>
                    <a:pt x="243" y="253"/>
                    <a:pt x="245" y="253"/>
                  </a:cubicBezTo>
                  <a:cubicBezTo>
                    <a:pt x="246" y="255"/>
                    <a:pt x="246" y="255"/>
                    <a:pt x="246" y="255"/>
                  </a:cubicBezTo>
                  <a:cubicBezTo>
                    <a:pt x="246" y="255"/>
                    <a:pt x="247" y="255"/>
                    <a:pt x="248" y="255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0" y="256"/>
                    <a:pt x="254" y="256"/>
                    <a:pt x="256" y="255"/>
                  </a:cubicBezTo>
                  <a:cubicBezTo>
                    <a:pt x="256" y="255"/>
                    <a:pt x="256" y="253"/>
                    <a:pt x="256" y="253"/>
                  </a:cubicBezTo>
                  <a:cubicBezTo>
                    <a:pt x="257" y="253"/>
                    <a:pt x="258" y="253"/>
                    <a:pt x="258" y="253"/>
                  </a:cubicBezTo>
                  <a:cubicBezTo>
                    <a:pt x="260" y="252"/>
                    <a:pt x="260" y="253"/>
                    <a:pt x="262" y="253"/>
                  </a:cubicBezTo>
                  <a:cubicBezTo>
                    <a:pt x="263" y="253"/>
                    <a:pt x="268" y="254"/>
                    <a:pt x="270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72" y="252"/>
                    <a:pt x="275" y="251"/>
                    <a:pt x="276" y="251"/>
                  </a:cubicBezTo>
                  <a:cubicBezTo>
                    <a:pt x="277" y="250"/>
                    <a:pt x="279" y="251"/>
                    <a:pt x="280" y="251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1" y="248"/>
                    <a:pt x="282" y="249"/>
                    <a:pt x="283" y="249"/>
                  </a:cubicBezTo>
                  <a:cubicBezTo>
                    <a:pt x="285" y="248"/>
                    <a:pt x="289" y="245"/>
                    <a:pt x="291" y="245"/>
                  </a:cubicBezTo>
                  <a:cubicBezTo>
                    <a:pt x="294" y="244"/>
                    <a:pt x="295" y="245"/>
                    <a:pt x="298" y="243"/>
                  </a:cubicBezTo>
                  <a:cubicBezTo>
                    <a:pt x="298" y="243"/>
                    <a:pt x="300" y="240"/>
                    <a:pt x="300" y="239"/>
                  </a:cubicBezTo>
                  <a:cubicBezTo>
                    <a:pt x="301" y="239"/>
                    <a:pt x="303" y="239"/>
                    <a:pt x="304" y="239"/>
                  </a:cubicBezTo>
                  <a:cubicBezTo>
                    <a:pt x="305" y="238"/>
                    <a:pt x="307" y="236"/>
                    <a:pt x="308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10" y="234"/>
                    <a:pt x="311" y="235"/>
                    <a:pt x="312" y="235"/>
                  </a:cubicBezTo>
                  <a:cubicBezTo>
                    <a:pt x="311" y="237"/>
                    <a:pt x="310" y="239"/>
                    <a:pt x="309" y="241"/>
                  </a:cubicBezTo>
                  <a:cubicBezTo>
                    <a:pt x="310" y="241"/>
                    <a:pt x="310" y="243"/>
                    <a:pt x="310" y="243"/>
                  </a:cubicBezTo>
                  <a:cubicBezTo>
                    <a:pt x="313" y="244"/>
                    <a:pt x="315" y="243"/>
                    <a:pt x="318" y="244"/>
                  </a:cubicBezTo>
                  <a:cubicBezTo>
                    <a:pt x="318" y="244"/>
                    <a:pt x="317" y="247"/>
                    <a:pt x="318" y="247"/>
                  </a:cubicBezTo>
                  <a:cubicBezTo>
                    <a:pt x="318" y="247"/>
                    <a:pt x="320" y="248"/>
                    <a:pt x="320" y="247"/>
                  </a:cubicBezTo>
                  <a:cubicBezTo>
                    <a:pt x="321" y="247"/>
                    <a:pt x="321" y="246"/>
                    <a:pt x="322" y="245"/>
                  </a:cubicBezTo>
                  <a:cubicBezTo>
                    <a:pt x="323" y="246"/>
                    <a:pt x="325" y="249"/>
                    <a:pt x="327" y="249"/>
                  </a:cubicBezTo>
                  <a:cubicBezTo>
                    <a:pt x="328" y="249"/>
                    <a:pt x="329" y="247"/>
                    <a:pt x="330" y="247"/>
                  </a:cubicBezTo>
                  <a:cubicBezTo>
                    <a:pt x="331" y="248"/>
                    <a:pt x="331" y="250"/>
                    <a:pt x="334" y="250"/>
                  </a:cubicBezTo>
                  <a:cubicBezTo>
                    <a:pt x="335" y="250"/>
                    <a:pt x="335" y="248"/>
                    <a:pt x="335" y="247"/>
                  </a:cubicBezTo>
                  <a:cubicBezTo>
                    <a:pt x="337" y="248"/>
                    <a:pt x="339" y="248"/>
                    <a:pt x="341" y="248"/>
                  </a:cubicBezTo>
                  <a:cubicBezTo>
                    <a:pt x="342" y="246"/>
                    <a:pt x="342" y="246"/>
                    <a:pt x="342" y="246"/>
                  </a:cubicBezTo>
                  <a:cubicBezTo>
                    <a:pt x="344" y="245"/>
                    <a:pt x="344" y="246"/>
                    <a:pt x="346" y="245"/>
                  </a:cubicBezTo>
                  <a:cubicBezTo>
                    <a:pt x="347" y="244"/>
                    <a:pt x="346" y="243"/>
                    <a:pt x="347" y="242"/>
                  </a:cubicBezTo>
                  <a:cubicBezTo>
                    <a:pt x="346" y="242"/>
                    <a:pt x="345" y="242"/>
                    <a:pt x="345" y="242"/>
                  </a:cubicBezTo>
                  <a:cubicBezTo>
                    <a:pt x="345" y="241"/>
                    <a:pt x="345" y="240"/>
                    <a:pt x="345" y="239"/>
                  </a:cubicBezTo>
                  <a:cubicBezTo>
                    <a:pt x="343" y="240"/>
                    <a:pt x="342" y="239"/>
                    <a:pt x="340" y="239"/>
                  </a:cubicBezTo>
                  <a:cubicBezTo>
                    <a:pt x="338" y="240"/>
                    <a:pt x="341" y="243"/>
                    <a:pt x="336" y="241"/>
                  </a:cubicBezTo>
                  <a:cubicBezTo>
                    <a:pt x="334" y="241"/>
                    <a:pt x="335" y="239"/>
                    <a:pt x="334" y="238"/>
                  </a:cubicBezTo>
                  <a:cubicBezTo>
                    <a:pt x="333" y="238"/>
                    <a:pt x="331" y="237"/>
                    <a:pt x="331" y="237"/>
                  </a:cubicBezTo>
                  <a:cubicBezTo>
                    <a:pt x="332" y="234"/>
                    <a:pt x="332" y="234"/>
                    <a:pt x="332" y="234"/>
                  </a:cubicBezTo>
                  <a:cubicBezTo>
                    <a:pt x="333" y="235"/>
                    <a:pt x="334" y="234"/>
                    <a:pt x="336" y="235"/>
                  </a:cubicBezTo>
                  <a:cubicBezTo>
                    <a:pt x="336" y="235"/>
                    <a:pt x="337" y="237"/>
                    <a:pt x="338" y="237"/>
                  </a:cubicBezTo>
                  <a:cubicBezTo>
                    <a:pt x="340" y="238"/>
                    <a:pt x="343" y="238"/>
                    <a:pt x="346" y="238"/>
                  </a:cubicBezTo>
                  <a:cubicBezTo>
                    <a:pt x="346" y="238"/>
                    <a:pt x="346" y="236"/>
                    <a:pt x="346" y="236"/>
                  </a:cubicBezTo>
                  <a:cubicBezTo>
                    <a:pt x="344" y="236"/>
                    <a:pt x="344" y="236"/>
                    <a:pt x="343" y="235"/>
                  </a:cubicBezTo>
                  <a:cubicBezTo>
                    <a:pt x="340" y="234"/>
                    <a:pt x="344" y="234"/>
                    <a:pt x="345" y="233"/>
                  </a:cubicBezTo>
                  <a:cubicBezTo>
                    <a:pt x="344" y="233"/>
                    <a:pt x="346" y="232"/>
                    <a:pt x="346" y="232"/>
                  </a:cubicBezTo>
                  <a:cubicBezTo>
                    <a:pt x="348" y="233"/>
                    <a:pt x="349" y="234"/>
                    <a:pt x="352" y="235"/>
                  </a:cubicBezTo>
                  <a:cubicBezTo>
                    <a:pt x="352" y="236"/>
                    <a:pt x="351" y="238"/>
                    <a:pt x="352" y="238"/>
                  </a:cubicBezTo>
                  <a:cubicBezTo>
                    <a:pt x="352" y="239"/>
                    <a:pt x="354" y="238"/>
                    <a:pt x="355" y="239"/>
                  </a:cubicBezTo>
                  <a:cubicBezTo>
                    <a:pt x="356" y="238"/>
                    <a:pt x="355" y="237"/>
                    <a:pt x="356" y="237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6" y="235"/>
                    <a:pt x="354" y="234"/>
                    <a:pt x="354" y="234"/>
                  </a:cubicBezTo>
                  <a:cubicBezTo>
                    <a:pt x="355" y="231"/>
                    <a:pt x="355" y="231"/>
                    <a:pt x="355" y="227"/>
                  </a:cubicBezTo>
                  <a:cubicBezTo>
                    <a:pt x="354" y="227"/>
                    <a:pt x="353" y="226"/>
                    <a:pt x="353" y="226"/>
                  </a:cubicBezTo>
                  <a:cubicBezTo>
                    <a:pt x="351" y="226"/>
                    <a:pt x="350" y="227"/>
                    <a:pt x="349" y="227"/>
                  </a:cubicBezTo>
                  <a:cubicBezTo>
                    <a:pt x="341" y="228"/>
                    <a:pt x="337" y="223"/>
                    <a:pt x="335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9"/>
                    <a:pt x="334" y="221"/>
                    <a:pt x="334" y="223"/>
                  </a:cubicBezTo>
                  <a:cubicBezTo>
                    <a:pt x="333" y="223"/>
                    <a:pt x="332" y="221"/>
                    <a:pt x="332" y="221"/>
                  </a:cubicBezTo>
                  <a:cubicBezTo>
                    <a:pt x="330" y="221"/>
                    <a:pt x="328" y="221"/>
                    <a:pt x="327" y="221"/>
                  </a:cubicBezTo>
                  <a:cubicBezTo>
                    <a:pt x="327" y="220"/>
                    <a:pt x="326" y="218"/>
                    <a:pt x="326" y="218"/>
                  </a:cubicBezTo>
                  <a:cubicBezTo>
                    <a:pt x="325" y="216"/>
                    <a:pt x="323" y="215"/>
                    <a:pt x="322" y="213"/>
                  </a:cubicBezTo>
                  <a:cubicBezTo>
                    <a:pt x="321" y="211"/>
                    <a:pt x="321" y="208"/>
                    <a:pt x="320" y="206"/>
                  </a:cubicBezTo>
                  <a:cubicBezTo>
                    <a:pt x="320" y="205"/>
                    <a:pt x="317" y="205"/>
                    <a:pt x="316" y="204"/>
                  </a:cubicBezTo>
                  <a:cubicBezTo>
                    <a:pt x="315" y="202"/>
                    <a:pt x="317" y="200"/>
                    <a:pt x="316" y="199"/>
                  </a:cubicBezTo>
                  <a:cubicBezTo>
                    <a:pt x="316" y="198"/>
                    <a:pt x="314" y="196"/>
                    <a:pt x="314" y="195"/>
                  </a:cubicBezTo>
                  <a:cubicBezTo>
                    <a:pt x="313" y="195"/>
                    <a:pt x="314" y="194"/>
                    <a:pt x="313" y="193"/>
                  </a:cubicBezTo>
                  <a:cubicBezTo>
                    <a:pt x="312" y="193"/>
                    <a:pt x="309" y="194"/>
                    <a:pt x="308" y="193"/>
                  </a:cubicBezTo>
                  <a:cubicBezTo>
                    <a:pt x="307" y="193"/>
                    <a:pt x="304" y="192"/>
                    <a:pt x="302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0" y="193"/>
                    <a:pt x="300" y="195"/>
                    <a:pt x="298" y="194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2"/>
                    <a:pt x="292" y="197"/>
                    <a:pt x="292" y="197"/>
                  </a:cubicBezTo>
                  <a:cubicBezTo>
                    <a:pt x="292" y="198"/>
                    <a:pt x="293" y="199"/>
                    <a:pt x="292" y="200"/>
                  </a:cubicBezTo>
                  <a:cubicBezTo>
                    <a:pt x="292" y="201"/>
                    <a:pt x="288" y="202"/>
                    <a:pt x="287" y="203"/>
                  </a:cubicBezTo>
                  <a:cubicBezTo>
                    <a:pt x="285" y="197"/>
                    <a:pt x="288" y="194"/>
                    <a:pt x="290" y="188"/>
                  </a:cubicBezTo>
                  <a:cubicBezTo>
                    <a:pt x="290" y="188"/>
                    <a:pt x="289" y="188"/>
                    <a:pt x="288" y="188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4" y="182"/>
                    <a:pt x="285" y="181"/>
                    <a:pt x="284" y="181"/>
                  </a:cubicBezTo>
                  <a:cubicBezTo>
                    <a:pt x="284" y="180"/>
                    <a:pt x="282" y="180"/>
                    <a:pt x="282" y="181"/>
                  </a:cubicBezTo>
                  <a:cubicBezTo>
                    <a:pt x="281" y="180"/>
                    <a:pt x="280" y="179"/>
                    <a:pt x="279" y="178"/>
                  </a:cubicBezTo>
                  <a:cubicBezTo>
                    <a:pt x="279" y="178"/>
                    <a:pt x="277" y="178"/>
                    <a:pt x="276" y="178"/>
                  </a:cubicBezTo>
                  <a:cubicBezTo>
                    <a:pt x="276" y="179"/>
                    <a:pt x="277" y="181"/>
                    <a:pt x="276" y="181"/>
                  </a:cubicBezTo>
                  <a:cubicBezTo>
                    <a:pt x="276" y="182"/>
                    <a:pt x="273" y="183"/>
                    <a:pt x="272" y="184"/>
                  </a:cubicBezTo>
                  <a:cubicBezTo>
                    <a:pt x="272" y="185"/>
                    <a:pt x="273" y="187"/>
                    <a:pt x="272" y="187"/>
                  </a:cubicBezTo>
                  <a:cubicBezTo>
                    <a:pt x="272" y="187"/>
                    <a:pt x="270" y="187"/>
                    <a:pt x="270" y="187"/>
                  </a:cubicBezTo>
                  <a:cubicBezTo>
                    <a:pt x="269" y="186"/>
                    <a:pt x="269" y="187"/>
                    <a:pt x="268" y="187"/>
                  </a:cubicBezTo>
                  <a:cubicBezTo>
                    <a:pt x="267" y="186"/>
                    <a:pt x="268" y="184"/>
                    <a:pt x="268" y="183"/>
                  </a:cubicBezTo>
                  <a:cubicBezTo>
                    <a:pt x="267" y="182"/>
                    <a:pt x="263" y="180"/>
                    <a:pt x="261" y="179"/>
                  </a:cubicBezTo>
                  <a:cubicBezTo>
                    <a:pt x="259" y="178"/>
                    <a:pt x="258" y="178"/>
                    <a:pt x="255" y="177"/>
                  </a:cubicBezTo>
                  <a:cubicBezTo>
                    <a:pt x="255" y="179"/>
                    <a:pt x="254" y="183"/>
                    <a:pt x="254" y="185"/>
                  </a:cubicBezTo>
                  <a:cubicBezTo>
                    <a:pt x="254" y="187"/>
                    <a:pt x="255" y="187"/>
                    <a:pt x="255" y="188"/>
                  </a:cubicBezTo>
                  <a:cubicBezTo>
                    <a:pt x="255" y="190"/>
                    <a:pt x="255" y="191"/>
                    <a:pt x="255" y="193"/>
                  </a:cubicBezTo>
                  <a:cubicBezTo>
                    <a:pt x="255" y="194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3"/>
                  </a:cubicBezTo>
                  <a:cubicBezTo>
                    <a:pt x="250" y="192"/>
                    <a:pt x="249" y="193"/>
                    <a:pt x="248" y="192"/>
                  </a:cubicBezTo>
                  <a:cubicBezTo>
                    <a:pt x="247" y="192"/>
                    <a:pt x="241" y="187"/>
                    <a:pt x="241" y="187"/>
                  </a:cubicBezTo>
                  <a:cubicBezTo>
                    <a:pt x="240" y="184"/>
                    <a:pt x="242" y="183"/>
                    <a:pt x="242" y="181"/>
                  </a:cubicBezTo>
                  <a:cubicBezTo>
                    <a:pt x="242" y="177"/>
                    <a:pt x="241" y="174"/>
                    <a:pt x="241" y="171"/>
                  </a:cubicBezTo>
                  <a:cubicBezTo>
                    <a:pt x="238" y="171"/>
                    <a:pt x="237" y="171"/>
                    <a:pt x="235" y="171"/>
                  </a:cubicBezTo>
                  <a:cubicBezTo>
                    <a:pt x="232" y="175"/>
                    <a:pt x="229" y="176"/>
                    <a:pt x="225" y="178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21" y="180"/>
                    <a:pt x="218" y="179"/>
                    <a:pt x="216" y="179"/>
                  </a:cubicBezTo>
                  <a:cubicBezTo>
                    <a:pt x="214" y="180"/>
                    <a:pt x="212" y="182"/>
                    <a:pt x="211" y="183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3" y="186"/>
                    <a:pt x="204" y="190"/>
                    <a:pt x="204" y="193"/>
                  </a:cubicBezTo>
                  <a:close/>
                  <a:moveTo>
                    <a:pt x="566" y="186"/>
                  </a:moveTo>
                  <a:cubicBezTo>
                    <a:pt x="563" y="185"/>
                    <a:pt x="561" y="186"/>
                    <a:pt x="559" y="185"/>
                  </a:cubicBezTo>
                  <a:cubicBezTo>
                    <a:pt x="558" y="185"/>
                    <a:pt x="558" y="183"/>
                    <a:pt x="558" y="183"/>
                  </a:cubicBezTo>
                  <a:cubicBezTo>
                    <a:pt x="556" y="182"/>
                    <a:pt x="552" y="182"/>
                    <a:pt x="549" y="182"/>
                  </a:cubicBezTo>
                  <a:cubicBezTo>
                    <a:pt x="543" y="183"/>
                    <a:pt x="544" y="187"/>
                    <a:pt x="548" y="189"/>
                  </a:cubicBezTo>
                  <a:cubicBezTo>
                    <a:pt x="548" y="189"/>
                    <a:pt x="559" y="193"/>
                    <a:pt x="555" y="193"/>
                  </a:cubicBezTo>
                  <a:cubicBezTo>
                    <a:pt x="554" y="194"/>
                    <a:pt x="555" y="193"/>
                    <a:pt x="554" y="193"/>
                  </a:cubicBezTo>
                  <a:cubicBezTo>
                    <a:pt x="554" y="193"/>
                    <a:pt x="551" y="193"/>
                    <a:pt x="551" y="193"/>
                  </a:cubicBezTo>
                  <a:cubicBezTo>
                    <a:pt x="548" y="192"/>
                    <a:pt x="548" y="191"/>
                    <a:pt x="546" y="190"/>
                  </a:cubicBezTo>
                  <a:cubicBezTo>
                    <a:pt x="545" y="190"/>
                    <a:pt x="544" y="190"/>
                    <a:pt x="544" y="190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5" y="193"/>
                    <a:pt x="544" y="194"/>
                    <a:pt x="544" y="195"/>
                  </a:cubicBezTo>
                  <a:cubicBezTo>
                    <a:pt x="544" y="195"/>
                    <a:pt x="543" y="195"/>
                    <a:pt x="542" y="195"/>
                  </a:cubicBezTo>
                  <a:cubicBezTo>
                    <a:pt x="542" y="195"/>
                    <a:pt x="541" y="197"/>
                    <a:pt x="541" y="197"/>
                  </a:cubicBezTo>
                  <a:cubicBezTo>
                    <a:pt x="540" y="196"/>
                    <a:pt x="540" y="199"/>
                    <a:pt x="540" y="199"/>
                  </a:cubicBezTo>
                  <a:cubicBezTo>
                    <a:pt x="542" y="200"/>
                    <a:pt x="542" y="199"/>
                    <a:pt x="542" y="201"/>
                  </a:cubicBezTo>
                  <a:cubicBezTo>
                    <a:pt x="542" y="201"/>
                    <a:pt x="540" y="201"/>
                    <a:pt x="540" y="201"/>
                  </a:cubicBezTo>
                  <a:cubicBezTo>
                    <a:pt x="540" y="201"/>
                    <a:pt x="538" y="200"/>
                    <a:pt x="540" y="200"/>
                  </a:cubicBezTo>
                  <a:cubicBezTo>
                    <a:pt x="538" y="200"/>
                    <a:pt x="540" y="197"/>
                    <a:pt x="540" y="197"/>
                  </a:cubicBezTo>
                  <a:cubicBezTo>
                    <a:pt x="541" y="188"/>
                    <a:pt x="539" y="191"/>
                    <a:pt x="534" y="193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535" y="193"/>
                    <a:pt x="534" y="189"/>
                    <a:pt x="531" y="189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27" y="192"/>
                    <a:pt x="527" y="193"/>
                    <a:pt x="524" y="195"/>
                  </a:cubicBezTo>
                  <a:cubicBezTo>
                    <a:pt x="525" y="196"/>
                    <a:pt x="526" y="197"/>
                    <a:pt x="527" y="197"/>
                  </a:cubicBezTo>
                  <a:cubicBezTo>
                    <a:pt x="527" y="198"/>
                    <a:pt x="526" y="199"/>
                    <a:pt x="526" y="200"/>
                  </a:cubicBezTo>
                  <a:cubicBezTo>
                    <a:pt x="522" y="200"/>
                    <a:pt x="522" y="200"/>
                    <a:pt x="519" y="199"/>
                  </a:cubicBezTo>
                  <a:cubicBezTo>
                    <a:pt x="519" y="198"/>
                    <a:pt x="519" y="198"/>
                    <a:pt x="519" y="198"/>
                  </a:cubicBezTo>
                  <a:cubicBezTo>
                    <a:pt x="520" y="198"/>
                    <a:pt x="521" y="198"/>
                    <a:pt x="522" y="198"/>
                  </a:cubicBezTo>
                  <a:cubicBezTo>
                    <a:pt x="523" y="196"/>
                    <a:pt x="521" y="195"/>
                    <a:pt x="523" y="193"/>
                  </a:cubicBezTo>
                  <a:cubicBezTo>
                    <a:pt x="525" y="192"/>
                    <a:pt x="523" y="192"/>
                    <a:pt x="522" y="191"/>
                  </a:cubicBezTo>
                  <a:cubicBezTo>
                    <a:pt x="522" y="190"/>
                    <a:pt x="522" y="190"/>
                    <a:pt x="522" y="190"/>
                  </a:cubicBezTo>
                  <a:cubicBezTo>
                    <a:pt x="522" y="190"/>
                    <a:pt x="523" y="188"/>
                    <a:pt x="522" y="187"/>
                  </a:cubicBezTo>
                  <a:cubicBezTo>
                    <a:pt x="522" y="187"/>
                    <a:pt x="522" y="187"/>
                    <a:pt x="522" y="187"/>
                  </a:cubicBezTo>
                  <a:cubicBezTo>
                    <a:pt x="521" y="186"/>
                    <a:pt x="521" y="184"/>
                    <a:pt x="520" y="183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78"/>
                    <a:pt x="521" y="178"/>
                    <a:pt x="521" y="177"/>
                  </a:cubicBezTo>
                  <a:cubicBezTo>
                    <a:pt x="521" y="177"/>
                    <a:pt x="521" y="176"/>
                    <a:pt x="521" y="175"/>
                  </a:cubicBezTo>
                  <a:cubicBezTo>
                    <a:pt x="521" y="176"/>
                    <a:pt x="520" y="175"/>
                    <a:pt x="520" y="175"/>
                  </a:cubicBezTo>
                  <a:cubicBezTo>
                    <a:pt x="521" y="170"/>
                    <a:pt x="525" y="169"/>
                    <a:pt x="518" y="167"/>
                  </a:cubicBezTo>
                  <a:cubicBezTo>
                    <a:pt x="517" y="166"/>
                    <a:pt x="513" y="165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6"/>
                    <a:pt x="508" y="168"/>
                    <a:pt x="508" y="168"/>
                  </a:cubicBezTo>
                  <a:cubicBezTo>
                    <a:pt x="507" y="168"/>
                    <a:pt x="505" y="168"/>
                    <a:pt x="504" y="168"/>
                  </a:cubicBezTo>
                  <a:cubicBezTo>
                    <a:pt x="504" y="169"/>
                    <a:pt x="504" y="170"/>
                    <a:pt x="504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2"/>
                    <a:pt x="498" y="173"/>
                    <a:pt x="498" y="173"/>
                  </a:cubicBezTo>
                  <a:cubicBezTo>
                    <a:pt x="497" y="174"/>
                    <a:pt x="495" y="173"/>
                    <a:pt x="493" y="174"/>
                  </a:cubicBezTo>
                  <a:cubicBezTo>
                    <a:pt x="492" y="175"/>
                    <a:pt x="494" y="175"/>
                    <a:pt x="494" y="175"/>
                  </a:cubicBezTo>
                  <a:cubicBezTo>
                    <a:pt x="493" y="175"/>
                    <a:pt x="494" y="176"/>
                    <a:pt x="494" y="176"/>
                  </a:cubicBezTo>
                  <a:cubicBezTo>
                    <a:pt x="494" y="177"/>
                    <a:pt x="493" y="177"/>
                    <a:pt x="492" y="179"/>
                  </a:cubicBezTo>
                  <a:cubicBezTo>
                    <a:pt x="492" y="179"/>
                    <a:pt x="495" y="179"/>
                    <a:pt x="494" y="179"/>
                  </a:cubicBezTo>
                  <a:cubicBezTo>
                    <a:pt x="492" y="180"/>
                    <a:pt x="492" y="179"/>
                    <a:pt x="490" y="179"/>
                  </a:cubicBezTo>
                  <a:cubicBezTo>
                    <a:pt x="488" y="179"/>
                    <a:pt x="487" y="181"/>
                    <a:pt x="487" y="181"/>
                  </a:cubicBezTo>
                  <a:cubicBezTo>
                    <a:pt x="487" y="181"/>
                    <a:pt x="487" y="186"/>
                    <a:pt x="487" y="188"/>
                  </a:cubicBezTo>
                  <a:cubicBezTo>
                    <a:pt x="488" y="188"/>
                    <a:pt x="489" y="189"/>
                    <a:pt x="489" y="189"/>
                  </a:cubicBezTo>
                  <a:cubicBezTo>
                    <a:pt x="490" y="190"/>
                    <a:pt x="494" y="188"/>
                    <a:pt x="496" y="189"/>
                  </a:cubicBezTo>
                  <a:cubicBezTo>
                    <a:pt x="496" y="189"/>
                    <a:pt x="495" y="194"/>
                    <a:pt x="496" y="195"/>
                  </a:cubicBezTo>
                  <a:cubicBezTo>
                    <a:pt x="493" y="193"/>
                    <a:pt x="492" y="192"/>
                    <a:pt x="486" y="192"/>
                  </a:cubicBezTo>
                  <a:cubicBezTo>
                    <a:pt x="486" y="194"/>
                    <a:pt x="486" y="195"/>
                    <a:pt x="486" y="196"/>
                  </a:cubicBezTo>
                  <a:cubicBezTo>
                    <a:pt x="491" y="200"/>
                    <a:pt x="495" y="197"/>
                    <a:pt x="490" y="203"/>
                  </a:cubicBezTo>
                  <a:cubicBezTo>
                    <a:pt x="490" y="201"/>
                    <a:pt x="491" y="208"/>
                    <a:pt x="492" y="210"/>
                  </a:cubicBezTo>
                  <a:cubicBezTo>
                    <a:pt x="486" y="207"/>
                    <a:pt x="485" y="208"/>
                    <a:pt x="478" y="209"/>
                  </a:cubicBezTo>
                  <a:cubicBezTo>
                    <a:pt x="480" y="208"/>
                    <a:pt x="482" y="206"/>
                    <a:pt x="484" y="205"/>
                  </a:cubicBezTo>
                  <a:cubicBezTo>
                    <a:pt x="484" y="205"/>
                    <a:pt x="485" y="206"/>
                    <a:pt x="486" y="205"/>
                  </a:cubicBezTo>
                  <a:cubicBezTo>
                    <a:pt x="485" y="204"/>
                    <a:pt x="486" y="203"/>
                    <a:pt x="485" y="202"/>
                  </a:cubicBezTo>
                  <a:cubicBezTo>
                    <a:pt x="484" y="201"/>
                    <a:pt x="481" y="201"/>
                    <a:pt x="480" y="199"/>
                  </a:cubicBezTo>
                  <a:cubicBezTo>
                    <a:pt x="478" y="196"/>
                    <a:pt x="479" y="183"/>
                    <a:pt x="480" y="179"/>
                  </a:cubicBezTo>
                  <a:cubicBezTo>
                    <a:pt x="482" y="172"/>
                    <a:pt x="491" y="170"/>
                    <a:pt x="500" y="169"/>
                  </a:cubicBezTo>
                  <a:cubicBezTo>
                    <a:pt x="499" y="169"/>
                    <a:pt x="501" y="169"/>
                    <a:pt x="501" y="169"/>
                  </a:cubicBezTo>
                  <a:cubicBezTo>
                    <a:pt x="501" y="169"/>
                    <a:pt x="501" y="167"/>
                    <a:pt x="501" y="167"/>
                  </a:cubicBezTo>
                  <a:cubicBezTo>
                    <a:pt x="500" y="167"/>
                    <a:pt x="497" y="166"/>
                    <a:pt x="496" y="166"/>
                  </a:cubicBezTo>
                  <a:cubicBezTo>
                    <a:pt x="493" y="165"/>
                    <a:pt x="486" y="165"/>
                    <a:pt x="482" y="166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8" y="168"/>
                    <a:pt x="477" y="166"/>
                    <a:pt x="474" y="166"/>
                  </a:cubicBezTo>
                  <a:cubicBezTo>
                    <a:pt x="473" y="166"/>
                    <a:pt x="471" y="168"/>
                    <a:pt x="470" y="168"/>
                  </a:cubicBezTo>
                  <a:cubicBezTo>
                    <a:pt x="467" y="168"/>
                    <a:pt x="467" y="167"/>
                    <a:pt x="46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3" y="169"/>
                    <a:pt x="461" y="171"/>
                    <a:pt x="460" y="172"/>
                  </a:cubicBezTo>
                  <a:cubicBezTo>
                    <a:pt x="460" y="173"/>
                    <a:pt x="461" y="175"/>
                    <a:pt x="461" y="175"/>
                  </a:cubicBezTo>
                  <a:cubicBezTo>
                    <a:pt x="461" y="175"/>
                    <a:pt x="456" y="178"/>
                    <a:pt x="456" y="178"/>
                  </a:cubicBezTo>
                  <a:cubicBezTo>
                    <a:pt x="457" y="181"/>
                    <a:pt x="457" y="181"/>
                    <a:pt x="457" y="181"/>
                  </a:cubicBezTo>
                  <a:cubicBezTo>
                    <a:pt x="456" y="183"/>
                    <a:pt x="449" y="189"/>
                    <a:pt x="449" y="190"/>
                  </a:cubicBezTo>
                  <a:cubicBezTo>
                    <a:pt x="448" y="191"/>
                    <a:pt x="450" y="192"/>
                    <a:pt x="450" y="194"/>
                  </a:cubicBezTo>
                  <a:cubicBezTo>
                    <a:pt x="450" y="195"/>
                    <a:pt x="447" y="197"/>
                    <a:pt x="447" y="197"/>
                  </a:cubicBezTo>
                  <a:cubicBezTo>
                    <a:pt x="446" y="199"/>
                    <a:pt x="446" y="199"/>
                    <a:pt x="446" y="201"/>
                  </a:cubicBezTo>
                  <a:cubicBezTo>
                    <a:pt x="448" y="202"/>
                    <a:pt x="450" y="203"/>
                    <a:pt x="453" y="204"/>
                  </a:cubicBezTo>
                  <a:cubicBezTo>
                    <a:pt x="453" y="205"/>
                    <a:pt x="453" y="205"/>
                    <a:pt x="453" y="205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0" y="205"/>
                    <a:pt x="454" y="209"/>
                    <a:pt x="455" y="209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8" y="211"/>
                    <a:pt x="463" y="210"/>
                    <a:pt x="466" y="210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5" y="212"/>
                    <a:pt x="463" y="213"/>
                    <a:pt x="461" y="213"/>
                  </a:cubicBezTo>
                  <a:cubicBezTo>
                    <a:pt x="461" y="213"/>
                    <a:pt x="461" y="215"/>
                    <a:pt x="461" y="215"/>
                  </a:cubicBezTo>
                  <a:cubicBezTo>
                    <a:pt x="461" y="215"/>
                    <a:pt x="464" y="218"/>
                    <a:pt x="464" y="218"/>
                  </a:cubicBezTo>
                  <a:cubicBezTo>
                    <a:pt x="464" y="219"/>
                    <a:pt x="464" y="219"/>
                    <a:pt x="464" y="219"/>
                  </a:cubicBezTo>
                  <a:cubicBezTo>
                    <a:pt x="464" y="219"/>
                    <a:pt x="464" y="218"/>
                    <a:pt x="466" y="218"/>
                  </a:cubicBezTo>
                  <a:cubicBezTo>
                    <a:pt x="466" y="218"/>
                    <a:pt x="469" y="220"/>
                    <a:pt x="470" y="221"/>
                  </a:cubicBezTo>
                  <a:cubicBezTo>
                    <a:pt x="469" y="221"/>
                    <a:pt x="468" y="221"/>
                    <a:pt x="468" y="221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69" y="223"/>
                    <a:pt x="471" y="223"/>
                    <a:pt x="472" y="223"/>
                  </a:cubicBezTo>
                  <a:cubicBezTo>
                    <a:pt x="474" y="221"/>
                    <a:pt x="475" y="219"/>
                    <a:pt x="478" y="221"/>
                  </a:cubicBezTo>
                  <a:cubicBezTo>
                    <a:pt x="479" y="221"/>
                    <a:pt x="478" y="222"/>
                    <a:pt x="478" y="223"/>
                  </a:cubicBezTo>
                  <a:cubicBezTo>
                    <a:pt x="479" y="223"/>
                    <a:pt x="483" y="226"/>
                    <a:pt x="484" y="227"/>
                  </a:cubicBezTo>
                  <a:cubicBezTo>
                    <a:pt x="484" y="227"/>
                    <a:pt x="483" y="227"/>
                    <a:pt x="483" y="229"/>
                  </a:cubicBezTo>
                  <a:cubicBezTo>
                    <a:pt x="483" y="229"/>
                    <a:pt x="484" y="229"/>
                    <a:pt x="484" y="229"/>
                  </a:cubicBezTo>
                  <a:cubicBezTo>
                    <a:pt x="487" y="229"/>
                    <a:pt x="488" y="229"/>
                    <a:pt x="490" y="229"/>
                  </a:cubicBezTo>
                  <a:cubicBezTo>
                    <a:pt x="490" y="229"/>
                    <a:pt x="488" y="226"/>
                    <a:pt x="489" y="226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491" y="226"/>
                    <a:pt x="493" y="229"/>
                    <a:pt x="493" y="229"/>
                  </a:cubicBezTo>
                  <a:cubicBezTo>
                    <a:pt x="495" y="230"/>
                    <a:pt x="497" y="229"/>
                    <a:pt x="499" y="229"/>
                  </a:cubicBezTo>
                  <a:cubicBezTo>
                    <a:pt x="500" y="231"/>
                    <a:pt x="500" y="231"/>
                    <a:pt x="500" y="231"/>
                  </a:cubicBezTo>
                  <a:cubicBezTo>
                    <a:pt x="501" y="231"/>
                    <a:pt x="502" y="231"/>
                    <a:pt x="504" y="231"/>
                  </a:cubicBezTo>
                  <a:cubicBezTo>
                    <a:pt x="505" y="231"/>
                    <a:pt x="509" y="229"/>
                    <a:pt x="510" y="229"/>
                  </a:cubicBezTo>
                  <a:cubicBezTo>
                    <a:pt x="511" y="229"/>
                    <a:pt x="511" y="231"/>
                    <a:pt x="512" y="231"/>
                  </a:cubicBezTo>
                  <a:cubicBezTo>
                    <a:pt x="513" y="232"/>
                    <a:pt x="517" y="233"/>
                    <a:pt x="518" y="233"/>
                  </a:cubicBezTo>
                  <a:cubicBezTo>
                    <a:pt x="524" y="233"/>
                    <a:pt x="520" y="231"/>
                    <a:pt x="518" y="229"/>
                  </a:cubicBezTo>
                  <a:cubicBezTo>
                    <a:pt x="518" y="229"/>
                    <a:pt x="518" y="228"/>
                    <a:pt x="518" y="227"/>
                  </a:cubicBezTo>
                  <a:cubicBezTo>
                    <a:pt x="516" y="226"/>
                    <a:pt x="515" y="225"/>
                    <a:pt x="514" y="224"/>
                  </a:cubicBezTo>
                  <a:cubicBezTo>
                    <a:pt x="512" y="223"/>
                    <a:pt x="513" y="222"/>
                    <a:pt x="516" y="223"/>
                  </a:cubicBezTo>
                  <a:cubicBezTo>
                    <a:pt x="517" y="223"/>
                    <a:pt x="520" y="228"/>
                    <a:pt x="521" y="229"/>
                  </a:cubicBezTo>
                  <a:cubicBezTo>
                    <a:pt x="521" y="230"/>
                    <a:pt x="522" y="229"/>
                    <a:pt x="523" y="229"/>
                  </a:cubicBezTo>
                  <a:cubicBezTo>
                    <a:pt x="525" y="230"/>
                    <a:pt x="526" y="233"/>
                    <a:pt x="528" y="235"/>
                  </a:cubicBezTo>
                  <a:cubicBezTo>
                    <a:pt x="528" y="235"/>
                    <a:pt x="529" y="235"/>
                    <a:pt x="530" y="235"/>
                  </a:cubicBezTo>
                  <a:cubicBezTo>
                    <a:pt x="529" y="234"/>
                    <a:pt x="531" y="233"/>
                    <a:pt x="530" y="231"/>
                  </a:cubicBezTo>
                  <a:cubicBezTo>
                    <a:pt x="530" y="231"/>
                    <a:pt x="527" y="230"/>
                    <a:pt x="527" y="229"/>
                  </a:cubicBezTo>
                  <a:cubicBezTo>
                    <a:pt x="527" y="229"/>
                    <a:pt x="527" y="228"/>
                    <a:pt x="527" y="227"/>
                  </a:cubicBezTo>
                  <a:cubicBezTo>
                    <a:pt x="527" y="227"/>
                    <a:pt x="525" y="226"/>
                    <a:pt x="525" y="226"/>
                  </a:cubicBezTo>
                  <a:cubicBezTo>
                    <a:pt x="525" y="224"/>
                    <a:pt x="526" y="225"/>
                    <a:pt x="526" y="224"/>
                  </a:cubicBezTo>
                  <a:cubicBezTo>
                    <a:pt x="527" y="224"/>
                    <a:pt x="529" y="224"/>
                    <a:pt x="531" y="224"/>
                  </a:cubicBezTo>
                  <a:cubicBezTo>
                    <a:pt x="531" y="223"/>
                    <a:pt x="531" y="223"/>
                    <a:pt x="531" y="223"/>
                  </a:cubicBezTo>
                  <a:cubicBezTo>
                    <a:pt x="531" y="223"/>
                    <a:pt x="534" y="223"/>
                    <a:pt x="534" y="223"/>
                  </a:cubicBezTo>
                  <a:cubicBezTo>
                    <a:pt x="534" y="224"/>
                    <a:pt x="535" y="223"/>
                    <a:pt x="536" y="223"/>
                  </a:cubicBezTo>
                  <a:cubicBezTo>
                    <a:pt x="537" y="224"/>
                    <a:pt x="537" y="226"/>
                    <a:pt x="538" y="227"/>
                  </a:cubicBezTo>
                  <a:cubicBezTo>
                    <a:pt x="542" y="230"/>
                    <a:pt x="542" y="228"/>
                    <a:pt x="545" y="227"/>
                  </a:cubicBezTo>
                  <a:cubicBezTo>
                    <a:pt x="546" y="227"/>
                    <a:pt x="546" y="228"/>
                    <a:pt x="548" y="228"/>
                  </a:cubicBezTo>
                  <a:cubicBezTo>
                    <a:pt x="548" y="228"/>
                    <a:pt x="548" y="227"/>
                    <a:pt x="549" y="227"/>
                  </a:cubicBezTo>
                  <a:cubicBezTo>
                    <a:pt x="548" y="224"/>
                    <a:pt x="548" y="223"/>
                    <a:pt x="548" y="221"/>
                  </a:cubicBezTo>
                  <a:cubicBezTo>
                    <a:pt x="546" y="221"/>
                    <a:pt x="546" y="221"/>
                    <a:pt x="546" y="221"/>
                  </a:cubicBezTo>
                  <a:cubicBezTo>
                    <a:pt x="546" y="222"/>
                    <a:pt x="545" y="223"/>
                    <a:pt x="545" y="223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3" y="221"/>
                    <a:pt x="543" y="221"/>
                  </a:cubicBezTo>
                  <a:cubicBezTo>
                    <a:pt x="545" y="220"/>
                    <a:pt x="546" y="220"/>
                    <a:pt x="548" y="219"/>
                  </a:cubicBezTo>
                  <a:cubicBezTo>
                    <a:pt x="549" y="220"/>
                    <a:pt x="550" y="222"/>
                    <a:pt x="550" y="224"/>
                  </a:cubicBezTo>
                  <a:cubicBezTo>
                    <a:pt x="551" y="224"/>
                    <a:pt x="552" y="224"/>
                    <a:pt x="553" y="225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5" y="223"/>
                    <a:pt x="556" y="223"/>
                  </a:cubicBezTo>
                  <a:cubicBezTo>
                    <a:pt x="557" y="226"/>
                    <a:pt x="557" y="230"/>
                    <a:pt x="558" y="233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60" y="232"/>
                    <a:pt x="560" y="230"/>
                    <a:pt x="560" y="229"/>
                  </a:cubicBezTo>
                  <a:cubicBezTo>
                    <a:pt x="561" y="229"/>
                    <a:pt x="560" y="229"/>
                    <a:pt x="562" y="229"/>
                  </a:cubicBezTo>
                  <a:cubicBezTo>
                    <a:pt x="562" y="229"/>
                    <a:pt x="563" y="228"/>
                    <a:pt x="563" y="228"/>
                  </a:cubicBezTo>
                  <a:cubicBezTo>
                    <a:pt x="564" y="228"/>
                    <a:pt x="564" y="229"/>
                    <a:pt x="566" y="229"/>
                  </a:cubicBezTo>
                  <a:cubicBezTo>
                    <a:pt x="566" y="230"/>
                    <a:pt x="565" y="231"/>
                    <a:pt x="566" y="231"/>
                  </a:cubicBezTo>
                  <a:cubicBezTo>
                    <a:pt x="567" y="232"/>
                    <a:pt x="568" y="231"/>
                    <a:pt x="568" y="231"/>
                  </a:cubicBezTo>
                  <a:cubicBezTo>
                    <a:pt x="568" y="233"/>
                    <a:pt x="567" y="233"/>
                    <a:pt x="567" y="235"/>
                  </a:cubicBezTo>
                  <a:cubicBezTo>
                    <a:pt x="568" y="235"/>
                    <a:pt x="569" y="235"/>
                    <a:pt x="570" y="235"/>
                  </a:cubicBezTo>
                  <a:cubicBezTo>
                    <a:pt x="572" y="231"/>
                    <a:pt x="571" y="232"/>
                    <a:pt x="575" y="232"/>
                  </a:cubicBezTo>
                  <a:cubicBezTo>
                    <a:pt x="576" y="235"/>
                    <a:pt x="576" y="235"/>
                    <a:pt x="576" y="235"/>
                  </a:cubicBezTo>
                  <a:cubicBezTo>
                    <a:pt x="575" y="235"/>
                    <a:pt x="574" y="234"/>
                    <a:pt x="573" y="234"/>
                  </a:cubicBezTo>
                  <a:cubicBezTo>
                    <a:pt x="573" y="235"/>
                    <a:pt x="573" y="235"/>
                    <a:pt x="572" y="235"/>
                  </a:cubicBezTo>
                  <a:cubicBezTo>
                    <a:pt x="572" y="236"/>
                    <a:pt x="572" y="238"/>
                    <a:pt x="572" y="239"/>
                  </a:cubicBezTo>
                  <a:cubicBezTo>
                    <a:pt x="573" y="239"/>
                    <a:pt x="573" y="240"/>
                    <a:pt x="574" y="241"/>
                  </a:cubicBezTo>
                  <a:cubicBezTo>
                    <a:pt x="575" y="241"/>
                    <a:pt x="577" y="241"/>
                    <a:pt x="578" y="241"/>
                  </a:cubicBezTo>
                  <a:cubicBezTo>
                    <a:pt x="579" y="242"/>
                    <a:pt x="579" y="245"/>
                    <a:pt x="578" y="244"/>
                  </a:cubicBezTo>
                  <a:cubicBezTo>
                    <a:pt x="578" y="244"/>
                    <a:pt x="578" y="243"/>
                    <a:pt x="577" y="243"/>
                  </a:cubicBezTo>
                  <a:cubicBezTo>
                    <a:pt x="577" y="243"/>
                    <a:pt x="576" y="243"/>
                    <a:pt x="575" y="243"/>
                  </a:cubicBezTo>
                  <a:cubicBezTo>
                    <a:pt x="575" y="243"/>
                    <a:pt x="575" y="244"/>
                    <a:pt x="575" y="245"/>
                  </a:cubicBezTo>
                  <a:cubicBezTo>
                    <a:pt x="574" y="246"/>
                    <a:pt x="575" y="246"/>
                    <a:pt x="574" y="247"/>
                  </a:cubicBezTo>
                  <a:cubicBezTo>
                    <a:pt x="572" y="246"/>
                    <a:pt x="574" y="251"/>
                    <a:pt x="574" y="251"/>
                  </a:cubicBezTo>
                  <a:cubicBezTo>
                    <a:pt x="574" y="251"/>
                    <a:pt x="576" y="250"/>
                    <a:pt x="576" y="251"/>
                  </a:cubicBezTo>
                  <a:cubicBezTo>
                    <a:pt x="577" y="251"/>
                    <a:pt x="575" y="254"/>
                    <a:pt x="576" y="255"/>
                  </a:cubicBezTo>
                  <a:cubicBezTo>
                    <a:pt x="577" y="254"/>
                    <a:pt x="577" y="255"/>
                    <a:pt x="578" y="255"/>
                  </a:cubicBezTo>
                  <a:cubicBezTo>
                    <a:pt x="580" y="254"/>
                    <a:pt x="584" y="249"/>
                    <a:pt x="585" y="247"/>
                  </a:cubicBezTo>
                  <a:cubicBezTo>
                    <a:pt x="586" y="248"/>
                    <a:pt x="587" y="248"/>
                    <a:pt x="588" y="248"/>
                  </a:cubicBezTo>
                  <a:cubicBezTo>
                    <a:pt x="589" y="248"/>
                    <a:pt x="589" y="245"/>
                    <a:pt x="590" y="245"/>
                  </a:cubicBezTo>
                  <a:cubicBezTo>
                    <a:pt x="591" y="245"/>
                    <a:pt x="591" y="249"/>
                    <a:pt x="591" y="250"/>
                  </a:cubicBezTo>
                  <a:cubicBezTo>
                    <a:pt x="591" y="250"/>
                    <a:pt x="589" y="251"/>
                    <a:pt x="588" y="251"/>
                  </a:cubicBezTo>
                  <a:cubicBezTo>
                    <a:pt x="588" y="252"/>
                    <a:pt x="588" y="253"/>
                    <a:pt x="589" y="253"/>
                  </a:cubicBezTo>
                  <a:cubicBezTo>
                    <a:pt x="589" y="254"/>
                    <a:pt x="589" y="254"/>
                    <a:pt x="589" y="255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1" y="256"/>
                    <a:pt x="592" y="256"/>
                    <a:pt x="593" y="256"/>
                  </a:cubicBezTo>
                  <a:cubicBezTo>
                    <a:pt x="593" y="256"/>
                    <a:pt x="595" y="258"/>
                    <a:pt x="593" y="257"/>
                  </a:cubicBezTo>
                  <a:cubicBezTo>
                    <a:pt x="594" y="257"/>
                    <a:pt x="594" y="259"/>
                    <a:pt x="594" y="259"/>
                  </a:cubicBezTo>
                  <a:cubicBezTo>
                    <a:pt x="595" y="260"/>
                    <a:pt x="596" y="259"/>
                    <a:pt x="597" y="260"/>
                  </a:cubicBezTo>
                  <a:cubicBezTo>
                    <a:pt x="597" y="263"/>
                    <a:pt x="596" y="263"/>
                    <a:pt x="597" y="267"/>
                  </a:cubicBezTo>
                  <a:cubicBezTo>
                    <a:pt x="599" y="267"/>
                    <a:pt x="599" y="267"/>
                    <a:pt x="599" y="267"/>
                  </a:cubicBezTo>
                  <a:cubicBezTo>
                    <a:pt x="599" y="268"/>
                    <a:pt x="598" y="269"/>
                    <a:pt x="598" y="271"/>
                  </a:cubicBezTo>
                  <a:cubicBezTo>
                    <a:pt x="598" y="271"/>
                    <a:pt x="600" y="271"/>
                    <a:pt x="601" y="271"/>
                  </a:cubicBezTo>
                  <a:cubicBezTo>
                    <a:pt x="601" y="271"/>
                    <a:pt x="600" y="273"/>
                    <a:pt x="601" y="273"/>
                  </a:cubicBezTo>
                  <a:cubicBezTo>
                    <a:pt x="600" y="273"/>
                    <a:pt x="600" y="273"/>
                    <a:pt x="600" y="275"/>
                  </a:cubicBezTo>
                  <a:cubicBezTo>
                    <a:pt x="598" y="275"/>
                    <a:pt x="599" y="274"/>
                    <a:pt x="597" y="274"/>
                  </a:cubicBezTo>
                  <a:cubicBezTo>
                    <a:pt x="597" y="275"/>
                    <a:pt x="596" y="274"/>
                    <a:pt x="595" y="275"/>
                  </a:cubicBezTo>
                  <a:cubicBezTo>
                    <a:pt x="593" y="280"/>
                    <a:pt x="596" y="282"/>
                    <a:pt x="599" y="283"/>
                  </a:cubicBezTo>
                  <a:cubicBezTo>
                    <a:pt x="595" y="283"/>
                    <a:pt x="593" y="285"/>
                    <a:pt x="591" y="288"/>
                  </a:cubicBezTo>
                  <a:cubicBezTo>
                    <a:pt x="590" y="289"/>
                    <a:pt x="590" y="291"/>
                    <a:pt x="589" y="292"/>
                  </a:cubicBezTo>
                  <a:cubicBezTo>
                    <a:pt x="587" y="293"/>
                    <a:pt x="586" y="293"/>
                    <a:pt x="584" y="294"/>
                  </a:cubicBezTo>
                  <a:cubicBezTo>
                    <a:pt x="584" y="294"/>
                    <a:pt x="584" y="296"/>
                    <a:pt x="584" y="296"/>
                  </a:cubicBezTo>
                  <a:cubicBezTo>
                    <a:pt x="585" y="297"/>
                    <a:pt x="587" y="300"/>
                    <a:pt x="587" y="300"/>
                  </a:cubicBezTo>
                  <a:cubicBezTo>
                    <a:pt x="588" y="300"/>
                    <a:pt x="589" y="299"/>
                    <a:pt x="589" y="300"/>
                  </a:cubicBezTo>
                  <a:cubicBezTo>
                    <a:pt x="590" y="301"/>
                    <a:pt x="590" y="302"/>
                    <a:pt x="590" y="303"/>
                  </a:cubicBezTo>
                  <a:cubicBezTo>
                    <a:pt x="591" y="304"/>
                    <a:pt x="593" y="305"/>
                    <a:pt x="594" y="306"/>
                  </a:cubicBezTo>
                  <a:cubicBezTo>
                    <a:pt x="595" y="308"/>
                    <a:pt x="595" y="309"/>
                    <a:pt x="595" y="310"/>
                  </a:cubicBezTo>
                  <a:cubicBezTo>
                    <a:pt x="593" y="310"/>
                    <a:pt x="589" y="310"/>
                    <a:pt x="585" y="311"/>
                  </a:cubicBezTo>
                  <a:cubicBezTo>
                    <a:pt x="584" y="311"/>
                    <a:pt x="582" y="313"/>
                    <a:pt x="582" y="313"/>
                  </a:cubicBezTo>
                  <a:cubicBezTo>
                    <a:pt x="580" y="313"/>
                    <a:pt x="580" y="312"/>
                    <a:pt x="577" y="312"/>
                  </a:cubicBezTo>
                  <a:cubicBezTo>
                    <a:pt x="577" y="312"/>
                    <a:pt x="576" y="312"/>
                    <a:pt x="575" y="312"/>
                  </a:cubicBezTo>
                  <a:cubicBezTo>
                    <a:pt x="575" y="314"/>
                    <a:pt x="575" y="314"/>
                    <a:pt x="575" y="314"/>
                  </a:cubicBezTo>
                  <a:cubicBezTo>
                    <a:pt x="574" y="314"/>
                    <a:pt x="573" y="312"/>
                    <a:pt x="572" y="312"/>
                  </a:cubicBezTo>
                  <a:cubicBezTo>
                    <a:pt x="572" y="313"/>
                    <a:pt x="572" y="313"/>
                    <a:pt x="572" y="313"/>
                  </a:cubicBezTo>
                  <a:cubicBezTo>
                    <a:pt x="571" y="313"/>
                    <a:pt x="571" y="314"/>
                    <a:pt x="571" y="314"/>
                  </a:cubicBezTo>
                  <a:cubicBezTo>
                    <a:pt x="570" y="315"/>
                    <a:pt x="569" y="314"/>
                    <a:pt x="568" y="314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565" y="316"/>
                    <a:pt x="564" y="315"/>
                    <a:pt x="563" y="314"/>
                  </a:cubicBezTo>
                  <a:cubicBezTo>
                    <a:pt x="561" y="314"/>
                    <a:pt x="557" y="314"/>
                    <a:pt x="555" y="314"/>
                  </a:cubicBezTo>
                  <a:cubicBezTo>
                    <a:pt x="554" y="316"/>
                    <a:pt x="552" y="320"/>
                    <a:pt x="552" y="321"/>
                  </a:cubicBezTo>
                  <a:cubicBezTo>
                    <a:pt x="552" y="323"/>
                    <a:pt x="553" y="322"/>
                    <a:pt x="554" y="323"/>
                  </a:cubicBezTo>
                  <a:cubicBezTo>
                    <a:pt x="552" y="325"/>
                    <a:pt x="552" y="327"/>
                    <a:pt x="550" y="328"/>
                  </a:cubicBezTo>
                  <a:cubicBezTo>
                    <a:pt x="550" y="328"/>
                    <a:pt x="551" y="331"/>
                    <a:pt x="552" y="332"/>
                  </a:cubicBezTo>
                  <a:cubicBezTo>
                    <a:pt x="553" y="333"/>
                    <a:pt x="554" y="332"/>
                    <a:pt x="556" y="333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8" y="335"/>
                    <a:pt x="557" y="333"/>
                    <a:pt x="559" y="334"/>
                  </a:cubicBezTo>
                  <a:cubicBezTo>
                    <a:pt x="560" y="335"/>
                    <a:pt x="560" y="335"/>
                    <a:pt x="560" y="335"/>
                  </a:cubicBezTo>
                  <a:cubicBezTo>
                    <a:pt x="562" y="335"/>
                    <a:pt x="563" y="335"/>
                    <a:pt x="566" y="334"/>
                  </a:cubicBezTo>
                  <a:cubicBezTo>
                    <a:pt x="566" y="332"/>
                    <a:pt x="566" y="332"/>
                    <a:pt x="566" y="332"/>
                  </a:cubicBezTo>
                  <a:cubicBezTo>
                    <a:pt x="567" y="332"/>
                    <a:pt x="568" y="333"/>
                    <a:pt x="570" y="332"/>
                  </a:cubicBezTo>
                  <a:cubicBezTo>
                    <a:pt x="570" y="331"/>
                    <a:pt x="569" y="330"/>
                    <a:pt x="570" y="330"/>
                  </a:cubicBezTo>
                  <a:cubicBezTo>
                    <a:pt x="570" y="330"/>
                    <a:pt x="571" y="329"/>
                    <a:pt x="572" y="329"/>
                  </a:cubicBezTo>
                  <a:cubicBezTo>
                    <a:pt x="572" y="328"/>
                    <a:pt x="572" y="327"/>
                    <a:pt x="573" y="326"/>
                  </a:cubicBezTo>
                  <a:cubicBezTo>
                    <a:pt x="574" y="329"/>
                    <a:pt x="574" y="329"/>
                    <a:pt x="574" y="329"/>
                  </a:cubicBezTo>
                  <a:cubicBezTo>
                    <a:pt x="575" y="329"/>
                    <a:pt x="578" y="331"/>
                    <a:pt x="579" y="330"/>
                  </a:cubicBezTo>
                  <a:cubicBezTo>
                    <a:pt x="579" y="330"/>
                    <a:pt x="579" y="329"/>
                    <a:pt x="580" y="329"/>
                  </a:cubicBezTo>
                  <a:cubicBezTo>
                    <a:pt x="580" y="329"/>
                    <a:pt x="580" y="327"/>
                    <a:pt x="580" y="327"/>
                  </a:cubicBezTo>
                  <a:cubicBezTo>
                    <a:pt x="579" y="326"/>
                    <a:pt x="577" y="325"/>
                    <a:pt x="576" y="324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578" y="322"/>
                    <a:pt x="577" y="322"/>
                    <a:pt x="578" y="321"/>
                  </a:cubicBezTo>
                  <a:cubicBezTo>
                    <a:pt x="579" y="321"/>
                    <a:pt x="579" y="321"/>
                    <a:pt x="579" y="321"/>
                  </a:cubicBezTo>
                  <a:cubicBezTo>
                    <a:pt x="580" y="322"/>
                    <a:pt x="579" y="323"/>
                    <a:pt x="579" y="324"/>
                  </a:cubicBezTo>
                  <a:cubicBezTo>
                    <a:pt x="580" y="324"/>
                    <a:pt x="581" y="326"/>
                    <a:pt x="581" y="326"/>
                  </a:cubicBezTo>
                  <a:cubicBezTo>
                    <a:pt x="583" y="326"/>
                    <a:pt x="583" y="326"/>
                    <a:pt x="584" y="326"/>
                  </a:cubicBezTo>
                  <a:cubicBezTo>
                    <a:pt x="585" y="326"/>
                    <a:pt x="585" y="323"/>
                    <a:pt x="584" y="323"/>
                  </a:cubicBezTo>
                  <a:cubicBezTo>
                    <a:pt x="585" y="323"/>
                    <a:pt x="586" y="324"/>
                    <a:pt x="586" y="324"/>
                  </a:cubicBezTo>
                  <a:cubicBezTo>
                    <a:pt x="586" y="324"/>
                    <a:pt x="586" y="326"/>
                    <a:pt x="586" y="326"/>
                  </a:cubicBezTo>
                  <a:cubicBezTo>
                    <a:pt x="587" y="326"/>
                    <a:pt x="588" y="326"/>
                    <a:pt x="589" y="327"/>
                  </a:cubicBezTo>
                  <a:cubicBezTo>
                    <a:pt x="589" y="327"/>
                    <a:pt x="589" y="329"/>
                    <a:pt x="589" y="330"/>
                  </a:cubicBezTo>
                  <a:cubicBezTo>
                    <a:pt x="589" y="329"/>
                    <a:pt x="590" y="327"/>
                    <a:pt x="591" y="327"/>
                  </a:cubicBezTo>
                  <a:cubicBezTo>
                    <a:pt x="591" y="327"/>
                    <a:pt x="593" y="327"/>
                    <a:pt x="593" y="327"/>
                  </a:cubicBezTo>
                  <a:cubicBezTo>
                    <a:pt x="594" y="328"/>
                    <a:pt x="595" y="334"/>
                    <a:pt x="596" y="335"/>
                  </a:cubicBezTo>
                  <a:cubicBezTo>
                    <a:pt x="596" y="335"/>
                    <a:pt x="598" y="335"/>
                    <a:pt x="599" y="335"/>
                  </a:cubicBezTo>
                  <a:cubicBezTo>
                    <a:pt x="599" y="337"/>
                    <a:pt x="600" y="340"/>
                    <a:pt x="600" y="342"/>
                  </a:cubicBezTo>
                  <a:cubicBezTo>
                    <a:pt x="602" y="342"/>
                    <a:pt x="602" y="342"/>
                    <a:pt x="603" y="341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5" y="343"/>
                    <a:pt x="605" y="344"/>
                    <a:pt x="606" y="344"/>
                  </a:cubicBezTo>
                  <a:cubicBezTo>
                    <a:pt x="606" y="343"/>
                    <a:pt x="606" y="341"/>
                    <a:pt x="606" y="341"/>
                  </a:cubicBezTo>
                  <a:cubicBezTo>
                    <a:pt x="607" y="341"/>
                    <a:pt x="608" y="342"/>
                    <a:pt x="608" y="342"/>
                  </a:cubicBezTo>
                  <a:cubicBezTo>
                    <a:pt x="608" y="342"/>
                    <a:pt x="610" y="342"/>
                    <a:pt x="610" y="342"/>
                  </a:cubicBezTo>
                  <a:cubicBezTo>
                    <a:pt x="610" y="343"/>
                    <a:pt x="611" y="343"/>
                    <a:pt x="611" y="344"/>
                  </a:cubicBezTo>
                  <a:cubicBezTo>
                    <a:pt x="610" y="344"/>
                    <a:pt x="610" y="344"/>
                    <a:pt x="610" y="346"/>
                  </a:cubicBezTo>
                  <a:cubicBezTo>
                    <a:pt x="608" y="346"/>
                    <a:pt x="606" y="347"/>
                    <a:pt x="604" y="347"/>
                  </a:cubicBezTo>
                  <a:cubicBezTo>
                    <a:pt x="604" y="348"/>
                    <a:pt x="604" y="348"/>
                    <a:pt x="604" y="348"/>
                  </a:cubicBezTo>
                  <a:cubicBezTo>
                    <a:pt x="605" y="349"/>
                    <a:pt x="606" y="348"/>
                    <a:pt x="607" y="348"/>
                  </a:cubicBezTo>
                  <a:cubicBezTo>
                    <a:pt x="608" y="349"/>
                    <a:pt x="610" y="351"/>
                    <a:pt x="610" y="351"/>
                  </a:cubicBezTo>
                  <a:cubicBezTo>
                    <a:pt x="612" y="351"/>
                    <a:pt x="612" y="349"/>
                    <a:pt x="613" y="349"/>
                  </a:cubicBezTo>
                  <a:cubicBezTo>
                    <a:pt x="614" y="349"/>
                    <a:pt x="614" y="350"/>
                    <a:pt x="615" y="351"/>
                  </a:cubicBezTo>
                  <a:cubicBezTo>
                    <a:pt x="617" y="351"/>
                    <a:pt x="619" y="351"/>
                    <a:pt x="621" y="351"/>
                  </a:cubicBezTo>
                  <a:cubicBezTo>
                    <a:pt x="621" y="350"/>
                    <a:pt x="622" y="348"/>
                    <a:pt x="622" y="348"/>
                  </a:cubicBezTo>
                  <a:cubicBezTo>
                    <a:pt x="623" y="348"/>
                    <a:pt x="623" y="349"/>
                    <a:pt x="624" y="350"/>
                  </a:cubicBezTo>
                  <a:cubicBezTo>
                    <a:pt x="625" y="350"/>
                    <a:pt x="625" y="349"/>
                    <a:pt x="626" y="349"/>
                  </a:cubicBezTo>
                  <a:cubicBezTo>
                    <a:pt x="628" y="349"/>
                    <a:pt x="631" y="350"/>
                    <a:pt x="633" y="351"/>
                  </a:cubicBezTo>
                  <a:cubicBezTo>
                    <a:pt x="634" y="350"/>
                    <a:pt x="634" y="349"/>
                    <a:pt x="635" y="349"/>
                  </a:cubicBezTo>
                  <a:cubicBezTo>
                    <a:pt x="635" y="349"/>
                    <a:pt x="637" y="351"/>
                    <a:pt x="637" y="351"/>
                  </a:cubicBezTo>
                  <a:cubicBezTo>
                    <a:pt x="640" y="352"/>
                    <a:pt x="642" y="350"/>
                    <a:pt x="644" y="350"/>
                  </a:cubicBezTo>
                  <a:cubicBezTo>
                    <a:pt x="645" y="350"/>
                    <a:pt x="647" y="353"/>
                    <a:pt x="649" y="353"/>
                  </a:cubicBezTo>
                  <a:cubicBezTo>
                    <a:pt x="650" y="353"/>
                    <a:pt x="649" y="352"/>
                    <a:pt x="651" y="352"/>
                  </a:cubicBezTo>
                  <a:cubicBezTo>
                    <a:pt x="651" y="352"/>
                    <a:pt x="654" y="354"/>
                    <a:pt x="655" y="354"/>
                  </a:cubicBezTo>
                  <a:cubicBezTo>
                    <a:pt x="657" y="353"/>
                    <a:pt x="656" y="352"/>
                    <a:pt x="657" y="350"/>
                  </a:cubicBezTo>
                  <a:cubicBezTo>
                    <a:pt x="657" y="348"/>
                    <a:pt x="657" y="348"/>
                    <a:pt x="657" y="348"/>
                  </a:cubicBezTo>
                  <a:cubicBezTo>
                    <a:pt x="658" y="349"/>
                    <a:pt x="657" y="347"/>
                    <a:pt x="657" y="347"/>
                  </a:cubicBezTo>
                  <a:cubicBezTo>
                    <a:pt x="654" y="346"/>
                    <a:pt x="652" y="347"/>
                    <a:pt x="649" y="346"/>
                  </a:cubicBezTo>
                  <a:cubicBezTo>
                    <a:pt x="648" y="345"/>
                    <a:pt x="649" y="344"/>
                    <a:pt x="649" y="343"/>
                  </a:cubicBezTo>
                  <a:cubicBezTo>
                    <a:pt x="647" y="343"/>
                    <a:pt x="647" y="343"/>
                    <a:pt x="647" y="343"/>
                  </a:cubicBezTo>
                  <a:cubicBezTo>
                    <a:pt x="647" y="343"/>
                    <a:pt x="645" y="341"/>
                    <a:pt x="645" y="340"/>
                  </a:cubicBezTo>
                  <a:cubicBezTo>
                    <a:pt x="643" y="340"/>
                    <a:pt x="640" y="341"/>
                    <a:pt x="639" y="340"/>
                  </a:cubicBezTo>
                  <a:cubicBezTo>
                    <a:pt x="639" y="340"/>
                    <a:pt x="639" y="338"/>
                    <a:pt x="639" y="338"/>
                  </a:cubicBezTo>
                  <a:cubicBezTo>
                    <a:pt x="638" y="338"/>
                    <a:pt x="638" y="338"/>
                    <a:pt x="638" y="338"/>
                  </a:cubicBezTo>
                  <a:cubicBezTo>
                    <a:pt x="634" y="336"/>
                    <a:pt x="631" y="333"/>
                    <a:pt x="627" y="330"/>
                  </a:cubicBezTo>
                  <a:cubicBezTo>
                    <a:pt x="627" y="330"/>
                    <a:pt x="627" y="328"/>
                    <a:pt x="627" y="329"/>
                  </a:cubicBezTo>
                  <a:cubicBezTo>
                    <a:pt x="627" y="329"/>
                    <a:pt x="629" y="327"/>
                    <a:pt x="629" y="327"/>
                  </a:cubicBezTo>
                  <a:cubicBezTo>
                    <a:pt x="632" y="326"/>
                    <a:pt x="637" y="331"/>
                    <a:pt x="639" y="331"/>
                  </a:cubicBezTo>
                  <a:cubicBezTo>
                    <a:pt x="639" y="331"/>
                    <a:pt x="639" y="329"/>
                    <a:pt x="639" y="328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3" y="329"/>
                    <a:pt x="644" y="332"/>
                    <a:pt x="646" y="332"/>
                  </a:cubicBezTo>
                  <a:cubicBezTo>
                    <a:pt x="647" y="332"/>
                    <a:pt x="647" y="330"/>
                    <a:pt x="647" y="330"/>
                  </a:cubicBezTo>
                  <a:cubicBezTo>
                    <a:pt x="650" y="330"/>
                    <a:pt x="652" y="330"/>
                    <a:pt x="654" y="330"/>
                  </a:cubicBezTo>
                  <a:cubicBezTo>
                    <a:pt x="655" y="331"/>
                    <a:pt x="655" y="332"/>
                    <a:pt x="655" y="333"/>
                  </a:cubicBezTo>
                  <a:cubicBezTo>
                    <a:pt x="656" y="333"/>
                    <a:pt x="656" y="332"/>
                    <a:pt x="657" y="332"/>
                  </a:cubicBezTo>
                  <a:cubicBezTo>
                    <a:pt x="659" y="333"/>
                    <a:pt x="660" y="334"/>
                    <a:pt x="661" y="337"/>
                  </a:cubicBezTo>
                  <a:cubicBezTo>
                    <a:pt x="662" y="337"/>
                    <a:pt x="664" y="336"/>
                    <a:pt x="665" y="33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4" y="335"/>
                    <a:pt x="663" y="335"/>
                    <a:pt x="662" y="336"/>
                  </a:cubicBezTo>
                  <a:cubicBezTo>
                    <a:pt x="661" y="334"/>
                    <a:pt x="660" y="332"/>
                    <a:pt x="660" y="330"/>
                  </a:cubicBezTo>
                  <a:cubicBezTo>
                    <a:pt x="659" y="330"/>
                    <a:pt x="658" y="331"/>
                    <a:pt x="657" y="330"/>
                  </a:cubicBezTo>
                  <a:cubicBezTo>
                    <a:pt x="657" y="330"/>
                    <a:pt x="657" y="328"/>
                    <a:pt x="657" y="328"/>
                  </a:cubicBezTo>
                  <a:cubicBezTo>
                    <a:pt x="663" y="328"/>
                    <a:pt x="662" y="330"/>
                    <a:pt x="661" y="324"/>
                  </a:cubicBezTo>
                  <a:cubicBezTo>
                    <a:pt x="660" y="324"/>
                    <a:pt x="659" y="323"/>
                    <a:pt x="661" y="323"/>
                  </a:cubicBezTo>
                  <a:cubicBezTo>
                    <a:pt x="661" y="323"/>
                    <a:pt x="662" y="324"/>
                    <a:pt x="663" y="324"/>
                  </a:cubicBezTo>
                  <a:cubicBezTo>
                    <a:pt x="664" y="324"/>
                    <a:pt x="664" y="323"/>
                    <a:pt x="665" y="322"/>
                  </a:cubicBezTo>
                  <a:cubicBezTo>
                    <a:pt x="663" y="320"/>
                    <a:pt x="663" y="318"/>
                    <a:pt x="661" y="315"/>
                  </a:cubicBezTo>
                  <a:cubicBezTo>
                    <a:pt x="659" y="316"/>
                    <a:pt x="660" y="314"/>
                    <a:pt x="659" y="314"/>
                  </a:cubicBezTo>
                  <a:cubicBezTo>
                    <a:pt x="659" y="314"/>
                    <a:pt x="657" y="316"/>
                    <a:pt x="659" y="316"/>
                  </a:cubicBezTo>
                  <a:cubicBezTo>
                    <a:pt x="659" y="317"/>
                    <a:pt x="659" y="318"/>
                    <a:pt x="660" y="318"/>
                  </a:cubicBezTo>
                  <a:cubicBezTo>
                    <a:pt x="660" y="318"/>
                    <a:pt x="660" y="319"/>
                    <a:pt x="659" y="318"/>
                  </a:cubicBezTo>
                  <a:cubicBezTo>
                    <a:pt x="657" y="318"/>
                    <a:pt x="658" y="317"/>
                    <a:pt x="657" y="315"/>
                  </a:cubicBezTo>
                  <a:cubicBezTo>
                    <a:pt x="656" y="315"/>
                    <a:pt x="656" y="316"/>
                    <a:pt x="655" y="316"/>
                  </a:cubicBezTo>
                  <a:cubicBezTo>
                    <a:pt x="654" y="316"/>
                    <a:pt x="655" y="314"/>
                    <a:pt x="655" y="314"/>
                  </a:cubicBezTo>
                  <a:cubicBezTo>
                    <a:pt x="654" y="313"/>
                    <a:pt x="652" y="312"/>
                    <a:pt x="652" y="312"/>
                  </a:cubicBezTo>
                  <a:cubicBezTo>
                    <a:pt x="651" y="311"/>
                    <a:pt x="649" y="312"/>
                    <a:pt x="649" y="312"/>
                  </a:cubicBezTo>
                  <a:cubicBezTo>
                    <a:pt x="648" y="311"/>
                    <a:pt x="648" y="310"/>
                    <a:pt x="648" y="309"/>
                  </a:cubicBezTo>
                  <a:cubicBezTo>
                    <a:pt x="648" y="308"/>
                    <a:pt x="646" y="308"/>
                    <a:pt x="645" y="308"/>
                  </a:cubicBezTo>
                  <a:cubicBezTo>
                    <a:pt x="644" y="306"/>
                    <a:pt x="644" y="304"/>
                    <a:pt x="643" y="301"/>
                  </a:cubicBezTo>
                  <a:cubicBezTo>
                    <a:pt x="638" y="302"/>
                    <a:pt x="638" y="300"/>
                    <a:pt x="636" y="294"/>
                  </a:cubicBezTo>
                  <a:cubicBezTo>
                    <a:pt x="637" y="295"/>
                    <a:pt x="637" y="294"/>
                    <a:pt x="639" y="294"/>
                  </a:cubicBezTo>
                  <a:cubicBezTo>
                    <a:pt x="639" y="296"/>
                    <a:pt x="639" y="296"/>
                    <a:pt x="639" y="296"/>
                  </a:cubicBezTo>
                  <a:cubicBezTo>
                    <a:pt x="640" y="296"/>
                    <a:pt x="642" y="296"/>
                    <a:pt x="643" y="296"/>
                  </a:cubicBezTo>
                  <a:cubicBezTo>
                    <a:pt x="643" y="296"/>
                    <a:pt x="643" y="294"/>
                    <a:pt x="643" y="294"/>
                  </a:cubicBezTo>
                  <a:cubicBezTo>
                    <a:pt x="643" y="294"/>
                    <a:pt x="641" y="294"/>
                    <a:pt x="642" y="293"/>
                  </a:cubicBezTo>
                  <a:cubicBezTo>
                    <a:pt x="641" y="293"/>
                    <a:pt x="641" y="293"/>
                    <a:pt x="641" y="293"/>
                  </a:cubicBezTo>
                  <a:cubicBezTo>
                    <a:pt x="640" y="291"/>
                    <a:pt x="639" y="290"/>
                    <a:pt x="639" y="286"/>
                  </a:cubicBezTo>
                  <a:cubicBezTo>
                    <a:pt x="639" y="287"/>
                    <a:pt x="640" y="287"/>
                    <a:pt x="641" y="287"/>
                  </a:cubicBezTo>
                  <a:cubicBezTo>
                    <a:pt x="641" y="289"/>
                    <a:pt x="641" y="290"/>
                    <a:pt x="642" y="291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4" y="289"/>
                    <a:pt x="644" y="289"/>
                    <a:pt x="644" y="289"/>
                  </a:cubicBezTo>
                  <a:cubicBezTo>
                    <a:pt x="644" y="289"/>
                    <a:pt x="644" y="288"/>
                    <a:pt x="644" y="286"/>
                  </a:cubicBezTo>
                  <a:cubicBezTo>
                    <a:pt x="643" y="285"/>
                    <a:pt x="641" y="284"/>
                    <a:pt x="643" y="284"/>
                  </a:cubicBezTo>
                  <a:cubicBezTo>
                    <a:pt x="645" y="286"/>
                    <a:pt x="645" y="286"/>
                    <a:pt x="645" y="286"/>
                  </a:cubicBezTo>
                  <a:cubicBezTo>
                    <a:pt x="645" y="286"/>
                    <a:pt x="646" y="284"/>
                    <a:pt x="647" y="285"/>
                  </a:cubicBezTo>
                  <a:cubicBezTo>
                    <a:pt x="648" y="286"/>
                    <a:pt x="646" y="287"/>
                    <a:pt x="647" y="288"/>
                  </a:cubicBezTo>
                  <a:cubicBezTo>
                    <a:pt x="647" y="289"/>
                    <a:pt x="648" y="289"/>
                    <a:pt x="649" y="289"/>
                  </a:cubicBezTo>
                  <a:cubicBezTo>
                    <a:pt x="650" y="290"/>
                    <a:pt x="649" y="293"/>
                    <a:pt x="650" y="294"/>
                  </a:cubicBezTo>
                  <a:cubicBezTo>
                    <a:pt x="651" y="295"/>
                    <a:pt x="651" y="294"/>
                    <a:pt x="653" y="294"/>
                  </a:cubicBezTo>
                  <a:cubicBezTo>
                    <a:pt x="653" y="295"/>
                    <a:pt x="655" y="296"/>
                    <a:pt x="655" y="296"/>
                  </a:cubicBezTo>
                  <a:cubicBezTo>
                    <a:pt x="658" y="297"/>
                    <a:pt x="661" y="295"/>
                    <a:pt x="663" y="294"/>
                  </a:cubicBezTo>
                  <a:cubicBezTo>
                    <a:pt x="662" y="295"/>
                    <a:pt x="662" y="297"/>
                    <a:pt x="661" y="297"/>
                  </a:cubicBezTo>
                  <a:cubicBezTo>
                    <a:pt x="660" y="298"/>
                    <a:pt x="660" y="297"/>
                    <a:pt x="659" y="298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0" y="299"/>
                    <a:pt x="663" y="298"/>
                    <a:pt x="663" y="298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3" y="301"/>
                    <a:pt x="664" y="301"/>
                    <a:pt x="665" y="301"/>
                  </a:cubicBezTo>
                  <a:cubicBezTo>
                    <a:pt x="664" y="301"/>
                    <a:pt x="667" y="300"/>
                    <a:pt x="667" y="300"/>
                  </a:cubicBezTo>
                  <a:cubicBezTo>
                    <a:pt x="666" y="301"/>
                    <a:pt x="666" y="303"/>
                    <a:pt x="665" y="303"/>
                  </a:cubicBezTo>
                  <a:cubicBezTo>
                    <a:pt x="664" y="303"/>
                    <a:pt x="665" y="304"/>
                    <a:pt x="665" y="304"/>
                  </a:cubicBezTo>
                  <a:cubicBezTo>
                    <a:pt x="666" y="304"/>
                    <a:pt x="675" y="302"/>
                    <a:pt x="669" y="306"/>
                  </a:cubicBezTo>
                  <a:cubicBezTo>
                    <a:pt x="667" y="307"/>
                    <a:pt x="668" y="307"/>
                    <a:pt x="670" y="308"/>
                  </a:cubicBezTo>
                  <a:cubicBezTo>
                    <a:pt x="671" y="308"/>
                    <a:pt x="671" y="307"/>
                    <a:pt x="672" y="306"/>
                  </a:cubicBezTo>
                  <a:cubicBezTo>
                    <a:pt x="672" y="307"/>
                    <a:pt x="672" y="308"/>
                    <a:pt x="672" y="308"/>
                  </a:cubicBezTo>
                  <a:cubicBezTo>
                    <a:pt x="673" y="309"/>
                    <a:pt x="673" y="310"/>
                    <a:pt x="674" y="310"/>
                  </a:cubicBezTo>
                  <a:cubicBezTo>
                    <a:pt x="675" y="311"/>
                    <a:pt x="675" y="309"/>
                    <a:pt x="677" y="310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81" y="311"/>
                    <a:pt x="678" y="311"/>
                    <a:pt x="679" y="310"/>
                  </a:cubicBezTo>
                  <a:cubicBezTo>
                    <a:pt x="683" y="307"/>
                    <a:pt x="680" y="308"/>
                    <a:pt x="679" y="305"/>
                  </a:cubicBezTo>
                  <a:cubicBezTo>
                    <a:pt x="679" y="304"/>
                    <a:pt x="679" y="303"/>
                    <a:pt x="679" y="302"/>
                  </a:cubicBezTo>
                  <a:cubicBezTo>
                    <a:pt x="679" y="302"/>
                    <a:pt x="677" y="302"/>
                    <a:pt x="677" y="302"/>
                  </a:cubicBezTo>
                  <a:cubicBezTo>
                    <a:pt x="677" y="301"/>
                    <a:pt x="679" y="298"/>
                    <a:pt x="679" y="299"/>
                  </a:cubicBezTo>
                  <a:cubicBezTo>
                    <a:pt x="679" y="299"/>
                    <a:pt x="679" y="300"/>
                    <a:pt x="680" y="301"/>
                  </a:cubicBezTo>
                  <a:cubicBezTo>
                    <a:pt x="680" y="301"/>
                    <a:pt x="684" y="300"/>
                    <a:pt x="683" y="300"/>
                  </a:cubicBezTo>
                  <a:cubicBezTo>
                    <a:pt x="684" y="300"/>
                    <a:pt x="684" y="300"/>
                    <a:pt x="686" y="300"/>
                  </a:cubicBezTo>
                  <a:cubicBezTo>
                    <a:pt x="685" y="300"/>
                    <a:pt x="686" y="299"/>
                    <a:pt x="686" y="298"/>
                  </a:cubicBezTo>
                  <a:cubicBezTo>
                    <a:pt x="686" y="298"/>
                    <a:pt x="685" y="298"/>
                    <a:pt x="684" y="298"/>
                  </a:cubicBezTo>
                  <a:cubicBezTo>
                    <a:pt x="684" y="296"/>
                    <a:pt x="684" y="296"/>
                    <a:pt x="684" y="296"/>
                  </a:cubicBezTo>
                  <a:cubicBezTo>
                    <a:pt x="682" y="295"/>
                    <a:pt x="684" y="296"/>
                    <a:pt x="686" y="29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685" y="294"/>
                    <a:pt x="685" y="294"/>
                    <a:pt x="685" y="294"/>
                  </a:cubicBezTo>
                  <a:cubicBezTo>
                    <a:pt x="685" y="294"/>
                    <a:pt x="685" y="291"/>
                    <a:pt x="685" y="291"/>
                  </a:cubicBezTo>
                  <a:cubicBezTo>
                    <a:pt x="686" y="291"/>
                    <a:pt x="687" y="291"/>
                    <a:pt x="688" y="290"/>
                  </a:cubicBezTo>
                  <a:cubicBezTo>
                    <a:pt x="688" y="290"/>
                    <a:pt x="690" y="286"/>
                    <a:pt x="688" y="288"/>
                  </a:cubicBezTo>
                  <a:cubicBezTo>
                    <a:pt x="688" y="287"/>
                    <a:pt x="689" y="286"/>
                    <a:pt x="688" y="286"/>
                  </a:cubicBezTo>
                  <a:cubicBezTo>
                    <a:pt x="689" y="286"/>
                    <a:pt x="691" y="286"/>
                    <a:pt x="691" y="286"/>
                  </a:cubicBezTo>
                  <a:cubicBezTo>
                    <a:pt x="692" y="288"/>
                    <a:pt x="692" y="288"/>
                    <a:pt x="692" y="288"/>
                  </a:cubicBezTo>
                  <a:cubicBezTo>
                    <a:pt x="693" y="289"/>
                    <a:pt x="695" y="289"/>
                    <a:pt x="695" y="288"/>
                  </a:cubicBezTo>
                  <a:cubicBezTo>
                    <a:pt x="695" y="290"/>
                    <a:pt x="696" y="288"/>
                    <a:pt x="696" y="288"/>
                  </a:cubicBezTo>
                  <a:cubicBezTo>
                    <a:pt x="693" y="287"/>
                    <a:pt x="696" y="286"/>
                    <a:pt x="695" y="284"/>
                  </a:cubicBezTo>
                  <a:cubicBezTo>
                    <a:pt x="695" y="283"/>
                    <a:pt x="694" y="283"/>
                    <a:pt x="694" y="283"/>
                  </a:cubicBezTo>
                  <a:cubicBezTo>
                    <a:pt x="695" y="283"/>
                    <a:pt x="695" y="283"/>
                    <a:pt x="696" y="283"/>
                  </a:cubicBezTo>
                  <a:cubicBezTo>
                    <a:pt x="695" y="284"/>
                    <a:pt x="698" y="284"/>
                    <a:pt x="698" y="284"/>
                  </a:cubicBezTo>
                  <a:cubicBezTo>
                    <a:pt x="698" y="283"/>
                    <a:pt x="697" y="282"/>
                    <a:pt x="698" y="282"/>
                  </a:cubicBezTo>
                  <a:cubicBezTo>
                    <a:pt x="698" y="281"/>
                    <a:pt x="698" y="281"/>
                    <a:pt x="698" y="281"/>
                  </a:cubicBezTo>
                  <a:cubicBezTo>
                    <a:pt x="696" y="280"/>
                    <a:pt x="696" y="280"/>
                    <a:pt x="696" y="280"/>
                  </a:cubicBezTo>
                  <a:cubicBezTo>
                    <a:pt x="696" y="279"/>
                    <a:pt x="696" y="276"/>
                    <a:pt x="695" y="276"/>
                  </a:cubicBezTo>
                  <a:cubicBezTo>
                    <a:pt x="694" y="275"/>
                    <a:pt x="692" y="275"/>
                    <a:pt x="691" y="275"/>
                  </a:cubicBezTo>
                  <a:cubicBezTo>
                    <a:pt x="691" y="274"/>
                    <a:pt x="691" y="273"/>
                    <a:pt x="690" y="273"/>
                  </a:cubicBezTo>
                  <a:cubicBezTo>
                    <a:pt x="689" y="272"/>
                    <a:pt x="690" y="277"/>
                    <a:pt x="690" y="278"/>
                  </a:cubicBezTo>
                  <a:cubicBezTo>
                    <a:pt x="689" y="278"/>
                    <a:pt x="690" y="277"/>
                    <a:pt x="689" y="277"/>
                  </a:cubicBezTo>
                  <a:cubicBezTo>
                    <a:pt x="688" y="277"/>
                    <a:pt x="687" y="278"/>
                    <a:pt x="686" y="279"/>
                  </a:cubicBezTo>
                  <a:cubicBezTo>
                    <a:pt x="686" y="277"/>
                    <a:pt x="686" y="277"/>
                    <a:pt x="686" y="277"/>
                  </a:cubicBezTo>
                  <a:cubicBezTo>
                    <a:pt x="685" y="277"/>
                    <a:pt x="685" y="277"/>
                    <a:pt x="685" y="277"/>
                  </a:cubicBezTo>
                  <a:cubicBezTo>
                    <a:pt x="687" y="276"/>
                    <a:pt x="682" y="278"/>
                    <a:pt x="684" y="278"/>
                  </a:cubicBezTo>
                  <a:cubicBezTo>
                    <a:pt x="684" y="278"/>
                    <a:pt x="683" y="281"/>
                    <a:pt x="683" y="281"/>
                  </a:cubicBezTo>
                  <a:cubicBezTo>
                    <a:pt x="683" y="281"/>
                    <a:pt x="681" y="281"/>
                    <a:pt x="681" y="281"/>
                  </a:cubicBezTo>
                  <a:cubicBezTo>
                    <a:pt x="681" y="280"/>
                    <a:pt x="681" y="278"/>
                    <a:pt x="681" y="277"/>
                  </a:cubicBezTo>
                  <a:cubicBezTo>
                    <a:pt x="681" y="277"/>
                    <a:pt x="683" y="275"/>
                    <a:pt x="683" y="275"/>
                  </a:cubicBezTo>
                  <a:cubicBezTo>
                    <a:pt x="683" y="274"/>
                    <a:pt x="684" y="273"/>
                    <a:pt x="683" y="274"/>
                  </a:cubicBezTo>
                  <a:cubicBezTo>
                    <a:pt x="683" y="275"/>
                    <a:pt x="683" y="275"/>
                    <a:pt x="683" y="275"/>
                  </a:cubicBezTo>
                  <a:cubicBezTo>
                    <a:pt x="682" y="275"/>
                    <a:pt x="680" y="274"/>
                    <a:pt x="680" y="273"/>
                  </a:cubicBezTo>
                  <a:cubicBezTo>
                    <a:pt x="680" y="275"/>
                    <a:pt x="680" y="275"/>
                    <a:pt x="680" y="275"/>
                  </a:cubicBezTo>
                  <a:cubicBezTo>
                    <a:pt x="679" y="275"/>
                    <a:pt x="679" y="275"/>
                    <a:pt x="679" y="275"/>
                  </a:cubicBezTo>
                  <a:cubicBezTo>
                    <a:pt x="679" y="276"/>
                    <a:pt x="679" y="277"/>
                    <a:pt x="679" y="279"/>
                  </a:cubicBezTo>
                  <a:cubicBezTo>
                    <a:pt x="674" y="275"/>
                    <a:pt x="678" y="277"/>
                    <a:pt x="672" y="277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1" y="275"/>
                    <a:pt x="670" y="275"/>
                    <a:pt x="669" y="276"/>
                  </a:cubicBezTo>
                  <a:cubicBezTo>
                    <a:pt x="669" y="275"/>
                    <a:pt x="669" y="275"/>
                    <a:pt x="669" y="275"/>
                  </a:cubicBezTo>
                  <a:cubicBezTo>
                    <a:pt x="669" y="274"/>
                    <a:pt x="671" y="274"/>
                    <a:pt x="672" y="273"/>
                  </a:cubicBezTo>
                  <a:cubicBezTo>
                    <a:pt x="672" y="273"/>
                    <a:pt x="671" y="272"/>
                    <a:pt x="671" y="272"/>
                  </a:cubicBezTo>
                  <a:cubicBezTo>
                    <a:pt x="671" y="272"/>
                    <a:pt x="671" y="270"/>
                    <a:pt x="671" y="269"/>
                  </a:cubicBezTo>
                  <a:cubicBezTo>
                    <a:pt x="669" y="269"/>
                    <a:pt x="668" y="268"/>
                    <a:pt x="666" y="267"/>
                  </a:cubicBezTo>
                  <a:cubicBezTo>
                    <a:pt x="666" y="267"/>
                    <a:pt x="666" y="269"/>
                    <a:pt x="666" y="270"/>
                  </a:cubicBezTo>
                  <a:cubicBezTo>
                    <a:pt x="666" y="270"/>
                    <a:pt x="663" y="270"/>
                    <a:pt x="663" y="271"/>
                  </a:cubicBezTo>
                  <a:cubicBezTo>
                    <a:pt x="663" y="271"/>
                    <a:pt x="664" y="265"/>
                    <a:pt x="665" y="263"/>
                  </a:cubicBezTo>
                  <a:cubicBezTo>
                    <a:pt x="663" y="264"/>
                    <a:pt x="664" y="262"/>
                    <a:pt x="663" y="263"/>
                  </a:cubicBezTo>
                  <a:cubicBezTo>
                    <a:pt x="662" y="263"/>
                    <a:pt x="660" y="266"/>
                    <a:pt x="661" y="265"/>
                  </a:cubicBezTo>
                  <a:cubicBezTo>
                    <a:pt x="660" y="266"/>
                    <a:pt x="660" y="267"/>
                    <a:pt x="660" y="268"/>
                  </a:cubicBezTo>
                  <a:cubicBezTo>
                    <a:pt x="660" y="268"/>
                    <a:pt x="659" y="268"/>
                    <a:pt x="659" y="269"/>
                  </a:cubicBezTo>
                  <a:cubicBezTo>
                    <a:pt x="658" y="268"/>
                    <a:pt x="659" y="266"/>
                    <a:pt x="659" y="265"/>
                  </a:cubicBezTo>
                  <a:cubicBezTo>
                    <a:pt x="658" y="265"/>
                    <a:pt x="658" y="265"/>
                    <a:pt x="657" y="265"/>
                  </a:cubicBezTo>
                  <a:cubicBezTo>
                    <a:pt x="657" y="265"/>
                    <a:pt x="657" y="266"/>
                    <a:pt x="656" y="267"/>
                  </a:cubicBezTo>
                  <a:cubicBezTo>
                    <a:pt x="657" y="267"/>
                    <a:pt x="655" y="269"/>
                    <a:pt x="655" y="269"/>
                  </a:cubicBezTo>
                  <a:cubicBezTo>
                    <a:pt x="655" y="269"/>
                    <a:pt x="655" y="267"/>
                    <a:pt x="655" y="267"/>
                  </a:cubicBezTo>
                  <a:cubicBezTo>
                    <a:pt x="653" y="267"/>
                    <a:pt x="653" y="267"/>
                    <a:pt x="653" y="267"/>
                  </a:cubicBezTo>
                  <a:cubicBezTo>
                    <a:pt x="652" y="268"/>
                    <a:pt x="653" y="268"/>
                    <a:pt x="652" y="270"/>
                  </a:cubicBezTo>
                  <a:cubicBezTo>
                    <a:pt x="651" y="270"/>
                    <a:pt x="650" y="270"/>
                    <a:pt x="650" y="270"/>
                  </a:cubicBezTo>
                  <a:cubicBezTo>
                    <a:pt x="651" y="268"/>
                    <a:pt x="651" y="266"/>
                    <a:pt x="651" y="265"/>
                  </a:cubicBezTo>
                  <a:cubicBezTo>
                    <a:pt x="653" y="264"/>
                    <a:pt x="650" y="263"/>
                    <a:pt x="650" y="263"/>
                  </a:cubicBezTo>
                  <a:cubicBezTo>
                    <a:pt x="650" y="264"/>
                    <a:pt x="651" y="265"/>
                    <a:pt x="649" y="265"/>
                  </a:cubicBezTo>
                  <a:cubicBezTo>
                    <a:pt x="649" y="265"/>
                    <a:pt x="649" y="263"/>
                    <a:pt x="649" y="263"/>
                  </a:cubicBezTo>
                  <a:cubicBezTo>
                    <a:pt x="649" y="263"/>
                    <a:pt x="648" y="264"/>
                    <a:pt x="647" y="263"/>
                  </a:cubicBezTo>
                  <a:cubicBezTo>
                    <a:pt x="647" y="263"/>
                    <a:pt x="647" y="261"/>
                    <a:pt x="647" y="261"/>
                  </a:cubicBezTo>
                  <a:cubicBezTo>
                    <a:pt x="646" y="262"/>
                    <a:pt x="644" y="262"/>
                    <a:pt x="643" y="262"/>
                  </a:cubicBezTo>
                  <a:cubicBezTo>
                    <a:pt x="647" y="258"/>
                    <a:pt x="646" y="260"/>
                    <a:pt x="643" y="257"/>
                  </a:cubicBezTo>
                  <a:cubicBezTo>
                    <a:pt x="642" y="258"/>
                    <a:pt x="642" y="259"/>
                    <a:pt x="641" y="259"/>
                  </a:cubicBezTo>
                  <a:cubicBezTo>
                    <a:pt x="641" y="258"/>
                    <a:pt x="641" y="257"/>
                    <a:pt x="641" y="256"/>
                  </a:cubicBezTo>
                  <a:cubicBezTo>
                    <a:pt x="640" y="256"/>
                    <a:pt x="636" y="256"/>
                    <a:pt x="634" y="255"/>
                  </a:cubicBezTo>
                  <a:cubicBezTo>
                    <a:pt x="633" y="255"/>
                    <a:pt x="634" y="253"/>
                    <a:pt x="634" y="253"/>
                  </a:cubicBezTo>
                  <a:cubicBezTo>
                    <a:pt x="633" y="252"/>
                    <a:pt x="632" y="253"/>
                    <a:pt x="631" y="253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3" y="251"/>
                    <a:pt x="636" y="251"/>
                    <a:pt x="637" y="251"/>
                  </a:cubicBezTo>
                  <a:cubicBezTo>
                    <a:pt x="637" y="250"/>
                    <a:pt x="637" y="249"/>
                    <a:pt x="637" y="249"/>
                  </a:cubicBezTo>
                  <a:cubicBezTo>
                    <a:pt x="638" y="248"/>
                    <a:pt x="639" y="248"/>
                    <a:pt x="639" y="248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39" y="246"/>
                    <a:pt x="636" y="244"/>
                    <a:pt x="635" y="244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34" y="242"/>
                    <a:pt x="635" y="241"/>
                    <a:pt x="636" y="241"/>
                  </a:cubicBezTo>
                  <a:cubicBezTo>
                    <a:pt x="637" y="243"/>
                    <a:pt x="637" y="243"/>
                    <a:pt x="637" y="243"/>
                  </a:cubicBezTo>
                  <a:cubicBezTo>
                    <a:pt x="639" y="243"/>
                    <a:pt x="642" y="243"/>
                    <a:pt x="644" y="243"/>
                  </a:cubicBezTo>
                  <a:cubicBezTo>
                    <a:pt x="648" y="242"/>
                    <a:pt x="640" y="238"/>
                    <a:pt x="638" y="237"/>
                  </a:cubicBezTo>
                  <a:cubicBezTo>
                    <a:pt x="637" y="237"/>
                    <a:pt x="634" y="238"/>
                    <a:pt x="634" y="238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34" y="236"/>
                    <a:pt x="631" y="234"/>
                    <a:pt x="631" y="234"/>
                  </a:cubicBezTo>
                  <a:cubicBezTo>
                    <a:pt x="632" y="234"/>
                    <a:pt x="634" y="234"/>
                    <a:pt x="636" y="234"/>
                  </a:cubicBezTo>
                  <a:cubicBezTo>
                    <a:pt x="636" y="234"/>
                    <a:pt x="637" y="232"/>
                    <a:pt x="637" y="232"/>
                  </a:cubicBezTo>
                  <a:cubicBezTo>
                    <a:pt x="638" y="232"/>
                    <a:pt x="640" y="232"/>
                    <a:pt x="641" y="232"/>
                  </a:cubicBezTo>
                  <a:cubicBezTo>
                    <a:pt x="641" y="230"/>
                    <a:pt x="642" y="229"/>
                    <a:pt x="641" y="227"/>
                  </a:cubicBezTo>
                  <a:cubicBezTo>
                    <a:pt x="641" y="226"/>
                    <a:pt x="639" y="225"/>
                    <a:pt x="639" y="225"/>
                  </a:cubicBezTo>
                  <a:cubicBezTo>
                    <a:pt x="638" y="224"/>
                    <a:pt x="638" y="223"/>
                    <a:pt x="637" y="223"/>
                  </a:cubicBezTo>
                  <a:cubicBezTo>
                    <a:pt x="637" y="223"/>
                    <a:pt x="635" y="223"/>
                    <a:pt x="636" y="223"/>
                  </a:cubicBezTo>
                  <a:cubicBezTo>
                    <a:pt x="636" y="224"/>
                    <a:pt x="633" y="228"/>
                    <a:pt x="632" y="228"/>
                  </a:cubicBezTo>
                  <a:cubicBezTo>
                    <a:pt x="629" y="229"/>
                    <a:pt x="632" y="227"/>
                    <a:pt x="630" y="225"/>
                  </a:cubicBezTo>
                  <a:cubicBezTo>
                    <a:pt x="629" y="225"/>
                    <a:pt x="627" y="225"/>
                    <a:pt x="626" y="225"/>
                  </a:cubicBezTo>
                  <a:cubicBezTo>
                    <a:pt x="626" y="225"/>
                    <a:pt x="627" y="224"/>
                    <a:pt x="627" y="224"/>
                  </a:cubicBezTo>
                  <a:cubicBezTo>
                    <a:pt x="628" y="224"/>
                    <a:pt x="628" y="224"/>
                    <a:pt x="629" y="223"/>
                  </a:cubicBezTo>
                  <a:cubicBezTo>
                    <a:pt x="630" y="223"/>
                    <a:pt x="630" y="222"/>
                    <a:pt x="630" y="221"/>
                  </a:cubicBezTo>
                  <a:cubicBezTo>
                    <a:pt x="631" y="221"/>
                    <a:pt x="632" y="222"/>
                    <a:pt x="633" y="222"/>
                  </a:cubicBezTo>
                  <a:cubicBezTo>
                    <a:pt x="633" y="222"/>
                    <a:pt x="633" y="220"/>
                    <a:pt x="633" y="220"/>
                  </a:cubicBezTo>
                  <a:cubicBezTo>
                    <a:pt x="631" y="219"/>
                    <a:pt x="630" y="220"/>
                    <a:pt x="629" y="219"/>
                  </a:cubicBezTo>
                  <a:cubicBezTo>
                    <a:pt x="628" y="219"/>
                    <a:pt x="627" y="216"/>
                    <a:pt x="627" y="216"/>
                  </a:cubicBezTo>
                  <a:cubicBezTo>
                    <a:pt x="626" y="216"/>
                    <a:pt x="624" y="21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cubicBezTo>
                    <a:pt x="620" y="219"/>
                    <a:pt x="619" y="218"/>
                    <a:pt x="620" y="218"/>
                  </a:cubicBezTo>
                  <a:cubicBezTo>
                    <a:pt x="620" y="218"/>
                    <a:pt x="621" y="216"/>
                    <a:pt x="621" y="216"/>
                  </a:cubicBezTo>
                  <a:cubicBezTo>
                    <a:pt x="619" y="216"/>
                    <a:pt x="616" y="215"/>
                    <a:pt x="615" y="218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3" y="219"/>
                    <a:pt x="613" y="219"/>
                    <a:pt x="613" y="219"/>
                  </a:cubicBezTo>
                  <a:cubicBezTo>
                    <a:pt x="614" y="219"/>
                    <a:pt x="613" y="216"/>
                    <a:pt x="613" y="216"/>
                  </a:cubicBezTo>
                  <a:cubicBezTo>
                    <a:pt x="614" y="216"/>
                    <a:pt x="615" y="216"/>
                    <a:pt x="615" y="216"/>
                  </a:cubicBezTo>
                  <a:cubicBezTo>
                    <a:pt x="616" y="216"/>
                    <a:pt x="617" y="214"/>
                    <a:pt x="617" y="214"/>
                  </a:cubicBezTo>
                  <a:cubicBezTo>
                    <a:pt x="617" y="211"/>
                    <a:pt x="617" y="211"/>
                    <a:pt x="617" y="211"/>
                  </a:cubicBezTo>
                  <a:cubicBezTo>
                    <a:pt x="617" y="211"/>
                    <a:pt x="614" y="213"/>
                    <a:pt x="615" y="213"/>
                  </a:cubicBezTo>
                  <a:cubicBezTo>
                    <a:pt x="614" y="212"/>
                    <a:pt x="613" y="213"/>
                    <a:pt x="613" y="213"/>
                  </a:cubicBezTo>
                  <a:cubicBezTo>
                    <a:pt x="613" y="213"/>
                    <a:pt x="613" y="211"/>
                    <a:pt x="613" y="211"/>
                  </a:cubicBezTo>
                  <a:cubicBezTo>
                    <a:pt x="613" y="211"/>
                    <a:pt x="611" y="211"/>
                    <a:pt x="612" y="211"/>
                  </a:cubicBezTo>
                  <a:cubicBezTo>
                    <a:pt x="611" y="211"/>
                    <a:pt x="611" y="211"/>
                    <a:pt x="611" y="211"/>
                  </a:cubicBezTo>
                  <a:cubicBezTo>
                    <a:pt x="612" y="212"/>
                    <a:pt x="612" y="213"/>
                    <a:pt x="612" y="213"/>
                  </a:cubicBezTo>
                  <a:cubicBezTo>
                    <a:pt x="612" y="214"/>
                    <a:pt x="610" y="214"/>
                    <a:pt x="610" y="215"/>
                  </a:cubicBezTo>
                  <a:cubicBezTo>
                    <a:pt x="606" y="214"/>
                    <a:pt x="605" y="215"/>
                    <a:pt x="608" y="212"/>
                  </a:cubicBezTo>
                  <a:cubicBezTo>
                    <a:pt x="609" y="211"/>
                    <a:pt x="610" y="211"/>
                    <a:pt x="611" y="211"/>
                  </a:cubicBezTo>
                  <a:cubicBezTo>
                    <a:pt x="611" y="210"/>
                    <a:pt x="611" y="209"/>
                    <a:pt x="610" y="209"/>
                  </a:cubicBezTo>
                  <a:cubicBezTo>
                    <a:pt x="610" y="209"/>
                    <a:pt x="606" y="209"/>
                    <a:pt x="606" y="209"/>
                  </a:cubicBezTo>
                  <a:cubicBezTo>
                    <a:pt x="605" y="208"/>
                    <a:pt x="605" y="206"/>
                    <a:pt x="604" y="205"/>
                  </a:cubicBezTo>
                  <a:cubicBezTo>
                    <a:pt x="603" y="205"/>
                    <a:pt x="603" y="204"/>
                    <a:pt x="602" y="204"/>
                  </a:cubicBezTo>
                  <a:cubicBezTo>
                    <a:pt x="598" y="204"/>
                    <a:pt x="599" y="208"/>
                    <a:pt x="599" y="211"/>
                  </a:cubicBezTo>
                  <a:cubicBezTo>
                    <a:pt x="599" y="211"/>
                    <a:pt x="599" y="211"/>
                    <a:pt x="598" y="211"/>
                  </a:cubicBezTo>
                  <a:cubicBezTo>
                    <a:pt x="598" y="211"/>
                    <a:pt x="598" y="209"/>
                    <a:pt x="598" y="209"/>
                  </a:cubicBezTo>
                  <a:cubicBezTo>
                    <a:pt x="596" y="210"/>
                    <a:pt x="597" y="209"/>
                    <a:pt x="596" y="209"/>
                  </a:cubicBezTo>
                  <a:cubicBezTo>
                    <a:pt x="596" y="209"/>
                    <a:pt x="595" y="211"/>
                    <a:pt x="594" y="211"/>
                  </a:cubicBezTo>
                  <a:cubicBezTo>
                    <a:pt x="593" y="208"/>
                    <a:pt x="593" y="199"/>
                    <a:pt x="590" y="206"/>
                  </a:cubicBezTo>
                  <a:cubicBezTo>
                    <a:pt x="590" y="207"/>
                    <a:pt x="590" y="208"/>
                    <a:pt x="589" y="209"/>
                  </a:cubicBezTo>
                  <a:cubicBezTo>
                    <a:pt x="589" y="210"/>
                    <a:pt x="588" y="210"/>
                    <a:pt x="587" y="210"/>
                  </a:cubicBezTo>
                  <a:cubicBezTo>
                    <a:pt x="588" y="210"/>
                    <a:pt x="586" y="209"/>
                    <a:pt x="586" y="209"/>
                  </a:cubicBezTo>
                  <a:cubicBezTo>
                    <a:pt x="587" y="209"/>
                    <a:pt x="587" y="207"/>
                    <a:pt x="587" y="207"/>
                  </a:cubicBezTo>
                  <a:cubicBezTo>
                    <a:pt x="588" y="207"/>
                    <a:pt x="587" y="205"/>
                    <a:pt x="587" y="205"/>
                  </a:cubicBezTo>
                  <a:cubicBezTo>
                    <a:pt x="586" y="205"/>
                    <a:pt x="586" y="206"/>
                    <a:pt x="585" y="205"/>
                  </a:cubicBezTo>
                  <a:cubicBezTo>
                    <a:pt x="585" y="205"/>
                    <a:pt x="584" y="203"/>
                    <a:pt x="584" y="203"/>
                  </a:cubicBezTo>
                  <a:cubicBezTo>
                    <a:pt x="586" y="203"/>
                    <a:pt x="588" y="203"/>
                    <a:pt x="589" y="202"/>
                  </a:cubicBezTo>
                  <a:cubicBezTo>
                    <a:pt x="589" y="196"/>
                    <a:pt x="589" y="194"/>
                    <a:pt x="583" y="194"/>
                  </a:cubicBezTo>
                  <a:cubicBezTo>
                    <a:pt x="584" y="194"/>
                    <a:pt x="585" y="194"/>
                    <a:pt x="586" y="193"/>
                  </a:cubicBezTo>
                  <a:cubicBezTo>
                    <a:pt x="586" y="193"/>
                    <a:pt x="586" y="191"/>
                    <a:pt x="586" y="191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5" y="191"/>
                    <a:pt x="583" y="187"/>
                    <a:pt x="583" y="186"/>
                  </a:cubicBezTo>
                  <a:cubicBezTo>
                    <a:pt x="582" y="187"/>
                    <a:pt x="579" y="187"/>
                    <a:pt x="578" y="187"/>
                  </a:cubicBezTo>
                  <a:cubicBezTo>
                    <a:pt x="576" y="187"/>
                    <a:pt x="576" y="186"/>
                    <a:pt x="575" y="187"/>
                  </a:cubicBezTo>
                  <a:cubicBezTo>
                    <a:pt x="574" y="187"/>
                    <a:pt x="573" y="189"/>
                    <a:pt x="570" y="189"/>
                  </a:cubicBezTo>
                  <a:cubicBezTo>
                    <a:pt x="569" y="189"/>
                    <a:pt x="567" y="187"/>
                    <a:pt x="566" y="186"/>
                  </a:cubicBezTo>
                  <a:close/>
                  <a:moveTo>
                    <a:pt x="474" y="30"/>
                  </a:moveTo>
                  <a:cubicBezTo>
                    <a:pt x="471" y="29"/>
                    <a:pt x="467" y="22"/>
                    <a:pt x="464" y="22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2" y="23"/>
                    <a:pt x="460" y="23"/>
                    <a:pt x="459" y="24"/>
                  </a:cubicBezTo>
                  <a:cubicBezTo>
                    <a:pt x="456" y="25"/>
                    <a:pt x="453" y="29"/>
                    <a:pt x="451" y="31"/>
                  </a:cubicBezTo>
                  <a:cubicBezTo>
                    <a:pt x="449" y="30"/>
                    <a:pt x="443" y="27"/>
                    <a:pt x="439" y="28"/>
                  </a:cubicBezTo>
                  <a:cubicBezTo>
                    <a:pt x="439" y="28"/>
                    <a:pt x="437" y="30"/>
                    <a:pt x="437" y="30"/>
                  </a:cubicBezTo>
                  <a:cubicBezTo>
                    <a:pt x="436" y="30"/>
                    <a:pt x="434" y="29"/>
                    <a:pt x="433" y="30"/>
                  </a:cubicBezTo>
                  <a:cubicBezTo>
                    <a:pt x="433" y="30"/>
                    <a:pt x="433" y="32"/>
                    <a:pt x="433" y="33"/>
                  </a:cubicBezTo>
                  <a:cubicBezTo>
                    <a:pt x="436" y="32"/>
                    <a:pt x="439" y="31"/>
                    <a:pt x="444" y="31"/>
                  </a:cubicBezTo>
                  <a:cubicBezTo>
                    <a:pt x="443" y="32"/>
                    <a:pt x="440" y="33"/>
                    <a:pt x="438" y="33"/>
                  </a:cubicBezTo>
                  <a:cubicBezTo>
                    <a:pt x="438" y="33"/>
                    <a:pt x="437" y="36"/>
                    <a:pt x="439" y="36"/>
                  </a:cubicBezTo>
                  <a:cubicBezTo>
                    <a:pt x="441" y="36"/>
                    <a:pt x="446" y="34"/>
                    <a:pt x="449" y="34"/>
                  </a:cubicBezTo>
                  <a:cubicBezTo>
                    <a:pt x="452" y="34"/>
                    <a:pt x="455" y="35"/>
                    <a:pt x="457" y="35"/>
                  </a:cubicBezTo>
                  <a:cubicBezTo>
                    <a:pt x="451" y="36"/>
                    <a:pt x="446" y="37"/>
                    <a:pt x="439" y="39"/>
                  </a:cubicBezTo>
                  <a:cubicBezTo>
                    <a:pt x="439" y="39"/>
                    <a:pt x="439" y="41"/>
                    <a:pt x="439" y="43"/>
                  </a:cubicBezTo>
                  <a:cubicBezTo>
                    <a:pt x="440" y="42"/>
                    <a:pt x="441" y="43"/>
                    <a:pt x="441" y="42"/>
                  </a:cubicBezTo>
                  <a:cubicBezTo>
                    <a:pt x="442" y="41"/>
                    <a:pt x="442" y="41"/>
                    <a:pt x="444" y="41"/>
                  </a:cubicBezTo>
                  <a:cubicBezTo>
                    <a:pt x="450" y="38"/>
                    <a:pt x="457" y="38"/>
                    <a:pt x="463" y="36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2" y="38"/>
                    <a:pt x="461" y="38"/>
                    <a:pt x="461" y="39"/>
                  </a:cubicBezTo>
                  <a:cubicBezTo>
                    <a:pt x="458" y="40"/>
                    <a:pt x="457" y="38"/>
                    <a:pt x="454" y="39"/>
                  </a:cubicBezTo>
                  <a:cubicBezTo>
                    <a:pt x="452" y="39"/>
                    <a:pt x="451" y="41"/>
                    <a:pt x="450" y="41"/>
                  </a:cubicBezTo>
                  <a:cubicBezTo>
                    <a:pt x="449" y="42"/>
                    <a:pt x="447" y="41"/>
                    <a:pt x="446" y="41"/>
                  </a:cubicBezTo>
                  <a:cubicBezTo>
                    <a:pt x="445" y="41"/>
                    <a:pt x="443" y="44"/>
                    <a:pt x="442" y="45"/>
                  </a:cubicBezTo>
                  <a:cubicBezTo>
                    <a:pt x="443" y="45"/>
                    <a:pt x="444" y="47"/>
                    <a:pt x="445" y="47"/>
                  </a:cubicBezTo>
                  <a:cubicBezTo>
                    <a:pt x="447" y="47"/>
                    <a:pt x="448" y="45"/>
                    <a:pt x="449" y="45"/>
                  </a:cubicBezTo>
                  <a:cubicBezTo>
                    <a:pt x="452" y="45"/>
                    <a:pt x="458" y="47"/>
                    <a:pt x="461" y="47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5" y="46"/>
                    <a:pt x="466" y="46"/>
                  </a:cubicBezTo>
                  <a:cubicBezTo>
                    <a:pt x="467" y="46"/>
                    <a:pt x="466" y="44"/>
                    <a:pt x="468" y="45"/>
                  </a:cubicBezTo>
                  <a:cubicBezTo>
                    <a:pt x="469" y="45"/>
                    <a:pt x="469" y="46"/>
                    <a:pt x="469" y="47"/>
                  </a:cubicBezTo>
                  <a:cubicBezTo>
                    <a:pt x="471" y="47"/>
                    <a:pt x="472" y="47"/>
                    <a:pt x="474" y="47"/>
                  </a:cubicBezTo>
                  <a:cubicBezTo>
                    <a:pt x="475" y="47"/>
                    <a:pt x="478" y="44"/>
                    <a:pt x="480" y="43"/>
                  </a:cubicBezTo>
                  <a:cubicBezTo>
                    <a:pt x="480" y="43"/>
                    <a:pt x="479" y="47"/>
                    <a:pt x="479" y="48"/>
                  </a:cubicBezTo>
                  <a:cubicBezTo>
                    <a:pt x="481" y="48"/>
                    <a:pt x="483" y="49"/>
                    <a:pt x="485" y="49"/>
                  </a:cubicBezTo>
                  <a:cubicBezTo>
                    <a:pt x="486" y="49"/>
                    <a:pt x="489" y="48"/>
                    <a:pt x="490" y="49"/>
                  </a:cubicBezTo>
                  <a:cubicBezTo>
                    <a:pt x="491" y="49"/>
                    <a:pt x="492" y="50"/>
                    <a:pt x="492" y="50"/>
                  </a:cubicBezTo>
                  <a:cubicBezTo>
                    <a:pt x="494" y="47"/>
                    <a:pt x="494" y="47"/>
                    <a:pt x="497" y="45"/>
                  </a:cubicBezTo>
                  <a:cubicBezTo>
                    <a:pt x="497" y="44"/>
                    <a:pt x="496" y="42"/>
                    <a:pt x="496" y="42"/>
                  </a:cubicBezTo>
                  <a:cubicBezTo>
                    <a:pt x="497" y="42"/>
                    <a:pt x="498" y="42"/>
                    <a:pt x="498" y="41"/>
                  </a:cubicBezTo>
                  <a:cubicBezTo>
                    <a:pt x="498" y="41"/>
                    <a:pt x="499" y="41"/>
                    <a:pt x="500" y="41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2"/>
                    <a:pt x="499" y="45"/>
                    <a:pt x="499" y="46"/>
                  </a:cubicBezTo>
                  <a:cubicBezTo>
                    <a:pt x="500" y="46"/>
                    <a:pt x="500" y="45"/>
                    <a:pt x="500" y="47"/>
                  </a:cubicBezTo>
                  <a:cubicBezTo>
                    <a:pt x="507" y="45"/>
                    <a:pt x="515" y="43"/>
                    <a:pt x="522" y="43"/>
                  </a:cubicBezTo>
                  <a:cubicBezTo>
                    <a:pt x="529" y="42"/>
                    <a:pt x="532" y="43"/>
                    <a:pt x="538" y="43"/>
                  </a:cubicBezTo>
                  <a:cubicBezTo>
                    <a:pt x="544" y="42"/>
                    <a:pt x="550" y="40"/>
                    <a:pt x="555" y="38"/>
                  </a:cubicBezTo>
                  <a:cubicBezTo>
                    <a:pt x="556" y="37"/>
                    <a:pt x="556" y="37"/>
                    <a:pt x="556" y="37"/>
                  </a:cubicBezTo>
                  <a:cubicBezTo>
                    <a:pt x="556" y="36"/>
                    <a:pt x="559" y="37"/>
                    <a:pt x="560" y="37"/>
                  </a:cubicBezTo>
                  <a:cubicBezTo>
                    <a:pt x="563" y="37"/>
                    <a:pt x="566" y="36"/>
                    <a:pt x="569" y="35"/>
                  </a:cubicBezTo>
                  <a:cubicBezTo>
                    <a:pt x="568" y="35"/>
                    <a:pt x="566" y="37"/>
                    <a:pt x="565" y="37"/>
                  </a:cubicBezTo>
                  <a:cubicBezTo>
                    <a:pt x="562" y="38"/>
                    <a:pt x="561" y="37"/>
                    <a:pt x="558" y="38"/>
                  </a:cubicBezTo>
                  <a:cubicBezTo>
                    <a:pt x="558" y="38"/>
                    <a:pt x="556" y="40"/>
                    <a:pt x="556" y="40"/>
                  </a:cubicBezTo>
                  <a:cubicBezTo>
                    <a:pt x="556" y="40"/>
                    <a:pt x="556" y="40"/>
                    <a:pt x="557" y="41"/>
                  </a:cubicBezTo>
                  <a:cubicBezTo>
                    <a:pt x="559" y="41"/>
                    <a:pt x="562" y="41"/>
                    <a:pt x="565" y="41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1" y="43"/>
                    <a:pt x="557" y="42"/>
                    <a:pt x="556" y="43"/>
                  </a:cubicBezTo>
                  <a:cubicBezTo>
                    <a:pt x="555" y="43"/>
                    <a:pt x="553" y="44"/>
                    <a:pt x="553" y="45"/>
                  </a:cubicBezTo>
                  <a:cubicBezTo>
                    <a:pt x="550" y="45"/>
                    <a:pt x="548" y="44"/>
                    <a:pt x="546" y="45"/>
                  </a:cubicBezTo>
                  <a:cubicBezTo>
                    <a:pt x="536" y="48"/>
                    <a:pt x="557" y="48"/>
                    <a:pt x="559" y="48"/>
                  </a:cubicBezTo>
                  <a:cubicBezTo>
                    <a:pt x="555" y="49"/>
                    <a:pt x="549" y="51"/>
                    <a:pt x="544" y="51"/>
                  </a:cubicBezTo>
                  <a:cubicBezTo>
                    <a:pt x="543" y="51"/>
                    <a:pt x="541" y="50"/>
                    <a:pt x="540" y="50"/>
                  </a:cubicBezTo>
                  <a:cubicBezTo>
                    <a:pt x="539" y="50"/>
                    <a:pt x="539" y="51"/>
                    <a:pt x="539" y="52"/>
                  </a:cubicBezTo>
                  <a:cubicBezTo>
                    <a:pt x="531" y="51"/>
                    <a:pt x="525" y="52"/>
                    <a:pt x="516" y="53"/>
                  </a:cubicBezTo>
                  <a:cubicBezTo>
                    <a:pt x="517" y="54"/>
                    <a:pt x="516" y="55"/>
                    <a:pt x="516" y="55"/>
                  </a:cubicBezTo>
                  <a:cubicBezTo>
                    <a:pt x="517" y="56"/>
                    <a:pt x="519" y="56"/>
                    <a:pt x="518" y="59"/>
                  </a:cubicBezTo>
                  <a:cubicBezTo>
                    <a:pt x="518" y="59"/>
                    <a:pt x="517" y="60"/>
                    <a:pt x="518" y="61"/>
                  </a:cubicBezTo>
                  <a:cubicBezTo>
                    <a:pt x="518" y="62"/>
                    <a:pt x="519" y="62"/>
                    <a:pt x="519" y="62"/>
                  </a:cubicBezTo>
                  <a:cubicBezTo>
                    <a:pt x="522" y="63"/>
                    <a:pt x="532" y="63"/>
                    <a:pt x="528" y="63"/>
                  </a:cubicBezTo>
                  <a:cubicBezTo>
                    <a:pt x="530" y="64"/>
                    <a:pt x="531" y="63"/>
                    <a:pt x="532" y="64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1" y="65"/>
                    <a:pt x="530" y="64"/>
                    <a:pt x="530" y="64"/>
                  </a:cubicBezTo>
                  <a:cubicBezTo>
                    <a:pt x="529" y="66"/>
                    <a:pt x="530" y="65"/>
                    <a:pt x="528" y="65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7" y="67"/>
                    <a:pt x="526" y="66"/>
                    <a:pt x="525" y="66"/>
                  </a:cubicBezTo>
                  <a:cubicBezTo>
                    <a:pt x="523" y="66"/>
                    <a:pt x="522" y="67"/>
                    <a:pt x="521" y="66"/>
                  </a:cubicBezTo>
                  <a:cubicBezTo>
                    <a:pt x="520" y="65"/>
                    <a:pt x="520" y="65"/>
                    <a:pt x="520" y="65"/>
                  </a:cubicBezTo>
                  <a:cubicBezTo>
                    <a:pt x="520" y="65"/>
                    <a:pt x="518" y="65"/>
                    <a:pt x="518" y="65"/>
                  </a:cubicBezTo>
                  <a:cubicBezTo>
                    <a:pt x="514" y="64"/>
                    <a:pt x="516" y="60"/>
                    <a:pt x="515" y="57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10" y="52"/>
                    <a:pt x="510" y="52"/>
                    <a:pt x="510" y="52"/>
                  </a:cubicBezTo>
                  <a:cubicBezTo>
                    <a:pt x="506" y="50"/>
                    <a:pt x="489" y="52"/>
                    <a:pt x="483" y="52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3" y="55"/>
                    <a:pt x="483" y="57"/>
                    <a:pt x="483" y="57"/>
                  </a:cubicBezTo>
                  <a:cubicBezTo>
                    <a:pt x="483" y="56"/>
                    <a:pt x="482" y="60"/>
                    <a:pt x="482" y="60"/>
                  </a:cubicBezTo>
                  <a:cubicBezTo>
                    <a:pt x="481" y="61"/>
                    <a:pt x="480" y="60"/>
                    <a:pt x="478" y="61"/>
                  </a:cubicBezTo>
                  <a:cubicBezTo>
                    <a:pt x="478" y="61"/>
                    <a:pt x="477" y="64"/>
                    <a:pt x="476" y="64"/>
                  </a:cubicBezTo>
                  <a:cubicBezTo>
                    <a:pt x="476" y="64"/>
                    <a:pt x="475" y="63"/>
                    <a:pt x="475" y="62"/>
                  </a:cubicBezTo>
                  <a:cubicBezTo>
                    <a:pt x="476" y="61"/>
                    <a:pt x="477" y="60"/>
                    <a:pt x="477" y="58"/>
                  </a:cubicBezTo>
                  <a:cubicBezTo>
                    <a:pt x="477" y="58"/>
                    <a:pt x="475" y="56"/>
                    <a:pt x="475" y="55"/>
                  </a:cubicBezTo>
                  <a:cubicBezTo>
                    <a:pt x="475" y="55"/>
                    <a:pt x="473" y="55"/>
                    <a:pt x="473" y="55"/>
                  </a:cubicBezTo>
                  <a:cubicBezTo>
                    <a:pt x="473" y="54"/>
                    <a:pt x="473" y="53"/>
                    <a:pt x="473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1" y="51"/>
                    <a:pt x="471" y="53"/>
                    <a:pt x="471" y="54"/>
                  </a:cubicBezTo>
                  <a:cubicBezTo>
                    <a:pt x="470" y="53"/>
                    <a:pt x="468" y="54"/>
                    <a:pt x="467" y="54"/>
                  </a:cubicBezTo>
                  <a:cubicBezTo>
                    <a:pt x="467" y="52"/>
                    <a:pt x="467" y="51"/>
                    <a:pt x="466" y="51"/>
                  </a:cubicBezTo>
                  <a:cubicBezTo>
                    <a:pt x="466" y="51"/>
                    <a:pt x="465" y="52"/>
                    <a:pt x="464" y="52"/>
                  </a:cubicBezTo>
                  <a:cubicBezTo>
                    <a:pt x="464" y="53"/>
                    <a:pt x="464" y="53"/>
                    <a:pt x="464" y="53"/>
                  </a:cubicBezTo>
                  <a:cubicBezTo>
                    <a:pt x="464" y="53"/>
                    <a:pt x="444" y="53"/>
                    <a:pt x="443" y="53"/>
                  </a:cubicBezTo>
                  <a:cubicBezTo>
                    <a:pt x="442" y="53"/>
                    <a:pt x="438" y="51"/>
                    <a:pt x="436" y="50"/>
                  </a:cubicBezTo>
                  <a:cubicBezTo>
                    <a:pt x="436" y="48"/>
                    <a:pt x="437" y="47"/>
                    <a:pt x="437" y="45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28" y="35"/>
                    <a:pt x="422" y="37"/>
                    <a:pt x="417" y="36"/>
                  </a:cubicBezTo>
                  <a:cubicBezTo>
                    <a:pt x="416" y="36"/>
                    <a:pt x="414" y="34"/>
                    <a:pt x="414" y="34"/>
                  </a:cubicBezTo>
                  <a:cubicBezTo>
                    <a:pt x="409" y="32"/>
                    <a:pt x="401" y="33"/>
                    <a:pt x="397" y="33"/>
                  </a:cubicBezTo>
                  <a:cubicBezTo>
                    <a:pt x="397" y="33"/>
                    <a:pt x="397" y="36"/>
                    <a:pt x="397" y="36"/>
                  </a:cubicBezTo>
                  <a:cubicBezTo>
                    <a:pt x="401" y="35"/>
                    <a:pt x="402" y="35"/>
                    <a:pt x="406" y="36"/>
                  </a:cubicBezTo>
                  <a:cubicBezTo>
                    <a:pt x="406" y="36"/>
                    <a:pt x="408" y="35"/>
                    <a:pt x="409" y="36"/>
                  </a:cubicBezTo>
                  <a:cubicBezTo>
                    <a:pt x="409" y="36"/>
                    <a:pt x="410" y="37"/>
                    <a:pt x="410" y="37"/>
                  </a:cubicBezTo>
                  <a:cubicBezTo>
                    <a:pt x="411" y="36"/>
                    <a:pt x="411" y="39"/>
                    <a:pt x="411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1"/>
                    <a:pt x="411" y="41"/>
                    <a:pt x="411" y="43"/>
                  </a:cubicBezTo>
                  <a:cubicBezTo>
                    <a:pt x="407" y="42"/>
                    <a:pt x="405" y="42"/>
                    <a:pt x="401" y="41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7" y="40"/>
                    <a:pt x="397" y="41"/>
                    <a:pt x="396" y="41"/>
                  </a:cubicBezTo>
                  <a:cubicBezTo>
                    <a:pt x="396" y="42"/>
                    <a:pt x="397" y="44"/>
                    <a:pt x="397" y="45"/>
                  </a:cubicBezTo>
                  <a:cubicBezTo>
                    <a:pt x="398" y="45"/>
                    <a:pt x="399" y="45"/>
                    <a:pt x="400" y="45"/>
                  </a:cubicBezTo>
                  <a:cubicBezTo>
                    <a:pt x="400" y="45"/>
                    <a:pt x="400" y="46"/>
                    <a:pt x="400" y="47"/>
                  </a:cubicBezTo>
                  <a:cubicBezTo>
                    <a:pt x="404" y="47"/>
                    <a:pt x="404" y="45"/>
                    <a:pt x="405" y="44"/>
                  </a:cubicBezTo>
                  <a:cubicBezTo>
                    <a:pt x="409" y="46"/>
                    <a:pt x="409" y="47"/>
                    <a:pt x="415" y="47"/>
                  </a:cubicBezTo>
                  <a:cubicBezTo>
                    <a:pt x="415" y="45"/>
                    <a:pt x="415" y="45"/>
                    <a:pt x="416" y="44"/>
                  </a:cubicBezTo>
                  <a:cubicBezTo>
                    <a:pt x="416" y="45"/>
                    <a:pt x="416" y="46"/>
                    <a:pt x="417" y="47"/>
                  </a:cubicBezTo>
                  <a:cubicBezTo>
                    <a:pt x="417" y="48"/>
                    <a:pt x="418" y="48"/>
                    <a:pt x="419" y="49"/>
                  </a:cubicBezTo>
                  <a:cubicBezTo>
                    <a:pt x="419" y="49"/>
                    <a:pt x="418" y="50"/>
                    <a:pt x="419" y="51"/>
                  </a:cubicBezTo>
                  <a:cubicBezTo>
                    <a:pt x="413" y="51"/>
                    <a:pt x="408" y="51"/>
                    <a:pt x="404" y="52"/>
                  </a:cubicBezTo>
                  <a:cubicBezTo>
                    <a:pt x="404" y="53"/>
                    <a:pt x="406" y="55"/>
                    <a:pt x="406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4" y="57"/>
                    <a:pt x="405" y="56"/>
                    <a:pt x="403" y="56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398" y="58"/>
                    <a:pt x="410" y="60"/>
                    <a:pt x="412" y="60"/>
                  </a:cubicBezTo>
                  <a:cubicBezTo>
                    <a:pt x="412" y="60"/>
                    <a:pt x="413" y="58"/>
                    <a:pt x="414" y="57"/>
                  </a:cubicBezTo>
                  <a:cubicBezTo>
                    <a:pt x="414" y="58"/>
                    <a:pt x="414" y="60"/>
                    <a:pt x="414" y="60"/>
                  </a:cubicBezTo>
                  <a:cubicBezTo>
                    <a:pt x="416" y="60"/>
                    <a:pt x="415" y="61"/>
                    <a:pt x="417" y="6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21" y="61"/>
                    <a:pt x="420" y="61"/>
                  </a:cubicBezTo>
                  <a:cubicBezTo>
                    <a:pt x="421" y="61"/>
                    <a:pt x="421" y="63"/>
                    <a:pt x="421" y="63"/>
                  </a:cubicBezTo>
                  <a:cubicBezTo>
                    <a:pt x="418" y="63"/>
                    <a:pt x="415" y="63"/>
                    <a:pt x="412" y="62"/>
                  </a:cubicBezTo>
                  <a:cubicBezTo>
                    <a:pt x="411" y="62"/>
                    <a:pt x="409" y="61"/>
                    <a:pt x="409" y="60"/>
                  </a:cubicBezTo>
                  <a:cubicBezTo>
                    <a:pt x="402" y="60"/>
                    <a:pt x="404" y="65"/>
                    <a:pt x="405" y="64"/>
                  </a:cubicBezTo>
                  <a:cubicBezTo>
                    <a:pt x="405" y="64"/>
                    <a:pt x="405" y="68"/>
                    <a:pt x="405" y="67"/>
                  </a:cubicBezTo>
                  <a:cubicBezTo>
                    <a:pt x="406" y="67"/>
                    <a:pt x="406" y="68"/>
                    <a:pt x="407" y="68"/>
                  </a:cubicBezTo>
                  <a:cubicBezTo>
                    <a:pt x="411" y="72"/>
                    <a:pt x="416" y="74"/>
                    <a:pt x="423" y="72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2" y="74"/>
                    <a:pt x="421" y="74"/>
                    <a:pt x="421" y="74"/>
                  </a:cubicBezTo>
                  <a:cubicBezTo>
                    <a:pt x="419" y="75"/>
                    <a:pt x="415" y="73"/>
                    <a:pt x="413" y="74"/>
                  </a:cubicBezTo>
                  <a:cubicBezTo>
                    <a:pt x="412" y="75"/>
                    <a:pt x="412" y="78"/>
                    <a:pt x="413" y="77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4" y="79"/>
                    <a:pt x="424" y="78"/>
                    <a:pt x="425" y="78"/>
                  </a:cubicBezTo>
                  <a:cubicBezTo>
                    <a:pt x="426" y="77"/>
                    <a:pt x="427" y="75"/>
                    <a:pt x="427" y="75"/>
                  </a:cubicBezTo>
                  <a:cubicBezTo>
                    <a:pt x="430" y="74"/>
                    <a:pt x="433" y="75"/>
                    <a:pt x="436" y="76"/>
                  </a:cubicBezTo>
                  <a:cubicBezTo>
                    <a:pt x="436" y="76"/>
                    <a:pt x="436" y="78"/>
                    <a:pt x="436" y="78"/>
                  </a:cubicBezTo>
                  <a:cubicBezTo>
                    <a:pt x="430" y="78"/>
                    <a:pt x="428" y="79"/>
                    <a:pt x="423" y="80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3"/>
                    <a:pt x="424" y="84"/>
                    <a:pt x="425" y="86"/>
                  </a:cubicBezTo>
                  <a:cubicBezTo>
                    <a:pt x="425" y="86"/>
                    <a:pt x="427" y="86"/>
                    <a:pt x="427" y="86"/>
                  </a:cubicBezTo>
                  <a:cubicBezTo>
                    <a:pt x="427" y="86"/>
                    <a:pt x="427" y="90"/>
                    <a:pt x="427" y="90"/>
                  </a:cubicBezTo>
                  <a:cubicBezTo>
                    <a:pt x="428" y="90"/>
                    <a:pt x="429" y="90"/>
                    <a:pt x="430" y="90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2"/>
                    <a:pt x="428" y="92"/>
                    <a:pt x="427" y="92"/>
                  </a:cubicBezTo>
                  <a:cubicBezTo>
                    <a:pt x="427" y="93"/>
                    <a:pt x="428" y="95"/>
                    <a:pt x="427" y="95"/>
                  </a:cubicBezTo>
                  <a:cubicBezTo>
                    <a:pt x="434" y="95"/>
                    <a:pt x="436" y="96"/>
                    <a:pt x="441" y="94"/>
                  </a:cubicBezTo>
                  <a:cubicBezTo>
                    <a:pt x="441" y="93"/>
                    <a:pt x="440" y="92"/>
                    <a:pt x="441" y="91"/>
                  </a:cubicBezTo>
                  <a:cubicBezTo>
                    <a:pt x="441" y="91"/>
                    <a:pt x="442" y="91"/>
                    <a:pt x="443" y="91"/>
                  </a:cubicBezTo>
                  <a:cubicBezTo>
                    <a:pt x="443" y="91"/>
                    <a:pt x="443" y="93"/>
                    <a:pt x="444" y="94"/>
                  </a:cubicBezTo>
                  <a:cubicBezTo>
                    <a:pt x="445" y="94"/>
                    <a:pt x="446" y="94"/>
                    <a:pt x="447" y="94"/>
                  </a:cubicBezTo>
                  <a:cubicBezTo>
                    <a:pt x="446" y="95"/>
                    <a:pt x="449" y="95"/>
                    <a:pt x="449" y="95"/>
                  </a:cubicBezTo>
                  <a:cubicBezTo>
                    <a:pt x="449" y="95"/>
                    <a:pt x="449" y="93"/>
                    <a:pt x="449" y="93"/>
                  </a:cubicBezTo>
                  <a:cubicBezTo>
                    <a:pt x="450" y="93"/>
                    <a:pt x="451" y="95"/>
                    <a:pt x="452" y="94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4" y="88"/>
                    <a:pt x="457" y="89"/>
                    <a:pt x="458" y="88"/>
                  </a:cubicBezTo>
                  <a:cubicBezTo>
                    <a:pt x="459" y="88"/>
                    <a:pt x="461" y="87"/>
                    <a:pt x="463" y="86"/>
                  </a:cubicBezTo>
                  <a:cubicBezTo>
                    <a:pt x="461" y="85"/>
                    <a:pt x="462" y="80"/>
                    <a:pt x="464" y="79"/>
                  </a:cubicBezTo>
                  <a:cubicBezTo>
                    <a:pt x="464" y="79"/>
                    <a:pt x="464" y="82"/>
                    <a:pt x="464" y="84"/>
                  </a:cubicBezTo>
                  <a:cubicBezTo>
                    <a:pt x="465" y="83"/>
                    <a:pt x="466" y="84"/>
                    <a:pt x="467" y="8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8" y="83"/>
                    <a:pt x="472" y="78"/>
                    <a:pt x="472" y="78"/>
                  </a:cubicBezTo>
                  <a:cubicBezTo>
                    <a:pt x="474" y="78"/>
                    <a:pt x="474" y="80"/>
                    <a:pt x="474" y="80"/>
                  </a:cubicBezTo>
                  <a:cubicBezTo>
                    <a:pt x="475" y="80"/>
                    <a:pt x="478" y="79"/>
                    <a:pt x="479" y="79"/>
                  </a:cubicBezTo>
                  <a:cubicBezTo>
                    <a:pt x="479" y="79"/>
                    <a:pt x="477" y="82"/>
                    <a:pt x="478" y="82"/>
                  </a:cubicBezTo>
                  <a:cubicBezTo>
                    <a:pt x="481" y="82"/>
                    <a:pt x="482" y="79"/>
                    <a:pt x="479" y="78"/>
                  </a:cubicBezTo>
                  <a:cubicBezTo>
                    <a:pt x="480" y="79"/>
                    <a:pt x="483" y="80"/>
                    <a:pt x="483" y="80"/>
                  </a:cubicBezTo>
                  <a:cubicBezTo>
                    <a:pt x="483" y="78"/>
                    <a:pt x="483" y="78"/>
                    <a:pt x="483" y="78"/>
                  </a:cubicBezTo>
                  <a:cubicBezTo>
                    <a:pt x="486" y="78"/>
                    <a:pt x="491" y="77"/>
                    <a:pt x="492" y="75"/>
                  </a:cubicBezTo>
                  <a:cubicBezTo>
                    <a:pt x="493" y="75"/>
                    <a:pt x="493" y="72"/>
                    <a:pt x="493" y="72"/>
                  </a:cubicBezTo>
                  <a:cubicBezTo>
                    <a:pt x="493" y="72"/>
                    <a:pt x="489" y="66"/>
                    <a:pt x="489" y="65"/>
                  </a:cubicBezTo>
                  <a:cubicBezTo>
                    <a:pt x="489" y="65"/>
                    <a:pt x="491" y="65"/>
                    <a:pt x="491" y="65"/>
                  </a:cubicBezTo>
                  <a:cubicBezTo>
                    <a:pt x="492" y="68"/>
                    <a:pt x="494" y="70"/>
                    <a:pt x="495" y="73"/>
                  </a:cubicBezTo>
                  <a:cubicBezTo>
                    <a:pt x="497" y="72"/>
                    <a:pt x="496" y="74"/>
                    <a:pt x="497" y="74"/>
                  </a:cubicBezTo>
                  <a:cubicBezTo>
                    <a:pt x="497" y="74"/>
                    <a:pt x="499" y="72"/>
                    <a:pt x="500" y="72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1" y="74"/>
                    <a:pt x="502" y="75"/>
                    <a:pt x="502" y="76"/>
                  </a:cubicBezTo>
                  <a:cubicBezTo>
                    <a:pt x="501" y="76"/>
                    <a:pt x="491" y="77"/>
                    <a:pt x="495" y="78"/>
                  </a:cubicBezTo>
                  <a:cubicBezTo>
                    <a:pt x="501" y="79"/>
                    <a:pt x="508" y="79"/>
                    <a:pt x="513" y="80"/>
                  </a:cubicBezTo>
                  <a:cubicBezTo>
                    <a:pt x="512" y="81"/>
                    <a:pt x="514" y="83"/>
                    <a:pt x="512" y="83"/>
                  </a:cubicBezTo>
                  <a:cubicBezTo>
                    <a:pt x="510" y="82"/>
                    <a:pt x="510" y="82"/>
                    <a:pt x="510" y="82"/>
                  </a:cubicBezTo>
                  <a:cubicBezTo>
                    <a:pt x="505" y="81"/>
                    <a:pt x="500" y="81"/>
                    <a:pt x="495" y="81"/>
                  </a:cubicBezTo>
                  <a:cubicBezTo>
                    <a:pt x="494" y="81"/>
                    <a:pt x="491" y="82"/>
                    <a:pt x="488" y="82"/>
                  </a:cubicBezTo>
                  <a:cubicBezTo>
                    <a:pt x="488" y="82"/>
                    <a:pt x="487" y="80"/>
                    <a:pt x="486" y="80"/>
                  </a:cubicBezTo>
                  <a:cubicBezTo>
                    <a:pt x="485" y="80"/>
                    <a:pt x="475" y="84"/>
                    <a:pt x="474" y="84"/>
                  </a:cubicBezTo>
                  <a:cubicBezTo>
                    <a:pt x="474" y="84"/>
                    <a:pt x="473" y="86"/>
                    <a:pt x="473" y="86"/>
                  </a:cubicBezTo>
                  <a:cubicBezTo>
                    <a:pt x="472" y="86"/>
                    <a:pt x="471" y="85"/>
                    <a:pt x="470" y="86"/>
                  </a:cubicBezTo>
                  <a:cubicBezTo>
                    <a:pt x="472" y="85"/>
                    <a:pt x="468" y="85"/>
                    <a:pt x="468" y="85"/>
                  </a:cubicBezTo>
                  <a:cubicBezTo>
                    <a:pt x="467" y="89"/>
                    <a:pt x="466" y="91"/>
                    <a:pt x="466" y="95"/>
                  </a:cubicBezTo>
                  <a:cubicBezTo>
                    <a:pt x="468" y="95"/>
                    <a:pt x="467" y="95"/>
                    <a:pt x="468" y="96"/>
                  </a:cubicBezTo>
                  <a:cubicBezTo>
                    <a:pt x="469" y="95"/>
                    <a:pt x="470" y="96"/>
                    <a:pt x="470" y="96"/>
                  </a:cubicBezTo>
                  <a:cubicBezTo>
                    <a:pt x="473" y="95"/>
                    <a:pt x="476" y="92"/>
                    <a:pt x="478" y="92"/>
                  </a:cubicBezTo>
                  <a:cubicBezTo>
                    <a:pt x="481" y="92"/>
                    <a:pt x="478" y="93"/>
                    <a:pt x="480" y="94"/>
                  </a:cubicBezTo>
                  <a:cubicBezTo>
                    <a:pt x="484" y="95"/>
                    <a:pt x="487" y="93"/>
                    <a:pt x="489" y="92"/>
                  </a:cubicBezTo>
                  <a:cubicBezTo>
                    <a:pt x="491" y="90"/>
                    <a:pt x="493" y="89"/>
                    <a:pt x="494" y="87"/>
                  </a:cubicBezTo>
                  <a:cubicBezTo>
                    <a:pt x="494" y="92"/>
                    <a:pt x="494" y="92"/>
                    <a:pt x="491" y="96"/>
                  </a:cubicBezTo>
                  <a:cubicBezTo>
                    <a:pt x="492" y="96"/>
                    <a:pt x="492" y="96"/>
                    <a:pt x="494" y="96"/>
                  </a:cubicBezTo>
                  <a:cubicBezTo>
                    <a:pt x="494" y="98"/>
                    <a:pt x="495" y="99"/>
                    <a:pt x="495" y="100"/>
                  </a:cubicBezTo>
                  <a:cubicBezTo>
                    <a:pt x="494" y="101"/>
                    <a:pt x="496" y="102"/>
                    <a:pt x="496" y="102"/>
                  </a:cubicBezTo>
                  <a:cubicBezTo>
                    <a:pt x="497" y="101"/>
                    <a:pt x="497" y="100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3" y="103"/>
                    <a:pt x="509" y="100"/>
                    <a:pt x="508" y="101"/>
                  </a:cubicBezTo>
                  <a:cubicBezTo>
                    <a:pt x="507" y="101"/>
                    <a:pt x="506" y="103"/>
                    <a:pt x="506" y="103"/>
                  </a:cubicBezTo>
                  <a:cubicBezTo>
                    <a:pt x="506" y="104"/>
                    <a:pt x="507" y="105"/>
                    <a:pt x="506" y="106"/>
                  </a:cubicBezTo>
                  <a:cubicBezTo>
                    <a:pt x="506" y="106"/>
                    <a:pt x="504" y="106"/>
                    <a:pt x="504" y="106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01" y="109"/>
                    <a:pt x="501" y="107"/>
                    <a:pt x="500" y="106"/>
                  </a:cubicBezTo>
                  <a:cubicBezTo>
                    <a:pt x="497" y="106"/>
                    <a:pt x="492" y="108"/>
                    <a:pt x="491" y="107"/>
                  </a:cubicBezTo>
                  <a:cubicBezTo>
                    <a:pt x="491" y="107"/>
                    <a:pt x="489" y="102"/>
                    <a:pt x="488" y="102"/>
                  </a:cubicBezTo>
                  <a:cubicBezTo>
                    <a:pt x="488" y="101"/>
                    <a:pt x="485" y="102"/>
                    <a:pt x="484" y="102"/>
                  </a:cubicBezTo>
                  <a:cubicBezTo>
                    <a:pt x="483" y="101"/>
                    <a:pt x="482" y="98"/>
                    <a:pt x="480" y="98"/>
                  </a:cubicBezTo>
                  <a:cubicBezTo>
                    <a:pt x="476" y="97"/>
                    <a:pt x="468" y="98"/>
                    <a:pt x="464" y="99"/>
                  </a:cubicBezTo>
                  <a:cubicBezTo>
                    <a:pt x="464" y="99"/>
                    <a:pt x="465" y="103"/>
                    <a:pt x="464" y="103"/>
                  </a:cubicBezTo>
                  <a:cubicBezTo>
                    <a:pt x="465" y="103"/>
                    <a:pt x="466" y="105"/>
                    <a:pt x="466" y="105"/>
                  </a:cubicBezTo>
                  <a:cubicBezTo>
                    <a:pt x="467" y="105"/>
                    <a:pt x="469" y="105"/>
                    <a:pt x="470" y="105"/>
                  </a:cubicBezTo>
                  <a:cubicBezTo>
                    <a:pt x="470" y="105"/>
                    <a:pt x="470" y="106"/>
                    <a:pt x="470" y="106"/>
                  </a:cubicBezTo>
                  <a:cubicBezTo>
                    <a:pt x="471" y="107"/>
                    <a:pt x="471" y="109"/>
                    <a:pt x="471" y="110"/>
                  </a:cubicBezTo>
                  <a:cubicBezTo>
                    <a:pt x="461" y="112"/>
                    <a:pt x="457" y="111"/>
                    <a:pt x="451" y="117"/>
                  </a:cubicBezTo>
                  <a:cubicBezTo>
                    <a:pt x="450" y="117"/>
                    <a:pt x="449" y="118"/>
                    <a:pt x="449" y="118"/>
                  </a:cubicBezTo>
                  <a:cubicBezTo>
                    <a:pt x="450" y="121"/>
                    <a:pt x="451" y="123"/>
                    <a:pt x="452" y="126"/>
                  </a:cubicBezTo>
                  <a:cubicBezTo>
                    <a:pt x="452" y="125"/>
                    <a:pt x="454" y="126"/>
                    <a:pt x="454" y="126"/>
                  </a:cubicBezTo>
                  <a:cubicBezTo>
                    <a:pt x="454" y="126"/>
                    <a:pt x="454" y="124"/>
                    <a:pt x="454" y="124"/>
                  </a:cubicBezTo>
                  <a:cubicBezTo>
                    <a:pt x="455" y="124"/>
                    <a:pt x="455" y="124"/>
                    <a:pt x="455" y="124"/>
                  </a:cubicBez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57" y="122"/>
                    <a:pt x="455" y="123"/>
                  </a:cubicBezTo>
                  <a:cubicBezTo>
                    <a:pt x="456" y="123"/>
                    <a:pt x="457" y="123"/>
                    <a:pt x="457" y="123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61" y="127"/>
                    <a:pt x="464" y="125"/>
                    <a:pt x="466" y="125"/>
                  </a:cubicBezTo>
                  <a:cubicBezTo>
                    <a:pt x="466" y="125"/>
                    <a:pt x="467" y="122"/>
                    <a:pt x="465" y="124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7" y="121"/>
                    <a:pt x="467" y="120"/>
                  </a:cubicBezTo>
                  <a:cubicBezTo>
                    <a:pt x="468" y="121"/>
                    <a:pt x="469" y="122"/>
                    <a:pt x="470" y="122"/>
                  </a:cubicBezTo>
                  <a:cubicBezTo>
                    <a:pt x="470" y="123"/>
                    <a:pt x="470" y="124"/>
                    <a:pt x="470" y="124"/>
                  </a:cubicBezTo>
                  <a:cubicBezTo>
                    <a:pt x="472" y="124"/>
                    <a:pt x="472" y="126"/>
                    <a:pt x="472" y="126"/>
                  </a:cubicBezTo>
                  <a:cubicBezTo>
                    <a:pt x="472" y="126"/>
                    <a:pt x="472" y="125"/>
                    <a:pt x="473" y="122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5" y="121"/>
                    <a:pt x="474" y="123"/>
                    <a:pt x="474" y="124"/>
                  </a:cubicBezTo>
                  <a:cubicBezTo>
                    <a:pt x="476" y="124"/>
                    <a:pt x="478" y="125"/>
                    <a:pt x="480" y="126"/>
                  </a:cubicBezTo>
                  <a:cubicBezTo>
                    <a:pt x="483" y="126"/>
                    <a:pt x="484" y="125"/>
                    <a:pt x="487" y="126"/>
                  </a:cubicBezTo>
                  <a:cubicBezTo>
                    <a:pt x="488" y="127"/>
                    <a:pt x="488" y="128"/>
                    <a:pt x="488" y="128"/>
                  </a:cubicBezTo>
                  <a:cubicBezTo>
                    <a:pt x="489" y="128"/>
                    <a:pt x="488" y="126"/>
                    <a:pt x="488" y="126"/>
                  </a:cubicBezTo>
                  <a:cubicBezTo>
                    <a:pt x="494" y="123"/>
                    <a:pt x="494" y="124"/>
                    <a:pt x="490" y="119"/>
                  </a:cubicBezTo>
                  <a:cubicBezTo>
                    <a:pt x="496" y="121"/>
                    <a:pt x="494" y="121"/>
                    <a:pt x="497" y="118"/>
                  </a:cubicBezTo>
                  <a:cubicBezTo>
                    <a:pt x="497" y="117"/>
                    <a:pt x="498" y="117"/>
                    <a:pt x="498" y="117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500" y="115"/>
                    <a:pt x="499" y="121"/>
                    <a:pt x="499" y="120"/>
                  </a:cubicBezTo>
                  <a:cubicBezTo>
                    <a:pt x="499" y="121"/>
                    <a:pt x="499" y="122"/>
                    <a:pt x="499" y="122"/>
                  </a:cubicBezTo>
                  <a:cubicBezTo>
                    <a:pt x="502" y="122"/>
                    <a:pt x="506" y="121"/>
                    <a:pt x="507" y="121"/>
                  </a:cubicBezTo>
                  <a:cubicBezTo>
                    <a:pt x="507" y="121"/>
                    <a:pt x="510" y="122"/>
                    <a:pt x="510" y="122"/>
                  </a:cubicBezTo>
                  <a:cubicBezTo>
                    <a:pt x="512" y="122"/>
                    <a:pt x="513" y="121"/>
                    <a:pt x="514" y="121"/>
                  </a:cubicBezTo>
                  <a:cubicBezTo>
                    <a:pt x="514" y="121"/>
                    <a:pt x="515" y="121"/>
                    <a:pt x="515" y="122"/>
                  </a:cubicBezTo>
                  <a:cubicBezTo>
                    <a:pt x="515" y="121"/>
                    <a:pt x="516" y="121"/>
                    <a:pt x="516" y="120"/>
                  </a:cubicBezTo>
                  <a:cubicBezTo>
                    <a:pt x="516" y="117"/>
                    <a:pt x="516" y="116"/>
                    <a:pt x="515" y="114"/>
                  </a:cubicBezTo>
                  <a:cubicBezTo>
                    <a:pt x="516" y="115"/>
                    <a:pt x="517" y="115"/>
                    <a:pt x="518" y="116"/>
                  </a:cubicBezTo>
                  <a:cubicBezTo>
                    <a:pt x="518" y="117"/>
                    <a:pt x="517" y="118"/>
                    <a:pt x="518" y="119"/>
                  </a:cubicBezTo>
                  <a:cubicBezTo>
                    <a:pt x="520" y="122"/>
                    <a:pt x="521" y="120"/>
                    <a:pt x="523" y="120"/>
                  </a:cubicBezTo>
                  <a:cubicBezTo>
                    <a:pt x="522" y="119"/>
                    <a:pt x="524" y="119"/>
                    <a:pt x="524" y="119"/>
                  </a:cubicBezTo>
                  <a:cubicBezTo>
                    <a:pt x="525" y="119"/>
                    <a:pt x="525" y="121"/>
                    <a:pt x="526" y="121"/>
                  </a:cubicBezTo>
                  <a:cubicBezTo>
                    <a:pt x="526" y="124"/>
                    <a:pt x="526" y="125"/>
                    <a:pt x="526" y="129"/>
                  </a:cubicBezTo>
                  <a:cubicBezTo>
                    <a:pt x="526" y="129"/>
                    <a:pt x="529" y="129"/>
                    <a:pt x="528" y="128"/>
                  </a:cubicBezTo>
                  <a:cubicBezTo>
                    <a:pt x="529" y="128"/>
                    <a:pt x="531" y="129"/>
                    <a:pt x="531" y="129"/>
                  </a:cubicBezTo>
                  <a:cubicBezTo>
                    <a:pt x="532" y="129"/>
                    <a:pt x="532" y="126"/>
                    <a:pt x="533" y="126"/>
                  </a:cubicBezTo>
                  <a:cubicBezTo>
                    <a:pt x="534" y="124"/>
                    <a:pt x="537" y="124"/>
                    <a:pt x="538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0" y="121"/>
                    <a:pt x="540" y="122"/>
                    <a:pt x="541" y="123"/>
                  </a:cubicBezTo>
                  <a:cubicBezTo>
                    <a:pt x="542" y="123"/>
                    <a:pt x="543" y="123"/>
                    <a:pt x="544" y="123"/>
                  </a:cubicBezTo>
                  <a:cubicBezTo>
                    <a:pt x="544" y="123"/>
                    <a:pt x="545" y="121"/>
                    <a:pt x="545" y="121"/>
                  </a:cubicBezTo>
                  <a:cubicBezTo>
                    <a:pt x="547" y="119"/>
                    <a:pt x="550" y="118"/>
                    <a:pt x="552" y="116"/>
                  </a:cubicBezTo>
                  <a:cubicBezTo>
                    <a:pt x="551" y="116"/>
                    <a:pt x="551" y="114"/>
                    <a:pt x="550" y="114"/>
                  </a:cubicBezTo>
                  <a:cubicBezTo>
                    <a:pt x="549" y="114"/>
                    <a:pt x="547" y="115"/>
                    <a:pt x="546" y="114"/>
                  </a:cubicBezTo>
                  <a:cubicBezTo>
                    <a:pt x="545" y="114"/>
                    <a:pt x="543" y="110"/>
                    <a:pt x="542" y="109"/>
                  </a:cubicBezTo>
                  <a:cubicBezTo>
                    <a:pt x="539" y="108"/>
                    <a:pt x="536" y="108"/>
                    <a:pt x="532" y="108"/>
                  </a:cubicBezTo>
                  <a:cubicBezTo>
                    <a:pt x="539" y="106"/>
                    <a:pt x="545" y="106"/>
                    <a:pt x="552" y="104"/>
                  </a:cubicBezTo>
                  <a:cubicBezTo>
                    <a:pt x="551" y="101"/>
                    <a:pt x="551" y="99"/>
                    <a:pt x="551" y="97"/>
                  </a:cubicBezTo>
                  <a:cubicBezTo>
                    <a:pt x="554" y="97"/>
                    <a:pt x="559" y="100"/>
                    <a:pt x="564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6" y="97"/>
                    <a:pt x="568" y="98"/>
                    <a:pt x="569" y="97"/>
                  </a:cubicBezTo>
                  <a:cubicBezTo>
                    <a:pt x="569" y="97"/>
                    <a:pt x="569" y="96"/>
                    <a:pt x="570" y="96"/>
                  </a:cubicBezTo>
                  <a:cubicBezTo>
                    <a:pt x="571" y="96"/>
                    <a:pt x="570" y="94"/>
                    <a:pt x="571" y="94"/>
                  </a:cubicBezTo>
                  <a:cubicBezTo>
                    <a:pt x="568" y="93"/>
                    <a:pt x="563" y="92"/>
                    <a:pt x="569" y="92"/>
                  </a:cubicBezTo>
                  <a:cubicBezTo>
                    <a:pt x="572" y="91"/>
                    <a:pt x="580" y="93"/>
                    <a:pt x="574" y="89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80" y="88"/>
                    <a:pt x="580" y="87"/>
                    <a:pt x="584" y="85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3" y="83"/>
                    <a:pt x="584" y="83"/>
                    <a:pt x="583" y="81"/>
                  </a:cubicBezTo>
                  <a:cubicBezTo>
                    <a:pt x="580" y="81"/>
                    <a:pt x="579" y="82"/>
                    <a:pt x="576" y="82"/>
                  </a:cubicBezTo>
                  <a:cubicBezTo>
                    <a:pt x="576" y="82"/>
                    <a:pt x="576" y="80"/>
                    <a:pt x="576" y="80"/>
                  </a:cubicBezTo>
                  <a:cubicBezTo>
                    <a:pt x="574" y="80"/>
                    <a:pt x="570" y="78"/>
                    <a:pt x="570" y="78"/>
                  </a:cubicBezTo>
                  <a:cubicBezTo>
                    <a:pt x="569" y="78"/>
                    <a:pt x="568" y="80"/>
                    <a:pt x="568" y="80"/>
                  </a:cubicBezTo>
                  <a:cubicBezTo>
                    <a:pt x="566" y="80"/>
                    <a:pt x="565" y="79"/>
                    <a:pt x="564" y="80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58" y="82"/>
                    <a:pt x="556" y="83"/>
                    <a:pt x="552" y="84"/>
                  </a:cubicBezTo>
                  <a:cubicBezTo>
                    <a:pt x="553" y="83"/>
                    <a:pt x="552" y="82"/>
                    <a:pt x="553" y="81"/>
                  </a:cubicBezTo>
                  <a:cubicBezTo>
                    <a:pt x="554" y="80"/>
                    <a:pt x="556" y="79"/>
                    <a:pt x="557" y="79"/>
                  </a:cubicBezTo>
                  <a:cubicBezTo>
                    <a:pt x="558" y="80"/>
                    <a:pt x="556" y="77"/>
                    <a:pt x="556" y="77"/>
                  </a:cubicBezTo>
                  <a:cubicBezTo>
                    <a:pt x="553" y="76"/>
                    <a:pt x="551" y="76"/>
                    <a:pt x="548" y="76"/>
                  </a:cubicBezTo>
                  <a:cubicBezTo>
                    <a:pt x="548" y="76"/>
                    <a:pt x="549" y="74"/>
                    <a:pt x="550" y="74"/>
                  </a:cubicBezTo>
                  <a:cubicBezTo>
                    <a:pt x="550" y="74"/>
                    <a:pt x="558" y="76"/>
                    <a:pt x="559" y="76"/>
                  </a:cubicBezTo>
                  <a:cubicBezTo>
                    <a:pt x="559" y="76"/>
                    <a:pt x="561" y="78"/>
                    <a:pt x="561" y="78"/>
                  </a:cubicBezTo>
                  <a:cubicBezTo>
                    <a:pt x="562" y="78"/>
                    <a:pt x="564" y="77"/>
                    <a:pt x="566" y="77"/>
                  </a:cubicBezTo>
                  <a:cubicBezTo>
                    <a:pt x="567" y="77"/>
                    <a:pt x="574" y="76"/>
                    <a:pt x="569" y="74"/>
                  </a:cubicBezTo>
                  <a:cubicBezTo>
                    <a:pt x="566" y="73"/>
                    <a:pt x="565" y="73"/>
                    <a:pt x="562" y="72"/>
                  </a:cubicBezTo>
                  <a:cubicBezTo>
                    <a:pt x="563" y="72"/>
                    <a:pt x="560" y="71"/>
                    <a:pt x="560" y="71"/>
                  </a:cubicBezTo>
                  <a:cubicBezTo>
                    <a:pt x="564" y="72"/>
                    <a:pt x="567" y="71"/>
                    <a:pt x="571" y="72"/>
                  </a:cubicBezTo>
                  <a:cubicBezTo>
                    <a:pt x="571" y="73"/>
                    <a:pt x="573" y="74"/>
                    <a:pt x="574" y="74"/>
                  </a:cubicBezTo>
                  <a:cubicBezTo>
                    <a:pt x="574" y="74"/>
                    <a:pt x="576" y="73"/>
                    <a:pt x="576" y="72"/>
                  </a:cubicBezTo>
                  <a:cubicBezTo>
                    <a:pt x="575" y="70"/>
                    <a:pt x="575" y="70"/>
                    <a:pt x="575" y="70"/>
                  </a:cubicBezTo>
                  <a:cubicBezTo>
                    <a:pt x="570" y="69"/>
                    <a:pt x="565" y="69"/>
                    <a:pt x="560" y="69"/>
                  </a:cubicBezTo>
                  <a:cubicBezTo>
                    <a:pt x="560" y="69"/>
                    <a:pt x="560" y="67"/>
                    <a:pt x="560" y="66"/>
                  </a:cubicBezTo>
                  <a:cubicBezTo>
                    <a:pt x="562" y="67"/>
                    <a:pt x="564" y="67"/>
                    <a:pt x="566" y="68"/>
                  </a:cubicBezTo>
                  <a:cubicBezTo>
                    <a:pt x="566" y="67"/>
                    <a:pt x="567" y="65"/>
                    <a:pt x="568" y="65"/>
                  </a:cubicBezTo>
                  <a:cubicBezTo>
                    <a:pt x="568" y="65"/>
                    <a:pt x="569" y="66"/>
                    <a:pt x="570" y="65"/>
                  </a:cubicBezTo>
                  <a:cubicBezTo>
                    <a:pt x="570" y="65"/>
                    <a:pt x="570" y="67"/>
                    <a:pt x="570" y="67"/>
                  </a:cubicBezTo>
                  <a:cubicBezTo>
                    <a:pt x="572" y="69"/>
                    <a:pt x="576" y="70"/>
                    <a:pt x="577" y="69"/>
                  </a:cubicBezTo>
                  <a:cubicBezTo>
                    <a:pt x="577" y="69"/>
                    <a:pt x="575" y="66"/>
                    <a:pt x="579" y="67"/>
                  </a:cubicBezTo>
                  <a:cubicBezTo>
                    <a:pt x="579" y="67"/>
                    <a:pt x="582" y="69"/>
                    <a:pt x="583" y="70"/>
                  </a:cubicBezTo>
                  <a:cubicBezTo>
                    <a:pt x="584" y="69"/>
                    <a:pt x="586" y="67"/>
                    <a:pt x="586" y="66"/>
                  </a:cubicBezTo>
                  <a:cubicBezTo>
                    <a:pt x="587" y="67"/>
                    <a:pt x="588" y="68"/>
                    <a:pt x="588" y="68"/>
                  </a:cubicBezTo>
                  <a:cubicBezTo>
                    <a:pt x="593" y="70"/>
                    <a:pt x="596" y="68"/>
                    <a:pt x="600" y="68"/>
                  </a:cubicBezTo>
                  <a:cubicBezTo>
                    <a:pt x="600" y="68"/>
                    <a:pt x="601" y="66"/>
                    <a:pt x="601" y="65"/>
                  </a:cubicBezTo>
                  <a:cubicBezTo>
                    <a:pt x="600" y="65"/>
                    <a:pt x="600" y="65"/>
                    <a:pt x="599" y="64"/>
                  </a:cubicBezTo>
                  <a:cubicBezTo>
                    <a:pt x="596" y="63"/>
                    <a:pt x="603" y="64"/>
                    <a:pt x="603" y="64"/>
                  </a:cubicBezTo>
                  <a:cubicBezTo>
                    <a:pt x="604" y="64"/>
                    <a:pt x="605" y="61"/>
                    <a:pt x="605" y="61"/>
                  </a:cubicBezTo>
                  <a:cubicBezTo>
                    <a:pt x="605" y="61"/>
                    <a:pt x="615" y="60"/>
                    <a:pt x="611" y="59"/>
                  </a:cubicBezTo>
                  <a:cubicBezTo>
                    <a:pt x="610" y="59"/>
                    <a:pt x="608" y="58"/>
                    <a:pt x="607" y="58"/>
                  </a:cubicBezTo>
                  <a:cubicBezTo>
                    <a:pt x="607" y="58"/>
                    <a:pt x="608" y="57"/>
                    <a:pt x="607" y="56"/>
                  </a:cubicBezTo>
                  <a:cubicBezTo>
                    <a:pt x="609" y="55"/>
                    <a:pt x="609" y="55"/>
                    <a:pt x="609" y="55"/>
                  </a:cubicBezTo>
                  <a:cubicBezTo>
                    <a:pt x="610" y="55"/>
                    <a:pt x="611" y="57"/>
                    <a:pt x="612" y="57"/>
                  </a:cubicBezTo>
                  <a:cubicBezTo>
                    <a:pt x="616" y="59"/>
                    <a:pt x="616" y="57"/>
                    <a:pt x="619" y="56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54"/>
                    <a:pt x="621" y="55"/>
                    <a:pt x="622" y="54"/>
                  </a:cubicBezTo>
                  <a:cubicBezTo>
                    <a:pt x="623" y="53"/>
                    <a:pt x="621" y="52"/>
                    <a:pt x="621" y="51"/>
                  </a:cubicBezTo>
                  <a:cubicBezTo>
                    <a:pt x="622" y="50"/>
                    <a:pt x="623" y="50"/>
                    <a:pt x="623" y="49"/>
                  </a:cubicBezTo>
                  <a:cubicBezTo>
                    <a:pt x="627" y="55"/>
                    <a:pt x="628" y="51"/>
                    <a:pt x="627" y="51"/>
                  </a:cubicBezTo>
                  <a:cubicBezTo>
                    <a:pt x="628" y="51"/>
                    <a:pt x="628" y="52"/>
                    <a:pt x="629" y="52"/>
                  </a:cubicBezTo>
                  <a:cubicBezTo>
                    <a:pt x="630" y="52"/>
                    <a:pt x="630" y="49"/>
                    <a:pt x="631" y="49"/>
                  </a:cubicBezTo>
                  <a:cubicBezTo>
                    <a:pt x="633" y="48"/>
                    <a:pt x="635" y="48"/>
                    <a:pt x="637" y="47"/>
                  </a:cubicBezTo>
                  <a:cubicBezTo>
                    <a:pt x="638" y="47"/>
                    <a:pt x="639" y="45"/>
                    <a:pt x="639" y="45"/>
                  </a:cubicBezTo>
                  <a:cubicBezTo>
                    <a:pt x="640" y="44"/>
                    <a:pt x="642" y="44"/>
                    <a:pt x="643" y="43"/>
                  </a:cubicBezTo>
                  <a:cubicBezTo>
                    <a:pt x="644" y="43"/>
                    <a:pt x="643" y="41"/>
                    <a:pt x="644" y="41"/>
                  </a:cubicBezTo>
                  <a:cubicBezTo>
                    <a:pt x="646" y="41"/>
                    <a:pt x="647" y="42"/>
                    <a:pt x="650" y="42"/>
                  </a:cubicBezTo>
                  <a:cubicBezTo>
                    <a:pt x="651" y="42"/>
                    <a:pt x="655" y="40"/>
                    <a:pt x="656" y="40"/>
                  </a:cubicBezTo>
                  <a:cubicBezTo>
                    <a:pt x="663" y="38"/>
                    <a:pt x="667" y="38"/>
                    <a:pt x="673" y="35"/>
                  </a:cubicBezTo>
                  <a:cubicBezTo>
                    <a:pt x="674" y="34"/>
                    <a:pt x="674" y="32"/>
                    <a:pt x="675" y="31"/>
                  </a:cubicBezTo>
                  <a:cubicBezTo>
                    <a:pt x="673" y="31"/>
                    <a:pt x="672" y="31"/>
                    <a:pt x="670" y="31"/>
                  </a:cubicBezTo>
                  <a:cubicBezTo>
                    <a:pt x="668" y="32"/>
                    <a:pt x="664" y="34"/>
                    <a:pt x="662" y="35"/>
                  </a:cubicBezTo>
                  <a:cubicBezTo>
                    <a:pt x="659" y="35"/>
                    <a:pt x="652" y="35"/>
                    <a:pt x="653" y="35"/>
                  </a:cubicBezTo>
                  <a:cubicBezTo>
                    <a:pt x="655" y="33"/>
                    <a:pt x="655" y="33"/>
                    <a:pt x="655" y="33"/>
                  </a:cubicBezTo>
                  <a:cubicBezTo>
                    <a:pt x="658" y="32"/>
                    <a:pt x="661" y="33"/>
                    <a:pt x="665" y="32"/>
                  </a:cubicBezTo>
                  <a:cubicBezTo>
                    <a:pt x="664" y="31"/>
                    <a:pt x="665" y="31"/>
                    <a:pt x="665" y="31"/>
                  </a:cubicBezTo>
                  <a:cubicBezTo>
                    <a:pt x="665" y="31"/>
                    <a:pt x="663" y="29"/>
                    <a:pt x="664" y="29"/>
                  </a:cubicBezTo>
                  <a:cubicBezTo>
                    <a:pt x="665" y="29"/>
                    <a:pt x="667" y="30"/>
                    <a:pt x="667" y="31"/>
                  </a:cubicBezTo>
                  <a:cubicBezTo>
                    <a:pt x="668" y="31"/>
                    <a:pt x="674" y="30"/>
                    <a:pt x="675" y="29"/>
                  </a:cubicBezTo>
                  <a:cubicBezTo>
                    <a:pt x="676" y="29"/>
                    <a:pt x="677" y="26"/>
                    <a:pt x="678" y="25"/>
                  </a:cubicBezTo>
                  <a:cubicBezTo>
                    <a:pt x="679" y="25"/>
                    <a:pt x="682" y="26"/>
                    <a:pt x="683" y="25"/>
                  </a:cubicBezTo>
                  <a:cubicBezTo>
                    <a:pt x="683" y="24"/>
                    <a:pt x="683" y="24"/>
                    <a:pt x="683" y="24"/>
                  </a:cubicBezTo>
                  <a:cubicBezTo>
                    <a:pt x="684" y="24"/>
                    <a:pt x="686" y="24"/>
                    <a:pt x="687" y="23"/>
                  </a:cubicBezTo>
                  <a:cubicBezTo>
                    <a:pt x="688" y="23"/>
                    <a:pt x="689" y="21"/>
                    <a:pt x="689" y="21"/>
                  </a:cubicBezTo>
                  <a:cubicBezTo>
                    <a:pt x="690" y="20"/>
                    <a:pt x="692" y="21"/>
                    <a:pt x="693" y="21"/>
                  </a:cubicBezTo>
                  <a:cubicBezTo>
                    <a:pt x="694" y="19"/>
                    <a:pt x="694" y="19"/>
                    <a:pt x="694" y="19"/>
                  </a:cubicBezTo>
                  <a:cubicBezTo>
                    <a:pt x="695" y="19"/>
                    <a:pt x="696" y="20"/>
                    <a:pt x="696" y="1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96" y="18"/>
                    <a:pt x="698" y="17"/>
                    <a:pt x="698" y="17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5" y="14"/>
                    <a:pt x="693" y="14"/>
                    <a:pt x="690" y="13"/>
                  </a:cubicBezTo>
                  <a:cubicBezTo>
                    <a:pt x="690" y="12"/>
                    <a:pt x="690" y="12"/>
                    <a:pt x="690" y="12"/>
                  </a:cubicBezTo>
                  <a:cubicBezTo>
                    <a:pt x="690" y="12"/>
                    <a:pt x="686" y="11"/>
                    <a:pt x="686" y="11"/>
                  </a:cubicBezTo>
                  <a:cubicBezTo>
                    <a:pt x="685" y="11"/>
                    <a:pt x="684" y="13"/>
                    <a:pt x="683" y="12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81" y="11"/>
                    <a:pt x="682" y="10"/>
                    <a:pt x="681" y="9"/>
                  </a:cubicBezTo>
                  <a:cubicBezTo>
                    <a:pt x="680" y="9"/>
                    <a:pt x="679" y="9"/>
                    <a:pt x="678" y="9"/>
                  </a:cubicBezTo>
                  <a:cubicBezTo>
                    <a:pt x="678" y="7"/>
                    <a:pt x="678" y="7"/>
                    <a:pt x="678" y="7"/>
                  </a:cubicBezTo>
                  <a:cubicBezTo>
                    <a:pt x="675" y="6"/>
                    <a:pt x="673" y="7"/>
                    <a:pt x="669" y="6"/>
                  </a:cubicBezTo>
                  <a:cubicBezTo>
                    <a:pt x="669" y="6"/>
                    <a:pt x="667" y="4"/>
                    <a:pt x="666" y="4"/>
                  </a:cubicBezTo>
                  <a:cubicBezTo>
                    <a:pt x="662" y="3"/>
                    <a:pt x="654" y="3"/>
                    <a:pt x="653" y="3"/>
                  </a:cubicBezTo>
                  <a:cubicBezTo>
                    <a:pt x="651" y="4"/>
                    <a:pt x="650" y="8"/>
                    <a:pt x="648" y="9"/>
                  </a:cubicBezTo>
                  <a:cubicBezTo>
                    <a:pt x="646" y="10"/>
                    <a:pt x="644" y="10"/>
                    <a:pt x="643" y="11"/>
                  </a:cubicBezTo>
                  <a:cubicBezTo>
                    <a:pt x="642" y="11"/>
                    <a:pt x="641" y="13"/>
                    <a:pt x="640" y="13"/>
                  </a:cubicBezTo>
                  <a:cubicBezTo>
                    <a:pt x="638" y="14"/>
                    <a:pt x="638" y="12"/>
                    <a:pt x="637" y="13"/>
                  </a:cubicBezTo>
                  <a:cubicBezTo>
                    <a:pt x="637" y="13"/>
                    <a:pt x="635" y="14"/>
                    <a:pt x="635" y="15"/>
                  </a:cubicBezTo>
                  <a:cubicBezTo>
                    <a:pt x="631" y="16"/>
                    <a:pt x="630" y="15"/>
                    <a:pt x="627" y="17"/>
                  </a:cubicBezTo>
                  <a:cubicBezTo>
                    <a:pt x="628" y="16"/>
                    <a:pt x="627" y="15"/>
                    <a:pt x="627" y="15"/>
                  </a:cubicBezTo>
                  <a:cubicBezTo>
                    <a:pt x="628" y="14"/>
                    <a:pt x="631" y="12"/>
                    <a:pt x="633" y="11"/>
                  </a:cubicBezTo>
                  <a:cubicBezTo>
                    <a:pt x="634" y="11"/>
                    <a:pt x="636" y="12"/>
                    <a:pt x="638" y="11"/>
                  </a:cubicBezTo>
                  <a:cubicBezTo>
                    <a:pt x="639" y="11"/>
                    <a:pt x="647" y="7"/>
                    <a:pt x="647" y="6"/>
                  </a:cubicBezTo>
                  <a:cubicBezTo>
                    <a:pt x="648" y="5"/>
                    <a:pt x="647" y="4"/>
                    <a:pt x="648" y="3"/>
                  </a:cubicBezTo>
                  <a:cubicBezTo>
                    <a:pt x="647" y="3"/>
                    <a:pt x="645" y="2"/>
                    <a:pt x="644" y="2"/>
                  </a:cubicBezTo>
                  <a:cubicBezTo>
                    <a:pt x="639" y="0"/>
                    <a:pt x="637" y="2"/>
                    <a:pt x="632" y="3"/>
                  </a:cubicBezTo>
                  <a:cubicBezTo>
                    <a:pt x="631" y="3"/>
                    <a:pt x="628" y="2"/>
                    <a:pt x="629" y="2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7" y="3"/>
                    <a:pt x="623" y="3"/>
                    <a:pt x="622" y="2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0"/>
                    <a:pt x="620" y="1"/>
                    <a:pt x="618" y="1"/>
                  </a:cubicBezTo>
                  <a:cubicBezTo>
                    <a:pt x="616" y="1"/>
                    <a:pt x="613" y="0"/>
                    <a:pt x="611" y="0"/>
                  </a:cubicBezTo>
                  <a:cubicBezTo>
                    <a:pt x="610" y="0"/>
                    <a:pt x="606" y="3"/>
                    <a:pt x="606" y="3"/>
                  </a:cubicBezTo>
                  <a:cubicBezTo>
                    <a:pt x="606" y="4"/>
                    <a:pt x="606" y="6"/>
                    <a:pt x="606" y="7"/>
                  </a:cubicBezTo>
                  <a:cubicBezTo>
                    <a:pt x="605" y="6"/>
                    <a:pt x="605" y="5"/>
                    <a:pt x="605" y="5"/>
                  </a:cubicBezTo>
                  <a:cubicBezTo>
                    <a:pt x="602" y="4"/>
                    <a:pt x="589" y="7"/>
                    <a:pt x="594" y="12"/>
                  </a:cubicBezTo>
                  <a:cubicBezTo>
                    <a:pt x="592" y="11"/>
                    <a:pt x="590" y="11"/>
                    <a:pt x="588" y="9"/>
                  </a:cubicBezTo>
                  <a:cubicBezTo>
                    <a:pt x="587" y="9"/>
                    <a:pt x="587" y="7"/>
                    <a:pt x="585" y="7"/>
                  </a:cubicBezTo>
                  <a:cubicBezTo>
                    <a:pt x="584" y="6"/>
                    <a:pt x="582" y="7"/>
                    <a:pt x="582" y="7"/>
                  </a:cubicBezTo>
                  <a:cubicBezTo>
                    <a:pt x="575" y="8"/>
                    <a:pt x="566" y="6"/>
                    <a:pt x="561" y="7"/>
                  </a:cubicBezTo>
                  <a:cubicBezTo>
                    <a:pt x="559" y="7"/>
                    <a:pt x="557" y="9"/>
                    <a:pt x="556" y="9"/>
                  </a:cubicBezTo>
                  <a:cubicBezTo>
                    <a:pt x="556" y="11"/>
                    <a:pt x="556" y="11"/>
                    <a:pt x="556" y="11"/>
                  </a:cubicBezTo>
                  <a:cubicBezTo>
                    <a:pt x="556" y="11"/>
                    <a:pt x="557" y="11"/>
                    <a:pt x="558" y="11"/>
                  </a:cubicBezTo>
                  <a:cubicBezTo>
                    <a:pt x="558" y="12"/>
                    <a:pt x="557" y="13"/>
                    <a:pt x="558" y="13"/>
                  </a:cubicBezTo>
                  <a:cubicBezTo>
                    <a:pt x="559" y="14"/>
                    <a:pt x="561" y="13"/>
                    <a:pt x="562" y="13"/>
                  </a:cubicBezTo>
                  <a:cubicBezTo>
                    <a:pt x="562" y="13"/>
                    <a:pt x="563" y="15"/>
                    <a:pt x="563" y="15"/>
                  </a:cubicBezTo>
                  <a:cubicBezTo>
                    <a:pt x="564" y="15"/>
                    <a:pt x="566" y="16"/>
                    <a:pt x="567" y="17"/>
                  </a:cubicBezTo>
                  <a:cubicBezTo>
                    <a:pt x="567" y="18"/>
                    <a:pt x="566" y="20"/>
                    <a:pt x="566" y="20"/>
                  </a:cubicBezTo>
                  <a:cubicBezTo>
                    <a:pt x="564" y="17"/>
                    <a:pt x="563" y="15"/>
                    <a:pt x="560" y="15"/>
                  </a:cubicBezTo>
                  <a:cubicBezTo>
                    <a:pt x="559" y="14"/>
                    <a:pt x="557" y="15"/>
                    <a:pt x="557" y="15"/>
                  </a:cubicBezTo>
                  <a:cubicBezTo>
                    <a:pt x="556" y="14"/>
                    <a:pt x="555" y="12"/>
                    <a:pt x="554" y="11"/>
                  </a:cubicBezTo>
                  <a:cubicBezTo>
                    <a:pt x="554" y="12"/>
                    <a:pt x="553" y="11"/>
                    <a:pt x="552" y="11"/>
                  </a:cubicBezTo>
                  <a:cubicBezTo>
                    <a:pt x="552" y="11"/>
                    <a:pt x="551" y="13"/>
                    <a:pt x="551" y="13"/>
                  </a:cubicBezTo>
                  <a:cubicBezTo>
                    <a:pt x="549" y="14"/>
                    <a:pt x="547" y="13"/>
                    <a:pt x="545" y="13"/>
                  </a:cubicBezTo>
                  <a:cubicBezTo>
                    <a:pt x="544" y="12"/>
                    <a:pt x="544" y="11"/>
                    <a:pt x="543" y="11"/>
                  </a:cubicBezTo>
                  <a:cubicBezTo>
                    <a:pt x="543" y="11"/>
                    <a:pt x="543" y="13"/>
                    <a:pt x="543" y="13"/>
                  </a:cubicBezTo>
                  <a:cubicBezTo>
                    <a:pt x="543" y="14"/>
                    <a:pt x="540" y="17"/>
                    <a:pt x="539" y="17"/>
                  </a:cubicBezTo>
                  <a:cubicBezTo>
                    <a:pt x="538" y="17"/>
                    <a:pt x="537" y="18"/>
                    <a:pt x="536" y="17"/>
                  </a:cubicBezTo>
                  <a:cubicBezTo>
                    <a:pt x="535" y="17"/>
                    <a:pt x="535" y="15"/>
                    <a:pt x="535" y="15"/>
                  </a:cubicBezTo>
                  <a:cubicBezTo>
                    <a:pt x="534" y="15"/>
                    <a:pt x="533" y="15"/>
                    <a:pt x="532" y="15"/>
                  </a:cubicBezTo>
                  <a:cubicBezTo>
                    <a:pt x="532" y="15"/>
                    <a:pt x="531" y="16"/>
                    <a:pt x="531" y="17"/>
                  </a:cubicBezTo>
                  <a:cubicBezTo>
                    <a:pt x="532" y="18"/>
                    <a:pt x="533" y="19"/>
                    <a:pt x="533" y="19"/>
                  </a:cubicBezTo>
                  <a:cubicBezTo>
                    <a:pt x="534" y="20"/>
                    <a:pt x="535" y="19"/>
                    <a:pt x="536" y="19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2" y="19"/>
                    <a:pt x="529" y="17"/>
                    <a:pt x="526" y="17"/>
                  </a:cubicBezTo>
                  <a:cubicBezTo>
                    <a:pt x="526" y="16"/>
                    <a:pt x="524" y="17"/>
                    <a:pt x="524" y="17"/>
                  </a:cubicBezTo>
                  <a:cubicBezTo>
                    <a:pt x="523" y="16"/>
                    <a:pt x="522" y="14"/>
                    <a:pt x="521" y="14"/>
                  </a:cubicBezTo>
                  <a:cubicBezTo>
                    <a:pt x="520" y="14"/>
                    <a:pt x="518" y="14"/>
                    <a:pt x="517" y="14"/>
                  </a:cubicBezTo>
                  <a:cubicBezTo>
                    <a:pt x="517" y="16"/>
                    <a:pt x="517" y="21"/>
                    <a:pt x="518" y="23"/>
                  </a:cubicBezTo>
                  <a:cubicBezTo>
                    <a:pt x="519" y="24"/>
                    <a:pt x="521" y="24"/>
                    <a:pt x="521" y="25"/>
                  </a:cubicBezTo>
                  <a:cubicBezTo>
                    <a:pt x="521" y="25"/>
                    <a:pt x="521" y="26"/>
                    <a:pt x="521" y="27"/>
                  </a:cubicBezTo>
                  <a:cubicBezTo>
                    <a:pt x="520" y="26"/>
                    <a:pt x="519" y="24"/>
                    <a:pt x="518" y="23"/>
                  </a:cubicBezTo>
                  <a:cubicBezTo>
                    <a:pt x="517" y="23"/>
                    <a:pt x="517" y="22"/>
                    <a:pt x="516" y="22"/>
                  </a:cubicBezTo>
                  <a:cubicBezTo>
                    <a:pt x="516" y="23"/>
                    <a:pt x="515" y="21"/>
                    <a:pt x="514" y="21"/>
                  </a:cubicBezTo>
                  <a:cubicBezTo>
                    <a:pt x="514" y="22"/>
                    <a:pt x="515" y="25"/>
                    <a:pt x="514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0" y="21"/>
                    <a:pt x="510" y="19"/>
                    <a:pt x="504" y="18"/>
                  </a:cubicBezTo>
                  <a:cubicBezTo>
                    <a:pt x="503" y="17"/>
                    <a:pt x="503" y="17"/>
                    <a:pt x="503" y="17"/>
                  </a:cubicBezTo>
                  <a:cubicBezTo>
                    <a:pt x="500" y="16"/>
                    <a:pt x="498" y="17"/>
                    <a:pt x="495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4"/>
                    <a:pt x="490" y="13"/>
                    <a:pt x="490" y="13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88" y="11"/>
                    <a:pt x="484" y="12"/>
                    <a:pt x="482" y="12"/>
                  </a:cubicBezTo>
                  <a:cubicBezTo>
                    <a:pt x="483" y="13"/>
                    <a:pt x="482" y="13"/>
                    <a:pt x="482" y="14"/>
                  </a:cubicBezTo>
                  <a:cubicBezTo>
                    <a:pt x="482" y="14"/>
                    <a:pt x="485" y="18"/>
                    <a:pt x="486" y="19"/>
                  </a:cubicBezTo>
                  <a:cubicBezTo>
                    <a:pt x="480" y="17"/>
                    <a:pt x="476" y="19"/>
                    <a:pt x="470" y="18"/>
                  </a:cubicBezTo>
                  <a:cubicBezTo>
                    <a:pt x="471" y="20"/>
                    <a:pt x="471" y="21"/>
                    <a:pt x="472" y="23"/>
                  </a:cubicBezTo>
                  <a:cubicBezTo>
                    <a:pt x="474" y="23"/>
                    <a:pt x="474" y="22"/>
                    <a:pt x="476" y="23"/>
                  </a:cubicBezTo>
                  <a:cubicBezTo>
                    <a:pt x="477" y="23"/>
                    <a:pt x="478" y="25"/>
                    <a:pt x="478" y="25"/>
                  </a:cubicBezTo>
                  <a:cubicBezTo>
                    <a:pt x="481" y="25"/>
                    <a:pt x="482" y="23"/>
                    <a:pt x="484" y="23"/>
                  </a:cubicBezTo>
                  <a:cubicBezTo>
                    <a:pt x="485" y="23"/>
                    <a:pt x="487" y="24"/>
                    <a:pt x="489" y="24"/>
                  </a:cubicBezTo>
                  <a:cubicBezTo>
                    <a:pt x="490" y="24"/>
                    <a:pt x="491" y="22"/>
                    <a:pt x="493" y="23"/>
                  </a:cubicBezTo>
                  <a:cubicBezTo>
                    <a:pt x="493" y="23"/>
                    <a:pt x="494" y="24"/>
                    <a:pt x="494" y="24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6"/>
                    <a:pt x="492" y="25"/>
                    <a:pt x="492" y="25"/>
                  </a:cubicBezTo>
                  <a:cubicBezTo>
                    <a:pt x="492" y="25"/>
                    <a:pt x="492" y="31"/>
                    <a:pt x="492" y="31"/>
                  </a:cubicBezTo>
                  <a:cubicBezTo>
                    <a:pt x="491" y="31"/>
                    <a:pt x="491" y="31"/>
                    <a:pt x="490" y="31"/>
                  </a:cubicBezTo>
                  <a:cubicBezTo>
                    <a:pt x="490" y="29"/>
                    <a:pt x="490" y="28"/>
                    <a:pt x="489" y="26"/>
                  </a:cubicBezTo>
                  <a:cubicBezTo>
                    <a:pt x="487" y="26"/>
                    <a:pt x="486" y="26"/>
                    <a:pt x="484" y="27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83" y="29"/>
                    <a:pt x="476" y="26"/>
                    <a:pt x="474" y="25"/>
                  </a:cubicBezTo>
                  <a:cubicBezTo>
                    <a:pt x="475" y="25"/>
                    <a:pt x="473" y="27"/>
                    <a:pt x="473" y="27"/>
                  </a:cubicBezTo>
                  <a:cubicBezTo>
                    <a:pt x="474" y="27"/>
                    <a:pt x="475" y="30"/>
                    <a:pt x="474" y="30"/>
                  </a:cubicBezTo>
                  <a:close/>
                  <a:moveTo>
                    <a:pt x="101" y="453"/>
                  </a:moveTo>
                  <a:cubicBezTo>
                    <a:pt x="102" y="453"/>
                    <a:pt x="102" y="453"/>
                    <a:pt x="102" y="453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452"/>
                    <a:pt x="103" y="453"/>
                    <a:pt x="104" y="453"/>
                  </a:cubicBezTo>
                  <a:cubicBezTo>
                    <a:pt x="103" y="453"/>
                    <a:pt x="104" y="455"/>
                    <a:pt x="104" y="455"/>
                  </a:cubicBezTo>
                  <a:cubicBezTo>
                    <a:pt x="103" y="456"/>
                    <a:pt x="102" y="455"/>
                    <a:pt x="102" y="455"/>
                  </a:cubicBezTo>
                  <a:cubicBezTo>
                    <a:pt x="100" y="456"/>
                    <a:pt x="97" y="462"/>
                    <a:pt x="96" y="464"/>
                  </a:cubicBezTo>
                  <a:cubicBezTo>
                    <a:pt x="97" y="465"/>
                    <a:pt x="99" y="465"/>
                    <a:pt x="100" y="466"/>
                  </a:cubicBezTo>
                  <a:cubicBezTo>
                    <a:pt x="100" y="467"/>
                    <a:pt x="99" y="467"/>
                    <a:pt x="99" y="467"/>
                  </a:cubicBezTo>
                  <a:cubicBezTo>
                    <a:pt x="99" y="467"/>
                    <a:pt x="99" y="469"/>
                    <a:pt x="99" y="469"/>
                  </a:cubicBezTo>
                  <a:cubicBezTo>
                    <a:pt x="99" y="469"/>
                    <a:pt x="101" y="470"/>
                    <a:pt x="101" y="470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98" y="470"/>
                    <a:pt x="100" y="476"/>
                    <a:pt x="101" y="477"/>
                  </a:cubicBezTo>
                  <a:cubicBezTo>
                    <a:pt x="104" y="480"/>
                    <a:pt x="104" y="480"/>
                    <a:pt x="104" y="480"/>
                  </a:cubicBezTo>
                  <a:cubicBezTo>
                    <a:pt x="104" y="479"/>
                    <a:pt x="106" y="480"/>
                    <a:pt x="106" y="479"/>
                  </a:cubicBezTo>
                  <a:cubicBezTo>
                    <a:pt x="107" y="479"/>
                    <a:pt x="106" y="478"/>
                    <a:pt x="106" y="478"/>
                  </a:cubicBezTo>
                  <a:cubicBezTo>
                    <a:pt x="108" y="475"/>
                    <a:pt x="108" y="475"/>
                    <a:pt x="108" y="475"/>
                  </a:cubicBezTo>
                  <a:cubicBezTo>
                    <a:pt x="109" y="474"/>
                    <a:pt x="110" y="476"/>
                    <a:pt x="111" y="475"/>
                  </a:cubicBezTo>
                  <a:cubicBezTo>
                    <a:pt x="110" y="477"/>
                    <a:pt x="110" y="476"/>
                    <a:pt x="109" y="477"/>
                  </a:cubicBezTo>
                  <a:cubicBezTo>
                    <a:pt x="109" y="478"/>
                    <a:pt x="110" y="481"/>
                    <a:pt x="110" y="481"/>
                  </a:cubicBezTo>
                  <a:cubicBezTo>
                    <a:pt x="110" y="481"/>
                    <a:pt x="108" y="481"/>
                    <a:pt x="108" y="481"/>
                  </a:cubicBezTo>
                  <a:cubicBezTo>
                    <a:pt x="108" y="481"/>
                    <a:pt x="107" y="483"/>
                    <a:pt x="107" y="484"/>
                  </a:cubicBezTo>
                  <a:cubicBezTo>
                    <a:pt x="108" y="484"/>
                    <a:pt x="109" y="485"/>
                    <a:pt x="110" y="486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0" y="489"/>
                    <a:pt x="112" y="487"/>
                    <a:pt x="110" y="487"/>
                  </a:cubicBezTo>
                  <a:cubicBezTo>
                    <a:pt x="111" y="487"/>
                    <a:pt x="112" y="487"/>
                    <a:pt x="113" y="487"/>
                  </a:cubicBezTo>
                  <a:cubicBezTo>
                    <a:pt x="114" y="487"/>
                    <a:pt x="112" y="486"/>
                    <a:pt x="114" y="485"/>
                  </a:cubicBezTo>
                  <a:cubicBezTo>
                    <a:pt x="114" y="487"/>
                    <a:pt x="114" y="490"/>
                    <a:pt x="116" y="491"/>
                  </a:cubicBezTo>
                  <a:cubicBezTo>
                    <a:pt x="116" y="492"/>
                    <a:pt x="118" y="491"/>
                    <a:pt x="120" y="493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4"/>
                    <a:pt x="119" y="495"/>
                    <a:pt x="121" y="495"/>
                  </a:cubicBezTo>
                  <a:cubicBezTo>
                    <a:pt x="120" y="497"/>
                    <a:pt x="121" y="496"/>
                    <a:pt x="120" y="497"/>
                  </a:cubicBezTo>
                  <a:cubicBezTo>
                    <a:pt x="120" y="498"/>
                    <a:pt x="120" y="499"/>
                    <a:pt x="120" y="500"/>
                  </a:cubicBezTo>
                  <a:cubicBezTo>
                    <a:pt x="120" y="500"/>
                    <a:pt x="122" y="501"/>
                    <a:pt x="122" y="501"/>
                  </a:cubicBezTo>
                  <a:cubicBezTo>
                    <a:pt x="122" y="501"/>
                    <a:pt x="121" y="502"/>
                    <a:pt x="120" y="502"/>
                  </a:cubicBezTo>
                  <a:cubicBezTo>
                    <a:pt x="118" y="502"/>
                    <a:pt x="122" y="502"/>
                    <a:pt x="121" y="503"/>
                  </a:cubicBezTo>
                  <a:cubicBezTo>
                    <a:pt x="120" y="504"/>
                    <a:pt x="119" y="503"/>
                    <a:pt x="118" y="504"/>
                  </a:cubicBezTo>
                  <a:cubicBezTo>
                    <a:pt x="117" y="505"/>
                    <a:pt x="119" y="509"/>
                    <a:pt x="119" y="510"/>
                  </a:cubicBezTo>
                  <a:cubicBezTo>
                    <a:pt x="117" y="510"/>
                    <a:pt x="116" y="510"/>
                    <a:pt x="114" y="509"/>
                  </a:cubicBezTo>
                  <a:cubicBezTo>
                    <a:pt x="114" y="509"/>
                    <a:pt x="114" y="512"/>
                    <a:pt x="114" y="51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6" y="515"/>
                    <a:pt x="116" y="517"/>
                    <a:pt x="116" y="520"/>
                  </a:cubicBezTo>
                  <a:cubicBezTo>
                    <a:pt x="117" y="520"/>
                    <a:pt x="117" y="521"/>
                    <a:pt x="118" y="520"/>
                  </a:cubicBezTo>
                  <a:cubicBezTo>
                    <a:pt x="119" y="520"/>
                    <a:pt x="120" y="518"/>
                    <a:pt x="121" y="518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24" y="520"/>
                    <a:pt x="127" y="520"/>
                    <a:pt x="130" y="520"/>
                  </a:cubicBezTo>
                  <a:cubicBezTo>
                    <a:pt x="129" y="523"/>
                    <a:pt x="129" y="525"/>
                    <a:pt x="129" y="526"/>
                  </a:cubicBezTo>
                  <a:cubicBezTo>
                    <a:pt x="131" y="525"/>
                    <a:pt x="132" y="525"/>
                    <a:pt x="135" y="525"/>
                  </a:cubicBezTo>
                  <a:cubicBezTo>
                    <a:pt x="135" y="525"/>
                    <a:pt x="135" y="526"/>
                    <a:pt x="135" y="526"/>
                  </a:cubicBezTo>
                  <a:cubicBezTo>
                    <a:pt x="136" y="527"/>
                    <a:pt x="137" y="526"/>
                    <a:pt x="137" y="526"/>
                  </a:cubicBezTo>
                  <a:cubicBezTo>
                    <a:pt x="137" y="526"/>
                    <a:pt x="137" y="529"/>
                    <a:pt x="137" y="529"/>
                  </a:cubicBezTo>
                  <a:cubicBezTo>
                    <a:pt x="139" y="530"/>
                    <a:pt x="141" y="530"/>
                    <a:pt x="143" y="530"/>
                  </a:cubicBezTo>
                  <a:cubicBezTo>
                    <a:pt x="143" y="534"/>
                    <a:pt x="142" y="535"/>
                    <a:pt x="146" y="537"/>
                  </a:cubicBezTo>
                  <a:cubicBezTo>
                    <a:pt x="147" y="537"/>
                    <a:pt x="148" y="537"/>
                    <a:pt x="149" y="537"/>
                  </a:cubicBezTo>
                  <a:cubicBezTo>
                    <a:pt x="149" y="537"/>
                    <a:pt x="149" y="538"/>
                    <a:pt x="149" y="538"/>
                  </a:cubicBezTo>
                  <a:cubicBezTo>
                    <a:pt x="156" y="538"/>
                    <a:pt x="158" y="539"/>
                    <a:pt x="162" y="540"/>
                  </a:cubicBezTo>
                  <a:cubicBezTo>
                    <a:pt x="162" y="539"/>
                    <a:pt x="162" y="537"/>
                    <a:pt x="162" y="536"/>
                  </a:cubicBezTo>
                  <a:cubicBezTo>
                    <a:pt x="162" y="536"/>
                    <a:pt x="160" y="536"/>
                    <a:pt x="159" y="535"/>
                  </a:cubicBezTo>
                  <a:cubicBezTo>
                    <a:pt x="159" y="535"/>
                    <a:pt x="157" y="532"/>
                    <a:pt x="157" y="532"/>
                  </a:cubicBezTo>
                  <a:cubicBezTo>
                    <a:pt x="157" y="531"/>
                    <a:pt x="158" y="531"/>
                    <a:pt x="157" y="530"/>
                  </a:cubicBezTo>
                  <a:cubicBezTo>
                    <a:pt x="156" y="529"/>
                    <a:pt x="151" y="526"/>
                    <a:pt x="149" y="525"/>
                  </a:cubicBezTo>
                  <a:cubicBezTo>
                    <a:pt x="147" y="524"/>
                    <a:pt x="144" y="525"/>
                    <a:pt x="143" y="523"/>
                  </a:cubicBezTo>
                  <a:cubicBezTo>
                    <a:pt x="142" y="523"/>
                    <a:pt x="143" y="520"/>
                    <a:pt x="143" y="520"/>
                  </a:cubicBezTo>
                  <a:cubicBezTo>
                    <a:pt x="143" y="519"/>
                    <a:pt x="141" y="519"/>
                    <a:pt x="140" y="519"/>
                  </a:cubicBezTo>
                  <a:cubicBezTo>
                    <a:pt x="139" y="519"/>
                    <a:pt x="139" y="515"/>
                    <a:pt x="139" y="517"/>
                  </a:cubicBezTo>
                  <a:cubicBezTo>
                    <a:pt x="140" y="515"/>
                    <a:pt x="140" y="515"/>
                    <a:pt x="140" y="515"/>
                  </a:cubicBezTo>
                  <a:cubicBezTo>
                    <a:pt x="139" y="515"/>
                    <a:pt x="139" y="516"/>
                    <a:pt x="138" y="516"/>
                  </a:cubicBezTo>
                  <a:cubicBezTo>
                    <a:pt x="138" y="516"/>
                    <a:pt x="136" y="514"/>
                    <a:pt x="135" y="514"/>
                  </a:cubicBezTo>
                  <a:cubicBezTo>
                    <a:pt x="133" y="513"/>
                    <a:pt x="130" y="514"/>
                    <a:pt x="128" y="514"/>
                  </a:cubicBezTo>
                  <a:cubicBezTo>
                    <a:pt x="125" y="513"/>
                    <a:pt x="121" y="511"/>
                    <a:pt x="119" y="511"/>
                  </a:cubicBezTo>
                  <a:cubicBezTo>
                    <a:pt x="121" y="510"/>
                    <a:pt x="123" y="508"/>
                    <a:pt x="127" y="508"/>
                  </a:cubicBezTo>
                  <a:cubicBezTo>
                    <a:pt x="131" y="508"/>
                    <a:pt x="130" y="510"/>
                    <a:pt x="128" y="512"/>
                  </a:cubicBezTo>
                  <a:cubicBezTo>
                    <a:pt x="129" y="512"/>
                    <a:pt x="129" y="513"/>
                    <a:pt x="130" y="513"/>
                  </a:cubicBezTo>
                  <a:cubicBezTo>
                    <a:pt x="132" y="514"/>
                    <a:pt x="137" y="512"/>
                    <a:pt x="139" y="511"/>
                  </a:cubicBezTo>
                  <a:cubicBezTo>
                    <a:pt x="140" y="511"/>
                    <a:pt x="141" y="510"/>
                    <a:pt x="142" y="510"/>
                  </a:cubicBezTo>
                  <a:cubicBezTo>
                    <a:pt x="143" y="510"/>
                    <a:pt x="142" y="512"/>
                    <a:pt x="142" y="513"/>
                  </a:cubicBezTo>
                  <a:cubicBezTo>
                    <a:pt x="142" y="513"/>
                    <a:pt x="144" y="513"/>
                    <a:pt x="145" y="514"/>
                  </a:cubicBezTo>
                  <a:cubicBezTo>
                    <a:pt x="145" y="515"/>
                    <a:pt x="144" y="515"/>
                    <a:pt x="144" y="516"/>
                  </a:cubicBezTo>
                  <a:cubicBezTo>
                    <a:pt x="147" y="517"/>
                    <a:pt x="148" y="517"/>
                    <a:pt x="151" y="517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5" y="520"/>
                    <a:pt x="149" y="524"/>
                    <a:pt x="153" y="523"/>
                  </a:cubicBezTo>
                  <a:cubicBezTo>
                    <a:pt x="154" y="523"/>
                    <a:pt x="155" y="521"/>
                    <a:pt x="155" y="520"/>
                  </a:cubicBezTo>
                  <a:cubicBezTo>
                    <a:pt x="156" y="520"/>
                    <a:pt x="157" y="521"/>
                    <a:pt x="157" y="520"/>
                  </a:cubicBezTo>
                  <a:cubicBezTo>
                    <a:pt x="157" y="521"/>
                    <a:pt x="158" y="522"/>
                    <a:pt x="158" y="522"/>
                  </a:cubicBezTo>
                  <a:cubicBezTo>
                    <a:pt x="157" y="522"/>
                    <a:pt x="157" y="524"/>
                    <a:pt x="157" y="524"/>
                  </a:cubicBezTo>
                  <a:cubicBezTo>
                    <a:pt x="158" y="525"/>
                    <a:pt x="159" y="525"/>
                    <a:pt x="160" y="526"/>
                  </a:cubicBezTo>
                  <a:cubicBezTo>
                    <a:pt x="160" y="527"/>
                    <a:pt x="160" y="527"/>
                    <a:pt x="160" y="527"/>
                  </a:cubicBezTo>
                  <a:cubicBezTo>
                    <a:pt x="161" y="527"/>
                    <a:pt x="161" y="527"/>
                    <a:pt x="162" y="527"/>
                  </a:cubicBezTo>
                  <a:cubicBezTo>
                    <a:pt x="162" y="528"/>
                    <a:pt x="162" y="529"/>
                    <a:pt x="162" y="530"/>
                  </a:cubicBezTo>
                  <a:cubicBezTo>
                    <a:pt x="163" y="531"/>
                    <a:pt x="165" y="531"/>
                    <a:pt x="165" y="532"/>
                  </a:cubicBezTo>
                  <a:cubicBezTo>
                    <a:pt x="403" y="536"/>
                    <a:pt x="403" y="536"/>
                    <a:pt x="403" y="536"/>
                  </a:cubicBezTo>
                  <a:cubicBezTo>
                    <a:pt x="403" y="536"/>
                    <a:pt x="403" y="531"/>
                    <a:pt x="405" y="531"/>
                  </a:cubicBezTo>
                  <a:cubicBezTo>
                    <a:pt x="407" y="531"/>
                    <a:pt x="409" y="539"/>
                    <a:pt x="409" y="539"/>
                  </a:cubicBezTo>
                  <a:cubicBezTo>
                    <a:pt x="409" y="539"/>
                    <a:pt x="410" y="540"/>
                    <a:pt x="413" y="540"/>
                  </a:cubicBezTo>
                  <a:cubicBezTo>
                    <a:pt x="416" y="540"/>
                    <a:pt x="418" y="544"/>
                    <a:pt x="419" y="542"/>
                  </a:cubicBezTo>
                  <a:cubicBezTo>
                    <a:pt x="419" y="540"/>
                    <a:pt x="422" y="539"/>
                    <a:pt x="423" y="540"/>
                  </a:cubicBezTo>
                  <a:cubicBezTo>
                    <a:pt x="425" y="541"/>
                    <a:pt x="427" y="543"/>
                    <a:pt x="430" y="543"/>
                  </a:cubicBezTo>
                  <a:cubicBezTo>
                    <a:pt x="432" y="543"/>
                    <a:pt x="433" y="544"/>
                    <a:pt x="435" y="544"/>
                  </a:cubicBezTo>
                  <a:cubicBezTo>
                    <a:pt x="437" y="543"/>
                    <a:pt x="438" y="544"/>
                    <a:pt x="440" y="544"/>
                  </a:cubicBezTo>
                  <a:cubicBezTo>
                    <a:pt x="442" y="545"/>
                    <a:pt x="443" y="543"/>
                    <a:pt x="445" y="545"/>
                  </a:cubicBezTo>
                  <a:cubicBezTo>
                    <a:pt x="446" y="546"/>
                    <a:pt x="448" y="546"/>
                    <a:pt x="449" y="547"/>
                  </a:cubicBezTo>
                  <a:cubicBezTo>
                    <a:pt x="451" y="546"/>
                    <a:pt x="451" y="545"/>
                    <a:pt x="453" y="540"/>
                  </a:cubicBezTo>
                  <a:cubicBezTo>
                    <a:pt x="454" y="540"/>
                    <a:pt x="454" y="541"/>
                    <a:pt x="456" y="541"/>
                  </a:cubicBezTo>
                  <a:cubicBezTo>
                    <a:pt x="456" y="541"/>
                    <a:pt x="457" y="539"/>
                    <a:pt x="457" y="539"/>
                  </a:cubicBezTo>
                  <a:cubicBezTo>
                    <a:pt x="459" y="539"/>
                    <a:pt x="459" y="539"/>
                    <a:pt x="459" y="539"/>
                  </a:cubicBezTo>
                  <a:cubicBezTo>
                    <a:pt x="459" y="538"/>
                    <a:pt x="458" y="537"/>
                    <a:pt x="459" y="536"/>
                  </a:cubicBezTo>
                  <a:cubicBezTo>
                    <a:pt x="461" y="536"/>
                    <a:pt x="461" y="536"/>
                    <a:pt x="461" y="536"/>
                  </a:cubicBezTo>
                  <a:cubicBezTo>
                    <a:pt x="459" y="537"/>
                    <a:pt x="460" y="539"/>
                    <a:pt x="461" y="539"/>
                  </a:cubicBezTo>
                  <a:cubicBezTo>
                    <a:pt x="461" y="539"/>
                    <a:pt x="462" y="539"/>
                    <a:pt x="462" y="538"/>
                  </a:cubicBezTo>
                  <a:cubicBezTo>
                    <a:pt x="462" y="537"/>
                    <a:pt x="462" y="537"/>
                    <a:pt x="462" y="537"/>
                  </a:cubicBezTo>
                  <a:cubicBezTo>
                    <a:pt x="462" y="538"/>
                    <a:pt x="461" y="536"/>
                    <a:pt x="461" y="535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4" y="534"/>
                    <a:pt x="465" y="535"/>
                    <a:pt x="466" y="535"/>
                  </a:cubicBezTo>
                  <a:cubicBezTo>
                    <a:pt x="467" y="535"/>
                    <a:pt x="469" y="534"/>
                    <a:pt x="470" y="534"/>
                  </a:cubicBezTo>
                  <a:cubicBezTo>
                    <a:pt x="471" y="534"/>
                    <a:pt x="470" y="536"/>
                    <a:pt x="472" y="536"/>
                  </a:cubicBezTo>
                  <a:cubicBezTo>
                    <a:pt x="473" y="536"/>
                    <a:pt x="473" y="535"/>
                    <a:pt x="474" y="534"/>
                  </a:cubicBezTo>
                  <a:cubicBezTo>
                    <a:pt x="476" y="538"/>
                    <a:pt x="479" y="547"/>
                    <a:pt x="483" y="548"/>
                  </a:cubicBezTo>
                  <a:cubicBezTo>
                    <a:pt x="485" y="548"/>
                    <a:pt x="486" y="546"/>
                    <a:pt x="488" y="547"/>
                  </a:cubicBezTo>
                  <a:cubicBezTo>
                    <a:pt x="488" y="547"/>
                    <a:pt x="488" y="548"/>
                    <a:pt x="489" y="548"/>
                  </a:cubicBezTo>
                  <a:cubicBezTo>
                    <a:pt x="490" y="554"/>
                    <a:pt x="488" y="552"/>
                    <a:pt x="492" y="555"/>
                  </a:cubicBezTo>
                  <a:cubicBezTo>
                    <a:pt x="492" y="556"/>
                    <a:pt x="492" y="556"/>
                    <a:pt x="491" y="556"/>
                  </a:cubicBezTo>
                  <a:cubicBezTo>
                    <a:pt x="492" y="560"/>
                    <a:pt x="492" y="562"/>
                    <a:pt x="493" y="566"/>
                  </a:cubicBezTo>
                  <a:cubicBezTo>
                    <a:pt x="494" y="566"/>
                    <a:pt x="496" y="566"/>
                    <a:pt x="497" y="566"/>
                  </a:cubicBezTo>
                  <a:cubicBezTo>
                    <a:pt x="498" y="567"/>
                    <a:pt x="500" y="570"/>
                    <a:pt x="502" y="570"/>
                  </a:cubicBezTo>
                  <a:cubicBezTo>
                    <a:pt x="503" y="571"/>
                    <a:pt x="502" y="570"/>
                    <a:pt x="503" y="570"/>
                  </a:cubicBezTo>
                  <a:cubicBezTo>
                    <a:pt x="503" y="570"/>
                    <a:pt x="508" y="570"/>
                    <a:pt x="509" y="570"/>
                  </a:cubicBezTo>
                  <a:cubicBezTo>
                    <a:pt x="510" y="572"/>
                    <a:pt x="510" y="572"/>
                    <a:pt x="510" y="572"/>
                  </a:cubicBezTo>
                  <a:cubicBezTo>
                    <a:pt x="512" y="572"/>
                    <a:pt x="514" y="571"/>
                    <a:pt x="516" y="572"/>
                  </a:cubicBezTo>
                  <a:cubicBezTo>
                    <a:pt x="516" y="572"/>
                    <a:pt x="517" y="574"/>
                    <a:pt x="517" y="574"/>
                  </a:cubicBezTo>
                  <a:cubicBezTo>
                    <a:pt x="521" y="574"/>
                    <a:pt x="522" y="572"/>
                    <a:pt x="525" y="572"/>
                  </a:cubicBezTo>
                  <a:cubicBezTo>
                    <a:pt x="525" y="574"/>
                    <a:pt x="525" y="574"/>
                    <a:pt x="525" y="574"/>
                  </a:cubicBezTo>
                  <a:cubicBezTo>
                    <a:pt x="525" y="575"/>
                    <a:pt x="529" y="575"/>
                    <a:pt x="529" y="576"/>
                  </a:cubicBezTo>
                  <a:cubicBezTo>
                    <a:pt x="529" y="578"/>
                    <a:pt x="529" y="578"/>
                    <a:pt x="529" y="578"/>
                  </a:cubicBezTo>
                  <a:cubicBezTo>
                    <a:pt x="530" y="578"/>
                    <a:pt x="531" y="577"/>
                    <a:pt x="532" y="578"/>
                  </a:cubicBezTo>
                  <a:cubicBezTo>
                    <a:pt x="532" y="584"/>
                    <a:pt x="532" y="583"/>
                    <a:pt x="536" y="586"/>
                  </a:cubicBezTo>
                  <a:cubicBezTo>
                    <a:pt x="536" y="587"/>
                    <a:pt x="536" y="588"/>
                    <a:pt x="536" y="588"/>
                  </a:cubicBezTo>
                  <a:cubicBezTo>
                    <a:pt x="536" y="588"/>
                    <a:pt x="535" y="590"/>
                    <a:pt x="535" y="590"/>
                  </a:cubicBezTo>
                  <a:cubicBezTo>
                    <a:pt x="535" y="590"/>
                    <a:pt x="532" y="590"/>
                    <a:pt x="532" y="590"/>
                  </a:cubicBezTo>
                  <a:cubicBezTo>
                    <a:pt x="533" y="590"/>
                    <a:pt x="532" y="590"/>
                    <a:pt x="532" y="590"/>
                  </a:cubicBezTo>
                  <a:cubicBezTo>
                    <a:pt x="532" y="591"/>
                    <a:pt x="532" y="592"/>
                    <a:pt x="533" y="592"/>
                  </a:cubicBezTo>
                  <a:cubicBezTo>
                    <a:pt x="533" y="592"/>
                    <a:pt x="532" y="592"/>
                    <a:pt x="532" y="594"/>
                  </a:cubicBezTo>
                  <a:cubicBezTo>
                    <a:pt x="532" y="593"/>
                    <a:pt x="530" y="594"/>
                    <a:pt x="530" y="594"/>
                  </a:cubicBezTo>
                  <a:cubicBezTo>
                    <a:pt x="529" y="593"/>
                    <a:pt x="529" y="592"/>
                    <a:pt x="529" y="592"/>
                  </a:cubicBezTo>
                  <a:cubicBezTo>
                    <a:pt x="528" y="591"/>
                    <a:pt x="524" y="591"/>
                    <a:pt x="524" y="591"/>
                  </a:cubicBezTo>
                  <a:cubicBezTo>
                    <a:pt x="524" y="591"/>
                    <a:pt x="524" y="589"/>
                    <a:pt x="524" y="589"/>
                  </a:cubicBezTo>
                  <a:cubicBezTo>
                    <a:pt x="523" y="589"/>
                    <a:pt x="522" y="588"/>
                    <a:pt x="522" y="588"/>
                  </a:cubicBezTo>
                  <a:cubicBezTo>
                    <a:pt x="520" y="590"/>
                    <a:pt x="517" y="593"/>
                    <a:pt x="516" y="594"/>
                  </a:cubicBezTo>
                  <a:cubicBezTo>
                    <a:pt x="514" y="598"/>
                    <a:pt x="517" y="601"/>
                    <a:pt x="516" y="605"/>
                  </a:cubicBezTo>
                  <a:cubicBezTo>
                    <a:pt x="516" y="605"/>
                    <a:pt x="515" y="607"/>
                    <a:pt x="515" y="608"/>
                  </a:cubicBezTo>
                  <a:cubicBezTo>
                    <a:pt x="513" y="608"/>
                    <a:pt x="512" y="608"/>
                    <a:pt x="511" y="609"/>
                  </a:cubicBezTo>
                  <a:cubicBezTo>
                    <a:pt x="511" y="609"/>
                    <a:pt x="510" y="612"/>
                    <a:pt x="510" y="615"/>
                  </a:cubicBezTo>
                  <a:cubicBezTo>
                    <a:pt x="510" y="617"/>
                    <a:pt x="508" y="618"/>
                    <a:pt x="506" y="619"/>
                  </a:cubicBezTo>
                  <a:cubicBezTo>
                    <a:pt x="506" y="619"/>
                    <a:pt x="506" y="620"/>
                    <a:pt x="506" y="622"/>
                  </a:cubicBezTo>
                  <a:cubicBezTo>
                    <a:pt x="511" y="621"/>
                    <a:pt x="511" y="621"/>
                    <a:pt x="514" y="620"/>
                  </a:cubicBezTo>
                  <a:cubicBezTo>
                    <a:pt x="515" y="619"/>
                    <a:pt x="515" y="617"/>
                    <a:pt x="516" y="617"/>
                  </a:cubicBezTo>
                  <a:cubicBezTo>
                    <a:pt x="517" y="616"/>
                    <a:pt x="518" y="617"/>
                    <a:pt x="519" y="616"/>
                  </a:cubicBezTo>
                  <a:cubicBezTo>
                    <a:pt x="519" y="616"/>
                    <a:pt x="520" y="614"/>
                    <a:pt x="521" y="614"/>
                  </a:cubicBezTo>
                  <a:cubicBezTo>
                    <a:pt x="523" y="613"/>
                    <a:pt x="525" y="614"/>
                    <a:pt x="528" y="613"/>
                  </a:cubicBezTo>
                  <a:cubicBezTo>
                    <a:pt x="528" y="613"/>
                    <a:pt x="528" y="611"/>
                    <a:pt x="528" y="611"/>
                  </a:cubicBezTo>
                  <a:cubicBezTo>
                    <a:pt x="531" y="609"/>
                    <a:pt x="534" y="610"/>
                    <a:pt x="537" y="610"/>
                  </a:cubicBezTo>
                  <a:cubicBezTo>
                    <a:pt x="537" y="610"/>
                    <a:pt x="539" y="607"/>
                    <a:pt x="537" y="606"/>
                  </a:cubicBezTo>
                  <a:cubicBezTo>
                    <a:pt x="536" y="606"/>
                    <a:pt x="535" y="607"/>
                    <a:pt x="534" y="606"/>
                  </a:cubicBezTo>
                  <a:cubicBezTo>
                    <a:pt x="534" y="605"/>
                    <a:pt x="534" y="605"/>
                    <a:pt x="534" y="605"/>
                  </a:cubicBezTo>
                  <a:cubicBezTo>
                    <a:pt x="537" y="603"/>
                    <a:pt x="545" y="598"/>
                    <a:pt x="552" y="600"/>
                  </a:cubicBezTo>
                  <a:cubicBezTo>
                    <a:pt x="553" y="600"/>
                    <a:pt x="553" y="602"/>
                    <a:pt x="554" y="602"/>
                  </a:cubicBezTo>
                  <a:cubicBezTo>
                    <a:pt x="554" y="603"/>
                    <a:pt x="556" y="602"/>
                    <a:pt x="556" y="602"/>
                  </a:cubicBezTo>
                  <a:cubicBezTo>
                    <a:pt x="557" y="601"/>
                    <a:pt x="557" y="600"/>
                    <a:pt x="559" y="600"/>
                  </a:cubicBezTo>
                  <a:cubicBezTo>
                    <a:pt x="560" y="599"/>
                    <a:pt x="557" y="599"/>
                    <a:pt x="557" y="599"/>
                  </a:cubicBezTo>
                  <a:cubicBezTo>
                    <a:pt x="556" y="600"/>
                    <a:pt x="556" y="599"/>
                    <a:pt x="555" y="600"/>
                  </a:cubicBezTo>
                  <a:cubicBezTo>
                    <a:pt x="554" y="600"/>
                    <a:pt x="555" y="598"/>
                    <a:pt x="554" y="598"/>
                  </a:cubicBezTo>
                  <a:cubicBezTo>
                    <a:pt x="553" y="597"/>
                    <a:pt x="552" y="598"/>
                    <a:pt x="551" y="597"/>
                  </a:cubicBezTo>
                  <a:cubicBezTo>
                    <a:pt x="551" y="597"/>
                    <a:pt x="550" y="596"/>
                    <a:pt x="550" y="596"/>
                  </a:cubicBezTo>
                  <a:cubicBezTo>
                    <a:pt x="553" y="595"/>
                    <a:pt x="554" y="595"/>
                    <a:pt x="556" y="595"/>
                  </a:cubicBezTo>
                  <a:cubicBezTo>
                    <a:pt x="557" y="595"/>
                    <a:pt x="560" y="597"/>
                    <a:pt x="563" y="596"/>
                  </a:cubicBezTo>
                  <a:cubicBezTo>
                    <a:pt x="564" y="596"/>
                    <a:pt x="565" y="595"/>
                    <a:pt x="566" y="594"/>
                  </a:cubicBezTo>
                  <a:cubicBezTo>
                    <a:pt x="566" y="594"/>
                    <a:pt x="566" y="593"/>
                    <a:pt x="566" y="593"/>
                  </a:cubicBezTo>
                  <a:cubicBezTo>
                    <a:pt x="566" y="593"/>
                    <a:pt x="567" y="591"/>
                    <a:pt x="574" y="587"/>
                  </a:cubicBezTo>
                  <a:cubicBezTo>
                    <a:pt x="578" y="585"/>
                    <a:pt x="579" y="584"/>
                    <a:pt x="581" y="584"/>
                  </a:cubicBezTo>
                  <a:cubicBezTo>
                    <a:pt x="581" y="583"/>
                    <a:pt x="582" y="582"/>
                    <a:pt x="583" y="582"/>
                  </a:cubicBezTo>
                  <a:cubicBezTo>
                    <a:pt x="584" y="582"/>
                    <a:pt x="582" y="583"/>
                    <a:pt x="582" y="584"/>
                  </a:cubicBezTo>
                  <a:cubicBezTo>
                    <a:pt x="582" y="584"/>
                    <a:pt x="583" y="584"/>
                    <a:pt x="583" y="585"/>
                  </a:cubicBezTo>
                  <a:cubicBezTo>
                    <a:pt x="586" y="585"/>
                    <a:pt x="608" y="582"/>
                    <a:pt x="608" y="582"/>
                  </a:cubicBezTo>
                  <a:cubicBezTo>
                    <a:pt x="608" y="582"/>
                    <a:pt x="609" y="579"/>
                    <a:pt x="611" y="578"/>
                  </a:cubicBezTo>
                  <a:cubicBezTo>
                    <a:pt x="613" y="578"/>
                    <a:pt x="619" y="572"/>
                    <a:pt x="619" y="571"/>
                  </a:cubicBezTo>
                  <a:cubicBezTo>
                    <a:pt x="618" y="569"/>
                    <a:pt x="621" y="564"/>
                    <a:pt x="621" y="564"/>
                  </a:cubicBezTo>
                  <a:cubicBezTo>
                    <a:pt x="624" y="559"/>
                    <a:pt x="624" y="559"/>
                    <a:pt x="624" y="559"/>
                  </a:cubicBezTo>
                  <a:cubicBezTo>
                    <a:pt x="624" y="559"/>
                    <a:pt x="626" y="556"/>
                    <a:pt x="627" y="560"/>
                  </a:cubicBezTo>
                  <a:cubicBezTo>
                    <a:pt x="627" y="564"/>
                    <a:pt x="628" y="557"/>
                    <a:pt x="631" y="558"/>
                  </a:cubicBezTo>
                  <a:cubicBezTo>
                    <a:pt x="635" y="559"/>
                    <a:pt x="638" y="560"/>
                    <a:pt x="637" y="565"/>
                  </a:cubicBezTo>
                  <a:cubicBezTo>
                    <a:pt x="637" y="570"/>
                    <a:pt x="637" y="577"/>
                    <a:pt x="637" y="577"/>
                  </a:cubicBezTo>
                  <a:cubicBezTo>
                    <a:pt x="637" y="577"/>
                    <a:pt x="641" y="576"/>
                    <a:pt x="641" y="578"/>
                  </a:cubicBezTo>
                  <a:cubicBezTo>
                    <a:pt x="641" y="581"/>
                    <a:pt x="640" y="583"/>
                    <a:pt x="641" y="583"/>
                  </a:cubicBezTo>
                  <a:cubicBezTo>
                    <a:pt x="642" y="583"/>
                    <a:pt x="643" y="584"/>
                    <a:pt x="643" y="584"/>
                  </a:cubicBezTo>
                  <a:cubicBezTo>
                    <a:pt x="643" y="584"/>
                    <a:pt x="644" y="584"/>
                    <a:pt x="645" y="584"/>
                  </a:cubicBezTo>
                  <a:cubicBezTo>
                    <a:pt x="646" y="584"/>
                    <a:pt x="647" y="586"/>
                    <a:pt x="649" y="586"/>
                  </a:cubicBezTo>
                  <a:cubicBezTo>
                    <a:pt x="649" y="586"/>
                    <a:pt x="651" y="586"/>
                    <a:pt x="650" y="586"/>
                  </a:cubicBezTo>
                  <a:cubicBezTo>
                    <a:pt x="651" y="585"/>
                    <a:pt x="655" y="585"/>
                    <a:pt x="653" y="584"/>
                  </a:cubicBezTo>
                  <a:cubicBezTo>
                    <a:pt x="652" y="583"/>
                    <a:pt x="652" y="583"/>
                    <a:pt x="651" y="583"/>
                  </a:cubicBezTo>
                  <a:cubicBezTo>
                    <a:pt x="651" y="582"/>
                    <a:pt x="651" y="582"/>
                    <a:pt x="651" y="582"/>
                  </a:cubicBezTo>
                  <a:cubicBezTo>
                    <a:pt x="651" y="581"/>
                    <a:pt x="652" y="581"/>
                    <a:pt x="653" y="581"/>
                  </a:cubicBezTo>
                  <a:cubicBezTo>
                    <a:pt x="653" y="580"/>
                    <a:pt x="653" y="579"/>
                    <a:pt x="653" y="578"/>
                  </a:cubicBezTo>
                  <a:cubicBezTo>
                    <a:pt x="653" y="578"/>
                    <a:pt x="654" y="579"/>
                    <a:pt x="655" y="579"/>
                  </a:cubicBezTo>
                  <a:cubicBezTo>
                    <a:pt x="655" y="580"/>
                    <a:pt x="655" y="580"/>
                    <a:pt x="655" y="580"/>
                  </a:cubicBezTo>
                  <a:cubicBezTo>
                    <a:pt x="655" y="580"/>
                    <a:pt x="653" y="581"/>
                    <a:pt x="654" y="581"/>
                  </a:cubicBezTo>
                  <a:cubicBezTo>
                    <a:pt x="653" y="580"/>
                    <a:pt x="654" y="583"/>
                    <a:pt x="655" y="584"/>
                  </a:cubicBezTo>
                  <a:cubicBezTo>
                    <a:pt x="656" y="584"/>
                    <a:pt x="656" y="584"/>
                    <a:pt x="656" y="584"/>
                  </a:cubicBezTo>
                  <a:cubicBezTo>
                    <a:pt x="657" y="583"/>
                    <a:pt x="657" y="580"/>
                    <a:pt x="661" y="579"/>
                  </a:cubicBezTo>
                  <a:cubicBezTo>
                    <a:pt x="661" y="578"/>
                    <a:pt x="661" y="578"/>
                    <a:pt x="661" y="578"/>
                  </a:cubicBezTo>
                  <a:cubicBezTo>
                    <a:pt x="661" y="578"/>
                    <a:pt x="661" y="576"/>
                    <a:pt x="661" y="576"/>
                  </a:cubicBezTo>
                  <a:cubicBezTo>
                    <a:pt x="662" y="576"/>
                    <a:pt x="662" y="576"/>
                    <a:pt x="662" y="576"/>
                  </a:cubicBezTo>
                  <a:cubicBezTo>
                    <a:pt x="662" y="574"/>
                    <a:pt x="662" y="574"/>
                    <a:pt x="662" y="572"/>
                  </a:cubicBezTo>
                  <a:cubicBezTo>
                    <a:pt x="663" y="572"/>
                    <a:pt x="663" y="574"/>
                    <a:pt x="663" y="574"/>
                  </a:cubicBezTo>
                  <a:cubicBezTo>
                    <a:pt x="664" y="574"/>
                    <a:pt x="665" y="573"/>
                    <a:pt x="666" y="573"/>
                  </a:cubicBezTo>
                  <a:cubicBezTo>
                    <a:pt x="666" y="573"/>
                    <a:pt x="666" y="575"/>
                    <a:pt x="666" y="575"/>
                  </a:cubicBezTo>
                  <a:cubicBezTo>
                    <a:pt x="666" y="575"/>
                    <a:pt x="664" y="576"/>
                    <a:pt x="664" y="576"/>
                  </a:cubicBezTo>
                  <a:cubicBezTo>
                    <a:pt x="664" y="577"/>
                    <a:pt x="665" y="577"/>
                    <a:pt x="665" y="578"/>
                  </a:cubicBezTo>
                  <a:cubicBezTo>
                    <a:pt x="664" y="578"/>
                    <a:pt x="663" y="579"/>
                    <a:pt x="663" y="580"/>
                  </a:cubicBezTo>
                  <a:cubicBezTo>
                    <a:pt x="662" y="581"/>
                    <a:pt x="663" y="582"/>
                    <a:pt x="663" y="582"/>
                  </a:cubicBezTo>
                  <a:cubicBezTo>
                    <a:pt x="663" y="582"/>
                    <a:pt x="663" y="581"/>
                    <a:pt x="663" y="581"/>
                  </a:cubicBezTo>
                  <a:cubicBezTo>
                    <a:pt x="667" y="580"/>
                    <a:pt x="673" y="581"/>
                    <a:pt x="676" y="581"/>
                  </a:cubicBezTo>
                  <a:cubicBezTo>
                    <a:pt x="675" y="581"/>
                    <a:pt x="674" y="581"/>
                    <a:pt x="673" y="582"/>
                  </a:cubicBezTo>
                  <a:cubicBezTo>
                    <a:pt x="672" y="583"/>
                    <a:pt x="671" y="585"/>
                    <a:pt x="670" y="586"/>
                  </a:cubicBezTo>
                  <a:cubicBezTo>
                    <a:pt x="669" y="586"/>
                    <a:pt x="668" y="586"/>
                    <a:pt x="667" y="586"/>
                  </a:cubicBezTo>
                  <a:cubicBezTo>
                    <a:pt x="667" y="586"/>
                    <a:pt x="667" y="584"/>
                    <a:pt x="667" y="584"/>
                  </a:cubicBezTo>
                  <a:cubicBezTo>
                    <a:pt x="665" y="583"/>
                    <a:pt x="659" y="586"/>
                    <a:pt x="659" y="587"/>
                  </a:cubicBezTo>
                  <a:cubicBezTo>
                    <a:pt x="658" y="588"/>
                    <a:pt x="659" y="589"/>
                    <a:pt x="658" y="590"/>
                  </a:cubicBezTo>
                  <a:cubicBezTo>
                    <a:pt x="657" y="591"/>
                    <a:pt x="655" y="590"/>
                    <a:pt x="654" y="591"/>
                  </a:cubicBezTo>
                  <a:cubicBezTo>
                    <a:pt x="654" y="591"/>
                    <a:pt x="653" y="593"/>
                    <a:pt x="653" y="594"/>
                  </a:cubicBezTo>
                  <a:cubicBezTo>
                    <a:pt x="649" y="597"/>
                    <a:pt x="650" y="597"/>
                    <a:pt x="651" y="602"/>
                  </a:cubicBezTo>
                  <a:cubicBezTo>
                    <a:pt x="652" y="602"/>
                    <a:pt x="654" y="601"/>
                    <a:pt x="655" y="602"/>
                  </a:cubicBezTo>
                  <a:cubicBezTo>
                    <a:pt x="655" y="602"/>
                    <a:pt x="655" y="603"/>
                    <a:pt x="656" y="604"/>
                  </a:cubicBezTo>
                  <a:cubicBezTo>
                    <a:pt x="657" y="604"/>
                    <a:pt x="657" y="604"/>
                    <a:pt x="657" y="605"/>
                  </a:cubicBezTo>
                  <a:cubicBezTo>
                    <a:pt x="658" y="605"/>
                    <a:pt x="658" y="605"/>
                    <a:pt x="659" y="606"/>
                  </a:cubicBezTo>
                  <a:cubicBezTo>
                    <a:pt x="659" y="605"/>
                    <a:pt x="659" y="603"/>
                    <a:pt x="660" y="603"/>
                  </a:cubicBezTo>
                  <a:cubicBezTo>
                    <a:pt x="661" y="603"/>
                    <a:pt x="661" y="603"/>
                    <a:pt x="661" y="603"/>
                  </a:cubicBezTo>
                  <a:cubicBezTo>
                    <a:pt x="661" y="605"/>
                    <a:pt x="661" y="605"/>
                    <a:pt x="661" y="605"/>
                  </a:cubicBezTo>
                  <a:cubicBezTo>
                    <a:pt x="661" y="605"/>
                    <a:pt x="662" y="605"/>
                    <a:pt x="662" y="606"/>
                  </a:cubicBezTo>
                  <a:cubicBezTo>
                    <a:pt x="663" y="605"/>
                    <a:pt x="663" y="604"/>
                    <a:pt x="665" y="603"/>
                  </a:cubicBezTo>
                  <a:cubicBezTo>
                    <a:pt x="665" y="603"/>
                    <a:pt x="665" y="601"/>
                    <a:pt x="666" y="601"/>
                  </a:cubicBezTo>
                  <a:cubicBezTo>
                    <a:pt x="666" y="601"/>
                    <a:pt x="668" y="601"/>
                    <a:pt x="667" y="602"/>
                  </a:cubicBezTo>
                  <a:cubicBezTo>
                    <a:pt x="669" y="602"/>
                    <a:pt x="669" y="602"/>
                    <a:pt x="669" y="602"/>
                  </a:cubicBezTo>
                  <a:cubicBezTo>
                    <a:pt x="669" y="601"/>
                    <a:pt x="668" y="600"/>
                    <a:pt x="668" y="600"/>
                  </a:cubicBezTo>
                  <a:cubicBezTo>
                    <a:pt x="667" y="598"/>
                    <a:pt x="668" y="596"/>
                    <a:pt x="669" y="594"/>
                  </a:cubicBezTo>
                  <a:cubicBezTo>
                    <a:pt x="669" y="594"/>
                    <a:pt x="670" y="596"/>
                    <a:pt x="671" y="595"/>
                  </a:cubicBezTo>
                  <a:cubicBezTo>
                    <a:pt x="671" y="595"/>
                    <a:pt x="671" y="593"/>
                    <a:pt x="671" y="592"/>
                  </a:cubicBezTo>
                  <a:cubicBezTo>
                    <a:pt x="672" y="593"/>
                    <a:pt x="674" y="595"/>
                    <a:pt x="675" y="596"/>
                  </a:cubicBezTo>
                  <a:cubicBezTo>
                    <a:pt x="675" y="596"/>
                    <a:pt x="676" y="594"/>
                    <a:pt x="675" y="593"/>
                  </a:cubicBezTo>
                  <a:cubicBezTo>
                    <a:pt x="675" y="593"/>
                    <a:pt x="676" y="592"/>
                    <a:pt x="676" y="592"/>
                  </a:cubicBezTo>
                  <a:cubicBezTo>
                    <a:pt x="685" y="591"/>
                    <a:pt x="688" y="588"/>
                    <a:pt x="691" y="582"/>
                  </a:cubicBezTo>
                  <a:cubicBezTo>
                    <a:pt x="692" y="582"/>
                    <a:pt x="693" y="582"/>
                    <a:pt x="693" y="582"/>
                  </a:cubicBezTo>
                  <a:cubicBezTo>
                    <a:pt x="693" y="581"/>
                    <a:pt x="693" y="580"/>
                    <a:pt x="692" y="580"/>
                  </a:cubicBezTo>
                  <a:cubicBezTo>
                    <a:pt x="692" y="579"/>
                    <a:pt x="690" y="580"/>
                    <a:pt x="690" y="580"/>
                  </a:cubicBezTo>
                  <a:cubicBezTo>
                    <a:pt x="690" y="577"/>
                    <a:pt x="690" y="577"/>
                    <a:pt x="690" y="574"/>
                  </a:cubicBezTo>
                  <a:cubicBezTo>
                    <a:pt x="690" y="575"/>
                    <a:pt x="689" y="574"/>
                    <a:pt x="688" y="574"/>
                  </a:cubicBezTo>
                  <a:cubicBezTo>
                    <a:pt x="687" y="575"/>
                    <a:pt x="685" y="579"/>
                    <a:pt x="683" y="580"/>
                  </a:cubicBezTo>
                  <a:cubicBezTo>
                    <a:pt x="683" y="580"/>
                    <a:pt x="681" y="580"/>
                    <a:pt x="681" y="580"/>
                  </a:cubicBezTo>
                  <a:cubicBezTo>
                    <a:pt x="681" y="579"/>
                    <a:pt x="681" y="578"/>
                    <a:pt x="681" y="578"/>
                  </a:cubicBezTo>
                  <a:cubicBezTo>
                    <a:pt x="681" y="577"/>
                    <a:pt x="679" y="578"/>
                    <a:pt x="679" y="578"/>
                  </a:cubicBezTo>
                  <a:cubicBezTo>
                    <a:pt x="678" y="577"/>
                    <a:pt x="676" y="575"/>
                    <a:pt x="675" y="575"/>
                  </a:cubicBezTo>
                  <a:cubicBezTo>
                    <a:pt x="674" y="575"/>
                    <a:pt x="674" y="575"/>
                    <a:pt x="674" y="575"/>
                  </a:cubicBezTo>
                  <a:cubicBezTo>
                    <a:pt x="673" y="575"/>
                    <a:pt x="673" y="576"/>
                    <a:pt x="672" y="576"/>
                  </a:cubicBezTo>
                  <a:cubicBezTo>
                    <a:pt x="671" y="574"/>
                    <a:pt x="671" y="574"/>
                    <a:pt x="671" y="574"/>
                  </a:cubicBezTo>
                  <a:cubicBezTo>
                    <a:pt x="672" y="574"/>
                    <a:pt x="673" y="574"/>
                    <a:pt x="674" y="574"/>
                  </a:cubicBezTo>
                  <a:cubicBezTo>
                    <a:pt x="674" y="573"/>
                    <a:pt x="674" y="572"/>
                    <a:pt x="675" y="572"/>
                  </a:cubicBezTo>
                  <a:cubicBezTo>
                    <a:pt x="672" y="572"/>
                    <a:pt x="670" y="571"/>
                    <a:pt x="667" y="570"/>
                  </a:cubicBezTo>
                  <a:cubicBezTo>
                    <a:pt x="667" y="570"/>
                    <a:pt x="667" y="568"/>
                    <a:pt x="667" y="568"/>
                  </a:cubicBezTo>
                  <a:cubicBezTo>
                    <a:pt x="666" y="568"/>
                    <a:pt x="666" y="569"/>
                    <a:pt x="665" y="568"/>
                  </a:cubicBezTo>
                  <a:cubicBezTo>
                    <a:pt x="666" y="568"/>
                    <a:pt x="666" y="563"/>
                    <a:pt x="665" y="562"/>
                  </a:cubicBezTo>
                  <a:cubicBezTo>
                    <a:pt x="667" y="562"/>
                    <a:pt x="667" y="562"/>
                    <a:pt x="667" y="562"/>
                  </a:cubicBezTo>
                  <a:cubicBezTo>
                    <a:pt x="668" y="561"/>
                    <a:pt x="667" y="560"/>
                    <a:pt x="667" y="559"/>
                  </a:cubicBezTo>
                  <a:cubicBezTo>
                    <a:pt x="666" y="559"/>
                    <a:pt x="663" y="560"/>
                    <a:pt x="663" y="560"/>
                  </a:cubicBezTo>
                  <a:cubicBezTo>
                    <a:pt x="663" y="560"/>
                    <a:pt x="660" y="559"/>
                    <a:pt x="662" y="559"/>
                  </a:cubicBezTo>
                  <a:cubicBezTo>
                    <a:pt x="663" y="557"/>
                    <a:pt x="663" y="557"/>
                    <a:pt x="663" y="557"/>
                  </a:cubicBezTo>
                  <a:cubicBezTo>
                    <a:pt x="663" y="557"/>
                    <a:pt x="664" y="557"/>
                    <a:pt x="665" y="557"/>
                  </a:cubicBezTo>
                  <a:cubicBezTo>
                    <a:pt x="665" y="556"/>
                    <a:pt x="665" y="556"/>
                    <a:pt x="665" y="556"/>
                  </a:cubicBezTo>
                  <a:cubicBezTo>
                    <a:pt x="664" y="556"/>
                    <a:pt x="664" y="553"/>
                    <a:pt x="664" y="552"/>
                  </a:cubicBezTo>
                  <a:cubicBezTo>
                    <a:pt x="666" y="552"/>
                    <a:pt x="666" y="552"/>
                    <a:pt x="666" y="552"/>
                  </a:cubicBezTo>
                  <a:cubicBezTo>
                    <a:pt x="666" y="550"/>
                    <a:pt x="665" y="551"/>
                    <a:pt x="665" y="549"/>
                  </a:cubicBezTo>
                  <a:cubicBezTo>
                    <a:pt x="664" y="549"/>
                    <a:pt x="662" y="548"/>
                    <a:pt x="660" y="549"/>
                  </a:cubicBezTo>
                  <a:cubicBezTo>
                    <a:pt x="659" y="549"/>
                    <a:pt x="659" y="551"/>
                    <a:pt x="658" y="551"/>
                  </a:cubicBezTo>
                  <a:cubicBezTo>
                    <a:pt x="652" y="553"/>
                    <a:pt x="653" y="549"/>
                    <a:pt x="655" y="549"/>
                  </a:cubicBezTo>
                  <a:cubicBezTo>
                    <a:pt x="655" y="548"/>
                    <a:pt x="655" y="548"/>
                    <a:pt x="655" y="548"/>
                  </a:cubicBezTo>
                  <a:cubicBezTo>
                    <a:pt x="654" y="547"/>
                    <a:pt x="654" y="547"/>
                    <a:pt x="653" y="546"/>
                  </a:cubicBezTo>
                  <a:cubicBezTo>
                    <a:pt x="653" y="545"/>
                    <a:pt x="653" y="545"/>
                    <a:pt x="653" y="545"/>
                  </a:cubicBezTo>
                  <a:cubicBezTo>
                    <a:pt x="654" y="545"/>
                    <a:pt x="654" y="543"/>
                    <a:pt x="655" y="543"/>
                  </a:cubicBezTo>
                  <a:cubicBezTo>
                    <a:pt x="655" y="543"/>
                    <a:pt x="656" y="544"/>
                    <a:pt x="656" y="544"/>
                  </a:cubicBezTo>
                  <a:cubicBezTo>
                    <a:pt x="656" y="545"/>
                    <a:pt x="656" y="546"/>
                    <a:pt x="657" y="547"/>
                  </a:cubicBezTo>
                  <a:cubicBezTo>
                    <a:pt x="657" y="547"/>
                    <a:pt x="659" y="548"/>
                    <a:pt x="659" y="548"/>
                  </a:cubicBezTo>
                  <a:cubicBezTo>
                    <a:pt x="659" y="546"/>
                    <a:pt x="659" y="546"/>
                    <a:pt x="659" y="546"/>
                  </a:cubicBezTo>
                  <a:cubicBezTo>
                    <a:pt x="660" y="546"/>
                    <a:pt x="662" y="546"/>
                    <a:pt x="663" y="546"/>
                  </a:cubicBezTo>
                  <a:cubicBezTo>
                    <a:pt x="663" y="544"/>
                    <a:pt x="663" y="543"/>
                    <a:pt x="663" y="540"/>
                  </a:cubicBezTo>
                  <a:cubicBezTo>
                    <a:pt x="664" y="540"/>
                    <a:pt x="666" y="541"/>
                    <a:pt x="667" y="541"/>
                  </a:cubicBezTo>
                  <a:cubicBezTo>
                    <a:pt x="668" y="538"/>
                    <a:pt x="668" y="537"/>
                    <a:pt x="667" y="533"/>
                  </a:cubicBezTo>
                  <a:cubicBezTo>
                    <a:pt x="668" y="533"/>
                    <a:pt x="669" y="534"/>
                    <a:pt x="670" y="534"/>
                  </a:cubicBezTo>
                  <a:cubicBezTo>
                    <a:pt x="670" y="534"/>
                    <a:pt x="670" y="532"/>
                    <a:pt x="670" y="532"/>
                  </a:cubicBezTo>
                  <a:cubicBezTo>
                    <a:pt x="669" y="531"/>
                    <a:pt x="669" y="531"/>
                    <a:pt x="669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3" y="527"/>
                    <a:pt x="660" y="529"/>
                    <a:pt x="658" y="528"/>
                  </a:cubicBezTo>
                  <a:cubicBezTo>
                    <a:pt x="657" y="528"/>
                    <a:pt x="658" y="526"/>
                    <a:pt x="656" y="526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1" y="529"/>
                    <a:pt x="648" y="529"/>
                    <a:pt x="645" y="531"/>
                  </a:cubicBezTo>
                  <a:cubicBezTo>
                    <a:pt x="644" y="531"/>
                    <a:pt x="644" y="533"/>
                    <a:pt x="643" y="533"/>
                  </a:cubicBezTo>
                  <a:cubicBezTo>
                    <a:pt x="642" y="534"/>
                    <a:pt x="641" y="533"/>
                    <a:pt x="640" y="534"/>
                  </a:cubicBezTo>
                  <a:cubicBezTo>
                    <a:pt x="640" y="534"/>
                    <a:pt x="639" y="536"/>
                    <a:pt x="639" y="536"/>
                  </a:cubicBezTo>
                  <a:cubicBezTo>
                    <a:pt x="638" y="536"/>
                    <a:pt x="637" y="535"/>
                    <a:pt x="637" y="536"/>
                  </a:cubicBezTo>
                  <a:cubicBezTo>
                    <a:pt x="635" y="537"/>
                    <a:pt x="635" y="539"/>
                    <a:pt x="634" y="540"/>
                  </a:cubicBezTo>
                  <a:cubicBezTo>
                    <a:pt x="633" y="541"/>
                    <a:pt x="629" y="541"/>
                    <a:pt x="628" y="542"/>
                  </a:cubicBezTo>
                  <a:cubicBezTo>
                    <a:pt x="627" y="543"/>
                    <a:pt x="628" y="546"/>
                    <a:pt x="628" y="546"/>
                  </a:cubicBezTo>
                  <a:cubicBezTo>
                    <a:pt x="627" y="547"/>
                    <a:pt x="623" y="547"/>
                    <a:pt x="623" y="547"/>
                  </a:cubicBezTo>
                  <a:cubicBezTo>
                    <a:pt x="622" y="548"/>
                    <a:pt x="622" y="551"/>
                    <a:pt x="622" y="552"/>
                  </a:cubicBezTo>
                  <a:cubicBezTo>
                    <a:pt x="622" y="552"/>
                    <a:pt x="618" y="557"/>
                    <a:pt x="617" y="557"/>
                  </a:cubicBezTo>
                  <a:cubicBezTo>
                    <a:pt x="617" y="557"/>
                    <a:pt x="617" y="557"/>
                    <a:pt x="617" y="557"/>
                  </a:cubicBezTo>
                  <a:cubicBezTo>
                    <a:pt x="617" y="558"/>
                    <a:pt x="617" y="558"/>
                    <a:pt x="617" y="558"/>
                  </a:cubicBezTo>
                  <a:cubicBezTo>
                    <a:pt x="616" y="558"/>
                    <a:pt x="616" y="557"/>
                    <a:pt x="615" y="558"/>
                  </a:cubicBezTo>
                  <a:cubicBezTo>
                    <a:pt x="618" y="553"/>
                    <a:pt x="620" y="551"/>
                    <a:pt x="622" y="544"/>
                  </a:cubicBezTo>
                  <a:cubicBezTo>
                    <a:pt x="621" y="544"/>
                    <a:pt x="620" y="543"/>
                    <a:pt x="619" y="542"/>
                  </a:cubicBezTo>
                  <a:cubicBezTo>
                    <a:pt x="621" y="542"/>
                    <a:pt x="622" y="543"/>
                    <a:pt x="623" y="542"/>
                  </a:cubicBezTo>
                  <a:cubicBezTo>
                    <a:pt x="625" y="542"/>
                    <a:pt x="625" y="538"/>
                    <a:pt x="627" y="537"/>
                  </a:cubicBezTo>
                  <a:cubicBezTo>
                    <a:pt x="627" y="537"/>
                    <a:pt x="628" y="537"/>
                    <a:pt x="629" y="536"/>
                  </a:cubicBezTo>
                  <a:cubicBezTo>
                    <a:pt x="629" y="536"/>
                    <a:pt x="629" y="535"/>
                    <a:pt x="629" y="534"/>
                  </a:cubicBezTo>
                  <a:cubicBezTo>
                    <a:pt x="631" y="534"/>
                    <a:pt x="632" y="535"/>
                    <a:pt x="633" y="534"/>
                  </a:cubicBezTo>
                  <a:cubicBezTo>
                    <a:pt x="633" y="534"/>
                    <a:pt x="633" y="532"/>
                    <a:pt x="634" y="531"/>
                  </a:cubicBezTo>
                  <a:cubicBezTo>
                    <a:pt x="634" y="530"/>
                    <a:pt x="634" y="530"/>
                    <a:pt x="634" y="530"/>
                  </a:cubicBezTo>
                  <a:cubicBezTo>
                    <a:pt x="635" y="530"/>
                    <a:pt x="637" y="531"/>
                    <a:pt x="637" y="530"/>
                  </a:cubicBezTo>
                  <a:cubicBezTo>
                    <a:pt x="638" y="529"/>
                    <a:pt x="637" y="528"/>
                    <a:pt x="638" y="527"/>
                  </a:cubicBezTo>
                  <a:cubicBezTo>
                    <a:pt x="639" y="526"/>
                    <a:pt x="641" y="527"/>
                    <a:pt x="642" y="526"/>
                  </a:cubicBezTo>
                  <a:cubicBezTo>
                    <a:pt x="643" y="525"/>
                    <a:pt x="643" y="520"/>
                    <a:pt x="643" y="520"/>
                  </a:cubicBezTo>
                  <a:cubicBezTo>
                    <a:pt x="645" y="520"/>
                    <a:pt x="645" y="520"/>
                    <a:pt x="645" y="520"/>
                  </a:cubicBezTo>
                  <a:cubicBezTo>
                    <a:pt x="645" y="518"/>
                    <a:pt x="645" y="518"/>
                    <a:pt x="645" y="518"/>
                  </a:cubicBezTo>
                  <a:cubicBezTo>
                    <a:pt x="645" y="518"/>
                    <a:pt x="646" y="519"/>
                    <a:pt x="646" y="519"/>
                  </a:cubicBezTo>
                  <a:cubicBezTo>
                    <a:pt x="647" y="518"/>
                    <a:pt x="647" y="518"/>
                    <a:pt x="649" y="517"/>
                  </a:cubicBezTo>
                  <a:cubicBezTo>
                    <a:pt x="649" y="516"/>
                    <a:pt x="649" y="516"/>
                    <a:pt x="649" y="516"/>
                  </a:cubicBezTo>
                  <a:cubicBezTo>
                    <a:pt x="650" y="515"/>
                    <a:pt x="655" y="517"/>
                    <a:pt x="658" y="517"/>
                  </a:cubicBezTo>
                  <a:cubicBezTo>
                    <a:pt x="658" y="517"/>
                    <a:pt x="658" y="517"/>
                    <a:pt x="658" y="517"/>
                  </a:cubicBezTo>
                  <a:cubicBezTo>
                    <a:pt x="661" y="517"/>
                    <a:pt x="662" y="517"/>
                    <a:pt x="665" y="517"/>
                  </a:cubicBezTo>
                  <a:cubicBezTo>
                    <a:pt x="665" y="516"/>
                    <a:pt x="665" y="515"/>
                    <a:pt x="665" y="515"/>
                  </a:cubicBezTo>
                  <a:cubicBezTo>
                    <a:pt x="667" y="515"/>
                    <a:pt x="668" y="517"/>
                    <a:pt x="669" y="517"/>
                  </a:cubicBezTo>
                  <a:cubicBezTo>
                    <a:pt x="670" y="517"/>
                    <a:pt x="671" y="516"/>
                    <a:pt x="673" y="516"/>
                  </a:cubicBezTo>
                  <a:cubicBezTo>
                    <a:pt x="675" y="516"/>
                    <a:pt x="676" y="517"/>
                    <a:pt x="677" y="517"/>
                  </a:cubicBezTo>
                  <a:cubicBezTo>
                    <a:pt x="677" y="517"/>
                    <a:pt x="678" y="515"/>
                    <a:pt x="679" y="515"/>
                  </a:cubicBezTo>
                  <a:cubicBezTo>
                    <a:pt x="685" y="514"/>
                    <a:pt x="683" y="518"/>
                    <a:pt x="690" y="515"/>
                  </a:cubicBezTo>
                  <a:cubicBezTo>
                    <a:pt x="691" y="515"/>
                    <a:pt x="691" y="517"/>
                    <a:pt x="691" y="518"/>
                  </a:cubicBezTo>
                  <a:cubicBezTo>
                    <a:pt x="693" y="518"/>
                    <a:pt x="694" y="517"/>
                    <a:pt x="694" y="517"/>
                  </a:cubicBezTo>
                  <a:cubicBezTo>
                    <a:pt x="694" y="519"/>
                    <a:pt x="696" y="517"/>
                    <a:pt x="696" y="517"/>
                  </a:cubicBezTo>
                  <a:cubicBezTo>
                    <a:pt x="696" y="517"/>
                    <a:pt x="696" y="515"/>
                    <a:pt x="696" y="515"/>
                  </a:cubicBezTo>
                  <a:cubicBezTo>
                    <a:pt x="696" y="515"/>
                    <a:pt x="697" y="516"/>
                    <a:pt x="698" y="515"/>
                  </a:cubicBezTo>
                  <a:cubicBezTo>
                    <a:pt x="699" y="516"/>
                    <a:pt x="699" y="518"/>
                    <a:pt x="702" y="517"/>
                  </a:cubicBezTo>
                  <a:cubicBezTo>
                    <a:pt x="702" y="517"/>
                    <a:pt x="703" y="515"/>
                    <a:pt x="703" y="515"/>
                  </a:cubicBezTo>
                  <a:cubicBezTo>
                    <a:pt x="706" y="514"/>
                    <a:pt x="706" y="514"/>
                    <a:pt x="708" y="515"/>
                  </a:cubicBezTo>
                  <a:cubicBezTo>
                    <a:pt x="708" y="514"/>
                    <a:pt x="709" y="513"/>
                    <a:pt x="709" y="513"/>
                  </a:cubicBezTo>
                  <a:cubicBezTo>
                    <a:pt x="709" y="513"/>
                    <a:pt x="709" y="510"/>
                    <a:pt x="709" y="510"/>
                  </a:cubicBezTo>
                  <a:cubicBezTo>
                    <a:pt x="709" y="510"/>
                    <a:pt x="714" y="510"/>
                    <a:pt x="715" y="508"/>
                  </a:cubicBezTo>
                  <a:cubicBezTo>
                    <a:pt x="716" y="506"/>
                    <a:pt x="714" y="506"/>
                    <a:pt x="714" y="505"/>
                  </a:cubicBezTo>
                  <a:cubicBezTo>
                    <a:pt x="715" y="504"/>
                    <a:pt x="717" y="503"/>
                    <a:pt x="717" y="503"/>
                  </a:cubicBezTo>
                  <a:cubicBezTo>
                    <a:pt x="717" y="502"/>
                    <a:pt x="717" y="500"/>
                    <a:pt x="717" y="500"/>
                  </a:cubicBezTo>
                  <a:cubicBezTo>
                    <a:pt x="718" y="499"/>
                    <a:pt x="719" y="500"/>
                    <a:pt x="720" y="499"/>
                  </a:cubicBezTo>
                  <a:cubicBezTo>
                    <a:pt x="721" y="499"/>
                    <a:pt x="720" y="497"/>
                    <a:pt x="720" y="497"/>
                  </a:cubicBezTo>
                  <a:cubicBezTo>
                    <a:pt x="722" y="497"/>
                    <a:pt x="720" y="498"/>
                    <a:pt x="721" y="498"/>
                  </a:cubicBezTo>
                  <a:cubicBezTo>
                    <a:pt x="725" y="499"/>
                    <a:pt x="725" y="495"/>
                    <a:pt x="729" y="496"/>
                  </a:cubicBezTo>
                  <a:cubicBezTo>
                    <a:pt x="729" y="496"/>
                    <a:pt x="730" y="497"/>
                    <a:pt x="732" y="497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5" y="493"/>
                    <a:pt x="736" y="494"/>
                    <a:pt x="737" y="493"/>
                  </a:cubicBezTo>
                  <a:cubicBezTo>
                    <a:pt x="738" y="493"/>
                    <a:pt x="737" y="491"/>
                    <a:pt x="738" y="491"/>
                  </a:cubicBezTo>
                  <a:cubicBezTo>
                    <a:pt x="738" y="491"/>
                    <a:pt x="739" y="492"/>
                    <a:pt x="740" y="491"/>
                  </a:cubicBezTo>
                  <a:cubicBezTo>
                    <a:pt x="740" y="490"/>
                    <a:pt x="740" y="490"/>
                    <a:pt x="740" y="490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3" y="486"/>
                    <a:pt x="742" y="486"/>
                    <a:pt x="740" y="483"/>
                  </a:cubicBezTo>
                  <a:cubicBezTo>
                    <a:pt x="741" y="483"/>
                    <a:pt x="741" y="483"/>
                    <a:pt x="740" y="483"/>
                  </a:cubicBezTo>
                  <a:cubicBezTo>
                    <a:pt x="740" y="481"/>
                    <a:pt x="740" y="481"/>
                    <a:pt x="740" y="481"/>
                  </a:cubicBezTo>
                  <a:cubicBezTo>
                    <a:pt x="742" y="481"/>
                    <a:pt x="742" y="478"/>
                    <a:pt x="742" y="476"/>
                  </a:cubicBezTo>
                  <a:cubicBezTo>
                    <a:pt x="741" y="476"/>
                    <a:pt x="741" y="475"/>
                    <a:pt x="740" y="475"/>
                  </a:cubicBezTo>
                  <a:cubicBezTo>
                    <a:pt x="740" y="475"/>
                    <a:pt x="738" y="475"/>
                    <a:pt x="738" y="475"/>
                  </a:cubicBezTo>
                  <a:cubicBezTo>
                    <a:pt x="738" y="475"/>
                    <a:pt x="738" y="477"/>
                    <a:pt x="738" y="477"/>
                  </a:cubicBezTo>
                  <a:cubicBezTo>
                    <a:pt x="736" y="477"/>
                    <a:pt x="736" y="477"/>
                    <a:pt x="736" y="477"/>
                  </a:cubicBezTo>
                  <a:cubicBezTo>
                    <a:pt x="736" y="476"/>
                    <a:pt x="736" y="475"/>
                    <a:pt x="736" y="474"/>
                  </a:cubicBezTo>
                  <a:cubicBezTo>
                    <a:pt x="735" y="473"/>
                    <a:pt x="732" y="472"/>
                    <a:pt x="731" y="471"/>
                  </a:cubicBezTo>
                  <a:cubicBezTo>
                    <a:pt x="731" y="471"/>
                    <a:pt x="730" y="469"/>
                    <a:pt x="730" y="469"/>
                  </a:cubicBezTo>
                  <a:cubicBezTo>
                    <a:pt x="727" y="468"/>
                    <a:pt x="725" y="469"/>
                    <a:pt x="723" y="469"/>
                  </a:cubicBezTo>
                  <a:cubicBezTo>
                    <a:pt x="724" y="471"/>
                    <a:pt x="724" y="471"/>
                    <a:pt x="724" y="471"/>
                  </a:cubicBezTo>
                  <a:cubicBezTo>
                    <a:pt x="722" y="472"/>
                    <a:pt x="720" y="471"/>
                    <a:pt x="718" y="471"/>
                  </a:cubicBezTo>
                  <a:cubicBezTo>
                    <a:pt x="716" y="472"/>
                    <a:pt x="713" y="476"/>
                    <a:pt x="710" y="477"/>
                  </a:cubicBezTo>
                  <a:cubicBezTo>
                    <a:pt x="709" y="478"/>
                    <a:pt x="708" y="477"/>
                    <a:pt x="706" y="478"/>
                  </a:cubicBezTo>
                  <a:cubicBezTo>
                    <a:pt x="706" y="478"/>
                    <a:pt x="706" y="481"/>
                    <a:pt x="705" y="481"/>
                  </a:cubicBezTo>
                  <a:cubicBezTo>
                    <a:pt x="704" y="482"/>
                    <a:pt x="703" y="481"/>
                    <a:pt x="702" y="481"/>
                  </a:cubicBezTo>
                  <a:cubicBezTo>
                    <a:pt x="702" y="480"/>
                    <a:pt x="702" y="478"/>
                    <a:pt x="701" y="476"/>
                  </a:cubicBezTo>
                  <a:cubicBezTo>
                    <a:pt x="702" y="476"/>
                    <a:pt x="706" y="476"/>
                    <a:pt x="708" y="476"/>
                  </a:cubicBezTo>
                  <a:cubicBezTo>
                    <a:pt x="709" y="476"/>
                    <a:pt x="713" y="472"/>
                    <a:pt x="714" y="471"/>
                  </a:cubicBezTo>
                  <a:cubicBezTo>
                    <a:pt x="714" y="471"/>
                    <a:pt x="715" y="472"/>
                    <a:pt x="716" y="471"/>
                  </a:cubicBezTo>
                  <a:cubicBezTo>
                    <a:pt x="716" y="471"/>
                    <a:pt x="717" y="470"/>
                    <a:pt x="717" y="469"/>
                  </a:cubicBezTo>
                  <a:cubicBezTo>
                    <a:pt x="719" y="468"/>
                    <a:pt x="719" y="470"/>
                    <a:pt x="721" y="469"/>
                  </a:cubicBezTo>
                  <a:cubicBezTo>
                    <a:pt x="722" y="468"/>
                    <a:pt x="722" y="468"/>
                    <a:pt x="722" y="468"/>
                  </a:cubicBezTo>
                  <a:cubicBezTo>
                    <a:pt x="723" y="467"/>
                    <a:pt x="724" y="468"/>
                    <a:pt x="725" y="467"/>
                  </a:cubicBezTo>
                  <a:cubicBezTo>
                    <a:pt x="726" y="467"/>
                    <a:pt x="727" y="464"/>
                    <a:pt x="728" y="463"/>
                  </a:cubicBezTo>
                  <a:cubicBezTo>
                    <a:pt x="728" y="463"/>
                    <a:pt x="727" y="463"/>
                    <a:pt x="726" y="463"/>
                  </a:cubicBezTo>
                  <a:cubicBezTo>
                    <a:pt x="726" y="463"/>
                    <a:pt x="725" y="462"/>
                    <a:pt x="724" y="462"/>
                  </a:cubicBezTo>
                  <a:cubicBezTo>
                    <a:pt x="724" y="461"/>
                    <a:pt x="724" y="459"/>
                    <a:pt x="724" y="458"/>
                  </a:cubicBezTo>
                  <a:cubicBezTo>
                    <a:pt x="723" y="458"/>
                    <a:pt x="722" y="459"/>
                    <a:pt x="722" y="459"/>
                  </a:cubicBezTo>
                  <a:cubicBezTo>
                    <a:pt x="721" y="460"/>
                    <a:pt x="722" y="461"/>
                    <a:pt x="721" y="462"/>
                  </a:cubicBezTo>
                  <a:cubicBezTo>
                    <a:pt x="718" y="461"/>
                    <a:pt x="718" y="462"/>
                    <a:pt x="716" y="459"/>
                  </a:cubicBezTo>
                  <a:cubicBezTo>
                    <a:pt x="715" y="458"/>
                    <a:pt x="715" y="458"/>
                    <a:pt x="715" y="458"/>
                  </a:cubicBezTo>
                  <a:cubicBezTo>
                    <a:pt x="715" y="457"/>
                    <a:pt x="715" y="456"/>
                    <a:pt x="715" y="455"/>
                  </a:cubicBezTo>
                  <a:cubicBezTo>
                    <a:pt x="714" y="455"/>
                    <a:pt x="713" y="456"/>
                    <a:pt x="713" y="456"/>
                  </a:cubicBezTo>
                  <a:cubicBezTo>
                    <a:pt x="712" y="456"/>
                    <a:pt x="713" y="456"/>
                    <a:pt x="712" y="455"/>
                  </a:cubicBezTo>
                  <a:cubicBezTo>
                    <a:pt x="711" y="456"/>
                    <a:pt x="710" y="456"/>
                    <a:pt x="709" y="457"/>
                  </a:cubicBezTo>
                  <a:cubicBezTo>
                    <a:pt x="709" y="457"/>
                    <a:pt x="709" y="455"/>
                    <a:pt x="709" y="455"/>
                  </a:cubicBezTo>
                  <a:cubicBezTo>
                    <a:pt x="706" y="455"/>
                    <a:pt x="706" y="455"/>
                    <a:pt x="702" y="455"/>
                  </a:cubicBezTo>
                  <a:cubicBezTo>
                    <a:pt x="703" y="454"/>
                    <a:pt x="702" y="451"/>
                    <a:pt x="702" y="451"/>
                  </a:cubicBezTo>
                  <a:cubicBezTo>
                    <a:pt x="701" y="450"/>
                    <a:pt x="702" y="448"/>
                    <a:pt x="702" y="447"/>
                  </a:cubicBezTo>
                  <a:cubicBezTo>
                    <a:pt x="701" y="447"/>
                    <a:pt x="700" y="448"/>
                    <a:pt x="700" y="447"/>
                  </a:cubicBezTo>
                  <a:cubicBezTo>
                    <a:pt x="699" y="447"/>
                    <a:pt x="699" y="445"/>
                    <a:pt x="698" y="445"/>
                  </a:cubicBezTo>
                  <a:cubicBezTo>
                    <a:pt x="696" y="444"/>
                    <a:pt x="694" y="444"/>
                    <a:pt x="692" y="444"/>
                  </a:cubicBezTo>
                  <a:cubicBezTo>
                    <a:pt x="692" y="443"/>
                    <a:pt x="692" y="441"/>
                    <a:pt x="692" y="439"/>
                  </a:cubicBezTo>
                  <a:cubicBezTo>
                    <a:pt x="692" y="439"/>
                    <a:pt x="689" y="440"/>
                    <a:pt x="689" y="439"/>
                  </a:cubicBezTo>
                  <a:cubicBezTo>
                    <a:pt x="688" y="438"/>
                    <a:pt x="690" y="439"/>
                    <a:pt x="690" y="439"/>
                  </a:cubicBezTo>
                  <a:cubicBezTo>
                    <a:pt x="691" y="435"/>
                    <a:pt x="687" y="438"/>
                    <a:pt x="686" y="438"/>
                  </a:cubicBezTo>
                  <a:cubicBezTo>
                    <a:pt x="688" y="434"/>
                    <a:pt x="689" y="434"/>
                    <a:pt x="685" y="433"/>
                  </a:cubicBezTo>
                  <a:cubicBezTo>
                    <a:pt x="685" y="431"/>
                    <a:pt x="685" y="431"/>
                    <a:pt x="685" y="431"/>
                  </a:cubicBezTo>
                  <a:cubicBezTo>
                    <a:pt x="687" y="432"/>
                    <a:pt x="689" y="433"/>
                    <a:pt x="691" y="432"/>
                  </a:cubicBezTo>
                  <a:cubicBezTo>
                    <a:pt x="692" y="432"/>
                    <a:pt x="692" y="431"/>
                    <a:pt x="692" y="431"/>
                  </a:cubicBezTo>
                  <a:cubicBezTo>
                    <a:pt x="693" y="431"/>
                    <a:pt x="693" y="432"/>
                    <a:pt x="694" y="432"/>
                  </a:cubicBezTo>
                  <a:cubicBezTo>
                    <a:pt x="694" y="431"/>
                    <a:pt x="693" y="430"/>
                    <a:pt x="694" y="430"/>
                  </a:cubicBezTo>
                  <a:cubicBezTo>
                    <a:pt x="694" y="429"/>
                    <a:pt x="694" y="427"/>
                    <a:pt x="693" y="427"/>
                  </a:cubicBezTo>
                  <a:cubicBezTo>
                    <a:pt x="693" y="426"/>
                    <a:pt x="691" y="427"/>
                    <a:pt x="690" y="427"/>
                  </a:cubicBezTo>
                  <a:cubicBezTo>
                    <a:pt x="689" y="426"/>
                    <a:pt x="689" y="424"/>
                    <a:pt x="688" y="424"/>
                  </a:cubicBezTo>
                  <a:cubicBezTo>
                    <a:pt x="687" y="424"/>
                    <a:pt x="686" y="425"/>
                    <a:pt x="685" y="424"/>
                  </a:cubicBezTo>
                  <a:cubicBezTo>
                    <a:pt x="687" y="421"/>
                    <a:pt x="687" y="422"/>
                    <a:pt x="688" y="417"/>
                  </a:cubicBezTo>
                  <a:cubicBezTo>
                    <a:pt x="687" y="417"/>
                    <a:pt x="687" y="417"/>
                    <a:pt x="686" y="417"/>
                  </a:cubicBezTo>
                  <a:cubicBezTo>
                    <a:pt x="686" y="417"/>
                    <a:pt x="686" y="415"/>
                    <a:pt x="685" y="415"/>
                  </a:cubicBezTo>
                  <a:cubicBezTo>
                    <a:pt x="684" y="415"/>
                    <a:pt x="683" y="415"/>
                    <a:pt x="683" y="415"/>
                  </a:cubicBezTo>
                  <a:cubicBezTo>
                    <a:pt x="683" y="415"/>
                    <a:pt x="683" y="412"/>
                    <a:pt x="683" y="412"/>
                  </a:cubicBezTo>
                  <a:cubicBezTo>
                    <a:pt x="682" y="412"/>
                    <a:pt x="681" y="412"/>
                    <a:pt x="681" y="412"/>
                  </a:cubicBezTo>
                  <a:cubicBezTo>
                    <a:pt x="681" y="411"/>
                    <a:pt x="682" y="410"/>
                    <a:pt x="683" y="409"/>
                  </a:cubicBezTo>
                  <a:cubicBezTo>
                    <a:pt x="683" y="408"/>
                    <a:pt x="682" y="408"/>
                    <a:pt x="683" y="407"/>
                  </a:cubicBezTo>
                  <a:cubicBezTo>
                    <a:pt x="679" y="408"/>
                    <a:pt x="677" y="407"/>
                    <a:pt x="675" y="407"/>
                  </a:cubicBezTo>
                  <a:cubicBezTo>
                    <a:pt x="675" y="407"/>
                    <a:pt x="675" y="406"/>
                    <a:pt x="675" y="405"/>
                  </a:cubicBezTo>
                  <a:cubicBezTo>
                    <a:pt x="676" y="405"/>
                    <a:pt x="678" y="405"/>
                    <a:pt x="679" y="404"/>
                  </a:cubicBezTo>
                  <a:cubicBezTo>
                    <a:pt x="682" y="401"/>
                    <a:pt x="677" y="402"/>
                    <a:pt x="677" y="400"/>
                  </a:cubicBezTo>
                  <a:cubicBezTo>
                    <a:pt x="676" y="399"/>
                    <a:pt x="678" y="399"/>
                    <a:pt x="678" y="399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77" y="397"/>
                    <a:pt x="677" y="398"/>
                    <a:pt x="676" y="398"/>
                  </a:cubicBezTo>
                  <a:cubicBezTo>
                    <a:pt x="676" y="397"/>
                    <a:pt x="676" y="396"/>
                    <a:pt x="676" y="396"/>
                  </a:cubicBezTo>
                  <a:cubicBezTo>
                    <a:pt x="674" y="396"/>
                    <a:pt x="675" y="395"/>
                    <a:pt x="674" y="395"/>
                  </a:cubicBezTo>
                  <a:cubicBezTo>
                    <a:pt x="674" y="395"/>
                    <a:pt x="672" y="396"/>
                    <a:pt x="671" y="396"/>
                  </a:cubicBezTo>
                  <a:cubicBezTo>
                    <a:pt x="671" y="395"/>
                    <a:pt x="671" y="394"/>
                    <a:pt x="671" y="394"/>
                  </a:cubicBezTo>
                  <a:cubicBezTo>
                    <a:pt x="670" y="394"/>
                    <a:pt x="670" y="394"/>
                    <a:pt x="670" y="394"/>
                  </a:cubicBezTo>
                  <a:cubicBezTo>
                    <a:pt x="669" y="391"/>
                    <a:pt x="668" y="389"/>
                    <a:pt x="669" y="386"/>
                  </a:cubicBezTo>
                  <a:cubicBezTo>
                    <a:pt x="669" y="386"/>
                    <a:pt x="670" y="385"/>
                    <a:pt x="670" y="383"/>
                  </a:cubicBezTo>
                  <a:cubicBezTo>
                    <a:pt x="670" y="382"/>
                    <a:pt x="669" y="382"/>
                    <a:pt x="668" y="382"/>
                  </a:cubicBezTo>
                  <a:cubicBezTo>
                    <a:pt x="668" y="379"/>
                    <a:pt x="668" y="379"/>
                    <a:pt x="668" y="376"/>
                  </a:cubicBezTo>
                  <a:cubicBezTo>
                    <a:pt x="666" y="376"/>
                    <a:pt x="666" y="376"/>
                    <a:pt x="664" y="376"/>
                  </a:cubicBezTo>
                  <a:cubicBezTo>
                    <a:pt x="663" y="378"/>
                    <a:pt x="664" y="379"/>
                    <a:pt x="663" y="381"/>
                  </a:cubicBezTo>
                  <a:cubicBezTo>
                    <a:pt x="662" y="381"/>
                    <a:pt x="662" y="381"/>
                    <a:pt x="661" y="382"/>
                  </a:cubicBezTo>
                  <a:cubicBezTo>
                    <a:pt x="661" y="383"/>
                    <a:pt x="662" y="384"/>
                    <a:pt x="661" y="385"/>
                  </a:cubicBezTo>
                  <a:cubicBezTo>
                    <a:pt x="661" y="385"/>
                    <a:pt x="659" y="386"/>
                    <a:pt x="659" y="386"/>
                  </a:cubicBezTo>
                  <a:cubicBezTo>
                    <a:pt x="658" y="389"/>
                    <a:pt x="660" y="389"/>
                    <a:pt x="660" y="390"/>
                  </a:cubicBezTo>
                  <a:cubicBezTo>
                    <a:pt x="659" y="391"/>
                    <a:pt x="659" y="391"/>
                    <a:pt x="659" y="391"/>
                  </a:cubicBezTo>
                  <a:cubicBezTo>
                    <a:pt x="657" y="394"/>
                    <a:pt x="656" y="394"/>
                    <a:pt x="654" y="396"/>
                  </a:cubicBezTo>
                  <a:cubicBezTo>
                    <a:pt x="654" y="397"/>
                    <a:pt x="655" y="400"/>
                    <a:pt x="655" y="400"/>
                  </a:cubicBezTo>
                  <a:cubicBezTo>
                    <a:pt x="654" y="401"/>
                    <a:pt x="652" y="399"/>
                    <a:pt x="651" y="399"/>
                  </a:cubicBezTo>
                  <a:cubicBezTo>
                    <a:pt x="651" y="401"/>
                    <a:pt x="649" y="405"/>
                    <a:pt x="647" y="405"/>
                  </a:cubicBezTo>
                  <a:cubicBezTo>
                    <a:pt x="647" y="406"/>
                    <a:pt x="646" y="405"/>
                    <a:pt x="645" y="405"/>
                  </a:cubicBezTo>
                  <a:cubicBezTo>
                    <a:pt x="645" y="406"/>
                    <a:pt x="644" y="407"/>
                    <a:pt x="644" y="407"/>
                  </a:cubicBezTo>
                  <a:cubicBezTo>
                    <a:pt x="643" y="406"/>
                    <a:pt x="642" y="404"/>
                    <a:pt x="641" y="403"/>
                  </a:cubicBezTo>
                  <a:cubicBezTo>
                    <a:pt x="640" y="403"/>
                    <a:pt x="640" y="403"/>
                    <a:pt x="640" y="403"/>
                  </a:cubicBezTo>
                  <a:cubicBezTo>
                    <a:pt x="640" y="402"/>
                    <a:pt x="640" y="401"/>
                    <a:pt x="640" y="401"/>
                  </a:cubicBezTo>
                  <a:cubicBezTo>
                    <a:pt x="640" y="401"/>
                    <a:pt x="638" y="400"/>
                    <a:pt x="638" y="400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637" y="402"/>
                    <a:pt x="636" y="403"/>
                    <a:pt x="636" y="403"/>
                  </a:cubicBezTo>
                  <a:cubicBezTo>
                    <a:pt x="635" y="402"/>
                    <a:pt x="634" y="399"/>
                    <a:pt x="634" y="397"/>
                  </a:cubicBezTo>
                  <a:cubicBezTo>
                    <a:pt x="633" y="397"/>
                    <a:pt x="630" y="396"/>
                    <a:pt x="629" y="396"/>
                  </a:cubicBezTo>
                  <a:cubicBezTo>
                    <a:pt x="629" y="395"/>
                    <a:pt x="629" y="395"/>
                    <a:pt x="629" y="395"/>
                  </a:cubicBezTo>
                  <a:cubicBezTo>
                    <a:pt x="627" y="394"/>
                    <a:pt x="627" y="396"/>
                    <a:pt x="626" y="396"/>
                  </a:cubicBezTo>
                  <a:cubicBezTo>
                    <a:pt x="625" y="395"/>
                    <a:pt x="623" y="393"/>
                    <a:pt x="622" y="393"/>
                  </a:cubicBezTo>
                  <a:cubicBezTo>
                    <a:pt x="622" y="391"/>
                    <a:pt x="621" y="392"/>
                    <a:pt x="621" y="390"/>
                  </a:cubicBezTo>
                  <a:cubicBezTo>
                    <a:pt x="621" y="390"/>
                    <a:pt x="623" y="390"/>
                    <a:pt x="623" y="390"/>
                  </a:cubicBezTo>
                  <a:cubicBezTo>
                    <a:pt x="623" y="388"/>
                    <a:pt x="623" y="385"/>
                    <a:pt x="623" y="384"/>
                  </a:cubicBezTo>
                  <a:cubicBezTo>
                    <a:pt x="623" y="383"/>
                    <a:pt x="621" y="383"/>
                    <a:pt x="621" y="382"/>
                  </a:cubicBezTo>
                  <a:cubicBezTo>
                    <a:pt x="621" y="382"/>
                    <a:pt x="620" y="379"/>
                    <a:pt x="621" y="378"/>
                  </a:cubicBezTo>
                  <a:cubicBezTo>
                    <a:pt x="621" y="378"/>
                    <a:pt x="624" y="378"/>
                    <a:pt x="624" y="378"/>
                  </a:cubicBezTo>
                  <a:cubicBezTo>
                    <a:pt x="624" y="377"/>
                    <a:pt x="624" y="376"/>
                    <a:pt x="624" y="376"/>
                  </a:cubicBezTo>
                  <a:cubicBezTo>
                    <a:pt x="619" y="378"/>
                    <a:pt x="626" y="368"/>
                    <a:pt x="627" y="368"/>
                  </a:cubicBezTo>
                  <a:cubicBezTo>
                    <a:pt x="626" y="368"/>
                    <a:pt x="625" y="367"/>
                    <a:pt x="625" y="368"/>
                  </a:cubicBezTo>
                  <a:cubicBezTo>
                    <a:pt x="624" y="368"/>
                    <a:pt x="623" y="370"/>
                    <a:pt x="623" y="370"/>
                  </a:cubicBezTo>
                  <a:cubicBezTo>
                    <a:pt x="623" y="370"/>
                    <a:pt x="622" y="368"/>
                    <a:pt x="621" y="368"/>
                  </a:cubicBezTo>
                  <a:cubicBezTo>
                    <a:pt x="617" y="367"/>
                    <a:pt x="613" y="369"/>
                    <a:pt x="619" y="365"/>
                  </a:cubicBezTo>
                  <a:cubicBezTo>
                    <a:pt x="619" y="364"/>
                    <a:pt x="619" y="364"/>
                    <a:pt x="619" y="364"/>
                  </a:cubicBezTo>
                  <a:cubicBezTo>
                    <a:pt x="615" y="363"/>
                    <a:pt x="611" y="364"/>
                    <a:pt x="606" y="363"/>
                  </a:cubicBezTo>
                  <a:cubicBezTo>
                    <a:pt x="606" y="363"/>
                    <a:pt x="606" y="360"/>
                    <a:pt x="605" y="359"/>
                  </a:cubicBezTo>
                  <a:cubicBezTo>
                    <a:pt x="605" y="359"/>
                    <a:pt x="604" y="359"/>
                    <a:pt x="603" y="360"/>
                  </a:cubicBezTo>
                  <a:cubicBezTo>
                    <a:pt x="603" y="359"/>
                    <a:pt x="603" y="357"/>
                    <a:pt x="603" y="356"/>
                  </a:cubicBezTo>
                  <a:cubicBezTo>
                    <a:pt x="602" y="355"/>
                    <a:pt x="599" y="355"/>
                    <a:pt x="599" y="354"/>
                  </a:cubicBezTo>
                  <a:cubicBezTo>
                    <a:pt x="598" y="354"/>
                    <a:pt x="599" y="352"/>
                    <a:pt x="599" y="352"/>
                  </a:cubicBezTo>
                  <a:cubicBezTo>
                    <a:pt x="598" y="351"/>
                    <a:pt x="597" y="351"/>
                    <a:pt x="597" y="351"/>
                  </a:cubicBezTo>
                  <a:cubicBezTo>
                    <a:pt x="596" y="351"/>
                    <a:pt x="595" y="349"/>
                    <a:pt x="595" y="348"/>
                  </a:cubicBezTo>
                  <a:cubicBezTo>
                    <a:pt x="593" y="347"/>
                    <a:pt x="591" y="348"/>
                    <a:pt x="589" y="347"/>
                  </a:cubicBezTo>
                  <a:cubicBezTo>
                    <a:pt x="589" y="346"/>
                    <a:pt x="589" y="346"/>
                    <a:pt x="589" y="346"/>
                  </a:cubicBezTo>
                  <a:cubicBezTo>
                    <a:pt x="587" y="346"/>
                    <a:pt x="581" y="352"/>
                    <a:pt x="581" y="352"/>
                  </a:cubicBezTo>
                  <a:cubicBezTo>
                    <a:pt x="578" y="352"/>
                    <a:pt x="576" y="350"/>
                    <a:pt x="574" y="350"/>
                  </a:cubicBezTo>
                  <a:cubicBezTo>
                    <a:pt x="571" y="350"/>
                    <a:pt x="569" y="351"/>
                    <a:pt x="566" y="351"/>
                  </a:cubicBezTo>
                  <a:cubicBezTo>
                    <a:pt x="566" y="351"/>
                    <a:pt x="564" y="349"/>
                    <a:pt x="564" y="349"/>
                  </a:cubicBezTo>
                  <a:cubicBezTo>
                    <a:pt x="563" y="349"/>
                    <a:pt x="562" y="350"/>
                    <a:pt x="561" y="350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555" y="348"/>
                    <a:pt x="555" y="350"/>
                    <a:pt x="554" y="350"/>
                  </a:cubicBezTo>
                  <a:cubicBezTo>
                    <a:pt x="553" y="351"/>
                    <a:pt x="552" y="350"/>
                    <a:pt x="551" y="350"/>
                  </a:cubicBezTo>
                  <a:cubicBezTo>
                    <a:pt x="551" y="351"/>
                    <a:pt x="550" y="352"/>
                    <a:pt x="550" y="353"/>
                  </a:cubicBezTo>
                  <a:cubicBezTo>
                    <a:pt x="550" y="354"/>
                    <a:pt x="552" y="355"/>
                    <a:pt x="552" y="356"/>
                  </a:cubicBezTo>
                  <a:cubicBezTo>
                    <a:pt x="553" y="355"/>
                    <a:pt x="555" y="355"/>
                    <a:pt x="555" y="355"/>
                  </a:cubicBezTo>
                  <a:cubicBezTo>
                    <a:pt x="555" y="355"/>
                    <a:pt x="555" y="358"/>
                    <a:pt x="555" y="358"/>
                  </a:cubicBezTo>
                  <a:cubicBezTo>
                    <a:pt x="553" y="358"/>
                    <a:pt x="553" y="358"/>
                    <a:pt x="553" y="358"/>
                  </a:cubicBezTo>
                  <a:cubicBezTo>
                    <a:pt x="553" y="358"/>
                    <a:pt x="554" y="360"/>
                    <a:pt x="554" y="361"/>
                  </a:cubicBezTo>
                  <a:cubicBezTo>
                    <a:pt x="553" y="362"/>
                    <a:pt x="550" y="366"/>
                    <a:pt x="549" y="368"/>
                  </a:cubicBezTo>
                  <a:cubicBezTo>
                    <a:pt x="549" y="368"/>
                    <a:pt x="550" y="369"/>
                    <a:pt x="550" y="370"/>
                  </a:cubicBezTo>
                  <a:cubicBezTo>
                    <a:pt x="551" y="370"/>
                    <a:pt x="553" y="369"/>
                    <a:pt x="554" y="370"/>
                  </a:cubicBezTo>
                  <a:cubicBezTo>
                    <a:pt x="553" y="370"/>
                    <a:pt x="552" y="371"/>
                    <a:pt x="551" y="372"/>
                  </a:cubicBezTo>
                  <a:cubicBezTo>
                    <a:pt x="551" y="373"/>
                    <a:pt x="552" y="378"/>
                    <a:pt x="553" y="378"/>
                  </a:cubicBezTo>
                  <a:cubicBezTo>
                    <a:pt x="553" y="378"/>
                    <a:pt x="552" y="379"/>
                    <a:pt x="552" y="380"/>
                  </a:cubicBezTo>
                  <a:cubicBezTo>
                    <a:pt x="552" y="380"/>
                    <a:pt x="555" y="381"/>
                    <a:pt x="555" y="381"/>
                  </a:cubicBezTo>
                  <a:cubicBezTo>
                    <a:pt x="555" y="381"/>
                    <a:pt x="554" y="383"/>
                    <a:pt x="555" y="384"/>
                  </a:cubicBezTo>
                  <a:cubicBezTo>
                    <a:pt x="554" y="384"/>
                    <a:pt x="554" y="384"/>
                    <a:pt x="554" y="384"/>
                  </a:cubicBezTo>
                  <a:cubicBezTo>
                    <a:pt x="553" y="385"/>
                    <a:pt x="554" y="386"/>
                    <a:pt x="553" y="386"/>
                  </a:cubicBezTo>
                  <a:cubicBezTo>
                    <a:pt x="550" y="386"/>
                    <a:pt x="550" y="386"/>
                    <a:pt x="550" y="386"/>
                  </a:cubicBezTo>
                  <a:cubicBezTo>
                    <a:pt x="550" y="386"/>
                    <a:pt x="550" y="388"/>
                    <a:pt x="551" y="388"/>
                  </a:cubicBezTo>
                  <a:cubicBezTo>
                    <a:pt x="551" y="389"/>
                    <a:pt x="551" y="390"/>
                    <a:pt x="551" y="391"/>
                  </a:cubicBezTo>
                  <a:cubicBezTo>
                    <a:pt x="544" y="392"/>
                    <a:pt x="544" y="393"/>
                    <a:pt x="542" y="399"/>
                  </a:cubicBezTo>
                  <a:cubicBezTo>
                    <a:pt x="543" y="399"/>
                    <a:pt x="542" y="400"/>
                    <a:pt x="543" y="400"/>
                  </a:cubicBezTo>
                  <a:cubicBezTo>
                    <a:pt x="545" y="401"/>
                    <a:pt x="546" y="400"/>
                    <a:pt x="547" y="401"/>
                  </a:cubicBezTo>
                  <a:cubicBezTo>
                    <a:pt x="548" y="402"/>
                    <a:pt x="548" y="404"/>
                    <a:pt x="549" y="405"/>
                  </a:cubicBezTo>
                  <a:cubicBezTo>
                    <a:pt x="550" y="405"/>
                    <a:pt x="551" y="405"/>
                    <a:pt x="552" y="405"/>
                  </a:cubicBezTo>
                  <a:cubicBezTo>
                    <a:pt x="553" y="406"/>
                    <a:pt x="553" y="408"/>
                    <a:pt x="553" y="409"/>
                  </a:cubicBezTo>
                  <a:cubicBezTo>
                    <a:pt x="553" y="409"/>
                    <a:pt x="554" y="409"/>
                    <a:pt x="554" y="409"/>
                  </a:cubicBezTo>
                  <a:cubicBezTo>
                    <a:pt x="555" y="411"/>
                    <a:pt x="554" y="412"/>
                    <a:pt x="555" y="413"/>
                  </a:cubicBezTo>
                  <a:cubicBezTo>
                    <a:pt x="555" y="414"/>
                    <a:pt x="557" y="414"/>
                    <a:pt x="557" y="415"/>
                  </a:cubicBezTo>
                  <a:cubicBezTo>
                    <a:pt x="558" y="417"/>
                    <a:pt x="557" y="420"/>
                    <a:pt x="559" y="422"/>
                  </a:cubicBezTo>
                  <a:cubicBezTo>
                    <a:pt x="560" y="423"/>
                    <a:pt x="562" y="424"/>
                    <a:pt x="563" y="425"/>
                  </a:cubicBezTo>
                  <a:cubicBezTo>
                    <a:pt x="561" y="429"/>
                    <a:pt x="560" y="431"/>
                    <a:pt x="560" y="437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62" y="430"/>
                    <a:pt x="563" y="434"/>
                    <a:pt x="564" y="438"/>
                  </a:cubicBezTo>
                  <a:cubicBezTo>
                    <a:pt x="563" y="438"/>
                    <a:pt x="562" y="438"/>
                    <a:pt x="560" y="439"/>
                  </a:cubicBezTo>
                  <a:cubicBezTo>
                    <a:pt x="559" y="440"/>
                    <a:pt x="559" y="441"/>
                    <a:pt x="559" y="442"/>
                  </a:cubicBezTo>
                  <a:cubicBezTo>
                    <a:pt x="558" y="443"/>
                    <a:pt x="556" y="444"/>
                    <a:pt x="555" y="445"/>
                  </a:cubicBezTo>
                  <a:cubicBezTo>
                    <a:pt x="554" y="447"/>
                    <a:pt x="554" y="448"/>
                    <a:pt x="554" y="449"/>
                  </a:cubicBezTo>
                  <a:cubicBezTo>
                    <a:pt x="553" y="450"/>
                    <a:pt x="550" y="451"/>
                    <a:pt x="549" y="452"/>
                  </a:cubicBezTo>
                  <a:cubicBezTo>
                    <a:pt x="549" y="452"/>
                    <a:pt x="548" y="454"/>
                    <a:pt x="548" y="454"/>
                  </a:cubicBezTo>
                  <a:cubicBezTo>
                    <a:pt x="547" y="455"/>
                    <a:pt x="546" y="454"/>
                    <a:pt x="545" y="455"/>
                  </a:cubicBezTo>
                  <a:cubicBezTo>
                    <a:pt x="544" y="455"/>
                    <a:pt x="544" y="456"/>
                    <a:pt x="544" y="457"/>
                  </a:cubicBezTo>
                  <a:cubicBezTo>
                    <a:pt x="542" y="458"/>
                    <a:pt x="540" y="457"/>
                    <a:pt x="538" y="459"/>
                  </a:cubicBezTo>
                  <a:cubicBezTo>
                    <a:pt x="538" y="459"/>
                    <a:pt x="538" y="459"/>
                    <a:pt x="538" y="459"/>
                  </a:cubicBezTo>
                  <a:cubicBezTo>
                    <a:pt x="537" y="461"/>
                    <a:pt x="537" y="467"/>
                    <a:pt x="538" y="468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3" y="475"/>
                    <a:pt x="541" y="480"/>
                    <a:pt x="542" y="484"/>
                  </a:cubicBezTo>
                  <a:cubicBezTo>
                    <a:pt x="542" y="484"/>
                    <a:pt x="543" y="485"/>
                    <a:pt x="543" y="485"/>
                  </a:cubicBezTo>
                  <a:cubicBezTo>
                    <a:pt x="544" y="487"/>
                    <a:pt x="541" y="487"/>
                    <a:pt x="544" y="489"/>
                  </a:cubicBezTo>
                  <a:cubicBezTo>
                    <a:pt x="544" y="489"/>
                    <a:pt x="546" y="490"/>
                    <a:pt x="544" y="490"/>
                  </a:cubicBezTo>
                  <a:cubicBezTo>
                    <a:pt x="541" y="496"/>
                    <a:pt x="541" y="496"/>
                    <a:pt x="541" y="496"/>
                  </a:cubicBezTo>
                  <a:cubicBezTo>
                    <a:pt x="541" y="497"/>
                    <a:pt x="541" y="499"/>
                    <a:pt x="542" y="499"/>
                  </a:cubicBezTo>
                  <a:cubicBezTo>
                    <a:pt x="542" y="500"/>
                    <a:pt x="542" y="500"/>
                    <a:pt x="542" y="500"/>
                  </a:cubicBezTo>
                  <a:cubicBezTo>
                    <a:pt x="540" y="501"/>
                    <a:pt x="539" y="499"/>
                    <a:pt x="538" y="500"/>
                  </a:cubicBezTo>
                  <a:cubicBezTo>
                    <a:pt x="537" y="500"/>
                    <a:pt x="537" y="502"/>
                    <a:pt x="536" y="502"/>
                  </a:cubicBezTo>
                  <a:cubicBezTo>
                    <a:pt x="535" y="503"/>
                    <a:pt x="536" y="502"/>
                    <a:pt x="536" y="504"/>
                  </a:cubicBezTo>
                  <a:cubicBezTo>
                    <a:pt x="532" y="503"/>
                    <a:pt x="530" y="504"/>
                    <a:pt x="527" y="503"/>
                  </a:cubicBezTo>
                  <a:cubicBezTo>
                    <a:pt x="527" y="502"/>
                    <a:pt x="527" y="502"/>
                    <a:pt x="528" y="502"/>
                  </a:cubicBezTo>
                  <a:cubicBezTo>
                    <a:pt x="528" y="501"/>
                    <a:pt x="525" y="498"/>
                    <a:pt x="524" y="498"/>
                  </a:cubicBezTo>
                  <a:cubicBezTo>
                    <a:pt x="524" y="498"/>
                    <a:pt x="518" y="493"/>
                    <a:pt x="518" y="493"/>
                  </a:cubicBezTo>
                  <a:cubicBezTo>
                    <a:pt x="518" y="492"/>
                    <a:pt x="520" y="492"/>
                    <a:pt x="520" y="491"/>
                  </a:cubicBezTo>
                  <a:cubicBezTo>
                    <a:pt x="520" y="490"/>
                    <a:pt x="517" y="484"/>
                    <a:pt x="516" y="484"/>
                  </a:cubicBezTo>
                  <a:cubicBezTo>
                    <a:pt x="515" y="484"/>
                    <a:pt x="514" y="484"/>
                    <a:pt x="514" y="484"/>
                  </a:cubicBezTo>
                  <a:cubicBezTo>
                    <a:pt x="514" y="482"/>
                    <a:pt x="515" y="471"/>
                    <a:pt x="514" y="469"/>
                  </a:cubicBezTo>
                  <a:cubicBezTo>
                    <a:pt x="514" y="468"/>
                    <a:pt x="512" y="467"/>
                    <a:pt x="512" y="467"/>
                  </a:cubicBezTo>
                  <a:cubicBezTo>
                    <a:pt x="512" y="465"/>
                    <a:pt x="514" y="462"/>
                    <a:pt x="514" y="461"/>
                  </a:cubicBezTo>
                  <a:cubicBezTo>
                    <a:pt x="515" y="459"/>
                    <a:pt x="514" y="457"/>
                    <a:pt x="514" y="455"/>
                  </a:cubicBezTo>
                  <a:cubicBezTo>
                    <a:pt x="513" y="454"/>
                    <a:pt x="508" y="452"/>
                    <a:pt x="508" y="452"/>
                  </a:cubicBezTo>
                  <a:cubicBezTo>
                    <a:pt x="506" y="452"/>
                    <a:pt x="506" y="453"/>
                    <a:pt x="504" y="453"/>
                  </a:cubicBezTo>
                  <a:cubicBezTo>
                    <a:pt x="504" y="453"/>
                    <a:pt x="502" y="451"/>
                    <a:pt x="502" y="451"/>
                  </a:cubicBezTo>
                  <a:cubicBezTo>
                    <a:pt x="498" y="450"/>
                    <a:pt x="495" y="452"/>
                    <a:pt x="491" y="451"/>
                  </a:cubicBezTo>
                  <a:cubicBezTo>
                    <a:pt x="491" y="451"/>
                    <a:pt x="489" y="450"/>
                    <a:pt x="488" y="449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6" y="447"/>
                    <a:pt x="485" y="448"/>
                    <a:pt x="483" y="447"/>
                  </a:cubicBezTo>
                  <a:cubicBezTo>
                    <a:pt x="483" y="447"/>
                    <a:pt x="482" y="445"/>
                    <a:pt x="482" y="445"/>
                  </a:cubicBezTo>
                  <a:cubicBezTo>
                    <a:pt x="480" y="444"/>
                    <a:pt x="479" y="446"/>
                    <a:pt x="476" y="445"/>
                  </a:cubicBezTo>
                  <a:cubicBezTo>
                    <a:pt x="474" y="444"/>
                    <a:pt x="473" y="441"/>
                    <a:pt x="472" y="441"/>
                  </a:cubicBezTo>
                  <a:cubicBezTo>
                    <a:pt x="470" y="440"/>
                    <a:pt x="469" y="441"/>
                    <a:pt x="466" y="441"/>
                  </a:cubicBezTo>
                  <a:cubicBezTo>
                    <a:pt x="466" y="439"/>
                    <a:pt x="467" y="438"/>
                    <a:pt x="466" y="437"/>
                  </a:cubicBezTo>
                  <a:cubicBezTo>
                    <a:pt x="466" y="436"/>
                    <a:pt x="464" y="435"/>
                    <a:pt x="464" y="433"/>
                  </a:cubicBezTo>
                  <a:cubicBezTo>
                    <a:pt x="464" y="433"/>
                    <a:pt x="464" y="432"/>
                    <a:pt x="464" y="431"/>
                  </a:cubicBezTo>
                  <a:cubicBezTo>
                    <a:pt x="463" y="430"/>
                    <a:pt x="460" y="431"/>
                    <a:pt x="459" y="431"/>
                  </a:cubicBezTo>
                  <a:cubicBezTo>
                    <a:pt x="458" y="430"/>
                    <a:pt x="457" y="428"/>
                    <a:pt x="456" y="427"/>
                  </a:cubicBezTo>
                  <a:cubicBezTo>
                    <a:pt x="455" y="427"/>
                    <a:pt x="454" y="428"/>
                    <a:pt x="453" y="427"/>
                  </a:cubicBezTo>
                  <a:cubicBezTo>
                    <a:pt x="451" y="427"/>
                    <a:pt x="449" y="425"/>
                    <a:pt x="448" y="424"/>
                  </a:cubicBezTo>
                  <a:cubicBezTo>
                    <a:pt x="447" y="424"/>
                    <a:pt x="445" y="424"/>
                    <a:pt x="445" y="424"/>
                  </a:cubicBezTo>
                  <a:cubicBezTo>
                    <a:pt x="443" y="424"/>
                    <a:pt x="441" y="420"/>
                    <a:pt x="440" y="420"/>
                  </a:cubicBezTo>
                  <a:cubicBezTo>
                    <a:pt x="436" y="419"/>
                    <a:pt x="430" y="423"/>
                    <a:pt x="427" y="423"/>
                  </a:cubicBezTo>
                  <a:cubicBezTo>
                    <a:pt x="427" y="421"/>
                    <a:pt x="427" y="418"/>
                    <a:pt x="426" y="415"/>
                  </a:cubicBezTo>
                  <a:cubicBezTo>
                    <a:pt x="426" y="415"/>
                    <a:pt x="424" y="413"/>
                    <a:pt x="423" y="412"/>
                  </a:cubicBezTo>
                  <a:cubicBezTo>
                    <a:pt x="423" y="411"/>
                    <a:pt x="424" y="409"/>
                    <a:pt x="423" y="408"/>
                  </a:cubicBezTo>
                  <a:cubicBezTo>
                    <a:pt x="423" y="408"/>
                    <a:pt x="421" y="407"/>
                    <a:pt x="421" y="407"/>
                  </a:cubicBezTo>
                  <a:cubicBezTo>
                    <a:pt x="421" y="406"/>
                    <a:pt x="421" y="405"/>
                    <a:pt x="421" y="405"/>
                  </a:cubicBezTo>
                  <a:cubicBezTo>
                    <a:pt x="421" y="403"/>
                    <a:pt x="419" y="401"/>
                    <a:pt x="418" y="399"/>
                  </a:cubicBezTo>
                  <a:cubicBezTo>
                    <a:pt x="413" y="400"/>
                    <a:pt x="406" y="401"/>
                    <a:pt x="405" y="398"/>
                  </a:cubicBezTo>
                  <a:cubicBezTo>
                    <a:pt x="404" y="396"/>
                    <a:pt x="405" y="393"/>
                    <a:pt x="404" y="391"/>
                  </a:cubicBezTo>
                  <a:cubicBezTo>
                    <a:pt x="404" y="391"/>
                    <a:pt x="401" y="388"/>
                    <a:pt x="401" y="388"/>
                  </a:cubicBezTo>
                  <a:cubicBezTo>
                    <a:pt x="402" y="388"/>
                    <a:pt x="403" y="387"/>
                    <a:pt x="403" y="387"/>
                  </a:cubicBezTo>
                  <a:cubicBezTo>
                    <a:pt x="404" y="385"/>
                    <a:pt x="403" y="383"/>
                    <a:pt x="403" y="381"/>
                  </a:cubicBezTo>
                  <a:cubicBezTo>
                    <a:pt x="404" y="380"/>
                    <a:pt x="407" y="377"/>
                    <a:pt x="407" y="377"/>
                  </a:cubicBezTo>
                  <a:cubicBezTo>
                    <a:pt x="408" y="376"/>
                    <a:pt x="407" y="375"/>
                    <a:pt x="407" y="374"/>
                  </a:cubicBezTo>
                  <a:cubicBezTo>
                    <a:pt x="406" y="374"/>
                    <a:pt x="406" y="374"/>
                    <a:pt x="405" y="374"/>
                  </a:cubicBezTo>
                  <a:cubicBezTo>
                    <a:pt x="406" y="373"/>
                    <a:pt x="406" y="372"/>
                    <a:pt x="406" y="372"/>
                  </a:cubicBezTo>
                  <a:cubicBezTo>
                    <a:pt x="408" y="372"/>
                    <a:pt x="410" y="372"/>
                    <a:pt x="412" y="372"/>
                  </a:cubicBezTo>
                  <a:cubicBezTo>
                    <a:pt x="412" y="370"/>
                    <a:pt x="410" y="369"/>
                    <a:pt x="411" y="367"/>
                  </a:cubicBezTo>
                  <a:cubicBezTo>
                    <a:pt x="411" y="366"/>
                    <a:pt x="417" y="362"/>
                    <a:pt x="417" y="362"/>
                  </a:cubicBezTo>
                  <a:cubicBezTo>
                    <a:pt x="417" y="362"/>
                    <a:pt x="416" y="360"/>
                    <a:pt x="417" y="360"/>
                  </a:cubicBezTo>
                  <a:cubicBezTo>
                    <a:pt x="417" y="359"/>
                    <a:pt x="421" y="359"/>
                    <a:pt x="421" y="359"/>
                  </a:cubicBezTo>
                  <a:cubicBezTo>
                    <a:pt x="421" y="357"/>
                    <a:pt x="422" y="356"/>
                    <a:pt x="422" y="353"/>
                  </a:cubicBezTo>
                  <a:cubicBezTo>
                    <a:pt x="422" y="353"/>
                    <a:pt x="424" y="353"/>
                    <a:pt x="425" y="353"/>
                  </a:cubicBezTo>
                  <a:cubicBezTo>
                    <a:pt x="425" y="353"/>
                    <a:pt x="425" y="351"/>
                    <a:pt x="425" y="350"/>
                  </a:cubicBezTo>
                  <a:cubicBezTo>
                    <a:pt x="425" y="350"/>
                    <a:pt x="427" y="350"/>
                    <a:pt x="426" y="351"/>
                  </a:cubicBezTo>
                  <a:cubicBezTo>
                    <a:pt x="427" y="351"/>
                    <a:pt x="429" y="351"/>
                    <a:pt x="430" y="351"/>
                  </a:cubicBezTo>
                  <a:cubicBezTo>
                    <a:pt x="429" y="351"/>
                    <a:pt x="430" y="349"/>
                    <a:pt x="428" y="350"/>
                  </a:cubicBezTo>
                  <a:cubicBezTo>
                    <a:pt x="428" y="349"/>
                    <a:pt x="427" y="348"/>
                    <a:pt x="427" y="348"/>
                  </a:cubicBezTo>
                  <a:cubicBezTo>
                    <a:pt x="428" y="348"/>
                    <a:pt x="430" y="348"/>
                    <a:pt x="431" y="348"/>
                  </a:cubicBezTo>
                  <a:cubicBezTo>
                    <a:pt x="431" y="348"/>
                    <a:pt x="433" y="345"/>
                    <a:pt x="430" y="346"/>
                  </a:cubicBezTo>
                  <a:cubicBezTo>
                    <a:pt x="430" y="344"/>
                    <a:pt x="430" y="344"/>
                    <a:pt x="430" y="344"/>
                  </a:cubicBezTo>
                  <a:cubicBezTo>
                    <a:pt x="435" y="346"/>
                    <a:pt x="436" y="346"/>
                    <a:pt x="441" y="344"/>
                  </a:cubicBezTo>
                  <a:cubicBezTo>
                    <a:pt x="441" y="343"/>
                    <a:pt x="442" y="344"/>
                    <a:pt x="443" y="343"/>
                  </a:cubicBezTo>
                  <a:cubicBezTo>
                    <a:pt x="443" y="343"/>
                    <a:pt x="443" y="341"/>
                    <a:pt x="443" y="341"/>
                  </a:cubicBezTo>
                  <a:cubicBezTo>
                    <a:pt x="443" y="341"/>
                    <a:pt x="443" y="339"/>
                    <a:pt x="443" y="338"/>
                  </a:cubicBezTo>
                  <a:cubicBezTo>
                    <a:pt x="442" y="338"/>
                    <a:pt x="440" y="338"/>
                    <a:pt x="440" y="338"/>
                  </a:cubicBezTo>
                  <a:cubicBezTo>
                    <a:pt x="439" y="337"/>
                    <a:pt x="440" y="335"/>
                    <a:pt x="440" y="334"/>
                  </a:cubicBezTo>
                  <a:cubicBezTo>
                    <a:pt x="438" y="333"/>
                    <a:pt x="443" y="334"/>
                    <a:pt x="444" y="334"/>
                  </a:cubicBezTo>
                  <a:cubicBezTo>
                    <a:pt x="445" y="332"/>
                    <a:pt x="445" y="332"/>
                    <a:pt x="445" y="332"/>
                  </a:cubicBezTo>
                  <a:cubicBezTo>
                    <a:pt x="446" y="332"/>
                    <a:pt x="446" y="332"/>
                    <a:pt x="446" y="332"/>
                  </a:cubicBezTo>
                  <a:cubicBezTo>
                    <a:pt x="446" y="331"/>
                    <a:pt x="446" y="330"/>
                    <a:pt x="447" y="329"/>
                  </a:cubicBezTo>
                  <a:cubicBezTo>
                    <a:pt x="444" y="328"/>
                    <a:pt x="445" y="327"/>
                    <a:pt x="446" y="324"/>
                  </a:cubicBezTo>
                  <a:cubicBezTo>
                    <a:pt x="447" y="324"/>
                    <a:pt x="448" y="324"/>
                    <a:pt x="451" y="324"/>
                  </a:cubicBezTo>
                  <a:cubicBezTo>
                    <a:pt x="451" y="323"/>
                    <a:pt x="450" y="321"/>
                    <a:pt x="451" y="321"/>
                  </a:cubicBezTo>
                  <a:cubicBezTo>
                    <a:pt x="452" y="321"/>
                    <a:pt x="459" y="323"/>
                    <a:pt x="459" y="323"/>
                  </a:cubicBezTo>
                  <a:cubicBezTo>
                    <a:pt x="460" y="323"/>
                    <a:pt x="459" y="325"/>
                    <a:pt x="461" y="325"/>
                  </a:cubicBezTo>
                  <a:cubicBezTo>
                    <a:pt x="461" y="323"/>
                    <a:pt x="461" y="323"/>
                    <a:pt x="461" y="323"/>
                  </a:cubicBezTo>
                  <a:cubicBezTo>
                    <a:pt x="462" y="322"/>
                    <a:pt x="464" y="323"/>
                    <a:pt x="465" y="322"/>
                  </a:cubicBezTo>
                  <a:cubicBezTo>
                    <a:pt x="466" y="322"/>
                    <a:pt x="468" y="320"/>
                    <a:pt x="469" y="320"/>
                  </a:cubicBezTo>
                  <a:cubicBezTo>
                    <a:pt x="468" y="314"/>
                    <a:pt x="469" y="312"/>
                    <a:pt x="472" y="310"/>
                  </a:cubicBezTo>
                  <a:cubicBezTo>
                    <a:pt x="468" y="309"/>
                    <a:pt x="465" y="307"/>
                    <a:pt x="461" y="307"/>
                  </a:cubicBezTo>
                  <a:cubicBezTo>
                    <a:pt x="455" y="307"/>
                    <a:pt x="447" y="308"/>
                    <a:pt x="443" y="308"/>
                  </a:cubicBezTo>
                  <a:cubicBezTo>
                    <a:pt x="443" y="308"/>
                    <a:pt x="443" y="306"/>
                    <a:pt x="443" y="306"/>
                  </a:cubicBezTo>
                  <a:cubicBezTo>
                    <a:pt x="445" y="306"/>
                    <a:pt x="446" y="307"/>
                    <a:pt x="447" y="306"/>
                  </a:cubicBezTo>
                  <a:cubicBezTo>
                    <a:pt x="448" y="306"/>
                    <a:pt x="451" y="305"/>
                    <a:pt x="452" y="305"/>
                  </a:cubicBezTo>
                  <a:cubicBezTo>
                    <a:pt x="452" y="304"/>
                    <a:pt x="452" y="304"/>
                    <a:pt x="452" y="304"/>
                  </a:cubicBezTo>
                  <a:cubicBezTo>
                    <a:pt x="451" y="304"/>
                    <a:pt x="449" y="303"/>
                    <a:pt x="451" y="303"/>
                  </a:cubicBezTo>
                  <a:cubicBezTo>
                    <a:pt x="451" y="302"/>
                    <a:pt x="451" y="301"/>
                    <a:pt x="451" y="300"/>
                  </a:cubicBezTo>
                  <a:cubicBezTo>
                    <a:pt x="453" y="301"/>
                    <a:pt x="455" y="303"/>
                    <a:pt x="458" y="302"/>
                  </a:cubicBezTo>
                  <a:cubicBezTo>
                    <a:pt x="459" y="302"/>
                    <a:pt x="458" y="301"/>
                    <a:pt x="461" y="301"/>
                  </a:cubicBezTo>
                  <a:cubicBezTo>
                    <a:pt x="461" y="301"/>
                    <a:pt x="463" y="303"/>
                    <a:pt x="464" y="303"/>
                  </a:cubicBezTo>
                  <a:cubicBezTo>
                    <a:pt x="465" y="303"/>
                    <a:pt x="466" y="302"/>
                    <a:pt x="467" y="302"/>
                  </a:cubicBezTo>
                  <a:cubicBezTo>
                    <a:pt x="468" y="303"/>
                    <a:pt x="472" y="307"/>
                    <a:pt x="474" y="308"/>
                  </a:cubicBezTo>
                  <a:cubicBezTo>
                    <a:pt x="474" y="308"/>
                    <a:pt x="475" y="307"/>
                    <a:pt x="476" y="307"/>
                  </a:cubicBezTo>
                  <a:cubicBezTo>
                    <a:pt x="476" y="306"/>
                    <a:pt x="475" y="306"/>
                    <a:pt x="476" y="304"/>
                  </a:cubicBezTo>
                  <a:cubicBezTo>
                    <a:pt x="477" y="302"/>
                    <a:pt x="480" y="302"/>
                    <a:pt x="479" y="297"/>
                  </a:cubicBezTo>
                  <a:cubicBezTo>
                    <a:pt x="479" y="296"/>
                    <a:pt x="476" y="294"/>
                    <a:pt x="476" y="294"/>
                  </a:cubicBezTo>
                  <a:cubicBezTo>
                    <a:pt x="477" y="294"/>
                    <a:pt x="484" y="292"/>
                    <a:pt x="484" y="292"/>
                  </a:cubicBezTo>
                  <a:cubicBezTo>
                    <a:pt x="484" y="292"/>
                    <a:pt x="490" y="297"/>
                    <a:pt x="490" y="298"/>
                  </a:cubicBezTo>
                  <a:cubicBezTo>
                    <a:pt x="490" y="298"/>
                    <a:pt x="493" y="298"/>
                    <a:pt x="494" y="298"/>
                  </a:cubicBezTo>
                  <a:cubicBezTo>
                    <a:pt x="494" y="297"/>
                    <a:pt x="494" y="297"/>
                    <a:pt x="494" y="297"/>
                  </a:cubicBezTo>
                  <a:cubicBezTo>
                    <a:pt x="496" y="297"/>
                    <a:pt x="497" y="296"/>
                    <a:pt x="499" y="296"/>
                  </a:cubicBezTo>
                  <a:cubicBezTo>
                    <a:pt x="499" y="296"/>
                    <a:pt x="498" y="295"/>
                    <a:pt x="498" y="294"/>
                  </a:cubicBezTo>
                  <a:cubicBezTo>
                    <a:pt x="498" y="294"/>
                    <a:pt x="497" y="295"/>
                    <a:pt x="496" y="294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6" y="292"/>
                    <a:pt x="495" y="293"/>
                    <a:pt x="494" y="292"/>
                  </a:cubicBezTo>
                  <a:cubicBezTo>
                    <a:pt x="494" y="292"/>
                    <a:pt x="493" y="291"/>
                    <a:pt x="493" y="290"/>
                  </a:cubicBezTo>
                  <a:cubicBezTo>
                    <a:pt x="492" y="289"/>
                    <a:pt x="492" y="290"/>
                    <a:pt x="492" y="288"/>
                  </a:cubicBezTo>
                  <a:cubicBezTo>
                    <a:pt x="491" y="288"/>
                    <a:pt x="490" y="289"/>
                    <a:pt x="489" y="288"/>
                  </a:cubicBezTo>
                  <a:cubicBezTo>
                    <a:pt x="490" y="288"/>
                    <a:pt x="488" y="289"/>
                    <a:pt x="491" y="286"/>
                  </a:cubicBezTo>
                  <a:cubicBezTo>
                    <a:pt x="490" y="286"/>
                    <a:pt x="492" y="286"/>
                    <a:pt x="492" y="286"/>
                  </a:cubicBezTo>
                  <a:cubicBezTo>
                    <a:pt x="493" y="286"/>
                    <a:pt x="493" y="288"/>
                    <a:pt x="494" y="288"/>
                  </a:cubicBezTo>
                  <a:cubicBezTo>
                    <a:pt x="495" y="288"/>
                    <a:pt x="495" y="287"/>
                    <a:pt x="496" y="287"/>
                  </a:cubicBezTo>
                  <a:cubicBezTo>
                    <a:pt x="497" y="288"/>
                    <a:pt x="496" y="290"/>
                    <a:pt x="497" y="291"/>
                  </a:cubicBezTo>
                  <a:cubicBezTo>
                    <a:pt x="498" y="292"/>
                    <a:pt x="499" y="291"/>
                    <a:pt x="500" y="292"/>
                  </a:cubicBezTo>
                  <a:cubicBezTo>
                    <a:pt x="501" y="292"/>
                    <a:pt x="501" y="294"/>
                    <a:pt x="502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3" y="294"/>
                    <a:pt x="507" y="289"/>
                    <a:pt x="508" y="288"/>
                  </a:cubicBezTo>
                  <a:cubicBezTo>
                    <a:pt x="508" y="288"/>
                    <a:pt x="508" y="288"/>
                    <a:pt x="508" y="288"/>
                  </a:cubicBezTo>
                  <a:cubicBezTo>
                    <a:pt x="509" y="287"/>
                    <a:pt x="511" y="288"/>
                    <a:pt x="512" y="287"/>
                  </a:cubicBezTo>
                  <a:cubicBezTo>
                    <a:pt x="513" y="287"/>
                    <a:pt x="516" y="284"/>
                    <a:pt x="518" y="283"/>
                  </a:cubicBezTo>
                  <a:cubicBezTo>
                    <a:pt x="520" y="282"/>
                    <a:pt x="520" y="284"/>
                    <a:pt x="522" y="283"/>
                  </a:cubicBezTo>
                  <a:cubicBezTo>
                    <a:pt x="524" y="282"/>
                    <a:pt x="527" y="278"/>
                    <a:pt x="526" y="275"/>
                  </a:cubicBezTo>
                  <a:cubicBezTo>
                    <a:pt x="525" y="273"/>
                    <a:pt x="525" y="273"/>
                    <a:pt x="525" y="273"/>
                  </a:cubicBezTo>
                  <a:cubicBezTo>
                    <a:pt x="523" y="269"/>
                    <a:pt x="523" y="272"/>
                    <a:pt x="520" y="271"/>
                  </a:cubicBezTo>
                  <a:cubicBezTo>
                    <a:pt x="519" y="270"/>
                    <a:pt x="516" y="265"/>
                    <a:pt x="516" y="264"/>
                  </a:cubicBezTo>
                  <a:cubicBezTo>
                    <a:pt x="517" y="263"/>
                    <a:pt x="514" y="260"/>
                    <a:pt x="516" y="258"/>
                  </a:cubicBezTo>
                  <a:cubicBezTo>
                    <a:pt x="517" y="257"/>
                    <a:pt x="519" y="257"/>
                    <a:pt x="520" y="257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0" y="254"/>
                    <a:pt x="518" y="254"/>
                    <a:pt x="518" y="254"/>
                  </a:cubicBezTo>
                  <a:cubicBezTo>
                    <a:pt x="518" y="253"/>
                    <a:pt x="517" y="254"/>
                    <a:pt x="517" y="252"/>
                  </a:cubicBezTo>
                  <a:cubicBezTo>
                    <a:pt x="517" y="252"/>
                    <a:pt x="526" y="244"/>
                    <a:pt x="521" y="243"/>
                  </a:cubicBezTo>
                  <a:cubicBezTo>
                    <a:pt x="520" y="242"/>
                    <a:pt x="516" y="244"/>
                    <a:pt x="514" y="244"/>
                  </a:cubicBezTo>
                  <a:cubicBezTo>
                    <a:pt x="513" y="242"/>
                    <a:pt x="511" y="239"/>
                    <a:pt x="514" y="239"/>
                  </a:cubicBezTo>
                  <a:cubicBezTo>
                    <a:pt x="512" y="238"/>
                    <a:pt x="511" y="238"/>
                    <a:pt x="510" y="237"/>
                  </a:cubicBezTo>
                  <a:cubicBezTo>
                    <a:pt x="510" y="236"/>
                    <a:pt x="511" y="236"/>
                    <a:pt x="510" y="235"/>
                  </a:cubicBezTo>
                  <a:cubicBezTo>
                    <a:pt x="508" y="234"/>
                    <a:pt x="506" y="234"/>
                    <a:pt x="504" y="234"/>
                  </a:cubicBezTo>
                  <a:cubicBezTo>
                    <a:pt x="503" y="235"/>
                    <a:pt x="503" y="236"/>
                    <a:pt x="502" y="236"/>
                  </a:cubicBezTo>
                  <a:cubicBezTo>
                    <a:pt x="502" y="236"/>
                    <a:pt x="500" y="234"/>
                    <a:pt x="500" y="234"/>
                  </a:cubicBezTo>
                  <a:cubicBezTo>
                    <a:pt x="496" y="232"/>
                    <a:pt x="493" y="233"/>
                    <a:pt x="488" y="233"/>
                  </a:cubicBezTo>
                  <a:cubicBezTo>
                    <a:pt x="488" y="234"/>
                    <a:pt x="490" y="234"/>
                    <a:pt x="490" y="235"/>
                  </a:cubicBezTo>
                  <a:cubicBezTo>
                    <a:pt x="490" y="235"/>
                    <a:pt x="489" y="241"/>
                    <a:pt x="490" y="244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6"/>
                    <a:pt x="494" y="247"/>
                    <a:pt x="494" y="247"/>
                  </a:cubicBezTo>
                  <a:cubicBezTo>
                    <a:pt x="493" y="247"/>
                    <a:pt x="493" y="249"/>
                    <a:pt x="493" y="249"/>
                  </a:cubicBezTo>
                  <a:cubicBezTo>
                    <a:pt x="493" y="250"/>
                    <a:pt x="494" y="250"/>
                    <a:pt x="494" y="251"/>
                  </a:cubicBezTo>
                  <a:cubicBezTo>
                    <a:pt x="494" y="251"/>
                    <a:pt x="493" y="250"/>
                    <a:pt x="492" y="251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4" y="252"/>
                    <a:pt x="492" y="253"/>
                    <a:pt x="492" y="253"/>
                  </a:cubicBezTo>
                  <a:cubicBezTo>
                    <a:pt x="492" y="253"/>
                    <a:pt x="489" y="253"/>
                    <a:pt x="488" y="253"/>
                  </a:cubicBezTo>
                  <a:cubicBezTo>
                    <a:pt x="487" y="255"/>
                    <a:pt x="487" y="258"/>
                    <a:pt x="486" y="260"/>
                  </a:cubicBezTo>
                  <a:cubicBezTo>
                    <a:pt x="486" y="260"/>
                    <a:pt x="485" y="261"/>
                    <a:pt x="485" y="261"/>
                  </a:cubicBezTo>
                  <a:cubicBezTo>
                    <a:pt x="485" y="262"/>
                    <a:pt x="486" y="262"/>
                    <a:pt x="486" y="263"/>
                  </a:cubicBezTo>
                  <a:cubicBezTo>
                    <a:pt x="486" y="263"/>
                    <a:pt x="484" y="264"/>
                    <a:pt x="484" y="264"/>
                  </a:cubicBezTo>
                  <a:cubicBezTo>
                    <a:pt x="483" y="264"/>
                    <a:pt x="483" y="266"/>
                    <a:pt x="483" y="267"/>
                  </a:cubicBezTo>
                  <a:cubicBezTo>
                    <a:pt x="482" y="268"/>
                    <a:pt x="478" y="270"/>
                    <a:pt x="479" y="274"/>
                  </a:cubicBezTo>
                  <a:cubicBezTo>
                    <a:pt x="479" y="274"/>
                    <a:pt x="480" y="275"/>
                    <a:pt x="480" y="276"/>
                  </a:cubicBezTo>
                  <a:cubicBezTo>
                    <a:pt x="478" y="277"/>
                    <a:pt x="477" y="277"/>
                    <a:pt x="474" y="278"/>
                  </a:cubicBezTo>
                  <a:cubicBezTo>
                    <a:pt x="475" y="278"/>
                    <a:pt x="475" y="280"/>
                    <a:pt x="475" y="281"/>
                  </a:cubicBezTo>
                  <a:cubicBezTo>
                    <a:pt x="473" y="281"/>
                    <a:pt x="473" y="279"/>
                    <a:pt x="472" y="279"/>
                  </a:cubicBezTo>
                  <a:cubicBezTo>
                    <a:pt x="471" y="279"/>
                    <a:pt x="471" y="279"/>
                    <a:pt x="469" y="280"/>
                  </a:cubicBezTo>
                  <a:cubicBezTo>
                    <a:pt x="468" y="278"/>
                    <a:pt x="467" y="274"/>
                    <a:pt x="466" y="273"/>
                  </a:cubicBezTo>
                  <a:cubicBezTo>
                    <a:pt x="465" y="272"/>
                    <a:pt x="463" y="272"/>
                    <a:pt x="463" y="272"/>
                  </a:cubicBezTo>
                  <a:cubicBezTo>
                    <a:pt x="462" y="271"/>
                    <a:pt x="459" y="265"/>
                    <a:pt x="459" y="264"/>
                  </a:cubicBezTo>
                  <a:cubicBezTo>
                    <a:pt x="460" y="263"/>
                    <a:pt x="460" y="261"/>
                    <a:pt x="462" y="261"/>
                  </a:cubicBezTo>
                  <a:cubicBezTo>
                    <a:pt x="463" y="261"/>
                    <a:pt x="463" y="261"/>
                    <a:pt x="463" y="261"/>
                  </a:cubicBezTo>
                  <a:cubicBezTo>
                    <a:pt x="463" y="259"/>
                    <a:pt x="462" y="257"/>
                    <a:pt x="463" y="255"/>
                  </a:cubicBezTo>
                  <a:cubicBezTo>
                    <a:pt x="463" y="255"/>
                    <a:pt x="464" y="254"/>
                    <a:pt x="464" y="253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6" y="250"/>
                    <a:pt x="465" y="248"/>
                    <a:pt x="465" y="248"/>
                  </a:cubicBezTo>
                  <a:cubicBezTo>
                    <a:pt x="464" y="246"/>
                    <a:pt x="463" y="243"/>
                    <a:pt x="462" y="241"/>
                  </a:cubicBezTo>
                  <a:cubicBezTo>
                    <a:pt x="460" y="242"/>
                    <a:pt x="455" y="243"/>
                    <a:pt x="454" y="245"/>
                  </a:cubicBezTo>
                  <a:cubicBezTo>
                    <a:pt x="453" y="246"/>
                    <a:pt x="453" y="250"/>
                    <a:pt x="453" y="251"/>
                  </a:cubicBezTo>
                  <a:cubicBezTo>
                    <a:pt x="454" y="251"/>
                    <a:pt x="453" y="255"/>
                    <a:pt x="453" y="257"/>
                  </a:cubicBezTo>
                  <a:cubicBezTo>
                    <a:pt x="452" y="257"/>
                    <a:pt x="452" y="256"/>
                    <a:pt x="451" y="257"/>
                  </a:cubicBezTo>
                  <a:cubicBezTo>
                    <a:pt x="449" y="258"/>
                    <a:pt x="449" y="258"/>
                    <a:pt x="449" y="258"/>
                  </a:cubicBezTo>
                  <a:cubicBezTo>
                    <a:pt x="448" y="264"/>
                    <a:pt x="451" y="262"/>
                    <a:pt x="445" y="262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445" y="261"/>
                    <a:pt x="446" y="259"/>
                    <a:pt x="446" y="258"/>
                  </a:cubicBezTo>
                  <a:cubicBezTo>
                    <a:pt x="446" y="257"/>
                    <a:pt x="444" y="254"/>
                    <a:pt x="444" y="253"/>
                  </a:cubicBezTo>
                  <a:cubicBezTo>
                    <a:pt x="443" y="252"/>
                    <a:pt x="443" y="252"/>
                    <a:pt x="442" y="251"/>
                  </a:cubicBezTo>
                  <a:cubicBezTo>
                    <a:pt x="445" y="251"/>
                    <a:pt x="441" y="246"/>
                    <a:pt x="441" y="246"/>
                  </a:cubicBezTo>
                  <a:cubicBezTo>
                    <a:pt x="440" y="246"/>
                    <a:pt x="440" y="244"/>
                    <a:pt x="440" y="242"/>
                  </a:cubicBezTo>
                  <a:cubicBezTo>
                    <a:pt x="437" y="242"/>
                    <a:pt x="434" y="242"/>
                    <a:pt x="431" y="241"/>
                  </a:cubicBezTo>
                  <a:cubicBezTo>
                    <a:pt x="431" y="240"/>
                    <a:pt x="430" y="238"/>
                    <a:pt x="429" y="238"/>
                  </a:cubicBezTo>
                  <a:cubicBezTo>
                    <a:pt x="429" y="238"/>
                    <a:pt x="427" y="238"/>
                    <a:pt x="427" y="237"/>
                  </a:cubicBezTo>
                  <a:cubicBezTo>
                    <a:pt x="426" y="237"/>
                    <a:pt x="426" y="236"/>
                    <a:pt x="426" y="235"/>
                  </a:cubicBezTo>
                  <a:cubicBezTo>
                    <a:pt x="425" y="235"/>
                    <a:pt x="425" y="235"/>
                    <a:pt x="425" y="235"/>
                  </a:cubicBezTo>
                  <a:cubicBezTo>
                    <a:pt x="426" y="235"/>
                    <a:pt x="427" y="233"/>
                    <a:pt x="427" y="233"/>
                  </a:cubicBezTo>
                  <a:cubicBezTo>
                    <a:pt x="428" y="232"/>
                    <a:pt x="429" y="233"/>
                    <a:pt x="429" y="233"/>
                  </a:cubicBezTo>
                  <a:cubicBezTo>
                    <a:pt x="429" y="233"/>
                    <a:pt x="432" y="230"/>
                    <a:pt x="433" y="230"/>
                  </a:cubicBezTo>
                  <a:cubicBezTo>
                    <a:pt x="433" y="230"/>
                    <a:pt x="433" y="227"/>
                    <a:pt x="433" y="227"/>
                  </a:cubicBezTo>
                  <a:cubicBezTo>
                    <a:pt x="433" y="227"/>
                    <a:pt x="430" y="227"/>
                    <a:pt x="431" y="227"/>
                  </a:cubicBezTo>
                  <a:cubicBezTo>
                    <a:pt x="430" y="228"/>
                    <a:pt x="429" y="228"/>
                    <a:pt x="428" y="229"/>
                  </a:cubicBezTo>
                  <a:cubicBezTo>
                    <a:pt x="429" y="227"/>
                    <a:pt x="429" y="225"/>
                    <a:pt x="430" y="223"/>
                  </a:cubicBezTo>
                  <a:cubicBezTo>
                    <a:pt x="430" y="223"/>
                    <a:pt x="431" y="223"/>
                    <a:pt x="431" y="223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34" y="225"/>
                    <a:pt x="436" y="225"/>
                    <a:pt x="437" y="225"/>
                  </a:cubicBezTo>
                  <a:cubicBezTo>
                    <a:pt x="437" y="220"/>
                    <a:pt x="437" y="220"/>
                    <a:pt x="437" y="220"/>
                  </a:cubicBezTo>
                  <a:cubicBezTo>
                    <a:pt x="436" y="220"/>
                    <a:pt x="435" y="220"/>
                    <a:pt x="435" y="221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1" y="216"/>
                    <a:pt x="430" y="217"/>
                    <a:pt x="429" y="217"/>
                  </a:cubicBezTo>
                  <a:cubicBezTo>
                    <a:pt x="428" y="216"/>
                    <a:pt x="426" y="213"/>
                    <a:pt x="425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19" y="211"/>
                    <a:pt x="418" y="209"/>
                    <a:pt x="417" y="209"/>
                  </a:cubicBezTo>
                  <a:cubicBezTo>
                    <a:pt x="417" y="209"/>
                    <a:pt x="416" y="209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0" y="204"/>
                    <a:pt x="410" y="204"/>
                    <a:pt x="409" y="204"/>
                  </a:cubicBezTo>
                  <a:cubicBezTo>
                    <a:pt x="409" y="204"/>
                    <a:pt x="409" y="202"/>
                    <a:pt x="409" y="201"/>
                  </a:cubicBezTo>
                  <a:cubicBezTo>
                    <a:pt x="407" y="201"/>
                    <a:pt x="408" y="203"/>
                    <a:pt x="406" y="202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7" y="199"/>
                    <a:pt x="408" y="199"/>
                    <a:pt x="409" y="199"/>
                  </a:cubicBezTo>
                  <a:cubicBezTo>
                    <a:pt x="408" y="199"/>
                    <a:pt x="409" y="198"/>
                    <a:pt x="409" y="198"/>
                  </a:cubicBezTo>
                  <a:cubicBezTo>
                    <a:pt x="410" y="198"/>
                    <a:pt x="408" y="197"/>
                    <a:pt x="408" y="197"/>
                  </a:cubicBezTo>
                  <a:cubicBezTo>
                    <a:pt x="408" y="197"/>
                    <a:pt x="409" y="195"/>
                    <a:pt x="409" y="195"/>
                  </a:cubicBezTo>
                  <a:cubicBezTo>
                    <a:pt x="410" y="194"/>
                    <a:pt x="411" y="194"/>
                    <a:pt x="413" y="193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414" y="192"/>
                    <a:pt x="410" y="190"/>
                    <a:pt x="409" y="189"/>
                  </a:cubicBezTo>
                  <a:cubicBezTo>
                    <a:pt x="410" y="189"/>
                    <a:pt x="409" y="187"/>
                    <a:pt x="409" y="187"/>
                  </a:cubicBezTo>
                  <a:cubicBezTo>
                    <a:pt x="409" y="187"/>
                    <a:pt x="411" y="187"/>
                    <a:pt x="410" y="186"/>
                  </a:cubicBezTo>
                  <a:cubicBezTo>
                    <a:pt x="411" y="186"/>
                    <a:pt x="411" y="185"/>
                    <a:pt x="411" y="185"/>
                  </a:cubicBezTo>
                  <a:cubicBezTo>
                    <a:pt x="414" y="184"/>
                    <a:pt x="417" y="185"/>
                    <a:pt x="420" y="185"/>
                  </a:cubicBezTo>
                  <a:cubicBezTo>
                    <a:pt x="423" y="185"/>
                    <a:pt x="431" y="183"/>
                    <a:pt x="434" y="182"/>
                  </a:cubicBezTo>
                  <a:cubicBezTo>
                    <a:pt x="436" y="181"/>
                    <a:pt x="436" y="178"/>
                    <a:pt x="438" y="177"/>
                  </a:cubicBezTo>
                  <a:cubicBezTo>
                    <a:pt x="439" y="176"/>
                    <a:pt x="440" y="176"/>
                    <a:pt x="441" y="175"/>
                  </a:cubicBezTo>
                  <a:cubicBezTo>
                    <a:pt x="441" y="174"/>
                    <a:pt x="440" y="173"/>
                    <a:pt x="441" y="172"/>
                  </a:cubicBezTo>
                  <a:cubicBezTo>
                    <a:pt x="441" y="172"/>
                    <a:pt x="442" y="172"/>
                    <a:pt x="442" y="171"/>
                  </a:cubicBezTo>
                  <a:cubicBezTo>
                    <a:pt x="443" y="170"/>
                    <a:pt x="443" y="168"/>
                    <a:pt x="444" y="166"/>
                  </a:cubicBezTo>
                  <a:cubicBezTo>
                    <a:pt x="438" y="165"/>
                    <a:pt x="436" y="164"/>
                    <a:pt x="430" y="164"/>
                  </a:cubicBezTo>
                  <a:cubicBezTo>
                    <a:pt x="429" y="165"/>
                    <a:pt x="430" y="165"/>
                    <a:pt x="429" y="166"/>
                  </a:cubicBezTo>
                  <a:cubicBezTo>
                    <a:pt x="428" y="165"/>
                    <a:pt x="428" y="163"/>
                    <a:pt x="427" y="163"/>
                  </a:cubicBezTo>
                  <a:cubicBezTo>
                    <a:pt x="425" y="161"/>
                    <a:pt x="416" y="160"/>
                    <a:pt x="412" y="160"/>
                  </a:cubicBezTo>
                  <a:cubicBezTo>
                    <a:pt x="411" y="161"/>
                    <a:pt x="410" y="163"/>
                    <a:pt x="409" y="165"/>
                  </a:cubicBezTo>
                  <a:cubicBezTo>
                    <a:pt x="408" y="164"/>
                    <a:pt x="408" y="164"/>
                    <a:pt x="407" y="163"/>
                  </a:cubicBezTo>
                  <a:cubicBezTo>
                    <a:pt x="404" y="163"/>
                    <a:pt x="402" y="163"/>
                    <a:pt x="399" y="164"/>
                  </a:cubicBezTo>
                  <a:cubicBezTo>
                    <a:pt x="401" y="170"/>
                    <a:pt x="401" y="168"/>
                    <a:pt x="397" y="168"/>
                  </a:cubicBezTo>
                  <a:cubicBezTo>
                    <a:pt x="397" y="168"/>
                    <a:pt x="397" y="171"/>
                    <a:pt x="397" y="171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7" y="173"/>
                    <a:pt x="397" y="174"/>
                  </a:cubicBezTo>
                  <a:cubicBezTo>
                    <a:pt x="397" y="175"/>
                    <a:pt x="399" y="177"/>
                    <a:pt x="399" y="177"/>
                  </a:cubicBezTo>
                  <a:cubicBezTo>
                    <a:pt x="400" y="179"/>
                    <a:pt x="399" y="180"/>
                    <a:pt x="400" y="183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02" y="184"/>
                    <a:pt x="401" y="185"/>
                    <a:pt x="401" y="186"/>
                  </a:cubicBezTo>
                  <a:cubicBezTo>
                    <a:pt x="400" y="187"/>
                    <a:pt x="400" y="187"/>
                    <a:pt x="399" y="188"/>
                  </a:cubicBezTo>
                  <a:cubicBezTo>
                    <a:pt x="400" y="189"/>
                    <a:pt x="402" y="190"/>
                    <a:pt x="403" y="191"/>
                  </a:cubicBezTo>
                  <a:cubicBezTo>
                    <a:pt x="403" y="192"/>
                    <a:pt x="401" y="199"/>
                    <a:pt x="403" y="199"/>
                  </a:cubicBezTo>
                  <a:cubicBezTo>
                    <a:pt x="403" y="199"/>
                    <a:pt x="401" y="200"/>
                    <a:pt x="402" y="201"/>
                  </a:cubicBezTo>
                  <a:cubicBezTo>
                    <a:pt x="401" y="201"/>
                    <a:pt x="400" y="201"/>
                    <a:pt x="399" y="201"/>
                  </a:cubicBezTo>
                  <a:cubicBezTo>
                    <a:pt x="398" y="202"/>
                    <a:pt x="397" y="204"/>
                    <a:pt x="397" y="205"/>
                  </a:cubicBezTo>
                  <a:cubicBezTo>
                    <a:pt x="399" y="206"/>
                    <a:pt x="400" y="207"/>
                    <a:pt x="401" y="209"/>
                  </a:cubicBezTo>
                  <a:cubicBezTo>
                    <a:pt x="401" y="209"/>
                    <a:pt x="400" y="210"/>
                    <a:pt x="399" y="209"/>
                  </a:cubicBezTo>
                  <a:cubicBezTo>
                    <a:pt x="399" y="209"/>
                    <a:pt x="397" y="208"/>
                    <a:pt x="397" y="207"/>
                  </a:cubicBezTo>
                  <a:cubicBezTo>
                    <a:pt x="397" y="207"/>
                    <a:pt x="395" y="207"/>
                    <a:pt x="395" y="207"/>
                  </a:cubicBezTo>
                  <a:cubicBezTo>
                    <a:pt x="394" y="208"/>
                    <a:pt x="395" y="209"/>
                    <a:pt x="395" y="210"/>
                  </a:cubicBezTo>
                  <a:cubicBezTo>
                    <a:pt x="395" y="210"/>
                    <a:pt x="393" y="211"/>
                    <a:pt x="393" y="211"/>
                  </a:cubicBezTo>
                  <a:cubicBezTo>
                    <a:pt x="392" y="211"/>
                    <a:pt x="393" y="213"/>
                    <a:pt x="392" y="213"/>
                  </a:cubicBezTo>
                  <a:cubicBezTo>
                    <a:pt x="392" y="212"/>
                    <a:pt x="393" y="215"/>
                    <a:pt x="393" y="215"/>
                  </a:cubicBezTo>
                  <a:cubicBezTo>
                    <a:pt x="392" y="215"/>
                    <a:pt x="392" y="215"/>
                    <a:pt x="392" y="215"/>
                  </a:cubicBezTo>
                  <a:cubicBezTo>
                    <a:pt x="393" y="220"/>
                    <a:pt x="392" y="219"/>
                    <a:pt x="395" y="222"/>
                  </a:cubicBezTo>
                  <a:cubicBezTo>
                    <a:pt x="393" y="222"/>
                    <a:pt x="392" y="222"/>
                    <a:pt x="389" y="223"/>
                  </a:cubicBezTo>
                  <a:cubicBezTo>
                    <a:pt x="390" y="224"/>
                    <a:pt x="389" y="226"/>
                    <a:pt x="391" y="225"/>
                  </a:cubicBezTo>
                  <a:cubicBezTo>
                    <a:pt x="390" y="227"/>
                    <a:pt x="390" y="227"/>
                    <a:pt x="390" y="227"/>
                  </a:cubicBezTo>
                  <a:cubicBezTo>
                    <a:pt x="393" y="230"/>
                    <a:pt x="393" y="230"/>
                    <a:pt x="393" y="230"/>
                  </a:cubicBezTo>
                  <a:cubicBezTo>
                    <a:pt x="394" y="230"/>
                    <a:pt x="395" y="230"/>
                    <a:pt x="396" y="230"/>
                  </a:cubicBezTo>
                  <a:cubicBezTo>
                    <a:pt x="397" y="230"/>
                    <a:pt x="396" y="232"/>
                    <a:pt x="396" y="232"/>
                  </a:cubicBezTo>
                  <a:cubicBezTo>
                    <a:pt x="396" y="232"/>
                    <a:pt x="394" y="233"/>
                    <a:pt x="394" y="233"/>
                  </a:cubicBezTo>
                  <a:cubicBezTo>
                    <a:pt x="394" y="235"/>
                    <a:pt x="393" y="238"/>
                    <a:pt x="395" y="237"/>
                  </a:cubicBezTo>
                  <a:cubicBezTo>
                    <a:pt x="395" y="237"/>
                    <a:pt x="397" y="235"/>
                    <a:pt x="396" y="235"/>
                  </a:cubicBezTo>
                  <a:cubicBezTo>
                    <a:pt x="398" y="236"/>
                    <a:pt x="396" y="236"/>
                    <a:pt x="397" y="237"/>
                  </a:cubicBezTo>
                  <a:cubicBezTo>
                    <a:pt x="397" y="237"/>
                    <a:pt x="400" y="236"/>
                    <a:pt x="399" y="235"/>
                  </a:cubicBezTo>
                  <a:cubicBezTo>
                    <a:pt x="399" y="234"/>
                    <a:pt x="398" y="233"/>
                    <a:pt x="399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5" y="233"/>
                    <a:pt x="407" y="236"/>
                    <a:pt x="409" y="240"/>
                  </a:cubicBezTo>
                  <a:cubicBezTo>
                    <a:pt x="411" y="239"/>
                    <a:pt x="412" y="240"/>
                    <a:pt x="414" y="239"/>
                  </a:cubicBezTo>
                  <a:cubicBezTo>
                    <a:pt x="416" y="238"/>
                    <a:pt x="418" y="235"/>
                    <a:pt x="421" y="235"/>
                  </a:cubicBezTo>
                  <a:cubicBezTo>
                    <a:pt x="422" y="234"/>
                    <a:pt x="422" y="235"/>
                    <a:pt x="423" y="235"/>
                  </a:cubicBezTo>
                  <a:cubicBezTo>
                    <a:pt x="423" y="235"/>
                    <a:pt x="423" y="237"/>
                    <a:pt x="423" y="237"/>
                  </a:cubicBezTo>
                  <a:cubicBezTo>
                    <a:pt x="422" y="237"/>
                    <a:pt x="420" y="237"/>
                    <a:pt x="419" y="237"/>
                  </a:cubicBezTo>
                  <a:cubicBezTo>
                    <a:pt x="418" y="237"/>
                    <a:pt x="417" y="238"/>
                    <a:pt x="417" y="239"/>
                  </a:cubicBezTo>
                  <a:cubicBezTo>
                    <a:pt x="416" y="241"/>
                    <a:pt x="417" y="243"/>
                    <a:pt x="417" y="245"/>
                  </a:cubicBezTo>
                  <a:cubicBezTo>
                    <a:pt x="415" y="245"/>
                    <a:pt x="411" y="243"/>
                    <a:pt x="410" y="243"/>
                  </a:cubicBezTo>
                  <a:cubicBezTo>
                    <a:pt x="409" y="243"/>
                    <a:pt x="408" y="245"/>
                    <a:pt x="407" y="245"/>
                  </a:cubicBezTo>
                  <a:cubicBezTo>
                    <a:pt x="407" y="246"/>
                    <a:pt x="408" y="247"/>
                    <a:pt x="407" y="247"/>
                  </a:cubicBezTo>
                  <a:cubicBezTo>
                    <a:pt x="407" y="247"/>
                    <a:pt x="409" y="250"/>
                    <a:pt x="409" y="250"/>
                  </a:cubicBezTo>
                  <a:cubicBezTo>
                    <a:pt x="407" y="251"/>
                    <a:pt x="406" y="256"/>
                    <a:pt x="411" y="255"/>
                  </a:cubicBezTo>
                  <a:cubicBezTo>
                    <a:pt x="412" y="255"/>
                    <a:pt x="414" y="252"/>
                    <a:pt x="415" y="252"/>
                  </a:cubicBezTo>
                  <a:cubicBezTo>
                    <a:pt x="414" y="254"/>
                    <a:pt x="414" y="254"/>
                    <a:pt x="415" y="255"/>
                  </a:cubicBezTo>
                  <a:cubicBezTo>
                    <a:pt x="415" y="256"/>
                    <a:pt x="415" y="255"/>
                    <a:pt x="415" y="257"/>
                  </a:cubicBezTo>
                  <a:cubicBezTo>
                    <a:pt x="414" y="257"/>
                    <a:pt x="411" y="259"/>
                    <a:pt x="409" y="259"/>
                  </a:cubicBezTo>
                  <a:cubicBezTo>
                    <a:pt x="409" y="259"/>
                    <a:pt x="407" y="259"/>
                    <a:pt x="407" y="259"/>
                  </a:cubicBezTo>
                  <a:cubicBezTo>
                    <a:pt x="404" y="260"/>
                    <a:pt x="404" y="265"/>
                    <a:pt x="401" y="267"/>
                  </a:cubicBezTo>
                  <a:cubicBezTo>
                    <a:pt x="401" y="267"/>
                    <a:pt x="398" y="266"/>
                    <a:pt x="397" y="266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8" y="267"/>
                    <a:pt x="398" y="267"/>
                    <a:pt x="398" y="268"/>
                  </a:cubicBezTo>
                  <a:cubicBezTo>
                    <a:pt x="398" y="268"/>
                    <a:pt x="396" y="269"/>
                    <a:pt x="396" y="269"/>
                  </a:cubicBezTo>
                  <a:cubicBezTo>
                    <a:pt x="396" y="270"/>
                    <a:pt x="396" y="271"/>
                    <a:pt x="396" y="272"/>
                  </a:cubicBezTo>
                  <a:cubicBezTo>
                    <a:pt x="396" y="272"/>
                    <a:pt x="393" y="273"/>
                    <a:pt x="393" y="273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4" y="275"/>
                    <a:pt x="396" y="275"/>
                    <a:pt x="397" y="276"/>
                  </a:cubicBezTo>
                  <a:cubicBezTo>
                    <a:pt x="397" y="277"/>
                    <a:pt x="396" y="278"/>
                    <a:pt x="396" y="279"/>
                  </a:cubicBezTo>
                  <a:cubicBezTo>
                    <a:pt x="397" y="280"/>
                    <a:pt x="398" y="280"/>
                    <a:pt x="400" y="281"/>
                  </a:cubicBezTo>
                  <a:cubicBezTo>
                    <a:pt x="400" y="282"/>
                    <a:pt x="400" y="282"/>
                    <a:pt x="400" y="282"/>
                  </a:cubicBezTo>
                  <a:cubicBezTo>
                    <a:pt x="399" y="282"/>
                    <a:pt x="399" y="282"/>
                    <a:pt x="399" y="282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7" y="283"/>
                    <a:pt x="393" y="280"/>
                    <a:pt x="391" y="280"/>
                  </a:cubicBezTo>
                  <a:cubicBezTo>
                    <a:pt x="392" y="280"/>
                    <a:pt x="392" y="278"/>
                    <a:pt x="391" y="278"/>
                  </a:cubicBezTo>
                  <a:cubicBezTo>
                    <a:pt x="391" y="278"/>
                    <a:pt x="390" y="278"/>
                    <a:pt x="389" y="278"/>
                  </a:cubicBezTo>
                  <a:cubicBezTo>
                    <a:pt x="388" y="277"/>
                    <a:pt x="386" y="275"/>
                    <a:pt x="385" y="274"/>
                  </a:cubicBezTo>
                  <a:cubicBezTo>
                    <a:pt x="387" y="271"/>
                    <a:pt x="387" y="268"/>
                    <a:pt x="388" y="263"/>
                  </a:cubicBezTo>
                  <a:cubicBezTo>
                    <a:pt x="388" y="263"/>
                    <a:pt x="386" y="264"/>
                    <a:pt x="387" y="265"/>
                  </a:cubicBezTo>
                  <a:cubicBezTo>
                    <a:pt x="386" y="265"/>
                    <a:pt x="386" y="263"/>
                    <a:pt x="387" y="263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6" y="261"/>
                    <a:pt x="384" y="261"/>
                    <a:pt x="384" y="262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63"/>
                    <a:pt x="379" y="262"/>
                    <a:pt x="381" y="262"/>
                  </a:cubicBezTo>
                  <a:cubicBezTo>
                    <a:pt x="381" y="262"/>
                    <a:pt x="380" y="261"/>
                    <a:pt x="379" y="261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9"/>
                    <a:pt x="378" y="259"/>
                    <a:pt x="377" y="259"/>
                  </a:cubicBezTo>
                  <a:cubicBezTo>
                    <a:pt x="376" y="259"/>
                    <a:pt x="374" y="257"/>
                    <a:pt x="373" y="256"/>
                  </a:cubicBezTo>
                  <a:cubicBezTo>
                    <a:pt x="372" y="256"/>
                    <a:pt x="372" y="259"/>
                    <a:pt x="373" y="259"/>
                  </a:cubicBezTo>
                  <a:cubicBezTo>
                    <a:pt x="373" y="259"/>
                    <a:pt x="371" y="259"/>
                    <a:pt x="371" y="259"/>
                  </a:cubicBezTo>
                  <a:cubicBezTo>
                    <a:pt x="371" y="261"/>
                    <a:pt x="371" y="266"/>
                    <a:pt x="373" y="267"/>
                  </a:cubicBezTo>
                  <a:cubicBezTo>
                    <a:pt x="373" y="268"/>
                    <a:pt x="372" y="268"/>
                    <a:pt x="372" y="269"/>
                  </a:cubicBezTo>
                  <a:cubicBezTo>
                    <a:pt x="371" y="269"/>
                    <a:pt x="371" y="268"/>
                    <a:pt x="369" y="268"/>
                  </a:cubicBezTo>
                  <a:cubicBezTo>
                    <a:pt x="368" y="268"/>
                    <a:pt x="368" y="270"/>
                    <a:pt x="367" y="271"/>
                  </a:cubicBezTo>
                  <a:cubicBezTo>
                    <a:pt x="366" y="271"/>
                    <a:pt x="364" y="269"/>
                    <a:pt x="363" y="269"/>
                  </a:cubicBezTo>
                  <a:cubicBezTo>
                    <a:pt x="353" y="268"/>
                    <a:pt x="351" y="266"/>
                    <a:pt x="344" y="272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3" y="271"/>
                    <a:pt x="342" y="269"/>
                    <a:pt x="342" y="269"/>
                  </a:cubicBezTo>
                  <a:cubicBezTo>
                    <a:pt x="341" y="268"/>
                    <a:pt x="341" y="269"/>
                    <a:pt x="340" y="270"/>
                  </a:cubicBezTo>
                  <a:cubicBezTo>
                    <a:pt x="340" y="270"/>
                    <a:pt x="339" y="270"/>
                    <a:pt x="338" y="270"/>
                  </a:cubicBezTo>
                  <a:cubicBezTo>
                    <a:pt x="338" y="268"/>
                    <a:pt x="338" y="268"/>
                    <a:pt x="338" y="268"/>
                  </a:cubicBezTo>
                  <a:cubicBezTo>
                    <a:pt x="336" y="267"/>
                    <a:pt x="334" y="268"/>
                    <a:pt x="333" y="268"/>
                  </a:cubicBezTo>
                  <a:cubicBezTo>
                    <a:pt x="332" y="268"/>
                    <a:pt x="333" y="266"/>
                    <a:pt x="332" y="266"/>
                  </a:cubicBezTo>
                  <a:cubicBezTo>
                    <a:pt x="332" y="265"/>
                    <a:pt x="331" y="266"/>
                    <a:pt x="330" y="266"/>
                  </a:cubicBezTo>
                  <a:cubicBezTo>
                    <a:pt x="329" y="266"/>
                    <a:pt x="330" y="264"/>
                    <a:pt x="330" y="263"/>
                  </a:cubicBezTo>
                  <a:cubicBezTo>
                    <a:pt x="328" y="263"/>
                    <a:pt x="329" y="264"/>
                    <a:pt x="328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5" y="263"/>
                    <a:pt x="326" y="264"/>
                    <a:pt x="326" y="265"/>
                  </a:cubicBezTo>
                  <a:cubicBezTo>
                    <a:pt x="324" y="265"/>
                    <a:pt x="321" y="265"/>
                    <a:pt x="319" y="265"/>
                  </a:cubicBezTo>
                  <a:cubicBezTo>
                    <a:pt x="321" y="261"/>
                    <a:pt x="321" y="263"/>
                    <a:pt x="319" y="259"/>
                  </a:cubicBezTo>
                  <a:cubicBezTo>
                    <a:pt x="317" y="261"/>
                    <a:pt x="314" y="264"/>
                    <a:pt x="312" y="261"/>
                  </a:cubicBezTo>
                  <a:cubicBezTo>
                    <a:pt x="310" y="260"/>
                    <a:pt x="312" y="252"/>
                    <a:pt x="308" y="251"/>
                  </a:cubicBezTo>
                  <a:cubicBezTo>
                    <a:pt x="304" y="248"/>
                    <a:pt x="302" y="251"/>
                    <a:pt x="298" y="251"/>
                  </a:cubicBezTo>
                  <a:cubicBezTo>
                    <a:pt x="298" y="251"/>
                    <a:pt x="296" y="250"/>
                    <a:pt x="295" y="250"/>
                  </a:cubicBezTo>
                  <a:cubicBezTo>
                    <a:pt x="294" y="250"/>
                    <a:pt x="293" y="252"/>
                    <a:pt x="292" y="252"/>
                  </a:cubicBezTo>
                  <a:cubicBezTo>
                    <a:pt x="291" y="252"/>
                    <a:pt x="287" y="251"/>
                    <a:pt x="285" y="251"/>
                  </a:cubicBezTo>
                  <a:cubicBezTo>
                    <a:pt x="285" y="252"/>
                    <a:pt x="284" y="258"/>
                    <a:pt x="283" y="259"/>
                  </a:cubicBezTo>
                  <a:cubicBezTo>
                    <a:pt x="283" y="260"/>
                    <a:pt x="281" y="260"/>
                    <a:pt x="281" y="260"/>
                  </a:cubicBezTo>
                  <a:cubicBezTo>
                    <a:pt x="280" y="261"/>
                    <a:pt x="281" y="262"/>
                    <a:pt x="280" y="263"/>
                  </a:cubicBezTo>
                  <a:cubicBezTo>
                    <a:pt x="282" y="262"/>
                    <a:pt x="281" y="263"/>
                    <a:pt x="282" y="263"/>
                  </a:cubicBezTo>
                  <a:cubicBezTo>
                    <a:pt x="283" y="263"/>
                    <a:pt x="283" y="262"/>
                    <a:pt x="284" y="262"/>
                  </a:cubicBezTo>
                  <a:cubicBezTo>
                    <a:pt x="285" y="262"/>
                    <a:pt x="286" y="263"/>
                    <a:pt x="286" y="263"/>
                  </a:cubicBezTo>
                  <a:cubicBezTo>
                    <a:pt x="286" y="263"/>
                    <a:pt x="287" y="262"/>
                    <a:pt x="287" y="261"/>
                  </a:cubicBezTo>
                  <a:cubicBezTo>
                    <a:pt x="286" y="262"/>
                    <a:pt x="286" y="260"/>
                    <a:pt x="286" y="260"/>
                  </a:cubicBezTo>
                  <a:cubicBezTo>
                    <a:pt x="286" y="260"/>
                    <a:pt x="288" y="259"/>
                    <a:pt x="288" y="259"/>
                  </a:cubicBezTo>
                  <a:cubicBezTo>
                    <a:pt x="289" y="260"/>
                    <a:pt x="290" y="260"/>
                    <a:pt x="291" y="261"/>
                  </a:cubicBezTo>
                  <a:cubicBezTo>
                    <a:pt x="295" y="256"/>
                    <a:pt x="294" y="258"/>
                    <a:pt x="301" y="257"/>
                  </a:cubicBezTo>
                  <a:cubicBezTo>
                    <a:pt x="301" y="257"/>
                    <a:pt x="301" y="255"/>
                    <a:pt x="302" y="255"/>
                  </a:cubicBezTo>
                  <a:cubicBezTo>
                    <a:pt x="300" y="255"/>
                    <a:pt x="300" y="252"/>
                    <a:pt x="303" y="253"/>
                  </a:cubicBezTo>
                  <a:cubicBezTo>
                    <a:pt x="303" y="253"/>
                    <a:pt x="305" y="255"/>
                    <a:pt x="305" y="255"/>
                  </a:cubicBezTo>
                  <a:cubicBezTo>
                    <a:pt x="308" y="258"/>
                    <a:pt x="304" y="257"/>
                    <a:pt x="302" y="257"/>
                  </a:cubicBezTo>
                  <a:cubicBezTo>
                    <a:pt x="301" y="258"/>
                    <a:pt x="301" y="259"/>
                    <a:pt x="301" y="259"/>
                  </a:cubicBezTo>
                  <a:cubicBezTo>
                    <a:pt x="300" y="260"/>
                    <a:pt x="299" y="259"/>
                    <a:pt x="298" y="259"/>
                  </a:cubicBezTo>
                  <a:cubicBezTo>
                    <a:pt x="297" y="259"/>
                    <a:pt x="296" y="261"/>
                    <a:pt x="295" y="262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94" y="264"/>
                    <a:pt x="292" y="263"/>
                    <a:pt x="291" y="264"/>
                  </a:cubicBezTo>
                  <a:cubicBezTo>
                    <a:pt x="290" y="264"/>
                    <a:pt x="290" y="266"/>
                    <a:pt x="289" y="267"/>
                  </a:cubicBezTo>
                  <a:cubicBezTo>
                    <a:pt x="288" y="267"/>
                    <a:pt x="287" y="266"/>
                    <a:pt x="286" y="267"/>
                  </a:cubicBezTo>
                  <a:cubicBezTo>
                    <a:pt x="286" y="267"/>
                    <a:pt x="286" y="268"/>
                    <a:pt x="286" y="269"/>
                  </a:cubicBezTo>
                  <a:cubicBezTo>
                    <a:pt x="286" y="269"/>
                    <a:pt x="284" y="269"/>
                    <a:pt x="284" y="270"/>
                  </a:cubicBezTo>
                  <a:cubicBezTo>
                    <a:pt x="284" y="272"/>
                    <a:pt x="285" y="274"/>
                    <a:pt x="286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7"/>
                    <a:pt x="285" y="278"/>
                    <a:pt x="285" y="279"/>
                  </a:cubicBezTo>
                  <a:cubicBezTo>
                    <a:pt x="286" y="280"/>
                    <a:pt x="288" y="280"/>
                    <a:pt x="288" y="281"/>
                  </a:cubicBezTo>
                  <a:cubicBezTo>
                    <a:pt x="289" y="282"/>
                    <a:pt x="288" y="283"/>
                    <a:pt x="288" y="283"/>
                  </a:cubicBezTo>
                  <a:cubicBezTo>
                    <a:pt x="288" y="283"/>
                    <a:pt x="286" y="283"/>
                    <a:pt x="286" y="283"/>
                  </a:cubicBezTo>
                  <a:cubicBezTo>
                    <a:pt x="286" y="284"/>
                    <a:pt x="285" y="286"/>
                    <a:pt x="285" y="287"/>
                  </a:cubicBezTo>
                  <a:cubicBezTo>
                    <a:pt x="280" y="283"/>
                    <a:pt x="280" y="279"/>
                    <a:pt x="279" y="271"/>
                  </a:cubicBezTo>
                  <a:cubicBezTo>
                    <a:pt x="279" y="273"/>
                    <a:pt x="278" y="275"/>
                    <a:pt x="278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6" y="279"/>
                    <a:pt x="275" y="275"/>
                    <a:pt x="275" y="275"/>
                  </a:cubicBezTo>
                  <a:cubicBezTo>
                    <a:pt x="276" y="275"/>
                    <a:pt x="276" y="273"/>
                    <a:pt x="276" y="273"/>
                  </a:cubicBezTo>
                  <a:cubicBezTo>
                    <a:pt x="276" y="273"/>
                    <a:pt x="275" y="271"/>
                    <a:pt x="274" y="269"/>
                  </a:cubicBezTo>
                  <a:cubicBezTo>
                    <a:pt x="274" y="269"/>
                    <a:pt x="272" y="269"/>
                    <a:pt x="272" y="269"/>
                  </a:cubicBezTo>
                  <a:cubicBezTo>
                    <a:pt x="269" y="268"/>
                    <a:pt x="268" y="267"/>
                    <a:pt x="266" y="264"/>
                  </a:cubicBezTo>
                  <a:cubicBezTo>
                    <a:pt x="265" y="265"/>
                    <a:pt x="264" y="264"/>
                    <a:pt x="262" y="265"/>
                  </a:cubicBezTo>
                  <a:cubicBezTo>
                    <a:pt x="262" y="266"/>
                    <a:pt x="261" y="268"/>
                    <a:pt x="260" y="268"/>
                  </a:cubicBezTo>
                  <a:cubicBezTo>
                    <a:pt x="259" y="268"/>
                    <a:pt x="257" y="268"/>
                    <a:pt x="256" y="268"/>
                  </a:cubicBezTo>
                  <a:cubicBezTo>
                    <a:pt x="255" y="268"/>
                    <a:pt x="252" y="270"/>
                    <a:pt x="251" y="270"/>
                  </a:cubicBezTo>
                  <a:cubicBezTo>
                    <a:pt x="250" y="270"/>
                    <a:pt x="250" y="269"/>
                    <a:pt x="249" y="269"/>
                  </a:cubicBezTo>
                  <a:cubicBezTo>
                    <a:pt x="247" y="271"/>
                    <a:pt x="247" y="271"/>
                    <a:pt x="247" y="271"/>
                  </a:cubicBezTo>
                  <a:cubicBezTo>
                    <a:pt x="241" y="272"/>
                    <a:pt x="234" y="272"/>
                    <a:pt x="229" y="270"/>
                  </a:cubicBezTo>
                  <a:cubicBezTo>
                    <a:pt x="229" y="265"/>
                    <a:pt x="228" y="265"/>
                    <a:pt x="231" y="263"/>
                  </a:cubicBezTo>
                  <a:cubicBezTo>
                    <a:pt x="231" y="263"/>
                    <a:pt x="231" y="261"/>
                    <a:pt x="231" y="261"/>
                  </a:cubicBezTo>
                  <a:cubicBezTo>
                    <a:pt x="233" y="261"/>
                    <a:pt x="235" y="261"/>
                    <a:pt x="237" y="261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5" y="258"/>
                    <a:pt x="236" y="257"/>
                    <a:pt x="235" y="255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30" y="252"/>
                    <a:pt x="230" y="253"/>
                    <a:pt x="229" y="253"/>
                  </a:cubicBezTo>
                  <a:cubicBezTo>
                    <a:pt x="228" y="252"/>
                    <a:pt x="227" y="250"/>
                    <a:pt x="227" y="250"/>
                  </a:cubicBezTo>
                  <a:cubicBezTo>
                    <a:pt x="225" y="250"/>
                    <a:pt x="224" y="250"/>
                    <a:pt x="224" y="251"/>
                  </a:cubicBezTo>
                  <a:cubicBezTo>
                    <a:pt x="222" y="251"/>
                    <a:pt x="222" y="251"/>
                    <a:pt x="220" y="251"/>
                  </a:cubicBezTo>
                  <a:cubicBezTo>
                    <a:pt x="220" y="251"/>
                    <a:pt x="221" y="253"/>
                    <a:pt x="222" y="253"/>
                  </a:cubicBezTo>
                  <a:cubicBezTo>
                    <a:pt x="222" y="253"/>
                    <a:pt x="224" y="254"/>
                    <a:pt x="221" y="255"/>
                  </a:cubicBezTo>
                  <a:cubicBezTo>
                    <a:pt x="221" y="255"/>
                    <a:pt x="218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5" y="252"/>
                    <a:pt x="213" y="253"/>
                    <a:pt x="211" y="252"/>
                  </a:cubicBezTo>
                  <a:cubicBezTo>
                    <a:pt x="210" y="252"/>
                    <a:pt x="208" y="249"/>
                    <a:pt x="207" y="249"/>
                  </a:cubicBezTo>
                  <a:cubicBezTo>
                    <a:pt x="207" y="248"/>
                    <a:pt x="202" y="249"/>
                    <a:pt x="200" y="248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4" y="245"/>
                    <a:pt x="188" y="243"/>
                    <a:pt x="185" y="241"/>
                  </a:cubicBezTo>
                  <a:cubicBezTo>
                    <a:pt x="184" y="240"/>
                    <a:pt x="184" y="238"/>
                    <a:pt x="183" y="238"/>
                  </a:cubicBezTo>
                  <a:cubicBezTo>
                    <a:pt x="182" y="238"/>
                    <a:pt x="181" y="238"/>
                    <a:pt x="180" y="238"/>
                  </a:cubicBezTo>
                  <a:cubicBezTo>
                    <a:pt x="178" y="238"/>
                    <a:pt x="175" y="235"/>
                    <a:pt x="173" y="235"/>
                  </a:cubicBezTo>
                  <a:cubicBezTo>
                    <a:pt x="169" y="234"/>
                    <a:pt x="167" y="235"/>
                    <a:pt x="163" y="235"/>
                  </a:cubicBezTo>
                  <a:cubicBezTo>
                    <a:pt x="163" y="235"/>
                    <a:pt x="163" y="237"/>
                    <a:pt x="163" y="237"/>
                  </a:cubicBezTo>
                  <a:cubicBezTo>
                    <a:pt x="161" y="239"/>
                    <a:pt x="159" y="240"/>
                    <a:pt x="157" y="241"/>
                  </a:cubicBezTo>
                  <a:cubicBezTo>
                    <a:pt x="155" y="237"/>
                    <a:pt x="154" y="236"/>
                    <a:pt x="153" y="231"/>
                  </a:cubicBezTo>
                  <a:cubicBezTo>
                    <a:pt x="155" y="230"/>
                    <a:pt x="154" y="231"/>
                    <a:pt x="155" y="229"/>
                  </a:cubicBezTo>
                  <a:cubicBezTo>
                    <a:pt x="155" y="229"/>
                    <a:pt x="153" y="229"/>
                    <a:pt x="153" y="229"/>
                  </a:cubicBezTo>
                  <a:cubicBezTo>
                    <a:pt x="152" y="231"/>
                    <a:pt x="150" y="232"/>
                    <a:pt x="152" y="234"/>
                  </a:cubicBezTo>
                  <a:cubicBezTo>
                    <a:pt x="149" y="234"/>
                    <a:pt x="151" y="236"/>
                    <a:pt x="151" y="239"/>
                  </a:cubicBezTo>
                  <a:cubicBezTo>
                    <a:pt x="151" y="239"/>
                    <a:pt x="149" y="240"/>
                    <a:pt x="149" y="240"/>
                  </a:cubicBezTo>
                  <a:cubicBezTo>
                    <a:pt x="149" y="241"/>
                    <a:pt x="151" y="241"/>
                    <a:pt x="150" y="243"/>
                  </a:cubicBezTo>
                  <a:cubicBezTo>
                    <a:pt x="150" y="243"/>
                    <a:pt x="148" y="243"/>
                    <a:pt x="147" y="243"/>
                  </a:cubicBezTo>
                  <a:cubicBezTo>
                    <a:pt x="144" y="239"/>
                    <a:pt x="141" y="237"/>
                    <a:pt x="137" y="233"/>
                  </a:cubicBezTo>
                  <a:cubicBezTo>
                    <a:pt x="136" y="233"/>
                    <a:pt x="136" y="231"/>
                    <a:pt x="135" y="231"/>
                  </a:cubicBezTo>
                  <a:cubicBezTo>
                    <a:pt x="135" y="231"/>
                    <a:pt x="134" y="232"/>
                    <a:pt x="134" y="231"/>
                  </a:cubicBezTo>
                  <a:cubicBezTo>
                    <a:pt x="133" y="230"/>
                    <a:pt x="133" y="228"/>
                    <a:pt x="132" y="227"/>
                  </a:cubicBezTo>
                  <a:cubicBezTo>
                    <a:pt x="131" y="227"/>
                    <a:pt x="130" y="227"/>
                    <a:pt x="129" y="227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0"/>
                    <a:pt x="121" y="218"/>
                    <a:pt x="120" y="217"/>
                  </a:cubicBezTo>
                  <a:cubicBezTo>
                    <a:pt x="119" y="215"/>
                    <a:pt x="116" y="214"/>
                    <a:pt x="114" y="213"/>
                  </a:cubicBezTo>
                  <a:cubicBezTo>
                    <a:pt x="112" y="215"/>
                    <a:pt x="111" y="215"/>
                    <a:pt x="112" y="219"/>
                  </a:cubicBezTo>
                  <a:cubicBezTo>
                    <a:pt x="112" y="220"/>
                    <a:pt x="114" y="219"/>
                    <a:pt x="114" y="221"/>
                  </a:cubicBezTo>
                  <a:cubicBezTo>
                    <a:pt x="113" y="223"/>
                    <a:pt x="109" y="229"/>
                    <a:pt x="108" y="231"/>
                  </a:cubicBezTo>
                  <a:cubicBezTo>
                    <a:pt x="106" y="231"/>
                    <a:pt x="98" y="232"/>
                    <a:pt x="96" y="234"/>
                  </a:cubicBezTo>
                  <a:cubicBezTo>
                    <a:pt x="95" y="236"/>
                    <a:pt x="96" y="238"/>
                    <a:pt x="95" y="239"/>
                  </a:cubicBezTo>
                  <a:cubicBezTo>
                    <a:pt x="95" y="240"/>
                    <a:pt x="89" y="242"/>
                    <a:pt x="88" y="242"/>
                  </a:cubicBezTo>
                  <a:cubicBezTo>
                    <a:pt x="88" y="241"/>
                    <a:pt x="88" y="239"/>
                    <a:pt x="88" y="239"/>
                  </a:cubicBezTo>
                  <a:cubicBezTo>
                    <a:pt x="87" y="239"/>
                    <a:pt x="86" y="240"/>
                    <a:pt x="86" y="239"/>
                  </a:cubicBezTo>
                  <a:cubicBezTo>
                    <a:pt x="85" y="241"/>
                    <a:pt x="85" y="239"/>
                    <a:pt x="84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1"/>
                    <a:pt x="85" y="242"/>
                    <a:pt x="85" y="243"/>
                  </a:cubicBezTo>
                  <a:cubicBezTo>
                    <a:pt x="84" y="243"/>
                    <a:pt x="83" y="243"/>
                    <a:pt x="82" y="243"/>
                  </a:cubicBezTo>
                  <a:cubicBezTo>
                    <a:pt x="82" y="243"/>
                    <a:pt x="82" y="244"/>
                    <a:pt x="82" y="245"/>
                  </a:cubicBezTo>
                  <a:cubicBezTo>
                    <a:pt x="82" y="245"/>
                    <a:pt x="80" y="245"/>
                    <a:pt x="81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9" y="244"/>
                    <a:pt x="79" y="247"/>
                    <a:pt x="79" y="247"/>
                  </a:cubicBezTo>
                  <a:cubicBezTo>
                    <a:pt x="79" y="248"/>
                    <a:pt x="77" y="248"/>
                    <a:pt x="77" y="249"/>
                  </a:cubicBezTo>
                  <a:cubicBezTo>
                    <a:pt x="76" y="250"/>
                    <a:pt x="77" y="251"/>
                    <a:pt x="78" y="252"/>
                  </a:cubicBezTo>
                  <a:cubicBezTo>
                    <a:pt x="75" y="253"/>
                    <a:pt x="74" y="253"/>
                    <a:pt x="72" y="253"/>
                  </a:cubicBezTo>
                  <a:cubicBezTo>
                    <a:pt x="73" y="248"/>
                    <a:pt x="71" y="250"/>
                    <a:pt x="76" y="247"/>
                  </a:cubicBezTo>
                  <a:cubicBezTo>
                    <a:pt x="75" y="246"/>
                    <a:pt x="75" y="244"/>
                    <a:pt x="75" y="243"/>
                  </a:cubicBezTo>
                  <a:cubicBezTo>
                    <a:pt x="76" y="242"/>
                    <a:pt x="78" y="242"/>
                    <a:pt x="79" y="241"/>
                  </a:cubicBezTo>
                  <a:cubicBezTo>
                    <a:pt x="79" y="240"/>
                    <a:pt x="80" y="237"/>
                    <a:pt x="80" y="237"/>
                  </a:cubicBezTo>
                  <a:cubicBezTo>
                    <a:pt x="84" y="236"/>
                    <a:pt x="88" y="234"/>
                    <a:pt x="91" y="234"/>
                  </a:cubicBezTo>
                  <a:cubicBezTo>
                    <a:pt x="93" y="234"/>
                    <a:pt x="93" y="235"/>
                    <a:pt x="95" y="234"/>
                  </a:cubicBezTo>
                  <a:cubicBezTo>
                    <a:pt x="95" y="234"/>
                    <a:pt x="98" y="230"/>
                    <a:pt x="98" y="229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226"/>
                    <a:pt x="101" y="225"/>
                    <a:pt x="102" y="224"/>
                  </a:cubicBezTo>
                  <a:cubicBezTo>
                    <a:pt x="97" y="224"/>
                    <a:pt x="95" y="224"/>
                    <a:pt x="91" y="223"/>
                  </a:cubicBezTo>
                  <a:cubicBezTo>
                    <a:pt x="90" y="226"/>
                    <a:pt x="89" y="228"/>
                    <a:pt x="88" y="231"/>
                  </a:cubicBezTo>
                  <a:cubicBezTo>
                    <a:pt x="85" y="230"/>
                    <a:pt x="84" y="230"/>
                    <a:pt x="82" y="230"/>
                  </a:cubicBezTo>
                  <a:cubicBezTo>
                    <a:pt x="82" y="230"/>
                    <a:pt x="81" y="231"/>
                    <a:pt x="81" y="231"/>
                  </a:cubicBezTo>
                  <a:cubicBezTo>
                    <a:pt x="80" y="232"/>
                    <a:pt x="78" y="231"/>
                    <a:pt x="77" y="231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5" y="233"/>
                    <a:pt x="74" y="232"/>
                    <a:pt x="73" y="233"/>
                  </a:cubicBezTo>
                  <a:cubicBezTo>
                    <a:pt x="72" y="234"/>
                    <a:pt x="72" y="237"/>
                    <a:pt x="72" y="238"/>
                  </a:cubicBezTo>
                  <a:cubicBezTo>
                    <a:pt x="70" y="239"/>
                    <a:pt x="68" y="239"/>
                    <a:pt x="66" y="239"/>
                  </a:cubicBezTo>
                  <a:cubicBezTo>
                    <a:pt x="65" y="239"/>
                    <a:pt x="66" y="237"/>
                    <a:pt x="66" y="237"/>
                  </a:cubicBezTo>
                  <a:cubicBezTo>
                    <a:pt x="65" y="236"/>
                    <a:pt x="61" y="235"/>
                    <a:pt x="61" y="235"/>
                  </a:cubicBezTo>
                  <a:cubicBezTo>
                    <a:pt x="60" y="233"/>
                    <a:pt x="61" y="233"/>
                    <a:pt x="60" y="233"/>
                  </a:cubicBezTo>
                  <a:cubicBezTo>
                    <a:pt x="60" y="234"/>
                    <a:pt x="61" y="237"/>
                    <a:pt x="60" y="237"/>
                  </a:cubicBezTo>
                  <a:cubicBezTo>
                    <a:pt x="60" y="238"/>
                    <a:pt x="59" y="238"/>
                    <a:pt x="58" y="239"/>
                  </a:cubicBezTo>
                  <a:cubicBezTo>
                    <a:pt x="58" y="239"/>
                    <a:pt x="59" y="240"/>
                    <a:pt x="58" y="241"/>
                  </a:cubicBezTo>
                  <a:cubicBezTo>
                    <a:pt x="57" y="240"/>
                    <a:pt x="57" y="240"/>
                    <a:pt x="55" y="240"/>
                  </a:cubicBezTo>
                  <a:cubicBezTo>
                    <a:pt x="55" y="241"/>
                    <a:pt x="55" y="244"/>
                    <a:pt x="55" y="244"/>
                  </a:cubicBezTo>
                  <a:cubicBezTo>
                    <a:pt x="54" y="244"/>
                    <a:pt x="54" y="244"/>
                    <a:pt x="53" y="244"/>
                  </a:cubicBezTo>
                  <a:cubicBezTo>
                    <a:pt x="52" y="244"/>
                    <a:pt x="53" y="243"/>
                    <a:pt x="52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3"/>
                    <a:pt x="47" y="244"/>
                    <a:pt x="47" y="245"/>
                  </a:cubicBezTo>
                  <a:cubicBezTo>
                    <a:pt x="52" y="247"/>
                    <a:pt x="53" y="248"/>
                    <a:pt x="53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0" y="251"/>
                    <a:pt x="50" y="249"/>
                    <a:pt x="48" y="247"/>
                  </a:cubicBezTo>
                  <a:cubicBezTo>
                    <a:pt x="47" y="247"/>
                    <a:pt x="38" y="243"/>
                    <a:pt x="38" y="243"/>
                  </a:cubicBezTo>
                  <a:cubicBezTo>
                    <a:pt x="37" y="242"/>
                    <a:pt x="36" y="243"/>
                    <a:pt x="35" y="243"/>
                  </a:cubicBezTo>
                  <a:cubicBezTo>
                    <a:pt x="34" y="242"/>
                    <a:pt x="33" y="240"/>
                    <a:pt x="32" y="239"/>
                  </a:cubicBezTo>
                  <a:cubicBezTo>
                    <a:pt x="31" y="239"/>
                    <a:pt x="30" y="240"/>
                    <a:pt x="28" y="239"/>
                  </a:cubicBezTo>
                  <a:cubicBezTo>
                    <a:pt x="28" y="239"/>
                    <a:pt x="26" y="236"/>
                    <a:pt x="25" y="236"/>
                  </a:cubicBezTo>
                  <a:cubicBezTo>
                    <a:pt x="24" y="236"/>
                    <a:pt x="23" y="236"/>
                    <a:pt x="22" y="236"/>
                  </a:cubicBezTo>
                  <a:cubicBezTo>
                    <a:pt x="21" y="235"/>
                    <a:pt x="20" y="232"/>
                    <a:pt x="18" y="232"/>
                  </a:cubicBezTo>
                  <a:cubicBezTo>
                    <a:pt x="14" y="231"/>
                    <a:pt x="10" y="234"/>
                    <a:pt x="7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4" y="231"/>
                    <a:pt x="2" y="232"/>
                    <a:pt x="0" y="231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9" y="367"/>
                    <a:pt x="11" y="368"/>
                  </a:cubicBezTo>
                  <a:cubicBezTo>
                    <a:pt x="12" y="369"/>
                    <a:pt x="15" y="371"/>
                    <a:pt x="16" y="370"/>
                  </a:cubicBezTo>
                  <a:cubicBezTo>
                    <a:pt x="22" y="364"/>
                    <a:pt x="19" y="370"/>
                    <a:pt x="20" y="373"/>
                  </a:cubicBezTo>
                  <a:cubicBezTo>
                    <a:pt x="21" y="376"/>
                    <a:pt x="21" y="376"/>
                    <a:pt x="23" y="379"/>
                  </a:cubicBezTo>
                  <a:cubicBezTo>
                    <a:pt x="25" y="382"/>
                    <a:pt x="31" y="385"/>
                    <a:pt x="33" y="388"/>
                  </a:cubicBezTo>
                  <a:cubicBezTo>
                    <a:pt x="35" y="391"/>
                    <a:pt x="32" y="395"/>
                    <a:pt x="37" y="390"/>
                  </a:cubicBezTo>
                  <a:cubicBezTo>
                    <a:pt x="40" y="388"/>
                    <a:pt x="43" y="389"/>
                    <a:pt x="44" y="386"/>
                  </a:cubicBezTo>
                  <a:cubicBezTo>
                    <a:pt x="45" y="383"/>
                    <a:pt x="42" y="381"/>
                    <a:pt x="44" y="381"/>
                  </a:cubicBezTo>
                  <a:cubicBezTo>
                    <a:pt x="47" y="381"/>
                    <a:pt x="50" y="378"/>
                    <a:pt x="52" y="381"/>
                  </a:cubicBezTo>
                  <a:cubicBezTo>
                    <a:pt x="53" y="384"/>
                    <a:pt x="58" y="383"/>
                    <a:pt x="58" y="386"/>
                  </a:cubicBezTo>
                  <a:cubicBezTo>
                    <a:pt x="58" y="388"/>
                    <a:pt x="58" y="390"/>
                    <a:pt x="61" y="390"/>
                  </a:cubicBezTo>
                  <a:cubicBezTo>
                    <a:pt x="65" y="391"/>
                    <a:pt x="67" y="395"/>
                    <a:pt x="69" y="397"/>
                  </a:cubicBezTo>
                  <a:cubicBezTo>
                    <a:pt x="70" y="400"/>
                    <a:pt x="77" y="406"/>
                    <a:pt x="79" y="409"/>
                  </a:cubicBezTo>
                  <a:cubicBezTo>
                    <a:pt x="81" y="412"/>
                    <a:pt x="81" y="416"/>
                    <a:pt x="85" y="418"/>
                  </a:cubicBezTo>
                  <a:cubicBezTo>
                    <a:pt x="88" y="420"/>
                    <a:pt x="87" y="423"/>
                    <a:pt x="91" y="425"/>
                  </a:cubicBezTo>
                  <a:cubicBezTo>
                    <a:pt x="94" y="427"/>
                    <a:pt x="97" y="422"/>
                    <a:pt x="97" y="425"/>
                  </a:cubicBezTo>
                  <a:cubicBezTo>
                    <a:pt x="97" y="428"/>
                    <a:pt x="98" y="430"/>
                    <a:pt x="99" y="433"/>
                  </a:cubicBezTo>
                  <a:cubicBezTo>
                    <a:pt x="100" y="436"/>
                    <a:pt x="100" y="434"/>
                    <a:pt x="102" y="435"/>
                  </a:cubicBezTo>
                  <a:cubicBezTo>
                    <a:pt x="104" y="437"/>
                    <a:pt x="103" y="441"/>
                    <a:pt x="105" y="441"/>
                  </a:cubicBezTo>
                  <a:cubicBezTo>
                    <a:pt x="107" y="441"/>
                    <a:pt x="103" y="443"/>
                    <a:pt x="104" y="445"/>
                  </a:cubicBezTo>
                  <a:cubicBezTo>
                    <a:pt x="104" y="447"/>
                    <a:pt x="104" y="448"/>
                    <a:pt x="104" y="449"/>
                  </a:cubicBezTo>
                  <a:cubicBezTo>
                    <a:pt x="103" y="450"/>
                    <a:pt x="101" y="453"/>
                    <a:pt x="101" y="453"/>
                  </a:cubicBezTo>
                  <a:close/>
                  <a:moveTo>
                    <a:pt x="506" y="620"/>
                  </a:moveTo>
                  <a:cubicBezTo>
                    <a:pt x="506" y="620"/>
                    <a:pt x="506" y="620"/>
                    <a:pt x="506" y="619"/>
                  </a:cubicBezTo>
                  <a:cubicBezTo>
                    <a:pt x="505" y="620"/>
                    <a:pt x="505" y="621"/>
                    <a:pt x="505" y="621"/>
                  </a:cubicBezTo>
                  <a:lnTo>
                    <a:pt x="506" y="620"/>
                  </a:lnTo>
                  <a:close/>
                  <a:moveTo>
                    <a:pt x="656" y="29"/>
                  </a:moveTo>
                  <a:cubicBezTo>
                    <a:pt x="657" y="29"/>
                    <a:pt x="657" y="30"/>
                    <a:pt x="657" y="31"/>
                  </a:cubicBezTo>
                  <a:cubicBezTo>
                    <a:pt x="653" y="30"/>
                    <a:pt x="653" y="29"/>
                    <a:pt x="656" y="29"/>
                  </a:cubicBezTo>
                  <a:close/>
                  <a:moveTo>
                    <a:pt x="386" y="265"/>
                  </a:moveTo>
                  <a:cubicBezTo>
                    <a:pt x="386" y="266"/>
                    <a:pt x="386" y="266"/>
                    <a:pt x="386" y="266"/>
                  </a:cubicBezTo>
                  <a:cubicBezTo>
                    <a:pt x="384" y="266"/>
                    <a:pt x="385" y="265"/>
                    <a:pt x="386" y="265"/>
                  </a:cubicBezTo>
                  <a:close/>
                  <a:moveTo>
                    <a:pt x="94" y="241"/>
                  </a:moveTo>
                  <a:cubicBezTo>
                    <a:pt x="95" y="241"/>
                    <a:pt x="94" y="242"/>
                    <a:pt x="94" y="242"/>
                  </a:cubicBezTo>
                  <a:cubicBezTo>
                    <a:pt x="94" y="241"/>
                    <a:pt x="93" y="240"/>
                    <a:pt x="94" y="241"/>
                  </a:cubicBezTo>
                  <a:close/>
                  <a:moveTo>
                    <a:pt x="147" y="518"/>
                  </a:moveTo>
                  <a:cubicBezTo>
                    <a:pt x="147" y="520"/>
                    <a:pt x="147" y="521"/>
                    <a:pt x="147" y="522"/>
                  </a:cubicBezTo>
                  <a:cubicBezTo>
                    <a:pt x="148" y="522"/>
                    <a:pt x="148" y="523"/>
                    <a:pt x="149" y="523"/>
                  </a:cubicBezTo>
                  <a:cubicBezTo>
                    <a:pt x="155" y="525"/>
                    <a:pt x="147" y="518"/>
                    <a:pt x="147" y="518"/>
                  </a:cubicBezTo>
                  <a:close/>
                  <a:moveTo>
                    <a:pt x="113" y="492"/>
                  </a:moveTo>
                  <a:cubicBezTo>
                    <a:pt x="112" y="492"/>
                    <a:pt x="114" y="494"/>
                    <a:pt x="114" y="494"/>
                  </a:cubicBezTo>
                  <a:cubicBezTo>
                    <a:pt x="114" y="494"/>
                    <a:pt x="115" y="491"/>
                    <a:pt x="113" y="492"/>
                  </a:cubicBezTo>
                  <a:close/>
                  <a:moveTo>
                    <a:pt x="111" y="472"/>
                  </a:moveTo>
                  <a:cubicBezTo>
                    <a:pt x="112" y="472"/>
                    <a:pt x="110" y="473"/>
                    <a:pt x="110" y="473"/>
                  </a:cubicBezTo>
                  <a:cubicBezTo>
                    <a:pt x="110" y="473"/>
                    <a:pt x="110" y="471"/>
                    <a:pt x="111" y="472"/>
                  </a:cubicBezTo>
                  <a:close/>
                  <a:moveTo>
                    <a:pt x="453" y="542"/>
                  </a:moveTo>
                  <a:cubicBezTo>
                    <a:pt x="452" y="543"/>
                    <a:pt x="454" y="544"/>
                    <a:pt x="454" y="544"/>
                  </a:cubicBezTo>
                  <a:cubicBezTo>
                    <a:pt x="454" y="544"/>
                    <a:pt x="456" y="542"/>
                    <a:pt x="453" y="542"/>
                  </a:cubicBezTo>
                  <a:close/>
                  <a:moveTo>
                    <a:pt x="464" y="536"/>
                  </a:moveTo>
                  <a:cubicBezTo>
                    <a:pt x="464" y="536"/>
                    <a:pt x="463" y="537"/>
                    <a:pt x="463" y="537"/>
                  </a:cubicBezTo>
                  <a:cubicBezTo>
                    <a:pt x="465" y="537"/>
                    <a:pt x="466" y="536"/>
                    <a:pt x="464" y="536"/>
                  </a:cubicBezTo>
                  <a:close/>
                  <a:moveTo>
                    <a:pt x="638" y="573"/>
                  </a:moveTo>
                  <a:cubicBezTo>
                    <a:pt x="639" y="573"/>
                    <a:pt x="637" y="574"/>
                    <a:pt x="637" y="574"/>
                  </a:cubicBezTo>
                  <a:cubicBezTo>
                    <a:pt x="637" y="574"/>
                    <a:pt x="637" y="572"/>
                    <a:pt x="638" y="573"/>
                  </a:cubicBezTo>
                  <a:close/>
                  <a:moveTo>
                    <a:pt x="693" y="583"/>
                  </a:moveTo>
                  <a:cubicBezTo>
                    <a:pt x="693" y="584"/>
                    <a:pt x="693" y="584"/>
                    <a:pt x="693" y="584"/>
                  </a:cubicBezTo>
                  <a:cubicBezTo>
                    <a:pt x="694" y="584"/>
                    <a:pt x="694" y="584"/>
                    <a:pt x="694" y="584"/>
                  </a:cubicBezTo>
                  <a:cubicBezTo>
                    <a:pt x="694" y="584"/>
                    <a:pt x="695" y="583"/>
                    <a:pt x="693" y="583"/>
                  </a:cubicBezTo>
                  <a:close/>
                  <a:moveTo>
                    <a:pt x="613" y="559"/>
                  </a:moveTo>
                  <a:cubicBezTo>
                    <a:pt x="617" y="558"/>
                    <a:pt x="612" y="562"/>
                    <a:pt x="611" y="562"/>
                  </a:cubicBezTo>
                  <a:cubicBezTo>
                    <a:pt x="607" y="564"/>
                    <a:pt x="612" y="559"/>
                    <a:pt x="613" y="559"/>
                  </a:cubicBezTo>
                  <a:close/>
                  <a:moveTo>
                    <a:pt x="667" y="520"/>
                  </a:moveTo>
                  <a:cubicBezTo>
                    <a:pt x="667" y="521"/>
                    <a:pt x="667" y="523"/>
                    <a:pt x="667" y="524"/>
                  </a:cubicBezTo>
                  <a:cubicBezTo>
                    <a:pt x="668" y="524"/>
                    <a:pt x="669" y="524"/>
                    <a:pt x="671" y="524"/>
                  </a:cubicBezTo>
                  <a:cubicBezTo>
                    <a:pt x="674" y="527"/>
                    <a:pt x="674" y="527"/>
                    <a:pt x="674" y="527"/>
                  </a:cubicBezTo>
                  <a:cubicBezTo>
                    <a:pt x="674" y="528"/>
                    <a:pt x="674" y="529"/>
                    <a:pt x="674" y="529"/>
                  </a:cubicBezTo>
                  <a:cubicBezTo>
                    <a:pt x="675" y="530"/>
                    <a:pt x="677" y="530"/>
                    <a:pt x="679" y="530"/>
                  </a:cubicBezTo>
                  <a:cubicBezTo>
                    <a:pt x="681" y="531"/>
                    <a:pt x="683" y="533"/>
                    <a:pt x="685" y="534"/>
                  </a:cubicBezTo>
                  <a:cubicBezTo>
                    <a:pt x="686" y="534"/>
                    <a:pt x="687" y="534"/>
                    <a:pt x="689" y="534"/>
                  </a:cubicBezTo>
                  <a:cubicBezTo>
                    <a:pt x="689" y="533"/>
                    <a:pt x="690" y="533"/>
                    <a:pt x="690" y="532"/>
                  </a:cubicBezTo>
                  <a:cubicBezTo>
                    <a:pt x="686" y="529"/>
                    <a:pt x="686" y="529"/>
                    <a:pt x="686" y="529"/>
                  </a:cubicBezTo>
                  <a:cubicBezTo>
                    <a:pt x="686" y="529"/>
                    <a:pt x="685" y="529"/>
                    <a:pt x="685" y="529"/>
                  </a:cubicBezTo>
                  <a:cubicBezTo>
                    <a:pt x="683" y="528"/>
                    <a:pt x="682" y="525"/>
                    <a:pt x="681" y="524"/>
                  </a:cubicBezTo>
                  <a:cubicBezTo>
                    <a:pt x="681" y="524"/>
                    <a:pt x="679" y="525"/>
                    <a:pt x="679" y="524"/>
                  </a:cubicBezTo>
                  <a:cubicBezTo>
                    <a:pt x="676" y="524"/>
                    <a:pt x="674" y="522"/>
                    <a:pt x="672" y="521"/>
                  </a:cubicBezTo>
                  <a:cubicBezTo>
                    <a:pt x="670" y="521"/>
                    <a:pt x="669" y="521"/>
                    <a:pt x="667" y="520"/>
                  </a:cubicBezTo>
                  <a:close/>
                  <a:moveTo>
                    <a:pt x="538" y="591"/>
                  </a:moveTo>
                  <a:cubicBezTo>
                    <a:pt x="538" y="592"/>
                    <a:pt x="539" y="593"/>
                    <a:pt x="539" y="593"/>
                  </a:cubicBezTo>
                  <a:cubicBezTo>
                    <a:pt x="538" y="596"/>
                    <a:pt x="538" y="596"/>
                    <a:pt x="538" y="596"/>
                  </a:cubicBezTo>
                  <a:cubicBezTo>
                    <a:pt x="534" y="594"/>
                    <a:pt x="537" y="593"/>
                    <a:pt x="538" y="591"/>
                  </a:cubicBezTo>
                  <a:close/>
                  <a:moveTo>
                    <a:pt x="518" y="583"/>
                  </a:moveTo>
                  <a:cubicBezTo>
                    <a:pt x="518" y="583"/>
                    <a:pt x="519" y="586"/>
                    <a:pt x="519" y="586"/>
                  </a:cubicBezTo>
                  <a:cubicBezTo>
                    <a:pt x="522" y="587"/>
                    <a:pt x="520" y="584"/>
                    <a:pt x="518" y="583"/>
                  </a:cubicBezTo>
                  <a:close/>
                  <a:moveTo>
                    <a:pt x="583" y="578"/>
                  </a:moveTo>
                  <a:cubicBezTo>
                    <a:pt x="584" y="579"/>
                    <a:pt x="586" y="580"/>
                    <a:pt x="587" y="580"/>
                  </a:cubicBezTo>
                  <a:cubicBezTo>
                    <a:pt x="586" y="581"/>
                    <a:pt x="585" y="583"/>
                    <a:pt x="583" y="582"/>
                  </a:cubicBezTo>
                  <a:cubicBezTo>
                    <a:pt x="583" y="582"/>
                    <a:pt x="584" y="581"/>
                    <a:pt x="584" y="580"/>
                  </a:cubicBezTo>
                  <a:cubicBezTo>
                    <a:pt x="583" y="580"/>
                    <a:pt x="580" y="580"/>
                    <a:pt x="582" y="579"/>
                  </a:cubicBezTo>
                  <a:cubicBezTo>
                    <a:pt x="584" y="578"/>
                    <a:pt x="581" y="578"/>
                    <a:pt x="583" y="578"/>
                  </a:cubicBezTo>
                  <a:close/>
                  <a:moveTo>
                    <a:pt x="506" y="575"/>
                  </a:moveTo>
                  <a:cubicBezTo>
                    <a:pt x="507" y="575"/>
                    <a:pt x="506" y="576"/>
                    <a:pt x="506" y="576"/>
                  </a:cubicBezTo>
                  <a:cubicBezTo>
                    <a:pt x="507" y="577"/>
                    <a:pt x="509" y="578"/>
                    <a:pt x="510" y="578"/>
                  </a:cubicBezTo>
                  <a:cubicBezTo>
                    <a:pt x="512" y="579"/>
                    <a:pt x="516" y="579"/>
                    <a:pt x="516" y="579"/>
                  </a:cubicBezTo>
                  <a:cubicBezTo>
                    <a:pt x="518" y="580"/>
                    <a:pt x="515" y="578"/>
                    <a:pt x="515" y="578"/>
                  </a:cubicBezTo>
                  <a:cubicBezTo>
                    <a:pt x="512" y="576"/>
                    <a:pt x="510" y="576"/>
                    <a:pt x="506" y="575"/>
                  </a:cubicBezTo>
                  <a:close/>
                  <a:moveTo>
                    <a:pt x="708" y="568"/>
                  </a:moveTo>
                  <a:cubicBezTo>
                    <a:pt x="707" y="569"/>
                    <a:pt x="707" y="570"/>
                    <a:pt x="707" y="570"/>
                  </a:cubicBezTo>
                  <a:cubicBezTo>
                    <a:pt x="706" y="571"/>
                    <a:pt x="705" y="570"/>
                    <a:pt x="704" y="570"/>
                  </a:cubicBezTo>
                  <a:cubicBezTo>
                    <a:pt x="703" y="571"/>
                    <a:pt x="702" y="572"/>
                    <a:pt x="702" y="573"/>
                  </a:cubicBezTo>
                  <a:cubicBezTo>
                    <a:pt x="703" y="574"/>
                    <a:pt x="703" y="574"/>
                    <a:pt x="702" y="574"/>
                  </a:cubicBezTo>
                  <a:cubicBezTo>
                    <a:pt x="702" y="576"/>
                    <a:pt x="701" y="578"/>
                    <a:pt x="701" y="579"/>
                  </a:cubicBezTo>
                  <a:cubicBezTo>
                    <a:pt x="703" y="578"/>
                    <a:pt x="705" y="579"/>
                    <a:pt x="706" y="578"/>
                  </a:cubicBezTo>
                  <a:cubicBezTo>
                    <a:pt x="707" y="577"/>
                    <a:pt x="706" y="576"/>
                    <a:pt x="706" y="576"/>
                  </a:cubicBezTo>
                  <a:cubicBezTo>
                    <a:pt x="706" y="576"/>
                    <a:pt x="713" y="571"/>
                    <a:pt x="708" y="574"/>
                  </a:cubicBezTo>
                  <a:cubicBezTo>
                    <a:pt x="708" y="573"/>
                    <a:pt x="708" y="572"/>
                    <a:pt x="708" y="572"/>
                  </a:cubicBezTo>
                  <a:cubicBezTo>
                    <a:pt x="711" y="571"/>
                    <a:pt x="709" y="570"/>
                    <a:pt x="708" y="568"/>
                  </a:cubicBezTo>
                  <a:close/>
                  <a:moveTo>
                    <a:pt x="532" y="566"/>
                  </a:moveTo>
                  <a:cubicBezTo>
                    <a:pt x="535" y="567"/>
                    <a:pt x="536" y="570"/>
                    <a:pt x="532" y="570"/>
                  </a:cubicBezTo>
                  <a:cubicBezTo>
                    <a:pt x="532" y="569"/>
                    <a:pt x="532" y="569"/>
                    <a:pt x="532" y="569"/>
                  </a:cubicBezTo>
                  <a:cubicBezTo>
                    <a:pt x="530" y="569"/>
                    <a:pt x="528" y="569"/>
                    <a:pt x="527" y="568"/>
                  </a:cubicBezTo>
                  <a:cubicBezTo>
                    <a:pt x="527" y="567"/>
                    <a:pt x="527" y="567"/>
                    <a:pt x="527" y="567"/>
                  </a:cubicBezTo>
                  <a:cubicBezTo>
                    <a:pt x="528" y="567"/>
                    <a:pt x="531" y="566"/>
                    <a:pt x="532" y="566"/>
                  </a:cubicBezTo>
                  <a:close/>
                  <a:moveTo>
                    <a:pt x="671" y="560"/>
                  </a:moveTo>
                  <a:cubicBezTo>
                    <a:pt x="670" y="560"/>
                    <a:pt x="670" y="561"/>
                    <a:pt x="670" y="562"/>
                  </a:cubicBezTo>
                  <a:cubicBezTo>
                    <a:pt x="670" y="563"/>
                    <a:pt x="668" y="564"/>
                    <a:pt x="668" y="564"/>
                  </a:cubicBezTo>
                  <a:cubicBezTo>
                    <a:pt x="669" y="566"/>
                    <a:pt x="669" y="566"/>
                    <a:pt x="669" y="566"/>
                  </a:cubicBezTo>
                  <a:cubicBezTo>
                    <a:pt x="669" y="566"/>
                    <a:pt x="671" y="566"/>
                    <a:pt x="671" y="566"/>
                  </a:cubicBezTo>
                  <a:cubicBezTo>
                    <a:pt x="672" y="567"/>
                    <a:pt x="671" y="569"/>
                    <a:pt x="672" y="569"/>
                  </a:cubicBezTo>
                  <a:cubicBezTo>
                    <a:pt x="672" y="569"/>
                    <a:pt x="674" y="569"/>
                    <a:pt x="674" y="569"/>
                  </a:cubicBezTo>
                  <a:cubicBezTo>
                    <a:pt x="679" y="570"/>
                    <a:pt x="678" y="570"/>
                    <a:pt x="683" y="568"/>
                  </a:cubicBezTo>
                  <a:cubicBezTo>
                    <a:pt x="683" y="569"/>
                    <a:pt x="683" y="570"/>
                    <a:pt x="682" y="570"/>
                  </a:cubicBezTo>
                  <a:cubicBezTo>
                    <a:pt x="682" y="572"/>
                    <a:pt x="682" y="572"/>
                    <a:pt x="682" y="572"/>
                  </a:cubicBezTo>
                  <a:cubicBezTo>
                    <a:pt x="683" y="572"/>
                    <a:pt x="683" y="573"/>
                    <a:pt x="683" y="573"/>
                  </a:cubicBezTo>
                  <a:cubicBezTo>
                    <a:pt x="684" y="573"/>
                    <a:pt x="685" y="573"/>
                    <a:pt x="686" y="573"/>
                  </a:cubicBezTo>
                  <a:cubicBezTo>
                    <a:pt x="685" y="572"/>
                    <a:pt x="686" y="572"/>
                    <a:pt x="686" y="572"/>
                  </a:cubicBezTo>
                  <a:cubicBezTo>
                    <a:pt x="686" y="572"/>
                    <a:pt x="687" y="571"/>
                    <a:pt x="687" y="571"/>
                  </a:cubicBezTo>
                  <a:cubicBezTo>
                    <a:pt x="686" y="571"/>
                    <a:pt x="685" y="570"/>
                    <a:pt x="685" y="570"/>
                  </a:cubicBezTo>
                  <a:cubicBezTo>
                    <a:pt x="685" y="569"/>
                    <a:pt x="685" y="568"/>
                    <a:pt x="685" y="568"/>
                  </a:cubicBezTo>
                  <a:cubicBezTo>
                    <a:pt x="685" y="568"/>
                    <a:pt x="687" y="567"/>
                    <a:pt x="686" y="567"/>
                  </a:cubicBezTo>
                  <a:cubicBezTo>
                    <a:pt x="684" y="567"/>
                    <a:pt x="680" y="568"/>
                    <a:pt x="677" y="568"/>
                  </a:cubicBezTo>
                  <a:cubicBezTo>
                    <a:pt x="677" y="566"/>
                    <a:pt x="677" y="566"/>
                    <a:pt x="677" y="566"/>
                  </a:cubicBezTo>
                  <a:cubicBezTo>
                    <a:pt x="676" y="566"/>
                    <a:pt x="676" y="567"/>
                    <a:pt x="676" y="567"/>
                  </a:cubicBezTo>
                  <a:cubicBezTo>
                    <a:pt x="674" y="568"/>
                    <a:pt x="672" y="566"/>
                    <a:pt x="671" y="565"/>
                  </a:cubicBezTo>
                  <a:cubicBezTo>
                    <a:pt x="671" y="565"/>
                    <a:pt x="672" y="562"/>
                    <a:pt x="671" y="562"/>
                  </a:cubicBezTo>
                  <a:cubicBezTo>
                    <a:pt x="672" y="562"/>
                    <a:pt x="673" y="559"/>
                    <a:pt x="671" y="560"/>
                  </a:cubicBezTo>
                  <a:close/>
                  <a:moveTo>
                    <a:pt x="707" y="558"/>
                  </a:moveTo>
                  <a:cubicBezTo>
                    <a:pt x="706" y="560"/>
                    <a:pt x="706" y="560"/>
                    <a:pt x="706" y="560"/>
                  </a:cubicBezTo>
                  <a:cubicBezTo>
                    <a:pt x="703" y="561"/>
                    <a:pt x="702" y="559"/>
                    <a:pt x="700" y="559"/>
                  </a:cubicBezTo>
                  <a:cubicBezTo>
                    <a:pt x="699" y="560"/>
                    <a:pt x="698" y="561"/>
                    <a:pt x="697" y="562"/>
                  </a:cubicBezTo>
                  <a:cubicBezTo>
                    <a:pt x="698" y="562"/>
                    <a:pt x="698" y="565"/>
                    <a:pt x="697" y="566"/>
                  </a:cubicBezTo>
                  <a:cubicBezTo>
                    <a:pt x="695" y="566"/>
                    <a:pt x="695" y="566"/>
                    <a:pt x="695" y="566"/>
                  </a:cubicBezTo>
                  <a:cubicBezTo>
                    <a:pt x="695" y="567"/>
                    <a:pt x="694" y="568"/>
                    <a:pt x="694" y="568"/>
                  </a:cubicBezTo>
                  <a:cubicBezTo>
                    <a:pt x="693" y="570"/>
                    <a:pt x="695" y="570"/>
                    <a:pt x="694" y="571"/>
                  </a:cubicBezTo>
                  <a:cubicBezTo>
                    <a:pt x="692" y="572"/>
                    <a:pt x="692" y="572"/>
                    <a:pt x="692" y="572"/>
                  </a:cubicBezTo>
                  <a:cubicBezTo>
                    <a:pt x="693" y="575"/>
                    <a:pt x="692" y="578"/>
                    <a:pt x="694" y="579"/>
                  </a:cubicBezTo>
                  <a:cubicBezTo>
                    <a:pt x="696" y="580"/>
                    <a:pt x="696" y="579"/>
                    <a:pt x="698" y="580"/>
                  </a:cubicBezTo>
                  <a:cubicBezTo>
                    <a:pt x="698" y="579"/>
                    <a:pt x="699" y="579"/>
                    <a:pt x="698" y="578"/>
                  </a:cubicBezTo>
                  <a:cubicBezTo>
                    <a:pt x="694" y="576"/>
                    <a:pt x="700" y="571"/>
                    <a:pt x="701" y="570"/>
                  </a:cubicBezTo>
                  <a:cubicBezTo>
                    <a:pt x="701" y="569"/>
                    <a:pt x="701" y="569"/>
                    <a:pt x="701" y="569"/>
                  </a:cubicBezTo>
                  <a:cubicBezTo>
                    <a:pt x="701" y="569"/>
                    <a:pt x="700" y="569"/>
                    <a:pt x="699" y="569"/>
                  </a:cubicBezTo>
                  <a:cubicBezTo>
                    <a:pt x="700" y="568"/>
                    <a:pt x="702" y="562"/>
                    <a:pt x="703" y="562"/>
                  </a:cubicBezTo>
                  <a:cubicBezTo>
                    <a:pt x="704" y="561"/>
                    <a:pt x="706" y="562"/>
                    <a:pt x="707" y="562"/>
                  </a:cubicBezTo>
                  <a:cubicBezTo>
                    <a:pt x="708" y="559"/>
                    <a:pt x="707" y="561"/>
                    <a:pt x="709" y="559"/>
                  </a:cubicBezTo>
                  <a:cubicBezTo>
                    <a:pt x="709" y="559"/>
                    <a:pt x="708" y="558"/>
                    <a:pt x="707" y="558"/>
                  </a:cubicBezTo>
                  <a:close/>
                  <a:moveTo>
                    <a:pt x="747" y="554"/>
                  </a:moveTo>
                  <a:cubicBezTo>
                    <a:pt x="747" y="555"/>
                    <a:pt x="746" y="560"/>
                    <a:pt x="748" y="558"/>
                  </a:cubicBezTo>
                  <a:cubicBezTo>
                    <a:pt x="750" y="558"/>
                    <a:pt x="749" y="556"/>
                    <a:pt x="749" y="554"/>
                  </a:cubicBezTo>
                  <a:cubicBezTo>
                    <a:pt x="748" y="554"/>
                    <a:pt x="747" y="554"/>
                    <a:pt x="747" y="554"/>
                  </a:cubicBezTo>
                  <a:close/>
                  <a:moveTo>
                    <a:pt x="692" y="549"/>
                  </a:moveTo>
                  <a:cubicBezTo>
                    <a:pt x="692" y="549"/>
                    <a:pt x="686" y="555"/>
                    <a:pt x="690" y="552"/>
                  </a:cubicBezTo>
                  <a:cubicBezTo>
                    <a:pt x="691" y="552"/>
                    <a:pt x="696" y="547"/>
                    <a:pt x="692" y="549"/>
                  </a:cubicBezTo>
                  <a:close/>
                  <a:moveTo>
                    <a:pt x="461" y="517"/>
                  </a:moveTo>
                  <a:cubicBezTo>
                    <a:pt x="464" y="520"/>
                    <a:pt x="464" y="521"/>
                    <a:pt x="465" y="526"/>
                  </a:cubicBezTo>
                  <a:cubicBezTo>
                    <a:pt x="464" y="526"/>
                    <a:pt x="462" y="526"/>
                    <a:pt x="463" y="526"/>
                  </a:cubicBezTo>
                  <a:cubicBezTo>
                    <a:pt x="463" y="526"/>
                    <a:pt x="460" y="526"/>
                    <a:pt x="462" y="526"/>
                  </a:cubicBezTo>
                  <a:cubicBezTo>
                    <a:pt x="461" y="526"/>
                    <a:pt x="459" y="526"/>
                    <a:pt x="459" y="526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57" y="522"/>
                    <a:pt x="459" y="525"/>
                    <a:pt x="458" y="525"/>
                  </a:cubicBezTo>
                  <a:cubicBezTo>
                    <a:pt x="457" y="525"/>
                    <a:pt x="457" y="525"/>
                    <a:pt x="457" y="525"/>
                  </a:cubicBezTo>
                  <a:cubicBezTo>
                    <a:pt x="457" y="525"/>
                    <a:pt x="457" y="519"/>
                    <a:pt x="457" y="518"/>
                  </a:cubicBezTo>
                  <a:cubicBezTo>
                    <a:pt x="458" y="517"/>
                    <a:pt x="460" y="517"/>
                    <a:pt x="461" y="517"/>
                  </a:cubicBezTo>
                  <a:close/>
                  <a:moveTo>
                    <a:pt x="603" y="505"/>
                  </a:moveTo>
                  <a:cubicBezTo>
                    <a:pt x="607" y="504"/>
                    <a:pt x="601" y="509"/>
                    <a:pt x="601" y="509"/>
                  </a:cubicBezTo>
                  <a:cubicBezTo>
                    <a:pt x="599" y="509"/>
                    <a:pt x="601" y="506"/>
                    <a:pt x="601" y="506"/>
                  </a:cubicBezTo>
                  <a:cubicBezTo>
                    <a:pt x="602" y="505"/>
                    <a:pt x="602" y="506"/>
                    <a:pt x="603" y="505"/>
                  </a:cubicBezTo>
                  <a:close/>
                  <a:moveTo>
                    <a:pt x="598" y="502"/>
                  </a:moveTo>
                  <a:cubicBezTo>
                    <a:pt x="598" y="502"/>
                    <a:pt x="597" y="502"/>
                    <a:pt x="599" y="503"/>
                  </a:cubicBezTo>
                  <a:cubicBezTo>
                    <a:pt x="600" y="503"/>
                    <a:pt x="599" y="504"/>
                    <a:pt x="599" y="505"/>
                  </a:cubicBezTo>
                  <a:cubicBezTo>
                    <a:pt x="599" y="506"/>
                    <a:pt x="592" y="512"/>
                    <a:pt x="591" y="512"/>
                  </a:cubicBezTo>
                  <a:cubicBezTo>
                    <a:pt x="590" y="512"/>
                    <a:pt x="590" y="511"/>
                    <a:pt x="589" y="511"/>
                  </a:cubicBezTo>
                  <a:cubicBezTo>
                    <a:pt x="589" y="511"/>
                    <a:pt x="588" y="511"/>
                    <a:pt x="587" y="511"/>
                  </a:cubicBezTo>
                  <a:cubicBezTo>
                    <a:pt x="589" y="509"/>
                    <a:pt x="591" y="506"/>
                    <a:pt x="593" y="505"/>
                  </a:cubicBezTo>
                  <a:cubicBezTo>
                    <a:pt x="594" y="504"/>
                    <a:pt x="596" y="505"/>
                    <a:pt x="596" y="504"/>
                  </a:cubicBezTo>
                  <a:cubicBezTo>
                    <a:pt x="597" y="503"/>
                    <a:pt x="597" y="502"/>
                    <a:pt x="598" y="502"/>
                  </a:cubicBezTo>
                  <a:close/>
                  <a:moveTo>
                    <a:pt x="738" y="499"/>
                  </a:moveTo>
                  <a:cubicBezTo>
                    <a:pt x="736" y="499"/>
                    <a:pt x="732" y="502"/>
                    <a:pt x="732" y="503"/>
                  </a:cubicBezTo>
                  <a:cubicBezTo>
                    <a:pt x="731" y="504"/>
                    <a:pt x="732" y="506"/>
                    <a:pt x="732" y="506"/>
                  </a:cubicBezTo>
                  <a:cubicBezTo>
                    <a:pt x="732" y="507"/>
                    <a:pt x="730" y="507"/>
                    <a:pt x="728" y="507"/>
                  </a:cubicBezTo>
                  <a:cubicBezTo>
                    <a:pt x="728" y="509"/>
                    <a:pt x="729" y="511"/>
                    <a:pt x="728" y="513"/>
                  </a:cubicBezTo>
                  <a:cubicBezTo>
                    <a:pt x="727" y="515"/>
                    <a:pt x="727" y="515"/>
                    <a:pt x="727" y="515"/>
                  </a:cubicBezTo>
                  <a:cubicBezTo>
                    <a:pt x="727" y="517"/>
                    <a:pt x="729" y="520"/>
                    <a:pt x="727" y="523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6" y="526"/>
                    <a:pt x="725" y="525"/>
                    <a:pt x="725" y="526"/>
                  </a:cubicBezTo>
                  <a:cubicBezTo>
                    <a:pt x="727" y="527"/>
                    <a:pt x="728" y="527"/>
                    <a:pt x="729" y="527"/>
                  </a:cubicBezTo>
                  <a:cubicBezTo>
                    <a:pt x="728" y="528"/>
                    <a:pt x="728" y="528"/>
                    <a:pt x="727" y="529"/>
                  </a:cubicBezTo>
                  <a:cubicBezTo>
                    <a:pt x="728" y="529"/>
                    <a:pt x="726" y="531"/>
                    <a:pt x="726" y="531"/>
                  </a:cubicBezTo>
                  <a:cubicBezTo>
                    <a:pt x="725" y="531"/>
                    <a:pt x="725" y="529"/>
                    <a:pt x="722" y="529"/>
                  </a:cubicBezTo>
                  <a:cubicBezTo>
                    <a:pt x="722" y="530"/>
                    <a:pt x="722" y="530"/>
                    <a:pt x="722" y="530"/>
                  </a:cubicBezTo>
                  <a:cubicBezTo>
                    <a:pt x="722" y="530"/>
                    <a:pt x="721" y="532"/>
                    <a:pt x="721" y="532"/>
                  </a:cubicBezTo>
                  <a:cubicBezTo>
                    <a:pt x="722" y="532"/>
                    <a:pt x="724" y="534"/>
                    <a:pt x="720" y="533"/>
                  </a:cubicBezTo>
                  <a:cubicBezTo>
                    <a:pt x="721" y="533"/>
                    <a:pt x="719" y="533"/>
                    <a:pt x="718" y="533"/>
                  </a:cubicBezTo>
                  <a:cubicBezTo>
                    <a:pt x="718" y="533"/>
                    <a:pt x="717" y="535"/>
                    <a:pt x="717" y="536"/>
                  </a:cubicBezTo>
                  <a:cubicBezTo>
                    <a:pt x="717" y="536"/>
                    <a:pt x="720" y="536"/>
                    <a:pt x="718" y="535"/>
                  </a:cubicBezTo>
                  <a:cubicBezTo>
                    <a:pt x="720" y="536"/>
                    <a:pt x="722" y="536"/>
                    <a:pt x="723" y="536"/>
                  </a:cubicBezTo>
                  <a:cubicBezTo>
                    <a:pt x="723" y="536"/>
                    <a:pt x="723" y="538"/>
                    <a:pt x="722" y="538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2" y="537"/>
                    <a:pt x="720" y="537"/>
                    <a:pt x="720" y="537"/>
                  </a:cubicBezTo>
                  <a:cubicBezTo>
                    <a:pt x="719" y="538"/>
                    <a:pt x="720" y="539"/>
                    <a:pt x="720" y="540"/>
                  </a:cubicBezTo>
                  <a:cubicBezTo>
                    <a:pt x="716" y="542"/>
                    <a:pt x="716" y="542"/>
                    <a:pt x="716" y="542"/>
                  </a:cubicBezTo>
                  <a:cubicBezTo>
                    <a:pt x="716" y="543"/>
                    <a:pt x="715" y="543"/>
                    <a:pt x="714" y="544"/>
                  </a:cubicBezTo>
                  <a:cubicBezTo>
                    <a:pt x="717" y="548"/>
                    <a:pt x="715" y="548"/>
                    <a:pt x="720" y="547"/>
                  </a:cubicBezTo>
                  <a:cubicBezTo>
                    <a:pt x="722" y="547"/>
                    <a:pt x="721" y="547"/>
                    <a:pt x="721" y="546"/>
                  </a:cubicBezTo>
                  <a:cubicBezTo>
                    <a:pt x="723" y="546"/>
                    <a:pt x="726" y="546"/>
                    <a:pt x="730" y="546"/>
                  </a:cubicBezTo>
                  <a:cubicBezTo>
                    <a:pt x="732" y="546"/>
                    <a:pt x="733" y="546"/>
                    <a:pt x="736" y="546"/>
                  </a:cubicBezTo>
                  <a:cubicBezTo>
                    <a:pt x="736" y="547"/>
                    <a:pt x="735" y="548"/>
                    <a:pt x="736" y="548"/>
                  </a:cubicBezTo>
                  <a:cubicBezTo>
                    <a:pt x="738" y="548"/>
                    <a:pt x="739" y="545"/>
                    <a:pt x="740" y="545"/>
                  </a:cubicBezTo>
                  <a:cubicBezTo>
                    <a:pt x="741" y="545"/>
                    <a:pt x="741" y="547"/>
                    <a:pt x="741" y="547"/>
                  </a:cubicBezTo>
                  <a:cubicBezTo>
                    <a:pt x="745" y="547"/>
                    <a:pt x="748" y="546"/>
                    <a:pt x="754" y="545"/>
                  </a:cubicBezTo>
                  <a:cubicBezTo>
                    <a:pt x="752" y="550"/>
                    <a:pt x="751" y="548"/>
                    <a:pt x="756" y="549"/>
                  </a:cubicBezTo>
                  <a:cubicBezTo>
                    <a:pt x="756" y="548"/>
                    <a:pt x="757" y="546"/>
                    <a:pt x="758" y="545"/>
                  </a:cubicBezTo>
                  <a:cubicBezTo>
                    <a:pt x="758" y="545"/>
                    <a:pt x="759" y="545"/>
                    <a:pt x="760" y="545"/>
                  </a:cubicBezTo>
                  <a:cubicBezTo>
                    <a:pt x="759" y="546"/>
                    <a:pt x="760" y="547"/>
                    <a:pt x="759" y="548"/>
                  </a:cubicBezTo>
                  <a:cubicBezTo>
                    <a:pt x="758" y="549"/>
                    <a:pt x="756" y="549"/>
                    <a:pt x="756" y="550"/>
                  </a:cubicBezTo>
                  <a:cubicBezTo>
                    <a:pt x="755" y="551"/>
                    <a:pt x="756" y="552"/>
                    <a:pt x="755" y="553"/>
                  </a:cubicBezTo>
                  <a:cubicBezTo>
                    <a:pt x="755" y="553"/>
                    <a:pt x="753" y="554"/>
                    <a:pt x="752" y="554"/>
                  </a:cubicBezTo>
                  <a:cubicBezTo>
                    <a:pt x="752" y="554"/>
                    <a:pt x="752" y="556"/>
                    <a:pt x="752" y="556"/>
                  </a:cubicBezTo>
                  <a:cubicBezTo>
                    <a:pt x="753" y="556"/>
                    <a:pt x="754" y="557"/>
                    <a:pt x="754" y="556"/>
                  </a:cubicBezTo>
                  <a:cubicBezTo>
                    <a:pt x="756" y="556"/>
                    <a:pt x="758" y="553"/>
                    <a:pt x="759" y="551"/>
                  </a:cubicBezTo>
                  <a:cubicBezTo>
                    <a:pt x="758" y="552"/>
                    <a:pt x="759" y="549"/>
                    <a:pt x="760" y="549"/>
                  </a:cubicBezTo>
                  <a:cubicBezTo>
                    <a:pt x="761" y="548"/>
                    <a:pt x="762" y="549"/>
                    <a:pt x="763" y="548"/>
                  </a:cubicBezTo>
                  <a:cubicBezTo>
                    <a:pt x="763" y="548"/>
                    <a:pt x="764" y="545"/>
                    <a:pt x="764" y="545"/>
                  </a:cubicBezTo>
                  <a:cubicBezTo>
                    <a:pt x="766" y="545"/>
                    <a:pt x="766" y="545"/>
                    <a:pt x="766" y="545"/>
                  </a:cubicBezTo>
                  <a:cubicBezTo>
                    <a:pt x="766" y="545"/>
                    <a:pt x="766" y="547"/>
                    <a:pt x="766" y="547"/>
                  </a:cubicBezTo>
                  <a:cubicBezTo>
                    <a:pt x="768" y="548"/>
                    <a:pt x="768" y="548"/>
                    <a:pt x="768" y="548"/>
                  </a:cubicBezTo>
                  <a:cubicBezTo>
                    <a:pt x="769" y="549"/>
                    <a:pt x="768" y="550"/>
                    <a:pt x="768" y="551"/>
                  </a:cubicBezTo>
                  <a:cubicBezTo>
                    <a:pt x="768" y="552"/>
                    <a:pt x="767" y="551"/>
                    <a:pt x="766" y="552"/>
                  </a:cubicBezTo>
                  <a:cubicBezTo>
                    <a:pt x="766" y="554"/>
                    <a:pt x="766" y="556"/>
                    <a:pt x="766" y="557"/>
                  </a:cubicBezTo>
                  <a:cubicBezTo>
                    <a:pt x="767" y="557"/>
                    <a:pt x="768" y="556"/>
                    <a:pt x="768" y="556"/>
                  </a:cubicBezTo>
                  <a:cubicBezTo>
                    <a:pt x="769" y="555"/>
                    <a:pt x="769" y="553"/>
                    <a:pt x="769" y="552"/>
                  </a:cubicBezTo>
                  <a:cubicBezTo>
                    <a:pt x="772" y="555"/>
                    <a:pt x="772" y="553"/>
                    <a:pt x="771" y="558"/>
                  </a:cubicBezTo>
                  <a:cubicBezTo>
                    <a:pt x="773" y="558"/>
                    <a:pt x="773" y="558"/>
                    <a:pt x="776" y="558"/>
                  </a:cubicBezTo>
                  <a:cubicBezTo>
                    <a:pt x="776" y="556"/>
                    <a:pt x="776" y="556"/>
                    <a:pt x="777" y="554"/>
                  </a:cubicBezTo>
                  <a:cubicBezTo>
                    <a:pt x="777" y="553"/>
                    <a:pt x="779" y="550"/>
                    <a:pt x="779" y="549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79" y="547"/>
                    <a:pt x="778" y="547"/>
                    <a:pt x="778" y="547"/>
                  </a:cubicBezTo>
                  <a:cubicBezTo>
                    <a:pt x="777" y="548"/>
                    <a:pt x="778" y="549"/>
                    <a:pt x="778" y="550"/>
                  </a:cubicBezTo>
                  <a:cubicBezTo>
                    <a:pt x="777" y="550"/>
                    <a:pt x="773" y="551"/>
                    <a:pt x="774" y="546"/>
                  </a:cubicBezTo>
                  <a:cubicBezTo>
                    <a:pt x="774" y="545"/>
                    <a:pt x="777" y="543"/>
                    <a:pt x="778" y="542"/>
                  </a:cubicBezTo>
                  <a:cubicBezTo>
                    <a:pt x="778" y="542"/>
                    <a:pt x="777" y="541"/>
                    <a:pt x="778" y="540"/>
                  </a:cubicBezTo>
                  <a:cubicBezTo>
                    <a:pt x="777" y="541"/>
                    <a:pt x="776" y="541"/>
                    <a:pt x="776" y="541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75" y="543"/>
                    <a:pt x="774" y="543"/>
                    <a:pt x="774" y="544"/>
                  </a:cubicBezTo>
                  <a:cubicBezTo>
                    <a:pt x="773" y="545"/>
                    <a:pt x="773" y="547"/>
                    <a:pt x="773" y="549"/>
                  </a:cubicBezTo>
                  <a:cubicBezTo>
                    <a:pt x="772" y="549"/>
                    <a:pt x="771" y="548"/>
                    <a:pt x="769" y="548"/>
                  </a:cubicBezTo>
                  <a:cubicBezTo>
                    <a:pt x="768" y="546"/>
                    <a:pt x="768" y="546"/>
                    <a:pt x="768" y="546"/>
                  </a:cubicBezTo>
                  <a:cubicBezTo>
                    <a:pt x="769" y="546"/>
                    <a:pt x="770" y="546"/>
                    <a:pt x="771" y="546"/>
                  </a:cubicBezTo>
                  <a:cubicBezTo>
                    <a:pt x="771" y="546"/>
                    <a:pt x="771" y="544"/>
                    <a:pt x="772" y="544"/>
                  </a:cubicBezTo>
                  <a:cubicBezTo>
                    <a:pt x="770" y="543"/>
                    <a:pt x="770" y="543"/>
                    <a:pt x="769" y="542"/>
                  </a:cubicBezTo>
                  <a:cubicBezTo>
                    <a:pt x="769" y="542"/>
                    <a:pt x="769" y="541"/>
                    <a:pt x="769" y="540"/>
                  </a:cubicBezTo>
                  <a:cubicBezTo>
                    <a:pt x="769" y="540"/>
                    <a:pt x="771" y="540"/>
                    <a:pt x="771" y="540"/>
                  </a:cubicBezTo>
                  <a:cubicBezTo>
                    <a:pt x="772" y="538"/>
                    <a:pt x="772" y="537"/>
                    <a:pt x="773" y="535"/>
                  </a:cubicBezTo>
                  <a:cubicBezTo>
                    <a:pt x="771" y="536"/>
                    <a:pt x="771" y="536"/>
                    <a:pt x="770" y="536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69" y="538"/>
                    <a:pt x="769" y="537"/>
                    <a:pt x="768" y="537"/>
                  </a:cubicBezTo>
                  <a:cubicBezTo>
                    <a:pt x="767" y="537"/>
                    <a:pt x="765" y="539"/>
                    <a:pt x="765" y="539"/>
                  </a:cubicBezTo>
                  <a:cubicBezTo>
                    <a:pt x="764" y="539"/>
                    <a:pt x="764" y="538"/>
                    <a:pt x="763" y="538"/>
                  </a:cubicBezTo>
                  <a:cubicBezTo>
                    <a:pt x="764" y="537"/>
                    <a:pt x="764" y="535"/>
                    <a:pt x="765" y="534"/>
                  </a:cubicBezTo>
                  <a:cubicBezTo>
                    <a:pt x="764" y="534"/>
                    <a:pt x="764" y="535"/>
                    <a:pt x="764" y="535"/>
                  </a:cubicBezTo>
                  <a:cubicBezTo>
                    <a:pt x="763" y="535"/>
                    <a:pt x="762" y="535"/>
                    <a:pt x="762" y="535"/>
                  </a:cubicBezTo>
                  <a:cubicBezTo>
                    <a:pt x="762" y="535"/>
                    <a:pt x="762" y="534"/>
                    <a:pt x="762" y="533"/>
                  </a:cubicBezTo>
                  <a:cubicBezTo>
                    <a:pt x="761" y="532"/>
                    <a:pt x="761" y="532"/>
                    <a:pt x="760" y="532"/>
                  </a:cubicBezTo>
                  <a:cubicBezTo>
                    <a:pt x="762" y="531"/>
                    <a:pt x="762" y="531"/>
                    <a:pt x="762" y="531"/>
                  </a:cubicBezTo>
                  <a:cubicBezTo>
                    <a:pt x="762" y="531"/>
                    <a:pt x="763" y="527"/>
                    <a:pt x="764" y="526"/>
                  </a:cubicBezTo>
                  <a:cubicBezTo>
                    <a:pt x="762" y="525"/>
                    <a:pt x="762" y="525"/>
                    <a:pt x="761" y="524"/>
                  </a:cubicBezTo>
                  <a:cubicBezTo>
                    <a:pt x="760" y="524"/>
                    <a:pt x="760" y="524"/>
                    <a:pt x="760" y="524"/>
                  </a:cubicBezTo>
                  <a:cubicBezTo>
                    <a:pt x="759" y="526"/>
                    <a:pt x="759" y="526"/>
                    <a:pt x="759" y="526"/>
                  </a:cubicBezTo>
                  <a:cubicBezTo>
                    <a:pt x="754" y="528"/>
                    <a:pt x="756" y="524"/>
                    <a:pt x="755" y="523"/>
                  </a:cubicBezTo>
                  <a:cubicBezTo>
                    <a:pt x="751" y="526"/>
                    <a:pt x="756" y="525"/>
                    <a:pt x="750" y="525"/>
                  </a:cubicBezTo>
                  <a:cubicBezTo>
                    <a:pt x="750" y="525"/>
                    <a:pt x="750" y="528"/>
                    <a:pt x="750" y="528"/>
                  </a:cubicBezTo>
                  <a:cubicBezTo>
                    <a:pt x="749" y="528"/>
                    <a:pt x="749" y="527"/>
                    <a:pt x="748" y="526"/>
                  </a:cubicBezTo>
                  <a:cubicBezTo>
                    <a:pt x="747" y="526"/>
                    <a:pt x="745" y="527"/>
                    <a:pt x="744" y="527"/>
                  </a:cubicBezTo>
                  <a:cubicBezTo>
                    <a:pt x="743" y="527"/>
                    <a:pt x="745" y="526"/>
                    <a:pt x="745" y="526"/>
                  </a:cubicBezTo>
                  <a:cubicBezTo>
                    <a:pt x="745" y="524"/>
                    <a:pt x="745" y="524"/>
                    <a:pt x="745" y="524"/>
                  </a:cubicBezTo>
                  <a:cubicBezTo>
                    <a:pt x="743" y="525"/>
                    <a:pt x="743" y="525"/>
                    <a:pt x="741" y="525"/>
                  </a:cubicBezTo>
                  <a:cubicBezTo>
                    <a:pt x="746" y="521"/>
                    <a:pt x="745" y="521"/>
                    <a:pt x="740" y="518"/>
                  </a:cubicBezTo>
                  <a:cubicBezTo>
                    <a:pt x="739" y="518"/>
                    <a:pt x="740" y="520"/>
                    <a:pt x="740" y="520"/>
                  </a:cubicBezTo>
                  <a:cubicBezTo>
                    <a:pt x="739" y="520"/>
                    <a:pt x="739" y="519"/>
                    <a:pt x="738" y="519"/>
                  </a:cubicBezTo>
                  <a:cubicBezTo>
                    <a:pt x="737" y="522"/>
                    <a:pt x="736" y="523"/>
                    <a:pt x="734" y="525"/>
                  </a:cubicBezTo>
                  <a:cubicBezTo>
                    <a:pt x="734" y="525"/>
                    <a:pt x="735" y="522"/>
                    <a:pt x="735" y="522"/>
                  </a:cubicBezTo>
                  <a:cubicBezTo>
                    <a:pt x="734" y="523"/>
                    <a:pt x="734" y="520"/>
                    <a:pt x="734" y="520"/>
                  </a:cubicBezTo>
                  <a:cubicBezTo>
                    <a:pt x="734" y="520"/>
                    <a:pt x="733" y="519"/>
                    <a:pt x="734" y="518"/>
                  </a:cubicBezTo>
                  <a:cubicBezTo>
                    <a:pt x="734" y="516"/>
                    <a:pt x="737" y="515"/>
                    <a:pt x="737" y="514"/>
                  </a:cubicBezTo>
                  <a:cubicBezTo>
                    <a:pt x="738" y="512"/>
                    <a:pt x="737" y="510"/>
                    <a:pt x="737" y="508"/>
                  </a:cubicBezTo>
                  <a:cubicBezTo>
                    <a:pt x="738" y="508"/>
                    <a:pt x="738" y="508"/>
                    <a:pt x="738" y="508"/>
                  </a:cubicBezTo>
                  <a:cubicBezTo>
                    <a:pt x="738" y="508"/>
                    <a:pt x="740" y="508"/>
                    <a:pt x="740" y="507"/>
                  </a:cubicBezTo>
                  <a:cubicBezTo>
                    <a:pt x="742" y="506"/>
                    <a:pt x="743" y="504"/>
                    <a:pt x="740" y="504"/>
                  </a:cubicBezTo>
                  <a:cubicBezTo>
                    <a:pt x="740" y="503"/>
                    <a:pt x="740" y="503"/>
                    <a:pt x="740" y="503"/>
                  </a:cubicBezTo>
                  <a:cubicBezTo>
                    <a:pt x="740" y="502"/>
                    <a:pt x="741" y="503"/>
                    <a:pt x="742" y="503"/>
                  </a:cubicBezTo>
                  <a:cubicBezTo>
                    <a:pt x="742" y="501"/>
                    <a:pt x="742" y="501"/>
                    <a:pt x="742" y="501"/>
                  </a:cubicBezTo>
                  <a:cubicBezTo>
                    <a:pt x="744" y="501"/>
                    <a:pt x="744" y="501"/>
                    <a:pt x="744" y="501"/>
                  </a:cubicBezTo>
                  <a:cubicBezTo>
                    <a:pt x="744" y="500"/>
                    <a:pt x="743" y="499"/>
                    <a:pt x="744" y="499"/>
                  </a:cubicBezTo>
                  <a:cubicBezTo>
                    <a:pt x="743" y="499"/>
                    <a:pt x="740" y="500"/>
                    <a:pt x="741" y="500"/>
                  </a:cubicBezTo>
                  <a:cubicBezTo>
                    <a:pt x="740" y="500"/>
                    <a:pt x="738" y="499"/>
                    <a:pt x="738" y="499"/>
                  </a:cubicBezTo>
                  <a:close/>
                  <a:moveTo>
                    <a:pt x="363" y="494"/>
                  </a:moveTo>
                  <a:cubicBezTo>
                    <a:pt x="366" y="494"/>
                    <a:pt x="366" y="496"/>
                    <a:pt x="367" y="498"/>
                  </a:cubicBezTo>
                  <a:cubicBezTo>
                    <a:pt x="368" y="498"/>
                    <a:pt x="369" y="497"/>
                    <a:pt x="369" y="497"/>
                  </a:cubicBezTo>
                  <a:cubicBezTo>
                    <a:pt x="370" y="498"/>
                    <a:pt x="369" y="501"/>
                    <a:pt x="369" y="502"/>
                  </a:cubicBezTo>
                  <a:cubicBezTo>
                    <a:pt x="370" y="503"/>
                    <a:pt x="372" y="504"/>
                    <a:pt x="373" y="505"/>
                  </a:cubicBezTo>
                  <a:cubicBezTo>
                    <a:pt x="374" y="506"/>
                    <a:pt x="373" y="507"/>
                    <a:pt x="373" y="509"/>
                  </a:cubicBezTo>
                  <a:cubicBezTo>
                    <a:pt x="374" y="510"/>
                    <a:pt x="375" y="511"/>
                    <a:pt x="376" y="513"/>
                  </a:cubicBezTo>
                  <a:cubicBezTo>
                    <a:pt x="375" y="514"/>
                    <a:pt x="376" y="514"/>
                    <a:pt x="375" y="515"/>
                  </a:cubicBezTo>
                  <a:cubicBezTo>
                    <a:pt x="374" y="515"/>
                    <a:pt x="372" y="515"/>
                    <a:pt x="371" y="515"/>
                  </a:cubicBezTo>
                  <a:cubicBezTo>
                    <a:pt x="371" y="512"/>
                    <a:pt x="371" y="508"/>
                    <a:pt x="369" y="505"/>
                  </a:cubicBezTo>
                  <a:cubicBezTo>
                    <a:pt x="369" y="505"/>
                    <a:pt x="368" y="505"/>
                    <a:pt x="367" y="505"/>
                  </a:cubicBezTo>
                  <a:cubicBezTo>
                    <a:pt x="367" y="504"/>
                    <a:pt x="368" y="503"/>
                    <a:pt x="367" y="503"/>
                  </a:cubicBezTo>
                  <a:cubicBezTo>
                    <a:pt x="367" y="500"/>
                    <a:pt x="362" y="499"/>
                    <a:pt x="362" y="497"/>
                  </a:cubicBezTo>
                  <a:cubicBezTo>
                    <a:pt x="362" y="495"/>
                    <a:pt x="362" y="494"/>
                    <a:pt x="363" y="494"/>
                  </a:cubicBezTo>
                  <a:close/>
                  <a:moveTo>
                    <a:pt x="625" y="481"/>
                  </a:moveTo>
                  <a:cubicBezTo>
                    <a:pt x="626" y="481"/>
                    <a:pt x="626" y="481"/>
                    <a:pt x="627" y="482"/>
                  </a:cubicBezTo>
                  <a:cubicBezTo>
                    <a:pt x="626" y="484"/>
                    <a:pt x="626" y="485"/>
                    <a:pt x="626" y="487"/>
                  </a:cubicBezTo>
                  <a:cubicBezTo>
                    <a:pt x="625" y="488"/>
                    <a:pt x="625" y="487"/>
                    <a:pt x="623" y="487"/>
                  </a:cubicBezTo>
                  <a:cubicBezTo>
                    <a:pt x="623" y="487"/>
                    <a:pt x="622" y="489"/>
                    <a:pt x="621" y="489"/>
                  </a:cubicBezTo>
                  <a:cubicBezTo>
                    <a:pt x="621" y="488"/>
                    <a:pt x="620" y="488"/>
                    <a:pt x="621" y="486"/>
                  </a:cubicBezTo>
                  <a:cubicBezTo>
                    <a:pt x="621" y="484"/>
                    <a:pt x="624" y="482"/>
                    <a:pt x="625" y="481"/>
                  </a:cubicBezTo>
                  <a:close/>
                  <a:moveTo>
                    <a:pt x="519" y="480"/>
                  </a:moveTo>
                  <a:cubicBezTo>
                    <a:pt x="519" y="480"/>
                    <a:pt x="517" y="483"/>
                    <a:pt x="517" y="483"/>
                  </a:cubicBezTo>
                  <a:cubicBezTo>
                    <a:pt x="520" y="484"/>
                    <a:pt x="522" y="485"/>
                    <a:pt x="526" y="486"/>
                  </a:cubicBezTo>
                  <a:cubicBezTo>
                    <a:pt x="526" y="486"/>
                    <a:pt x="526" y="483"/>
                    <a:pt x="526" y="483"/>
                  </a:cubicBezTo>
                  <a:cubicBezTo>
                    <a:pt x="525" y="483"/>
                    <a:pt x="524" y="483"/>
                    <a:pt x="524" y="483"/>
                  </a:cubicBezTo>
                  <a:cubicBezTo>
                    <a:pt x="522" y="481"/>
                    <a:pt x="522" y="481"/>
                    <a:pt x="519" y="480"/>
                  </a:cubicBezTo>
                  <a:close/>
                  <a:moveTo>
                    <a:pt x="357" y="474"/>
                  </a:moveTo>
                  <a:cubicBezTo>
                    <a:pt x="360" y="474"/>
                    <a:pt x="359" y="477"/>
                    <a:pt x="357" y="478"/>
                  </a:cubicBezTo>
                  <a:cubicBezTo>
                    <a:pt x="359" y="479"/>
                    <a:pt x="360" y="479"/>
                    <a:pt x="361" y="480"/>
                  </a:cubicBezTo>
                  <a:cubicBezTo>
                    <a:pt x="361" y="485"/>
                    <a:pt x="361" y="489"/>
                    <a:pt x="361" y="494"/>
                  </a:cubicBezTo>
                  <a:cubicBezTo>
                    <a:pt x="360" y="494"/>
                    <a:pt x="359" y="494"/>
                    <a:pt x="357" y="494"/>
                  </a:cubicBezTo>
                  <a:cubicBezTo>
                    <a:pt x="357" y="493"/>
                    <a:pt x="356" y="492"/>
                    <a:pt x="356" y="492"/>
                  </a:cubicBezTo>
                  <a:cubicBezTo>
                    <a:pt x="356" y="490"/>
                    <a:pt x="357" y="490"/>
                    <a:pt x="357" y="489"/>
                  </a:cubicBezTo>
                  <a:cubicBezTo>
                    <a:pt x="359" y="483"/>
                    <a:pt x="354" y="480"/>
                    <a:pt x="351" y="478"/>
                  </a:cubicBezTo>
                  <a:cubicBezTo>
                    <a:pt x="352" y="478"/>
                    <a:pt x="355" y="477"/>
                    <a:pt x="357" y="477"/>
                  </a:cubicBezTo>
                  <a:cubicBezTo>
                    <a:pt x="356" y="477"/>
                    <a:pt x="355" y="474"/>
                    <a:pt x="357" y="474"/>
                  </a:cubicBezTo>
                  <a:close/>
                  <a:moveTo>
                    <a:pt x="667" y="473"/>
                  </a:moveTo>
                  <a:cubicBezTo>
                    <a:pt x="667" y="473"/>
                    <a:pt x="672" y="476"/>
                    <a:pt x="672" y="476"/>
                  </a:cubicBezTo>
                  <a:cubicBezTo>
                    <a:pt x="672" y="476"/>
                    <a:pt x="672" y="478"/>
                    <a:pt x="672" y="478"/>
                  </a:cubicBezTo>
                  <a:cubicBezTo>
                    <a:pt x="671" y="478"/>
                    <a:pt x="669" y="479"/>
                    <a:pt x="669" y="479"/>
                  </a:cubicBezTo>
                  <a:cubicBezTo>
                    <a:pt x="668" y="479"/>
                    <a:pt x="666" y="473"/>
                    <a:pt x="667" y="473"/>
                  </a:cubicBezTo>
                  <a:close/>
                  <a:moveTo>
                    <a:pt x="634" y="463"/>
                  </a:moveTo>
                  <a:cubicBezTo>
                    <a:pt x="634" y="465"/>
                    <a:pt x="634" y="467"/>
                    <a:pt x="634" y="469"/>
                  </a:cubicBezTo>
                  <a:cubicBezTo>
                    <a:pt x="633" y="469"/>
                    <a:pt x="633" y="469"/>
                    <a:pt x="633" y="469"/>
                  </a:cubicBezTo>
                  <a:cubicBezTo>
                    <a:pt x="633" y="470"/>
                    <a:pt x="634" y="470"/>
                    <a:pt x="633" y="472"/>
                  </a:cubicBezTo>
                  <a:cubicBezTo>
                    <a:pt x="631" y="471"/>
                    <a:pt x="628" y="474"/>
                    <a:pt x="630" y="468"/>
                  </a:cubicBezTo>
                  <a:cubicBezTo>
                    <a:pt x="630" y="467"/>
                    <a:pt x="632" y="467"/>
                    <a:pt x="633" y="467"/>
                  </a:cubicBezTo>
                  <a:cubicBezTo>
                    <a:pt x="633" y="466"/>
                    <a:pt x="633" y="465"/>
                    <a:pt x="633" y="464"/>
                  </a:cubicBezTo>
                  <a:cubicBezTo>
                    <a:pt x="633" y="464"/>
                    <a:pt x="634" y="463"/>
                    <a:pt x="634" y="463"/>
                  </a:cubicBezTo>
                  <a:close/>
                  <a:moveTo>
                    <a:pt x="374" y="461"/>
                  </a:moveTo>
                  <a:cubicBezTo>
                    <a:pt x="374" y="461"/>
                    <a:pt x="374" y="463"/>
                    <a:pt x="374" y="463"/>
                  </a:cubicBezTo>
                  <a:cubicBezTo>
                    <a:pt x="375" y="464"/>
                    <a:pt x="376" y="463"/>
                    <a:pt x="376" y="463"/>
                  </a:cubicBezTo>
                  <a:cubicBezTo>
                    <a:pt x="376" y="467"/>
                    <a:pt x="375" y="470"/>
                    <a:pt x="377" y="474"/>
                  </a:cubicBezTo>
                  <a:cubicBezTo>
                    <a:pt x="377" y="474"/>
                    <a:pt x="379" y="476"/>
                    <a:pt x="379" y="476"/>
                  </a:cubicBezTo>
                  <a:cubicBezTo>
                    <a:pt x="379" y="477"/>
                    <a:pt x="378" y="478"/>
                    <a:pt x="379" y="479"/>
                  </a:cubicBezTo>
                  <a:cubicBezTo>
                    <a:pt x="379" y="479"/>
                    <a:pt x="379" y="479"/>
                    <a:pt x="379" y="479"/>
                  </a:cubicBezTo>
                  <a:cubicBezTo>
                    <a:pt x="380" y="481"/>
                    <a:pt x="381" y="483"/>
                    <a:pt x="383" y="485"/>
                  </a:cubicBezTo>
                  <a:cubicBezTo>
                    <a:pt x="384" y="486"/>
                    <a:pt x="384" y="486"/>
                    <a:pt x="384" y="486"/>
                  </a:cubicBezTo>
                  <a:cubicBezTo>
                    <a:pt x="385" y="488"/>
                    <a:pt x="383" y="488"/>
                    <a:pt x="383" y="489"/>
                  </a:cubicBezTo>
                  <a:cubicBezTo>
                    <a:pt x="384" y="490"/>
                    <a:pt x="387" y="497"/>
                    <a:pt x="389" y="497"/>
                  </a:cubicBezTo>
                  <a:cubicBezTo>
                    <a:pt x="389" y="498"/>
                    <a:pt x="389" y="498"/>
                    <a:pt x="389" y="498"/>
                  </a:cubicBezTo>
                  <a:cubicBezTo>
                    <a:pt x="390" y="499"/>
                    <a:pt x="392" y="498"/>
                    <a:pt x="393" y="499"/>
                  </a:cubicBezTo>
                  <a:cubicBezTo>
                    <a:pt x="391" y="503"/>
                    <a:pt x="392" y="505"/>
                    <a:pt x="393" y="510"/>
                  </a:cubicBezTo>
                  <a:cubicBezTo>
                    <a:pt x="392" y="510"/>
                    <a:pt x="390" y="510"/>
                    <a:pt x="389" y="511"/>
                  </a:cubicBezTo>
                  <a:cubicBezTo>
                    <a:pt x="389" y="511"/>
                    <a:pt x="389" y="512"/>
                    <a:pt x="389" y="513"/>
                  </a:cubicBezTo>
                  <a:cubicBezTo>
                    <a:pt x="389" y="513"/>
                    <a:pt x="387" y="512"/>
                    <a:pt x="387" y="513"/>
                  </a:cubicBezTo>
                  <a:cubicBezTo>
                    <a:pt x="386" y="508"/>
                    <a:pt x="387" y="503"/>
                    <a:pt x="385" y="499"/>
                  </a:cubicBezTo>
                  <a:cubicBezTo>
                    <a:pt x="385" y="498"/>
                    <a:pt x="383" y="499"/>
                    <a:pt x="383" y="499"/>
                  </a:cubicBezTo>
                  <a:cubicBezTo>
                    <a:pt x="383" y="498"/>
                    <a:pt x="383" y="497"/>
                    <a:pt x="383" y="496"/>
                  </a:cubicBezTo>
                  <a:cubicBezTo>
                    <a:pt x="383" y="495"/>
                    <a:pt x="383" y="495"/>
                    <a:pt x="383" y="495"/>
                  </a:cubicBezTo>
                  <a:cubicBezTo>
                    <a:pt x="382" y="495"/>
                    <a:pt x="380" y="495"/>
                    <a:pt x="379" y="495"/>
                  </a:cubicBezTo>
                  <a:cubicBezTo>
                    <a:pt x="379" y="491"/>
                    <a:pt x="378" y="492"/>
                    <a:pt x="380" y="489"/>
                  </a:cubicBezTo>
                  <a:cubicBezTo>
                    <a:pt x="378" y="488"/>
                    <a:pt x="378" y="486"/>
                    <a:pt x="376" y="487"/>
                  </a:cubicBezTo>
                  <a:cubicBezTo>
                    <a:pt x="376" y="488"/>
                    <a:pt x="377" y="488"/>
                    <a:pt x="375" y="488"/>
                  </a:cubicBezTo>
                  <a:cubicBezTo>
                    <a:pt x="374" y="488"/>
                    <a:pt x="374" y="485"/>
                    <a:pt x="373" y="485"/>
                  </a:cubicBezTo>
                  <a:cubicBezTo>
                    <a:pt x="372" y="484"/>
                    <a:pt x="369" y="483"/>
                    <a:pt x="368" y="482"/>
                  </a:cubicBezTo>
                  <a:cubicBezTo>
                    <a:pt x="367" y="481"/>
                    <a:pt x="368" y="480"/>
                    <a:pt x="367" y="478"/>
                  </a:cubicBezTo>
                  <a:cubicBezTo>
                    <a:pt x="368" y="478"/>
                    <a:pt x="369" y="478"/>
                    <a:pt x="369" y="477"/>
                  </a:cubicBezTo>
                  <a:cubicBezTo>
                    <a:pt x="364" y="475"/>
                    <a:pt x="366" y="477"/>
                    <a:pt x="363" y="473"/>
                  </a:cubicBezTo>
                  <a:cubicBezTo>
                    <a:pt x="365" y="471"/>
                    <a:pt x="367" y="468"/>
                    <a:pt x="368" y="465"/>
                  </a:cubicBezTo>
                  <a:cubicBezTo>
                    <a:pt x="369" y="465"/>
                    <a:pt x="371" y="465"/>
                    <a:pt x="373" y="465"/>
                  </a:cubicBezTo>
                  <a:cubicBezTo>
                    <a:pt x="373" y="465"/>
                    <a:pt x="373" y="463"/>
                    <a:pt x="373" y="463"/>
                  </a:cubicBezTo>
                  <a:cubicBezTo>
                    <a:pt x="373" y="463"/>
                    <a:pt x="372" y="463"/>
                    <a:pt x="372" y="462"/>
                  </a:cubicBezTo>
                  <a:lnTo>
                    <a:pt x="374" y="461"/>
                  </a:lnTo>
                  <a:close/>
                  <a:moveTo>
                    <a:pt x="592" y="457"/>
                  </a:moveTo>
                  <a:cubicBezTo>
                    <a:pt x="594" y="457"/>
                    <a:pt x="592" y="459"/>
                    <a:pt x="592" y="459"/>
                  </a:cubicBezTo>
                  <a:cubicBezTo>
                    <a:pt x="590" y="459"/>
                    <a:pt x="591" y="458"/>
                    <a:pt x="592" y="457"/>
                  </a:cubicBezTo>
                  <a:close/>
                  <a:moveTo>
                    <a:pt x="651" y="453"/>
                  </a:moveTo>
                  <a:cubicBezTo>
                    <a:pt x="652" y="453"/>
                    <a:pt x="654" y="456"/>
                    <a:pt x="652" y="455"/>
                  </a:cubicBezTo>
                  <a:cubicBezTo>
                    <a:pt x="652" y="455"/>
                    <a:pt x="650" y="452"/>
                    <a:pt x="651" y="453"/>
                  </a:cubicBezTo>
                  <a:close/>
                  <a:moveTo>
                    <a:pt x="591" y="442"/>
                  </a:moveTo>
                  <a:cubicBezTo>
                    <a:pt x="591" y="442"/>
                    <a:pt x="591" y="442"/>
                    <a:pt x="591" y="442"/>
                  </a:cubicBezTo>
                  <a:cubicBezTo>
                    <a:pt x="590" y="444"/>
                    <a:pt x="592" y="445"/>
                    <a:pt x="589" y="446"/>
                  </a:cubicBezTo>
                  <a:cubicBezTo>
                    <a:pt x="588" y="447"/>
                    <a:pt x="589" y="443"/>
                    <a:pt x="591" y="442"/>
                  </a:cubicBezTo>
                  <a:close/>
                  <a:moveTo>
                    <a:pt x="535" y="439"/>
                  </a:moveTo>
                  <a:cubicBezTo>
                    <a:pt x="534" y="439"/>
                    <a:pt x="534" y="440"/>
                    <a:pt x="536" y="441"/>
                  </a:cubicBezTo>
                  <a:cubicBezTo>
                    <a:pt x="536" y="441"/>
                    <a:pt x="537" y="438"/>
                    <a:pt x="535" y="439"/>
                  </a:cubicBezTo>
                  <a:close/>
                  <a:moveTo>
                    <a:pt x="579" y="435"/>
                  </a:moveTo>
                  <a:cubicBezTo>
                    <a:pt x="581" y="435"/>
                    <a:pt x="582" y="437"/>
                    <a:pt x="583" y="437"/>
                  </a:cubicBezTo>
                  <a:cubicBezTo>
                    <a:pt x="583" y="438"/>
                    <a:pt x="583" y="439"/>
                    <a:pt x="583" y="439"/>
                  </a:cubicBezTo>
                  <a:cubicBezTo>
                    <a:pt x="582" y="439"/>
                    <a:pt x="580" y="439"/>
                    <a:pt x="578" y="439"/>
                  </a:cubicBezTo>
                  <a:cubicBezTo>
                    <a:pt x="578" y="438"/>
                    <a:pt x="576" y="436"/>
                    <a:pt x="579" y="435"/>
                  </a:cubicBezTo>
                  <a:close/>
                  <a:moveTo>
                    <a:pt x="534" y="434"/>
                  </a:moveTo>
                  <a:cubicBezTo>
                    <a:pt x="532" y="434"/>
                    <a:pt x="533" y="436"/>
                    <a:pt x="534" y="436"/>
                  </a:cubicBezTo>
                  <a:cubicBezTo>
                    <a:pt x="534" y="436"/>
                    <a:pt x="536" y="433"/>
                    <a:pt x="534" y="434"/>
                  </a:cubicBezTo>
                  <a:close/>
                  <a:moveTo>
                    <a:pt x="330" y="432"/>
                  </a:moveTo>
                  <a:cubicBezTo>
                    <a:pt x="330" y="433"/>
                    <a:pt x="330" y="433"/>
                    <a:pt x="330" y="433"/>
                  </a:cubicBezTo>
                  <a:cubicBezTo>
                    <a:pt x="334" y="432"/>
                    <a:pt x="331" y="435"/>
                    <a:pt x="331" y="435"/>
                  </a:cubicBezTo>
                  <a:cubicBezTo>
                    <a:pt x="328" y="435"/>
                    <a:pt x="329" y="432"/>
                    <a:pt x="330" y="432"/>
                  </a:cubicBezTo>
                  <a:close/>
                  <a:moveTo>
                    <a:pt x="538" y="430"/>
                  </a:moveTo>
                  <a:cubicBezTo>
                    <a:pt x="538" y="434"/>
                    <a:pt x="537" y="437"/>
                    <a:pt x="537" y="440"/>
                  </a:cubicBezTo>
                  <a:cubicBezTo>
                    <a:pt x="537" y="440"/>
                    <a:pt x="539" y="440"/>
                    <a:pt x="539" y="440"/>
                  </a:cubicBezTo>
                  <a:cubicBezTo>
                    <a:pt x="540" y="437"/>
                    <a:pt x="541" y="434"/>
                    <a:pt x="541" y="431"/>
                  </a:cubicBezTo>
                  <a:cubicBezTo>
                    <a:pt x="540" y="430"/>
                    <a:pt x="539" y="431"/>
                    <a:pt x="538" y="430"/>
                  </a:cubicBezTo>
                  <a:close/>
                  <a:moveTo>
                    <a:pt x="535" y="429"/>
                  </a:moveTo>
                  <a:cubicBezTo>
                    <a:pt x="533" y="430"/>
                    <a:pt x="531" y="433"/>
                    <a:pt x="535" y="432"/>
                  </a:cubicBezTo>
                  <a:cubicBezTo>
                    <a:pt x="535" y="432"/>
                    <a:pt x="538" y="429"/>
                    <a:pt x="535" y="429"/>
                  </a:cubicBezTo>
                  <a:close/>
                  <a:moveTo>
                    <a:pt x="341" y="409"/>
                  </a:moveTo>
                  <a:cubicBezTo>
                    <a:pt x="342" y="410"/>
                    <a:pt x="342" y="411"/>
                    <a:pt x="342" y="411"/>
                  </a:cubicBezTo>
                  <a:cubicBezTo>
                    <a:pt x="343" y="411"/>
                    <a:pt x="344" y="411"/>
                    <a:pt x="345" y="411"/>
                  </a:cubicBezTo>
                  <a:cubicBezTo>
                    <a:pt x="344" y="413"/>
                    <a:pt x="344" y="414"/>
                    <a:pt x="344" y="415"/>
                  </a:cubicBezTo>
                  <a:cubicBezTo>
                    <a:pt x="343" y="416"/>
                    <a:pt x="342" y="416"/>
                    <a:pt x="342" y="417"/>
                  </a:cubicBezTo>
                  <a:cubicBezTo>
                    <a:pt x="341" y="419"/>
                    <a:pt x="343" y="419"/>
                    <a:pt x="343" y="421"/>
                  </a:cubicBezTo>
                  <a:cubicBezTo>
                    <a:pt x="343" y="421"/>
                    <a:pt x="341" y="422"/>
                    <a:pt x="341" y="422"/>
                  </a:cubicBezTo>
                  <a:cubicBezTo>
                    <a:pt x="338" y="428"/>
                    <a:pt x="342" y="429"/>
                    <a:pt x="335" y="431"/>
                  </a:cubicBezTo>
                  <a:cubicBezTo>
                    <a:pt x="335" y="429"/>
                    <a:pt x="335" y="429"/>
                    <a:pt x="335" y="426"/>
                  </a:cubicBezTo>
                  <a:cubicBezTo>
                    <a:pt x="334" y="421"/>
                    <a:pt x="332" y="423"/>
                    <a:pt x="335" y="418"/>
                  </a:cubicBezTo>
                  <a:cubicBezTo>
                    <a:pt x="337" y="415"/>
                    <a:pt x="339" y="412"/>
                    <a:pt x="341" y="409"/>
                  </a:cubicBezTo>
                  <a:close/>
                  <a:moveTo>
                    <a:pt x="334" y="402"/>
                  </a:moveTo>
                  <a:cubicBezTo>
                    <a:pt x="334" y="404"/>
                    <a:pt x="337" y="408"/>
                    <a:pt x="332" y="409"/>
                  </a:cubicBezTo>
                  <a:cubicBezTo>
                    <a:pt x="331" y="409"/>
                    <a:pt x="331" y="407"/>
                    <a:pt x="330" y="405"/>
                  </a:cubicBezTo>
                  <a:cubicBezTo>
                    <a:pt x="331" y="404"/>
                    <a:pt x="332" y="403"/>
                    <a:pt x="334" y="402"/>
                  </a:cubicBezTo>
                  <a:close/>
                  <a:moveTo>
                    <a:pt x="626" y="391"/>
                  </a:moveTo>
                  <a:cubicBezTo>
                    <a:pt x="627" y="392"/>
                    <a:pt x="627" y="392"/>
                    <a:pt x="627" y="392"/>
                  </a:cubicBezTo>
                  <a:cubicBezTo>
                    <a:pt x="626" y="391"/>
                    <a:pt x="627" y="391"/>
                    <a:pt x="626" y="391"/>
                  </a:cubicBezTo>
                  <a:close/>
                  <a:moveTo>
                    <a:pt x="635" y="374"/>
                  </a:moveTo>
                  <a:cubicBezTo>
                    <a:pt x="635" y="376"/>
                    <a:pt x="635" y="376"/>
                    <a:pt x="635" y="376"/>
                  </a:cubicBezTo>
                  <a:cubicBezTo>
                    <a:pt x="638" y="375"/>
                    <a:pt x="638" y="374"/>
                    <a:pt x="635" y="374"/>
                  </a:cubicBezTo>
                  <a:close/>
                  <a:moveTo>
                    <a:pt x="611" y="353"/>
                  </a:moveTo>
                  <a:cubicBezTo>
                    <a:pt x="611" y="353"/>
                    <a:pt x="613" y="355"/>
                    <a:pt x="613" y="356"/>
                  </a:cubicBezTo>
                  <a:cubicBezTo>
                    <a:pt x="620" y="354"/>
                    <a:pt x="613" y="354"/>
                    <a:pt x="611" y="353"/>
                  </a:cubicBezTo>
                  <a:close/>
                  <a:moveTo>
                    <a:pt x="586" y="328"/>
                  </a:moveTo>
                  <a:cubicBezTo>
                    <a:pt x="585" y="328"/>
                    <a:pt x="587" y="330"/>
                    <a:pt x="587" y="330"/>
                  </a:cubicBezTo>
                  <a:cubicBezTo>
                    <a:pt x="587" y="330"/>
                    <a:pt x="589" y="326"/>
                    <a:pt x="586" y="328"/>
                  </a:cubicBezTo>
                  <a:close/>
                  <a:moveTo>
                    <a:pt x="657" y="320"/>
                  </a:moveTo>
                  <a:cubicBezTo>
                    <a:pt x="657" y="321"/>
                    <a:pt x="659" y="324"/>
                    <a:pt x="657" y="322"/>
                  </a:cubicBezTo>
                  <a:cubicBezTo>
                    <a:pt x="657" y="322"/>
                    <a:pt x="655" y="320"/>
                    <a:pt x="657" y="320"/>
                  </a:cubicBezTo>
                  <a:close/>
                  <a:moveTo>
                    <a:pt x="485" y="299"/>
                  </a:moveTo>
                  <a:cubicBezTo>
                    <a:pt x="486" y="300"/>
                    <a:pt x="487" y="303"/>
                    <a:pt x="488" y="303"/>
                  </a:cubicBezTo>
                  <a:cubicBezTo>
                    <a:pt x="490" y="303"/>
                    <a:pt x="490" y="302"/>
                    <a:pt x="489" y="302"/>
                  </a:cubicBezTo>
                  <a:cubicBezTo>
                    <a:pt x="489" y="302"/>
                    <a:pt x="489" y="300"/>
                    <a:pt x="489" y="300"/>
                  </a:cubicBezTo>
                  <a:cubicBezTo>
                    <a:pt x="488" y="300"/>
                    <a:pt x="486" y="300"/>
                    <a:pt x="485" y="299"/>
                  </a:cubicBezTo>
                  <a:close/>
                  <a:moveTo>
                    <a:pt x="494" y="289"/>
                  </a:moveTo>
                  <a:cubicBezTo>
                    <a:pt x="494" y="290"/>
                    <a:pt x="494" y="290"/>
                    <a:pt x="494" y="290"/>
                  </a:cubicBezTo>
                  <a:cubicBezTo>
                    <a:pt x="496" y="290"/>
                    <a:pt x="496" y="289"/>
                    <a:pt x="494" y="289"/>
                  </a:cubicBezTo>
                  <a:close/>
                  <a:moveTo>
                    <a:pt x="530" y="236"/>
                  </a:moveTo>
                  <a:cubicBezTo>
                    <a:pt x="531" y="237"/>
                    <a:pt x="531" y="237"/>
                    <a:pt x="531" y="237"/>
                  </a:cubicBezTo>
                  <a:cubicBezTo>
                    <a:pt x="531" y="236"/>
                    <a:pt x="532" y="236"/>
                    <a:pt x="530" y="236"/>
                  </a:cubicBezTo>
                  <a:close/>
                  <a:moveTo>
                    <a:pt x="434" y="231"/>
                  </a:moveTo>
                  <a:cubicBezTo>
                    <a:pt x="435" y="233"/>
                    <a:pt x="435" y="233"/>
                    <a:pt x="435" y="233"/>
                  </a:cubicBezTo>
                  <a:cubicBezTo>
                    <a:pt x="434" y="232"/>
                    <a:pt x="435" y="231"/>
                    <a:pt x="434" y="231"/>
                  </a:cubicBezTo>
                  <a:close/>
                  <a:moveTo>
                    <a:pt x="476" y="226"/>
                  </a:moveTo>
                  <a:cubicBezTo>
                    <a:pt x="477" y="226"/>
                    <a:pt x="478" y="228"/>
                    <a:pt x="478" y="228"/>
                  </a:cubicBezTo>
                  <a:cubicBezTo>
                    <a:pt x="478" y="228"/>
                    <a:pt x="482" y="227"/>
                    <a:pt x="480" y="227"/>
                  </a:cubicBezTo>
                  <a:cubicBezTo>
                    <a:pt x="479" y="226"/>
                    <a:pt x="478" y="227"/>
                    <a:pt x="476" y="226"/>
                  </a:cubicBezTo>
                  <a:close/>
                  <a:moveTo>
                    <a:pt x="597" y="205"/>
                  </a:moveTo>
                  <a:cubicBezTo>
                    <a:pt x="596" y="207"/>
                    <a:pt x="596" y="207"/>
                    <a:pt x="596" y="207"/>
                  </a:cubicBezTo>
                  <a:cubicBezTo>
                    <a:pt x="597" y="207"/>
                    <a:pt x="597" y="207"/>
                    <a:pt x="597" y="207"/>
                  </a:cubicBezTo>
                  <a:cubicBezTo>
                    <a:pt x="597" y="207"/>
                    <a:pt x="599" y="204"/>
                    <a:pt x="597" y="205"/>
                  </a:cubicBezTo>
                  <a:close/>
                  <a:moveTo>
                    <a:pt x="546" y="198"/>
                  </a:moveTo>
                  <a:cubicBezTo>
                    <a:pt x="547" y="199"/>
                    <a:pt x="545" y="199"/>
                    <a:pt x="545" y="199"/>
                  </a:cubicBezTo>
                  <a:cubicBezTo>
                    <a:pt x="545" y="199"/>
                    <a:pt x="545" y="198"/>
                    <a:pt x="546" y="198"/>
                  </a:cubicBezTo>
                  <a:close/>
                  <a:moveTo>
                    <a:pt x="545" y="195"/>
                  </a:moveTo>
                  <a:cubicBezTo>
                    <a:pt x="546" y="196"/>
                    <a:pt x="544" y="197"/>
                    <a:pt x="544" y="197"/>
                  </a:cubicBezTo>
                  <a:cubicBezTo>
                    <a:pt x="544" y="196"/>
                    <a:pt x="544" y="195"/>
                    <a:pt x="545" y="195"/>
                  </a:cubicBezTo>
                  <a:close/>
                  <a:moveTo>
                    <a:pt x="533" y="149"/>
                  </a:moveTo>
                  <a:cubicBezTo>
                    <a:pt x="534" y="152"/>
                    <a:pt x="534" y="152"/>
                    <a:pt x="534" y="152"/>
                  </a:cubicBezTo>
                  <a:cubicBezTo>
                    <a:pt x="537" y="149"/>
                    <a:pt x="537" y="150"/>
                    <a:pt x="533" y="149"/>
                  </a:cubicBezTo>
                  <a:close/>
                  <a:moveTo>
                    <a:pt x="448" y="132"/>
                  </a:moveTo>
                  <a:cubicBezTo>
                    <a:pt x="449" y="132"/>
                    <a:pt x="447" y="133"/>
                    <a:pt x="447" y="133"/>
                  </a:cubicBezTo>
                  <a:cubicBezTo>
                    <a:pt x="447" y="132"/>
                    <a:pt x="447" y="131"/>
                    <a:pt x="448" y="132"/>
                  </a:cubicBezTo>
                  <a:close/>
                  <a:moveTo>
                    <a:pt x="504" y="114"/>
                  </a:moveTo>
                  <a:cubicBezTo>
                    <a:pt x="506" y="115"/>
                    <a:pt x="511" y="121"/>
                    <a:pt x="506" y="120"/>
                  </a:cubicBezTo>
                  <a:cubicBezTo>
                    <a:pt x="506" y="120"/>
                    <a:pt x="501" y="113"/>
                    <a:pt x="504" y="114"/>
                  </a:cubicBezTo>
                  <a:close/>
                  <a:moveTo>
                    <a:pt x="449" y="92"/>
                  </a:moveTo>
                  <a:cubicBezTo>
                    <a:pt x="449" y="92"/>
                    <a:pt x="449" y="93"/>
                    <a:pt x="448" y="93"/>
                  </a:cubicBezTo>
                  <a:cubicBezTo>
                    <a:pt x="448" y="92"/>
                    <a:pt x="447" y="91"/>
                    <a:pt x="449" y="92"/>
                  </a:cubicBezTo>
                  <a:close/>
                  <a:moveTo>
                    <a:pt x="447" y="88"/>
                  </a:moveTo>
                  <a:cubicBezTo>
                    <a:pt x="447" y="89"/>
                    <a:pt x="446" y="90"/>
                    <a:pt x="446" y="90"/>
                  </a:cubicBezTo>
                  <a:cubicBezTo>
                    <a:pt x="446" y="90"/>
                    <a:pt x="445" y="88"/>
                    <a:pt x="447" y="88"/>
                  </a:cubicBezTo>
                  <a:close/>
                  <a:moveTo>
                    <a:pt x="577" y="72"/>
                  </a:moveTo>
                  <a:cubicBezTo>
                    <a:pt x="577" y="73"/>
                    <a:pt x="577" y="74"/>
                    <a:pt x="576" y="76"/>
                  </a:cubicBezTo>
                  <a:cubicBezTo>
                    <a:pt x="579" y="77"/>
                    <a:pt x="581" y="77"/>
                    <a:pt x="584" y="78"/>
                  </a:cubicBezTo>
                  <a:cubicBezTo>
                    <a:pt x="585" y="79"/>
                    <a:pt x="585" y="79"/>
                    <a:pt x="585" y="79"/>
                  </a:cubicBezTo>
                  <a:cubicBezTo>
                    <a:pt x="587" y="79"/>
                    <a:pt x="585" y="78"/>
                    <a:pt x="587" y="78"/>
                  </a:cubicBezTo>
                  <a:cubicBezTo>
                    <a:pt x="587" y="77"/>
                    <a:pt x="586" y="76"/>
                    <a:pt x="586" y="74"/>
                  </a:cubicBezTo>
                  <a:cubicBezTo>
                    <a:pt x="588" y="74"/>
                    <a:pt x="587" y="73"/>
                    <a:pt x="587" y="72"/>
                  </a:cubicBezTo>
                  <a:cubicBezTo>
                    <a:pt x="584" y="73"/>
                    <a:pt x="582" y="73"/>
                    <a:pt x="577" y="72"/>
                  </a:cubicBezTo>
                  <a:close/>
                  <a:moveTo>
                    <a:pt x="423" y="56"/>
                  </a:moveTo>
                  <a:cubicBezTo>
                    <a:pt x="426" y="55"/>
                    <a:pt x="423" y="58"/>
                    <a:pt x="421" y="58"/>
                  </a:cubicBezTo>
                  <a:cubicBezTo>
                    <a:pt x="420" y="59"/>
                    <a:pt x="422" y="56"/>
                    <a:pt x="423" y="56"/>
                  </a:cubicBezTo>
                  <a:close/>
                  <a:moveTo>
                    <a:pt x="484" y="29"/>
                  </a:moveTo>
                  <a:cubicBezTo>
                    <a:pt x="485" y="29"/>
                    <a:pt x="488" y="36"/>
                    <a:pt x="486" y="33"/>
                  </a:cubicBezTo>
                  <a:cubicBezTo>
                    <a:pt x="486" y="33"/>
                    <a:pt x="482" y="27"/>
                    <a:pt x="484" y="29"/>
                  </a:cubicBezTo>
                  <a:close/>
                  <a:moveTo>
                    <a:pt x="498" y="27"/>
                  </a:moveTo>
                  <a:cubicBezTo>
                    <a:pt x="499" y="27"/>
                    <a:pt x="499" y="28"/>
                    <a:pt x="498" y="29"/>
                  </a:cubicBezTo>
                  <a:cubicBezTo>
                    <a:pt x="498" y="28"/>
                    <a:pt x="497" y="27"/>
                    <a:pt x="498" y="27"/>
                  </a:cubicBezTo>
                  <a:close/>
                  <a:moveTo>
                    <a:pt x="537" y="21"/>
                  </a:moveTo>
                  <a:cubicBezTo>
                    <a:pt x="540" y="21"/>
                    <a:pt x="541" y="22"/>
                    <a:pt x="543" y="23"/>
                  </a:cubicBezTo>
                  <a:cubicBezTo>
                    <a:pt x="541" y="23"/>
                    <a:pt x="541" y="23"/>
                    <a:pt x="539" y="24"/>
                  </a:cubicBezTo>
                  <a:cubicBezTo>
                    <a:pt x="539" y="24"/>
                    <a:pt x="539" y="22"/>
                    <a:pt x="539" y="22"/>
                  </a:cubicBezTo>
                  <a:cubicBezTo>
                    <a:pt x="538" y="22"/>
                    <a:pt x="535" y="20"/>
                    <a:pt x="537" y="21"/>
                  </a:cubicBezTo>
                  <a:close/>
                  <a:moveTo>
                    <a:pt x="660" y="359"/>
                  </a:moveTo>
                  <a:cubicBezTo>
                    <a:pt x="660" y="362"/>
                    <a:pt x="660" y="362"/>
                    <a:pt x="660" y="362"/>
                  </a:cubicBezTo>
                  <a:cubicBezTo>
                    <a:pt x="660" y="361"/>
                    <a:pt x="662" y="362"/>
                    <a:pt x="663" y="362"/>
                  </a:cubicBezTo>
                  <a:cubicBezTo>
                    <a:pt x="663" y="361"/>
                    <a:pt x="664" y="359"/>
                    <a:pt x="664" y="359"/>
                  </a:cubicBezTo>
                  <a:cubicBezTo>
                    <a:pt x="663" y="359"/>
                    <a:pt x="661" y="359"/>
                    <a:pt x="660" y="359"/>
                  </a:cubicBezTo>
                  <a:close/>
                  <a:moveTo>
                    <a:pt x="537" y="349"/>
                  </a:moveTo>
                  <a:cubicBezTo>
                    <a:pt x="535" y="350"/>
                    <a:pt x="533" y="355"/>
                    <a:pt x="532" y="356"/>
                  </a:cubicBezTo>
                  <a:cubicBezTo>
                    <a:pt x="533" y="357"/>
                    <a:pt x="535" y="357"/>
                    <a:pt x="536" y="358"/>
                  </a:cubicBezTo>
                  <a:cubicBezTo>
                    <a:pt x="537" y="358"/>
                    <a:pt x="540" y="348"/>
                    <a:pt x="537" y="349"/>
                  </a:cubicBezTo>
                  <a:close/>
                  <a:moveTo>
                    <a:pt x="585" y="343"/>
                  </a:moveTo>
                  <a:cubicBezTo>
                    <a:pt x="584" y="343"/>
                    <a:pt x="584" y="344"/>
                    <a:pt x="585" y="344"/>
                  </a:cubicBezTo>
                  <a:cubicBezTo>
                    <a:pt x="585" y="344"/>
                    <a:pt x="586" y="343"/>
                    <a:pt x="585" y="343"/>
                  </a:cubicBezTo>
                  <a:close/>
                  <a:moveTo>
                    <a:pt x="552" y="342"/>
                  </a:moveTo>
                  <a:cubicBezTo>
                    <a:pt x="552" y="342"/>
                    <a:pt x="551" y="343"/>
                    <a:pt x="551" y="343"/>
                  </a:cubicBezTo>
                  <a:cubicBezTo>
                    <a:pt x="551" y="343"/>
                    <a:pt x="554" y="344"/>
                    <a:pt x="554" y="344"/>
                  </a:cubicBezTo>
                  <a:cubicBezTo>
                    <a:pt x="554" y="344"/>
                    <a:pt x="554" y="342"/>
                    <a:pt x="554" y="342"/>
                  </a:cubicBezTo>
                  <a:cubicBezTo>
                    <a:pt x="553" y="342"/>
                    <a:pt x="552" y="342"/>
                    <a:pt x="552" y="342"/>
                  </a:cubicBezTo>
                  <a:close/>
                  <a:moveTo>
                    <a:pt x="560" y="341"/>
                  </a:moveTo>
                  <a:cubicBezTo>
                    <a:pt x="561" y="342"/>
                    <a:pt x="559" y="343"/>
                    <a:pt x="562" y="344"/>
                  </a:cubicBezTo>
                  <a:cubicBezTo>
                    <a:pt x="563" y="344"/>
                    <a:pt x="562" y="341"/>
                    <a:pt x="562" y="341"/>
                  </a:cubicBezTo>
                  <a:cubicBezTo>
                    <a:pt x="561" y="341"/>
                    <a:pt x="560" y="341"/>
                    <a:pt x="560" y="341"/>
                  </a:cubicBezTo>
                  <a:close/>
                  <a:moveTo>
                    <a:pt x="508" y="340"/>
                  </a:moveTo>
                  <a:cubicBezTo>
                    <a:pt x="508" y="340"/>
                    <a:pt x="508" y="342"/>
                    <a:pt x="507" y="342"/>
                  </a:cubicBezTo>
                  <a:cubicBezTo>
                    <a:pt x="507" y="343"/>
                    <a:pt x="501" y="345"/>
                    <a:pt x="501" y="346"/>
                  </a:cubicBezTo>
                  <a:cubicBezTo>
                    <a:pt x="500" y="346"/>
                    <a:pt x="497" y="347"/>
                    <a:pt x="496" y="348"/>
                  </a:cubicBezTo>
                  <a:cubicBezTo>
                    <a:pt x="495" y="348"/>
                    <a:pt x="494" y="349"/>
                    <a:pt x="493" y="350"/>
                  </a:cubicBezTo>
                  <a:cubicBezTo>
                    <a:pt x="494" y="350"/>
                    <a:pt x="492" y="352"/>
                    <a:pt x="492" y="352"/>
                  </a:cubicBezTo>
                  <a:cubicBezTo>
                    <a:pt x="500" y="352"/>
                    <a:pt x="496" y="351"/>
                    <a:pt x="500" y="349"/>
                  </a:cubicBezTo>
                  <a:cubicBezTo>
                    <a:pt x="502" y="348"/>
                    <a:pt x="504" y="349"/>
                    <a:pt x="505" y="348"/>
                  </a:cubicBezTo>
                  <a:cubicBezTo>
                    <a:pt x="506" y="348"/>
                    <a:pt x="506" y="345"/>
                    <a:pt x="507" y="344"/>
                  </a:cubicBezTo>
                  <a:cubicBezTo>
                    <a:pt x="508" y="343"/>
                    <a:pt x="515" y="343"/>
                    <a:pt x="508" y="340"/>
                  </a:cubicBezTo>
                  <a:close/>
                  <a:moveTo>
                    <a:pt x="668" y="337"/>
                  </a:moveTo>
                  <a:cubicBezTo>
                    <a:pt x="668" y="338"/>
                    <a:pt x="668" y="338"/>
                    <a:pt x="668" y="338"/>
                  </a:cubicBezTo>
                  <a:cubicBezTo>
                    <a:pt x="665" y="337"/>
                    <a:pt x="666" y="340"/>
                    <a:pt x="668" y="340"/>
                  </a:cubicBezTo>
                  <a:cubicBezTo>
                    <a:pt x="668" y="341"/>
                    <a:pt x="668" y="342"/>
                    <a:pt x="668" y="343"/>
                  </a:cubicBezTo>
                  <a:cubicBezTo>
                    <a:pt x="669" y="343"/>
                    <a:pt x="671" y="343"/>
                    <a:pt x="671" y="343"/>
                  </a:cubicBezTo>
                  <a:cubicBezTo>
                    <a:pt x="672" y="342"/>
                    <a:pt x="673" y="342"/>
                    <a:pt x="674" y="341"/>
                  </a:cubicBezTo>
                  <a:cubicBezTo>
                    <a:pt x="674" y="341"/>
                    <a:pt x="673" y="335"/>
                    <a:pt x="673" y="338"/>
                  </a:cubicBezTo>
                  <a:cubicBezTo>
                    <a:pt x="672" y="338"/>
                    <a:pt x="670" y="338"/>
                    <a:pt x="669" y="338"/>
                  </a:cubicBezTo>
                  <a:cubicBezTo>
                    <a:pt x="669" y="338"/>
                    <a:pt x="669" y="337"/>
                    <a:pt x="668" y="337"/>
                  </a:cubicBezTo>
                  <a:close/>
                  <a:moveTo>
                    <a:pt x="552" y="337"/>
                  </a:moveTo>
                  <a:cubicBezTo>
                    <a:pt x="551" y="339"/>
                    <a:pt x="551" y="339"/>
                    <a:pt x="551" y="339"/>
                  </a:cubicBezTo>
                  <a:cubicBezTo>
                    <a:pt x="552" y="339"/>
                    <a:pt x="554" y="339"/>
                    <a:pt x="554" y="339"/>
                  </a:cubicBezTo>
                  <a:cubicBezTo>
                    <a:pt x="555" y="340"/>
                    <a:pt x="552" y="337"/>
                    <a:pt x="552" y="337"/>
                  </a:cubicBezTo>
                  <a:close/>
                  <a:moveTo>
                    <a:pt x="607" y="308"/>
                  </a:moveTo>
                  <a:cubicBezTo>
                    <a:pt x="609" y="307"/>
                    <a:pt x="609" y="309"/>
                    <a:pt x="610" y="309"/>
                  </a:cubicBezTo>
                  <a:cubicBezTo>
                    <a:pt x="612" y="309"/>
                    <a:pt x="613" y="309"/>
                    <a:pt x="614" y="308"/>
                  </a:cubicBezTo>
                  <a:cubicBezTo>
                    <a:pt x="614" y="310"/>
                    <a:pt x="614" y="309"/>
                    <a:pt x="615" y="309"/>
                  </a:cubicBezTo>
                  <a:cubicBezTo>
                    <a:pt x="616" y="314"/>
                    <a:pt x="617" y="316"/>
                    <a:pt x="617" y="321"/>
                  </a:cubicBezTo>
                  <a:cubicBezTo>
                    <a:pt x="617" y="321"/>
                    <a:pt x="616" y="321"/>
                    <a:pt x="615" y="321"/>
                  </a:cubicBezTo>
                  <a:cubicBezTo>
                    <a:pt x="615" y="321"/>
                    <a:pt x="615" y="319"/>
                    <a:pt x="615" y="319"/>
                  </a:cubicBezTo>
                  <a:cubicBezTo>
                    <a:pt x="613" y="318"/>
                    <a:pt x="613" y="321"/>
                    <a:pt x="612" y="321"/>
                  </a:cubicBezTo>
                  <a:cubicBezTo>
                    <a:pt x="611" y="321"/>
                    <a:pt x="608" y="321"/>
                    <a:pt x="607" y="320"/>
                  </a:cubicBezTo>
                  <a:cubicBezTo>
                    <a:pt x="606" y="318"/>
                    <a:pt x="606" y="318"/>
                    <a:pt x="606" y="318"/>
                  </a:cubicBezTo>
                  <a:cubicBezTo>
                    <a:pt x="607" y="317"/>
                    <a:pt x="608" y="317"/>
                    <a:pt x="609" y="316"/>
                  </a:cubicBezTo>
                  <a:cubicBezTo>
                    <a:pt x="608" y="314"/>
                    <a:pt x="606" y="308"/>
                    <a:pt x="607" y="310"/>
                  </a:cubicBezTo>
                  <a:cubicBezTo>
                    <a:pt x="606" y="309"/>
                    <a:pt x="606" y="308"/>
                    <a:pt x="607" y="308"/>
                  </a:cubicBezTo>
                  <a:close/>
                  <a:moveTo>
                    <a:pt x="484" y="303"/>
                  </a:moveTo>
                  <a:cubicBezTo>
                    <a:pt x="482" y="309"/>
                    <a:pt x="482" y="317"/>
                    <a:pt x="483" y="324"/>
                  </a:cubicBezTo>
                  <a:cubicBezTo>
                    <a:pt x="481" y="325"/>
                    <a:pt x="478" y="328"/>
                    <a:pt x="475" y="329"/>
                  </a:cubicBezTo>
                  <a:cubicBezTo>
                    <a:pt x="475" y="329"/>
                    <a:pt x="474" y="333"/>
                    <a:pt x="475" y="334"/>
                  </a:cubicBezTo>
                  <a:cubicBezTo>
                    <a:pt x="478" y="335"/>
                    <a:pt x="480" y="332"/>
                    <a:pt x="482" y="332"/>
                  </a:cubicBezTo>
                  <a:cubicBezTo>
                    <a:pt x="485" y="332"/>
                    <a:pt x="484" y="334"/>
                    <a:pt x="482" y="334"/>
                  </a:cubicBezTo>
                  <a:cubicBezTo>
                    <a:pt x="483" y="336"/>
                    <a:pt x="483" y="337"/>
                    <a:pt x="483" y="339"/>
                  </a:cubicBezTo>
                  <a:cubicBezTo>
                    <a:pt x="488" y="339"/>
                    <a:pt x="487" y="339"/>
                    <a:pt x="491" y="338"/>
                  </a:cubicBezTo>
                  <a:cubicBezTo>
                    <a:pt x="491" y="337"/>
                    <a:pt x="491" y="336"/>
                    <a:pt x="491" y="336"/>
                  </a:cubicBezTo>
                  <a:cubicBezTo>
                    <a:pt x="491" y="335"/>
                    <a:pt x="493" y="334"/>
                    <a:pt x="493" y="334"/>
                  </a:cubicBezTo>
                  <a:cubicBezTo>
                    <a:pt x="494" y="331"/>
                    <a:pt x="492" y="328"/>
                    <a:pt x="493" y="325"/>
                  </a:cubicBezTo>
                  <a:cubicBezTo>
                    <a:pt x="493" y="325"/>
                    <a:pt x="496" y="322"/>
                    <a:pt x="496" y="322"/>
                  </a:cubicBezTo>
                  <a:cubicBezTo>
                    <a:pt x="497" y="321"/>
                    <a:pt x="498" y="322"/>
                    <a:pt x="499" y="322"/>
                  </a:cubicBezTo>
                  <a:cubicBezTo>
                    <a:pt x="498" y="321"/>
                    <a:pt x="501" y="321"/>
                    <a:pt x="501" y="321"/>
                  </a:cubicBezTo>
                  <a:cubicBezTo>
                    <a:pt x="502" y="324"/>
                    <a:pt x="501" y="323"/>
                    <a:pt x="502" y="324"/>
                  </a:cubicBezTo>
                  <a:cubicBezTo>
                    <a:pt x="502" y="325"/>
                    <a:pt x="503" y="326"/>
                    <a:pt x="502" y="326"/>
                  </a:cubicBezTo>
                  <a:cubicBezTo>
                    <a:pt x="502" y="327"/>
                    <a:pt x="500" y="327"/>
                    <a:pt x="500" y="328"/>
                  </a:cubicBezTo>
                  <a:cubicBezTo>
                    <a:pt x="500" y="328"/>
                    <a:pt x="500" y="329"/>
                    <a:pt x="500" y="330"/>
                  </a:cubicBezTo>
                  <a:cubicBezTo>
                    <a:pt x="501" y="330"/>
                    <a:pt x="502" y="330"/>
                    <a:pt x="502" y="330"/>
                  </a:cubicBezTo>
                  <a:cubicBezTo>
                    <a:pt x="503" y="330"/>
                    <a:pt x="504" y="332"/>
                    <a:pt x="504" y="332"/>
                  </a:cubicBezTo>
                  <a:cubicBezTo>
                    <a:pt x="509" y="333"/>
                    <a:pt x="511" y="332"/>
                    <a:pt x="515" y="334"/>
                  </a:cubicBezTo>
                  <a:cubicBezTo>
                    <a:pt x="515" y="334"/>
                    <a:pt x="517" y="333"/>
                    <a:pt x="517" y="332"/>
                  </a:cubicBezTo>
                  <a:cubicBezTo>
                    <a:pt x="517" y="332"/>
                    <a:pt x="517" y="329"/>
                    <a:pt x="517" y="328"/>
                  </a:cubicBezTo>
                  <a:cubicBezTo>
                    <a:pt x="519" y="330"/>
                    <a:pt x="518" y="327"/>
                    <a:pt x="518" y="326"/>
                  </a:cubicBezTo>
                  <a:cubicBezTo>
                    <a:pt x="517" y="326"/>
                    <a:pt x="514" y="326"/>
                    <a:pt x="514" y="326"/>
                  </a:cubicBezTo>
                  <a:cubicBezTo>
                    <a:pt x="513" y="326"/>
                    <a:pt x="512" y="325"/>
                    <a:pt x="511" y="326"/>
                  </a:cubicBezTo>
                  <a:cubicBezTo>
                    <a:pt x="511" y="326"/>
                    <a:pt x="509" y="328"/>
                    <a:pt x="509" y="328"/>
                  </a:cubicBezTo>
                  <a:cubicBezTo>
                    <a:pt x="508" y="325"/>
                    <a:pt x="509" y="322"/>
                    <a:pt x="507" y="320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6" y="318"/>
                    <a:pt x="506" y="318"/>
                    <a:pt x="506" y="318"/>
                  </a:cubicBezTo>
                  <a:cubicBezTo>
                    <a:pt x="500" y="314"/>
                    <a:pt x="500" y="314"/>
                    <a:pt x="500" y="314"/>
                  </a:cubicBezTo>
                  <a:cubicBezTo>
                    <a:pt x="500" y="313"/>
                    <a:pt x="500" y="313"/>
                    <a:pt x="500" y="313"/>
                  </a:cubicBezTo>
                  <a:cubicBezTo>
                    <a:pt x="499" y="313"/>
                    <a:pt x="499" y="313"/>
                    <a:pt x="499" y="313"/>
                  </a:cubicBezTo>
                  <a:cubicBezTo>
                    <a:pt x="499" y="312"/>
                    <a:pt x="499" y="311"/>
                    <a:pt x="498" y="310"/>
                  </a:cubicBezTo>
                  <a:cubicBezTo>
                    <a:pt x="496" y="309"/>
                    <a:pt x="494" y="311"/>
                    <a:pt x="492" y="310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89" y="308"/>
                    <a:pt x="490" y="310"/>
                    <a:pt x="488" y="311"/>
                  </a:cubicBezTo>
                  <a:cubicBezTo>
                    <a:pt x="487" y="310"/>
                    <a:pt x="487" y="310"/>
                    <a:pt x="486" y="310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7" y="306"/>
                    <a:pt x="490" y="305"/>
                    <a:pt x="486" y="304"/>
                  </a:cubicBezTo>
                  <a:lnTo>
                    <a:pt x="484" y="303"/>
                  </a:lnTo>
                  <a:close/>
                  <a:moveTo>
                    <a:pt x="613" y="275"/>
                  </a:moveTo>
                  <a:cubicBezTo>
                    <a:pt x="613" y="276"/>
                    <a:pt x="617" y="281"/>
                    <a:pt x="617" y="281"/>
                  </a:cubicBezTo>
                  <a:cubicBezTo>
                    <a:pt x="619" y="282"/>
                    <a:pt x="620" y="280"/>
                    <a:pt x="622" y="281"/>
                  </a:cubicBezTo>
                  <a:cubicBezTo>
                    <a:pt x="623" y="282"/>
                    <a:pt x="623" y="282"/>
                    <a:pt x="623" y="282"/>
                  </a:cubicBezTo>
                  <a:cubicBezTo>
                    <a:pt x="624" y="283"/>
                    <a:pt x="627" y="283"/>
                    <a:pt x="629" y="284"/>
                  </a:cubicBezTo>
                  <a:cubicBezTo>
                    <a:pt x="629" y="284"/>
                    <a:pt x="629" y="286"/>
                    <a:pt x="629" y="286"/>
                  </a:cubicBezTo>
                  <a:cubicBezTo>
                    <a:pt x="629" y="286"/>
                    <a:pt x="630" y="286"/>
                    <a:pt x="631" y="286"/>
                  </a:cubicBezTo>
                  <a:cubicBezTo>
                    <a:pt x="631" y="287"/>
                    <a:pt x="631" y="289"/>
                    <a:pt x="632" y="289"/>
                  </a:cubicBezTo>
                  <a:cubicBezTo>
                    <a:pt x="631" y="289"/>
                    <a:pt x="632" y="289"/>
                    <a:pt x="631" y="290"/>
                  </a:cubicBezTo>
                  <a:cubicBezTo>
                    <a:pt x="630" y="290"/>
                    <a:pt x="629" y="291"/>
                    <a:pt x="627" y="290"/>
                  </a:cubicBezTo>
                  <a:cubicBezTo>
                    <a:pt x="627" y="290"/>
                    <a:pt x="627" y="289"/>
                    <a:pt x="626" y="289"/>
                  </a:cubicBezTo>
                  <a:cubicBezTo>
                    <a:pt x="626" y="289"/>
                    <a:pt x="625" y="291"/>
                    <a:pt x="625" y="291"/>
                  </a:cubicBezTo>
                  <a:cubicBezTo>
                    <a:pt x="624" y="292"/>
                    <a:pt x="623" y="291"/>
                    <a:pt x="622" y="292"/>
                  </a:cubicBezTo>
                  <a:cubicBezTo>
                    <a:pt x="623" y="292"/>
                    <a:pt x="619" y="291"/>
                    <a:pt x="620" y="291"/>
                  </a:cubicBezTo>
                  <a:cubicBezTo>
                    <a:pt x="620" y="292"/>
                    <a:pt x="619" y="293"/>
                    <a:pt x="618" y="293"/>
                  </a:cubicBezTo>
                  <a:cubicBezTo>
                    <a:pt x="617" y="294"/>
                    <a:pt x="617" y="295"/>
                    <a:pt x="617" y="296"/>
                  </a:cubicBezTo>
                  <a:cubicBezTo>
                    <a:pt x="615" y="295"/>
                    <a:pt x="615" y="295"/>
                    <a:pt x="614" y="294"/>
                  </a:cubicBezTo>
                  <a:cubicBezTo>
                    <a:pt x="612" y="291"/>
                    <a:pt x="614" y="293"/>
                    <a:pt x="613" y="289"/>
                  </a:cubicBezTo>
                  <a:cubicBezTo>
                    <a:pt x="613" y="288"/>
                    <a:pt x="611" y="287"/>
                    <a:pt x="611" y="286"/>
                  </a:cubicBezTo>
                  <a:cubicBezTo>
                    <a:pt x="610" y="285"/>
                    <a:pt x="610" y="283"/>
                    <a:pt x="610" y="283"/>
                  </a:cubicBezTo>
                  <a:cubicBezTo>
                    <a:pt x="611" y="284"/>
                    <a:pt x="611" y="277"/>
                    <a:pt x="611" y="276"/>
                  </a:cubicBezTo>
                  <a:lnTo>
                    <a:pt x="613" y="275"/>
                  </a:lnTo>
                  <a:close/>
                  <a:moveTo>
                    <a:pt x="474" y="270"/>
                  </a:moveTo>
                  <a:cubicBezTo>
                    <a:pt x="474" y="272"/>
                    <a:pt x="474" y="272"/>
                    <a:pt x="474" y="272"/>
                  </a:cubicBezTo>
                  <a:cubicBezTo>
                    <a:pt x="474" y="272"/>
                    <a:pt x="475" y="272"/>
                    <a:pt x="476" y="273"/>
                  </a:cubicBezTo>
                  <a:cubicBezTo>
                    <a:pt x="475" y="271"/>
                    <a:pt x="477" y="269"/>
                    <a:pt x="474" y="270"/>
                  </a:cubicBezTo>
                  <a:close/>
                  <a:moveTo>
                    <a:pt x="583" y="262"/>
                  </a:moveTo>
                  <a:cubicBezTo>
                    <a:pt x="583" y="262"/>
                    <a:pt x="582" y="265"/>
                    <a:pt x="581" y="266"/>
                  </a:cubicBezTo>
                  <a:cubicBezTo>
                    <a:pt x="582" y="266"/>
                    <a:pt x="584" y="266"/>
                    <a:pt x="585" y="267"/>
                  </a:cubicBezTo>
                  <a:cubicBezTo>
                    <a:pt x="587" y="265"/>
                    <a:pt x="587" y="265"/>
                    <a:pt x="587" y="265"/>
                  </a:cubicBezTo>
                  <a:cubicBezTo>
                    <a:pt x="587" y="264"/>
                    <a:pt x="587" y="263"/>
                    <a:pt x="587" y="263"/>
                  </a:cubicBezTo>
                  <a:cubicBezTo>
                    <a:pt x="586" y="262"/>
                    <a:pt x="584" y="262"/>
                    <a:pt x="583" y="262"/>
                  </a:cubicBezTo>
                  <a:close/>
                  <a:moveTo>
                    <a:pt x="570" y="259"/>
                  </a:moveTo>
                  <a:cubicBezTo>
                    <a:pt x="567" y="260"/>
                    <a:pt x="563" y="263"/>
                    <a:pt x="564" y="267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66" y="269"/>
                    <a:pt x="565" y="270"/>
                    <a:pt x="566" y="271"/>
                  </a:cubicBezTo>
                  <a:cubicBezTo>
                    <a:pt x="566" y="271"/>
                    <a:pt x="568" y="272"/>
                    <a:pt x="568" y="273"/>
                  </a:cubicBezTo>
                  <a:cubicBezTo>
                    <a:pt x="570" y="272"/>
                    <a:pt x="572" y="271"/>
                    <a:pt x="574" y="271"/>
                  </a:cubicBezTo>
                  <a:cubicBezTo>
                    <a:pt x="574" y="269"/>
                    <a:pt x="574" y="268"/>
                    <a:pt x="574" y="266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75" y="264"/>
                    <a:pt x="575" y="263"/>
                    <a:pt x="575" y="263"/>
                  </a:cubicBezTo>
                  <a:cubicBezTo>
                    <a:pt x="575" y="262"/>
                    <a:pt x="574" y="262"/>
                    <a:pt x="573" y="261"/>
                  </a:cubicBezTo>
                  <a:cubicBezTo>
                    <a:pt x="572" y="261"/>
                    <a:pt x="572" y="259"/>
                    <a:pt x="572" y="259"/>
                  </a:cubicBezTo>
                  <a:cubicBezTo>
                    <a:pt x="571" y="258"/>
                    <a:pt x="570" y="259"/>
                    <a:pt x="570" y="259"/>
                  </a:cubicBezTo>
                  <a:close/>
                  <a:moveTo>
                    <a:pt x="585" y="254"/>
                  </a:moveTo>
                  <a:cubicBezTo>
                    <a:pt x="586" y="255"/>
                    <a:pt x="585" y="256"/>
                    <a:pt x="585" y="257"/>
                  </a:cubicBezTo>
                  <a:cubicBezTo>
                    <a:pt x="586" y="257"/>
                    <a:pt x="585" y="258"/>
                    <a:pt x="585" y="259"/>
                  </a:cubicBezTo>
                  <a:cubicBezTo>
                    <a:pt x="586" y="259"/>
                    <a:pt x="587" y="258"/>
                    <a:pt x="587" y="259"/>
                  </a:cubicBezTo>
                  <a:cubicBezTo>
                    <a:pt x="587" y="258"/>
                    <a:pt x="587" y="256"/>
                    <a:pt x="587" y="256"/>
                  </a:cubicBezTo>
                  <a:cubicBezTo>
                    <a:pt x="587" y="255"/>
                    <a:pt x="586" y="254"/>
                    <a:pt x="585" y="254"/>
                  </a:cubicBezTo>
                  <a:close/>
                  <a:moveTo>
                    <a:pt x="538" y="251"/>
                  </a:moveTo>
                  <a:cubicBezTo>
                    <a:pt x="538" y="251"/>
                    <a:pt x="538" y="254"/>
                    <a:pt x="538" y="254"/>
                  </a:cubicBezTo>
                  <a:cubicBezTo>
                    <a:pt x="538" y="254"/>
                    <a:pt x="540" y="254"/>
                    <a:pt x="540" y="254"/>
                  </a:cubicBezTo>
                  <a:cubicBezTo>
                    <a:pt x="540" y="254"/>
                    <a:pt x="543" y="254"/>
                    <a:pt x="542" y="254"/>
                  </a:cubicBezTo>
                  <a:cubicBezTo>
                    <a:pt x="544" y="255"/>
                    <a:pt x="543" y="252"/>
                    <a:pt x="543" y="252"/>
                  </a:cubicBezTo>
                  <a:cubicBezTo>
                    <a:pt x="541" y="251"/>
                    <a:pt x="540" y="251"/>
                    <a:pt x="538" y="251"/>
                  </a:cubicBezTo>
                  <a:close/>
                  <a:moveTo>
                    <a:pt x="544" y="241"/>
                  </a:moveTo>
                  <a:cubicBezTo>
                    <a:pt x="544" y="241"/>
                    <a:pt x="544" y="243"/>
                    <a:pt x="545" y="243"/>
                  </a:cubicBezTo>
                  <a:cubicBezTo>
                    <a:pt x="546" y="244"/>
                    <a:pt x="545" y="241"/>
                    <a:pt x="545" y="241"/>
                  </a:cubicBezTo>
                  <a:lnTo>
                    <a:pt x="544" y="241"/>
                  </a:lnTo>
                  <a:close/>
                  <a:moveTo>
                    <a:pt x="567" y="239"/>
                  </a:moveTo>
                  <a:cubicBezTo>
                    <a:pt x="567" y="239"/>
                    <a:pt x="566" y="241"/>
                    <a:pt x="566" y="241"/>
                  </a:cubicBezTo>
                  <a:cubicBezTo>
                    <a:pt x="566" y="241"/>
                    <a:pt x="566" y="241"/>
                    <a:pt x="566" y="242"/>
                  </a:cubicBezTo>
                  <a:cubicBezTo>
                    <a:pt x="567" y="242"/>
                    <a:pt x="568" y="242"/>
                    <a:pt x="569" y="242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69" y="239"/>
                    <a:pt x="567" y="240"/>
                    <a:pt x="567" y="239"/>
                  </a:cubicBezTo>
                  <a:close/>
                  <a:moveTo>
                    <a:pt x="548" y="237"/>
                  </a:moveTo>
                  <a:cubicBezTo>
                    <a:pt x="548" y="237"/>
                    <a:pt x="548" y="240"/>
                    <a:pt x="548" y="240"/>
                  </a:cubicBezTo>
                  <a:cubicBezTo>
                    <a:pt x="550" y="239"/>
                    <a:pt x="550" y="239"/>
                    <a:pt x="550" y="239"/>
                  </a:cubicBezTo>
                  <a:cubicBezTo>
                    <a:pt x="550" y="238"/>
                    <a:pt x="550" y="237"/>
                    <a:pt x="550" y="237"/>
                  </a:cubicBezTo>
                  <a:cubicBezTo>
                    <a:pt x="550" y="237"/>
                    <a:pt x="548" y="237"/>
                    <a:pt x="548" y="237"/>
                  </a:cubicBezTo>
                  <a:close/>
                  <a:moveTo>
                    <a:pt x="542" y="233"/>
                  </a:moveTo>
                  <a:cubicBezTo>
                    <a:pt x="541" y="233"/>
                    <a:pt x="539" y="235"/>
                    <a:pt x="538" y="235"/>
                  </a:cubicBezTo>
                  <a:cubicBezTo>
                    <a:pt x="536" y="236"/>
                    <a:pt x="534" y="235"/>
                    <a:pt x="532" y="235"/>
                  </a:cubicBezTo>
                  <a:cubicBezTo>
                    <a:pt x="532" y="236"/>
                    <a:pt x="531" y="237"/>
                    <a:pt x="532" y="237"/>
                  </a:cubicBezTo>
                  <a:cubicBezTo>
                    <a:pt x="531" y="237"/>
                    <a:pt x="533" y="238"/>
                    <a:pt x="533" y="238"/>
                  </a:cubicBezTo>
                  <a:cubicBezTo>
                    <a:pt x="532" y="238"/>
                    <a:pt x="534" y="239"/>
                    <a:pt x="534" y="239"/>
                  </a:cubicBezTo>
                  <a:cubicBezTo>
                    <a:pt x="534" y="238"/>
                    <a:pt x="536" y="237"/>
                    <a:pt x="536" y="237"/>
                  </a:cubicBezTo>
                  <a:cubicBezTo>
                    <a:pt x="536" y="238"/>
                    <a:pt x="537" y="240"/>
                    <a:pt x="537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9" y="240"/>
                    <a:pt x="550" y="232"/>
                    <a:pt x="542" y="233"/>
                  </a:cubicBezTo>
                  <a:close/>
                  <a:moveTo>
                    <a:pt x="623" y="232"/>
                  </a:moveTo>
                  <a:cubicBezTo>
                    <a:pt x="629" y="232"/>
                    <a:pt x="627" y="233"/>
                    <a:pt x="629" y="234"/>
                  </a:cubicBezTo>
                  <a:cubicBezTo>
                    <a:pt x="628" y="234"/>
                    <a:pt x="618" y="232"/>
                    <a:pt x="623" y="232"/>
                  </a:cubicBezTo>
                  <a:close/>
                  <a:moveTo>
                    <a:pt x="474" y="229"/>
                  </a:moveTo>
                  <a:cubicBezTo>
                    <a:pt x="475" y="236"/>
                    <a:pt x="474" y="236"/>
                    <a:pt x="481" y="237"/>
                  </a:cubicBezTo>
                  <a:cubicBezTo>
                    <a:pt x="478" y="235"/>
                    <a:pt x="475" y="232"/>
                    <a:pt x="474" y="229"/>
                  </a:cubicBezTo>
                  <a:close/>
                  <a:moveTo>
                    <a:pt x="622" y="227"/>
                  </a:moveTo>
                  <a:cubicBezTo>
                    <a:pt x="622" y="227"/>
                    <a:pt x="622" y="229"/>
                    <a:pt x="622" y="229"/>
                  </a:cubicBezTo>
                  <a:cubicBezTo>
                    <a:pt x="619" y="230"/>
                    <a:pt x="621" y="227"/>
                    <a:pt x="622" y="227"/>
                  </a:cubicBezTo>
                  <a:close/>
                  <a:moveTo>
                    <a:pt x="615" y="220"/>
                  </a:moveTo>
                  <a:cubicBezTo>
                    <a:pt x="618" y="220"/>
                    <a:pt x="616" y="223"/>
                    <a:pt x="616" y="223"/>
                  </a:cubicBezTo>
                  <a:cubicBezTo>
                    <a:pt x="616" y="223"/>
                    <a:pt x="614" y="223"/>
                    <a:pt x="614" y="223"/>
                  </a:cubicBezTo>
                  <a:cubicBezTo>
                    <a:pt x="614" y="222"/>
                    <a:pt x="613" y="220"/>
                    <a:pt x="615" y="220"/>
                  </a:cubicBezTo>
                  <a:close/>
                  <a:moveTo>
                    <a:pt x="604" y="216"/>
                  </a:moveTo>
                  <a:cubicBezTo>
                    <a:pt x="604" y="216"/>
                    <a:pt x="604" y="218"/>
                    <a:pt x="604" y="218"/>
                  </a:cubicBezTo>
                  <a:cubicBezTo>
                    <a:pt x="602" y="219"/>
                    <a:pt x="603" y="216"/>
                    <a:pt x="604" y="216"/>
                  </a:cubicBezTo>
                  <a:close/>
                  <a:moveTo>
                    <a:pt x="387" y="173"/>
                  </a:move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9" y="176"/>
                    <a:pt x="389" y="176"/>
                  </a:cubicBezTo>
                  <a:cubicBezTo>
                    <a:pt x="389" y="173"/>
                    <a:pt x="389" y="173"/>
                    <a:pt x="389" y="173"/>
                  </a:cubicBezTo>
                  <a:cubicBezTo>
                    <a:pt x="388" y="173"/>
                    <a:pt x="387" y="174"/>
                    <a:pt x="387" y="173"/>
                  </a:cubicBezTo>
                  <a:close/>
                  <a:moveTo>
                    <a:pt x="550" y="163"/>
                  </a:moveTo>
                  <a:cubicBezTo>
                    <a:pt x="547" y="163"/>
                    <a:pt x="544" y="165"/>
                    <a:pt x="542" y="166"/>
                  </a:cubicBezTo>
                  <a:cubicBezTo>
                    <a:pt x="542" y="166"/>
                    <a:pt x="542" y="166"/>
                    <a:pt x="542" y="166"/>
                  </a:cubicBezTo>
                  <a:cubicBezTo>
                    <a:pt x="539" y="166"/>
                    <a:pt x="537" y="164"/>
                    <a:pt x="535" y="164"/>
                  </a:cubicBezTo>
                  <a:cubicBezTo>
                    <a:pt x="532" y="163"/>
                    <a:pt x="532" y="165"/>
                    <a:pt x="530" y="166"/>
                  </a:cubicBezTo>
                  <a:cubicBezTo>
                    <a:pt x="529" y="166"/>
                    <a:pt x="528" y="166"/>
                    <a:pt x="527" y="166"/>
                  </a:cubicBezTo>
                  <a:cubicBezTo>
                    <a:pt x="522" y="169"/>
                    <a:pt x="523" y="175"/>
                    <a:pt x="522" y="179"/>
                  </a:cubicBezTo>
                  <a:cubicBezTo>
                    <a:pt x="521" y="176"/>
                    <a:pt x="521" y="185"/>
                    <a:pt x="525" y="186"/>
                  </a:cubicBezTo>
                  <a:cubicBezTo>
                    <a:pt x="529" y="187"/>
                    <a:pt x="530" y="184"/>
                    <a:pt x="532" y="184"/>
                  </a:cubicBezTo>
                  <a:cubicBezTo>
                    <a:pt x="535" y="184"/>
                    <a:pt x="537" y="186"/>
                    <a:pt x="540" y="185"/>
                  </a:cubicBezTo>
                  <a:cubicBezTo>
                    <a:pt x="544" y="185"/>
                    <a:pt x="545" y="181"/>
                    <a:pt x="548" y="180"/>
                  </a:cubicBezTo>
                  <a:cubicBezTo>
                    <a:pt x="549" y="180"/>
                    <a:pt x="550" y="181"/>
                    <a:pt x="552" y="180"/>
                  </a:cubicBezTo>
                  <a:cubicBezTo>
                    <a:pt x="552" y="180"/>
                    <a:pt x="553" y="178"/>
                    <a:pt x="553" y="178"/>
                  </a:cubicBezTo>
                  <a:cubicBezTo>
                    <a:pt x="554" y="178"/>
                    <a:pt x="555" y="179"/>
                    <a:pt x="558" y="179"/>
                  </a:cubicBezTo>
                  <a:cubicBezTo>
                    <a:pt x="558" y="179"/>
                    <a:pt x="559" y="177"/>
                    <a:pt x="560" y="177"/>
                  </a:cubicBezTo>
                  <a:cubicBezTo>
                    <a:pt x="559" y="176"/>
                    <a:pt x="560" y="176"/>
                    <a:pt x="560" y="175"/>
                  </a:cubicBezTo>
                  <a:cubicBezTo>
                    <a:pt x="558" y="174"/>
                    <a:pt x="558" y="174"/>
                    <a:pt x="558" y="174"/>
                  </a:cubicBezTo>
                  <a:cubicBezTo>
                    <a:pt x="557" y="172"/>
                    <a:pt x="556" y="169"/>
                    <a:pt x="556" y="168"/>
                  </a:cubicBezTo>
                  <a:cubicBezTo>
                    <a:pt x="555" y="166"/>
                    <a:pt x="555" y="166"/>
                    <a:pt x="555" y="164"/>
                  </a:cubicBezTo>
                  <a:cubicBezTo>
                    <a:pt x="554" y="164"/>
                    <a:pt x="552" y="165"/>
                    <a:pt x="552" y="165"/>
                  </a:cubicBezTo>
                  <a:cubicBezTo>
                    <a:pt x="551" y="165"/>
                    <a:pt x="551" y="163"/>
                    <a:pt x="550" y="163"/>
                  </a:cubicBezTo>
                  <a:close/>
                  <a:moveTo>
                    <a:pt x="397" y="156"/>
                  </a:moveTo>
                  <a:cubicBezTo>
                    <a:pt x="397" y="156"/>
                    <a:pt x="397" y="157"/>
                    <a:pt x="397" y="158"/>
                  </a:cubicBezTo>
                  <a:cubicBezTo>
                    <a:pt x="399" y="158"/>
                    <a:pt x="399" y="156"/>
                    <a:pt x="397" y="156"/>
                  </a:cubicBezTo>
                  <a:close/>
                  <a:moveTo>
                    <a:pt x="381" y="153"/>
                  </a:moveTo>
                  <a:cubicBezTo>
                    <a:pt x="380" y="153"/>
                    <a:pt x="378" y="156"/>
                    <a:pt x="381" y="156"/>
                  </a:cubicBezTo>
                  <a:cubicBezTo>
                    <a:pt x="381" y="156"/>
                    <a:pt x="383" y="152"/>
                    <a:pt x="381" y="153"/>
                  </a:cubicBezTo>
                  <a:close/>
                  <a:moveTo>
                    <a:pt x="399" y="135"/>
                  </a:moveTo>
                  <a:cubicBezTo>
                    <a:pt x="399" y="137"/>
                    <a:pt x="398" y="141"/>
                    <a:pt x="396" y="142"/>
                  </a:cubicBezTo>
                  <a:cubicBezTo>
                    <a:pt x="395" y="142"/>
                    <a:pt x="394" y="141"/>
                    <a:pt x="393" y="142"/>
                  </a:cubicBezTo>
                  <a:cubicBezTo>
                    <a:pt x="393" y="143"/>
                    <a:pt x="394" y="144"/>
                    <a:pt x="393" y="145"/>
                  </a:cubicBezTo>
                  <a:cubicBezTo>
                    <a:pt x="393" y="145"/>
                    <a:pt x="391" y="147"/>
                    <a:pt x="391" y="147"/>
                  </a:cubicBezTo>
                  <a:cubicBezTo>
                    <a:pt x="391" y="148"/>
                    <a:pt x="392" y="150"/>
                    <a:pt x="392" y="150"/>
                  </a:cubicBezTo>
                  <a:cubicBezTo>
                    <a:pt x="393" y="150"/>
                    <a:pt x="393" y="149"/>
                    <a:pt x="393" y="149"/>
                  </a:cubicBezTo>
                  <a:cubicBezTo>
                    <a:pt x="394" y="149"/>
                    <a:pt x="395" y="149"/>
                    <a:pt x="396" y="150"/>
                  </a:cubicBezTo>
                  <a:cubicBezTo>
                    <a:pt x="397" y="150"/>
                    <a:pt x="397" y="151"/>
                    <a:pt x="397" y="152"/>
                  </a:cubicBezTo>
                  <a:cubicBezTo>
                    <a:pt x="398" y="152"/>
                    <a:pt x="404" y="154"/>
                    <a:pt x="405" y="154"/>
                  </a:cubicBezTo>
                  <a:cubicBezTo>
                    <a:pt x="405" y="154"/>
                    <a:pt x="405" y="152"/>
                    <a:pt x="407" y="153"/>
                  </a:cubicBezTo>
                  <a:cubicBezTo>
                    <a:pt x="407" y="153"/>
                    <a:pt x="408" y="155"/>
                    <a:pt x="409" y="156"/>
                  </a:cubicBezTo>
                  <a:cubicBezTo>
                    <a:pt x="410" y="155"/>
                    <a:pt x="411" y="155"/>
                    <a:pt x="412" y="155"/>
                  </a:cubicBezTo>
                  <a:cubicBezTo>
                    <a:pt x="413" y="151"/>
                    <a:pt x="415" y="145"/>
                    <a:pt x="413" y="141"/>
                  </a:cubicBezTo>
                  <a:cubicBezTo>
                    <a:pt x="413" y="140"/>
                    <a:pt x="411" y="140"/>
                    <a:pt x="410" y="139"/>
                  </a:cubicBezTo>
                  <a:cubicBezTo>
                    <a:pt x="409" y="138"/>
                    <a:pt x="410" y="137"/>
                    <a:pt x="409" y="136"/>
                  </a:cubicBezTo>
                  <a:cubicBezTo>
                    <a:pt x="408" y="135"/>
                    <a:pt x="401" y="135"/>
                    <a:pt x="399" y="135"/>
                  </a:cubicBezTo>
                  <a:close/>
                  <a:moveTo>
                    <a:pt x="395" y="133"/>
                  </a:moveTo>
                  <a:cubicBezTo>
                    <a:pt x="395" y="133"/>
                    <a:pt x="394" y="135"/>
                    <a:pt x="393" y="136"/>
                  </a:cubicBezTo>
                  <a:cubicBezTo>
                    <a:pt x="392" y="137"/>
                    <a:pt x="390" y="136"/>
                    <a:pt x="388" y="137"/>
                  </a:cubicBezTo>
                  <a:cubicBezTo>
                    <a:pt x="388" y="139"/>
                    <a:pt x="388" y="140"/>
                    <a:pt x="389" y="140"/>
                  </a:cubicBezTo>
                  <a:cubicBezTo>
                    <a:pt x="389" y="139"/>
                    <a:pt x="390" y="140"/>
                    <a:pt x="391" y="140"/>
                  </a:cubicBezTo>
                  <a:cubicBezTo>
                    <a:pt x="391" y="140"/>
                    <a:pt x="392" y="137"/>
                    <a:pt x="392" y="137"/>
                  </a:cubicBezTo>
                  <a:cubicBezTo>
                    <a:pt x="393" y="137"/>
                    <a:pt x="394" y="137"/>
                    <a:pt x="395" y="137"/>
                  </a:cubicBezTo>
                  <a:cubicBezTo>
                    <a:pt x="395" y="137"/>
                    <a:pt x="397" y="132"/>
                    <a:pt x="395" y="133"/>
                  </a:cubicBezTo>
                  <a:close/>
                  <a:moveTo>
                    <a:pt x="389" y="132"/>
                  </a:moveTo>
                  <a:cubicBezTo>
                    <a:pt x="390" y="134"/>
                    <a:pt x="390" y="134"/>
                    <a:pt x="390" y="134"/>
                  </a:cubicBezTo>
                  <a:cubicBezTo>
                    <a:pt x="390" y="133"/>
                    <a:pt x="391" y="132"/>
                    <a:pt x="389" y="132"/>
                  </a:cubicBezTo>
                  <a:close/>
                  <a:moveTo>
                    <a:pt x="386" y="132"/>
                  </a:moveTo>
                  <a:cubicBezTo>
                    <a:pt x="386" y="132"/>
                    <a:pt x="386" y="134"/>
                    <a:pt x="386" y="134"/>
                  </a:cubicBezTo>
                  <a:cubicBezTo>
                    <a:pt x="388" y="135"/>
                    <a:pt x="387" y="133"/>
                    <a:pt x="386" y="132"/>
                  </a:cubicBezTo>
                  <a:close/>
                  <a:moveTo>
                    <a:pt x="404" y="131"/>
                  </a:moveTo>
                  <a:cubicBezTo>
                    <a:pt x="402" y="131"/>
                    <a:pt x="404" y="133"/>
                    <a:pt x="405" y="133"/>
                  </a:cubicBezTo>
                  <a:cubicBezTo>
                    <a:pt x="405" y="133"/>
                    <a:pt x="407" y="130"/>
                    <a:pt x="404" y="131"/>
                  </a:cubicBezTo>
                  <a:close/>
                  <a:moveTo>
                    <a:pt x="538" y="128"/>
                  </a:moveTo>
                  <a:cubicBezTo>
                    <a:pt x="537" y="128"/>
                    <a:pt x="535" y="129"/>
                    <a:pt x="535" y="130"/>
                  </a:cubicBezTo>
                  <a:cubicBezTo>
                    <a:pt x="535" y="130"/>
                    <a:pt x="533" y="130"/>
                    <a:pt x="533" y="130"/>
                  </a:cubicBezTo>
                  <a:cubicBezTo>
                    <a:pt x="534" y="130"/>
                    <a:pt x="532" y="130"/>
                    <a:pt x="532" y="130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4" y="132"/>
                    <a:pt x="535" y="131"/>
                    <a:pt x="536" y="132"/>
                  </a:cubicBezTo>
                  <a:cubicBezTo>
                    <a:pt x="536" y="132"/>
                    <a:pt x="537" y="133"/>
                    <a:pt x="538" y="134"/>
                  </a:cubicBezTo>
                  <a:cubicBezTo>
                    <a:pt x="538" y="133"/>
                    <a:pt x="537" y="132"/>
                    <a:pt x="538" y="131"/>
                  </a:cubicBezTo>
                  <a:cubicBezTo>
                    <a:pt x="538" y="130"/>
                    <a:pt x="544" y="127"/>
                    <a:pt x="538" y="128"/>
                  </a:cubicBezTo>
                  <a:close/>
                  <a:moveTo>
                    <a:pt x="443" y="114"/>
                  </a:moveTo>
                  <a:cubicBezTo>
                    <a:pt x="442" y="114"/>
                    <a:pt x="441" y="114"/>
                    <a:pt x="440" y="114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1" y="119"/>
                    <a:pt x="441" y="119"/>
                    <a:pt x="446" y="120"/>
                  </a:cubicBezTo>
                  <a:cubicBezTo>
                    <a:pt x="446" y="120"/>
                    <a:pt x="445" y="118"/>
                    <a:pt x="445" y="118"/>
                  </a:cubicBezTo>
                  <a:cubicBezTo>
                    <a:pt x="445" y="118"/>
                    <a:pt x="445" y="115"/>
                    <a:pt x="445" y="114"/>
                  </a:cubicBezTo>
                  <a:cubicBezTo>
                    <a:pt x="444" y="114"/>
                    <a:pt x="443" y="114"/>
                    <a:pt x="443" y="114"/>
                  </a:cubicBezTo>
                  <a:close/>
                  <a:moveTo>
                    <a:pt x="395" y="111"/>
                  </a:moveTo>
                  <a:cubicBezTo>
                    <a:pt x="394" y="112"/>
                    <a:pt x="394" y="114"/>
                    <a:pt x="393" y="115"/>
                  </a:cubicBezTo>
                  <a:cubicBezTo>
                    <a:pt x="392" y="114"/>
                    <a:pt x="392" y="117"/>
                    <a:pt x="391" y="117"/>
                  </a:cubicBezTo>
                  <a:cubicBezTo>
                    <a:pt x="392" y="118"/>
                    <a:pt x="394" y="118"/>
                    <a:pt x="395" y="119"/>
                  </a:cubicBezTo>
                  <a:cubicBezTo>
                    <a:pt x="397" y="120"/>
                    <a:pt x="396" y="123"/>
                    <a:pt x="398" y="124"/>
                  </a:cubicBezTo>
                  <a:cubicBezTo>
                    <a:pt x="400" y="125"/>
                    <a:pt x="402" y="124"/>
                    <a:pt x="405" y="124"/>
                  </a:cubicBezTo>
                  <a:cubicBezTo>
                    <a:pt x="408" y="125"/>
                    <a:pt x="410" y="127"/>
                    <a:pt x="412" y="128"/>
                  </a:cubicBezTo>
                  <a:cubicBezTo>
                    <a:pt x="413" y="128"/>
                    <a:pt x="413" y="127"/>
                    <a:pt x="414" y="128"/>
                  </a:cubicBezTo>
                  <a:cubicBezTo>
                    <a:pt x="416" y="126"/>
                    <a:pt x="414" y="124"/>
                    <a:pt x="418" y="124"/>
                  </a:cubicBezTo>
                  <a:cubicBezTo>
                    <a:pt x="418" y="126"/>
                    <a:pt x="418" y="126"/>
                    <a:pt x="418" y="126"/>
                  </a:cubicBezTo>
                  <a:cubicBezTo>
                    <a:pt x="421" y="127"/>
                    <a:pt x="428" y="128"/>
                    <a:pt x="429" y="130"/>
                  </a:cubicBezTo>
                  <a:cubicBezTo>
                    <a:pt x="429" y="131"/>
                    <a:pt x="428" y="132"/>
                    <a:pt x="429" y="132"/>
                  </a:cubicBezTo>
                  <a:cubicBezTo>
                    <a:pt x="429" y="133"/>
                    <a:pt x="431" y="133"/>
                    <a:pt x="431" y="134"/>
                  </a:cubicBezTo>
                  <a:cubicBezTo>
                    <a:pt x="433" y="138"/>
                    <a:pt x="430" y="139"/>
                    <a:pt x="430" y="142"/>
                  </a:cubicBezTo>
                  <a:cubicBezTo>
                    <a:pt x="430" y="143"/>
                    <a:pt x="431" y="144"/>
                    <a:pt x="431" y="144"/>
                  </a:cubicBezTo>
                  <a:cubicBezTo>
                    <a:pt x="431" y="146"/>
                    <a:pt x="429" y="147"/>
                    <a:pt x="429" y="148"/>
                  </a:cubicBezTo>
                  <a:cubicBezTo>
                    <a:pt x="429" y="149"/>
                    <a:pt x="430" y="151"/>
                    <a:pt x="431" y="152"/>
                  </a:cubicBezTo>
                  <a:cubicBezTo>
                    <a:pt x="431" y="153"/>
                    <a:pt x="431" y="155"/>
                    <a:pt x="431" y="154"/>
                  </a:cubicBezTo>
                  <a:cubicBezTo>
                    <a:pt x="431" y="155"/>
                    <a:pt x="431" y="158"/>
                    <a:pt x="431" y="158"/>
                  </a:cubicBezTo>
                  <a:cubicBezTo>
                    <a:pt x="433" y="158"/>
                    <a:pt x="434" y="158"/>
                    <a:pt x="435" y="158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40" y="155"/>
                    <a:pt x="439" y="157"/>
                    <a:pt x="439" y="158"/>
                  </a:cubicBezTo>
                  <a:cubicBezTo>
                    <a:pt x="439" y="158"/>
                    <a:pt x="439" y="158"/>
                    <a:pt x="439" y="158"/>
                  </a:cubicBezTo>
                  <a:cubicBezTo>
                    <a:pt x="439" y="158"/>
                    <a:pt x="451" y="156"/>
                    <a:pt x="451" y="156"/>
                  </a:cubicBezTo>
                  <a:cubicBezTo>
                    <a:pt x="452" y="155"/>
                    <a:pt x="451" y="153"/>
                    <a:pt x="452" y="152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6" y="152"/>
                    <a:pt x="457" y="155"/>
                    <a:pt x="457" y="157"/>
                  </a:cubicBezTo>
                  <a:cubicBezTo>
                    <a:pt x="459" y="157"/>
                    <a:pt x="460" y="158"/>
                    <a:pt x="462" y="158"/>
                  </a:cubicBezTo>
                  <a:cubicBezTo>
                    <a:pt x="462" y="157"/>
                    <a:pt x="465" y="155"/>
                    <a:pt x="466" y="156"/>
                  </a:cubicBezTo>
                  <a:cubicBezTo>
                    <a:pt x="466" y="156"/>
                    <a:pt x="468" y="158"/>
                    <a:pt x="470" y="157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3" y="154"/>
                    <a:pt x="473" y="154"/>
                    <a:pt x="474" y="154"/>
                  </a:cubicBezTo>
                  <a:cubicBezTo>
                    <a:pt x="475" y="154"/>
                    <a:pt x="475" y="155"/>
                    <a:pt x="475" y="157"/>
                  </a:cubicBezTo>
                  <a:cubicBezTo>
                    <a:pt x="478" y="157"/>
                    <a:pt x="480" y="156"/>
                    <a:pt x="482" y="156"/>
                  </a:cubicBezTo>
                  <a:cubicBezTo>
                    <a:pt x="482" y="154"/>
                    <a:pt x="482" y="154"/>
                    <a:pt x="482" y="154"/>
                  </a:cubicBezTo>
                  <a:cubicBezTo>
                    <a:pt x="484" y="155"/>
                    <a:pt x="483" y="156"/>
                    <a:pt x="484" y="157"/>
                  </a:cubicBezTo>
                  <a:cubicBezTo>
                    <a:pt x="485" y="157"/>
                    <a:pt x="485" y="156"/>
                    <a:pt x="486" y="156"/>
                  </a:cubicBezTo>
                  <a:cubicBezTo>
                    <a:pt x="487" y="155"/>
                    <a:pt x="489" y="156"/>
                    <a:pt x="491" y="156"/>
                  </a:cubicBezTo>
                  <a:cubicBezTo>
                    <a:pt x="495" y="156"/>
                    <a:pt x="498" y="156"/>
                    <a:pt x="502" y="156"/>
                  </a:cubicBezTo>
                  <a:cubicBezTo>
                    <a:pt x="502" y="154"/>
                    <a:pt x="502" y="155"/>
                    <a:pt x="503" y="155"/>
                  </a:cubicBezTo>
                  <a:cubicBezTo>
                    <a:pt x="503" y="153"/>
                    <a:pt x="503" y="151"/>
                    <a:pt x="502" y="151"/>
                  </a:cubicBezTo>
                  <a:cubicBezTo>
                    <a:pt x="503" y="151"/>
                    <a:pt x="504" y="151"/>
                    <a:pt x="504" y="151"/>
                  </a:cubicBezTo>
                  <a:cubicBezTo>
                    <a:pt x="505" y="151"/>
                    <a:pt x="505" y="154"/>
                    <a:pt x="505" y="154"/>
                  </a:cubicBezTo>
                  <a:cubicBezTo>
                    <a:pt x="506" y="154"/>
                    <a:pt x="507" y="155"/>
                    <a:pt x="508" y="156"/>
                  </a:cubicBezTo>
                  <a:cubicBezTo>
                    <a:pt x="509" y="156"/>
                    <a:pt x="509" y="155"/>
                    <a:pt x="510" y="155"/>
                  </a:cubicBezTo>
                  <a:cubicBezTo>
                    <a:pt x="511" y="154"/>
                    <a:pt x="510" y="154"/>
                    <a:pt x="511" y="154"/>
                  </a:cubicBezTo>
                  <a:cubicBezTo>
                    <a:pt x="511" y="154"/>
                    <a:pt x="512" y="155"/>
                    <a:pt x="512" y="156"/>
                  </a:cubicBezTo>
                  <a:cubicBezTo>
                    <a:pt x="514" y="156"/>
                    <a:pt x="526" y="155"/>
                    <a:pt x="529" y="154"/>
                  </a:cubicBezTo>
                  <a:cubicBezTo>
                    <a:pt x="529" y="154"/>
                    <a:pt x="529" y="152"/>
                    <a:pt x="530" y="152"/>
                  </a:cubicBezTo>
                  <a:cubicBezTo>
                    <a:pt x="531" y="156"/>
                    <a:pt x="530" y="150"/>
                    <a:pt x="530" y="148"/>
                  </a:cubicBezTo>
                  <a:cubicBezTo>
                    <a:pt x="531" y="147"/>
                    <a:pt x="530" y="149"/>
                    <a:pt x="530" y="149"/>
                  </a:cubicBezTo>
                  <a:cubicBezTo>
                    <a:pt x="532" y="148"/>
                    <a:pt x="534" y="147"/>
                    <a:pt x="535" y="146"/>
                  </a:cubicBezTo>
                  <a:cubicBezTo>
                    <a:pt x="537" y="143"/>
                    <a:pt x="536" y="142"/>
                    <a:pt x="535" y="139"/>
                  </a:cubicBezTo>
                  <a:cubicBezTo>
                    <a:pt x="535" y="139"/>
                    <a:pt x="533" y="139"/>
                    <a:pt x="533" y="139"/>
                  </a:cubicBezTo>
                  <a:cubicBezTo>
                    <a:pt x="531" y="138"/>
                    <a:pt x="527" y="135"/>
                    <a:pt x="524" y="135"/>
                  </a:cubicBezTo>
                  <a:cubicBezTo>
                    <a:pt x="523" y="135"/>
                    <a:pt x="521" y="137"/>
                    <a:pt x="520" y="136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2"/>
                    <a:pt x="517" y="132"/>
                  </a:cubicBezTo>
                  <a:cubicBezTo>
                    <a:pt x="516" y="132"/>
                    <a:pt x="508" y="131"/>
                    <a:pt x="506" y="132"/>
                  </a:cubicBezTo>
                  <a:cubicBezTo>
                    <a:pt x="506" y="132"/>
                    <a:pt x="505" y="133"/>
                    <a:pt x="503" y="133"/>
                  </a:cubicBezTo>
                  <a:cubicBezTo>
                    <a:pt x="502" y="133"/>
                    <a:pt x="501" y="131"/>
                    <a:pt x="497" y="131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3"/>
                    <a:pt x="493" y="132"/>
                    <a:pt x="492" y="132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89" y="135"/>
                    <a:pt x="485" y="133"/>
                    <a:pt x="482" y="134"/>
                  </a:cubicBezTo>
                  <a:cubicBezTo>
                    <a:pt x="482" y="135"/>
                    <a:pt x="480" y="135"/>
                    <a:pt x="479" y="136"/>
                  </a:cubicBezTo>
                  <a:cubicBezTo>
                    <a:pt x="479" y="136"/>
                    <a:pt x="479" y="138"/>
                    <a:pt x="479" y="138"/>
                  </a:cubicBezTo>
                  <a:cubicBezTo>
                    <a:pt x="477" y="138"/>
                    <a:pt x="470" y="136"/>
                    <a:pt x="468" y="135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7" y="138"/>
                    <a:pt x="465" y="136"/>
                    <a:pt x="463" y="136"/>
                  </a:cubicBezTo>
                  <a:cubicBezTo>
                    <a:pt x="463" y="136"/>
                    <a:pt x="463" y="138"/>
                    <a:pt x="461" y="13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8" y="135"/>
                    <a:pt x="456" y="135"/>
                    <a:pt x="453" y="134"/>
                  </a:cubicBezTo>
                  <a:cubicBezTo>
                    <a:pt x="452" y="134"/>
                    <a:pt x="452" y="135"/>
                    <a:pt x="451" y="136"/>
                  </a:cubicBezTo>
                  <a:cubicBezTo>
                    <a:pt x="451" y="134"/>
                    <a:pt x="451" y="133"/>
                    <a:pt x="451" y="132"/>
                  </a:cubicBezTo>
                  <a:cubicBezTo>
                    <a:pt x="448" y="131"/>
                    <a:pt x="447" y="130"/>
                    <a:pt x="444" y="131"/>
                  </a:cubicBezTo>
                  <a:cubicBezTo>
                    <a:pt x="443" y="131"/>
                    <a:pt x="443" y="133"/>
                    <a:pt x="443" y="133"/>
                  </a:cubicBezTo>
                  <a:cubicBezTo>
                    <a:pt x="439" y="135"/>
                    <a:pt x="442" y="131"/>
                    <a:pt x="443" y="130"/>
                  </a:cubicBezTo>
                  <a:cubicBezTo>
                    <a:pt x="442" y="130"/>
                    <a:pt x="440" y="130"/>
                    <a:pt x="439" y="13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4" y="129"/>
                    <a:pt x="445" y="129"/>
                    <a:pt x="449" y="127"/>
                  </a:cubicBezTo>
                  <a:cubicBezTo>
                    <a:pt x="449" y="127"/>
                    <a:pt x="449" y="125"/>
                    <a:pt x="449" y="125"/>
                  </a:cubicBezTo>
                  <a:cubicBezTo>
                    <a:pt x="447" y="124"/>
                    <a:pt x="445" y="124"/>
                    <a:pt x="443" y="123"/>
                  </a:cubicBezTo>
                  <a:cubicBezTo>
                    <a:pt x="442" y="123"/>
                    <a:pt x="441" y="121"/>
                    <a:pt x="441" y="121"/>
                  </a:cubicBezTo>
                  <a:cubicBezTo>
                    <a:pt x="439" y="120"/>
                    <a:pt x="437" y="121"/>
                    <a:pt x="436" y="120"/>
                  </a:cubicBezTo>
                  <a:cubicBezTo>
                    <a:pt x="435" y="120"/>
                    <a:pt x="435" y="118"/>
                    <a:pt x="435" y="117"/>
                  </a:cubicBezTo>
                  <a:cubicBezTo>
                    <a:pt x="431" y="118"/>
                    <a:pt x="420" y="120"/>
                    <a:pt x="419" y="119"/>
                  </a:cubicBezTo>
                  <a:cubicBezTo>
                    <a:pt x="418" y="119"/>
                    <a:pt x="419" y="117"/>
                    <a:pt x="419" y="117"/>
                  </a:cubicBezTo>
                  <a:cubicBezTo>
                    <a:pt x="419" y="117"/>
                    <a:pt x="415" y="114"/>
                    <a:pt x="415" y="114"/>
                  </a:cubicBezTo>
                  <a:cubicBezTo>
                    <a:pt x="413" y="113"/>
                    <a:pt x="412" y="114"/>
                    <a:pt x="409" y="114"/>
                  </a:cubicBezTo>
                  <a:cubicBezTo>
                    <a:pt x="408" y="114"/>
                    <a:pt x="404" y="113"/>
                    <a:pt x="403" y="113"/>
                  </a:cubicBezTo>
                  <a:cubicBezTo>
                    <a:pt x="402" y="113"/>
                    <a:pt x="402" y="112"/>
                    <a:pt x="402" y="112"/>
                  </a:cubicBezTo>
                  <a:cubicBezTo>
                    <a:pt x="401" y="111"/>
                    <a:pt x="399" y="112"/>
                    <a:pt x="399" y="112"/>
                  </a:cubicBezTo>
                  <a:cubicBezTo>
                    <a:pt x="399" y="112"/>
                    <a:pt x="397" y="111"/>
                    <a:pt x="395" y="111"/>
                  </a:cubicBezTo>
                  <a:close/>
                  <a:moveTo>
                    <a:pt x="523" y="102"/>
                  </a:moveTo>
                  <a:cubicBezTo>
                    <a:pt x="524" y="102"/>
                    <a:pt x="524" y="103"/>
                    <a:pt x="524" y="104"/>
                  </a:cubicBezTo>
                  <a:cubicBezTo>
                    <a:pt x="525" y="104"/>
                    <a:pt x="525" y="105"/>
                    <a:pt x="526" y="105"/>
                  </a:cubicBezTo>
                  <a:cubicBezTo>
                    <a:pt x="523" y="105"/>
                    <a:pt x="520" y="105"/>
                    <a:pt x="518" y="105"/>
                  </a:cubicBezTo>
                  <a:cubicBezTo>
                    <a:pt x="519" y="105"/>
                    <a:pt x="518" y="104"/>
                    <a:pt x="518" y="104"/>
                  </a:cubicBezTo>
                  <a:cubicBezTo>
                    <a:pt x="518" y="104"/>
                    <a:pt x="522" y="102"/>
                    <a:pt x="523" y="102"/>
                  </a:cubicBezTo>
                  <a:close/>
                  <a:moveTo>
                    <a:pt x="411" y="99"/>
                  </a:moveTo>
                  <a:cubicBezTo>
                    <a:pt x="411" y="100"/>
                    <a:pt x="411" y="100"/>
                    <a:pt x="411" y="100"/>
                  </a:cubicBezTo>
                  <a:cubicBezTo>
                    <a:pt x="409" y="101"/>
                    <a:pt x="407" y="101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2" y="103"/>
                    <a:pt x="399" y="102"/>
                    <a:pt x="397" y="102"/>
                  </a:cubicBezTo>
                  <a:cubicBezTo>
                    <a:pt x="397" y="102"/>
                    <a:pt x="394" y="104"/>
                    <a:pt x="393" y="104"/>
                  </a:cubicBezTo>
                  <a:cubicBezTo>
                    <a:pt x="394" y="105"/>
                    <a:pt x="394" y="105"/>
                    <a:pt x="394" y="106"/>
                  </a:cubicBezTo>
                  <a:cubicBezTo>
                    <a:pt x="404" y="105"/>
                    <a:pt x="414" y="111"/>
                    <a:pt x="421" y="106"/>
                  </a:cubicBezTo>
                  <a:cubicBezTo>
                    <a:pt x="422" y="105"/>
                    <a:pt x="422" y="105"/>
                    <a:pt x="423" y="105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9" y="101"/>
                    <a:pt x="420" y="100"/>
                    <a:pt x="420" y="100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8" y="99"/>
                    <a:pt x="417" y="101"/>
                    <a:pt x="414" y="100"/>
                  </a:cubicBezTo>
                  <a:cubicBezTo>
                    <a:pt x="413" y="100"/>
                    <a:pt x="413" y="99"/>
                    <a:pt x="411" y="99"/>
                  </a:cubicBezTo>
                  <a:close/>
                  <a:moveTo>
                    <a:pt x="442" y="96"/>
                  </a:moveTo>
                  <a:cubicBezTo>
                    <a:pt x="441" y="97"/>
                    <a:pt x="442" y="98"/>
                    <a:pt x="442" y="98"/>
                  </a:cubicBezTo>
                  <a:cubicBezTo>
                    <a:pt x="442" y="99"/>
                    <a:pt x="440" y="100"/>
                    <a:pt x="439" y="100"/>
                  </a:cubicBezTo>
                  <a:cubicBezTo>
                    <a:pt x="439" y="101"/>
                    <a:pt x="439" y="103"/>
                    <a:pt x="439" y="102"/>
                  </a:cubicBezTo>
                  <a:cubicBezTo>
                    <a:pt x="440" y="105"/>
                    <a:pt x="440" y="106"/>
                    <a:pt x="440" y="108"/>
                  </a:cubicBezTo>
                  <a:cubicBezTo>
                    <a:pt x="441" y="107"/>
                    <a:pt x="441" y="106"/>
                    <a:pt x="441" y="106"/>
                  </a:cubicBezTo>
                  <a:cubicBezTo>
                    <a:pt x="442" y="106"/>
                    <a:pt x="444" y="106"/>
                    <a:pt x="445" y="106"/>
                  </a:cubicBezTo>
                  <a:cubicBezTo>
                    <a:pt x="446" y="104"/>
                    <a:pt x="447" y="102"/>
                    <a:pt x="447" y="99"/>
                  </a:cubicBezTo>
                  <a:cubicBezTo>
                    <a:pt x="445" y="98"/>
                    <a:pt x="444" y="97"/>
                    <a:pt x="442" y="96"/>
                  </a:cubicBezTo>
                  <a:close/>
                  <a:moveTo>
                    <a:pt x="510" y="94"/>
                  </a:moveTo>
                  <a:cubicBezTo>
                    <a:pt x="511" y="93"/>
                    <a:pt x="510" y="96"/>
                    <a:pt x="510" y="96"/>
                  </a:cubicBezTo>
                  <a:cubicBezTo>
                    <a:pt x="508" y="96"/>
                    <a:pt x="509" y="94"/>
                    <a:pt x="510" y="94"/>
                  </a:cubicBezTo>
                  <a:close/>
                  <a:moveTo>
                    <a:pt x="377" y="79"/>
                  </a:moveTo>
                  <a:cubicBezTo>
                    <a:pt x="373" y="88"/>
                    <a:pt x="374" y="92"/>
                    <a:pt x="384" y="92"/>
                  </a:cubicBezTo>
                  <a:cubicBezTo>
                    <a:pt x="384" y="92"/>
                    <a:pt x="385" y="94"/>
                    <a:pt x="385" y="94"/>
                  </a:cubicBezTo>
                  <a:cubicBezTo>
                    <a:pt x="384" y="94"/>
                    <a:pt x="383" y="93"/>
                    <a:pt x="382" y="94"/>
                  </a:cubicBezTo>
                  <a:cubicBezTo>
                    <a:pt x="382" y="94"/>
                    <a:pt x="381" y="96"/>
                    <a:pt x="382" y="96"/>
                  </a:cubicBezTo>
                  <a:cubicBezTo>
                    <a:pt x="383" y="96"/>
                    <a:pt x="383" y="98"/>
                    <a:pt x="384" y="98"/>
                  </a:cubicBezTo>
                  <a:cubicBezTo>
                    <a:pt x="385" y="99"/>
                    <a:pt x="388" y="100"/>
                    <a:pt x="388" y="101"/>
                  </a:cubicBezTo>
                  <a:cubicBezTo>
                    <a:pt x="388" y="102"/>
                    <a:pt x="387" y="102"/>
                    <a:pt x="388" y="103"/>
                  </a:cubicBezTo>
                  <a:cubicBezTo>
                    <a:pt x="389" y="103"/>
                    <a:pt x="390" y="103"/>
                    <a:pt x="391" y="103"/>
                  </a:cubicBezTo>
                  <a:cubicBezTo>
                    <a:pt x="392" y="103"/>
                    <a:pt x="392" y="101"/>
                    <a:pt x="393" y="100"/>
                  </a:cubicBezTo>
                  <a:cubicBezTo>
                    <a:pt x="395" y="99"/>
                    <a:pt x="402" y="99"/>
                    <a:pt x="404" y="99"/>
                  </a:cubicBezTo>
                  <a:cubicBezTo>
                    <a:pt x="404" y="98"/>
                    <a:pt x="404" y="97"/>
                    <a:pt x="404" y="96"/>
                  </a:cubicBezTo>
                  <a:cubicBezTo>
                    <a:pt x="404" y="96"/>
                    <a:pt x="402" y="95"/>
                    <a:pt x="402" y="94"/>
                  </a:cubicBezTo>
                  <a:cubicBezTo>
                    <a:pt x="402" y="93"/>
                    <a:pt x="403" y="93"/>
                    <a:pt x="403" y="93"/>
                  </a:cubicBezTo>
                  <a:cubicBezTo>
                    <a:pt x="403" y="93"/>
                    <a:pt x="401" y="90"/>
                    <a:pt x="401" y="90"/>
                  </a:cubicBezTo>
                  <a:cubicBezTo>
                    <a:pt x="401" y="90"/>
                    <a:pt x="400" y="90"/>
                    <a:pt x="399" y="90"/>
                  </a:cubicBezTo>
                  <a:cubicBezTo>
                    <a:pt x="399" y="90"/>
                    <a:pt x="397" y="88"/>
                    <a:pt x="397" y="88"/>
                  </a:cubicBezTo>
                  <a:cubicBezTo>
                    <a:pt x="396" y="87"/>
                    <a:pt x="395" y="89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7"/>
                    <a:pt x="392" y="86"/>
                    <a:pt x="392" y="86"/>
                  </a:cubicBezTo>
                  <a:cubicBezTo>
                    <a:pt x="389" y="84"/>
                    <a:pt x="386" y="84"/>
                    <a:pt x="383" y="83"/>
                  </a:cubicBezTo>
                  <a:cubicBezTo>
                    <a:pt x="381" y="82"/>
                    <a:pt x="379" y="80"/>
                    <a:pt x="377" y="79"/>
                  </a:cubicBezTo>
                  <a:close/>
                  <a:moveTo>
                    <a:pt x="363" y="57"/>
                  </a:moveTo>
                  <a:cubicBezTo>
                    <a:pt x="364" y="60"/>
                    <a:pt x="364" y="63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8" y="65"/>
                    <a:pt x="368" y="67"/>
                    <a:pt x="369" y="68"/>
                  </a:cubicBezTo>
                  <a:cubicBezTo>
                    <a:pt x="369" y="68"/>
                    <a:pt x="370" y="67"/>
                    <a:pt x="371" y="68"/>
                  </a:cubicBezTo>
                  <a:cubicBezTo>
                    <a:pt x="370" y="66"/>
                    <a:pt x="371" y="65"/>
                    <a:pt x="370" y="63"/>
                  </a:cubicBezTo>
                  <a:cubicBezTo>
                    <a:pt x="370" y="62"/>
                    <a:pt x="367" y="61"/>
                    <a:pt x="367" y="60"/>
                  </a:cubicBezTo>
                  <a:cubicBezTo>
                    <a:pt x="366" y="59"/>
                    <a:pt x="367" y="58"/>
                    <a:pt x="367" y="57"/>
                  </a:cubicBezTo>
                  <a:cubicBezTo>
                    <a:pt x="366" y="57"/>
                    <a:pt x="364" y="58"/>
                    <a:pt x="363" y="57"/>
                  </a:cubicBezTo>
                  <a:close/>
                  <a:moveTo>
                    <a:pt x="578" y="40"/>
                  </a:moveTo>
                  <a:cubicBezTo>
                    <a:pt x="581" y="40"/>
                    <a:pt x="580" y="41"/>
                    <a:pt x="579" y="41"/>
                  </a:cubicBezTo>
                  <a:cubicBezTo>
                    <a:pt x="573" y="42"/>
                    <a:pt x="573" y="40"/>
                    <a:pt x="578" y="40"/>
                  </a:cubicBezTo>
                  <a:close/>
                  <a:moveTo>
                    <a:pt x="374" y="160"/>
                  </a:moveTo>
                  <a:cubicBezTo>
                    <a:pt x="374" y="160"/>
                    <a:pt x="372" y="163"/>
                    <a:pt x="371" y="164"/>
                  </a:cubicBezTo>
                  <a:cubicBezTo>
                    <a:pt x="369" y="164"/>
                    <a:pt x="358" y="165"/>
                    <a:pt x="365" y="167"/>
                  </a:cubicBezTo>
                  <a:cubicBezTo>
                    <a:pt x="365" y="167"/>
                    <a:pt x="364" y="169"/>
                    <a:pt x="364" y="169"/>
                  </a:cubicBezTo>
                  <a:cubicBezTo>
                    <a:pt x="362" y="168"/>
                    <a:pt x="360" y="169"/>
                    <a:pt x="357" y="168"/>
                  </a:cubicBezTo>
                  <a:cubicBezTo>
                    <a:pt x="357" y="167"/>
                    <a:pt x="356" y="165"/>
                    <a:pt x="355" y="165"/>
                  </a:cubicBezTo>
                  <a:cubicBezTo>
                    <a:pt x="353" y="166"/>
                    <a:pt x="347" y="171"/>
                    <a:pt x="348" y="174"/>
                  </a:cubicBezTo>
                  <a:cubicBezTo>
                    <a:pt x="348" y="175"/>
                    <a:pt x="349" y="175"/>
                    <a:pt x="349" y="176"/>
                  </a:cubicBezTo>
                  <a:cubicBezTo>
                    <a:pt x="351" y="176"/>
                    <a:pt x="353" y="177"/>
                    <a:pt x="353" y="177"/>
                  </a:cubicBezTo>
                  <a:cubicBezTo>
                    <a:pt x="355" y="177"/>
                    <a:pt x="357" y="177"/>
                    <a:pt x="357" y="178"/>
                  </a:cubicBezTo>
                  <a:cubicBezTo>
                    <a:pt x="358" y="179"/>
                    <a:pt x="358" y="181"/>
                    <a:pt x="357" y="181"/>
                  </a:cubicBezTo>
                  <a:cubicBezTo>
                    <a:pt x="357" y="182"/>
                    <a:pt x="358" y="184"/>
                    <a:pt x="357" y="185"/>
                  </a:cubicBezTo>
                  <a:cubicBezTo>
                    <a:pt x="356" y="187"/>
                    <a:pt x="347" y="186"/>
                    <a:pt x="344" y="186"/>
                  </a:cubicBezTo>
                  <a:cubicBezTo>
                    <a:pt x="342" y="184"/>
                    <a:pt x="341" y="182"/>
                    <a:pt x="340" y="180"/>
                  </a:cubicBezTo>
                  <a:cubicBezTo>
                    <a:pt x="340" y="180"/>
                    <a:pt x="339" y="181"/>
                    <a:pt x="338" y="181"/>
                  </a:cubicBezTo>
                  <a:cubicBezTo>
                    <a:pt x="337" y="182"/>
                    <a:pt x="337" y="181"/>
                    <a:pt x="336" y="181"/>
                  </a:cubicBezTo>
                  <a:cubicBezTo>
                    <a:pt x="336" y="182"/>
                    <a:pt x="335" y="182"/>
                    <a:pt x="335" y="184"/>
                  </a:cubicBezTo>
                  <a:cubicBezTo>
                    <a:pt x="335" y="184"/>
                    <a:pt x="336" y="186"/>
                    <a:pt x="336" y="186"/>
                  </a:cubicBezTo>
                  <a:cubicBezTo>
                    <a:pt x="336" y="187"/>
                    <a:pt x="335" y="188"/>
                    <a:pt x="336" y="188"/>
                  </a:cubicBezTo>
                  <a:cubicBezTo>
                    <a:pt x="336" y="189"/>
                    <a:pt x="338" y="190"/>
                    <a:pt x="338" y="191"/>
                  </a:cubicBezTo>
                  <a:cubicBezTo>
                    <a:pt x="339" y="191"/>
                    <a:pt x="341" y="194"/>
                    <a:pt x="341" y="194"/>
                  </a:cubicBezTo>
                  <a:cubicBezTo>
                    <a:pt x="342" y="194"/>
                    <a:pt x="343" y="194"/>
                    <a:pt x="344" y="194"/>
                  </a:cubicBezTo>
                  <a:cubicBezTo>
                    <a:pt x="344" y="194"/>
                    <a:pt x="346" y="196"/>
                    <a:pt x="346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6"/>
                    <a:pt x="348" y="194"/>
                    <a:pt x="348" y="193"/>
                  </a:cubicBezTo>
                  <a:cubicBezTo>
                    <a:pt x="349" y="193"/>
                    <a:pt x="350" y="193"/>
                    <a:pt x="352" y="193"/>
                  </a:cubicBezTo>
                  <a:cubicBezTo>
                    <a:pt x="352" y="194"/>
                    <a:pt x="353" y="195"/>
                    <a:pt x="354" y="196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7" y="200"/>
                    <a:pt x="359" y="199"/>
                    <a:pt x="359" y="199"/>
                  </a:cubicBezTo>
                  <a:cubicBezTo>
                    <a:pt x="360" y="200"/>
                    <a:pt x="364" y="203"/>
                    <a:pt x="364" y="203"/>
                  </a:cubicBezTo>
                  <a:cubicBezTo>
                    <a:pt x="364" y="204"/>
                    <a:pt x="364" y="205"/>
                    <a:pt x="364" y="206"/>
                  </a:cubicBezTo>
                  <a:cubicBezTo>
                    <a:pt x="364" y="207"/>
                    <a:pt x="366" y="209"/>
                    <a:pt x="367" y="211"/>
                  </a:cubicBezTo>
                  <a:cubicBezTo>
                    <a:pt x="369" y="211"/>
                    <a:pt x="370" y="212"/>
                    <a:pt x="372" y="211"/>
                  </a:cubicBezTo>
                  <a:cubicBezTo>
                    <a:pt x="374" y="210"/>
                    <a:pt x="375" y="206"/>
                    <a:pt x="377" y="205"/>
                  </a:cubicBezTo>
                  <a:cubicBezTo>
                    <a:pt x="378" y="204"/>
                    <a:pt x="380" y="205"/>
                    <a:pt x="381" y="205"/>
                  </a:cubicBezTo>
                  <a:cubicBezTo>
                    <a:pt x="381" y="205"/>
                    <a:pt x="382" y="203"/>
                    <a:pt x="383" y="203"/>
                  </a:cubicBezTo>
                  <a:cubicBezTo>
                    <a:pt x="386" y="201"/>
                    <a:pt x="388" y="202"/>
                    <a:pt x="391" y="201"/>
                  </a:cubicBezTo>
                  <a:cubicBezTo>
                    <a:pt x="391" y="198"/>
                    <a:pt x="391" y="199"/>
                    <a:pt x="391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6"/>
                    <a:pt x="394" y="192"/>
                    <a:pt x="393" y="191"/>
                  </a:cubicBezTo>
                  <a:cubicBezTo>
                    <a:pt x="392" y="189"/>
                    <a:pt x="392" y="189"/>
                    <a:pt x="392" y="189"/>
                  </a:cubicBezTo>
                  <a:cubicBezTo>
                    <a:pt x="392" y="187"/>
                    <a:pt x="393" y="187"/>
                    <a:pt x="393" y="185"/>
                  </a:cubicBezTo>
                  <a:cubicBezTo>
                    <a:pt x="393" y="185"/>
                    <a:pt x="390" y="183"/>
                    <a:pt x="390" y="183"/>
                  </a:cubicBezTo>
                  <a:cubicBezTo>
                    <a:pt x="387" y="186"/>
                    <a:pt x="388" y="185"/>
                    <a:pt x="385" y="187"/>
                  </a:cubicBezTo>
                  <a:cubicBezTo>
                    <a:pt x="384" y="184"/>
                    <a:pt x="384" y="183"/>
                    <a:pt x="383" y="179"/>
                  </a:cubicBezTo>
                  <a:cubicBezTo>
                    <a:pt x="377" y="182"/>
                    <a:pt x="379" y="182"/>
                    <a:pt x="377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9" y="174"/>
                    <a:pt x="381" y="175"/>
                    <a:pt x="384" y="174"/>
                  </a:cubicBezTo>
                  <a:cubicBezTo>
                    <a:pt x="384" y="174"/>
                    <a:pt x="385" y="171"/>
                    <a:pt x="383" y="171"/>
                  </a:cubicBezTo>
                  <a:cubicBezTo>
                    <a:pt x="384" y="171"/>
                    <a:pt x="384" y="169"/>
                    <a:pt x="384" y="168"/>
                  </a:cubicBezTo>
                  <a:cubicBezTo>
                    <a:pt x="384" y="168"/>
                    <a:pt x="382" y="168"/>
                    <a:pt x="382" y="168"/>
                  </a:cubicBezTo>
                  <a:cubicBezTo>
                    <a:pt x="382" y="168"/>
                    <a:pt x="381" y="166"/>
                    <a:pt x="381" y="166"/>
                  </a:cubicBezTo>
                  <a:cubicBezTo>
                    <a:pt x="379" y="165"/>
                    <a:pt x="375" y="165"/>
                    <a:pt x="373" y="166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1" y="168"/>
                    <a:pt x="369" y="167"/>
                    <a:pt x="368" y="168"/>
                  </a:cubicBezTo>
                  <a:cubicBezTo>
                    <a:pt x="369" y="167"/>
                    <a:pt x="370" y="167"/>
                    <a:pt x="371" y="166"/>
                  </a:cubicBezTo>
                  <a:cubicBezTo>
                    <a:pt x="372" y="166"/>
                    <a:pt x="374" y="164"/>
                    <a:pt x="374" y="164"/>
                  </a:cubicBezTo>
                  <a:cubicBezTo>
                    <a:pt x="375" y="164"/>
                    <a:pt x="376" y="164"/>
                    <a:pt x="377" y="164"/>
                  </a:cubicBezTo>
                  <a:cubicBezTo>
                    <a:pt x="379" y="162"/>
                    <a:pt x="378" y="158"/>
                    <a:pt x="374" y="160"/>
                  </a:cubicBezTo>
                  <a:close/>
                  <a:moveTo>
                    <a:pt x="294" y="131"/>
                  </a:moveTo>
                  <a:cubicBezTo>
                    <a:pt x="294" y="131"/>
                    <a:pt x="294" y="133"/>
                    <a:pt x="294" y="133"/>
                  </a:cubicBezTo>
                  <a:cubicBezTo>
                    <a:pt x="291" y="134"/>
                    <a:pt x="293" y="131"/>
                    <a:pt x="294" y="131"/>
                  </a:cubicBezTo>
                  <a:close/>
                  <a:moveTo>
                    <a:pt x="188" y="120"/>
                  </a:moveTo>
                  <a:cubicBezTo>
                    <a:pt x="189" y="121"/>
                    <a:pt x="187" y="122"/>
                    <a:pt x="187" y="122"/>
                  </a:cubicBezTo>
                  <a:cubicBezTo>
                    <a:pt x="187" y="121"/>
                    <a:pt x="187" y="120"/>
                    <a:pt x="188" y="120"/>
                  </a:cubicBezTo>
                  <a:close/>
                  <a:moveTo>
                    <a:pt x="335" y="119"/>
                  </a:moveTo>
                  <a:cubicBezTo>
                    <a:pt x="333" y="119"/>
                    <a:pt x="327" y="121"/>
                    <a:pt x="326" y="122"/>
                  </a:cubicBezTo>
                  <a:cubicBezTo>
                    <a:pt x="325" y="122"/>
                    <a:pt x="324" y="123"/>
                    <a:pt x="324" y="124"/>
                  </a:cubicBezTo>
                  <a:cubicBezTo>
                    <a:pt x="322" y="122"/>
                    <a:pt x="321" y="125"/>
                    <a:pt x="324" y="127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8" y="127"/>
                    <a:pt x="330" y="127"/>
                    <a:pt x="334" y="126"/>
                  </a:cubicBezTo>
                  <a:cubicBezTo>
                    <a:pt x="334" y="126"/>
                    <a:pt x="332" y="128"/>
                    <a:pt x="332" y="128"/>
                  </a:cubicBezTo>
                  <a:cubicBezTo>
                    <a:pt x="329" y="128"/>
                    <a:pt x="328" y="129"/>
                    <a:pt x="326" y="130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9" y="131"/>
                    <a:pt x="337" y="131"/>
                    <a:pt x="334" y="132"/>
                  </a:cubicBezTo>
                  <a:cubicBezTo>
                    <a:pt x="333" y="132"/>
                    <a:pt x="331" y="132"/>
                    <a:pt x="331" y="133"/>
                  </a:cubicBezTo>
                  <a:cubicBezTo>
                    <a:pt x="330" y="133"/>
                    <a:pt x="330" y="135"/>
                    <a:pt x="330" y="136"/>
                  </a:cubicBezTo>
                  <a:cubicBezTo>
                    <a:pt x="329" y="136"/>
                    <a:pt x="327" y="136"/>
                    <a:pt x="327" y="136"/>
                  </a:cubicBezTo>
                  <a:cubicBezTo>
                    <a:pt x="327" y="137"/>
                    <a:pt x="327" y="138"/>
                    <a:pt x="327" y="138"/>
                  </a:cubicBezTo>
                  <a:cubicBezTo>
                    <a:pt x="329" y="138"/>
                    <a:pt x="332" y="139"/>
                    <a:pt x="335" y="138"/>
                  </a:cubicBezTo>
                  <a:cubicBezTo>
                    <a:pt x="336" y="137"/>
                    <a:pt x="336" y="135"/>
                    <a:pt x="338" y="134"/>
                  </a:cubicBezTo>
                  <a:cubicBezTo>
                    <a:pt x="339" y="133"/>
                    <a:pt x="341" y="133"/>
                    <a:pt x="342" y="132"/>
                  </a:cubicBezTo>
                  <a:cubicBezTo>
                    <a:pt x="342" y="132"/>
                    <a:pt x="342" y="130"/>
                    <a:pt x="341" y="131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7"/>
                    <a:pt x="344" y="125"/>
                    <a:pt x="340" y="125"/>
                  </a:cubicBezTo>
                  <a:cubicBezTo>
                    <a:pt x="338" y="125"/>
                    <a:pt x="337" y="125"/>
                    <a:pt x="336" y="126"/>
                  </a:cubicBezTo>
                  <a:cubicBezTo>
                    <a:pt x="337" y="124"/>
                    <a:pt x="341" y="120"/>
                    <a:pt x="335" y="119"/>
                  </a:cubicBezTo>
                  <a:close/>
                  <a:moveTo>
                    <a:pt x="325" y="114"/>
                  </a:moveTo>
                  <a:cubicBezTo>
                    <a:pt x="324" y="116"/>
                    <a:pt x="323" y="118"/>
                    <a:pt x="322" y="120"/>
                  </a:cubicBezTo>
                  <a:cubicBezTo>
                    <a:pt x="330" y="118"/>
                    <a:pt x="337" y="117"/>
                    <a:pt x="325" y="114"/>
                  </a:cubicBezTo>
                  <a:close/>
                  <a:moveTo>
                    <a:pt x="361" y="112"/>
                  </a:moveTo>
                  <a:cubicBezTo>
                    <a:pt x="361" y="114"/>
                    <a:pt x="361" y="114"/>
                    <a:pt x="361" y="114"/>
                  </a:cubicBezTo>
                  <a:cubicBezTo>
                    <a:pt x="359" y="114"/>
                    <a:pt x="358" y="114"/>
                    <a:pt x="357" y="114"/>
                  </a:cubicBezTo>
                  <a:cubicBezTo>
                    <a:pt x="358" y="115"/>
                    <a:pt x="356" y="116"/>
                    <a:pt x="356" y="116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9" y="118"/>
                    <a:pt x="361" y="119"/>
                    <a:pt x="363" y="119"/>
                  </a:cubicBezTo>
                  <a:cubicBezTo>
                    <a:pt x="362" y="119"/>
                    <a:pt x="362" y="119"/>
                    <a:pt x="362" y="120"/>
                  </a:cubicBezTo>
                  <a:cubicBezTo>
                    <a:pt x="360" y="120"/>
                    <a:pt x="357" y="121"/>
                    <a:pt x="355" y="121"/>
                  </a:cubicBezTo>
                  <a:cubicBezTo>
                    <a:pt x="356" y="122"/>
                    <a:pt x="355" y="122"/>
                    <a:pt x="355" y="123"/>
                  </a:cubicBezTo>
                  <a:cubicBezTo>
                    <a:pt x="356" y="124"/>
                    <a:pt x="359" y="125"/>
                    <a:pt x="360" y="126"/>
                  </a:cubicBezTo>
                  <a:cubicBezTo>
                    <a:pt x="360" y="127"/>
                    <a:pt x="360" y="129"/>
                    <a:pt x="359" y="131"/>
                  </a:cubicBezTo>
                  <a:cubicBezTo>
                    <a:pt x="363" y="131"/>
                    <a:pt x="361" y="134"/>
                    <a:pt x="360" y="134"/>
                  </a:cubicBezTo>
                  <a:cubicBezTo>
                    <a:pt x="360" y="134"/>
                    <a:pt x="358" y="133"/>
                    <a:pt x="357" y="134"/>
                  </a:cubicBezTo>
                  <a:cubicBezTo>
                    <a:pt x="357" y="133"/>
                    <a:pt x="358" y="131"/>
                    <a:pt x="357" y="130"/>
                  </a:cubicBezTo>
                  <a:cubicBezTo>
                    <a:pt x="357" y="130"/>
                    <a:pt x="352" y="126"/>
                    <a:pt x="351" y="125"/>
                  </a:cubicBezTo>
                  <a:cubicBezTo>
                    <a:pt x="350" y="124"/>
                    <a:pt x="350" y="120"/>
                    <a:pt x="350" y="120"/>
                  </a:cubicBezTo>
                  <a:cubicBezTo>
                    <a:pt x="345" y="116"/>
                    <a:pt x="345" y="121"/>
                    <a:pt x="344" y="121"/>
                  </a:cubicBezTo>
                  <a:cubicBezTo>
                    <a:pt x="344" y="120"/>
                    <a:pt x="344" y="123"/>
                    <a:pt x="344" y="123"/>
                  </a:cubicBezTo>
                  <a:cubicBezTo>
                    <a:pt x="344" y="123"/>
                    <a:pt x="345" y="123"/>
                    <a:pt x="346" y="123"/>
                  </a:cubicBezTo>
                  <a:cubicBezTo>
                    <a:pt x="344" y="127"/>
                    <a:pt x="345" y="127"/>
                    <a:pt x="346" y="130"/>
                  </a:cubicBezTo>
                  <a:cubicBezTo>
                    <a:pt x="346" y="130"/>
                    <a:pt x="348" y="130"/>
                    <a:pt x="348" y="130"/>
                  </a:cubicBezTo>
                  <a:cubicBezTo>
                    <a:pt x="348" y="130"/>
                    <a:pt x="349" y="135"/>
                    <a:pt x="350" y="135"/>
                  </a:cubicBezTo>
                  <a:cubicBezTo>
                    <a:pt x="349" y="135"/>
                    <a:pt x="348" y="136"/>
                    <a:pt x="347" y="136"/>
                  </a:cubicBezTo>
                  <a:cubicBezTo>
                    <a:pt x="347" y="136"/>
                    <a:pt x="346" y="134"/>
                    <a:pt x="346" y="134"/>
                  </a:cubicBezTo>
                  <a:cubicBezTo>
                    <a:pt x="343" y="135"/>
                    <a:pt x="343" y="135"/>
                    <a:pt x="340" y="136"/>
                  </a:cubicBezTo>
                  <a:cubicBezTo>
                    <a:pt x="341" y="136"/>
                    <a:pt x="339" y="136"/>
                    <a:pt x="342" y="137"/>
                  </a:cubicBezTo>
                  <a:cubicBezTo>
                    <a:pt x="341" y="139"/>
                    <a:pt x="341" y="139"/>
                    <a:pt x="341" y="139"/>
                  </a:cubicBezTo>
                  <a:cubicBezTo>
                    <a:pt x="340" y="139"/>
                    <a:pt x="339" y="139"/>
                    <a:pt x="338" y="139"/>
                  </a:cubicBezTo>
                  <a:cubicBezTo>
                    <a:pt x="338" y="139"/>
                    <a:pt x="339" y="142"/>
                    <a:pt x="338" y="142"/>
                  </a:cubicBezTo>
                  <a:cubicBezTo>
                    <a:pt x="340" y="143"/>
                    <a:pt x="339" y="144"/>
                    <a:pt x="342" y="144"/>
                  </a:cubicBezTo>
                  <a:cubicBezTo>
                    <a:pt x="344" y="143"/>
                    <a:pt x="346" y="140"/>
                    <a:pt x="348" y="140"/>
                  </a:cubicBezTo>
                  <a:cubicBezTo>
                    <a:pt x="351" y="138"/>
                    <a:pt x="353" y="140"/>
                    <a:pt x="357" y="140"/>
                  </a:cubicBezTo>
                  <a:cubicBezTo>
                    <a:pt x="358" y="139"/>
                    <a:pt x="360" y="138"/>
                    <a:pt x="361" y="138"/>
                  </a:cubicBezTo>
                  <a:cubicBezTo>
                    <a:pt x="361" y="138"/>
                    <a:pt x="362" y="139"/>
                    <a:pt x="361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0" y="140"/>
                    <a:pt x="359" y="141"/>
                    <a:pt x="359" y="142"/>
                  </a:cubicBezTo>
                  <a:cubicBezTo>
                    <a:pt x="358" y="142"/>
                    <a:pt x="356" y="143"/>
                    <a:pt x="355" y="144"/>
                  </a:cubicBezTo>
                  <a:cubicBezTo>
                    <a:pt x="355" y="151"/>
                    <a:pt x="357" y="149"/>
                    <a:pt x="364" y="149"/>
                  </a:cubicBezTo>
                  <a:cubicBezTo>
                    <a:pt x="365" y="149"/>
                    <a:pt x="368" y="150"/>
                    <a:pt x="368" y="150"/>
                  </a:cubicBezTo>
                  <a:cubicBezTo>
                    <a:pt x="373" y="149"/>
                    <a:pt x="376" y="149"/>
                    <a:pt x="383" y="149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7"/>
                    <a:pt x="383" y="146"/>
                    <a:pt x="383" y="146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83" y="145"/>
                    <a:pt x="384" y="145"/>
                    <a:pt x="385" y="145"/>
                  </a:cubicBezTo>
                  <a:cubicBezTo>
                    <a:pt x="384" y="144"/>
                    <a:pt x="386" y="144"/>
                    <a:pt x="385" y="142"/>
                  </a:cubicBezTo>
                  <a:cubicBezTo>
                    <a:pt x="384" y="142"/>
                    <a:pt x="382" y="142"/>
                    <a:pt x="382" y="141"/>
                  </a:cubicBezTo>
                  <a:cubicBezTo>
                    <a:pt x="382" y="140"/>
                    <a:pt x="382" y="139"/>
                    <a:pt x="382" y="138"/>
                  </a:cubicBezTo>
                  <a:cubicBezTo>
                    <a:pt x="384" y="139"/>
                    <a:pt x="383" y="135"/>
                    <a:pt x="383" y="135"/>
                  </a:cubicBezTo>
                  <a:cubicBezTo>
                    <a:pt x="381" y="135"/>
                    <a:pt x="380" y="135"/>
                    <a:pt x="379" y="134"/>
                  </a:cubicBezTo>
                  <a:cubicBezTo>
                    <a:pt x="380" y="133"/>
                    <a:pt x="381" y="131"/>
                    <a:pt x="380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9" y="126"/>
                    <a:pt x="378" y="121"/>
                    <a:pt x="379" y="121"/>
                  </a:cubicBezTo>
                  <a:cubicBezTo>
                    <a:pt x="377" y="120"/>
                    <a:pt x="374" y="119"/>
                    <a:pt x="373" y="118"/>
                  </a:cubicBezTo>
                  <a:cubicBezTo>
                    <a:pt x="373" y="118"/>
                    <a:pt x="375" y="118"/>
                    <a:pt x="374" y="117"/>
                  </a:cubicBezTo>
                  <a:cubicBezTo>
                    <a:pt x="373" y="115"/>
                    <a:pt x="370" y="115"/>
                    <a:pt x="369" y="114"/>
                  </a:cubicBezTo>
                  <a:cubicBezTo>
                    <a:pt x="368" y="115"/>
                    <a:pt x="368" y="117"/>
                    <a:pt x="367" y="118"/>
                  </a:cubicBezTo>
                  <a:cubicBezTo>
                    <a:pt x="369" y="118"/>
                    <a:pt x="368" y="119"/>
                    <a:pt x="369" y="120"/>
                  </a:cubicBezTo>
                  <a:cubicBezTo>
                    <a:pt x="370" y="121"/>
                    <a:pt x="366" y="121"/>
                    <a:pt x="364" y="121"/>
                  </a:cubicBezTo>
                  <a:cubicBezTo>
                    <a:pt x="364" y="120"/>
                    <a:pt x="364" y="119"/>
                    <a:pt x="363" y="119"/>
                  </a:cubicBezTo>
                  <a:cubicBezTo>
                    <a:pt x="364" y="120"/>
                    <a:pt x="365" y="118"/>
                    <a:pt x="365" y="118"/>
                  </a:cubicBezTo>
                  <a:cubicBezTo>
                    <a:pt x="364" y="116"/>
                    <a:pt x="362" y="114"/>
                    <a:pt x="361" y="112"/>
                  </a:cubicBezTo>
                  <a:close/>
                  <a:moveTo>
                    <a:pt x="346" y="97"/>
                  </a:moveTo>
                  <a:cubicBezTo>
                    <a:pt x="345" y="98"/>
                    <a:pt x="344" y="100"/>
                    <a:pt x="344" y="100"/>
                  </a:cubicBezTo>
                  <a:cubicBezTo>
                    <a:pt x="344" y="100"/>
                    <a:pt x="344" y="101"/>
                    <a:pt x="345" y="100"/>
                  </a:cubicBezTo>
                  <a:cubicBezTo>
                    <a:pt x="345" y="100"/>
                    <a:pt x="346" y="103"/>
                    <a:pt x="346" y="103"/>
                  </a:cubicBezTo>
                  <a:cubicBezTo>
                    <a:pt x="349" y="102"/>
                    <a:pt x="354" y="102"/>
                    <a:pt x="350" y="99"/>
                  </a:cubicBezTo>
                  <a:cubicBezTo>
                    <a:pt x="349" y="98"/>
                    <a:pt x="347" y="98"/>
                    <a:pt x="346" y="97"/>
                  </a:cubicBezTo>
                  <a:close/>
                  <a:moveTo>
                    <a:pt x="316" y="97"/>
                  </a:moveTo>
                  <a:cubicBezTo>
                    <a:pt x="316" y="98"/>
                    <a:pt x="316" y="97"/>
                    <a:pt x="315" y="98"/>
                  </a:cubicBezTo>
                  <a:cubicBezTo>
                    <a:pt x="315" y="99"/>
                    <a:pt x="314" y="101"/>
                    <a:pt x="315" y="102"/>
                  </a:cubicBezTo>
                  <a:cubicBezTo>
                    <a:pt x="315" y="103"/>
                    <a:pt x="317" y="103"/>
                    <a:pt x="318" y="104"/>
                  </a:cubicBezTo>
                  <a:cubicBezTo>
                    <a:pt x="318" y="105"/>
                    <a:pt x="318" y="107"/>
                    <a:pt x="319" y="108"/>
                  </a:cubicBezTo>
                  <a:cubicBezTo>
                    <a:pt x="319" y="107"/>
                    <a:pt x="321" y="106"/>
                    <a:pt x="321" y="106"/>
                  </a:cubicBezTo>
                  <a:cubicBezTo>
                    <a:pt x="321" y="104"/>
                    <a:pt x="321" y="104"/>
                    <a:pt x="321" y="102"/>
                  </a:cubicBezTo>
                  <a:cubicBezTo>
                    <a:pt x="321" y="102"/>
                    <a:pt x="319" y="101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19" y="98"/>
                    <a:pt x="317" y="97"/>
                    <a:pt x="316" y="97"/>
                  </a:cubicBezTo>
                  <a:close/>
                  <a:moveTo>
                    <a:pt x="273" y="80"/>
                  </a:moveTo>
                  <a:cubicBezTo>
                    <a:pt x="273" y="80"/>
                    <a:pt x="271" y="82"/>
                    <a:pt x="271" y="82"/>
                  </a:cubicBezTo>
                  <a:cubicBezTo>
                    <a:pt x="270" y="82"/>
                    <a:pt x="269" y="81"/>
                    <a:pt x="268" y="82"/>
                  </a:cubicBezTo>
                  <a:cubicBezTo>
                    <a:pt x="267" y="82"/>
                    <a:pt x="267" y="83"/>
                    <a:pt x="266" y="84"/>
                  </a:cubicBezTo>
                  <a:cubicBezTo>
                    <a:pt x="263" y="86"/>
                    <a:pt x="264" y="85"/>
                    <a:pt x="262" y="88"/>
                  </a:cubicBezTo>
                  <a:cubicBezTo>
                    <a:pt x="265" y="89"/>
                    <a:pt x="270" y="91"/>
                    <a:pt x="274" y="91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6" y="89"/>
                    <a:pt x="278" y="90"/>
                    <a:pt x="280" y="90"/>
                  </a:cubicBezTo>
                  <a:cubicBezTo>
                    <a:pt x="280" y="88"/>
                    <a:pt x="282" y="86"/>
                    <a:pt x="281" y="83"/>
                  </a:cubicBezTo>
                  <a:cubicBezTo>
                    <a:pt x="281" y="83"/>
                    <a:pt x="280" y="82"/>
                    <a:pt x="280" y="82"/>
                  </a:cubicBezTo>
                  <a:cubicBezTo>
                    <a:pt x="279" y="82"/>
                    <a:pt x="278" y="82"/>
                    <a:pt x="277" y="82"/>
                  </a:cubicBezTo>
                  <a:cubicBezTo>
                    <a:pt x="276" y="81"/>
                    <a:pt x="276" y="80"/>
                    <a:pt x="273" y="80"/>
                  </a:cubicBezTo>
                  <a:close/>
                  <a:moveTo>
                    <a:pt x="310" y="73"/>
                  </a:moveTo>
                  <a:cubicBezTo>
                    <a:pt x="306" y="77"/>
                    <a:pt x="307" y="76"/>
                    <a:pt x="308" y="81"/>
                  </a:cubicBezTo>
                  <a:cubicBezTo>
                    <a:pt x="309" y="81"/>
                    <a:pt x="311" y="80"/>
                    <a:pt x="312" y="80"/>
                  </a:cubicBezTo>
                  <a:cubicBezTo>
                    <a:pt x="312" y="80"/>
                    <a:pt x="311" y="83"/>
                    <a:pt x="312" y="84"/>
                  </a:cubicBezTo>
                  <a:cubicBezTo>
                    <a:pt x="314" y="83"/>
                    <a:pt x="313" y="81"/>
                    <a:pt x="316" y="82"/>
                  </a:cubicBezTo>
                  <a:cubicBezTo>
                    <a:pt x="316" y="83"/>
                    <a:pt x="315" y="86"/>
                    <a:pt x="315" y="86"/>
                  </a:cubicBezTo>
                  <a:cubicBezTo>
                    <a:pt x="316" y="86"/>
                    <a:pt x="317" y="86"/>
                    <a:pt x="318" y="86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6"/>
                    <a:pt x="320" y="86"/>
                  </a:cubicBezTo>
                  <a:cubicBezTo>
                    <a:pt x="320" y="86"/>
                    <a:pt x="321" y="87"/>
                    <a:pt x="320" y="87"/>
                  </a:cubicBezTo>
                  <a:cubicBezTo>
                    <a:pt x="317" y="88"/>
                    <a:pt x="320" y="89"/>
                    <a:pt x="321" y="90"/>
                  </a:cubicBezTo>
                  <a:cubicBezTo>
                    <a:pt x="320" y="90"/>
                    <a:pt x="318" y="90"/>
                    <a:pt x="316" y="90"/>
                  </a:cubicBezTo>
                  <a:cubicBezTo>
                    <a:pt x="316" y="90"/>
                    <a:pt x="316" y="92"/>
                    <a:pt x="316" y="92"/>
                  </a:cubicBezTo>
                  <a:cubicBezTo>
                    <a:pt x="317" y="93"/>
                    <a:pt x="317" y="92"/>
                    <a:pt x="318" y="93"/>
                  </a:cubicBezTo>
                  <a:cubicBezTo>
                    <a:pt x="318" y="93"/>
                    <a:pt x="320" y="93"/>
                    <a:pt x="321" y="92"/>
                  </a:cubicBezTo>
                  <a:cubicBezTo>
                    <a:pt x="322" y="92"/>
                    <a:pt x="323" y="90"/>
                    <a:pt x="324" y="90"/>
                  </a:cubicBezTo>
                  <a:cubicBezTo>
                    <a:pt x="325" y="89"/>
                    <a:pt x="326" y="90"/>
                    <a:pt x="328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32" y="88"/>
                    <a:pt x="330" y="91"/>
                    <a:pt x="334" y="90"/>
                  </a:cubicBezTo>
                  <a:cubicBezTo>
                    <a:pt x="334" y="90"/>
                    <a:pt x="334" y="88"/>
                    <a:pt x="334" y="88"/>
                  </a:cubicBezTo>
                  <a:cubicBezTo>
                    <a:pt x="335" y="88"/>
                    <a:pt x="336" y="89"/>
                    <a:pt x="336" y="89"/>
                  </a:cubicBezTo>
                  <a:cubicBezTo>
                    <a:pt x="338" y="90"/>
                    <a:pt x="340" y="89"/>
                    <a:pt x="342" y="89"/>
                  </a:cubicBezTo>
                  <a:cubicBezTo>
                    <a:pt x="342" y="89"/>
                    <a:pt x="344" y="91"/>
                    <a:pt x="344" y="92"/>
                  </a:cubicBezTo>
                  <a:cubicBezTo>
                    <a:pt x="345" y="92"/>
                    <a:pt x="346" y="92"/>
                    <a:pt x="348" y="92"/>
                  </a:cubicBezTo>
                  <a:cubicBezTo>
                    <a:pt x="349" y="93"/>
                    <a:pt x="351" y="96"/>
                    <a:pt x="353" y="97"/>
                  </a:cubicBezTo>
                  <a:cubicBezTo>
                    <a:pt x="354" y="98"/>
                    <a:pt x="355" y="97"/>
                    <a:pt x="357" y="98"/>
                  </a:cubicBezTo>
                  <a:cubicBezTo>
                    <a:pt x="359" y="100"/>
                    <a:pt x="360" y="104"/>
                    <a:pt x="363" y="104"/>
                  </a:cubicBezTo>
                  <a:cubicBezTo>
                    <a:pt x="371" y="104"/>
                    <a:pt x="368" y="94"/>
                    <a:pt x="365" y="91"/>
                  </a:cubicBezTo>
                  <a:cubicBezTo>
                    <a:pt x="363" y="88"/>
                    <a:pt x="360" y="86"/>
                    <a:pt x="355" y="86"/>
                  </a:cubicBezTo>
                  <a:cubicBezTo>
                    <a:pt x="355" y="86"/>
                    <a:pt x="354" y="88"/>
                    <a:pt x="353" y="87"/>
                  </a:cubicBezTo>
                  <a:cubicBezTo>
                    <a:pt x="353" y="87"/>
                    <a:pt x="351" y="83"/>
                    <a:pt x="351" y="83"/>
                  </a:cubicBezTo>
                  <a:cubicBezTo>
                    <a:pt x="348" y="81"/>
                    <a:pt x="346" y="82"/>
                    <a:pt x="344" y="82"/>
                  </a:cubicBezTo>
                  <a:cubicBezTo>
                    <a:pt x="344" y="82"/>
                    <a:pt x="343" y="79"/>
                    <a:pt x="343" y="79"/>
                  </a:cubicBezTo>
                  <a:cubicBezTo>
                    <a:pt x="339" y="77"/>
                    <a:pt x="338" y="80"/>
                    <a:pt x="336" y="81"/>
                  </a:cubicBezTo>
                  <a:cubicBezTo>
                    <a:pt x="335" y="81"/>
                    <a:pt x="335" y="81"/>
                    <a:pt x="334" y="81"/>
                  </a:cubicBezTo>
                  <a:cubicBezTo>
                    <a:pt x="334" y="80"/>
                    <a:pt x="334" y="79"/>
                    <a:pt x="334" y="78"/>
                  </a:cubicBezTo>
                  <a:cubicBezTo>
                    <a:pt x="332" y="77"/>
                    <a:pt x="329" y="76"/>
                    <a:pt x="327" y="75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8"/>
                    <a:pt x="326" y="79"/>
                    <a:pt x="326" y="80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2" y="80"/>
                    <a:pt x="320" y="75"/>
                    <a:pt x="320" y="75"/>
                  </a:cubicBezTo>
                  <a:cubicBezTo>
                    <a:pt x="318" y="74"/>
                    <a:pt x="316" y="75"/>
                    <a:pt x="315" y="75"/>
                  </a:cubicBezTo>
                  <a:cubicBezTo>
                    <a:pt x="314" y="75"/>
                    <a:pt x="312" y="74"/>
                    <a:pt x="310" y="73"/>
                  </a:cubicBezTo>
                  <a:close/>
                  <a:moveTo>
                    <a:pt x="83" y="478"/>
                  </a:moveTo>
                  <a:cubicBezTo>
                    <a:pt x="82" y="478"/>
                    <a:pt x="80" y="479"/>
                    <a:pt x="79" y="480"/>
                  </a:cubicBezTo>
                  <a:cubicBezTo>
                    <a:pt x="80" y="482"/>
                    <a:pt x="78" y="481"/>
                    <a:pt x="80" y="482"/>
                  </a:cubicBezTo>
                  <a:cubicBezTo>
                    <a:pt x="80" y="483"/>
                    <a:pt x="80" y="483"/>
                    <a:pt x="80" y="483"/>
                  </a:cubicBezTo>
                  <a:cubicBezTo>
                    <a:pt x="80" y="481"/>
                    <a:pt x="79" y="485"/>
                    <a:pt x="80" y="487"/>
                  </a:cubicBezTo>
                  <a:cubicBezTo>
                    <a:pt x="81" y="489"/>
                    <a:pt x="87" y="491"/>
                    <a:pt x="88" y="493"/>
                  </a:cubicBezTo>
                  <a:cubicBezTo>
                    <a:pt x="88" y="492"/>
                    <a:pt x="88" y="491"/>
                    <a:pt x="88" y="491"/>
                  </a:cubicBezTo>
                  <a:cubicBezTo>
                    <a:pt x="87" y="488"/>
                    <a:pt x="86" y="489"/>
                    <a:pt x="86" y="489"/>
                  </a:cubicBezTo>
                  <a:cubicBezTo>
                    <a:pt x="86" y="489"/>
                    <a:pt x="87" y="488"/>
                    <a:pt x="89" y="487"/>
                  </a:cubicBezTo>
                  <a:cubicBezTo>
                    <a:pt x="88" y="486"/>
                    <a:pt x="88" y="486"/>
                    <a:pt x="86" y="485"/>
                  </a:cubicBezTo>
                  <a:cubicBezTo>
                    <a:pt x="86" y="485"/>
                    <a:pt x="88" y="483"/>
                    <a:pt x="87" y="482"/>
                  </a:cubicBezTo>
                  <a:cubicBezTo>
                    <a:pt x="86" y="481"/>
                    <a:pt x="85" y="482"/>
                    <a:pt x="85" y="481"/>
                  </a:cubicBezTo>
                  <a:cubicBezTo>
                    <a:pt x="85" y="481"/>
                    <a:pt x="86" y="480"/>
                    <a:pt x="86" y="479"/>
                  </a:cubicBezTo>
                  <a:cubicBezTo>
                    <a:pt x="85" y="478"/>
                    <a:pt x="84" y="479"/>
                    <a:pt x="83" y="478"/>
                  </a:cubicBezTo>
                  <a:close/>
                  <a:moveTo>
                    <a:pt x="96" y="469"/>
                  </a:moveTo>
                  <a:cubicBezTo>
                    <a:pt x="96" y="470"/>
                    <a:pt x="96" y="470"/>
                    <a:pt x="96" y="470"/>
                  </a:cubicBezTo>
                  <a:cubicBezTo>
                    <a:pt x="94" y="470"/>
                    <a:pt x="96" y="470"/>
                    <a:pt x="97" y="471"/>
                  </a:cubicBezTo>
                  <a:cubicBezTo>
                    <a:pt x="97" y="471"/>
                    <a:pt x="98" y="468"/>
                    <a:pt x="96" y="469"/>
                  </a:cubicBezTo>
                  <a:close/>
                  <a:moveTo>
                    <a:pt x="74" y="467"/>
                  </a:moveTo>
                  <a:cubicBezTo>
                    <a:pt x="74" y="469"/>
                    <a:pt x="75" y="474"/>
                    <a:pt x="75" y="475"/>
                  </a:cubicBezTo>
                  <a:cubicBezTo>
                    <a:pt x="75" y="475"/>
                    <a:pt x="74" y="475"/>
                    <a:pt x="74" y="477"/>
                  </a:cubicBezTo>
                  <a:cubicBezTo>
                    <a:pt x="76" y="477"/>
                    <a:pt x="76" y="477"/>
                    <a:pt x="76" y="477"/>
                  </a:cubicBezTo>
                  <a:cubicBezTo>
                    <a:pt x="76" y="477"/>
                    <a:pt x="76" y="479"/>
                    <a:pt x="76" y="478"/>
                  </a:cubicBezTo>
                  <a:cubicBezTo>
                    <a:pt x="76" y="478"/>
                    <a:pt x="76" y="480"/>
                    <a:pt x="76" y="480"/>
                  </a:cubicBezTo>
                  <a:cubicBezTo>
                    <a:pt x="77" y="481"/>
                    <a:pt x="79" y="479"/>
                    <a:pt x="79" y="479"/>
                  </a:cubicBezTo>
                  <a:cubicBezTo>
                    <a:pt x="80" y="478"/>
                    <a:pt x="82" y="478"/>
                    <a:pt x="82" y="477"/>
                  </a:cubicBezTo>
                  <a:cubicBezTo>
                    <a:pt x="83" y="476"/>
                    <a:pt x="82" y="474"/>
                    <a:pt x="82" y="473"/>
                  </a:cubicBezTo>
                  <a:cubicBezTo>
                    <a:pt x="83" y="471"/>
                    <a:pt x="84" y="469"/>
                    <a:pt x="84" y="467"/>
                  </a:cubicBezTo>
                  <a:cubicBezTo>
                    <a:pt x="79" y="468"/>
                    <a:pt x="78" y="470"/>
                    <a:pt x="74" y="467"/>
                  </a:cubicBezTo>
                  <a:close/>
                  <a:moveTo>
                    <a:pt x="278" y="385"/>
                  </a:moveTo>
                  <a:cubicBezTo>
                    <a:pt x="279" y="385"/>
                    <a:pt x="280" y="385"/>
                    <a:pt x="281" y="385"/>
                  </a:cubicBezTo>
                  <a:cubicBezTo>
                    <a:pt x="282" y="385"/>
                    <a:pt x="282" y="387"/>
                    <a:pt x="283" y="388"/>
                  </a:cubicBezTo>
                  <a:cubicBezTo>
                    <a:pt x="283" y="388"/>
                    <a:pt x="287" y="387"/>
                    <a:pt x="288" y="387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90" y="385"/>
                    <a:pt x="295" y="385"/>
                    <a:pt x="296" y="386"/>
                  </a:cubicBezTo>
                  <a:cubicBezTo>
                    <a:pt x="297" y="386"/>
                    <a:pt x="304" y="389"/>
                    <a:pt x="299" y="388"/>
                  </a:cubicBezTo>
                  <a:cubicBezTo>
                    <a:pt x="299" y="388"/>
                    <a:pt x="297" y="388"/>
                    <a:pt x="296" y="388"/>
                  </a:cubicBezTo>
                  <a:cubicBezTo>
                    <a:pt x="296" y="388"/>
                    <a:pt x="293" y="387"/>
                    <a:pt x="291" y="388"/>
                  </a:cubicBezTo>
                  <a:cubicBezTo>
                    <a:pt x="291" y="388"/>
                    <a:pt x="291" y="389"/>
                    <a:pt x="290" y="390"/>
                  </a:cubicBezTo>
                  <a:cubicBezTo>
                    <a:pt x="289" y="391"/>
                    <a:pt x="288" y="390"/>
                    <a:pt x="286" y="390"/>
                  </a:cubicBezTo>
                  <a:cubicBezTo>
                    <a:pt x="284" y="391"/>
                    <a:pt x="283" y="393"/>
                    <a:pt x="282" y="394"/>
                  </a:cubicBezTo>
                  <a:cubicBezTo>
                    <a:pt x="278" y="395"/>
                    <a:pt x="276" y="396"/>
                    <a:pt x="273" y="399"/>
                  </a:cubicBezTo>
                  <a:cubicBezTo>
                    <a:pt x="272" y="400"/>
                    <a:pt x="269" y="402"/>
                    <a:pt x="269" y="403"/>
                  </a:cubicBezTo>
                  <a:cubicBezTo>
                    <a:pt x="269" y="404"/>
                    <a:pt x="269" y="405"/>
                    <a:pt x="269" y="405"/>
                  </a:cubicBezTo>
                  <a:cubicBezTo>
                    <a:pt x="267" y="405"/>
                    <a:pt x="265" y="406"/>
                    <a:pt x="264" y="405"/>
                  </a:cubicBezTo>
                  <a:cubicBezTo>
                    <a:pt x="264" y="405"/>
                    <a:pt x="263" y="404"/>
                    <a:pt x="263" y="404"/>
                  </a:cubicBezTo>
                  <a:cubicBezTo>
                    <a:pt x="261" y="405"/>
                    <a:pt x="262" y="402"/>
                    <a:pt x="262" y="402"/>
                  </a:cubicBezTo>
                  <a:cubicBezTo>
                    <a:pt x="263" y="401"/>
                    <a:pt x="263" y="402"/>
                    <a:pt x="264" y="401"/>
                  </a:cubicBezTo>
                  <a:cubicBezTo>
                    <a:pt x="266" y="400"/>
                    <a:pt x="267" y="397"/>
                    <a:pt x="268" y="396"/>
                  </a:cubicBezTo>
                  <a:cubicBezTo>
                    <a:pt x="270" y="394"/>
                    <a:pt x="274" y="393"/>
                    <a:pt x="275" y="391"/>
                  </a:cubicBezTo>
                  <a:cubicBezTo>
                    <a:pt x="275" y="390"/>
                    <a:pt x="275" y="389"/>
                    <a:pt x="275" y="388"/>
                  </a:cubicBezTo>
                  <a:cubicBezTo>
                    <a:pt x="275" y="387"/>
                    <a:pt x="278" y="386"/>
                    <a:pt x="278" y="385"/>
                  </a:cubicBezTo>
                  <a:close/>
                  <a:moveTo>
                    <a:pt x="274" y="332"/>
                  </a:moveTo>
                  <a:cubicBezTo>
                    <a:pt x="277" y="332"/>
                    <a:pt x="278" y="333"/>
                    <a:pt x="280" y="334"/>
                  </a:cubicBezTo>
                  <a:cubicBezTo>
                    <a:pt x="280" y="335"/>
                    <a:pt x="280" y="335"/>
                    <a:pt x="280" y="335"/>
                  </a:cubicBezTo>
                  <a:cubicBezTo>
                    <a:pt x="278" y="335"/>
                    <a:pt x="277" y="334"/>
                    <a:pt x="275" y="334"/>
                  </a:cubicBezTo>
                  <a:cubicBezTo>
                    <a:pt x="276" y="335"/>
                    <a:pt x="275" y="336"/>
                    <a:pt x="276" y="336"/>
                  </a:cubicBezTo>
                  <a:cubicBezTo>
                    <a:pt x="276" y="336"/>
                    <a:pt x="277" y="337"/>
                    <a:pt x="277" y="338"/>
                  </a:cubicBezTo>
                  <a:cubicBezTo>
                    <a:pt x="276" y="338"/>
                    <a:pt x="274" y="337"/>
                    <a:pt x="273" y="338"/>
                  </a:cubicBezTo>
                  <a:cubicBezTo>
                    <a:pt x="272" y="338"/>
                    <a:pt x="273" y="340"/>
                    <a:pt x="272" y="341"/>
                  </a:cubicBezTo>
                  <a:cubicBezTo>
                    <a:pt x="272" y="341"/>
                    <a:pt x="270" y="341"/>
                    <a:pt x="270" y="341"/>
                  </a:cubicBezTo>
                  <a:cubicBezTo>
                    <a:pt x="269" y="343"/>
                    <a:pt x="268" y="346"/>
                    <a:pt x="266" y="347"/>
                  </a:cubicBezTo>
                  <a:cubicBezTo>
                    <a:pt x="264" y="348"/>
                    <a:pt x="264" y="346"/>
                    <a:pt x="262" y="347"/>
                  </a:cubicBezTo>
                  <a:cubicBezTo>
                    <a:pt x="262" y="347"/>
                    <a:pt x="254" y="355"/>
                    <a:pt x="254" y="355"/>
                  </a:cubicBezTo>
                  <a:cubicBezTo>
                    <a:pt x="253" y="356"/>
                    <a:pt x="254" y="357"/>
                    <a:pt x="253" y="358"/>
                  </a:cubicBezTo>
                  <a:cubicBezTo>
                    <a:pt x="252" y="359"/>
                    <a:pt x="250" y="359"/>
                    <a:pt x="248" y="360"/>
                  </a:cubicBezTo>
                  <a:cubicBezTo>
                    <a:pt x="248" y="359"/>
                    <a:pt x="247" y="358"/>
                    <a:pt x="246" y="358"/>
                  </a:cubicBezTo>
                  <a:cubicBezTo>
                    <a:pt x="245" y="357"/>
                    <a:pt x="244" y="358"/>
                    <a:pt x="243" y="358"/>
                  </a:cubicBezTo>
                  <a:cubicBezTo>
                    <a:pt x="242" y="360"/>
                    <a:pt x="239" y="365"/>
                    <a:pt x="237" y="366"/>
                  </a:cubicBezTo>
                  <a:cubicBezTo>
                    <a:pt x="237" y="366"/>
                    <a:pt x="234" y="365"/>
                    <a:pt x="233" y="365"/>
                  </a:cubicBezTo>
                  <a:cubicBezTo>
                    <a:pt x="229" y="365"/>
                    <a:pt x="226" y="366"/>
                    <a:pt x="223" y="368"/>
                  </a:cubicBezTo>
                  <a:cubicBezTo>
                    <a:pt x="222" y="367"/>
                    <a:pt x="221" y="367"/>
                    <a:pt x="220" y="366"/>
                  </a:cubicBezTo>
                  <a:cubicBezTo>
                    <a:pt x="219" y="365"/>
                    <a:pt x="219" y="362"/>
                    <a:pt x="218" y="362"/>
                  </a:cubicBezTo>
                  <a:cubicBezTo>
                    <a:pt x="216" y="361"/>
                    <a:pt x="214" y="362"/>
                    <a:pt x="212" y="361"/>
                  </a:cubicBezTo>
                  <a:cubicBezTo>
                    <a:pt x="212" y="361"/>
                    <a:pt x="210" y="359"/>
                    <a:pt x="209" y="359"/>
                  </a:cubicBezTo>
                  <a:cubicBezTo>
                    <a:pt x="205" y="354"/>
                    <a:pt x="214" y="359"/>
                    <a:pt x="218" y="358"/>
                  </a:cubicBezTo>
                  <a:cubicBezTo>
                    <a:pt x="218" y="358"/>
                    <a:pt x="220" y="356"/>
                    <a:pt x="220" y="356"/>
                  </a:cubicBezTo>
                  <a:cubicBezTo>
                    <a:pt x="222" y="355"/>
                    <a:pt x="224" y="354"/>
                    <a:pt x="227" y="352"/>
                  </a:cubicBezTo>
                  <a:cubicBezTo>
                    <a:pt x="227" y="352"/>
                    <a:pt x="228" y="350"/>
                    <a:pt x="229" y="350"/>
                  </a:cubicBezTo>
                  <a:cubicBezTo>
                    <a:pt x="231" y="349"/>
                    <a:pt x="232" y="350"/>
                    <a:pt x="234" y="350"/>
                  </a:cubicBezTo>
                  <a:cubicBezTo>
                    <a:pt x="233" y="349"/>
                    <a:pt x="234" y="349"/>
                    <a:pt x="235" y="348"/>
                  </a:cubicBezTo>
                  <a:cubicBezTo>
                    <a:pt x="231" y="345"/>
                    <a:pt x="229" y="344"/>
                    <a:pt x="228" y="340"/>
                  </a:cubicBezTo>
                  <a:cubicBezTo>
                    <a:pt x="228" y="339"/>
                    <a:pt x="228" y="338"/>
                    <a:pt x="228" y="337"/>
                  </a:cubicBezTo>
                  <a:cubicBezTo>
                    <a:pt x="228" y="336"/>
                    <a:pt x="226" y="335"/>
                    <a:pt x="225" y="335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7" y="334"/>
                    <a:pt x="229" y="333"/>
                    <a:pt x="231" y="334"/>
                  </a:cubicBezTo>
                  <a:cubicBezTo>
                    <a:pt x="231" y="334"/>
                    <a:pt x="233" y="337"/>
                    <a:pt x="233" y="337"/>
                  </a:cubicBezTo>
                  <a:cubicBezTo>
                    <a:pt x="234" y="338"/>
                    <a:pt x="234" y="336"/>
                    <a:pt x="236" y="336"/>
                  </a:cubicBezTo>
                  <a:cubicBezTo>
                    <a:pt x="236" y="340"/>
                    <a:pt x="237" y="342"/>
                    <a:pt x="238" y="346"/>
                  </a:cubicBezTo>
                  <a:cubicBezTo>
                    <a:pt x="242" y="346"/>
                    <a:pt x="250" y="347"/>
                    <a:pt x="253" y="346"/>
                  </a:cubicBezTo>
                  <a:cubicBezTo>
                    <a:pt x="256" y="346"/>
                    <a:pt x="258" y="341"/>
                    <a:pt x="260" y="340"/>
                  </a:cubicBezTo>
                  <a:cubicBezTo>
                    <a:pt x="261" y="339"/>
                    <a:pt x="262" y="339"/>
                    <a:pt x="264" y="338"/>
                  </a:cubicBezTo>
                  <a:cubicBezTo>
                    <a:pt x="265" y="337"/>
                    <a:pt x="266" y="334"/>
                    <a:pt x="268" y="334"/>
                  </a:cubicBezTo>
                  <a:cubicBezTo>
                    <a:pt x="270" y="333"/>
                    <a:pt x="271" y="334"/>
                    <a:pt x="272" y="334"/>
                  </a:cubicBezTo>
                  <a:cubicBezTo>
                    <a:pt x="273" y="334"/>
                    <a:pt x="274" y="332"/>
                    <a:pt x="274" y="332"/>
                  </a:cubicBezTo>
                  <a:close/>
                  <a:moveTo>
                    <a:pt x="189" y="328"/>
                  </a:moveTo>
                  <a:cubicBezTo>
                    <a:pt x="190" y="328"/>
                    <a:pt x="194" y="329"/>
                    <a:pt x="197" y="330"/>
                  </a:cubicBezTo>
                  <a:cubicBezTo>
                    <a:pt x="197" y="330"/>
                    <a:pt x="197" y="332"/>
                    <a:pt x="197" y="332"/>
                  </a:cubicBezTo>
                  <a:cubicBezTo>
                    <a:pt x="199" y="332"/>
                    <a:pt x="202" y="332"/>
                    <a:pt x="206" y="332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2" y="334"/>
                    <a:pt x="199" y="335"/>
                    <a:pt x="197" y="336"/>
                  </a:cubicBezTo>
                  <a:cubicBezTo>
                    <a:pt x="193" y="336"/>
                    <a:pt x="191" y="334"/>
                    <a:pt x="188" y="334"/>
                  </a:cubicBezTo>
                  <a:cubicBezTo>
                    <a:pt x="186" y="334"/>
                    <a:pt x="186" y="335"/>
                    <a:pt x="184" y="334"/>
                  </a:cubicBezTo>
                  <a:cubicBezTo>
                    <a:pt x="183" y="334"/>
                    <a:pt x="182" y="333"/>
                    <a:pt x="181" y="332"/>
                  </a:cubicBezTo>
                  <a:cubicBezTo>
                    <a:pt x="183" y="332"/>
                    <a:pt x="184" y="332"/>
                    <a:pt x="185" y="331"/>
                  </a:cubicBezTo>
                  <a:cubicBezTo>
                    <a:pt x="185" y="331"/>
                    <a:pt x="187" y="331"/>
                    <a:pt x="188" y="330"/>
                  </a:cubicBezTo>
                  <a:cubicBezTo>
                    <a:pt x="189" y="330"/>
                    <a:pt x="188" y="329"/>
                    <a:pt x="189" y="328"/>
                  </a:cubicBezTo>
                  <a:close/>
                  <a:moveTo>
                    <a:pt x="185" y="279"/>
                  </a:moveTo>
                  <a:cubicBezTo>
                    <a:pt x="188" y="278"/>
                    <a:pt x="190" y="280"/>
                    <a:pt x="193" y="281"/>
                  </a:cubicBezTo>
                  <a:cubicBezTo>
                    <a:pt x="194" y="281"/>
                    <a:pt x="196" y="281"/>
                    <a:pt x="197" y="282"/>
                  </a:cubicBezTo>
                  <a:cubicBezTo>
                    <a:pt x="197" y="282"/>
                    <a:pt x="198" y="282"/>
                    <a:pt x="199" y="282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193" y="283"/>
                    <a:pt x="182" y="285"/>
                    <a:pt x="189" y="287"/>
                  </a:cubicBezTo>
                  <a:cubicBezTo>
                    <a:pt x="190" y="288"/>
                    <a:pt x="191" y="287"/>
                    <a:pt x="192" y="287"/>
                  </a:cubicBezTo>
                  <a:cubicBezTo>
                    <a:pt x="194" y="287"/>
                    <a:pt x="197" y="290"/>
                    <a:pt x="198" y="290"/>
                  </a:cubicBezTo>
                  <a:cubicBezTo>
                    <a:pt x="202" y="291"/>
                    <a:pt x="205" y="289"/>
                    <a:pt x="208" y="288"/>
                  </a:cubicBezTo>
                  <a:cubicBezTo>
                    <a:pt x="208" y="290"/>
                    <a:pt x="209" y="290"/>
                    <a:pt x="209" y="292"/>
                  </a:cubicBezTo>
                  <a:cubicBezTo>
                    <a:pt x="209" y="294"/>
                    <a:pt x="206" y="297"/>
                    <a:pt x="205" y="298"/>
                  </a:cubicBezTo>
                  <a:cubicBezTo>
                    <a:pt x="206" y="299"/>
                    <a:pt x="206" y="299"/>
                    <a:pt x="207" y="299"/>
                  </a:cubicBezTo>
                  <a:cubicBezTo>
                    <a:pt x="207" y="299"/>
                    <a:pt x="207" y="301"/>
                    <a:pt x="207" y="301"/>
                  </a:cubicBezTo>
                  <a:cubicBezTo>
                    <a:pt x="205" y="302"/>
                    <a:pt x="202" y="303"/>
                    <a:pt x="198" y="302"/>
                  </a:cubicBezTo>
                  <a:cubicBezTo>
                    <a:pt x="198" y="302"/>
                    <a:pt x="196" y="300"/>
                    <a:pt x="196" y="300"/>
                  </a:cubicBezTo>
                  <a:cubicBezTo>
                    <a:pt x="194" y="300"/>
                    <a:pt x="194" y="301"/>
                    <a:pt x="192" y="301"/>
                  </a:cubicBezTo>
                  <a:cubicBezTo>
                    <a:pt x="192" y="301"/>
                    <a:pt x="191" y="303"/>
                    <a:pt x="191" y="304"/>
                  </a:cubicBezTo>
                  <a:cubicBezTo>
                    <a:pt x="192" y="305"/>
                    <a:pt x="203" y="310"/>
                    <a:pt x="199" y="309"/>
                  </a:cubicBezTo>
                  <a:cubicBezTo>
                    <a:pt x="198" y="309"/>
                    <a:pt x="196" y="308"/>
                    <a:pt x="195" y="308"/>
                  </a:cubicBezTo>
                  <a:cubicBezTo>
                    <a:pt x="194" y="308"/>
                    <a:pt x="191" y="308"/>
                    <a:pt x="191" y="308"/>
                  </a:cubicBezTo>
                  <a:cubicBezTo>
                    <a:pt x="188" y="309"/>
                    <a:pt x="185" y="309"/>
                    <a:pt x="182" y="311"/>
                  </a:cubicBezTo>
                  <a:cubicBezTo>
                    <a:pt x="181" y="312"/>
                    <a:pt x="179" y="315"/>
                    <a:pt x="177" y="316"/>
                  </a:cubicBezTo>
                  <a:cubicBezTo>
                    <a:pt x="176" y="316"/>
                    <a:pt x="177" y="313"/>
                    <a:pt x="177" y="312"/>
                  </a:cubicBezTo>
                  <a:cubicBezTo>
                    <a:pt x="178" y="311"/>
                    <a:pt x="178" y="313"/>
                    <a:pt x="180" y="312"/>
                  </a:cubicBezTo>
                  <a:cubicBezTo>
                    <a:pt x="181" y="311"/>
                    <a:pt x="180" y="310"/>
                    <a:pt x="181" y="310"/>
                  </a:cubicBezTo>
                  <a:cubicBezTo>
                    <a:pt x="182" y="307"/>
                    <a:pt x="185" y="307"/>
                    <a:pt x="189" y="306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3" y="303"/>
                    <a:pt x="183" y="303"/>
                    <a:pt x="179" y="306"/>
                  </a:cubicBezTo>
                  <a:cubicBezTo>
                    <a:pt x="178" y="307"/>
                    <a:pt x="176" y="308"/>
                    <a:pt x="175" y="309"/>
                  </a:cubicBezTo>
                  <a:cubicBezTo>
                    <a:pt x="175" y="310"/>
                    <a:pt x="176" y="311"/>
                    <a:pt x="175" y="312"/>
                  </a:cubicBezTo>
                  <a:cubicBezTo>
                    <a:pt x="175" y="313"/>
                    <a:pt x="174" y="314"/>
                    <a:pt x="173" y="314"/>
                  </a:cubicBezTo>
                  <a:cubicBezTo>
                    <a:pt x="168" y="313"/>
                    <a:pt x="165" y="313"/>
                    <a:pt x="161" y="310"/>
                  </a:cubicBezTo>
                  <a:cubicBezTo>
                    <a:pt x="161" y="308"/>
                    <a:pt x="161" y="308"/>
                    <a:pt x="161" y="308"/>
                  </a:cubicBezTo>
                  <a:cubicBezTo>
                    <a:pt x="165" y="307"/>
                    <a:pt x="163" y="307"/>
                    <a:pt x="163" y="304"/>
                  </a:cubicBezTo>
                  <a:cubicBezTo>
                    <a:pt x="165" y="303"/>
                    <a:pt x="166" y="301"/>
                    <a:pt x="168" y="300"/>
                  </a:cubicBezTo>
                  <a:cubicBezTo>
                    <a:pt x="168" y="299"/>
                    <a:pt x="168" y="299"/>
                    <a:pt x="168" y="298"/>
                  </a:cubicBezTo>
                  <a:cubicBezTo>
                    <a:pt x="168" y="297"/>
                    <a:pt x="165" y="295"/>
                    <a:pt x="165" y="294"/>
                  </a:cubicBezTo>
                  <a:cubicBezTo>
                    <a:pt x="161" y="292"/>
                    <a:pt x="168" y="294"/>
                    <a:pt x="169" y="294"/>
                  </a:cubicBezTo>
                  <a:cubicBezTo>
                    <a:pt x="171" y="295"/>
                    <a:pt x="173" y="295"/>
                    <a:pt x="175" y="295"/>
                  </a:cubicBezTo>
                  <a:cubicBezTo>
                    <a:pt x="174" y="294"/>
                    <a:pt x="177" y="292"/>
                    <a:pt x="173" y="292"/>
                  </a:cubicBezTo>
                  <a:cubicBezTo>
                    <a:pt x="173" y="292"/>
                    <a:pt x="173" y="291"/>
                    <a:pt x="173" y="290"/>
                  </a:cubicBezTo>
                  <a:cubicBezTo>
                    <a:pt x="169" y="287"/>
                    <a:pt x="157" y="287"/>
                    <a:pt x="153" y="288"/>
                  </a:cubicBezTo>
                  <a:cubicBezTo>
                    <a:pt x="153" y="287"/>
                    <a:pt x="152" y="284"/>
                    <a:pt x="154" y="284"/>
                  </a:cubicBezTo>
                  <a:cubicBezTo>
                    <a:pt x="154" y="284"/>
                    <a:pt x="156" y="285"/>
                    <a:pt x="157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1" y="283"/>
                    <a:pt x="160" y="284"/>
                    <a:pt x="160" y="283"/>
                  </a:cubicBezTo>
                  <a:cubicBezTo>
                    <a:pt x="163" y="283"/>
                    <a:pt x="164" y="284"/>
                    <a:pt x="167" y="284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0" y="282"/>
                    <a:pt x="172" y="283"/>
                    <a:pt x="174" y="283"/>
                  </a:cubicBezTo>
                  <a:cubicBezTo>
                    <a:pt x="175" y="281"/>
                    <a:pt x="175" y="281"/>
                    <a:pt x="175" y="281"/>
                  </a:cubicBezTo>
                  <a:cubicBezTo>
                    <a:pt x="177" y="280"/>
                    <a:pt x="179" y="281"/>
                    <a:pt x="181" y="281"/>
                  </a:cubicBezTo>
                  <a:cubicBezTo>
                    <a:pt x="182" y="280"/>
                    <a:pt x="184" y="279"/>
                    <a:pt x="185" y="279"/>
                  </a:cubicBezTo>
                  <a:close/>
                  <a:moveTo>
                    <a:pt x="365" y="263"/>
                  </a:moveTo>
                  <a:cubicBezTo>
                    <a:pt x="365" y="263"/>
                    <a:pt x="366" y="264"/>
                    <a:pt x="366" y="265"/>
                  </a:cubicBezTo>
                  <a:cubicBezTo>
                    <a:pt x="367" y="265"/>
                    <a:pt x="366" y="264"/>
                    <a:pt x="367" y="264"/>
                  </a:cubicBezTo>
                  <a:cubicBezTo>
                    <a:pt x="366" y="264"/>
                    <a:pt x="366" y="263"/>
                    <a:pt x="365" y="263"/>
                  </a:cubicBezTo>
                  <a:close/>
                  <a:moveTo>
                    <a:pt x="361" y="259"/>
                  </a:moveTo>
                  <a:cubicBezTo>
                    <a:pt x="363" y="262"/>
                    <a:pt x="363" y="265"/>
                    <a:pt x="362" y="259"/>
                  </a:cubicBezTo>
                  <a:lnTo>
                    <a:pt x="361" y="259"/>
                  </a:lnTo>
                  <a:close/>
                  <a:moveTo>
                    <a:pt x="318" y="253"/>
                  </a:moveTo>
                  <a:cubicBezTo>
                    <a:pt x="318" y="254"/>
                    <a:pt x="318" y="254"/>
                    <a:pt x="318" y="254"/>
                  </a:cubicBezTo>
                  <a:cubicBezTo>
                    <a:pt x="316" y="255"/>
                    <a:pt x="313" y="253"/>
                    <a:pt x="316" y="255"/>
                  </a:cubicBezTo>
                  <a:cubicBezTo>
                    <a:pt x="316" y="255"/>
                    <a:pt x="317" y="256"/>
                    <a:pt x="318" y="257"/>
                  </a:cubicBezTo>
                  <a:cubicBezTo>
                    <a:pt x="319" y="256"/>
                    <a:pt x="322" y="256"/>
                    <a:pt x="320" y="254"/>
                  </a:cubicBezTo>
                  <a:cubicBezTo>
                    <a:pt x="319" y="253"/>
                    <a:pt x="320" y="253"/>
                    <a:pt x="318" y="253"/>
                  </a:cubicBezTo>
                  <a:close/>
                  <a:moveTo>
                    <a:pt x="346" y="249"/>
                  </a:moveTo>
                  <a:cubicBezTo>
                    <a:pt x="343" y="249"/>
                    <a:pt x="341" y="253"/>
                    <a:pt x="344" y="253"/>
                  </a:cubicBezTo>
                  <a:cubicBezTo>
                    <a:pt x="345" y="252"/>
                    <a:pt x="349" y="248"/>
                    <a:pt x="346" y="249"/>
                  </a:cubicBezTo>
                  <a:close/>
                  <a:moveTo>
                    <a:pt x="357" y="245"/>
                  </a:moveTo>
                  <a:cubicBezTo>
                    <a:pt x="357" y="247"/>
                    <a:pt x="357" y="247"/>
                    <a:pt x="357" y="247"/>
                  </a:cubicBezTo>
                  <a:cubicBezTo>
                    <a:pt x="356" y="247"/>
                    <a:pt x="355" y="246"/>
                    <a:pt x="353" y="246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4" y="248"/>
                    <a:pt x="356" y="249"/>
                    <a:pt x="358" y="249"/>
                  </a:cubicBezTo>
                  <a:cubicBezTo>
                    <a:pt x="360" y="248"/>
                    <a:pt x="358" y="244"/>
                    <a:pt x="357" y="245"/>
                  </a:cubicBezTo>
                  <a:close/>
                  <a:moveTo>
                    <a:pt x="352" y="241"/>
                  </a:moveTo>
                  <a:cubicBezTo>
                    <a:pt x="352" y="241"/>
                    <a:pt x="353" y="243"/>
                    <a:pt x="353" y="243"/>
                  </a:cubicBezTo>
                  <a:cubicBezTo>
                    <a:pt x="355" y="243"/>
                    <a:pt x="354" y="241"/>
                    <a:pt x="352" y="241"/>
                  </a:cubicBezTo>
                  <a:close/>
                  <a:moveTo>
                    <a:pt x="377" y="233"/>
                  </a:moveTo>
                  <a:cubicBezTo>
                    <a:pt x="377" y="233"/>
                    <a:pt x="376" y="234"/>
                    <a:pt x="376" y="234"/>
                  </a:cubicBezTo>
                  <a:cubicBezTo>
                    <a:pt x="376" y="235"/>
                    <a:pt x="376" y="236"/>
                    <a:pt x="376" y="237"/>
                  </a:cubicBezTo>
                  <a:cubicBezTo>
                    <a:pt x="375" y="237"/>
                    <a:pt x="375" y="236"/>
                    <a:pt x="375" y="236"/>
                  </a:cubicBezTo>
                  <a:cubicBezTo>
                    <a:pt x="373" y="235"/>
                    <a:pt x="373" y="237"/>
                    <a:pt x="372" y="237"/>
                  </a:cubicBezTo>
                  <a:cubicBezTo>
                    <a:pt x="372" y="240"/>
                    <a:pt x="371" y="244"/>
                    <a:pt x="368" y="245"/>
                  </a:cubicBezTo>
                  <a:cubicBezTo>
                    <a:pt x="368" y="245"/>
                    <a:pt x="367" y="245"/>
                    <a:pt x="366" y="245"/>
                  </a:cubicBezTo>
                  <a:cubicBezTo>
                    <a:pt x="366" y="246"/>
                    <a:pt x="366" y="247"/>
                    <a:pt x="365" y="247"/>
                  </a:cubicBezTo>
                  <a:cubicBezTo>
                    <a:pt x="367" y="248"/>
                    <a:pt x="366" y="248"/>
                    <a:pt x="367" y="249"/>
                  </a:cubicBezTo>
                  <a:cubicBezTo>
                    <a:pt x="368" y="249"/>
                    <a:pt x="368" y="248"/>
                    <a:pt x="369" y="248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0" y="250"/>
                    <a:pt x="371" y="250"/>
                    <a:pt x="371" y="251"/>
                  </a:cubicBezTo>
                  <a:cubicBezTo>
                    <a:pt x="372" y="250"/>
                    <a:pt x="373" y="247"/>
                    <a:pt x="375" y="248"/>
                  </a:cubicBezTo>
                  <a:cubicBezTo>
                    <a:pt x="376" y="248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9" y="254"/>
                    <a:pt x="377" y="253"/>
                    <a:pt x="379" y="257"/>
                  </a:cubicBezTo>
                  <a:cubicBezTo>
                    <a:pt x="380" y="257"/>
                    <a:pt x="382" y="257"/>
                    <a:pt x="381" y="256"/>
                  </a:cubicBezTo>
                  <a:cubicBezTo>
                    <a:pt x="382" y="256"/>
                    <a:pt x="383" y="257"/>
                    <a:pt x="384" y="257"/>
                  </a:cubicBezTo>
                  <a:cubicBezTo>
                    <a:pt x="385" y="256"/>
                    <a:pt x="387" y="254"/>
                    <a:pt x="385" y="255"/>
                  </a:cubicBezTo>
                  <a:cubicBezTo>
                    <a:pt x="385" y="254"/>
                    <a:pt x="385" y="253"/>
                    <a:pt x="385" y="253"/>
                  </a:cubicBezTo>
                  <a:cubicBezTo>
                    <a:pt x="390" y="254"/>
                    <a:pt x="389" y="254"/>
                    <a:pt x="393" y="253"/>
                  </a:cubicBezTo>
                  <a:cubicBezTo>
                    <a:pt x="393" y="252"/>
                    <a:pt x="396" y="252"/>
                    <a:pt x="397" y="252"/>
                  </a:cubicBezTo>
                  <a:cubicBezTo>
                    <a:pt x="397" y="252"/>
                    <a:pt x="399" y="250"/>
                    <a:pt x="399" y="250"/>
                  </a:cubicBezTo>
                  <a:cubicBezTo>
                    <a:pt x="397" y="250"/>
                    <a:pt x="396" y="250"/>
                    <a:pt x="395" y="249"/>
                  </a:cubicBezTo>
                  <a:cubicBezTo>
                    <a:pt x="395" y="247"/>
                    <a:pt x="396" y="243"/>
                    <a:pt x="395" y="241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7" y="235"/>
                    <a:pt x="385" y="236"/>
                    <a:pt x="384" y="235"/>
                  </a:cubicBezTo>
                  <a:cubicBezTo>
                    <a:pt x="383" y="234"/>
                    <a:pt x="383" y="234"/>
                    <a:pt x="383" y="234"/>
                  </a:cubicBezTo>
                  <a:cubicBezTo>
                    <a:pt x="381" y="234"/>
                    <a:pt x="381" y="235"/>
                    <a:pt x="380" y="235"/>
                  </a:cubicBezTo>
                  <a:cubicBezTo>
                    <a:pt x="380" y="235"/>
                    <a:pt x="380" y="233"/>
                    <a:pt x="380" y="233"/>
                  </a:cubicBezTo>
                  <a:cubicBezTo>
                    <a:pt x="379" y="232"/>
                    <a:pt x="378" y="233"/>
                    <a:pt x="377" y="233"/>
                  </a:cubicBezTo>
                  <a:close/>
                  <a:moveTo>
                    <a:pt x="355" y="218"/>
                  </a:moveTo>
                  <a:cubicBezTo>
                    <a:pt x="355" y="219"/>
                    <a:pt x="355" y="219"/>
                    <a:pt x="355" y="219"/>
                  </a:cubicBezTo>
                  <a:cubicBezTo>
                    <a:pt x="351" y="222"/>
                    <a:pt x="353" y="221"/>
                    <a:pt x="353" y="224"/>
                  </a:cubicBezTo>
                  <a:cubicBezTo>
                    <a:pt x="353" y="224"/>
                    <a:pt x="354" y="223"/>
                    <a:pt x="355" y="223"/>
                  </a:cubicBezTo>
                  <a:cubicBezTo>
                    <a:pt x="355" y="222"/>
                    <a:pt x="357" y="217"/>
                    <a:pt x="355" y="218"/>
                  </a:cubicBezTo>
                  <a:close/>
                  <a:moveTo>
                    <a:pt x="295" y="171"/>
                  </a:moveTo>
                  <a:cubicBezTo>
                    <a:pt x="294" y="178"/>
                    <a:pt x="294" y="182"/>
                    <a:pt x="296" y="188"/>
                  </a:cubicBezTo>
                  <a:cubicBezTo>
                    <a:pt x="297" y="188"/>
                    <a:pt x="301" y="188"/>
                    <a:pt x="303" y="189"/>
                  </a:cubicBezTo>
                  <a:cubicBezTo>
                    <a:pt x="304" y="189"/>
                    <a:pt x="305" y="191"/>
                    <a:pt x="305" y="191"/>
                  </a:cubicBezTo>
                  <a:cubicBezTo>
                    <a:pt x="307" y="192"/>
                    <a:pt x="308" y="191"/>
                    <a:pt x="310" y="191"/>
                  </a:cubicBezTo>
                  <a:cubicBezTo>
                    <a:pt x="310" y="191"/>
                    <a:pt x="310" y="190"/>
                    <a:pt x="310" y="190"/>
                  </a:cubicBezTo>
                  <a:cubicBezTo>
                    <a:pt x="310" y="188"/>
                    <a:pt x="310" y="187"/>
                    <a:pt x="310" y="185"/>
                  </a:cubicBezTo>
                  <a:cubicBezTo>
                    <a:pt x="309" y="184"/>
                    <a:pt x="306" y="183"/>
                    <a:pt x="306" y="182"/>
                  </a:cubicBezTo>
                  <a:cubicBezTo>
                    <a:pt x="304" y="181"/>
                    <a:pt x="305" y="179"/>
                    <a:pt x="304" y="17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7" y="171"/>
                    <a:pt x="296" y="172"/>
                    <a:pt x="295" y="171"/>
                  </a:cubicBezTo>
                  <a:close/>
                  <a:moveTo>
                    <a:pt x="177" y="153"/>
                  </a:moveTo>
                  <a:cubicBezTo>
                    <a:pt x="176" y="153"/>
                    <a:pt x="173" y="155"/>
                    <a:pt x="172" y="156"/>
                  </a:cubicBezTo>
                  <a:cubicBezTo>
                    <a:pt x="169" y="157"/>
                    <a:pt x="166" y="156"/>
                    <a:pt x="163" y="157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0" y="159"/>
                    <a:pt x="159" y="158"/>
                    <a:pt x="157" y="159"/>
                  </a:cubicBezTo>
                  <a:cubicBezTo>
                    <a:pt x="155" y="160"/>
                    <a:pt x="152" y="161"/>
                    <a:pt x="150" y="162"/>
                  </a:cubicBezTo>
                  <a:cubicBezTo>
                    <a:pt x="151" y="164"/>
                    <a:pt x="153" y="168"/>
                    <a:pt x="153" y="169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6"/>
                    <a:pt x="152" y="177"/>
                    <a:pt x="151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1"/>
                    <a:pt x="153" y="181"/>
                  </a:cubicBezTo>
                  <a:cubicBezTo>
                    <a:pt x="152" y="181"/>
                    <a:pt x="150" y="181"/>
                    <a:pt x="149" y="181"/>
                  </a:cubicBezTo>
                  <a:cubicBezTo>
                    <a:pt x="150" y="184"/>
                    <a:pt x="152" y="188"/>
                    <a:pt x="151" y="191"/>
                  </a:cubicBezTo>
                  <a:cubicBezTo>
                    <a:pt x="150" y="192"/>
                    <a:pt x="148" y="193"/>
                    <a:pt x="148" y="193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9" y="200"/>
                    <a:pt x="149" y="200"/>
                  </a:cubicBezTo>
                  <a:cubicBezTo>
                    <a:pt x="151" y="201"/>
                    <a:pt x="151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6" y="206"/>
                    <a:pt x="156" y="211"/>
                    <a:pt x="159" y="212"/>
                  </a:cubicBezTo>
                  <a:cubicBezTo>
                    <a:pt x="166" y="215"/>
                    <a:pt x="170" y="206"/>
                    <a:pt x="172" y="203"/>
                  </a:cubicBezTo>
                  <a:cubicBezTo>
                    <a:pt x="173" y="204"/>
                    <a:pt x="173" y="203"/>
                    <a:pt x="174" y="203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9" y="206"/>
                    <a:pt x="181" y="205"/>
                    <a:pt x="185" y="204"/>
                  </a:cubicBezTo>
                  <a:cubicBezTo>
                    <a:pt x="186" y="204"/>
                    <a:pt x="187" y="204"/>
                    <a:pt x="187" y="203"/>
                  </a:cubicBezTo>
                  <a:cubicBezTo>
                    <a:pt x="188" y="203"/>
                    <a:pt x="187" y="201"/>
                    <a:pt x="188" y="200"/>
                  </a:cubicBezTo>
                  <a:cubicBezTo>
                    <a:pt x="188" y="200"/>
                    <a:pt x="190" y="199"/>
                    <a:pt x="190" y="199"/>
                  </a:cubicBezTo>
                  <a:cubicBezTo>
                    <a:pt x="191" y="197"/>
                    <a:pt x="190" y="195"/>
                    <a:pt x="190" y="195"/>
                  </a:cubicBezTo>
                  <a:cubicBezTo>
                    <a:pt x="190" y="195"/>
                    <a:pt x="190" y="193"/>
                    <a:pt x="190" y="193"/>
                  </a:cubicBezTo>
                  <a:cubicBezTo>
                    <a:pt x="191" y="192"/>
                    <a:pt x="192" y="193"/>
                    <a:pt x="193" y="192"/>
                  </a:cubicBezTo>
                  <a:cubicBezTo>
                    <a:pt x="194" y="191"/>
                    <a:pt x="194" y="189"/>
                    <a:pt x="195" y="188"/>
                  </a:cubicBezTo>
                  <a:cubicBezTo>
                    <a:pt x="196" y="187"/>
                    <a:pt x="198" y="187"/>
                    <a:pt x="199" y="186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6" y="179"/>
                    <a:pt x="207" y="180"/>
                    <a:pt x="209" y="179"/>
                  </a:cubicBezTo>
                  <a:cubicBezTo>
                    <a:pt x="211" y="178"/>
                    <a:pt x="213" y="175"/>
                    <a:pt x="215" y="175"/>
                  </a:cubicBezTo>
                  <a:cubicBezTo>
                    <a:pt x="217" y="174"/>
                    <a:pt x="218" y="176"/>
                    <a:pt x="219" y="175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2" y="174"/>
                    <a:pt x="224" y="175"/>
                    <a:pt x="226" y="174"/>
                  </a:cubicBezTo>
                  <a:cubicBezTo>
                    <a:pt x="226" y="174"/>
                    <a:pt x="228" y="172"/>
                    <a:pt x="229" y="172"/>
                  </a:cubicBezTo>
                  <a:cubicBezTo>
                    <a:pt x="228" y="172"/>
                    <a:pt x="229" y="170"/>
                    <a:pt x="229" y="169"/>
                  </a:cubicBezTo>
                  <a:cubicBezTo>
                    <a:pt x="227" y="169"/>
                    <a:pt x="225" y="169"/>
                    <a:pt x="223" y="168"/>
                  </a:cubicBezTo>
                  <a:cubicBezTo>
                    <a:pt x="222" y="167"/>
                    <a:pt x="222" y="164"/>
                    <a:pt x="221" y="164"/>
                  </a:cubicBezTo>
                  <a:cubicBezTo>
                    <a:pt x="219" y="162"/>
                    <a:pt x="207" y="160"/>
                    <a:pt x="203" y="160"/>
                  </a:cubicBezTo>
                  <a:cubicBezTo>
                    <a:pt x="203" y="160"/>
                    <a:pt x="202" y="162"/>
                    <a:pt x="202" y="162"/>
                  </a:cubicBezTo>
                  <a:cubicBezTo>
                    <a:pt x="196" y="161"/>
                    <a:pt x="189" y="160"/>
                    <a:pt x="183" y="157"/>
                  </a:cubicBezTo>
                  <a:cubicBezTo>
                    <a:pt x="181" y="156"/>
                    <a:pt x="178" y="153"/>
                    <a:pt x="177" y="153"/>
                  </a:cubicBezTo>
                  <a:close/>
                  <a:moveTo>
                    <a:pt x="277" y="149"/>
                  </a:moveTo>
                  <a:cubicBezTo>
                    <a:pt x="276" y="149"/>
                    <a:pt x="275" y="152"/>
                    <a:pt x="278" y="151"/>
                  </a:cubicBezTo>
                  <a:cubicBezTo>
                    <a:pt x="279" y="151"/>
                    <a:pt x="280" y="148"/>
                    <a:pt x="277" y="149"/>
                  </a:cubicBezTo>
                  <a:close/>
                  <a:moveTo>
                    <a:pt x="325" y="141"/>
                  </a:moveTo>
                  <a:cubicBezTo>
                    <a:pt x="325" y="142"/>
                    <a:pt x="324" y="145"/>
                    <a:pt x="324" y="146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4" y="148"/>
                    <a:pt x="328" y="146"/>
                    <a:pt x="327" y="146"/>
                  </a:cubicBezTo>
                  <a:cubicBezTo>
                    <a:pt x="327" y="146"/>
                    <a:pt x="328" y="144"/>
                    <a:pt x="327" y="142"/>
                  </a:cubicBezTo>
                  <a:cubicBezTo>
                    <a:pt x="327" y="142"/>
                    <a:pt x="325" y="141"/>
                    <a:pt x="325" y="141"/>
                  </a:cubicBezTo>
                  <a:close/>
                  <a:moveTo>
                    <a:pt x="206" y="126"/>
                  </a:moveTo>
                  <a:cubicBezTo>
                    <a:pt x="206" y="127"/>
                    <a:pt x="204" y="128"/>
                    <a:pt x="204" y="128"/>
                  </a:cubicBezTo>
                  <a:cubicBezTo>
                    <a:pt x="204" y="129"/>
                    <a:pt x="204" y="130"/>
                    <a:pt x="204" y="131"/>
                  </a:cubicBezTo>
                  <a:cubicBezTo>
                    <a:pt x="203" y="132"/>
                    <a:pt x="200" y="133"/>
                    <a:pt x="199" y="134"/>
                  </a:cubicBezTo>
                  <a:cubicBezTo>
                    <a:pt x="198" y="134"/>
                    <a:pt x="198" y="136"/>
                    <a:pt x="197" y="137"/>
                  </a:cubicBezTo>
                  <a:cubicBezTo>
                    <a:pt x="196" y="136"/>
                    <a:pt x="197" y="140"/>
                    <a:pt x="197" y="140"/>
                  </a:cubicBezTo>
                  <a:cubicBezTo>
                    <a:pt x="200" y="141"/>
                    <a:pt x="201" y="140"/>
                    <a:pt x="204" y="141"/>
                  </a:cubicBezTo>
                  <a:cubicBezTo>
                    <a:pt x="205" y="138"/>
                    <a:pt x="204" y="136"/>
                    <a:pt x="205" y="134"/>
                  </a:cubicBezTo>
                  <a:cubicBezTo>
                    <a:pt x="206" y="133"/>
                    <a:pt x="207" y="133"/>
                    <a:pt x="207" y="133"/>
                  </a:cubicBezTo>
                  <a:cubicBezTo>
                    <a:pt x="208" y="132"/>
                    <a:pt x="208" y="129"/>
                    <a:pt x="209" y="127"/>
                  </a:cubicBezTo>
                  <a:cubicBezTo>
                    <a:pt x="208" y="127"/>
                    <a:pt x="206" y="126"/>
                    <a:pt x="206" y="126"/>
                  </a:cubicBezTo>
                  <a:close/>
                  <a:moveTo>
                    <a:pt x="223" y="120"/>
                  </a:moveTo>
                  <a:cubicBezTo>
                    <a:pt x="220" y="123"/>
                    <a:pt x="223" y="123"/>
                    <a:pt x="225" y="124"/>
                  </a:cubicBezTo>
                  <a:cubicBezTo>
                    <a:pt x="225" y="121"/>
                    <a:pt x="225" y="121"/>
                    <a:pt x="225" y="121"/>
                  </a:cubicBezTo>
                  <a:lnTo>
                    <a:pt x="223" y="120"/>
                  </a:lnTo>
                  <a:close/>
                  <a:moveTo>
                    <a:pt x="230" y="112"/>
                  </a:moveTo>
                  <a:cubicBezTo>
                    <a:pt x="230" y="112"/>
                    <a:pt x="230" y="114"/>
                    <a:pt x="230" y="114"/>
                  </a:cubicBezTo>
                  <a:cubicBezTo>
                    <a:pt x="229" y="114"/>
                    <a:pt x="229" y="116"/>
                    <a:pt x="229" y="117"/>
                  </a:cubicBezTo>
                  <a:cubicBezTo>
                    <a:pt x="231" y="117"/>
                    <a:pt x="231" y="116"/>
                    <a:pt x="233" y="116"/>
                  </a:cubicBezTo>
                  <a:cubicBezTo>
                    <a:pt x="233" y="115"/>
                    <a:pt x="235" y="111"/>
                    <a:pt x="230" y="112"/>
                  </a:cubicBezTo>
                  <a:close/>
                  <a:moveTo>
                    <a:pt x="276" y="110"/>
                  </a:moveTo>
                  <a:cubicBezTo>
                    <a:pt x="276" y="112"/>
                    <a:pt x="276" y="112"/>
                    <a:pt x="276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5" y="112"/>
                    <a:pt x="272" y="112"/>
                    <a:pt x="272" y="112"/>
                  </a:cubicBezTo>
                  <a:cubicBezTo>
                    <a:pt x="274" y="114"/>
                    <a:pt x="273" y="115"/>
                    <a:pt x="274" y="118"/>
                  </a:cubicBezTo>
                  <a:cubicBezTo>
                    <a:pt x="272" y="118"/>
                    <a:pt x="273" y="117"/>
                    <a:pt x="272" y="119"/>
                  </a:cubicBezTo>
                  <a:cubicBezTo>
                    <a:pt x="274" y="119"/>
                    <a:pt x="273" y="124"/>
                    <a:pt x="272" y="126"/>
                  </a:cubicBezTo>
                  <a:cubicBezTo>
                    <a:pt x="274" y="126"/>
                    <a:pt x="277" y="127"/>
                    <a:pt x="278" y="128"/>
                  </a:cubicBezTo>
                  <a:cubicBezTo>
                    <a:pt x="277" y="130"/>
                    <a:pt x="277" y="131"/>
                    <a:pt x="276" y="133"/>
                  </a:cubicBezTo>
                  <a:cubicBezTo>
                    <a:pt x="277" y="133"/>
                    <a:pt x="278" y="133"/>
                    <a:pt x="279" y="133"/>
                  </a:cubicBezTo>
                  <a:cubicBezTo>
                    <a:pt x="279" y="133"/>
                    <a:pt x="280" y="134"/>
                    <a:pt x="280" y="134"/>
                  </a:cubicBezTo>
                  <a:cubicBezTo>
                    <a:pt x="280" y="134"/>
                    <a:pt x="280" y="137"/>
                    <a:pt x="280" y="137"/>
                  </a:cubicBezTo>
                  <a:cubicBezTo>
                    <a:pt x="276" y="136"/>
                    <a:pt x="270" y="136"/>
                    <a:pt x="268" y="136"/>
                  </a:cubicBezTo>
                  <a:cubicBezTo>
                    <a:pt x="266" y="135"/>
                    <a:pt x="262" y="136"/>
                    <a:pt x="260" y="136"/>
                  </a:cubicBezTo>
                  <a:cubicBezTo>
                    <a:pt x="260" y="136"/>
                    <a:pt x="260" y="133"/>
                    <a:pt x="260" y="133"/>
                  </a:cubicBezTo>
                  <a:cubicBezTo>
                    <a:pt x="259" y="132"/>
                    <a:pt x="257" y="133"/>
                    <a:pt x="256" y="133"/>
                  </a:cubicBezTo>
                  <a:cubicBezTo>
                    <a:pt x="256" y="133"/>
                    <a:pt x="255" y="131"/>
                    <a:pt x="254" y="131"/>
                  </a:cubicBezTo>
                  <a:cubicBezTo>
                    <a:pt x="254" y="130"/>
                    <a:pt x="254" y="130"/>
                    <a:pt x="254" y="130"/>
                  </a:cubicBezTo>
                  <a:cubicBezTo>
                    <a:pt x="252" y="129"/>
                    <a:pt x="250" y="130"/>
                    <a:pt x="247" y="130"/>
                  </a:cubicBezTo>
                  <a:cubicBezTo>
                    <a:pt x="246" y="129"/>
                    <a:pt x="244" y="127"/>
                    <a:pt x="243" y="126"/>
                  </a:cubicBezTo>
                  <a:cubicBezTo>
                    <a:pt x="240" y="125"/>
                    <a:pt x="236" y="127"/>
                    <a:pt x="234" y="126"/>
                  </a:cubicBezTo>
                  <a:cubicBezTo>
                    <a:pt x="234" y="126"/>
                    <a:pt x="233" y="124"/>
                    <a:pt x="233" y="124"/>
                  </a:cubicBezTo>
                  <a:cubicBezTo>
                    <a:pt x="231" y="124"/>
                    <a:pt x="229" y="124"/>
                    <a:pt x="227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5" y="127"/>
                    <a:pt x="223" y="126"/>
                    <a:pt x="221" y="126"/>
                  </a:cubicBezTo>
                  <a:cubicBezTo>
                    <a:pt x="220" y="131"/>
                    <a:pt x="218" y="132"/>
                    <a:pt x="225" y="133"/>
                  </a:cubicBezTo>
                  <a:cubicBezTo>
                    <a:pt x="223" y="133"/>
                    <a:pt x="221" y="135"/>
                    <a:pt x="220" y="135"/>
                  </a:cubicBezTo>
                  <a:cubicBezTo>
                    <a:pt x="218" y="135"/>
                    <a:pt x="217" y="134"/>
                    <a:pt x="217" y="134"/>
                  </a:cubicBezTo>
                  <a:cubicBezTo>
                    <a:pt x="216" y="134"/>
                    <a:pt x="216" y="136"/>
                    <a:pt x="215" y="13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8"/>
                    <a:pt x="226" y="137"/>
                    <a:pt x="221" y="139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18" y="141"/>
                    <a:pt x="216" y="140"/>
                    <a:pt x="215" y="141"/>
                  </a:cubicBezTo>
                  <a:cubicBezTo>
                    <a:pt x="214" y="142"/>
                    <a:pt x="214" y="142"/>
                    <a:pt x="213" y="142"/>
                  </a:cubicBezTo>
                  <a:cubicBezTo>
                    <a:pt x="214" y="142"/>
                    <a:pt x="214" y="144"/>
                    <a:pt x="214" y="144"/>
                  </a:cubicBezTo>
                  <a:cubicBezTo>
                    <a:pt x="217" y="146"/>
                    <a:pt x="221" y="145"/>
                    <a:pt x="224" y="144"/>
                  </a:cubicBezTo>
                  <a:cubicBezTo>
                    <a:pt x="224" y="145"/>
                    <a:pt x="224" y="144"/>
                    <a:pt x="225" y="144"/>
                  </a:cubicBezTo>
                  <a:cubicBezTo>
                    <a:pt x="225" y="145"/>
                    <a:pt x="225" y="147"/>
                    <a:pt x="225" y="147"/>
                  </a:cubicBezTo>
                  <a:cubicBezTo>
                    <a:pt x="226" y="147"/>
                    <a:pt x="227" y="147"/>
                    <a:pt x="227" y="147"/>
                  </a:cubicBezTo>
                  <a:cubicBezTo>
                    <a:pt x="227" y="146"/>
                    <a:pt x="227" y="143"/>
                    <a:pt x="227" y="143"/>
                  </a:cubicBezTo>
                  <a:cubicBezTo>
                    <a:pt x="228" y="143"/>
                    <a:pt x="229" y="143"/>
                    <a:pt x="230" y="143"/>
                  </a:cubicBezTo>
                  <a:cubicBezTo>
                    <a:pt x="229" y="143"/>
                    <a:pt x="230" y="148"/>
                    <a:pt x="230" y="148"/>
                  </a:cubicBezTo>
                  <a:cubicBezTo>
                    <a:pt x="230" y="148"/>
                    <a:pt x="232" y="147"/>
                    <a:pt x="232" y="148"/>
                  </a:cubicBezTo>
                  <a:cubicBezTo>
                    <a:pt x="232" y="147"/>
                    <a:pt x="233" y="145"/>
                    <a:pt x="233" y="1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143"/>
                    <a:pt x="232" y="140"/>
                    <a:pt x="235" y="140"/>
                  </a:cubicBezTo>
                  <a:cubicBezTo>
                    <a:pt x="235" y="140"/>
                    <a:pt x="235" y="136"/>
                    <a:pt x="235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7" y="135"/>
                    <a:pt x="237" y="135"/>
                  </a:cubicBezTo>
                  <a:cubicBezTo>
                    <a:pt x="237" y="137"/>
                    <a:pt x="237" y="141"/>
                    <a:pt x="237" y="144"/>
                  </a:cubicBezTo>
                  <a:cubicBezTo>
                    <a:pt x="242" y="143"/>
                    <a:pt x="245" y="145"/>
                    <a:pt x="250" y="142"/>
                  </a:cubicBezTo>
                  <a:cubicBezTo>
                    <a:pt x="250" y="142"/>
                    <a:pt x="251" y="140"/>
                    <a:pt x="251" y="140"/>
                  </a:cubicBezTo>
                  <a:cubicBezTo>
                    <a:pt x="252" y="140"/>
                    <a:pt x="253" y="140"/>
                    <a:pt x="254" y="140"/>
                  </a:cubicBezTo>
                  <a:cubicBezTo>
                    <a:pt x="255" y="140"/>
                    <a:pt x="256" y="142"/>
                    <a:pt x="256" y="142"/>
                  </a:cubicBezTo>
                  <a:cubicBezTo>
                    <a:pt x="256" y="142"/>
                    <a:pt x="259" y="142"/>
                    <a:pt x="258" y="142"/>
                  </a:cubicBezTo>
                  <a:cubicBezTo>
                    <a:pt x="262" y="143"/>
                    <a:pt x="262" y="142"/>
                    <a:pt x="265" y="141"/>
                  </a:cubicBezTo>
                  <a:cubicBezTo>
                    <a:pt x="265" y="141"/>
                    <a:pt x="265" y="139"/>
                    <a:pt x="265" y="139"/>
                  </a:cubicBezTo>
                  <a:cubicBezTo>
                    <a:pt x="265" y="138"/>
                    <a:pt x="267" y="139"/>
                    <a:pt x="267" y="138"/>
                  </a:cubicBezTo>
                  <a:cubicBezTo>
                    <a:pt x="267" y="139"/>
                    <a:pt x="267" y="140"/>
                    <a:pt x="267" y="141"/>
                  </a:cubicBezTo>
                  <a:cubicBezTo>
                    <a:pt x="267" y="142"/>
                    <a:pt x="263" y="146"/>
                    <a:pt x="261" y="147"/>
                  </a:cubicBezTo>
                  <a:cubicBezTo>
                    <a:pt x="257" y="148"/>
                    <a:pt x="255" y="146"/>
                    <a:pt x="250" y="148"/>
                  </a:cubicBezTo>
                  <a:cubicBezTo>
                    <a:pt x="250" y="148"/>
                    <a:pt x="247" y="148"/>
                    <a:pt x="246" y="149"/>
                  </a:cubicBezTo>
                  <a:cubicBezTo>
                    <a:pt x="246" y="149"/>
                    <a:pt x="246" y="151"/>
                    <a:pt x="245" y="151"/>
                  </a:cubicBezTo>
                  <a:cubicBezTo>
                    <a:pt x="244" y="151"/>
                    <a:pt x="243" y="151"/>
                    <a:pt x="242" y="151"/>
                  </a:cubicBezTo>
                  <a:cubicBezTo>
                    <a:pt x="239" y="152"/>
                    <a:pt x="237" y="155"/>
                    <a:pt x="240" y="158"/>
                  </a:cubicBezTo>
                  <a:cubicBezTo>
                    <a:pt x="240" y="158"/>
                    <a:pt x="242" y="159"/>
                    <a:pt x="242" y="160"/>
                  </a:cubicBezTo>
                  <a:cubicBezTo>
                    <a:pt x="245" y="160"/>
                    <a:pt x="251" y="159"/>
                    <a:pt x="253" y="158"/>
                  </a:cubicBezTo>
                  <a:cubicBezTo>
                    <a:pt x="254" y="158"/>
                    <a:pt x="254" y="156"/>
                    <a:pt x="255" y="156"/>
                  </a:cubicBezTo>
                  <a:cubicBezTo>
                    <a:pt x="257" y="154"/>
                    <a:pt x="258" y="155"/>
                    <a:pt x="260" y="154"/>
                  </a:cubicBezTo>
                  <a:cubicBezTo>
                    <a:pt x="261" y="153"/>
                    <a:pt x="262" y="149"/>
                    <a:pt x="264" y="149"/>
                  </a:cubicBezTo>
                  <a:cubicBezTo>
                    <a:pt x="266" y="148"/>
                    <a:pt x="267" y="150"/>
                    <a:pt x="269" y="150"/>
                  </a:cubicBezTo>
                  <a:cubicBezTo>
                    <a:pt x="269" y="149"/>
                    <a:pt x="271" y="148"/>
                    <a:pt x="272" y="148"/>
                  </a:cubicBezTo>
                  <a:cubicBezTo>
                    <a:pt x="275" y="147"/>
                    <a:pt x="277" y="148"/>
                    <a:pt x="279" y="147"/>
                  </a:cubicBezTo>
                  <a:cubicBezTo>
                    <a:pt x="279" y="147"/>
                    <a:pt x="280" y="145"/>
                    <a:pt x="280" y="145"/>
                  </a:cubicBezTo>
                  <a:cubicBezTo>
                    <a:pt x="281" y="145"/>
                    <a:pt x="282" y="145"/>
                    <a:pt x="283" y="145"/>
                  </a:cubicBezTo>
                  <a:cubicBezTo>
                    <a:pt x="285" y="147"/>
                    <a:pt x="282" y="149"/>
                    <a:pt x="288" y="148"/>
                  </a:cubicBezTo>
                  <a:cubicBezTo>
                    <a:pt x="291" y="148"/>
                    <a:pt x="292" y="144"/>
                    <a:pt x="292" y="144"/>
                  </a:cubicBezTo>
                  <a:cubicBezTo>
                    <a:pt x="293" y="144"/>
                    <a:pt x="295" y="145"/>
                    <a:pt x="296" y="146"/>
                  </a:cubicBezTo>
                  <a:cubicBezTo>
                    <a:pt x="300" y="146"/>
                    <a:pt x="303" y="144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5"/>
                    <a:pt x="307" y="143"/>
                    <a:pt x="308" y="143"/>
                  </a:cubicBezTo>
                  <a:cubicBezTo>
                    <a:pt x="308" y="142"/>
                    <a:pt x="309" y="143"/>
                    <a:pt x="310" y="142"/>
                  </a:cubicBezTo>
                  <a:cubicBezTo>
                    <a:pt x="309" y="137"/>
                    <a:pt x="309" y="130"/>
                    <a:pt x="306" y="126"/>
                  </a:cubicBezTo>
                  <a:cubicBezTo>
                    <a:pt x="306" y="125"/>
                    <a:pt x="304" y="125"/>
                    <a:pt x="303" y="124"/>
                  </a:cubicBezTo>
                  <a:cubicBezTo>
                    <a:pt x="304" y="123"/>
                    <a:pt x="301" y="124"/>
                    <a:pt x="301" y="124"/>
                  </a:cubicBezTo>
                  <a:cubicBezTo>
                    <a:pt x="301" y="126"/>
                    <a:pt x="301" y="127"/>
                    <a:pt x="301" y="128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1"/>
                    <a:pt x="301" y="130"/>
                    <a:pt x="300" y="132"/>
                  </a:cubicBezTo>
                  <a:cubicBezTo>
                    <a:pt x="300" y="132"/>
                    <a:pt x="300" y="134"/>
                    <a:pt x="300" y="134"/>
                  </a:cubicBezTo>
                  <a:cubicBezTo>
                    <a:pt x="300" y="134"/>
                    <a:pt x="299" y="136"/>
                    <a:pt x="299" y="136"/>
                  </a:cubicBezTo>
                  <a:cubicBezTo>
                    <a:pt x="298" y="133"/>
                    <a:pt x="298" y="132"/>
                    <a:pt x="298" y="130"/>
                  </a:cubicBezTo>
                  <a:cubicBezTo>
                    <a:pt x="296" y="130"/>
                    <a:pt x="295" y="131"/>
                    <a:pt x="294" y="131"/>
                  </a:cubicBezTo>
                  <a:cubicBezTo>
                    <a:pt x="294" y="129"/>
                    <a:pt x="295" y="126"/>
                    <a:pt x="294" y="124"/>
                  </a:cubicBezTo>
                  <a:cubicBezTo>
                    <a:pt x="294" y="123"/>
                    <a:pt x="294" y="123"/>
                    <a:pt x="294" y="123"/>
                  </a:cubicBezTo>
                  <a:cubicBezTo>
                    <a:pt x="293" y="123"/>
                    <a:pt x="292" y="123"/>
                    <a:pt x="291" y="123"/>
                  </a:cubicBezTo>
                  <a:cubicBezTo>
                    <a:pt x="291" y="123"/>
                    <a:pt x="291" y="125"/>
                    <a:pt x="290" y="125"/>
                  </a:cubicBezTo>
                  <a:cubicBezTo>
                    <a:pt x="289" y="126"/>
                    <a:pt x="289" y="125"/>
                    <a:pt x="288" y="126"/>
                  </a:cubicBezTo>
                  <a:cubicBezTo>
                    <a:pt x="286" y="124"/>
                    <a:pt x="285" y="122"/>
                    <a:pt x="284" y="121"/>
                  </a:cubicBezTo>
                  <a:cubicBezTo>
                    <a:pt x="282" y="120"/>
                    <a:pt x="281" y="120"/>
                    <a:pt x="280" y="119"/>
                  </a:cubicBezTo>
                  <a:cubicBezTo>
                    <a:pt x="278" y="117"/>
                    <a:pt x="280" y="111"/>
                    <a:pt x="276" y="110"/>
                  </a:cubicBezTo>
                  <a:close/>
                  <a:moveTo>
                    <a:pt x="213" y="94"/>
                  </a:moveTo>
                  <a:cubicBezTo>
                    <a:pt x="213" y="94"/>
                    <a:pt x="212" y="96"/>
                    <a:pt x="212" y="96"/>
                  </a:cubicBezTo>
                  <a:cubicBezTo>
                    <a:pt x="211" y="97"/>
                    <a:pt x="210" y="96"/>
                    <a:pt x="208" y="97"/>
                  </a:cubicBezTo>
                  <a:cubicBezTo>
                    <a:pt x="211" y="99"/>
                    <a:pt x="209" y="100"/>
                    <a:pt x="207" y="102"/>
                  </a:cubicBezTo>
                  <a:cubicBezTo>
                    <a:pt x="202" y="100"/>
                    <a:pt x="195" y="99"/>
                    <a:pt x="189" y="101"/>
                  </a:cubicBezTo>
                  <a:cubicBezTo>
                    <a:pt x="185" y="102"/>
                    <a:pt x="182" y="107"/>
                    <a:pt x="179" y="109"/>
                  </a:cubicBezTo>
                  <a:cubicBezTo>
                    <a:pt x="175" y="111"/>
                    <a:pt x="174" y="111"/>
                    <a:pt x="171" y="111"/>
                  </a:cubicBezTo>
                  <a:cubicBezTo>
                    <a:pt x="170" y="112"/>
                    <a:pt x="171" y="114"/>
                    <a:pt x="169" y="114"/>
                  </a:cubicBezTo>
                  <a:cubicBezTo>
                    <a:pt x="169" y="115"/>
                    <a:pt x="167" y="114"/>
                    <a:pt x="167" y="114"/>
                  </a:cubicBezTo>
                  <a:cubicBezTo>
                    <a:pt x="165" y="116"/>
                    <a:pt x="165" y="118"/>
                    <a:pt x="165" y="120"/>
                  </a:cubicBezTo>
                  <a:cubicBezTo>
                    <a:pt x="162" y="120"/>
                    <a:pt x="161" y="119"/>
                    <a:pt x="159" y="120"/>
                  </a:cubicBezTo>
                  <a:cubicBezTo>
                    <a:pt x="158" y="121"/>
                    <a:pt x="157" y="122"/>
                    <a:pt x="157" y="122"/>
                  </a:cubicBezTo>
                  <a:cubicBezTo>
                    <a:pt x="155" y="123"/>
                    <a:pt x="154" y="122"/>
                    <a:pt x="153" y="123"/>
                  </a:cubicBezTo>
                  <a:cubicBezTo>
                    <a:pt x="152" y="123"/>
                    <a:pt x="152" y="125"/>
                    <a:pt x="152" y="125"/>
                  </a:cubicBezTo>
                  <a:cubicBezTo>
                    <a:pt x="153" y="125"/>
                    <a:pt x="155" y="125"/>
                    <a:pt x="156" y="126"/>
                  </a:cubicBezTo>
                  <a:cubicBezTo>
                    <a:pt x="157" y="126"/>
                    <a:pt x="160" y="133"/>
                    <a:pt x="161" y="134"/>
                  </a:cubicBezTo>
                  <a:cubicBezTo>
                    <a:pt x="161" y="133"/>
                    <a:pt x="163" y="134"/>
                    <a:pt x="163" y="134"/>
                  </a:cubicBezTo>
                  <a:cubicBezTo>
                    <a:pt x="164" y="133"/>
                    <a:pt x="165" y="131"/>
                    <a:pt x="165" y="131"/>
                  </a:cubicBezTo>
                  <a:cubicBezTo>
                    <a:pt x="170" y="130"/>
                    <a:pt x="169" y="132"/>
                    <a:pt x="170" y="133"/>
                  </a:cubicBezTo>
                  <a:cubicBezTo>
                    <a:pt x="170" y="133"/>
                    <a:pt x="173" y="133"/>
                    <a:pt x="172" y="132"/>
                  </a:cubicBezTo>
                  <a:cubicBezTo>
                    <a:pt x="172" y="132"/>
                    <a:pt x="174" y="132"/>
                    <a:pt x="174" y="132"/>
                  </a:cubicBezTo>
                  <a:cubicBezTo>
                    <a:pt x="175" y="130"/>
                    <a:pt x="174" y="131"/>
                    <a:pt x="176" y="130"/>
                  </a:cubicBezTo>
                  <a:cubicBezTo>
                    <a:pt x="177" y="131"/>
                    <a:pt x="176" y="131"/>
                    <a:pt x="177" y="13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6" y="128"/>
                    <a:pt x="176" y="124"/>
                    <a:pt x="178" y="126"/>
                  </a:cubicBezTo>
                  <a:cubicBezTo>
                    <a:pt x="179" y="126"/>
                    <a:pt x="180" y="132"/>
                    <a:pt x="181" y="133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7" y="131"/>
                    <a:pt x="188" y="128"/>
                    <a:pt x="188" y="122"/>
                  </a:cubicBezTo>
                  <a:cubicBezTo>
                    <a:pt x="188" y="123"/>
                    <a:pt x="190" y="125"/>
                    <a:pt x="190" y="126"/>
                  </a:cubicBezTo>
                  <a:cubicBezTo>
                    <a:pt x="189" y="127"/>
                    <a:pt x="192" y="126"/>
                    <a:pt x="192" y="126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193" y="123"/>
                    <a:pt x="194" y="123"/>
                    <a:pt x="195" y="123"/>
                  </a:cubicBezTo>
                  <a:cubicBezTo>
                    <a:pt x="194" y="120"/>
                    <a:pt x="195" y="120"/>
                    <a:pt x="194" y="117"/>
                  </a:cubicBezTo>
                  <a:cubicBezTo>
                    <a:pt x="194" y="117"/>
                    <a:pt x="195" y="116"/>
                    <a:pt x="195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7" y="115"/>
                    <a:pt x="196" y="116"/>
                    <a:pt x="197" y="117"/>
                  </a:cubicBezTo>
                  <a:cubicBezTo>
                    <a:pt x="197" y="117"/>
                    <a:pt x="199" y="116"/>
                    <a:pt x="199" y="116"/>
                  </a:cubicBezTo>
                  <a:cubicBezTo>
                    <a:pt x="199" y="116"/>
                    <a:pt x="199" y="114"/>
                    <a:pt x="199" y="113"/>
                  </a:cubicBezTo>
                  <a:cubicBezTo>
                    <a:pt x="200" y="112"/>
                    <a:pt x="201" y="113"/>
                    <a:pt x="201" y="112"/>
                  </a:cubicBezTo>
                  <a:cubicBezTo>
                    <a:pt x="202" y="112"/>
                    <a:pt x="203" y="112"/>
                    <a:pt x="203" y="112"/>
                  </a:cubicBezTo>
                  <a:cubicBezTo>
                    <a:pt x="202" y="115"/>
                    <a:pt x="201" y="117"/>
                    <a:pt x="200" y="120"/>
                  </a:cubicBezTo>
                  <a:cubicBezTo>
                    <a:pt x="201" y="121"/>
                    <a:pt x="203" y="122"/>
                    <a:pt x="205" y="123"/>
                  </a:cubicBezTo>
                  <a:cubicBezTo>
                    <a:pt x="208" y="117"/>
                    <a:pt x="206" y="121"/>
                    <a:pt x="211" y="119"/>
                  </a:cubicBezTo>
                  <a:cubicBezTo>
                    <a:pt x="215" y="117"/>
                    <a:pt x="212" y="109"/>
                    <a:pt x="215" y="109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0"/>
                    <a:pt x="220" y="110"/>
                    <a:pt x="220" y="110"/>
                  </a:cubicBezTo>
                  <a:cubicBezTo>
                    <a:pt x="220" y="109"/>
                    <a:pt x="220" y="108"/>
                    <a:pt x="220" y="108"/>
                  </a:cubicBezTo>
                  <a:cubicBezTo>
                    <a:pt x="220" y="107"/>
                    <a:pt x="221" y="107"/>
                    <a:pt x="222" y="107"/>
                  </a:cubicBezTo>
                  <a:cubicBezTo>
                    <a:pt x="223" y="106"/>
                    <a:pt x="223" y="103"/>
                    <a:pt x="224" y="102"/>
                  </a:cubicBezTo>
                  <a:cubicBezTo>
                    <a:pt x="222" y="99"/>
                    <a:pt x="218" y="93"/>
                    <a:pt x="213" y="94"/>
                  </a:cubicBezTo>
                  <a:close/>
                  <a:moveTo>
                    <a:pt x="269" y="92"/>
                  </a:moveTo>
                  <a:cubicBezTo>
                    <a:pt x="268" y="92"/>
                    <a:pt x="267" y="94"/>
                    <a:pt x="266" y="94"/>
                  </a:cubicBezTo>
                  <a:cubicBezTo>
                    <a:pt x="264" y="95"/>
                    <a:pt x="264" y="93"/>
                    <a:pt x="262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59" y="96"/>
                    <a:pt x="258" y="95"/>
                    <a:pt x="256" y="96"/>
                  </a:cubicBezTo>
                  <a:cubicBezTo>
                    <a:pt x="256" y="96"/>
                    <a:pt x="256" y="97"/>
                    <a:pt x="256" y="97"/>
                  </a:cubicBezTo>
                  <a:cubicBezTo>
                    <a:pt x="253" y="99"/>
                    <a:pt x="250" y="99"/>
                    <a:pt x="245" y="100"/>
                  </a:cubicBezTo>
                  <a:cubicBezTo>
                    <a:pt x="245" y="103"/>
                    <a:pt x="245" y="107"/>
                    <a:pt x="245" y="110"/>
                  </a:cubicBezTo>
                  <a:cubicBezTo>
                    <a:pt x="246" y="110"/>
                    <a:pt x="247" y="110"/>
                    <a:pt x="248" y="110"/>
                  </a:cubicBezTo>
                  <a:cubicBezTo>
                    <a:pt x="249" y="111"/>
                    <a:pt x="253" y="114"/>
                    <a:pt x="255" y="114"/>
                  </a:cubicBezTo>
                  <a:cubicBezTo>
                    <a:pt x="258" y="114"/>
                    <a:pt x="261" y="111"/>
                    <a:pt x="263" y="110"/>
                  </a:cubicBezTo>
                  <a:cubicBezTo>
                    <a:pt x="265" y="110"/>
                    <a:pt x="266" y="111"/>
                    <a:pt x="268" y="110"/>
                  </a:cubicBezTo>
                  <a:cubicBezTo>
                    <a:pt x="268" y="110"/>
                    <a:pt x="270" y="108"/>
                    <a:pt x="271" y="107"/>
                  </a:cubicBezTo>
                  <a:cubicBezTo>
                    <a:pt x="271" y="106"/>
                    <a:pt x="271" y="105"/>
                    <a:pt x="271" y="104"/>
                  </a:cubicBezTo>
                  <a:cubicBezTo>
                    <a:pt x="271" y="103"/>
                    <a:pt x="266" y="101"/>
                    <a:pt x="268" y="100"/>
                  </a:cubicBezTo>
                  <a:cubicBezTo>
                    <a:pt x="269" y="100"/>
                    <a:pt x="273" y="100"/>
                    <a:pt x="274" y="100"/>
                  </a:cubicBezTo>
                  <a:cubicBezTo>
                    <a:pt x="275" y="99"/>
                    <a:pt x="276" y="96"/>
                    <a:pt x="276" y="94"/>
                  </a:cubicBezTo>
                  <a:cubicBezTo>
                    <a:pt x="275" y="93"/>
                    <a:pt x="274" y="94"/>
                    <a:pt x="272" y="94"/>
                  </a:cubicBezTo>
                  <a:cubicBezTo>
                    <a:pt x="272" y="93"/>
                    <a:pt x="271" y="92"/>
                    <a:pt x="269" y="92"/>
                  </a:cubicBezTo>
                  <a:close/>
                  <a:moveTo>
                    <a:pt x="231" y="90"/>
                  </a:moveTo>
                  <a:cubicBezTo>
                    <a:pt x="226" y="90"/>
                    <a:pt x="224" y="97"/>
                    <a:pt x="229" y="100"/>
                  </a:cubicBezTo>
                  <a:cubicBezTo>
                    <a:pt x="230" y="101"/>
                    <a:pt x="232" y="100"/>
                    <a:pt x="235" y="100"/>
                  </a:cubicBezTo>
                  <a:cubicBezTo>
                    <a:pt x="235" y="100"/>
                    <a:pt x="237" y="97"/>
                    <a:pt x="237" y="97"/>
                  </a:cubicBezTo>
                  <a:cubicBezTo>
                    <a:pt x="238" y="94"/>
                    <a:pt x="234" y="90"/>
                    <a:pt x="231" y="90"/>
                  </a:cubicBezTo>
                  <a:close/>
                  <a:moveTo>
                    <a:pt x="250" y="84"/>
                  </a:moveTo>
                  <a:cubicBezTo>
                    <a:pt x="250" y="85"/>
                    <a:pt x="250" y="85"/>
                    <a:pt x="250" y="85"/>
                  </a:cubicBezTo>
                  <a:cubicBezTo>
                    <a:pt x="245" y="85"/>
                    <a:pt x="245" y="85"/>
                    <a:pt x="242" y="87"/>
                  </a:cubicBezTo>
                  <a:cubicBezTo>
                    <a:pt x="242" y="88"/>
                    <a:pt x="242" y="88"/>
                    <a:pt x="241" y="89"/>
                  </a:cubicBezTo>
                  <a:cubicBezTo>
                    <a:pt x="242" y="89"/>
                    <a:pt x="242" y="90"/>
                    <a:pt x="244" y="90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46" y="89"/>
                    <a:pt x="252" y="89"/>
                    <a:pt x="253" y="89"/>
                  </a:cubicBezTo>
                  <a:cubicBezTo>
                    <a:pt x="254" y="89"/>
                    <a:pt x="254" y="91"/>
                    <a:pt x="254" y="92"/>
                  </a:cubicBezTo>
                  <a:cubicBezTo>
                    <a:pt x="256" y="92"/>
                    <a:pt x="257" y="92"/>
                    <a:pt x="258" y="92"/>
                  </a:cubicBezTo>
                  <a:cubicBezTo>
                    <a:pt x="258" y="92"/>
                    <a:pt x="258" y="91"/>
                    <a:pt x="258" y="90"/>
                  </a:cubicBezTo>
                  <a:cubicBezTo>
                    <a:pt x="258" y="89"/>
                    <a:pt x="260" y="89"/>
                    <a:pt x="261" y="88"/>
                  </a:cubicBezTo>
                  <a:cubicBezTo>
                    <a:pt x="261" y="88"/>
                    <a:pt x="262" y="87"/>
                    <a:pt x="260" y="88"/>
                  </a:cubicBezTo>
                  <a:cubicBezTo>
                    <a:pt x="260" y="86"/>
                    <a:pt x="260" y="87"/>
                    <a:pt x="260" y="85"/>
                  </a:cubicBezTo>
                  <a:cubicBezTo>
                    <a:pt x="259" y="85"/>
                    <a:pt x="257" y="85"/>
                    <a:pt x="256" y="85"/>
                  </a:cubicBezTo>
                  <a:cubicBezTo>
                    <a:pt x="254" y="85"/>
                    <a:pt x="253" y="83"/>
                    <a:pt x="250" y="8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6"/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7"/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8"/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9"/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00"/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1"/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02"/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3"/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4"/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5"/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6"/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7"/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8"/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09"/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10"/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11"/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2"/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3"/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4"/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5"/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6"/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17"/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8"/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19"/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20"/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21"/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22"/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3"/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4"/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5"/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6"/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7"/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8"/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9"/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0"/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31"/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2"/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3"/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4"/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5"/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6"/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7"/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8"/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9"/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40"/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41"/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42"/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3"/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4"/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45"/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6"/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47"/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8"/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49"/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50"/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51"/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52"/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3"/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4"/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5"/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56"/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7"/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58"/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59"/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60"/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61"/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300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92B3-C720-49A7-9FC3-EC7BBE8A375A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C66D-36AD-43C0-94A8-4C30E363CCFC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2DED-0725-4BD2-BC2E-3AB91A6FD8B8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BD0-9452-4A35-87A7-CDC947B5C8C5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E725-3DAD-46F9-AB27-01057308EB85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EF86-2BFB-4B59-A636-9BF2B259CA8B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4E79-70D1-469D-8342-A6C6E8462495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52D0-C424-43F8-B3FD-8EC436F30873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0E1-41DB-41E7-944F-1D89D4C1CC18}" type="datetime4">
              <a:rPr lang="en-US" smtClean="0"/>
              <a:t>January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ric.Gauthier@thalesgroup.com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2735" y="4133183"/>
            <a:ext cx="11376530" cy="1123038"/>
          </a:xfrm>
        </p:spPr>
        <p:txBody>
          <a:bodyPr>
            <a:noAutofit/>
          </a:bodyPr>
          <a:lstStyle/>
          <a:p>
            <a:r>
              <a:rPr lang="en-US" sz="2800" dirty="0" smtClean="0"/>
              <a:t>Model-Based Systems and Software Engineering (MBSSE)</a:t>
            </a:r>
            <a:br>
              <a:rPr lang="en-US" sz="2800" dirty="0" smtClean="0"/>
            </a:br>
            <a:r>
              <a:rPr lang="en-US" sz="2800" dirty="0" smtClean="0"/>
              <a:t>ISO/IEC Standard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2735" y="3104375"/>
            <a:ext cx="11376530" cy="867169"/>
          </a:xfrm>
        </p:spPr>
        <p:txBody>
          <a:bodyPr/>
          <a:lstStyle/>
          <a:p>
            <a:r>
              <a:rPr lang="en-US" dirty="0" smtClean="0"/>
              <a:t>Context, </a:t>
            </a:r>
            <a:r>
              <a:rPr lang="en-US" dirty="0"/>
              <a:t>Rationale, </a:t>
            </a:r>
            <a:r>
              <a:rPr lang="en-US" dirty="0" smtClean="0"/>
              <a:t>Status and Future Plans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331774" y="5704649"/>
            <a:ext cx="689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Lalitha ABHAYA (</a:t>
            </a:r>
            <a:r>
              <a:rPr lang="en-US" sz="2000" dirty="0" smtClean="0"/>
              <a:t>Airbus) &amp; </a:t>
            </a:r>
            <a:r>
              <a:rPr lang="en-US" sz="2000" b="1" dirty="0" smtClean="0"/>
              <a:t>Eric GAUTHIER</a:t>
            </a:r>
            <a:r>
              <a:rPr lang="en-US" sz="2000" dirty="0" smtClean="0"/>
              <a:t> (Thales)</a:t>
            </a:r>
          </a:p>
          <a:p>
            <a:r>
              <a:rPr lang="en-US" sz="2000" dirty="0" smtClean="0"/>
              <a:t>(Leaders of the initiative)</a:t>
            </a:r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7104184" y="5693046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617663" algn="l"/>
              </a:tabLst>
            </a:pPr>
            <a:r>
              <a:rPr lang="en-US" sz="1800" dirty="0" smtClean="0"/>
              <a:t>Guillermo CHALÉ GÓNGORA, Thales</a:t>
            </a:r>
          </a:p>
        </p:txBody>
      </p:sp>
    </p:spTree>
    <p:extLst>
      <p:ext uri="{BB962C8B-B14F-4D97-AF65-F5344CB8AC3E}">
        <p14:creationId xmlns:p14="http://schemas.microsoft.com/office/powerpoint/2010/main" val="1634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50899" y="162879"/>
            <a:ext cx="11145202" cy="705054"/>
          </a:xfrm>
        </p:spPr>
        <p:txBody>
          <a:bodyPr>
            <a:noAutofit/>
          </a:bodyPr>
          <a:lstStyle/>
          <a:p>
            <a:r>
              <a:rPr lang="en-US" sz="4000" dirty="0"/>
              <a:t>A </a:t>
            </a:r>
            <a:r>
              <a:rPr lang="en-US" sz="4000" dirty="0" smtClean="0"/>
              <a:t>reference </a:t>
            </a:r>
            <a:r>
              <a:rPr lang="en-US" sz="4000" dirty="0"/>
              <a:t>framework</a:t>
            </a:r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51963" y="6356350"/>
            <a:ext cx="28463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362" indent="-286293">
              <a:spcBef>
                <a:spcPct val="20000"/>
              </a:spcBef>
              <a:buChar char="-"/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172" indent="-229034">
              <a:spcBef>
                <a:spcPct val="20000"/>
              </a:spcBef>
              <a:buChar char="*"/>
              <a:defRPr sz="2204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240" indent="-229034">
              <a:spcBef>
                <a:spcPct val="20000"/>
              </a:spcBef>
              <a:buChar char="–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61309" indent="-229034">
              <a:spcBef>
                <a:spcPct val="20000"/>
              </a:spcBef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9378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7446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5515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3584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1F0B3B-3B3C-4D72-8978-9387DD6C8D9F}" type="slidenum">
              <a:rPr lang="en-US" altLang="fr-FR" sz="1202" smtClean="0">
                <a:solidFill>
                  <a:srgbClr val="8989A0"/>
                </a:solidFill>
              </a:rPr>
              <a:pPr/>
              <a:t>10</a:t>
            </a:fld>
            <a:endParaRPr lang="en-US" altLang="fr-FR" sz="1202" dirty="0">
              <a:solidFill>
                <a:srgbClr val="8989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9066" y="1078836"/>
            <a:ext cx="6164879" cy="2035781"/>
          </a:xfrm>
          <a:prstGeom prst="rect">
            <a:avLst/>
          </a:prstGeom>
          <a:solidFill>
            <a:srgbClr val="D0F2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2"/>
                </a:solidFill>
                <a:latin typeface="+mj-lt"/>
                <a:ea typeface="+mj-ea"/>
                <a:cs typeface="Open Sans"/>
              </a:rPr>
              <a:t>Perform</a:t>
            </a:r>
            <a:endParaRPr lang="fr-FR" sz="2800" dirty="0">
              <a:solidFill>
                <a:schemeClr val="tx2"/>
              </a:solidFill>
              <a:latin typeface="+mj-lt"/>
              <a:ea typeface="+mj-ea"/>
              <a:cs typeface="Open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345" y="971445"/>
            <a:ext cx="4308488" cy="2984538"/>
          </a:xfrm>
          <a:prstGeom prst="rect">
            <a:avLst/>
          </a:prstGeom>
          <a:solidFill>
            <a:srgbClr val="DAFDA7">
              <a:alpha val="85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2800" dirty="0" err="1">
                <a:solidFill>
                  <a:schemeClr val="tx2"/>
                </a:solidFill>
                <a:latin typeface="+mj-lt"/>
                <a:ea typeface="+mj-ea"/>
                <a:cs typeface="Open Sans"/>
              </a:rPr>
              <a:t>Enable</a:t>
            </a:r>
            <a:endParaRPr lang="fr-FR" sz="2800" dirty="0">
              <a:solidFill>
                <a:schemeClr val="tx2"/>
              </a:solidFill>
              <a:latin typeface="+mj-lt"/>
              <a:ea typeface="+mj-ea"/>
              <a:cs typeface="Open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344" y="4128086"/>
            <a:ext cx="4308489" cy="2068778"/>
          </a:xfrm>
          <a:prstGeom prst="rect">
            <a:avLst/>
          </a:prstGeom>
          <a:solidFill>
            <a:srgbClr val="FFBE86">
              <a:alpha val="85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Open Sans"/>
              </a:rPr>
              <a:t>Support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436275" y="3194572"/>
            <a:ext cx="6080372" cy="3249063"/>
            <a:chOff x="5481320" y="786731"/>
            <a:chExt cx="6080372" cy="3249063"/>
          </a:xfrm>
        </p:grpSpPr>
        <p:sp>
          <p:nvSpPr>
            <p:cNvPr id="12" name="Rectangle 11"/>
            <p:cNvSpPr/>
            <p:nvPr/>
          </p:nvSpPr>
          <p:spPr>
            <a:xfrm>
              <a:off x="5481320" y="786731"/>
              <a:ext cx="6080372" cy="324906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                              </a:t>
              </a:r>
              <a:r>
                <a:rPr lang="fr-FR" sz="6000" dirty="0" smtClean="0"/>
                <a:t>BUILD</a:t>
              </a:r>
              <a:endParaRPr lang="fr-FR" sz="6000" dirty="0"/>
            </a:p>
            <a:p>
              <a:pPr algn="ctr"/>
              <a:endParaRPr lang="fr-FR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541193" y="867933"/>
              <a:ext cx="3810770" cy="2997732"/>
              <a:chOff x="386079" y="867933"/>
              <a:chExt cx="3934669" cy="3069012"/>
            </a:xfrm>
          </p:grpSpPr>
          <p:sp>
            <p:nvSpPr>
              <p:cNvPr id="17" name="Triangle isocèle 16"/>
              <p:cNvSpPr/>
              <p:nvPr/>
            </p:nvSpPr>
            <p:spPr>
              <a:xfrm>
                <a:off x="386079" y="867933"/>
                <a:ext cx="3934669" cy="3069012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>
                <a:off x="722630" y="3416002"/>
                <a:ext cx="32581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1112827" y="2813779"/>
                <a:ext cx="24828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1489283" y="2225040"/>
                <a:ext cx="173946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1828800" y="1727200"/>
                <a:ext cx="1107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Wisdom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1645920" y="2339823"/>
                <a:ext cx="161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Knowledge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867957" y="3489151"/>
                <a:ext cx="857251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Data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1645919" y="2916895"/>
                <a:ext cx="161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Information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7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50899" y="162879"/>
            <a:ext cx="11145202" cy="705054"/>
          </a:xfrm>
        </p:spPr>
        <p:txBody>
          <a:bodyPr>
            <a:noAutofit/>
          </a:bodyPr>
          <a:lstStyle/>
          <a:p>
            <a:r>
              <a:rPr lang="en-US" sz="4000" dirty="0"/>
              <a:t>A </a:t>
            </a:r>
            <a:r>
              <a:rPr lang="en-US" sz="4000" dirty="0" smtClean="0"/>
              <a:t>reference framework</a:t>
            </a:r>
            <a:endParaRPr lang="en-US" sz="4000" dirty="0"/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51963" y="6356350"/>
            <a:ext cx="28463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362" indent="-286293">
              <a:spcBef>
                <a:spcPct val="20000"/>
              </a:spcBef>
              <a:buChar char="-"/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172" indent="-229034">
              <a:spcBef>
                <a:spcPct val="20000"/>
              </a:spcBef>
              <a:buChar char="*"/>
              <a:defRPr sz="2204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240" indent="-229034">
              <a:spcBef>
                <a:spcPct val="20000"/>
              </a:spcBef>
              <a:buChar char="–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61309" indent="-229034">
              <a:spcBef>
                <a:spcPct val="20000"/>
              </a:spcBef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9378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7446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5515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3584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1F0B3B-3B3C-4D72-8978-9387DD6C8D9F}" type="slidenum">
              <a:rPr lang="en-US" altLang="fr-FR" sz="1202" smtClean="0">
                <a:solidFill>
                  <a:srgbClr val="8989A0"/>
                </a:solidFill>
              </a:rPr>
              <a:pPr/>
              <a:t>11</a:t>
            </a:fld>
            <a:endParaRPr lang="en-US" altLang="fr-FR" sz="1202" dirty="0">
              <a:solidFill>
                <a:srgbClr val="8989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744" y="928694"/>
            <a:ext cx="4519015" cy="2984538"/>
          </a:xfrm>
          <a:prstGeom prst="rect">
            <a:avLst/>
          </a:prstGeom>
          <a:solidFill>
            <a:srgbClr val="DAFDA7">
              <a:alpha val="85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algn="ctr"/>
            <a:r>
              <a:rPr lang="fr-FR" sz="2800" dirty="0" err="1">
                <a:solidFill>
                  <a:schemeClr val="tx2"/>
                </a:solidFill>
                <a:latin typeface="+mj-lt"/>
                <a:ea typeface="+mj-ea"/>
                <a:cs typeface="Open Sans"/>
              </a:rPr>
              <a:t>Enable</a:t>
            </a:r>
            <a:endParaRPr lang="fr-FR" sz="2800" dirty="0">
              <a:solidFill>
                <a:schemeClr val="tx2"/>
              </a:solidFill>
              <a:latin typeface="+mj-lt"/>
              <a:ea typeface="+mj-ea"/>
              <a:cs typeface="Open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344" y="4128086"/>
            <a:ext cx="4584415" cy="2068778"/>
          </a:xfrm>
          <a:prstGeom prst="rect">
            <a:avLst/>
          </a:prstGeom>
          <a:solidFill>
            <a:srgbClr val="FFBE86">
              <a:alpha val="85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 anchorCtr="0"/>
          <a:lstStyle/>
          <a:p>
            <a:pPr algn="ctr"/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Open Sans"/>
              </a:rPr>
              <a:t>Support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396837" y="3107287"/>
            <a:ext cx="6080372" cy="3249063"/>
            <a:chOff x="5396837" y="3107287"/>
            <a:chExt cx="6080372" cy="3249063"/>
          </a:xfrm>
        </p:grpSpPr>
        <p:sp>
          <p:nvSpPr>
            <p:cNvPr id="12" name="Rectangle 11"/>
            <p:cNvSpPr/>
            <p:nvPr/>
          </p:nvSpPr>
          <p:spPr>
            <a:xfrm>
              <a:off x="5396837" y="3107287"/>
              <a:ext cx="6080372" cy="324906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dirty="0" smtClean="0"/>
                <a:t>                               </a:t>
              </a:r>
              <a:r>
                <a:rPr lang="fr-FR" sz="4800" dirty="0" smtClean="0"/>
                <a:t>BUILD</a:t>
              </a:r>
              <a:endParaRPr lang="fr-FR" sz="4800" dirty="0"/>
            </a:p>
            <a:p>
              <a:pPr algn="ctr"/>
              <a:endParaRPr lang="fr-FR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456710" y="3188489"/>
              <a:ext cx="3810770" cy="2997732"/>
              <a:chOff x="386079" y="867933"/>
              <a:chExt cx="3934669" cy="3069012"/>
            </a:xfrm>
          </p:grpSpPr>
          <p:sp>
            <p:nvSpPr>
              <p:cNvPr id="17" name="Triangle isocèle 16"/>
              <p:cNvSpPr/>
              <p:nvPr/>
            </p:nvSpPr>
            <p:spPr>
              <a:xfrm>
                <a:off x="386079" y="867933"/>
                <a:ext cx="3934669" cy="3069012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>
                <a:off x="722630" y="3416002"/>
                <a:ext cx="32581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1112827" y="2813779"/>
                <a:ext cx="24828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1489283" y="2225040"/>
                <a:ext cx="173946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1828800" y="1727200"/>
                <a:ext cx="1107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Wisdom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1645920" y="2339823"/>
                <a:ext cx="161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Knowledge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887693" y="3472286"/>
                <a:ext cx="857251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Data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1520059" y="2930105"/>
                <a:ext cx="161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Information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554149" y="5679730"/>
              <a:ext cx="1873042" cy="388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dirty="0" err="1">
                  <a:solidFill>
                    <a:srgbClr val="0071CE"/>
                  </a:solidFill>
                </a:rPr>
                <a:t>Produce</a:t>
              </a:r>
              <a:r>
                <a:rPr lang="fr-FR" sz="1800" dirty="0">
                  <a:solidFill>
                    <a:srgbClr val="0071CE"/>
                  </a:solidFill>
                </a:rPr>
                <a:t> </a:t>
              </a:r>
              <a:r>
                <a:rPr lang="fr-FR" sz="1800" dirty="0" err="1">
                  <a:solidFill>
                    <a:srgbClr val="0071CE"/>
                  </a:solidFill>
                </a:rPr>
                <a:t>models</a:t>
              </a:r>
              <a:endParaRPr lang="fr-FR" sz="1800" dirty="0">
                <a:solidFill>
                  <a:srgbClr val="0071C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31760" y="4927969"/>
              <a:ext cx="1930212" cy="3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dirty="0" err="1">
                  <a:solidFill>
                    <a:srgbClr val="0071CE"/>
                  </a:solidFill>
                </a:rPr>
                <a:t>Verify</a:t>
              </a:r>
              <a:r>
                <a:rPr lang="fr-FR" sz="1800" dirty="0">
                  <a:solidFill>
                    <a:srgbClr val="0071CE"/>
                  </a:solidFill>
                </a:rPr>
                <a:t> &amp; </a:t>
              </a:r>
              <a:r>
                <a:rPr lang="fr-FR" sz="1800" dirty="0" err="1">
                  <a:solidFill>
                    <a:srgbClr val="0071CE"/>
                  </a:solidFill>
                </a:rPr>
                <a:t>Validate</a:t>
              </a:r>
              <a:endParaRPr lang="fr-FR" sz="1800" dirty="0">
                <a:solidFill>
                  <a:srgbClr val="0071C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751378" y="4134598"/>
              <a:ext cx="2410594" cy="395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dirty="0" err="1" smtClean="0">
                  <a:solidFill>
                    <a:srgbClr val="0071CE"/>
                  </a:solidFill>
                </a:rPr>
                <a:t>Simulate</a:t>
              </a:r>
              <a:r>
                <a:rPr lang="fr-FR" sz="1800" dirty="0" smtClean="0">
                  <a:solidFill>
                    <a:srgbClr val="0071CE"/>
                  </a:solidFill>
                </a:rPr>
                <a:t> &amp; </a:t>
              </a:r>
              <a:r>
                <a:rPr lang="fr-FR" sz="1800" dirty="0" err="1" smtClean="0">
                  <a:solidFill>
                    <a:srgbClr val="0071CE"/>
                  </a:solidFill>
                </a:rPr>
                <a:t>Deliberate</a:t>
              </a:r>
              <a:endParaRPr lang="fr-FR" sz="1800" dirty="0" smtClean="0">
                <a:solidFill>
                  <a:srgbClr val="0071CE"/>
                </a:solidFill>
              </a:endParaRPr>
            </a:p>
          </p:txBody>
        </p:sp>
        <p:sp>
          <p:nvSpPr>
            <p:cNvPr id="23" name="Flèche courbée vers le haut 22"/>
            <p:cNvSpPr/>
            <p:nvPr/>
          </p:nvSpPr>
          <p:spPr>
            <a:xfrm rot="14052699">
              <a:off x="7851649" y="4032146"/>
              <a:ext cx="740851" cy="346364"/>
            </a:xfrm>
            <a:prstGeom prst="curvedUpArrow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Flèche courbée vers le haut 23"/>
            <p:cNvSpPr/>
            <p:nvPr/>
          </p:nvSpPr>
          <p:spPr>
            <a:xfrm rot="14342608">
              <a:off x="8734640" y="5396037"/>
              <a:ext cx="740851" cy="346364"/>
            </a:xfrm>
            <a:prstGeom prst="curvedUpArrow">
              <a:avLst>
                <a:gd name="adj1" fmla="val 25000"/>
                <a:gd name="adj2" fmla="val 50000"/>
                <a:gd name="adj3" fmla="val 40999"/>
              </a:avLst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Flèche courbée vers le haut 29"/>
            <p:cNvSpPr/>
            <p:nvPr/>
          </p:nvSpPr>
          <p:spPr>
            <a:xfrm rot="14245072">
              <a:off x="8292347" y="4716384"/>
              <a:ext cx="740851" cy="346364"/>
            </a:xfrm>
            <a:prstGeom prst="curvedUpArrow">
              <a:avLst>
                <a:gd name="adj1" fmla="val 25000"/>
                <a:gd name="adj2" fmla="val 50000"/>
                <a:gd name="adj3" fmla="val 40999"/>
              </a:avLst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377772" y="925322"/>
            <a:ext cx="6164879" cy="2035781"/>
            <a:chOff x="5396813" y="4161083"/>
            <a:chExt cx="6164879" cy="2035781"/>
          </a:xfrm>
        </p:grpSpPr>
        <p:sp>
          <p:nvSpPr>
            <p:cNvPr id="14" name="Rectangle 13"/>
            <p:cNvSpPr/>
            <p:nvPr/>
          </p:nvSpPr>
          <p:spPr>
            <a:xfrm>
              <a:off x="5396813" y="4161083"/>
              <a:ext cx="6164879" cy="2035781"/>
            </a:xfrm>
            <a:prstGeom prst="rect">
              <a:avLst/>
            </a:prstGeom>
            <a:solidFill>
              <a:srgbClr val="D0F2F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800" dirty="0" err="1">
                  <a:solidFill>
                    <a:schemeClr val="tx2"/>
                  </a:solidFill>
                  <a:latin typeface="+mj-lt"/>
                  <a:ea typeface="+mj-ea"/>
                  <a:cs typeface="Open Sans"/>
                </a:rPr>
                <a:t>Perform</a:t>
              </a:r>
              <a:endParaRPr lang="fr-FR" sz="2800" dirty="0">
                <a:solidFill>
                  <a:schemeClr val="tx2"/>
                </a:solidFill>
                <a:latin typeface="+mj-lt"/>
                <a:ea typeface="+mj-ea"/>
                <a:cs typeface="Open San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01990" y="4932816"/>
              <a:ext cx="2716696" cy="444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dirty="0" smtClean="0">
                  <a:solidFill>
                    <a:srgbClr val="0071CE"/>
                  </a:solidFill>
                </a:rPr>
                <a:t>Architecture &amp; Design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944738" y="5622975"/>
              <a:ext cx="564502" cy="520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71CE"/>
                  </a:solidFill>
                </a:rPr>
                <a:t>…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06801" y="1964829"/>
            <a:ext cx="1280876" cy="40053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71CE"/>
                </a:solidFill>
              </a:rPr>
              <a:t>Scope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94362" y="3198273"/>
            <a:ext cx="589281" cy="52094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1CE"/>
                </a:solidFill>
              </a:rPr>
              <a:t>..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91490" y="1955805"/>
            <a:ext cx="1679818" cy="40053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rgbClr val="0071CE"/>
                </a:solidFill>
              </a:rPr>
              <a:t>Plan</a:t>
            </a:r>
            <a:endParaRPr lang="fr-FR" sz="1800" dirty="0">
              <a:solidFill>
                <a:srgbClr val="0071C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58408" y="2736420"/>
            <a:ext cx="1600346" cy="45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err="1" smtClean="0">
                <a:solidFill>
                  <a:srgbClr val="0071CE"/>
                </a:solidFill>
              </a:rPr>
              <a:t>Capitalize</a:t>
            </a:r>
            <a:endParaRPr lang="fr-FR" sz="1800" dirty="0">
              <a:solidFill>
                <a:srgbClr val="0071C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9009" y="4776086"/>
            <a:ext cx="1540256" cy="55921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err="1" smtClean="0">
                <a:solidFill>
                  <a:srgbClr val="0071CE"/>
                </a:solidFill>
              </a:rPr>
              <a:t>Quality</a:t>
            </a:r>
            <a:r>
              <a:rPr lang="fr-FR" sz="1800" dirty="0" smtClean="0">
                <a:solidFill>
                  <a:srgbClr val="0071CE"/>
                </a:solidFill>
              </a:rPr>
              <a:t> </a:t>
            </a:r>
            <a:r>
              <a:rPr lang="fr-FR" sz="1800" dirty="0" err="1" smtClean="0">
                <a:solidFill>
                  <a:srgbClr val="0071CE"/>
                </a:solidFill>
              </a:rPr>
              <a:t>Mgt</a:t>
            </a:r>
            <a:r>
              <a:rPr lang="fr-FR" sz="1800" dirty="0" smtClean="0">
                <a:solidFill>
                  <a:srgbClr val="0071CE"/>
                </a:solidFill>
              </a:rPr>
              <a:t>.</a:t>
            </a:r>
            <a:endParaRPr lang="fr-FR" sz="1800" dirty="0">
              <a:solidFill>
                <a:srgbClr val="0071C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93536" y="5556701"/>
            <a:ext cx="1588283" cy="48855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rgbClr val="0071CE"/>
                </a:solidFill>
              </a:rPr>
              <a:t>Data </a:t>
            </a:r>
            <a:r>
              <a:rPr lang="fr-FR" sz="1800" dirty="0" err="1" smtClean="0">
                <a:solidFill>
                  <a:srgbClr val="0071CE"/>
                </a:solidFill>
              </a:rPr>
              <a:t>Mgt</a:t>
            </a:r>
            <a:r>
              <a:rPr lang="fr-FR" sz="1800" dirty="0" smtClean="0">
                <a:solidFill>
                  <a:srgbClr val="0071CE"/>
                </a:solidFill>
              </a:rPr>
              <a:t>.</a:t>
            </a:r>
            <a:endParaRPr lang="fr-FR" sz="1800" dirty="0">
              <a:solidFill>
                <a:srgbClr val="0071C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4930" y="4798265"/>
            <a:ext cx="2277731" cy="58487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rgbClr val="0071CE"/>
                </a:solidFill>
              </a:rPr>
              <a:t>Configuration </a:t>
            </a:r>
            <a:r>
              <a:rPr lang="fr-FR" sz="1800" dirty="0" err="1" smtClean="0">
                <a:solidFill>
                  <a:srgbClr val="0071CE"/>
                </a:solidFill>
              </a:rPr>
              <a:t>Mgt</a:t>
            </a:r>
            <a:r>
              <a:rPr lang="fr-FR" sz="1800" dirty="0" smtClean="0">
                <a:solidFill>
                  <a:srgbClr val="0071CE"/>
                </a:solidFill>
              </a:rPr>
              <a:t>.</a:t>
            </a:r>
            <a:endParaRPr lang="fr-FR" sz="1800" dirty="0">
              <a:solidFill>
                <a:srgbClr val="0071C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4362" y="5592762"/>
            <a:ext cx="589281" cy="52094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1CE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5618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130-9939-4221-B51C-EC24397F2BEE}" type="datetime4">
              <a:rPr lang="en-US" smtClean="0"/>
              <a:t>January 26,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and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hevron 81"/>
          <p:cNvSpPr/>
          <p:nvPr/>
        </p:nvSpPr>
        <p:spPr>
          <a:xfrm>
            <a:off x="2880327" y="2315785"/>
            <a:ext cx="2160925" cy="30204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074709" y="1340788"/>
            <a:ext cx="1441421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IN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ea typeface="ＭＳ Ｐゴシック" panose="020B0600070205080204" pitchFamily="34" charset="-128"/>
              </a:rPr>
              <a:t>A Work-in Process ISO Standard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065736" y="1330944"/>
            <a:ext cx="1441421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IN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357051" y="1330944"/>
            <a:ext cx="1441421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IN" sz="4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303260" y="1278364"/>
            <a:ext cx="1441421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IN" sz="4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653142" y="1330944"/>
            <a:ext cx="1441421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IN" sz="4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9231559" y="2890840"/>
            <a:ext cx="2082621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 smtClean="0"/>
              <a:t>Draft</a:t>
            </a:r>
          </a:p>
          <a:p>
            <a:r>
              <a:rPr lang="en-US" sz="1400" dirty="0" smtClean="0"/>
              <a:t>International </a:t>
            </a:r>
            <a:r>
              <a:rPr lang="en-US" sz="1400" dirty="0"/>
              <a:t>Standard</a:t>
            </a:r>
          </a:p>
        </p:txBody>
      </p:sp>
      <p:sp>
        <p:nvSpPr>
          <p:cNvPr id="2" name="Chevron 1"/>
          <p:cNvSpPr/>
          <p:nvPr/>
        </p:nvSpPr>
        <p:spPr>
          <a:xfrm>
            <a:off x="741942" y="2315785"/>
            <a:ext cx="2160925" cy="30204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4769" y="2890840"/>
            <a:ext cx="1170898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N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Standard </a:t>
            </a:r>
            <a:r>
              <a:rPr lang="en-IN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endParaRPr lang="en-IN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5018712" y="2315785"/>
            <a:ext cx="2160925" cy="30204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6" name="Chevron 95"/>
          <p:cNvSpPr/>
          <p:nvPr/>
        </p:nvSpPr>
        <p:spPr>
          <a:xfrm>
            <a:off x="7157098" y="2315784"/>
            <a:ext cx="2160925" cy="30204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7" name="Chevron 96"/>
          <p:cNvSpPr/>
          <p:nvPr/>
        </p:nvSpPr>
        <p:spPr>
          <a:xfrm>
            <a:off x="9295482" y="2315785"/>
            <a:ext cx="2160925" cy="30204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8" name="Date Placeholder 8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</p:spPr>
        <p:txBody>
          <a:bodyPr/>
          <a:lstStyle/>
          <a:p>
            <a:fld id="{616B72A2-ADC5-48F2-B67A-651EA44BE1F0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79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8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13</a:t>
            </a:fld>
            <a:endParaRPr lang="en-US"/>
          </a:p>
        </p:txBody>
      </p:sp>
      <p:sp>
        <p:nvSpPr>
          <p:cNvPr id="81" name="TextBox 23"/>
          <p:cNvSpPr txBox="1"/>
          <p:nvPr/>
        </p:nvSpPr>
        <p:spPr>
          <a:xfrm>
            <a:off x="3074709" y="2912951"/>
            <a:ext cx="1268296" cy="7386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International</a:t>
            </a:r>
          </a:p>
          <a:p>
            <a:r>
              <a:rPr lang="en-US" sz="1400" dirty="0"/>
              <a:t>Study Group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(ISO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3" name="TextBox 23"/>
          <p:cNvSpPr txBox="1"/>
          <p:nvPr/>
        </p:nvSpPr>
        <p:spPr>
          <a:xfrm>
            <a:off x="5201044" y="3004166"/>
            <a:ext cx="136928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New Proposal</a:t>
            </a:r>
          </a:p>
          <a:p>
            <a:r>
              <a:rPr lang="en-US" sz="1400" dirty="0"/>
              <a:t>Ballot</a:t>
            </a:r>
          </a:p>
        </p:txBody>
      </p:sp>
      <p:sp>
        <p:nvSpPr>
          <p:cNvPr id="84" name="TextBox 23"/>
          <p:cNvSpPr txBox="1"/>
          <p:nvPr/>
        </p:nvSpPr>
        <p:spPr>
          <a:xfrm>
            <a:off x="6941982" y="3036061"/>
            <a:ext cx="2177199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rgbClr val="FF0000"/>
                </a:solidFill>
              </a:rPr>
              <a:t>Committee Draft</a:t>
            </a:r>
          </a:p>
        </p:txBody>
      </p:sp>
      <p:sp>
        <p:nvSpPr>
          <p:cNvPr id="86" name="Freeform 18"/>
          <p:cNvSpPr/>
          <p:nvPr/>
        </p:nvSpPr>
        <p:spPr>
          <a:xfrm flipV="1">
            <a:off x="7413970" y="2119499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" name="Espace réservé du contenu 5"/>
          <p:cNvSpPr txBox="1">
            <a:spLocks/>
          </p:cNvSpPr>
          <p:nvPr/>
        </p:nvSpPr>
        <p:spPr>
          <a:xfrm>
            <a:off x="2600960" y="4015838"/>
            <a:ext cx="8412479" cy="2241534"/>
          </a:xfrm>
          <a:prstGeom prst="rect">
            <a:avLst/>
          </a:prstGeom>
        </p:spPr>
        <p:txBody>
          <a:bodyPr>
            <a:norm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Will be submitted in February 2020 (ISO/IEC CD 24641)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3 months window for additional technical inputs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Confirmed interest from IEEE 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Objective: ISO/IEC/IEEE MBSSE International Standard supported by INCOSE</a:t>
            </a:r>
          </a:p>
          <a:p>
            <a:pPr marL="0" indent="0">
              <a:buFont typeface="Arial"/>
              <a:buNone/>
              <a:defRPr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07158" y="3810000"/>
            <a:ext cx="8506282" cy="2447372"/>
          </a:xfrm>
          <a:prstGeom prst="wedgeRectCallout">
            <a:avLst>
              <a:gd name="adj1" fmla="val 21189"/>
              <a:gd name="adj2" fmla="val -648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5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362" indent="-286293">
              <a:spcBef>
                <a:spcPct val="20000"/>
              </a:spcBef>
              <a:buChar char="-"/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172" indent="-229034">
              <a:spcBef>
                <a:spcPct val="20000"/>
              </a:spcBef>
              <a:buChar char="*"/>
              <a:defRPr sz="2204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240" indent="-229034">
              <a:spcBef>
                <a:spcPct val="20000"/>
              </a:spcBef>
              <a:buChar char="–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61309" indent="-229034">
              <a:spcBef>
                <a:spcPct val="20000"/>
              </a:spcBef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9378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7446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5515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3584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11F630-056B-42DE-B26F-368E6F438F05}" type="slidenum">
              <a:rPr lang="fr-FR" altLang="fr-FR" sz="1202">
                <a:solidFill>
                  <a:srgbClr val="8989A0"/>
                </a:solidFill>
              </a:rPr>
              <a:pPr/>
              <a:t>14</a:t>
            </a:fld>
            <a:endParaRPr lang="fr-FR" altLang="fr-FR" sz="1202">
              <a:solidFill>
                <a:srgbClr val="8989A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</p:spPr>
        <p:txBody>
          <a:bodyPr/>
          <a:lstStyle/>
          <a:p>
            <a:r>
              <a:rPr lang="en-US" altLang="fr-FR" dirty="0" smtClean="0">
                <a:ea typeface="ＭＳ Ｐゴシック" panose="020B0600070205080204" pitchFamily="34" charset="-128"/>
              </a:rPr>
              <a:t>Reference framework</a:t>
            </a:r>
            <a:endParaRPr lang="en-US" dirty="0"/>
          </a:p>
        </p:txBody>
      </p:sp>
      <p:sp>
        <p:nvSpPr>
          <p:cNvPr id="7" name="직사각형 32"/>
          <p:cNvSpPr/>
          <p:nvPr/>
        </p:nvSpPr>
        <p:spPr>
          <a:xfrm>
            <a:off x="1808905" y="1267455"/>
            <a:ext cx="2547977" cy="2453578"/>
          </a:xfrm>
          <a:prstGeom prst="rect">
            <a:avLst/>
          </a:prstGeom>
          <a:solidFill>
            <a:srgbClr val="DAFDA7">
              <a:alpha val="85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Enable MBSSE</a:t>
            </a:r>
          </a:p>
        </p:txBody>
      </p:sp>
      <p:sp>
        <p:nvSpPr>
          <p:cNvPr id="8" name="직사각형 33"/>
          <p:cNvSpPr/>
          <p:nvPr/>
        </p:nvSpPr>
        <p:spPr>
          <a:xfrm>
            <a:off x="1929809" y="2137564"/>
            <a:ext cx="2267204" cy="5023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Manage and Control the MBSSE</a:t>
            </a:r>
            <a:endParaRPr lang="en-US" altLang="ko-KR" sz="7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직사각형 31"/>
          <p:cNvSpPr/>
          <p:nvPr/>
        </p:nvSpPr>
        <p:spPr>
          <a:xfrm>
            <a:off x="4563416" y="4614227"/>
            <a:ext cx="5888389" cy="17421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Models</a:t>
            </a:r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33"/>
          <p:cNvSpPr/>
          <p:nvPr/>
        </p:nvSpPr>
        <p:spPr>
          <a:xfrm>
            <a:off x="1919724" y="2764175"/>
            <a:ext cx="2267204" cy="4626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Manage resources and assets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직사각형 34"/>
          <p:cNvSpPr/>
          <p:nvPr/>
        </p:nvSpPr>
        <p:spPr>
          <a:xfrm>
            <a:off x="1886782" y="3823898"/>
            <a:ext cx="2529993" cy="2532452"/>
          </a:xfrm>
          <a:prstGeom prst="rect">
            <a:avLst/>
          </a:prstGeom>
          <a:solidFill>
            <a:srgbClr val="FFBE86">
              <a:alpha val="85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 anchorCtr="0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 MBSSE</a:t>
            </a:r>
          </a:p>
        </p:txBody>
      </p:sp>
      <p:sp>
        <p:nvSpPr>
          <p:cNvPr id="12" name="직사각형 35"/>
          <p:cNvSpPr/>
          <p:nvPr/>
        </p:nvSpPr>
        <p:spPr>
          <a:xfrm>
            <a:off x="1964213" y="4677392"/>
            <a:ext cx="2256055" cy="2607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Manage Configuration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직사각형 38"/>
          <p:cNvSpPr/>
          <p:nvPr/>
        </p:nvSpPr>
        <p:spPr>
          <a:xfrm>
            <a:off x="4718264" y="5029638"/>
            <a:ext cx="1945884" cy="5352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Produce system models</a:t>
            </a:r>
          </a:p>
        </p:txBody>
      </p:sp>
      <p:sp>
        <p:nvSpPr>
          <p:cNvPr id="14" name="직사각형 41"/>
          <p:cNvSpPr/>
          <p:nvPr/>
        </p:nvSpPr>
        <p:spPr>
          <a:xfrm>
            <a:off x="1919723" y="3319408"/>
            <a:ext cx="2267204" cy="32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Capitalize and Reuse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5" name="직사각형 44"/>
          <p:cNvSpPr/>
          <p:nvPr/>
        </p:nvSpPr>
        <p:spPr>
          <a:xfrm>
            <a:off x="1953065" y="4178509"/>
            <a:ext cx="2233863" cy="4126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Manage Technical Quality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30057" y="5029638"/>
            <a:ext cx="1487123" cy="5247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Verify Models</a:t>
            </a:r>
            <a:endParaRPr lang="en-US" altLang="ko-KR" sz="9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직사각형 35"/>
          <p:cNvSpPr/>
          <p:nvPr/>
        </p:nvSpPr>
        <p:spPr>
          <a:xfrm>
            <a:off x="1964213" y="5029638"/>
            <a:ext cx="2222715" cy="343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Manage Data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직사각형 41"/>
          <p:cNvSpPr/>
          <p:nvPr/>
        </p:nvSpPr>
        <p:spPr>
          <a:xfrm>
            <a:off x="1953065" y="1553368"/>
            <a:ext cx="2267204" cy="4605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Define the scope and objectives of MBSSE</a:t>
            </a:r>
          </a:p>
        </p:txBody>
      </p:sp>
      <p:sp>
        <p:nvSpPr>
          <p:cNvPr id="19" name="직사각형 39"/>
          <p:cNvSpPr/>
          <p:nvPr/>
        </p:nvSpPr>
        <p:spPr>
          <a:xfrm>
            <a:off x="6804207" y="5688050"/>
            <a:ext cx="1488366" cy="5441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Validate Models</a:t>
            </a:r>
          </a:p>
        </p:txBody>
      </p:sp>
      <p:sp>
        <p:nvSpPr>
          <p:cNvPr id="20" name="직사각형 39"/>
          <p:cNvSpPr/>
          <p:nvPr/>
        </p:nvSpPr>
        <p:spPr>
          <a:xfrm>
            <a:off x="8454934" y="5029638"/>
            <a:ext cx="1515281" cy="5454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Simulate Models</a:t>
            </a:r>
          </a:p>
        </p:txBody>
      </p:sp>
      <p:sp>
        <p:nvSpPr>
          <p:cNvPr id="21" name="직사각형 13"/>
          <p:cNvSpPr/>
          <p:nvPr/>
        </p:nvSpPr>
        <p:spPr>
          <a:xfrm>
            <a:off x="1984134" y="5917061"/>
            <a:ext cx="2202794" cy="43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Share Models for Collaboration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2" name="직사각형 39"/>
          <p:cNvSpPr/>
          <p:nvPr/>
        </p:nvSpPr>
        <p:spPr>
          <a:xfrm>
            <a:off x="8491177" y="5682778"/>
            <a:ext cx="1515281" cy="515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Deliberate</a:t>
            </a:r>
          </a:p>
        </p:txBody>
      </p:sp>
      <p:sp>
        <p:nvSpPr>
          <p:cNvPr id="23" name="직사각형 38"/>
          <p:cNvSpPr/>
          <p:nvPr/>
        </p:nvSpPr>
        <p:spPr>
          <a:xfrm>
            <a:off x="4718264" y="5642133"/>
            <a:ext cx="1945884" cy="612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Produce </a:t>
            </a: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discipline 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oriented models</a:t>
            </a:r>
          </a:p>
        </p:txBody>
      </p:sp>
      <p:sp>
        <p:nvSpPr>
          <p:cNvPr id="24" name="직사각형 13"/>
          <p:cNvSpPr/>
          <p:nvPr/>
        </p:nvSpPr>
        <p:spPr>
          <a:xfrm>
            <a:off x="1984134" y="5497415"/>
            <a:ext cx="2202794" cy="319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Ensure Traceability 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직사각형 31"/>
          <p:cNvSpPr/>
          <p:nvPr/>
        </p:nvSpPr>
        <p:spPr>
          <a:xfrm>
            <a:off x="4590007" y="1267473"/>
            <a:ext cx="5785618" cy="3230795"/>
          </a:xfrm>
          <a:prstGeom prst="rect">
            <a:avLst/>
          </a:prstGeom>
          <a:solidFill>
            <a:srgbClr val="D0F2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Perform MBSSE</a:t>
            </a:r>
          </a:p>
        </p:txBody>
      </p:sp>
      <p:sp>
        <p:nvSpPr>
          <p:cNvPr id="26" name="직사각형 38"/>
          <p:cNvSpPr/>
          <p:nvPr/>
        </p:nvSpPr>
        <p:spPr>
          <a:xfrm rot="5400000">
            <a:off x="4181943" y="2751508"/>
            <a:ext cx="2311909" cy="3625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Operational analysis</a:t>
            </a:r>
          </a:p>
        </p:txBody>
      </p:sp>
      <p:sp>
        <p:nvSpPr>
          <p:cNvPr id="27" name="직사각형 15"/>
          <p:cNvSpPr/>
          <p:nvPr/>
        </p:nvSpPr>
        <p:spPr>
          <a:xfrm rot="5400000">
            <a:off x="5694696" y="2620843"/>
            <a:ext cx="2348687" cy="6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Architecting, requirements definition &amp; verification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 rot="16200000" flipV="1">
            <a:off x="7358772" y="2751639"/>
            <a:ext cx="2341859" cy="3567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Dependability analysis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9" name="직사각형 39"/>
          <p:cNvSpPr/>
          <p:nvPr/>
        </p:nvSpPr>
        <p:spPr>
          <a:xfrm rot="5400000">
            <a:off x="6587007" y="2629865"/>
            <a:ext cx="2335561" cy="61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System &amp; Software 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Design </a:t>
            </a: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and integration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0" name="직사각형 38"/>
          <p:cNvSpPr/>
          <p:nvPr/>
        </p:nvSpPr>
        <p:spPr>
          <a:xfrm rot="5400000">
            <a:off x="4875620" y="2627144"/>
            <a:ext cx="2320238" cy="6029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Stakeholder Needs analysis &amp; early validation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1" name="직사각형 39"/>
          <p:cNvSpPr/>
          <p:nvPr/>
        </p:nvSpPr>
        <p:spPr>
          <a:xfrm rot="5400000">
            <a:off x="8523722" y="2757847"/>
            <a:ext cx="2341856" cy="3443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Trade-offs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 rot="5400000">
            <a:off x="7976513" y="2746428"/>
            <a:ext cx="2332715" cy="3763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System simulation</a:t>
            </a: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from you?</a:t>
            </a:r>
            <a:endParaRPr lang="en-US" dirty="0"/>
          </a:p>
        </p:txBody>
      </p:sp>
      <p:sp>
        <p:nvSpPr>
          <p:cNvPr id="19458" name="Espace réservé du contenu 1"/>
          <p:cNvSpPr>
            <a:spLocks noGrp="1"/>
          </p:cNvSpPr>
          <p:nvPr>
            <p:ph idx="1"/>
          </p:nvPr>
        </p:nvSpPr>
        <p:spPr>
          <a:xfrm>
            <a:off x="609918" y="1600201"/>
            <a:ext cx="11314604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Your </a:t>
            </a:r>
            <a:r>
              <a:rPr lang="en-US" sz="3600" b="1" dirty="0" smtClean="0"/>
              <a:t>feedback</a:t>
            </a:r>
            <a:r>
              <a:rPr lang="en-US" sz="3600" dirty="0" smtClean="0"/>
              <a:t> to improve the existing proposal</a:t>
            </a:r>
          </a:p>
          <a:p>
            <a:pPr lvl="1"/>
            <a:r>
              <a:rPr lang="en-US" sz="3200" dirty="0" smtClean="0"/>
              <a:t>Do the current contents cover </a:t>
            </a:r>
            <a:r>
              <a:rPr lang="en-US" sz="3200" dirty="0"/>
              <a:t>your </a:t>
            </a:r>
            <a:r>
              <a:rPr lang="en-US" sz="3200" dirty="0" smtClean="0"/>
              <a:t>own MBSSE practices and scope of application?</a:t>
            </a:r>
          </a:p>
          <a:p>
            <a:pPr lvl="2"/>
            <a:r>
              <a:rPr lang="en-US" sz="2700" dirty="0" smtClean="0"/>
              <a:t>Such as architecture</a:t>
            </a:r>
            <a:r>
              <a:rPr lang="en-US" sz="2700" dirty="0"/>
              <a:t>, </a:t>
            </a:r>
            <a:r>
              <a:rPr lang="en-US" sz="2700" dirty="0" smtClean="0"/>
              <a:t>dependability, verification </a:t>
            </a:r>
            <a:r>
              <a:rPr lang="en-US" sz="2700" dirty="0"/>
              <a:t>&amp; </a:t>
            </a:r>
            <a:r>
              <a:rPr lang="en-US" sz="2700" dirty="0" smtClean="0"/>
              <a:t>validation, simulation, etc.</a:t>
            </a:r>
          </a:p>
          <a:p>
            <a:pPr lvl="1"/>
            <a:r>
              <a:rPr lang="en-US" sz="3200" b="1" dirty="0" smtClean="0"/>
              <a:t>What </a:t>
            </a:r>
            <a:r>
              <a:rPr lang="en-US" sz="3200" b="1" dirty="0"/>
              <a:t>is missing</a:t>
            </a:r>
            <a:r>
              <a:rPr lang="en-US" sz="3200" b="1" dirty="0" smtClean="0"/>
              <a:t>?</a:t>
            </a:r>
          </a:p>
        </p:txBody>
      </p:sp>
      <p:sp>
        <p:nvSpPr>
          <p:cNvPr id="19460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51963" y="6356350"/>
            <a:ext cx="28463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362" indent="-286293">
              <a:spcBef>
                <a:spcPct val="20000"/>
              </a:spcBef>
              <a:buChar char="-"/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172" indent="-229034">
              <a:spcBef>
                <a:spcPct val="20000"/>
              </a:spcBef>
              <a:buChar char="*"/>
              <a:defRPr sz="2204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240" indent="-229034">
              <a:spcBef>
                <a:spcPct val="20000"/>
              </a:spcBef>
              <a:buChar char="–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61309" indent="-229034">
              <a:spcBef>
                <a:spcPct val="20000"/>
              </a:spcBef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9378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7446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5515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3584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A85F446-B98C-4273-B498-644EB042A86D}" type="slidenum">
              <a:rPr lang="fr-FR" altLang="fr-FR" sz="1202">
                <a:solidFill>
                  <a:srgbClr val="8989A0"/>
                </a:solidFill>
              </a:rPr>
              <a:pPr/>
              <a:t>15</a:t>
            </a:fld>
            <a:endParaRPr lang="fr-FR" altLang="fr-FR" sz="1202">
              <a:solidFill>
                <a:srgbClr val="8989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917" y="1400055"/>
            <a:ext cx="1122101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Identify volunteer contributors</a:t>
            </a:r>
          </a:p>
          <a:p>
            <a:pPr lvl="1"/>
            <a:r>
              <a:rPr lang="en-US" dirty="0" smtClean="0"/>
              <a:t>Send e-mail to leaders (next slide)</a:t>
            </a:r>
          </a:p>
          <a:p>
            <a:r>
              <a:rPr lang="en-US" dirty="0" smtClean="0"/>
              <a:t>Distribute the current committee draft</a:t>
            </a:r>
          </a:p>
          <a:p>
            <a:pPr lvl="1"/>
            <a:r>
              <a:rPr lang="en-US" dirty="0" smtClean="0"/>
              <a:t>Including rules and instructions for review</a:t>
            </a:r>
          </a:p>
          <a:p>
            <a:r>
              <a:rPr lang="en-US" dirty="0" smtClean="0"/>
              <a:t>Gather feedback from contributors</a:t>
            </a:r>
          </a:p>
          <a:p>
            <a:r>
              <a:rPr lang="en-US" dirty="0" smtClean="0"/>
              <a:t>Reach consensus on the version to be submitted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92B3-C720-49A7-9FC3-EC7BBE8A375A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www.incose.org/IW2020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ISO website</a:t>
            </a:r>
          </a:p>
          <a:p>
            <a:pPr lvl="1"/>
            <a:r>
              <a:rPr lang="en-US" dirty="0" smtClean="0"/>
              <a:t>https://www.iso.org/standard/79111.html</a:t>
            </a:r>
          </a:p>
          <a:p>
            <a:r>
              <a:rPr lang="en-US" dirty="0" smtClean="0"/>
              <a:t>Request to be added to member list</a:t>
            </a:r>
          </a:p>
          <a:p>
            <a:pPr lvl="1"/>
            <a:r>
              <a:rPr lang="en-US" dirty="0" smtClean="0">
                <a:hlinkClick r:id="rId2"/>
              </a:rPr>
              <a:t>Eric.Gauthier@thalesgroup.com</a:t>
            </a:r>
            <a:endParaRPr lang="en-US" dirty="0" smtClean="0"/>
          </a:p>
          <a:p>
            <a:pPr lvl="2"/>
            <a:r>
              <a:rPr lang="en-US" dirty="0" smtClean="0"/>
              <a:t>Co-Chair</a:t>
            </a:r>
          </a:p>
          <a:p>
            <a:pPr lvl="1"/>
            <a:r>
              <a:rPr lang="en-US" dirty="0" smtClean="0">
                <a:hlinkClick r:id="rId2"/>
              </a:rPr>
              <a:t>Lalitha.Abhaya@airbus.com</a:t>
            </a:r>
            <a:endParaRPr lang="en-US" dirty="0" smtClean="0"/>
          </a:p>
          <a:p>
            <a:pPr lvl="2"/>
            <a:r>
              <a:rPr lang="en-US" dirty="0" smtClean="0"/>
              <a:t>Co-Chair</a:t>
            </a:r>
          </a:p>
          <a:p>
            <a:pPr lvl="2"/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MBSSE: More Information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170EA-8736-49E5-860D-2DB6B81D5966}" type="slidenum">
              <a:rPr lang="en-US" altLang="fr-FR" smtClean="0"/>
              <a:pPr>
                <a:defRPr/>
              </a:pPr>
              <a:t>17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5596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362" indent="-286293">
              <a:spcBef>
                <a:spcPct val="20000"/>
              </a:spcBef>
              <a:buChar char="-"/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172" indent="-229034">
              <a:spcBef>
                <a:spcPct val="20000"/>
              </a:spcBef>
              <a:buChar char="*"/>
              <a:defRPr sz="2204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240" indent="-229034">
              <a:spcBef>
                <a:spcPct val="20000"/>
              </a:spcBef>
              <a:buChar char="–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61309" indent="-229034">
              <a:spcBef>
                <a:spcPct val="20000"/>
              </a:spcBef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9378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7446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5515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3584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E39EF3-D83F-4733-BD6A-EEF422A0799A}" type="slidenum">
              <a:rPr lang="fr-FR" altLang="fr-FR" sz="1202">
                <a:solidFill>
                  <a:srgbClr val="8989A0"/>
                </a:solidFill>
              </a:rPr>
              <a:pPr/>
              <a:t>18</a:t>
            </a:fld>
            <a:endParaRPr lang="fr-FR" altLang="fr-FR" sz="1202">
              <a:solidFill>
                <a:srgbClr val="8989A0"/>
              </a:solidFill>
            </a:endParaRPr>
          </a:p>
        </p:txBody>
      </p:sp>
      <p:pic>
        <p:nvPicPr>
          <p:cNvPr id="20483" name="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79" y="3982475"/>
            <a:ext cx="4278298" cy="73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09" y="2730796"/>
            <a:ext cx="5089425" cy="110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8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170EA-8736-49E5-860D-2DB6B81D5966}" type="slidenum">
              <a:rPr lang="en-US" altLang="fr-FR" smtClean="0"/>
              <a:pPr>
                <a:defRPr/>
              </a:pPr>
              <a:t>19</a:t>
            </a:fld>
            <a:endParaRPr lang="en-US" altLang="fr-FR" dirty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130-9939-4221-B51C-EC24397F2BEE}" type="datetime4">
              <a:rPr lang="en-US" smtClean="0"/>
              <a:t>January 26,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this Initiative?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1"/>
          <p:cNvSpPr>
            <a:spLocks noGrp="1"/>
          </p:cNvSpPr>
          <p:nvPr>
            <p:ph idx="1"/>
          </p:nvPr>
        </p:nvSpPr>
        <p:spPr>
          <a:xfrm>
            <a:off x="223479" y="1234262"/>
            <a:ext cx="11364954" cy="4998808"/>
          </a:xfrm>
        </p:spPr>
        <p:txBody>
          <a:bodyPr>
            <a:normAutofit/>
          </a:bodyPr>
          <a:lstStyle/>
          <a:p>
            <a:r>
              <a:rPr lang="en-US" altLang="fr-FR" sz="2400" dirty="0" smtClean="0">
                <a:ea typeface="ＭＳ Ｐゴシック" panose="020B0600070205080204" pitchFamily="34" charset="-128"/>
              </a:rPr>
              <a:t>The core modelling processes:</a:t>
            </a:r>
          </a:p>
          <a:p>
            <a:pPr lvl="1"/>
            <a:r>
              <a:rPr lang="en-US" altLang="fr-FR" sz="2300" dirty="0" smtClean="0">
                <a:ea typeface="ＭＳ Ｐゴシック" panose="020B0600070205080204" pitchFamily="34" charset="-128"/>
              </a:rPr>
              <a:t>Produce </a:t>
            </a:r>
            <a:r>
              <a:rPr lang="en-US" altLang="fr-FR" sz="2300" dirty="0">
                <a:ea typeface="ＭＳ Ｐゴシック" panose="020B0600070205080204" pitchFamily="34" charset="-128"/>
              </a:rPr>
              <a:t>models from the engineering data collected using the domain expert knowledge. </a:t>
            </a:r>
            <a:endParaRPr lang="en-US" altLang="fr-FR" sz="23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fr-FR" sz="2300" dirty="0" smtClean="0">
                <a:ea typeface="ＭＳ Ｐゴシック" panose="020B0600070205080204" pitchFamily="34" charset="-128"/>
              </a:rPr>
              <a:t>Verify </a:t>
            </a:r>
            <a:r>
              <a:rPr lang="en-US" altLang="fr-FR" sz="2300" dirty="0">
                <a:ea typeface="ＭＳ Ｐゴシック" panose="020B0600070205080204" pitchFamily="34" charset="-128"/>
              </a:rPr>
              <a:t>models, ensuring that they are compliance with rules, syntax, grammar, semantics, </a:t>
            </a:r>
            <a:r>
              <a:rPr lang="en-US" altLang="fr-FR" sz="2300" dirty="0" smtClean="0">
                <a:ea typeface="ＭＳ Ｐゴシック" panose="020B0600070205080204" pitchFamily="34" charset="-128"/>
              </a:rPr>
              <a:t>etc.</a:t>
            </a:r>
          </a:p>
          <a:p>
            <a:pPr lvl="1"/>
            <a:r>
              <a:rPr lang="en-US" altLang="fr-FR" sz="2300" dirty="0" smtClean="0">
                <a:ea typeface="ＭＳ Ｐゴシック" panose="020B0600070205080204" pitchFamily="34" charset="-128"/>
              </a:rPr>
              <a:t>Validate </a:t>
            </a:r>
            <a:r>
              <a:rPr lang="en-US" altLang="fr-FR" sz="2300" dirty="0">
                <a:ea typeface="ＭＳ Ｐゴシック" panose="020B0600070205080204" pitchFamily="34" charset="-128"/>
              </a:rPr>
              <a:t>Models, with the stakeholders, ensuring that they fulfil their </a:t>
            </a:r>
            <a:r>
              <a:rPr lang="en-US" altLang="fr-FR" sz="2300" dirty="0" smtClean="0">
                <a:ea typeface="ＭＳ Ｐゴシック" panose="020B0600070205080204" pitchFamily="34" charset="-128"/>
              </a:rPr>
              <a:t>expectations.</a:t>
            </a:r>
          </a:p>
          <a:p>
            <a:pPr lvl="1"/>
            <a:r>
              <a:rPr lang="en-US" altLang="fr-FR" sz="2300" dirty="0" smtClean="0">
                <a:ea typeface="ＭＳ Ｐゴシック" panose="020B0600070205080204" pitchFamily="34" charset="-128"/>
              </a:rPr>
              <a:t>Simulate </a:t>
            </a:r>
            <a:r>
              <a:rPr lang="en-US" altLang="fr-FR" sz="2300" dirty="0">
                <a:ea typeface="ＭＳ Ｐゴシック" panose="020B0600070205080204" pitchFamily="34" charset="-128"/>
              </a:rPr>
              <a:t>Models, by different means as demonstration, simulation using a tool, to play with the model and to ask questions in order to obtain results, answers </a:t>
            </a:r>
            <a:r>
              <a:rPr lang="en-US" altLang="fr-FR" sz="2300" dirty="0" smtClean="0">
                <a:ea typeface="ＭＳ Ｐゴシック" panose="020B0600070205080204" pitchFamily="34" charset="-128"/>
              </a:rPr>
              <a:t>and</a:t>
            </a:r>
          </a:p>
          <a:p>
            <a:pPr lvl="1"/>
            <a:r>
              <a:rPr lang="en-US" altLang="fr-FR" sz="2300" dirty="0" smtClean="0">
                <a:ea typeface="ＭＳ Ｐゴシック" panose="020B0600070205080204" pitchFamily="34" charset="-128"/>
              </a:rPr>
              <a:t>Deliberate</a:t>
            </a:r>
            <a:r>
              <a:rPr lang="en-US" altLang="fr-FR" sz="2300" dirty="0">
                <a:ea typeface="ＭＳ Ｐゴシック" panose="020B0600070205080204" pitchFamily="34" charset="-128"/>
              </a:rPr>
              <a:t>, use the results of simulation to enrich model outcomes or take decisions.</a:t>
            </a: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362" indent="-286293">
              <a:spcBef>
                <a:spcPct val="20000"/>
              </a:spcBef>
              <a:buChar char="-"/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172" indent="-229034">
              <a:spcBef>
                <a:spcPct val="20000"/>
              </a:spcBef>
              <a:buChar char="*"/>
              <a:defRPr sz="2204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240" indent="-229034">
              <a:spcBef>
                <a:spcPct val="20000"/>
              </a:spcBef>
              <a:buChar char="–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61309" indent="-229034">
              <a:spcBef>
                <a:spcPct val="20000"/>
              </a:spcBef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9378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7446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5515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3584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7D0E3E-EC58-407B-85E2-38DD04C4C672}" type="slidenum">
              <a:rPr lang="en-US" altLang="fr-FR" sz="1202" smtClean="0">
                <a:solidFill>
                  <a:srgbClr val="8989A0"/>
                </a:solidFill>
              </a:rPr>
              <a:pPr/>
              <a:t>20</a:t>
            </a:fld>
            <a:endParaRPr lang="en-US" altLang="fr-FR" sz="1202" dirty="0">
              <a:solidFill>
                <a:srgbClr val="8989A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Area: Build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Areas: Enable, Support &amp; Perform MBSSE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918" y="1417639"/>
            <a:ext cx="10978515" cy="5303836"/>
          </a:xfrm>
        </p:spPr>
        <p:txBody>
          <a:bodyPr>
            <a:noAutofit/>
          </a:bodyPr>
          <a:lstStyle/>
          <a:p>
            <a:r>
              <a:rPr lang="en-US" altLang="fr-FR" sz="2800" dirty="0" smtClean="0">
                <a:ea typeface="ＭＳ Ｐゴシック" panose="020B0600070205080204" pitchFamily="34" charset="-128"/>
              </a:rPr>
              <a:t>Enable MBSSE</a:t>
            </a:r>
          </a:p>
          <a:p>
            <a:pPr lvl="1"/>
            <a:r>
              <a:rPr lang="en-US" altLang="fr-FR" sz="20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fr-FR" sz="2000" dirty="0">
                <a:ea typeface="ＭＳ Ｐゴシック" panose="020B0600070205080204" pitchFamily="34" charset="-128"/>
              </a:rPr>
              <a:t>set of processes </a:t>
            </a:r>
            <a:r>
              <a:rPr lang="en-US" altLang="fr-FR" sz="2000" dirty="0" smtClean="0">
                <a:ea typeface="ＭＳ Ｐゴシック" panose="020B0600070205080204" pitchFamily="34" charset="-128"/>
              </a:rPr>
              <a:t>contributing </a:t>
            </a:r>
            <a:r>
              <a:rPr lang="en-US" altLang="fr-FR" sz="2000" dirty="0">
                <a:ea typeface="ＭＳ Ｐゴシック" panose="020B0600070205080204" pitchFamily="34" charset="-128"/>
              </a:rPr>
              <a:t>to the effectiveness and efficiency of the MBSSE </a:t>
            </a:r>
          </a:p>
          <a:p>
            <a:pPr lvl="2"/>
            <a:r>
              <a:rPr lang="en-US" altLang="fr-FR" sz="1600" dirty="0" smtClean="0">
                <a:ea typeface="ＭＳ Ｐゴシック" panose="020B0600070205080204" pitchFamily="34" charset="-128"/>
              </a:rPr>
              <a:t>assessing </a:t>
            </a:r>
            <a:r>
              <a:rPr lang="en-US" altLang="fr-FR" sz="1600" dirty="0">
                <a:ea typeface="ＭＳ Ｐゴシック" panose="020B0600070205080204" pitchFamily="34" charset="-128"/>
              </a:rPr>
              <a:t>and scoping, </a:t>
            </a:r>
          </a:p>
          <a:p>
            <a:pPr lvl="2"/>
            <a:r>
              <a:rPr lang="en-US" altLang="fr-FR" sz="1600" dirty="0">
                <a:ea typeface="ＭＳ Ｐゴシック" panose="020B0600070205080204" pitchFamily="34" charset="-128"/>
              </a:rPr>
              <a:t>planning and technical management along with resources, </a:t>
            </a:r>
          </a:p>
          <a:p>
            <a:pPr lvl="2"/>
            <a:r>
              <a:rPr lang="en-US" altLang="fr-FR" sz="1600" dirty="0">
                <a:ea typeface="ＭＳ Ｐゴシック" panose="020B0600070205080204" pitchFamily="34" charset="-128"/>
              </a:rPr>
              <a:t>knowledge and know-how management activities (mid-tem and long-term perspective).</a:t>
            </a:r>
            <a:endParaRPr lang="en-US" altLang="fr-FR" sz="14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sz="2800" dirty="0" smtClean="0"/>
              <a:t>Support </a:t>
            </a:r>
            <a:r>
              <a:rPr lang="en-US" sz="2800" dirty="0"/>
              <a:t>MBSSE</a:t>
            </a:r>
          </a:p>
          <a:p>
            <a:pPr lvl="1">
              <a:defRPr/>
            </a:pPr>
            <a:r>
              <a:rPr lang="en-US" sz="2000" dirty="0"/>
              <a:t>The complementary processes </a:t>
            </a:r>
            <a:r>
              <a:rPr lang="en-US" sz="2000" dirty="0" smtClean="0"/>
              <a:t>which </a:t>
            </a:r>
            <a:r>
              <a:rPr lang="en-US" sz="2000" dirty="0"/>
              <a:t>are focused on the technical aspects and the engineering data management. </a:t>
            </a:r>
            <a:r>
              <a:rPr lang="en-US" sz="2000" dirty="0" smtClean="0"/>
              <a:t>(</a:t>
            </a:r>
            <a:r>
              <a:rPr lang="en-US" sz="2000" dirty="0"/>
              <a:t>e.g. </a:t>
            </a:r>
            <a:r>
              <a:rPr lang="en-US" sz="2000" dirty="0" smtClean="0"/>
              <a:t>Manage Configuration, Manage Data, </a:t>
            </a:r>
            <a:r>
              <a:rPr lang="en-US" sz="2000" dirty="0"/>
              <a:t>etc</a:t>
            </a:r>
            <a:r>
              <a:rPr lang="en-US" sz="2000" dirty="0" smtClean="0"/>
              <a:t>.)</a:t>
            </a:r>
            <a:endParaRPr lang="en-US" sz="2000" dirty="0"/>
          </a:p>
          <a:p>
            <a:pPr>
              <a:defRPr/>
            </a:pPr>
            <a:r>
              <a:rPr lang="en-US" sz="2800" dirty="0"/>
              <a:t>Perform MBSSE</a:t>
            </a:r>
          </a:p>
          <a:p>
            <a:pPr lvl="1">
              <a:defRPr/>
            </a:pPr>
            <a:r>
              <a:rPr lang="en-US" sz="2000" dirty="0"/>
              <a:t>The processes defining how to perform the model based systems and software engineering activities using </a:t>
            </a:r>
            <a:r>
              <a:rPr lang="en-US" sz="2000" dirty="0" smtClean="0"/>
              <a:t>models.</a:t>
            </a:r>
          </a:p>
          <a:p>
            <a:pPr lvl="1">
              <a:defRPr/>
            </a:pPr>
            <a:r>
              <a:rPr lang="en-US" sz="2100" dirty="0" smtClean="0"/>
              <a:t>Throughout </a:t>
            </a:r>
            <a:r>
              <a:rPr lang="en-US" sz="2100" dirty="0"/>
              <a:t>the life cycle the system or software of interest is analyzed thanks to the models, their executions to generate outcomes, and simulations to understand and validate concepts. </a:t>
            </a:r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51963" y="6356350"/>
            <a:ext cx="28463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362" indent="-286293">
              <a:spcBef>
                <a:spcPct val="20000"/>
              </a:spcBef>
              <a:buChar char="-"/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172" indent="-229034">
              <a:spcBef>
                <a:spcPct val="20000"/>
              </a:spcBef>
              <a:buChar char="*"/>
              <a:defRPr sz="2204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240" indent="-229034">
              <a:spcBef>
                <a:spcPct val="20000"/>
              </a:spcBef>
              <a:buChar char="–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61309" indent="-229034">
              <a:spcBef>
                <a:spcPct val="20000"/>
              </a:spcBef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9378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7446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5515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3584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1F0B3B-3B3C-4D72-8978-9387DD6C8D9F}" type="slidenum">
              <a:rPr lang="en-US" altLang="fr-FR" sz="1202" smtClean="0">
                <a:solidFill>
                  <a:srgbClr val="8989A0"/>
                </a:solidFill>
              </a:rPr>
              <a:pPr/>
              <a:t>21</a:t>
            </a:fld>
            <a:endParaRPr lang="en-US" altLang="fr-FR" sz="1202" dirty="0">
              <a:solidFill>
                <a:srgbClr val="8989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1"/>
          <p:cNvSpPr>
            <a:spLocks noGrp="1"/>
          </p:cNvSpPr>
          <p:nvPr>
            <p:ph idx="1"/>
          </p:nvPr>
        </p:nvSpPr>
        <p:spPr>
          <a:xfrm>
            <a:off x="609917" y="1577886"/>
            <a:ext cx="10978515" cy="3930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fr-FR" sz="2800" dirty="0" smtClean="0">
                <a:ea typeface="ＭＳ Ｐゴシック" panose="020B0600070205080204" pitchFamily="34" charset="-128"/>
              </a:rPr>
              <a:t>Each successive survey since 2007 has shown an increase in MBSE maturity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fr-FR" sz="2800" dirty="0" smtClean="0">
                <a:ea typeface="ＭＳ Ｐゴシック" panose="020B0600070205080204" pitchFamily="34" charset="-128"/>
              </a:rPr>
              <a:t>The INCOSE Model-Based Capabilities Matrix has emerged to assess this maturity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fr-FR" sz="2800" dirty="0">
                <a:ea typeface="ＭＳ Ｐゴシック" panose="020B0600070205080204" pitchFamily="34" charset="-128"/>
              </a:rPr>
              <a:t>Model-based engineering is </a:t>
            </a:r>
            <a:r>
              <a:rPr lang="en-US" altLang="fr-FR" sz="2800" dirty="0" smtClean="0">
                <a:ea typeface="ＭＳ Ｐゴシック" panose="020B0600070205080204" pitchFamily="34" charset="-128"/>
              </a:rPr>
              <a:t>a </a:t>
            </a:r>
            <a:r>
              <a:rPr lang="en-US" altLang="fr-FR" sz="2800" dirty="0">
                <a:ea typeface="ＭＳ Ｐゴシック" panose="020B0600070205080204" pitchFamily="34" charset="-128"/>
              </a:rPr>
              <a:t>strategic </a:t>
            </a:r>
            <a:r>
              <a:rPr lang="en-US" altLang="fr-FR" sz="2800" dirty="0" smtClean="0">
                <a:ea typeface="ＭＳ Ｐゴシック" panose="020B0600070205080204" pitchFamily="34" charset="-128"/>
              </a:rPr>
              <a:t>topic in </a:t>
            </a:r>
            <a:r>
              <a:rPr lang="en-US" altLang="fr-FR" sz="2800" dirty="0">
                <a:ea typeface="ＭＳ Ｐゴシック" panose="020B0600070205080204" pitchFamily="34" charset="-128"/>
              </a:rPr>
              <a:t>many organizations and </a:t>
            </a:r>
            <a:r>
              <a:rPr lang="en-US" altLang="fr-FR" sz="2800" dirty="0" smtClean="0">
                <a:ea typeface="ＭＳ Ｐゴシック" panose="020B0600070205080204" pitchFamily="34" charset="-128"/>
              </a:rPr>
              <a:t>an </a:t>
            </a:r>
            <a:r>
              <a:rPr lang="en-US" altLang="fr-FR" sz="2800" dirty="0">
                <a:ea typeface="ＭＳ Ｐゴシック" panose="020B0600070205080204" pitchFamily="34" charset="-128"/>
              </a:rPr>
              <a:t>important research topic </a:t>
            </a:r>
            <a:r>
              <a:rPr lang="en-US" altLang="fr-FR" sz="2800" dirty="0" smtClean="0">
                <a:ea typeface="ＭＳ Ｐゴシック" panose="020B0600070205080204" pitchFamily="34" charset="-128"/>
              </a:rPr>
              <a:t>in academia</a:t>
            </a:r>
            <a:endParaRPr lang="en-US" altLang="fr-FR" sz="28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fr-FR" sz="2800" dirty="0" smtClean="0">
                <a:ea typeface="ＭＳ Ｐゴシック" panose="020B0600070205080204" pitchFamily="34" charset="-128"/>
              </a:rPr>
              <a:t>However, currently there is no real common, </a:t>
            </a:r>
            <a:r>
              <a:rPr lang="en-US" altLang="fr-FR" sz="2800" dirty="0">
                <a:ea typeface="ＭＳ Ｐゴシック" panose="020B0600070205080204" pitchFamily="34" charset="-128"/>
              </a:rPr>
              <a:t>shared reference </a:t>
            </a:r>
            <a:r>
              <a:rPr lang="en-US" altLang="fr-FR" sz="2800" dirty="0" smtClean="0">
                <a:ea typeface="ＭＳ Ｐゴシック" panose="020B0600070205080204" pitchFamily="34" charset="-128"/>
              </a:rPr>
              <a:t>for the practice of MBSE</a:t>
            </a:r>
          </a:p>
        </p:txBody>
      </p:sp>
      <p:sp>
        <p:nvSpPr>
          <p:cNvPr id="8196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362" indent="-286293">
              <a:spcBef>
                <a:spcPct val="20000"/>
              </a:spcBef>
              <a:buChar char="-"/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172" indent="-229034">
              <a:spcBef>
                <a:spcPct val="20000"/>
              </a:spcBef>
              <a:buChar char="*"/>
              <a:defRPr sz="2204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240" indent="-229034">
              <a:spcBef>
                <a:spcPct val="20000"/>
              </a:spcBef>
              <a:buChar char="–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61309" indent="-229034">
              <a:spcBef>
                <a:spcPct val="20000"/>
              </a:spcBef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9378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7446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5515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3584" indent="-22903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4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E57E60-272D-4DC0-B2B2-7035146D9BD7}" type="slidenum">
              <a:rPr lang="en-US" altLang="fr-FR" sz="1202" smtClean="0">
                <a:solidFill>
                  <a:srgbClr val="8989A0"/>
                </a:solidFill>
              </a:rPr>
              <a:pPr/>
              <a:t>3</a:t>
            </a:fld>
            <a:endParaRPr lang="en-US" altLang="fr-FR" sz="1202" dirty="0">
              <a:solidFill>
                <a:srgbClr val="8989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</p:spPr>
        <p:txBody>
          <a:bodyPr/>
          <a:lstStyle/>
          <a:p>
            <a:r>
              <a:rPr lang="en-US" altLang="fr-FR" dirty="0" smtClean="0">
                <a:ea typeface="ＭＳ Ｐゴシック" panose="020B0600070205080204" pitchFamily="34" charset="-128"/>
              </a:rPr>
              <a:t>SE Community – Where are we?</a:t>
            </a:r>
          </a:p>
        </p:txBody>
      </p:sp>
    </p:spTree>
    <p:extLst>
      <p:ext uri="{BB962C8B-B14F-4D97-AF65-F5344CB8AC3E}">
        <p14:creationId xmlns:p14="http://schemas.microsoft.com/office/powerpoint/2010/main" val="16578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1451" y="1582215"/>
            <a:ext cx="10978515" cy="41703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Members of INCOSE Standards </a:t>
            </a:r>
            <a:r>
              <a:rPr lang="en-US" sz="2800" dirty="0"/>
              <a:t>Initiatives </a:t>
            </a:r>
            <a:r>
              <a:rPr lang="en-US" sz="2800" dirty="0" smtClean="0"/>
              <a:t>are </a:t>
            </a:r>
            <a:r>
              <a:rPr lang="en-US" sz="2800" dirty="0"/>
              <a:t>working to advance and harmonize </a:t>
            </a:r>
            <a:r>
              <a:rPr lang="en-US" sz="2800" dirty="0" smtClean="0"/>
              <a:t>SE-related standards </a:t>
            </a:r>
            <a:r>
              <a:rPr lang="en-US" sz="2800" dirty="0"/>
              <a:t>used </a:t>
            </a:r>
            <a:r>
              <a:rPr lang="en-US" sz="2800" dirty="0" smtClean="0"/>
              <a:t>worldwide</a:t>
            </a:r>
            <a:endParaRPr lang="en-US" sz="12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INCOSE </a:t>
            </a:r>
            <a:r>
              <a:rPr lang="en-US" sz="2800" dirty="0"/>
              <a:t>liaises with existing </a:t>
            </a:r>
            <a:r>
              <a:rPr lang="en-US" sz="2800" dirty="0" smtClean="0"/>
              <a:t>standardization organisms and contributes or leads </a:t>
            </a:r>
            <a:r>
              <a:rPr lang="en-US" sz="2800" dirty="0"/>
              <a:t>the development of </a:t>
            </a:r>
            <a:r>
              <a:rPr lang="en-US" sz="2800" dirty="0" smtClean="0"/>
              <a:t>standards</a:t>
            </a:r>
            <a:endParaRPr lang="en-US" sz="12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Existing standards cover languages, formalisms, exchange formats, processes, methods, etc. </a:t>
            </a:r>
            <a:endParaRPr lang="en-US" sz="12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But a reference to a systemic approach to implement model-based engineering in an organization is missing</a:t>
            </a:r>
          </a:p>
        </p:txBody>
      </p:sp>
      <p:sp>
        <p:nvSpPr>
          <p:cNvPr id="1126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>
                <a:ea typeface="ＭＳ Ｐゴシック" panose="020B0600070205080204" pitchFamily="34" charset="-128"/>
              </a:rPr>
              <a:t>Global context </a:t>
            </a:r>
            <a:r>
              <a:rPr lang="en-US" altLang="fr-FR" dirty="0">
                <a:ea typeface="ＭＳ Ｐゴシック" panose="020B0600070205080204" pitchFamily="34" charset="-128"/>
              </a:rPr>
              <a:t>-</a:t>
            </a:r>
            <a:r>
              <a:rPr lang="en-US" altLang="fr-FR" dirty="0" smtClean="0">
                <a:ea typeface="ＭＳ Ｐゴシック" panose="020B0600070205080204" pitchFamily="34" charset="-128"/>
              </a:rPr>
              <a:t> MBSE standards</a:t>
            </a:r>
            <a:endParaRPr lang="en-US" altLang="fr-F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1268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xfrm>
            <a:off x="1525055" y="6342696"/>
            <a:ext cx="2134378" cy="36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362" indent="-286293"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172" indent="-229034"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240" indent="-229034"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1309" indent="-229034"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 sz="2405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C8BC1B-E817-4EFC-9155-19151C193449}" type="slidenum">
              <a:rPr lang="en-US" altLang="fr-FR" sz="1202" smtClean="0">
                <a:solidFill>
                  <a:srgbClr val="8989A0"/>
                </a:solidFill>
              </a:rPr>
              <a:pPr/>
              <a:t>4</a:t>
            </a:fld>
            <a:endParaRPr lang="en-US" altLang="fr-FR" sz="1202" dirty="0">
              <a:solidFill>
                <a:srgbClr val="8989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130-9939-4221-B51C-EC24397F2BEE}" type="datetime4">
              <a:rPr lang="en-US" smtClean="0"/>
              <a:t>January 26,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this Initiative?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6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Initiators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C66D-36AD-43C0-94A8-4C30E363CCFC}" type="datetime4">
              <a:rPr lang="en-US" smtClean="0"/>
              <a:pPr/>
              <a:t>January 26, 2020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reeform 18"/>
          <p:cNvSpPr/>
          <p:nvPr/>
        </p:nvSpPr>
        <p:spPr>
          <a:xfrm flipV="1">
            <a:off x="5821836" y="2500319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8"/>
          <p:cNvSpPr/>
          <p:nvPr/>
        </p:nvSpPr>
        <p:spPr>
          <a:xfrm flipV="1">
            <a:off x="9082241" y="3024482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8"/>
          <p:cNvSpPr/>
          <p:nvPr/>
        </p:nvSpPr>
        <p:spPr>
          <a:xfrm flipV="1">
            <a:off x="2994731" y="2852712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18"/>
          <p:cNvSpPr/>
          <p:nvPr/>
        </p:nvSpPr>
        <p:spPr>
          <a:xfrm flipV="1">
            <a:off x="9204186" y="5178864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8"/>
          <p:cNvSpPr/>
          <p:nvPr/>
        </p:nvSpPr>
        <p:spPr>
          <a:xfrm flipV="1">
            <a:off x="7753242" y="3605507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8"/>
          <p:cNvSpPr/>
          <p:nvPr/>
        </p:nvSpPr>
        <p:spPr>
          <a:xfrm flipV="1">
            <a:off x="9342855" y="2976888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8"/>
          <p:cNvSpPr/>
          <p:nvPr/>
        </p:nvSpPr>
        <p:spPr>
          <a:xfrm flipV="1">
            <a:off x="8254892" y="3024482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26131" y="5252831"/>
            <a:ext cx="325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Industries: </a:t>
            </a:r>
            <a:r>
              <a:rPr lang="en-US" dirty="0" smtClean="0"/>
              <a:t>Aerospace &amp;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40242" y="1460168"/>
            <a:ext cx="11674549" cy="47846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8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Provide </a:t>
            </a:r>
            <a:r>
              <a:rPr lang="en-US" sz="48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reference </a:t>
            </a:r>
            <a:r>
              <a:rPr lang="en-US" sz="48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framework:</a:t>
            </a:r>
            <a:endParaRPr lang="en-US" sz="48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US" sz="48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	for implementing MBSSE practices and approaches</a:t>
            </a:r>
            <a:endParaRPr lang="en-US" sz="4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US" sz="48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lang="en-US" sz="48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48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by </a:t>
            </a:r>
            <a:r>
              <a:rPr lang="en-US" sz="48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leveraging national standardization initiatives and lessons learned from various </a:t>
            </a:r>
            <a:r>
              <a:rPr lang="en-US" sz="48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organizations</a:t>
            </a:r>
            <a:endParaRPr lang="en-US" sz="48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dirty="0" smtClean="0">
                <a:ea typeface="ＭＳ Ｐゴシック" panose="020B0600070205080204" pitchFamily="34" charset="-128"/>
              </a:rPr>
              <a:t>Purpose of the initiative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170EA-8736-49E5-860D-2DB6B81D5966}" type="slidenum">
              <a:rPr lang="en-US" altLang="fr-FR" smtClean="0"/>
              <a:pPr>
                <a:defRPr/>
              </a:pPr>
              <a:t>7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8612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Objective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E725-3DAD-46F9-AB27-01057308EB85}" type="datetime4">
              <a:rPr lang="en-US" smtClean="0"/>
              <a:t>January 26, 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791098" y="2877669"/>
            <a:ext cx="2616155" cy="2497461"/>
            <a:chOff x="4471894" y="2877669"/>
            <a:chExt cx="2616155" cy="2497461"/>
          </a:xfrm>
        </p:grpSpPr>
        <p:sp>
          <p:nvSpPr>
            <p:cNvPr id="6" name="Round Diagonal Corner Rectangle 2"/>
            <p:cNvSpPr/>
            <p:nvPr/>
          </p:nvSpPr>
          <p:spPr>
            <a:xfrm>
              <a:off x="5853969" y="2877669"/>
              <a:ext cx="1234080" cy="1142998"/>
            </a:xfrm>
            <a:prstGeom prst="round2Diag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 Diagonal Corner Rectangle 3"/>
            <p:cNvSpPr/>
            <p:nvPr/>
          </p:nvSpPr>
          <p:spPr>
            <a:xfrm>
              <a:off x="4471894" y="4141692"/>
              <a:ext cx="1234080" cy="1233438"/>
            </a:xfrm>
            <a:prstGeom prst="round2DiagRect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 Diagonal Corner Rectangle 4"/>
            <p:cNvSpPr/>
            <p:nvPr/>
          </p:nvSpPr>
          <p:spPr>
            <a:xfrm flipH="1">
              <a:off x="4471894" y="2877669"/>
              <a:ext cx="1234080" cy="1142999"/>
            </a:xfrm>
            <a:prstGeom prst="round2Diag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 Diagonal Corner Rectangle 5"/>
            <p:cNvSpPr/>
            <p:nvPr/>
          </p:nvSpPr>
          <p:spPr>
            <a:xfrm flipH="1">
              <a:off x="5853969" y="4141692"/>
              <a:ext cx="1234080" cy="1233438"/>
            </a:xfrm>
            <a:prstGeom prst="round2Diag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33282" y="3033669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useful models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53" y="4158246"/>
            <a:ext cx="4643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them effectively </a:t>
            </a:r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required level of representativeness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350982" y="1422127"/>
            <a:ext cx="11499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“Engineering capability” of an organization thanks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MBSSE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5248" y="2849002"/>
            <a:ext cx="4643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them to continually improve knowledge on the system of 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248" y="4158245"/>
            <a:ext cx="4643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them collaboratively, targeting understandability among all 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130-9939-4221-B51C-EC24397F2BEE}" type="datetime4">
              <a:rPr lang="en-US" smtClean="0"/>
              <a:t>January 26,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www.incose.org/IW2020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proposition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W2018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W2020-Powerpoint-Template" id="{78B28D7A-52A9-421E-809F-8A671A2BF6A8}" vid="{2208107F-247D-4728-97B9-444FE9C193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IW2020-Powerpoint-Template</Template>
  <TotalTime>1116</TotalTime>
  <Words>799</Words>
  <Application>Microsoft Office PowerPoint</Application>
  <PresentationFormat>Personnalisé</PresentationFormat>
  <Paragraphs>187</Paragraphs>
  <Slides>21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IW2018 slide</vt:lpstr>
      <vt:lpstr>Model-Based Systems and Software Engineering (MBSSE) ISO/IEC Standard</vt:lpstr>
      <vt:lpstr>Why this Initiative?</vt:lpstr>
      <vt:lpstr>SE Community – Where are we?</vt:lpstr>
      <vt:lpstr>Global context - MBSE standards</vt:lpstr>
      <vt:lpstr>What is this Initiative?</vt:lpstr>
      <vt:lpstr>Initiators</vt:lpstr>
      <vt:lpstr>Purpose of the initiative</vt:lpstr>
      <vt:lpstr>Main Objective</vt:lpstr>
      <vt:lpstr>Value proposition</vt:lpstr>
      <vt:lpstr>A reference framework</vt:lpstr>
      <vt:lpstr>A reference framework</vt:lpstr>
      <vt:lpstr>Status and future work</vt:lpstr>
      <vt:lpstr>A Work-in Process ISO Standard</vt:lpstr>
      <vt:lpstr>Reference framework</vt:lpstr>
      <vt:lpstr>What do we need from you?</vt:lpstr>
      <vt:lpstr>Next steps</vt:lpstr>
      <vt:lpstr>MBSSE: More Information</vt:lpstr>
      <vt:lpstr>Présentation PowerPoint</vt:lpstr>
      <vt:lpstr>Backup slides</vt:lpstr>
      <vt:lpstr>Process Area: Build Models</vt:lpstr>
      <vt:lpstr>Process Areas: Enable, Support &amp; Perform MBSSE</vt:lpstr>
    </vt:vector>
  </TitlesOfParts>
  <Company>Thales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GAUTHIER</dc:creator>
  <cp:lastModifiedBy>Hugo-Guillermo CHALE GONGORA</cp:lastModifiedBy>
  <cp:revision>101</cp:revision>
  <dcterms:created xsi:type="dcterms:W3CDTF">2020-01-14T14:07:07Z</dcterms:created>
  <dcterms:modified xsi:type="dcterms:W3CDTF">2020-01-26T20:58:20Z</dcterms:modified>
</cp:coreProperties>
</file>