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763" r:id="rId5"/>
    <p:sldMasterId id="2147483768" r:id="rId6"/>
  </p:sldMasterIdLst>
  <p:notesMasterIdLst>
    <p:notesMasterId r:id="rId13"/>
  </p:notesMasterIdLst>
  <p:handoutMasterIdLst>
    <p:handoutMasterId r:id="rId14"/>
  </p:handoutMasterIdLst>
  <p:sldIdLst>
    <p:sldId id="411" r:id="rId7"/>
    <p:sldId id="414" r:id="rId8"/>
    <p:sldId id="412" r:id="rId9"/>
    <p:sldId id="413" r:id="rId10"/>
    <p:sldId id="407" r:id="rId11"/>
    <p:sldId id="409" r:id="rId12"/>
  </p:sldIdLst>
  <p:sldSz cx="9144000" cy="5143500" type="screen16x9"/>
  <p:notesSz cx="7104063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5EF171-258A-4497-857F-D628796C0360}">
          <p14:sldIdLst>
            <p14:sldId id="411"/>
            <p14:sldId id="414"/>
            <p14:sldId id="412"/>
            <p14:sldId id="413"/>
            <p14:sldId id="407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2">
          <p15:clr>
            <a:srgbClr val="A4A3A4"/>
          </p15:clr>
        </p15:guide>
        <p15:guide id="2" pos="5612">
          <p15:clr>
            <a:srgbClr val="A4A3A4"/>
          </p15:clr>
        </p15:guide>
        <p15:guide id="3" pos="1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80"/>
    <a:srgbClr val="BACD2D"/>
    <a:srgbClr val="00CC99"/>
    <a:srgbClr val="6600FF"/>
    <a:srgbClr val="FFCDF0"/>
    <a:srgbClr val="FF53CA"/>
    <a:srgbClr val="A161FF"/>
    <a:srgbClr val="FEFE02"/>
    <a:srgbClr val="8B9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5" autoAdjust="0"/>
    <p:restoredTop sz="97450" autoAdjust="0"/>
  </p:normalViewPr>
  <p:slideViewPr>
    <p:cSldViewPr snapToGrid="0" snapToObjects="1" showGuides="1">
      <p:cViewPr varScale="1">
        <p:scale>
          <a:sx n="93" d="100"/>
          <a:sy n="93" d="100"/>
        </p:scale>
        <p:origin x="582" y="78"/>
      </p:cViewPr>
      <p:guideLst>
        <p:guide orient="horz" pos="532"/>
        <p:guide pos="5612"/>
        <p:guide pos="157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192" y="-102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9658613"/>
            <a:ext cx="7104063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36364" y="9797826"/>
            <a:ext cx="881443" cy="21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defTabSz="943849">
              <a:defRPr/>
            </a:pPr>
            <a:r>
              <a:rPr lang="en-GB" sz="800" b="1" noProof="1" smtClean="0">
                <a:solidFill>
                  <a:schemeClr val="bg1"/>
                </a:solidFill>
              </a:rPr>
              <a:t>Page </a:t>
            </a:r>
            <a:fld id="{1A7E7312-5716-4E23-AA98-442308871A0A}" type="slidenum">
              <a:rPr lang="en-GB" sz="800" b="1" noProof="1" dirty="0" smtClean="0">
                <a:solidFill>
                  <a:schemeClr val="bg1"/>
                </a:solidFill>
              </a:rPr>
              <a:pPr defTabSz="943849">
                <a:defRPr/>
              </a:pPr>
              <a:t>‹#›</a:t>
            </a:fld>
            <a:endParaRPr lang="en-GB" sz="800" b="1" noProof="1">
              <a:solidFill>
                <a:schemeClr val="bg1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36363" y="10038573"/>
            <a:ext cx="3316461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943849">
              <a:defRPr/>
            </a:pPr>
            <a:r>
              <a:rPr lang="en-GB" sz="500" noProof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© AIRBUS Operations LTD. All rights reserved. Confidential and proprietary document.</a:t>
            </a:r>
            <a:endParaRPr lang="en-GB" sz="1900" noProof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2" descr="c:\Users\koshorst_c\Desktop\AIRBUS_WHT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0357" y="9766613"/>
            <a:ext cx="1493390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452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466725"/>
            <a:ext cx="68214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0" y="4860251"/>
            <a:ext cx="5209865" cy="46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8" tIns="47264" rIns="94528" bIns="47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4615" y="9996445"/>
            <a:ext cx="779675" cy="2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6083" tIns="47264" rIns="0" bIns="4726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800" noProof="1"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BC89887F-75E8-4502-9923-4EA07A7E13B8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406866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BC89887F-75E8-4502-9923-4EA07A7E13B8}" type="slidenum">
              <a:rPr lang="en-GB" noProof="1" smtClean="0"/>
              <a:pPr>
                <a:defRPr/>
              </a:pPr>
              <a:t>1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89182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>
                <a:solidFill>
                  <a:prstClr val="black"/>
                </a:solidFill>
              </a:rPr>
              <a:pPr/>
              <a:t>2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5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BC89887F-75E8-4502-9923-4EA07A7E13B8}" type="slidenum">
              <a:rPr lang="en-GB" noProof="1" smtClean="0"/>
              <a:pPr>
                <a:defRPr/>
              </a:pPr>
              <a:t>3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891418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BC89887F-75E8-4502-9923-4EA07A7E13B8}" type="slidenum">
              <a:rPr lang="en-GB" noProof="1" smtClean="0"/>
              <a:pPr>
                <a:defRPr/>
              </a:pPr>
              <a:t>5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99861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ock right">
    <p:bg>
      <p:bgPr>
        <a:blipFill dpi="0" rotWithShape="1">
          <a:blip r:embed="rId2">
            <a:alphaModFix amt="20000"/>
            <a:lum/>
          </a:blip>
          <a:srcRect/>
          <a:tile tx="0" ty="0" sx="75000" sy="75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629275" y="401041"/>
            <a:ext cx="3233737" cy="65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629275" y="1122069"/>
            <a:ext cx="3233737" cy="18402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0"/>
            <a:ext cx="9144000" cy="162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711500"/>
            <a:ext cx="9144000" cy="432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0891" y="1283740"/>
            <a:ext cx="2340000" cy="1080000"/>
          </a:xfrm>
          <a:noFill/>
          <a:ln w="9525">
            <a:noFill/>
          </a:ln>
        </p:spPr>
        <p:txBody>
          <a:bodyPr lIns="0" tIns="0" rIns="0" bIns="36000" anchor="b"/>
          <a:lstStyle>
            <a:lvl1pPr algn="l">
              <a:defRPr sz="1700" b="1" spc="-4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80891" y="2363740"/>
            <a:ext cx="2340000" cy="486006"/>
          </a:xfrm>
        </p:spPr>
        <p:txBody>
          <a:bodyPr lIns="0" tIns="36000" rIns="0" bIns="0"/>
          <a:lstStyle>
            <a:lvl1pPr marL="0" indent="0" algn="l">
              <a:lnSpc>
                <a:spcPct val="80000"/>
              </a:lnSpc>
              <a:buFontTx/>
              <a:buNone/>
              <a:defRPr sz="12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2020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8767" y="1"/>
            <a:ext cx="7128320" cy="161925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6381087" y="513001"/>
            <a:ext cx="2340000" cy="162428"/>
          </a:xfrm>
        </p:spPr>
        <p:txBody>
          <a:bodyPr lIns="0" tIns="0" rIns="0" bIns="36000"/>
          <a:lstStyle>
            <a:lvl1pPr algn="r">
              <a:buFontTx/>
              <a:buNone/>
              <a:defRPr sz="12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smtClean="0"/>
              <a:t>Function / Event</a:t>
            </a:r>
            <a:endParaRPr lang="en-GB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81087" y="717254"/>
            <a:ext cx="2340000" cy="269571"/>
          </a:xfrm>
        </p:spPr>
        <p:txBody>
          <a:bodyPr lIns="0" tIns="36000" rIns="0"/>
          <a:lstStyle>
            <a:lvl1pPr algn="r">
              <a:lnSpc>
                <a:spcPts val="700"/>
              </a:lnSpc>
              <a:buFontTx/>
              <a:buNone/>
              <a:defRPr sz="1000" spc="-10"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smtClean="0"/>
              <a:t>Presented by Name</a:t>
            </a:r>
          </a:p>
          <a:p>
            <a:pPr lvl="0"/>
            <a:r>
              <a:rPr lang="en-GB" smtClean="0"/>
              <a:t>Job title</a:t>
            </a:r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70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4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2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8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10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69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626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07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1" smtClean="0"/>
              <a:t>January 2020</a:t>
            </a:r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3" y="1"/>
            <a:ext cx="727191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83200" y="4833000"/>
            <a:ext cx="869325" cy="1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de-DE" altLang="de-DE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677374" y="4833000"/>
            <a:ext cx="6222078" cy="1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endParaRPr lang="de-DE" altLang="de-DE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54306" y="4833000"/>
            <a:ext cx="221251" cy="1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1E210CEC-BA8B-47AD-AA6D-FD559B857655}" type="slidenum">
              <a:rPr lang="de-DE" altLang="de-DE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/>
              <a:t>‹#›</a:t>
            </a:fld>
            <a:endParaRPr lang="de-DE" altLang="de-DE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87003" y="249157"/>
            <a:ext cx="2450089" cy="108347"/>
          </a:xfrm>
        </p:spPr>
        <p:txBody>
          <a:bodyPr/>
          <a:lstStyle>
            <a:lvl1pPr algn="r">
              <a:defRPr sz="6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[Indicate confidentiality here]</a:t>
            </a:r>
            <a:endParaRPr lang="en-GB" dirty="0"/>
          </a:p>
        </p:txBody>
      </p:sp>
      <p:pic>
        <p:nvPicPr>
          <p:cNvPr id="7" name="Picture 6" descr="Screen Shot 2016-11-11 at 09.55.03.pn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300" y="4833000"/>
            <a:ext cx="831600" cy="1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5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en-US" noProof="0" smtClean="0"/>
              <a:t>January 2020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88964653-3594-43D6-B07B-9D599E8B2A12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en-US" noProof="0" smtClean="0"/>
              <a:t>January 2020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88964653-3594-43D6-B07B-9D599E8B2A12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6" name="Rectangle 5"/>
          <p:cNvSpPr/>
          <p:nvPr/>
        </p:nvSpPr>
        <p:spPr>
          <a:xfrm>
            <a:off x="548986" y="1150174"/>
            <a:ext cx="6137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kern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Why do I need MoSSEC?</a:t>
            </a:r>
          </a:p>
          <a:p>
            <a:pPr marL="216000" indent="-21600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kern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What is MoSSEC?</a:t>
            </a:r>
          </a:p>
          <a:p>
            <a:pPr marL="216000" indent="-21600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How to get involved in MoSSEC</a:t>
            </a:r>
          </a:p>
          <a:p>
            <a:pPr marL="216000" indent="-21600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Summary</a:t>
            </a:r>
            <a:endParaRPr lang="en-GB" sz="2000" b="1" kern="1200" dirty="0">
              <a:solidFill>
                <a:schemeClr val="tx2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109" y="258618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Agenda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40431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ock right">
    <p:bg>
      <p:bgPr>
        <a:blipFill dpi="0" rotWithShape="1">
          <a:blip r:embed="rId2">
            <a:alphaModFix amt="20000"/>
            <a:lum/>
          </a:blip>
          <a:srcRect/>
          <a:tile tx="0" ty="0" sx="75000" sy="75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629275" y="401041"/>
            <a:ext cx="3233737" cy="65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629275" y="1122069"/>
            <a:ext cx="3233737" cy="18402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0"/>
            <a:ext cx="9144000" cy="162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711500"/>
            <a:ext cx="9144000" cy="432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0891" y="1283740"/>
            <a:ext cx="2340000" cy="1080000"/>
          </a:xfrm>
          <a:noFill/>
          <a:ln w="9525">
            <a:noFill/>
          </a:ln>
        </p:spPr>
        <p:txBody>
          <a:bodyPr lIns="0" tIns="0" rIns="0" bIns="36000" anchor="b"/>
          <a:lstStyle>
            <a:lvl1pPr algn="l">
              <a:defRPr sz="1700" b="1" spc="-4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80891" y="2363740"/>
            <a:ext cx="2340000" cy="486006"/>
          </a:xfrm>
        </p:spPr>
        <p:txBody>
          <a:bodyPr lIns="0" tIns="36000" rIns="0" bIns="0"/>
          <a:lstStyle>
            <a:lvl1pPr marL="0" indent="0" algn="l">
              <a:lnSpc>
                <a:spcPct val="80000"/>
              </a:lnSpc>
              <a:buFontTx/>
              <a:buNone/>
              <a:defRPr sz="12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2020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8767" y="1"/>
            <a:ext cx="7128320" cy="161925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6381087" y="513001"/>
            <a:ext cx="2340000" cy="162428"/>
          </a:xfrm>
        </p:spPr>
        <p:txBody>
          <a:bodyPr lIns="0" tIns="0" rIns="0" bIns="36000"/>
          <a:lstStyle>
            <a:lvl1pPr algn="r">
              <a:buFontTx/>
              <a:buNone/>
              <a:defRPr sz="12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smtClean="0"/>
              <a:t>Function / Event</a:t>
            </a:r>
            <a:endParaRPr lang="en-GB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81087" y="717254"/>
            <a:ext cx="2340000" cy="269571"/>
          </a:xfrm>
        </p:spPr>
        <p:txBody>
          <a:bodyPr lIns="0" tIns="36000" rIns="0"/>
          <a:lstStyle>
            <a:lvl1pPr algn="r">
              <a:lnSpc>
                <a:spcPts val="700"/>
              </a:lnSpc>
              <a:buFontTx/>
              <a:buNone/>
              <a:defRPr sz="1000" spc="-10"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smtClean="0"/>
              <a:t>Presented by Name</a:t>
            </a:r>
          </a:p>
          <a:p>
            <a:pPr lvl="0"/>
            <a:r>
              <a:rPr lang="en-GB" smtClean="0"/>
              <a:t>Job title</a:t>
            </a:r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3" y="1"/>
            <a:ext cx="727191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F7CE7AB7-A104-46A5-B6CD-26082A13EDB6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en-US" noProof="0" smtClean="0"/>
              <a:t>January 2020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88964653-3594-43D6-B07B-9D599E8B2A12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r>
              <a:rPr lang="en-US" noProof="0" smtClean="0"/>
              <a:t>January 2020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88964653-3594-43D6-B07B-9D599E8B2A12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  <p:sp>
        <p:nvSpPr>
          <p:cNvPr id="6" name="Rectangle 5"/>
          <p:cNvSpPr/>
          <p:nvPr/>
        </p:nvSpPr>
        <p:spPr>
          <a:xfrm>
            <a:off x="548986" y="1150174"/>
            <a:ext cx="6137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kern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Why do I need MoSSEC?</a:t>
            </a:r>
          </a:p>
          <a:p>
            <a:pPr marL="216000" indent="-21600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kern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What is MoSSEC?</a:t>
            </a:r>
          </a:p>
          <a:p>
            <a:pPr marL="216000" indent="-21600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How to get involved in MoSSEC</a:t>
            </a:r>
          </a:p>
          <a:p>
            <a:pPr marL="216000" indent="-21600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Summary</a:t>
            </a:r>
            <a:endParaRPr lang="en-GB" sz="2000" b="1" kern="1200" dirty="0">
              <a:solidFill>
                <a:schemeClr val="tx2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109" y="258618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/>
              <a:t>Agenda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40431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46BD19BC-BE35-4988-849E-81DEB2233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0256" y="195262"/>
            <a:ext cx="4293304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0AA9CA52-A2D7-4560-97CE-8893EB35F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9725"/>
            <a:ext cx="343257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37BA35-A816-4C63-859F-FAA662BCD086}"/>
              </a:ext>
            </a:extLst>
          </p:cNvPr>
          <p:cNvSpPr/>
          <p:nvPr/>
        </p:nvSpPr>
        <p:spPr>
          <a:xfrm>
            <a:off x="0" y="0"/>
            <a:ext cx="1500188" cy="58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631250"/>
            <a:ext cx="7342584" cy="1696585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363534"/>
            <a:ext cx="6184776" cy="131445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55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" y="158384"/>
            <a:ext cx="9144000" cy="5936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4711500"/>
            <a:ext cx="9144000" cy="432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9144000" cy="162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56512" y="1"/>
            <a:ext cx="12255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600" b="1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2020</a:t>
            </a:r>
            <a:endParaRPr lang="en-GB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1"/>
            <a:ext cx="719990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600" b="0" noProof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1940" y="4786313"/>
            <a:ext cx="10810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6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Page </a:t>
            </a:r>
            <a:fld id="{18D8B383-48A2-4F68-A457-302CFCBCB6D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4" y="836999"/>
            <a:ext cx="8640000" cy="38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10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2414" y="215504"/>
            <a:ext cx="8640000" cy="459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476" y="4733724"/>
            <a:ext cx="390178" cy="3901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00" b="0" spc="-5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9pPr>
    </p:titleStyle>
    <p:bodyStyle>
      <a:lvl1pPr marL="18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700" spc="-2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500" spc="-20">
          <a:solidFill>
            <a:schemeClr val="tx2">
              <a:lumMod val="50000"/>
            </a:schemeClr>
          </a:solidFill>
          <a:latin typeface="+mn-lt"/>
        </a:defRPr>
      </a:lvl2pPr>
      <a:lvl3pPr marL="54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500" spc="-20">
          <a:solidFill>
            <a:schemeClr val="tx2">
              <a:lumMod val="50000"/>
            </a:schemeClr>
          </a:solidFill>
          <a:latin typeface="+mn-lt"/>
        </a:defRPr>
      </a:lvl3pPr>
      <a:lvl4pPr marL="72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300" spc="-20">
          <a:solidFill>
            <a:schemeClr val="tx2">
              <a:lumMod val="50000"/>
            </a:schemeClr>
          </a:solidFill>
          <a:latin typeface="+mn-lt"/>
        </a:defRPr>
      </a:lvl4pPr>
      <a:lvl5pPr marL="90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300" spc="-20">
          <a:solidFill>
            <a:schemeClr val="tx2">
              <a:lumMod val="50000"/>
            </a:schemeClr>
          </a:solidFill>
          <a:latin typeface="+mn-lt"/>
        </a:defRPr>
      </a:lvl5pPr>
      <a:lvl6pPr marL="1080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100">
          <a:solidFill>
            <a:schemeClr val="tx2">
              <a:lumMod val="50000"/>
            </a:schemeClr>
          </a:solidFill>
          <a:latin typeface="+mn-lt"/>
        </a:defRPr>
      </a:lvl6pPr>
      <a:lvl7pPr marL="1260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100">
          <a:solidFill>
            <a:schemeClr val="tx2">
              <a:lumMod val="50000"/>
            </a:schemeClr>
          </a:solidFill>
          <a:latin typeface="+mn-lt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" y="158384"/>
            <a:ext cx="9144000" cy="5936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4711500"/>
            <a:ext cx="9144000" cy="432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9144000" cy="162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56512" y="1"/>
            <a:ext cx="12255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600" b="1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2020</a:t>
            </a:r>
            <a:endParaRPr lang="en-GB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1"/>
            <a:ext cx="719990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600" b="0" noProof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1940" y="4786313"/>
            <a:ext cx="10810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6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Page </a:t>
            </a:r>
            <a:fld id="{18D8B383-48A2-4F68-A457-302CFCBCB6D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4" y="836999"/>
            <a:ext cx="8640000" cy="38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10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2414" y="215504"/>
            <a:ext cx="8640000" cy="459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476" y="4733724"/>
            <a:ext cx="390178" cy="3901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800" b="0" spc="-5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9pPr>
    </p:titleStyle>
    <p:bodyStyle>
      <a:lvl1pPr marL="18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700" spc="-2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500" spc="-20">
          <a:solidFill>
            <a:schemeClr val="tx2">
              <a:lumMod val="50000"/>
            </a:schemeClr>
          </a:solidFill>
          <a:latin typeface="+mn-lt"/>
        </a:defRPr>
      </a:lvl2pPr>
      <a:lvl3pPr marL="54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500" spc="-20">
          <a:solidFill>
            <a:schemeClr val="tx2">
              <a:lumMod val="50000"/>
            </a:schemeClr>
          </a:solidFill>
          <a:latin typeface="+mn-lt"/>
        </a:defRPr>
      </a:lvl3pPr>
      <a:lvl4pPr marL="72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300" spc="-20">
          <a:solidFill>
            <a:schemeClr val="tx2">
              <a:lumMod val="50000"/>
            </a:schemeClr>
          </a:solidFill>
          <a:latin typeface="+mn-lt"/>
        </a:defRPr>
      </a:lvl4pPr>
      <a:lvl5pPr marL="90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300" spc="-20">
          <a:solidFill>
            <a:schemeClr val="tx2">
              <a:lumMod val="50000"/>
            </a:schemeClr>
          </a:solidFill>
          <a:latin typeface="+mn-lt"/>
        </a:defRPr>
      </a:lvl5pPr>
      <a:lvl6pPr marL="1080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100">
          <a:solidFill>
            <a:schemeClr val="tx2">
              <a:lumMod val="50000"/>
            </a:schemeClr>
          </a:solidFill>
          <a:latin typeface="+mn-lt"/>
        </a:defRPr>
      </a:lvl6pPr>
      <a:lvl7pPr marL="1260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100">
          <a:solidFill>
            <a:schemeClr val="tx2">
              <a:lumMod val="50000"/>
            </a:schemeClr>
          </a:solidFill>
          <a:latin typeface="+mn-lt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DF29722-C5BF-4137-9027-DEB6517C4C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43062" y="0"/>
            <a:ext cx="75009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DA880E4-C38E-400F-9C69-DD6145569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964406"/>
            <a:ext cx="8229600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32AD0E-2CAC-4D01-A8CA-B2A6B97533DD}"/>
              </a:ext>
            </a:extLst>
          </p:cNvPr>
          <p:cNvSpPr/>
          <p:nvPr/>
        </p:nvSpPr>
        <p:spPr>
          <a:xfrm>
            <a:off x="0" y="5001816"/>
            <a:ext cx="9144000" cy="1416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0" name="TextBox 8">
            <a:extLst>
              <a:ext uri="{FF2B5EF4-FFF2-40B4-BE49-F238E27FC236}">
                <a16:creationId xmlns:a16="http://schemas.microsoft.com/office/drawing/2014/main" xmlns="" id="{30CBA1E3-4D6C-40F1-A8EE-373285961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1100"/>
            <a:ext cx="914400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675" dirty="0">
                <a:solidFill>
                  <a:prstClr val="white"/>
                </a:solidFill>
              </a:rPr>
              <a:t>NAFEMS World Congress 2019  | 17-20 June | Quebec City | Canada</a:t>
            </a:r>
          </a:p>
        </p:txBody>
      </p:sp>
      <p:pic>
        <p:nvPicPr>
          <p:cNvPr id="2" name="Picture 9" descr="NWC_GLOBE.jpg">
            <a:extLst>
              <a:ext uri="{FF2B5EF4-FFF2-40B4-BE49-F238E27FC236}">
                <a16:creationId xmlns:a16="http://schemas.microsoft.com/office/drawing/2014/main" xmlns="" id="{5CA84C5F-F30A-46AC-80EF-4FDC18E6DD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" y="54769"/>
            <a:ext cx="51196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7879142" y="4025245"/>
            <a:ext cx="1264858" cy="873431"/>
            <a:chOff x="10505522" y="5366992"/>
            <a:chExt cx="1686477" cy="11645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4552" y="5366992"/>
              <a:ext cx="1015682" cy="694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 descr="C:\Users\lunneyk\Documents\2019\HR\Conferences\Conferences\NWC19 Panel\NAFEMS Logo 300dpi JPG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0" t="26296" r="16239" b="33751"/>
            <a:stretch/>
          </p:blipFill>
          <p:spPr bwMode="auto">
            <a:xfrm>
              <a:off x="10505522" y="6061387"/>
              <a:ext cx="1686477" cy="47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65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hyperlink" Target="http://www.mossec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21.wmf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iso.org/iso/home/store/catalogue_tc/catalogue_detail.htm?csnumber=72491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vs.boost-lab.net/sphinx/STEPlib_User_Guide/html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sotc.iso.org/livelink/livelink?func=ll&amp;objId=20475247&amp;objAction=browse&amp;viewType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38799" y="1283740"/>
            <a:ext cx="3243262" cy="440285"/>
          </a:xfrm>
        </p:spPr>
        <p:txBody>
          <a:bodyPr/>
          <a:lstStyle/>
          <a:p>
            <a:pPr algn="ctr"/>
            <a:r>
              <a:rPr lang="en-GB" sz="2400" dirty="0" smtClean="0"/>
              <a:t>AP243 - </a:t>
            </a:r>
            <a:r>
              <a:rPr lang="en-GB" sz="2400" dirty="0" err="1" smtClean="0"/>
              <a:t>MoSSEC</a:t>
            </a: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38800" y="1895475"/>
            <a:ext cx="3243261" cy="954271"/>
          </a:xfrm>
        </p:spPr>
        <p:txBody>
          <a:bodyPr lIns="72000" rIns="72000"/>
          <a:lstStyle/>
          <a:p>
            <a:pPr algn="ctr">
              <a:lnSpc>
                <a:spcPct val="100000"/>
              </a:lnSpc>
            </a:pPr>
            <a:r>
              <a:rPr lang="en-GB" sz="14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An ISO standard for  sharing         </a:t>
            </a:r>
            <a:r>
              <a:rPr lang="en-GB" sz="1400" b="1" u="sng" spc="0" dirty="0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GB" sz="14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delling and </a:t>
            </a:r>
            <a:r>
              <a:rPr lang="en-GB" sz="1400" b="1" u="sng" spc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spc="0" dirty="0">
                <a:latin typeface="Arial" panose="020B0604020202020204" pitchFamily="34" charset="0"/>
                <a:cs typeface="Arial" panose="020B0604020202020204" pitchFamily="34" charset="0"/>
              </a:rPr>
              <a:t>imulation information </a:t>
            </a:r>
            <a:r>
              <a:rPr lang="en-GB" sz="14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in </a:t>
            </a:r>
            <a:r>
              <a:rPr lang="en-GB" sz="1400" spc="0" dirty="0">
                <a:latin typeface="Arial" panose="020B0604020202020204" pitchFamily="34" charset="0"/>
                <a:cs typeface="Arial" panose="020B0604020202020204" pitchFamily="34" charset="0"/>
              </a:rPr>
              <a:t>a collaborative </a:t>
            </a:r>
            <a:r>
              <a:rPr lang="en-GB" sz="14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GB" sz="1400" b="1" u="sng" spc="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spc="0" dirty="0" smtClean="0">
                <a:latin typeface="Arial" panose="020B0604020202020204" pitchFamily="34" charset="0"/>
                <a:cs typeface="Arial" panose="020B0604020202020204" pitchFamily="34" charset="0"/>
              </a:rPr>
              <a:t>ystems </a:t>
            </a:r>
            <a:r>
              <a:rPr lang="en-GB" sz="1400" b="1" u="sng" spc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spc="0" dirty="0">
                <a:latin typeface="Arial" panose="020B0604020202020204" pitchFamily="34" charset="0"/>
                <a:cs typeface="Arial" panose="020B0604020202020204" pitchFamily="34" charset="0"/>
              </a:rPr>
              <a:t>ngineering </a:t>
            </a:r>
            <a:r>
              <a:rPr lang="en-GB" sz="1400" b="1" u="sng" spc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spc="0" dirty="0">
                <a:latin typeface="Arial" panose="020B0604020202020204" pitchFamily="34" charset="0"/>
                <a:cs typeface="Arial" panose="020B0604020202020204" pitchFamily="34" charset="0"/>
              </a:rPr>
              <a:t>ontext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Adrian Murton</a:t>
            </a:r>
            <a:endParaRPr lang="en-GB" dirty="0" smtClean="0"/>
          </a:p>
          <a:p>
            <a:r>
              <a:rPr lang="en-GB" dirty="0" smtClean="0"/>
              <a:t>Airbus Operations Ltd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MoSSEC Update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C28879B-8A2F-472C-95D9-44627A6EFD1D}"/>
              </a:ext>
            </a:extLst>
          </p:cNvPr>
          <p:cNvSpPr txBox="1">
            <a:spLocks/>
          </p:cNvSpPr>
          <p:nvPr/>
        </p:nvSpPr>
        <p:spPr bwMode="auto">
          <a:xfrm>
            <a:off x="5638800" y="3021196"/>
            <a:ext cx="3243261" cy="9557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120000"/>
              <a:buFontTx/>
              <a:buNone/>
              <a:defRPr sz="1200" b="0" spc="-2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5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5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3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 marL="90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3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  <a:lvl6pPr marL="10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100">
                <a:solidFill>
                  <a:schemeClr val="tx2">
                    <a:lumMod val="50000"/>
                  </a:schemeClr>
                </a:solidFill>
                <a:latin typeface="+mn-lt"/>
              </a:defRPr>
            </a:lvl6pPr>
            <a:lvl7pPr marL="12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100">
                <a:solidFill>
                  <a:schemeClr val="tx2">
                    <a:lumMod val="50000"/>
                  </a:schemeClr>
                </a:solidFill>
                <a:latin typeface="+mn-lt"/>
              </a:defRPr>
            </a:lvl7pPr>
            <a:lvl8pPr marL="30861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8pPr>
            <a:lvl9pPr marL="35433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kern="0" dirty="0" smtClean="0">
                <a:solidFill>
                  <a:schemeClr val="tx1"/>
                </a:solidFill>
              </a:rPr>
              <a:t>Presented by Peter </a:t>
            </a:r>
            <a:r>
              <a:rPr lang="en-US" kern="0" dirty="0" err="1" smtClean="0">
                <a:solidFill>
                  <a:schemeClr val="tx1"/>
                </a:solidFill>
              </a:rPr>
              <a:t>Coleman,</a:t>
            </a:r>
            <a:r>
              <a:rPr lang="en-US" kern="0" dirty="0" smtClean="0">
                <a:solidFill>
                  <a:schemeClr val="tx1"/>
                </a:solidFill>
              </a:rPr>
              <a:t> Airbus</a:t>
            </a:r>
          </a:p>
          <a:p>
            <a:pPr algn="ctr">
              <a:spcBef>
                <a:spcPts val="0"/>
              </a:spcBef>
            </a:pPr>
            <a:endParaRPr lang="en-US" kern="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kern="0" dirty="0" smtClean="0">
                <a:solidFill>
                  <a:schemeClr val="tx1"/>
                </a:solidFill>
              </a:rPr>
              <a:t>For SWSWG#35 @ INCOSE IW20</a:t>
            </a:r>
          </a:p>
          <a:p>
            <a:pPr algn="ctr">
              <a:spcBef>
                <a:spcPts val="0"/>
              </a:spcBef>
            </a:pPr>
            <a:endParaRPr lang="en-US" kern="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kern="0" dirty="0" smtClean="0">
                <a:solidFill>
                  <a:schemeClr val="tx1"/>
                </a:solidFill>
              </a:rPr>
              <a:t>27 Jan 2020</a:t>
            </a:r>
          </a:p>
        </p:txBody>
      </p:sp>
    </p:spTree>
    <p:extLst>
      <p:ext uri="{BB962C8B-B14F-4D97-AF65-F5344CB8AC3E}">
        <p14:creationId xmlns:p14="http://schemas.microsoft.com/office/powerpoint/2010/main" val="10076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5051" y="4770368"/>
            <a:ext cx="3623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GB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 GPDIS 2018 – Murton et al (Airbus) - </a:t>
            </a:r>
            <a:br>
              <a:rPr lang="en-GB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MoSSEC</a:t>
            </a:r>
            <a:r>
              <a:rPr lang="en-GB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exploit modelling and simulation context data for overall aircraft design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2636" y="1762031"/>
            <a:ext cx="3914886" cy="2026207"/>
            <a:chOff x="5182636" y="1762031"/>
            <a:chExt cx="3914886" cy="202620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2636" y="1762031"/>
              <a:ext cx="3914886" cy="178872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5618046" y="3488156"/>
              <a:ext cx="319510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eaLnBrk="0" hangingPunct="0"/>
              <a:r>
                <a:rPr lang="en-GB" sz="13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Who, What, Where, When, How &amp; Why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66161" y="3685368"/>
            <a:ext cx="4272905" cy="1098401"/>
            <a:chOff x="3966161" y="3685368"/>
            <a:chExt cx="4272905" cy="109840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6161" y="3685368"/>
              <a:ext cx="4272905" cy="1046622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6129378" y="4368271"/>
              <a:ext cx="157497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eaLnBrk="0" hangingPunct="0"/>
              <a:r>
                <a:rPr lang="en-GB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Typical application – Aircraft Design Trades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683" y="934919"/>
            <a:ext cx="8930680" cy="3532088"/>
            <a:chOff x="59683" y="934919"/>
            <a:chExt cx="8930680" cy="3532088"/>
          </a:xfrm>
        </p:grpSpPr>
        <p:sp>
          <p:nvSpPr>
            <p:cNvPr id="7" name="Freeform 6"/>
            <p:cNvSpPr/>
            <p:nvPr/>
          </p:nvSpPr>
          <p:spPr>
            <a:xfrm>
              <a:off x="1882420" y="1746528"/>
              <a:ext cx="580430" cy="711528"/>
            </a:xfrm>
            <a:custGeom>
              <a:avLst/>
              <a:gdLst>
                <a:gd name="connsiteX0" fmla="*/ 199908 w 525392"/>
                <a:gd name="connsiteY0" fmla="*/ 79127 h 1146321"/>
                <a:gd name="connsiteX1" fmla="*/ 480896 w 525392"/>
                <a:gd name="connsiteY1" fmla="*/ 331539 h 1146321"/>
                <a:gd name="connsiteX2" fmla="*/ 480896 w 525392"/>
                <a:gd name="connsiteY2" fmla="*/ 1064964 h 1146321"/>
                <a:gd name="connsiteX3" fmla="*/ 57033 w 525392"/>
                <a:gd name="connsiteY3" fmla="*/ 1017339 h 1146321"/>
                <a:gd name="connsiteX4" fmla="*/ 18933 w 525392"/>
                <a:gd name="connsiteY4" fmla="*/ 79127 h 1146321"/>
                <a:gd name="connsiteX5" fmla="*/ 199908 w 525392"/>
                <a:gd name="connsiteY5" fmla="*/ 79127 h 1146321"/>
                <a:gd name="connsiteX0" fmla="*/ 199908 w 525392"/>
                <a:gd name="connsiteY0" fmla="*/ 0 h 1067194"/>
                <a:gd name="connsiteX1" fmla="*/ 480896 w 525392"/>
                <a:gd name="connsiteY1" fmla="*/ 252412 h 1067194"/>
                <a:gd name="connsiteX2" fmla="*/ 480896 w 525392"/>
                <a:gd name="connsiteY2" fmla="*/ 985837 h 1067194"/>
                <a:gd name="connsiteX3" fmla="*/ 57033 w 525392"/>
                <a:gd name="connsiteY3" fmla="*/ 938212 h 1067194"/>
                <a:gd name="connsiteX4" fmla="*/ 18933 w 525392"/>
                <a:gd name="connsiteY4" fmla="*/ 0 h 1067194"/>
                <a:gd name="connsiteX5" fmla="*/ 199908 w 525392"/>
                <a:gd name="connsiteY5" fmla="*/ 0 h 1067194"/>
                <a:gd name="connsiteX0" fmla="*/ 199908 w 525392"/>
                <a:gd name="connsiteY0" fmla="*/ 0 h 985837"/>
                <a:gd name="connsiteX1" fmla="*/ 480896 w 525392"/>
                <a:gd name="connsiteY1" fmla="*/ 252412 h 985837"/>
                <a:gd name="connsiteX2" fmla="*/ 480896 w 525392"/>
                <a:gd name="connsiteY2" fmla="*/ 985837 h 985837"/>
                <a:gd name="connsiteX3" fmla="*/ 57033 w 525392"/>
                <a:gd name="connsiteY3" fmla="*/ 938212 h 985837"/>
                <a:gd name="connsiteX4" fmla="*/ 18933 w 525392"/>
                <a:gd name="connsiteY4" fmla="*/ 0 h 985837"/>
                <a:gd name="connsiteX5" fmla="*/ 199908 w 525392"/>
                <a:gd name="connsiteY5" fmla="*/ 0 h 985837"/>
                <a:gd name="connsiteX0" fmla="*/ 180975 w 506459"/>
                <a:gd name="connsiteY0" fmla="*/ 0 h 985837"/>
                <a:gd name="connsiteX1" fmla="*/ 461963 w 506459"/>
                <a:gd name="connsiteY1" fmla="*/ 252412 h 985837"/>
                <a:gd name="connsiteX2" fmla="*/ 461963 w 506459"/>
                <a:gd name="connsiteY2" fmla="*/ 985837 h 985837"/>
                <a:gd name="connsiteX3" fmla="*/ 38100 w 506459"/>
                <a:gd name="connsiteY3" fmla="*/ 938212 h 985837"/>
                <a:gd name="connsiteX4" fmla="*/ 0 w 506459"/>
                <a:gd name="connsiteY4" fmla="*/ 0 h 985837"/>
                <a:gd name="connsiteX5" fmla="*/ 180975 w 506459"/>
                <a:gd name="connsiteY5" fmla="*/ 0 h 985837"/>
                <a:gd name="connsiteX0" fmla="*/ 180975 w 461963"/>
                <a:gd name="connsiteY0" fmla="*/ 0 h 985837"/>
                <a:gd name="connsiteX1" fmla="*/ 461963 w 461963"/>
                <a:gd name="connsiteY1" fmla="*/ 252412 h 985837"/>
                <a:gd name="connsiteX2" fmla="*/ 461963 w 461963"/>
                <a:gd name="connsiteY2" fmla="*/ 985837 h 985837"/>
                <a:gd name="connsiteX3" fmla="*/ 38100 w 461963"/>
                <a:gd name="connsiteY3" fmla="*/ 938212 h 985837"/>
                <a:gd name="connsiteX4" fmla="*/ 0 w 461963"/>
                <a:gd name="connsiteY4" fmla="*/ 0 h 985837"/>
                <a:gd name="connsiteX5" fmla="*/ 180975 w 461963"/>
                <a:gd name="connsiteY5" fmla="*/ 0 h 985837"/>
                <a:gd name="connsiteX0" fmla="*/ 180975 w 476074"/>
                <a:gd name="connsiteY0" fmla="*/ 5291 h 991128"/>
                <a:gd name="connsiteX1" fmla="*/ 271463 w 476074"/>
                <a:gd name="connsiteY1" fmla="*/ 76728 h 991128"/>
                <a:gd name="connsiteX2" fmla="*/ 461963 w 476074"/>
                <a:gd name="connsiteY2" fmla="*/ 257703 h 991128"/>
                <a:gd name="connsiteX3" fmla="*/ 461963 w 476074"/>
                <a:gd name="connsiteY3" fmla="*/ 991128 h 991128"/>
                <a:gd name="connsiteX4" fmla="*/ 38100 w 476074"/>
                <a:gd name="connsiteY4" fmla="*/ 943503 h 991128"/>
                <a:gd name="connsiteX5" fmla="*/ 0 w 476074"/>
                <a:gd name="connsiteY5" fmla="*/ 5291 h 991128"/>
                <a:gd name="connsiteX6" fmla="*/ 180975 w 476074"/>
                <a:gd name="connsiteY6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361949 w 469371"/>
                <a:gd name="connsiteY2" fmla="*/ 162453 h 991128"/>
                <a:gd name="connsiteX3" fmla="*/ 461963 w 469371"/>
                <a:gd name="connsiteY3" fmla="*/ 257703 h 991128"/>
                <a:gd name="connsiteX4" fmla="*/ 461963 w 469371"/>
                <a:gd name="connsiteY4" fmla="*/ 991128 h 991128"/>
                <a:gd name="connsiteX5" fmla="*/ 38100 w 469371"/>
                <a:gd name="connsiteY5" fmla="*/ 943503 h 991128"/>
                <a:gd name="connsiteX6" fmla="*/ 0 w 469371"/>
                <a:gd name="connsiteY6" fmla="*/ 5291 h 991128"/>
                <a:gd name="connsiteX7" fmla="*/ 180975 w 469371"/>
                <a:gd name="connsiteY7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361949 w 469371"/>
                <a:gd name="connsiteY3" fmla="*/ 162453 h 991128"/>
                <a:gd name="connsiteX4" fmla="*/ 461963 w 469371"/>
                <a:gd name="connsiteY4" fmla="*/ 257703 h 991128"/>
                <a:gd name="connsiteX5" fmla="*/ 461963 w 469371"/>
                <a:gd name="connsiteY5" fmla="*/ 991128 h 991128"/>
                <a:gd name="connsiteX6" fmla="*/ 38100 w 469371"/>
                <a:gd name="connsiteY6" fmla="*/ 943503 h 991128"/>
                <a:gd name="connsiteX7" fmla="*/ 0 w 469371"/>
                <a:gd name="connsiteY7" fmla="*/ 5291 h 991128"/>
                <a:gd name="connsiteX8" fmla="*/ 180975 w 469371"/>
                <a:gd name="connsiteY8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61949 w 469371"/>
                <a:gd name="connsiteY4" fmla="*/ 162453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61949 w 469371"/>
                <a:gd name="connsiteY4" fmla="*/ 162453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61949 w 469371"/>
                <a:gd name="connsiteY4" fmla="*/ 162453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42899 w 469371"/>
                <a:gd name="connsiteY4" fmla="*/ 145784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42899 w 469371"/>
                <a:gd name="connsiteY4" fmla="*/ 145784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0 h 985837"/>
                <a:gd name="connsiteX1" fmla="*/ 271463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1463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1463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54781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91641 w 509988"/>
                <a:gd name="connsiteY0" fmla="*/ 71966 h 1108560"/>
                <a:gd name="connsiteX1" fmla="*/ 289272 w 509988"/>
                <a:gd name="connsiteY1" fmla="*/ 143403 h 1108560"/>
                <a:gd name="connsiteX2" fmla="*/ 170210 w 509988"/>
                <a:gd name="connsiteY2" fmla="*/ 162453 h 1108560"/>
                <a:gd name="connsiteX3" fmla="*/ 274985 w 509988"/>
                <a:gd name="connsiteY3" fmla="*/ 264848 h 1108560"/>
                <a:gd name="connsiteX4" fmla="*/ 353565 w 509988"/>
                <a:gd name="connsiteY4" fmla="*/ 226747 h 1108560"/>
                <a:gd name="connsiteX5" fmla="*/ 472629 w 509988"/>
                <a:gd name="connsiteY5" fmla="*/ 324378 h 1108560"/>
                <a:gd name="connsiteX6" fmla="*/ 472629 w 509988"/>
                <a:gd name="connsiteY6" fmla="*/ 1057803 h 1108560"/>
                <a:gd name="connsiteX7" fmla="*/ 22573 w 509988"/>
                <a:gd name="connsiteY7" fmla="*/ 1043515 h 1108560"/>
                <a:gd name="connsiteX8" fmla="*/ 10666 w 509988"/>
                <a:gd name="connsiteY8" fmla="*/ 71966 h 1108560"/>
                <a:gd name="connsiteX9" fmla="*/ 191641 w 509988"/>
                <a:gd name="connsiteY9" fmla="*/ 71966 h 1108560"/>
                <a:gd name="connsiteX0" fmla="*/ 191641 w 509988"/>
                <a:gd name="connsiteY0" fmla="*/ 71966 h 1108560"/>
                <a:gd name="connsiteX1" fmla="*/ 289272 w 509988"/>
                <a:gd name="connsiteY1" fmla="*/ 143403 h 1108560"/>
                <a:gd name="connsiteX2" fmla="*/ 170210 w 509988"/>
                <a:gd name="connsiteY2" fmla="*/ 162453 h 1108560"/>
                <a:gd name="connsiteX3" fmla="*/ 274985 w 509988"/>
                <a:gd name="connsiteY3" fmla="*/ 264848 h 1108560"/>
                <a:gd name="connsiteX4" fmla="*/ 353565 w 509988"/>
                <a:gd name="connsiteY4" fmla="*/ 226747 h 1108560"/>
                <a:gd name="connsiteX5" fmla="*/ 472629 w 509988"/>
                <a:gd name="connsiteY5" fmla="*/ 324378 h 1108560"/>
                <a:gd name="connsiteX6" fmla="*/ 472629 w 509988"/>
                <a:gd name="connsiteY6" fmla="*/ 1057803 h 1108560"/>
                <a:gd name="connsiteX7" fmla="*/ 22573 w 509988"/>
                <a:gd name="connsiteY7" fmla="*/ 1043515 h 1108560"/>
                <a:gd name="connsiteX8" fmla="*/ 10666 w 509988"/>
                <a:gd name="connsiteY8" fmla="*/ 71966 h 1108560"/>
                <a:gd name="connsiteX9" fmla="*/ 191641 w 509988"/>
                <a:gd name="connsiteY9" fmla="*/ 71966 h 1108560"/>
                <a:gd name="connsiteX0" fmla="*/ 191641 w 509988"/>
                <a:gd name="connsiteY0" fmla="*/ 71966 h 1058306"/>
                <a:gd name="connsiteX1" fmla="*/ 289272 w 509988"/>
                <a:gd name="connsiteY1" fmla="*/ 143403 h 1058306"/>
                <a:gd name="connsiteX2" fmla="*/ 170210 w 509988"/>
                <a:gd name="connsiteY2" fmla="*/ 162453 h 1058306"/>
                <a:gd name="connsiteX3" fmla="*/ 274985 w 509988"/>
                <a:gd name="connsiteY3" fmla="*/ 264848 h 1058306"/>
                <a:gd name="connsiteX4" fmla="*/ 353565 w 509988"/>
                <a:gd name="connsiteY4" fmla="*/ 226747 h 1058306"/>
                <a:gd name="connsiteX5" fmla="*/ 472629 w 509988"/>
                <a:gd name="connsiteY5" fmla="*/ 324378 h 1058306"/>
                <a:gd name="connsiteX6" fmla="*/ 472629 w 509988"/>
                <a:gd name="connsiteY6" fmla="*/ 1057803 h 1058306"/>
                <a:gd name="connsiteX7" fmla="*/ 22573 w 509988"/>
                <a:gd name="connsiteY7" fmla="*/ 1043515 h 1058306"/>
                <a:gd name="connsiteX8" fmla="*/ 10666 w 509988"/>
                <a:gd name="connsiteY8" fmla="*/ 71966 h 1058306"/>
                <a:gd name="connsiteX9" fmla="*/ 191641 w 509988"/>
                <a:gd name="connsiteY9" fmla="*/ 71966 h 1058306"/>
                <a:gd name="connsiteX0" fmla="*/ 191641 w 482252"/>
                <a:gd name="connsiteY0" fmla="*/ 71966 h 1058306"/>
                <a:gd name="connsiteX1" fmla="*/ 289272 w 482252"/>
                <a:gd name="connsiteY1" fmla="*/ 143403 h 1058306"/>
                <a:gd name="connsiteX2" fmla="*/ 170210 w 482252"/>
                <a:gd name="connsiteY2" fmla="*/ 162453 h 1058306"/>
                <a:gd name="connsiteX3" fmla="*/ 274985 w 482252"/>
                <a:gd name="connsiteY3" fmla="*/ 264848 h 1058306"/>
                <a:gd name="connsiteX4" fmla="*/ 353565 w 482252"/>
                <a:gd name="connsiteY4" fmla="*/ 226747 h 1058306"/>
                <a:gd name="connsiteX5" fmla="*/ 472629 w 482252"/>
                <a:gd name="connsiteY5" fmla="*/ 324378 h 1058306"/>
                <a:gd name="connsiteX6" fmla="*/ 472629 w 482252"/>
                <a:gd name="connsiteY6" fmla="*/ 1057803 h 1058306"/>
                <a:gd name="connsiteX7" fmla="*/ 22573 w 482252"/>
                <a:gd name="connsiteY7" fmla="*/ 1043515 h 1058306"/>
                <a:gd name="connsiteX8" fmla="*/ 10666 w 482252"/>
                <a:gd name="connsiteY8" fmla="*/ 71966 h 1058306"/>
                <a:gd name="connsiteX9" fmla="*/ 191641 w 482252"/>
                <a:gd name="connsiteY9" fmla="*/ 71966 h 1058306"/>
                <a:gd name="connsiteX0" fmla="*/ 191641 w 482252"/>
                <a:gd name="connsiteY0" fmla="*/ 0 h 986340"/>
                <a:gd name="connsiteX1" fmla="*/ 289272 w 482252"/>
                <a:gd name="connsiteY1" fmla="*/ 71437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9272 w 482252"/>
                <a:gd name="connsiteY1" fmla="*/ 71437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9272 w 482252"/>
                <a:gd name="connsiteY1" fmla="*/ 71437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9272 w 482252"/>
                <a:gd name="connsiteY1" fmla="*/ 71437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2129 w 482252"/>
                <a:gd name="connsiteY1" fmla="*/ 57149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2129 w 482252"/>
                <a:gd name="connsiteY1" fmla="*/ 57149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2129 w 482252"/>
                <a:gd name="connsiteY1" fmla="*/ 57149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2129 w 482252"/>
                <a:gd name="connsiteY1" fmla="*/ 57149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557215"/>
                <a:gd name="connsiteY0" fmla="*/ 0 h 986340"/>
                <a:gd name="connsiteX1" fmla="*/ 282129 w 557215"/>
                <a:gd name="connsiteY1" fmla="*/ 57149 h 986340"/>
                <a:gd name="connsiteX2" fmla="*/ 170210 w 557215"/>
                <a:gd name="connsiteY2" fmla="*/ 90487 h 986340"/>
                <a:gd name="connsiteX3" fmla="*/ 274985 w 557215"/>
                <a:gd name="connsiteY3" fmla="*/ 192882 h 986340"/>
                <a:gd name="connsiteX4" fmla="*/ 353565 w 557215"/>
                <a:gd name="connsiteY4" fmla="*/ 154781 h 986340"/>
                <a:gd name="connsiteX5" fmla="*/ 555179 w 557215"/>
                <a:gd name="connsiteY5" fmla="*/ 227012 h 986340"/>
                <a:gd name="connsiteX6" fmla="*/ 472629 w 557215"/>
                <a:gd name="connsiteY6" fmla="*/ 985837 h 986340"/>
                <a:gd name="connsiteX7" fmla="*/ 22573 w 557215"/>
                <a:gd name="connsiteY7" fmla="*/ 971549 h 986340"/>
                <a:gd name="connsiteX8" fmla="*/ 10666 w 557215"/>
                <a:gd name="connsiteY8" fmla="*/ 0 h 986340"/>
                <a:gd name="connsiteX9" fmla="*/ 191641 w 557215"/>
                <a:gd name="connsiteY9" fmla="*/ 0 h 986340"/>
                <a:gd name="connsiteX0" fmla="*/ 191641 w 557215"/>
                <a:gd name="connsiteY0" fmla="*/ 0 h 986340"/>
                <a:gd name="connsiteX1" fmla="*/ 282129 w 557215"/>
                <a:gd name="connsiteY1" fmla="*/ 57149 h 986340"/>
                <a:gd name="connsiteX2" fmla="*/ 170210 w 557215"/>
                <a:gd name="connsiteY2" fmla="*/ 90487 h 986340"/>
                <a:gd name="connsiteX3" fmla="*/ 274985 w 557215"/>
                <a:gd name="connsiteY3" fmla="*/ 192882 h 986340"/>
                <a:gd name="connsiteX4" fmla="*/ 398015 w 557215"/>
                <a:gd name="connsiteY4" fmla="*/ 157956 h 986340"/>
                <a:gd name="connsiteX5" fmla="*/ 555179 w 557215"/>
                <a:gd name="connsiteY5" fmla="*/ 227012 h 986340"/>
                <a:gd name="connsiteX6" fmla="*/ 472629 w 557215"/>
                <a:gd name="connsiteY6" fmla="*/ 985837 h 986340"/>
                <a:gd name="connsiteX7" fmla="*/ 22573 w 557215"/>
                <a:gd name="connsiteY7" fmla="*/ 971549 h 986340"/>
                <a:gd name="connsiteX8" fmla="*/ 10666 w 557215"/>
                <a:gd name="connsiteY8" fmla="*/ 0 h 986340"/>
                <a:gd name="connsiteX9" fmla="*/ 191641 w 557215"/>
                <a:gd name="connsiteY9" fmla="*/ 0 h 986340"/>
                <a:gd name="connsiteX0" fmla="*/ 191641 w 567039"/>
                <a:gd name="connsiteY0" fmla="*/ 0 h 986340"/>
                <a:gd name="connsiteX1" fmla="*/ 282129 w 567039"/>
                <a:gd name="connsiteY1" fmla="*/ 57149 h 986340"/>
                <a:gd name="connsiteX2" fmla="*/ 170210 w 567039"/>
                <a:gd name="connsiteY2" fmla="*/ 90487 h 986340"/>
                <a:gd name="connsiteX3" fmla="*/ 557560 w 567039"/>
                <a:gd name="connsiteY3" fmla="*/ 132557 h 986340"/>
                <a:gd name="connsiteX4" fmla="*/ 398015 w 567039"/>
                <a:gd name="connsiteY4" fmla="*/ 157956 h 986340"/>
                <a:gd name="connsiteX5" fmla="*/ 555179 w 567039"/>
                <a:gd name="connsiteY5" fmla="*/ 227012 h 986340"/>
                <a:gd name="connsiteX6" fmla="*/ 472629 w 567039"/>
                <a:gd name="connsiteY6" fmla="*/ 985837 h 986340"/>
                <a:gd name="connsiteX7" fmla="*/ 22573 w 567039"/>
                <a:gd name="connsiteY7" fmla="*/ 971549 h 986340"/>
                <a:gd name="connsiteX8" fmla="*/ 10666 w 567039"/>
                <a:gd name="connsiteY8" fmla="*/ 0 h 986340"/>
                <a:gd name="connsiteX9" fmla="*/ 191641 w 567039"/>
                <a:gd name="connsiteY9" fmla="*/ 0 h 986340"/>
                <a:gd name="connsiteX0" fmla="*/ 191641 w 567039"/>
                <a:gd name="connsiteY0" fmla="*/ 0 h 986340"/>
                <a:gd name="connsiteX1" fmla="*/ 282129 w 567039"/>
                <a:gd name="connsiteY1" fmla="*/ 57149 h 986340"/>
                <a:gd name="connsiteX2" fmla="*/ 363885 w 567039"/>
                <a:gd name="connsiteY2" fmla="*/ 58737 h 986340"/>
                <a:gd name="connsiteX3" fmla="*/ 557560 w 567039"/>
                <a:gd name="connsiteY3" fmla="*/ 132557 h 986340"/>
                <a:gd name="connsiteX4" fmla="*/ 398015 w 567039"/>
                <a:gd name="connsiteY4" fmla="*/ 157956 h 986340"/>
                <a:gd name="connsiteX5" fmla="*/ 555179 w 567039"/>
                <a:gd name="connsiteY5" fmla="*/ 227012 h 986340"/>
                <a:gd name="connsiteX6" fmla="*/ 472629 w 567039"/>
                <a:gd name="connsiteY6" fmla="*/ 985837 h 986340"/>
                <a:gd name="connsiteX7" fmla="*/ 22573 w 567039"/>
                <a:gd name="connsiteY7" fmla="*/ 971549 h 986340"/>
                <a:gd name="connsiteX8" fmla="*/ 10666 w 567039"/>
                <a:gd name="connsiteY8" fmla="*/ 0 h 986340"/>
                <a:gd name="connsiteX9" fmla="*/ 191641 w 567039"/>
                <a:gd name="connsiteY9" fmla="*/ 0 h 986340"/>
                <a:gd name="connsiteX0" fmla="*/ 191641 w 567039"/>
                <a:gd name="connsiteY0" fmla="*/ 0 h 986340"/>
                <a:gd name="connsiteX1" fmla="*/ 294829 w 567039"/>
                <a:gd name="connsiteY1" fmla="*/ 126999 h 986340"/>
                <a:gd name="connsiteX2" fmla="*/ 363885 w 567039"/>
                <a:gd name="connsiteY2" fmla="*/ 58737 h 986340"/>
                <a:gd name="connsiteX3" fmla="*/ 557560 w 567039"/>
                <a:gd name="connsiteY3" fmla="*/ 132557 h 986340"/>
                <a:gd name="connsiteX4" fmla="*/ 398015 w 567039"/>
                <a:gd name="connsiteY4" fmla="*/ 157956 h 986340"/>
                <a:gd name="connsiteX5" fmla="*/ 555179 w 567039"/>
                <a:gd name="connsiteY5" fmla="*/ 227012 h 986340"/>
                <a:gd name="connsiteX6" fmla="*/ 472629 w 567039"/>
                <a:gd name="connsiteY6" fmla="*/ 985837 h 986340"/>
                <a:gd name="connsiteX7" fmla="*/ 22573 w 567039"/>
                <a:gd name="connsiteY7" fmla="*/ 971549 h 986340"/>
                <a:gd name="connsiteX8" fmla="*/ 10666 w 567039"/>
                <a:gd name="connsiteY8" fmla="*/ 0 h 986340"/>
                <a:gd name="connsiteX9" fmla="*/ 191641 w 567039"/>
                <a:gd name="connsiteY9" fmla="*/ 0 h 986340"/>
                <a:gd name="connsiteX0" fmla="*/ 120198 w 562271"/>
                <a:gd name="connsiteY0" fmla="*/ 136130 h 1039920"/>
                <a:gd name="connsiteX1" fmla="*/ 290061 w 562271"/>
                <a:gd name="connsiteY1" fmla="*/ 180579 h 1039920"/>
                <a:gd name="connsiteX2" fmla="*/ 359117 w 562271"/>
                <a:gd name="connsiteY2" fmla="*/ 112317 h 1039920"/>
                <a:gd name="connsiteX3" fmla="*/ 552792 w 562271"/>
                <a:gd name="connsiteY3" fmla="*/ 186137 h 1039920"/>
                <a:gd name="connsiteX4" fmla="*/ 393247 w 562271"/>
                <a:gd name="connsiteY4" fmla="*/ 211536 h 1039920"/>
                <a:gd name="connsiteX5" fmla="*/ 550411 w 562271"/>
                <a:gd name="connsiteY5" fmla="*/ 280592 h 1039920"/>
                <a:gd name="connsiteX6" fmla="*/ 467861 w 562271"/>
                <a:gd name="connsiteY6" fmla="*/ 1039417 h 1039920"/>
                <a:gd name="connsiteX7" fmla="*/ 17805 w 562271"/>
                <a:gd name="connsiteY7" fmla="*/ 1025129 h 1039920"/>
                <a:gd name="connsiteX8" fmla="*/ 5898 w 562271"/>
                <a:gd name="connsiteY8" fmla="*/ 53580 h 1039920"/>
                <a:gd name="connsiteX9" fmla="*/ 120198 w 562271"/>
                <a:gd name="connsiteY9" fmla="*/ 136130 h 1039920"/>
                <a:gd name="connsiteX0" fmla="*/ 125697 w 567770"/>
                <a:gd name="connsiteY0" fmla="*/ 74629 h 978419"/>
                <a:gd name="connsiteX1" fmla="*/ 295560 w 567770"/>
                <a:gd name="connsiteY1" fmla="*/ 119078 h 978419"/>
                <a:gd name="connsiteX2" fmla="*/ 364616 w 567770"/>
                <a:gd name="connsiteY2" fmla="*/ 50816 h 978419"/>
                <a:gd name="connsiteX3" fmla="*/ 558291 w 567770"/>
                <a:gd name="connsiteY3" fmla="*/ 124636 h 978419"/>
                <a:gd name="connsiteX4" fmla="*/ 398746 w 567770"/>
                <a:gd name="connsiteY4" fmla="*/ 150035 h 978419"/>
                <a:gd name="connsiteX5" fmla="*/ 555910 w 567770"/>
                <a:gd name="connsiteY5" fmla="*/ 219091 h 978419"/>
                <a:gd name="connsiteX6" fmla="*/ 473360 w 567770"/>
                <a:gd name="connsiteY6" fmla="*/ 977916 h 978419"/>
                <a:gd name="connsiteX7" fmla="*/ 23304 w 567770"/>
                <a:gd name="connsiteY7" fmla="*/ 963628 h 978419"/>
                <a:gd name="connsiteX8" fmla="*/ 5047 w 567770"/>
                <a:gd name="connsiteY8" fmla="*/ 71454 h 978419"/>
                <a:gd name="connsiteX9" fmla="*/ 125697 w 567770"/>
                <a:gd name="connsiteY9" fmla="*/ 74629 h 978419"/>
                <a:gd name="connsiteX0" fmla="*/ 125697 w 567770"/>
                <a:gd name="connsiteY0" fmla="*/ 28183 h 931973"/>
                <a:gd name="connsiteX1" fmla="*/ 295560 w 567770"/>
                <a:gd name="connsiteY1" fmla="*/ 72632 h 931973"/>
                <a:gd name="connsiteX2" fmla="*/ 364616 w 567770"/>
                <a:gd name="connsiteY2" fmla="*/ 4370 h 931973"/>
                <a:gd name="connsiteX3" fmla="*/ 558291 w 567770"/>
                <a:gd name="connsiteY3" fmla="*/ 78190 h 931973"/>
                <a:gd name="connsiteX4" fmla="*/ 398746 w 567770"/>
                <a:gd name="connsiteY4" fmla="*/ 103589 h 931973"/>
                <a:gd name="connsiteX5" fmla="*/ 555910 w 567770"/>
                <a:gd name="connsiteY5" fmla="*/ 172645 h 931973"/>
                <a:gd name="connsiteX6" fmla="*/ 473360 w 567770"/>
                <a:gd name="connsiteY6" fmla="*/ 931470 h 931973"/>
                <a:gd name="connsiteX7" fmla="*/ 23304 w 567770"/>
                <a:gd name="connsiteY7" fmla="*/ 917182 h 931973"/>
                <a:gd name="connsiteX8" fmla="*/ 5047 w 567770"/>
                <a:gd name="connsiteY8" fmla="*/ 25008 h 931973"/>
                <a:gd name="connsiteX9" fmla="*/ 125697 w 567770"/>
                <a:gd name="connsiteY9" fmla="*/ 28183 h 931973"/>
                <a:gd name="connsiteX0" fmla="*/ 125697 w 567770"/>
                <a:gd name="connsiteY0" fmla="*/ 23813 h 927603"/>
                <a:gd name="connsiteX1" fmla="*/ 295560 w 567770"/>
                <a:gd name="connsiteY1" fmla="*/ 68262 h 927603"/>
                <a:gd name="connsiteX2" fmla="*/ 364616 w 567770"/>
                <a:gd name="connsiteY2" fmla="*/ 0 h 927603"/>
                <a:gd name="connsiteX3" fmla="*/ 558291 w 567770"/>
                <a:gd name="connsiteY3" fmla="*/ 73820 h 927603"/>
                <a:gd name="connsiteX4" fmla="*/ 398746 w 567770"/>
                <a:gd name="connsiteY4" fmla="*/ 99219 h 927603"/>
                <a:gd name="connsiteX5" fmla="*/ 555910 w 567770"/>
                <a:gd name="connsiteY5" fmla="*/ 168275 h 927603"/>
                <a:gd name="connsiteX6" fmla="*/ 473360 w 567770"/>
                <a:gd name="connsiteY6" fmla="*/ 927100 h 927603"/>
                <a:gd name="connsiteX7" fmla="*/ 23304 w 567770"/>
                <a:gd name="connsiteY7" fmla="*/ 912812 h 927603"/>
                <a:gd name="connsiteX8" fmla="*/ 5047 w 567770"/>
                <a:gd name="connsiteY8" fmla="*/ 20638 h 927603"/>
                <a:gd name="connsiteX9" fmla="*/ 125697 w 567770"/>
                <a:gd name="connsiteY9" fmla="*/ 23813 h 927603"/>
                <a:gd name="connsiteX0" fmla="*/ 125697 w 567770"/>
                <a:gd name="connsiteY0" fmla="*/ 23867 h 927657"/>
                <a:gd name="connsiteX1" fmla="*/ 295560 w 567770"/>
                <a:gd name="connsiteY1" fmla="*/ 68316 h 927657"/>
                <a:gd name="connsiteX2" fmla="*/ 364616 w 567770"/>
                <a:gd name="connsiteY2" fmla="*/ 54 h 927657"/>
                <a:gd name="connsiteX3" fmla="*/ 558291 w 567770"/>
                <a:gd name="connsiteY3" fmla="*/ 73874 h 927657"/>
                <a:gd name="connsiteX4" fmla="*/ 398746 w 567770"/>
                <a:gd name="connsiteY4" fmla="*/ 99273 h 927657"/>
                <a:gd name="connsiteX5" fmla="*/ 555910 w 567770"/>
                <a:gd name="connsiteY5" fmla="*/ 168329 h 927657"/>
                <a:gd name="connsiteX6" fmla="*/ 473360 w 567770"/>
                <a:gd name="connsiteY6" fmla="*/ 927154 h 927657"/>
                <a:gd name="connsiteX7" fmla="*/ 23304 w 567770"/>
                <a:gd name="connsiteY7" fmla="*/ 912866 h 927657"/>
                <a:gd name="connsiteX8" fmla="*/ 5047 w 567770"/>
                <a:gd name="connsiteY8" fmla="*/ 20692 h 927657"/>
                <a:gd name="connsiteX9" fmla="*/ 125697 w 567770"/>
                <a:gd name="connsiteY9" fmla="*/ 23867 h 927657"/>
                <a:gd name="connsiteX0" fmla="*/ 125697 w 567770"/>
                <a:gd name="connsiteY0" fmla="*/ 23919 h 927709"/>
                <a:gd name="connsiteX1" fmla="*/ 295560 w 567770"/>
                <a:gd name="connsiteY1" fmla="*/ 68368 h 927709"/>
                <a:gd name="connsiteX2" fmla="*/ 364616 w 567770"/>
                <a:gd name="connsiteY2" fmla="*/ 106 h 927709"/>
                <a:gd name="connsiteX3" fmla="*/ 558291 w 567770"/>
                <a:gd name="connsiteY3" fmla="*/ 73926 h 927709"/>
                <a:gd name="connsiteX4" fmla="*/ 398746 w 567770"/>
                <a:gd name="connsiteY4" fmla="*/ 99325 h 927709"/>
                <a:gd name="connsiteX5" fmla="*/ 555910 w 567770"/>
                <a:gd name="connsiteY5" fmla="*/ 168381 h 927709"/>
                <a:gd name="connsiteX6" fmla="*/ 473360 w 567770"/>
                <a:gd name="connsiteY6" fmla="*/ 927206 h 927709"/>
                <a:gd name="connsiteX7" fmla="*/ 23304 w 567770"/>
                <a:gd name="connsiteY7" fmla="*/ 912918 h 927709"/>
                <a:gd name="connsiteX8" fmla="*/ 5047 w 567770"/>
                <a:gd name="connsiteY8" fmla="*/ 20744 h 927709"/>
                <a:gd name="connsiteX9" fmla="*/ 125697 w 567770"/>
                <a:gd name="connsiteY9" fmla="*/ 23919 h 927709"/>
                <a:gd name="connsiteX0" fmla="*/ 125697 w 558291"/>
                <a:gd name="connsiteY0" fmla="*/ 23919 h 927709"/>
                <a:gd name="connsiteX1" fmla="*/ 295560 w 558291"/>
                <a:gd name="connsiteY1" fmla="*/ 68368 h 927709"/>
                <a:gd name="connsiteX2" fmla="*/ 364616 w 558291"/>
                <a:gd name="connsiteY2" fmla="*/ 106 h 927709"/>
                <a:gd name="connsiteX3" fmla="*/ 558291 w 558291"/>
                <a:gd name="connsiteY3" fmla="*/ 73926 h 927709"/>
                <a:gd name="connsiteX4" fmla="*/ 398746 w 558291"/>
                <a:gd name="connsiteY4" fmla="*/ 99325 h 927709"/>
                <a:gd name="connsiteX5" fmla="*/ 555910 w 558291"/>
                <a:gd name="connsiteY5" fmla="*/ 168381 h 927709"/>
                <a:gd name="connsiteX6" fmla="*/ 473360 w 558291"/>
                <a:gd name="connsiteY6" fmla="*/ 927206 h 927709"/>
                <a:gd name="connsiteX7" fmla="*/ 23304 w 558291"/>
                <a:gd name="connsiteY7" fmla="*/ 912918 h 927709"/>
                <a:gd name="connsiteX8" fmla="*/ 5047 w 558291"/>
                <a:gd name="connsiteY8" fmla="*/ 20744 h 927709"/>
                <a:gd name="connsiteX9" fmla="*/ 125697 w 558291"/>
                <a:gd name="connsiteY9" fmla="*/ 23919 h 927709"/>
                <a:gd name="connsiteX0" fmla="*/ 125697 w 558291"/>
                <a:gd name="connsiteY0" fmla="*/ 23919 h 927709"/>
                <a:gd name="connsiteX1" fmla="*/ 295560 w 558291"/>
                <a:gd name="connsiteY1" fmla="*/ 68368 h 927709"/>
                <a:gd name="connsiteX2" fmla="*/ 364616 w 558291"/>
                <a:gd name="connsiteY2" fmla="*/ 106 h 927709"/>
                <a:gd name="connsiteX3" fmla="*/ 558291 w 558291"/>
                <a:gd name="connsiteY3" fmla="*/ 73926 h 927709"/>
                <a:gd name="connsiteX4" fmla="*/ 398746 w 558291"/>
                <a:gd name="connsiteY4" fmla="*/ 99325 h 927709"/>
                <a:gd name="connsiteX5" fmla="*/ 555910 w 558291"/>
                <a:gd name="connsiteY5" fmla="*/ 168381 h 927709"/>
                <a:gd name="connsiteX6" fmla="*/ 473360 w 558291"/>
                <a:gd name="connsiteY6" fmla="*/ 927206 h 927709"/>
                <a:gd name="connsiteX7" fmla="*/ 23304 w 558291"/>
                <a:gd name="connsiteY7" fmla="*/ 912918 h 927709"/>
                <a:gd name="connsiteX8" fmla="*/ 5047 w 558291"/>
                <a:gd name="connsiteY8" fmla="*/ 20744 h 927709"/>
                <a:gd name="connsiteX9" fmla="*/ 125697 w 558291"/>
                <a:gd name="connsiteY9" fmla="*/ 23919 h 927709"/>
                <a:gd name="connsiteX0" fmla="*/ 125697 w 568533"/>
                <a:gd name="connsiteY0" fmla="*/ 23919 h 924031"/>
                <a:gd name="connsiteX1" fmla="*/ 295560 w 568533"/>
                <a:gd name="connsiteY1" fmla="*/ 68368 h 924031"/>
                <a:gd name="connsiteX2" fmla="*/ 364616 w 568533"/>
                <a:gd name="connsiteY2" fmla="*/ 106 h 924031"/>
                <a:gd name="connsiteX3" fmla="*/ 558291 w 568533"/>
                <a:gd name="connsiteY3" fmla="*/ 73926 h 924031"/>
                <a:gd name="connsiteX4" fmla="*/ 398746 w 568533"/>
                <a:gd name="connsiteY4" fmla="*/ 99325 h 924031"/>
                <a:gd name="connsiteX5" fmla="*/ 555910 w 568533"/>
                <a:gd name="connsiteY5" fmla="*/ 168381 h 924031"/>
                <a:gd name="connsiteX6" fmla="*/ 562260 w 568533"/>
                <a:gd name="connsiteY6" fmla="*/ 924031 h 924031"/>
                <a:gd name="connsiteX7" fmla="*/ 23304 w 568533"/>
                <a:gd name="connsiteY7" fmla="*/ 912918 h 924031"/>
                <a:gd name="connsiteX8" fmla="*/ 5047 w 568533"/>
                <a:gd name="connsiteY8" fmla="*/ 20744 h 924031"/>
                <a:gd name="connsiteX9" fmla="*/ 125697 w 568533"/>
                <a:gd name="connsiteY9" fmla="*/ 23919 h 924031"/>
                <a:gd name="connsiteX0" fmla="*/ 125697 w 562260"/>
                <a:gd name="connsiteY0" fmla="*/ 23919 h 924031"/>
                <a:gd name="connsiteX1" fmla="*/ 295560 w 562260"/>
                <a:gd name="connsiteY1" fmla="*/ 68368 h 924031"/>
                <a:gd name="connsiteX2" fmla="*/ 364616 w 562260"/>
                <a:gd name="connsiteY2" fmla="*/ 106 h 924031"/>
                <a:gd name="connsiteX3" fmla="*/ 558291 w 562260"/>
                <a:gd name="connsiteY3" fmla="*/ 73926 h 924031"/>
                <a:gd name="connsiteX4" fmla="*/ 398746 w 562260"/>
                <a:gd name="connsiteY4" fmla="*/ 99325 h 924031"/>
                <a:gd name="connsiteX5" fmla="*/ 555910 w 562260"/>
                <a:gd name="connsiteY5" fmla="*/ 168381 h 924031"/>
                <a:gd name="connsiteX6" fmla="*/ 562260 w 562260"/>
                <a:gd name="connsiteY6" fmla="*/ 924031 h 924031"/>
                <a:gd name="connsiteX7" fmla="*/ 23304 w 562260"/>
                <a:gd name="connsiteY7" fmla="*/ 912918 h 924031"/>
                <a:gd name="connsiteX8" fmla="*/ 5047 w 562260"/>
                <a:gd name="connsiteY8" fmla="*/ 20744 h 924031"/>
                <a:gd name="connsiteX9" fmla="*/ 125697 w 562260"/>
                <a:gd name="connsiteY9" fmla="*/ 23919 h 924031"/>
                <a:gd name="connsiteX0" fmla="*/ 145032 w 581595"/>
                <a:gd name="connsiteY0" fmla="*/ 23919 h 924031"/>
                <a:gd name="connsiteX1" fmla="*/ 314895 w 581595"/>
                <a:gd name="connsiteY1" fmla="*/ 68368 h 924031"/>
                <a:gd name="connsiteX2" fmla="*/ 383951 w 581595"/>
                <a:gd name="connsiteY2" fmla="*/ 106 h 924031"/>
                <a:gd name="connsiteX3" fmla="*/ 577626 w 581595"/>
                <a:gd name="connsiteY3" fmla="*/ 73926 h 924031"/>
                <a:gd name="connsiteX4" fmla="*/ 418081 w 581595"/>
                <a:gd name="connsiteY4" fmla="*/ 99325 h 924031"/>
                <a:gd name="connsiteX5" fmla="*/ 575245 w 581595"/>
                <a:gd name="connsiteY5" fmla="*/ 168381 h 924031"/>
                <a:gd name="connsiteX6" fmla="*/ 581595 w 581595"/>
                <a:gd name="connsiteY6" fmla="*/ 924031 h 924031"/>
                <a:gd name="connsiteX7" fmla="*/ 42639 w 581595"/>
                <a:gd name="connsiteY7" fmla="*/ 912918 h 924031"/>
                <a:gd name="connsiteX8" fmla="*/ 24382 w 581595"/>
                <a:gd name="connsiteY8" fmla="*/ 20744 h 924031"/>
                <a:gd name="connsiteX9" fmla="*/ 145032 w 581595"/>
                <a:gd name="connsiteY9" fmla="*/ 23919 h 924031"/>
                <a:gd name="connsiteX0" fmla="*/ 120650 w 557213"/>
                <a:gd name="connsiteY0" fmla="*/ 23919 h 924031"/>
                <a:gd name="connsiteX1" fmla="*/ 290513 w 557213"/>
                <a:gd name="connsiteY1" fmla="*/ 68368 h 924031"/>
                <a:gd name="connsiteX2" fmla="*/ 359569 w 557213"/>
                <a:gd name="connsiteY2" fmla="*/ 106 h 924031"/>
                <a:gd name="connsiteX3" fmla="*/ 553244 w 557213"/>
                <a:gd name="connsiteY3" fmla="*/ 73926 h 924031"/>
                <a:gd name="connsiteX4" fmla="*/ 393699 w 557213"/>
                <a:gd name="connsiteY4" fmla="*/ 99325 h 924031"/>
                <a:gd name="connsiteX5" fmla="*/ 550863 w 557213"/>
                <a:gd name="connsiteY5" fmla="*/ 168381 h 924031"/>
                <a:gd name="connsiteX6" fmla="*/ 557213 w 557213"/>
                <a:gd name="connsiteY6" fmla="*/ 924031 h 924031"/>
                <a:gd name="connsiteX7" fmla="*/ 18257 w 557213"/>
                <a:gd name="connsiteY7" fmla="*/ 912918 h 924031"/>
                <a:gd name="connsiteX8" fmla="*/ 0 w 557213"/>
                <a:gd name="connsiteY8" fmla="*/ 20744 h 924031"/>
                <a:gd name="connsiteX9" fmla="*/ 120650 w 557213"/>
                <a:gd name="connsiteY9" fmla="*/ 23919 h 924031"/>
                <a:gd name="connsiteX0" fmla="*/ 120650 w 557213"/>
                <a:gd name="connsiteY0" fmla="*/ 23919 h 924031"/>
                <a:gd name="connsiteX1" fmla="*/ 290513 w 557213"/>
                <a:gd name="connsiteY1" fmla="*/ 68368 h 924031"/>
                <a:gd name="connsiteX2" fmla="*/ 359569 w 557213"/>
                <a:gd name="connsiteY2" fmla="*/ 106 h 924031"/>
                <a:gd name="connsiteX3" fmla="*/ 553244 w 557213"/>
                <a:gd name="connsiteY3" fmla="*/ 73926 h 924031"/>
                <a:gd name="connsiteX4" fmla="*/ 393699 w 557213"/>
                <a:gd name="connsiteY4" fmla="*/ 99325 h 924031"/>
                <a:gd name="connsiteX5" fmla="*/ 550863 w 557213"/>
                <a:gd name="connsiteY5" fmla="*/ 168381 h 924031"/>
                <a:gd name="connsiteX6" fmla="*/ 557213 w 557213"/>
                <a:gd name="connsiteY6" fmla="*/ 924031 h 924031"/>
                <a:gd name="connsiteX7" fmla="*/ 18257 w 557213"/>
                <a:gd name="connsiteY7" fmla="*/ 912918 h 924031"/>
                <a:gd name="connsiteX8" fmla="*/ 0 w 557213"/>
                <a:gd name="connsiteY8" fmla="*/ 20744 h 924031"/>
                <a:gd name="connsiteX9" fmla="*/ 120650 w 557213"/>
                <a:gd name="connsiteY9" fmla="*/ 23919 h 924031"/>
                <a:gd name="connsiteX0" fmla="*/ 120650 w 557213"/>
                <a:gd name="connsiteY0" fmla="*/ 14427 h 914539"/>
                <a:gd name="connsiteX1" fmla="*/ 290513 w 557213"/>
                <a:gd name="connsiteY1" fmla="*/ 58876 h 914539"/>
                <a:gd name="connsiteX2" fmla="*/ 376238 w 557213"/>
                <a:gd name="connsiteY2" fmla="*/ 139 h 914539"/>
                <a:gd name="connsiteX3" fmla="*/ 553244 w 557213"/>
                <a:gd name="connsiteY3" fmla="*/ 64434 h 914539"/>
                <a:gd name="connsiteX4" fmla="*/ 393699 w 557213"/>
                <a:gd name="connsiteY4" fmla="*/ 89833 h 914539"/>
                <a:gd name="connsiteX5" fmla="*/ 550863 w 557213"/>
                <a:gd name="connsiteY5" fmla="*/ 158889 h 914539"/>
                <a:gd name="connsiteX6" fmla="*/ 557213 w 557213"/>
                <a:gd name="connsiteY6" fmla="*/ 914539 h 914539"/>
                <a:gd name="connsiteX7" fmla="*/ 18257 w 557213"/>
                <a:gd name="connsiteY7" fmla="*/ 903426 h 914539"/>
                <a:gd name="connsiteX8" fmla="*/ 0 w 557213"/>
                <a:gd name="connsiteY8" fmla="*/ 11252 h 914539"/>
                <a:gd name="connsiteX9" fmla="*/ 120650 w 557213"/>
                <a:gd name="connsiteY9" fmla="*/ 14427 h 914539"/>
                <a:gd name="connsiteX0" fmla="*/ 120650 w 557213"/>
                <a:gd name="connsiteY0" fmla="*/ 21544 h 921656"/>
                <a:gd name="connsiteX1" fmla="*/ 290513 w 557213"/>
                <a:gd name="connsiteY1" fmla="*/ 65993 h 921656"/>
                <a:gd name="connsiteX2" fmla="*/ 388144 w 557213"/>
                <a:gd name="connsiteY2" fmla="*/ 112 h 921656"/>
                <a:gd name="connsiteX3" fmla="*/ 553244 w 557213"/>
                <a:gd name="connsiteY3" fmla="*/ 71551 h 921656"/>
                <a:gd name="connsiteX4" fmla="*/ 393699 w 557213"/>
                <a:gd name="connsiteY4" fmla="*/ 96950 h 921656"/>
                <a:gd name="connsiteX5" fmla="*/ 550863 w 557213"/>
                <a:gd name="connsiteY5" fmla="*/ 166006 h 921656"/>
                <a:gd name="connsiteX6" fmla="*/ 557213 w 557213"/>
                <a:gd name="connsiteY6" fmla="*/ 921656 h 921656"/>
                <a:gd name="connsiteX7" fmla="*/ 18257 w 557213"/>
                <a:gd name="connsiteY7" fmla="*/ 910543 h 921656"/>
                <a:gd name="connsiteX8" fmla="*/ 0 w 557213"/>
                <a:gd name="connsiteY8" fmla="*/ 18369 h 921656"/>
                <a:gd name="connsiteX9" fmla="*/ 120650 w 557213"/>
                <a:gd name="connsiteY9" fmla="*/ 21544 h 921656"/>
                <a:gd name="connsiteX0" fmla="*/ 120650 w 565151"/>
                <a:gd name="connsiteY0" fmla="*/ 21514 h 921626"/>
                <a:gd name="connsiteX1" fmla="*/ 290513 w 565151"/>
                <a:gd name="connsiteY1" fmla="*/ 65963 h 921626"/>
                <a:gd name="connsiteX2" fmla="*/ 388144 w 565151"/>
                <a:gd name="connsiteY2" fmla="*/ 82 h 921626"/>
                <a:gd name="connsiteX3" fmla="*/ 565151 w 565151"/>
                <a:gd name="connsiteY3" fmla="*/ 85808 h 921626"/>
                <a:gd name="connsiteX4" fmla="*/ 393699 w 565151"/>
                <a:gd name="connsiteY4" fmla="*/ 96920 h 921626"/>
                <a:gd name="connsiteX5" fmla="*/ 550863 w 565151"/>
                <a:gd name="connsiteY5" fmla="*/ 165976 h 921626"/>
                <a:gd name="connsiteX6" fmla="*/ 557213 w 565151"/>
                <a:gd name="connsiteY6" fmla="*/ 921626 h 921626"/>
                <a:gd name="connsiteX7" fmla="*/ 18257 w 565151"/>
                <a:gd name="connsiteY7" fmla="*/ 910513 h 921626"/>
                <a:gd name="connsiteX8" fmla="*/ 0 w 565151"/>
                <a:gd name="connsiteY8" fmla="*/ 18339 h 921626"/>
                <a:gd name="connsiteX9" fmla="*/ 120650 w 565151"/>
                <a:gd name="connsiteY9" fmla="*/ 21514 h 921626"/>
                <a:gd name="connsiteX0" fmla="*/ 120650 w 565151"/>
                <a:gd name="connsiteY0" fmla="*/ 21514 h 921626"/>
                <a:gd name="connsiteX1" fmla="*/ 290513 w 565151"/>
                <a:gd name="connsiteY1" fmla="*/ 65963 h 921626"/>
                <a:gd name="connsiteX2" fmla="*/ 388144 w 565151"/>
                <a:gd name="connsiteY2" fmla="*/ 82 h 921626"/>
                <a:gd name="connsiteX3" fmla="*/ 565151 w 565151"/>
                <a:gd name="connsiteY3" fmla="*/ 85808 h 921626"/>
                <a:gd name="connsiteX4" fmla="*/ 393699 w 565151"/>
                <a:gd name="connsiteY4" fmla="*/ 96920 h 921626"/>
                <a:gd name="connsiteX5" fmla="*/ 550863 w 565151"/>
                <a:gd name="connsiteY5" fmla="*/ 165976 h 921626"/>
                <a:gd name="connsiteX6" fmla="*/ 557213 w 565151"/>
                <a:gd name="connsiteY6" fmla="*/ 921626 h 921626"/>
                <a:gd name="connsiteX7" fmla="*/ 18257 w 565151"/>
                <a:gd name="connsiteY7" fmla="*/ 910513 h 921626"/>
                <a:gd name="connsiteX8" fmla="*/ 0 w 565151"/>
                <a:gd name="connsiteY8" fmla="*/ 18339 h 921626"/>
                <a:gd name="connsiteX9" fmla="*/ 120650 w 565151"/>
                <a:gd name="connsiteY9" fmla="*/ 21514 h 921626"/>
                <a:gd name="connsiteX0" fmla="*/ 120650 w 565151"/>
                <a:gd name="connsiteY0" fmla="*/ 12008 h 912120"/>
                <a:gd name="connsiteX1" fmla="*/ 290513 w 565151"/>
                <a:gd name="connsiteY1" fmla="*/ 56457 h 912120"/>
                <a:gd name="connsiteX2" fmla="*/ 381000 w 565151"/>
                <a:gd name="connsiteY2" fmla="*/ 101 h 912120"/>
                <a:gd name="connsiteX3" fmla="*/ 565151 w 565151"/>
                <a:gd name="connsiteY3" fmla="*/ 76302 h 912120"/>
                <a:gd name="connsiteX4" fmla="*/ 393699 w 565151"/>
                <a:gd name="connsiteY4" fmla="*/ 87414 h 912120"/>
                <a:gd name="connsiteX5" fmla="*/ 550863 w 565151"/>
                <a:gd name="connsiteY5" fmla="*/ 156470 h 912120"/>
                <a:gd name="connsiteX6" fmla="*/ 557213 w 565151"/>
                <a:gd name="connsiteY6" fmla="*/ 912120 h 912120"/>
                <a:gd name="connsiteX7" fmla="*/ 18257 w 565151"/>
                <a:gd name="connsiteY7" fmla="*/ 901007 h 912120"/>
                <a:gd name="connsiteX8" fmla="*/ 0 w 565151"/>
                <a:gd name="connsiteY8" fmla="*/ 8833 h 912120"/>
                <a:gd name="connsiteX9" fmla="*/ 120650 w 565151"/>
                <a:gd name="connsiteY9" fmla="*/ 12008 h 912120"/>
                <a:gd name="connsiteX0" fmla="*/ 120650 w 565151"/>
                <a:gd name="connsiteY0" fmla="*/ 11907 h 912019"/>
                <a:gd name="connsiteX1" fmla="*/ 290513 w 565151"/>
                <a:gd name="connsiteY1" fmla="*/ 56356 h 912019"/>
                <a:gd name="connsiteX2" fmla="*/ 381000 w 565151"/>
                <a:gd name="connsiteY2" fmla="*/ 0 h 912019"/>
                <a:gd name="connsiteX3" fmla="*/ 565151 w 565151"/>
                <a:gd name="connsiteY3" fmla="*/ 76201 h 912019"/>
                <a:gd name="connsiteX4" fmla="*/ 393699 w 565151"/>
                <a:gd name="connsiteY4" fmla="*/ 87313 h 912019"/>
                <a:gd name="connsiteX5" fmla="*/ 550863 w 565151"/>
                <a:gd name="connsiteY5" fmla="*/ 156369 h 912019"/>
                <a:gd name="connsiteX6" fmla="*/ 557213 w 565151"/>
                <a:gd name="connsiteY6" fmla="*/ 912019 h 912019"/>
                <a:gd name="connsiteX7" fmla="*/ 18257 w 565151"/>
                <a:gd name="connsiteY7" fmla="*/ 900906 h 912019"/>
                <a:gd name="connsiteX8" fmla="*/ 0 w 565151"/>
                <a:gd name="connsiteY8" fmla="*/ 8732 h 912019"/>
                <a:gd name="connsiteX9" fmla="*/ 120650 w 565151"/>
                <a:gd name="connsiteY9" fmla="*/ 11907 h 912019"/>
                <a:gd name="connsiteX0" fmla="*/ 120650 w 565151"/>
                <a:gd name="connsiteY0" fmla="*/ 11907 h 912019"/>
                <a:gd name="connsiteX1" fmla="*/ 290513 w 565151"/>
                <a:gd name="connsiteY1" fmla="*/ 56356 h 912019"/>
                <a:gd name="connsiteX2" fmla="*/ 381000 w 565151"/>
                <a:gd name="connsiteY2" fmla="*/ 0 h 912019"/>
                <a:gd name="connsiteX3" fmla="*/ 565151 w 565151"/>
                <a:gd name="connsiteY3" fmla="*/ 76201 h 912019"/>
                <a:gd name="connsiteX4" fmla="*/ 393699 w 565151"/>
                <a:gd name="connsiteY4" fmla="*/ 87313 h 912019"/>
                <a:gd name="connsiteX5" fmla="*/ 550863 w 565151"/>
                <a:gd name="connsiteY5" fmla="*/ 156369 h 912019"/>
                <a:gd name="connsiteX6" fmla="*/ 557213 w 565151"/>
                <a:gd name="connsiteY6" fmla="*/ 912019 h 912019"/>
                <a:gd name="connsiteX7" fmla="*/ 18257 w 565151"/>
                <a:gd name="connsiteY7" fmla="*/ 900906 h 912019"/>
                <a:gd name="connsiteX8" fmla="*/ 0 w 565151"/>
                <a:gd name="connsiteY8" fmla="*/ 8732 h 912019"/>
                <a:gd name="connsiteX9" fmla="*/ 120650 w 565151"/>
                <a:gd name="connsiteY9" fmla="*/ 11907 h 912019"/>
                <a:gd name="connsiteX0" fmla="*/ 120650 w 565151"/>
                <a:gd name="connsiteY0" fmla="*/ 21432 h 921544"/>
                <a:gd name="connsiteX1" fmla="*/ 290513 w 565151"/>
                <a:gd name="connsiteY1" fmla="*/ 65881 h 921544"/>
                <a:gd name="connsiteX2" fmla="*/ 371475 w 565151"/>
                <a:gd name="connsiteY2" fmla="*/ 0 h 921544"/>
                <a:gd name="connsiteX3" fmla="*/ 565151 w 565151"/>
                <a:gd name="connsiteY3" fmla="*/ 85726 h 921544"/>
                <a:gd name="connsiteX4" fmla="*/ 393699 w 565151"/>
                <a:gd name="connsiteY4" fmla="*/ 96838 h 921544"/>
                <a:gd name="connsiteX5" fmla="*/ 550863 w 565151"/>
                <a:gd name="connsiteY5" fmla="*/ 165894 h 921544"/>
                <a:gd name="connsiteX6" fmla="*/ 557213 w 565151"/>
                <a:gd name="connsiteY6" fmla="*/ 921544 h 921544"/>
                <a:gd name="connsiteX7" fmla="*/ 18257 w 565151"/>
                <a:gd name="connsiteY7" fmla="*/ 910431 h 921544"/>
                <a:gd name="connsiteX8" fmla="*/ 0 w 565151"/>
                <a:gd name="connsiteY8" fmla="*/ 18257 h 921544"/>
                <a:gd name="connsiteX9" fmla="*/ 120650 w 565151"/>
                <a:gd name="connsiteY9" fmla="*/ 21432 h 921544"/>
                <a:gd name="connsiteX0" fmla="*/ 120650 w 565151"/>
                <a:gd name="connsiteY0" fmla="*/ 21432 h 921544"/>
                <a:gd name="connsiteX1" fmla="*/ 290513 w 565151"/>
                <a:gd name="connsiteY1" fmla="*/ 65881 h 921544"/>
                <a:gd name="connsiteX2" fmla="*/ 371475 w 565151"/>
                <a:gd name="connsiteY2" fmla="*/ 0 h 921544"/>
                <a:gd name="connsiteX3" fmla="*/ 565151 w 565151"/>
                <a:gd name="connsiteY3" fmla="*/ 85726 h 921544"/>
                <a:gd name="connsiteX4" fmla="*/ 393699 w 565151"/>
                <a:gd name="connsiteY4" fmla="*/ 96838 h 921544"/>
                <a:gd name="connsiteX5" fmla="*/ 550863 w 565151"/>
                <a:gd name="connsiteY5" fmla="*/ 165894 h 921544"/>
                <a:gd name="connsiteX6" fmla="*/ 557213 w 565151"/>
                <a:gd name="connsiteY6" fmla="*/ 921544 h 921544"/>
                <a:gd name="connsiteX7" fmla="*/ 18257 w 565151"/>
                <a:gd name="connsiteY7" fmla="*/ 910431 h 921544"/>
                <a:gd name="connsiteX8" fmla="*/ 0 w 565151"/>
                <a:gd name="connsiteY8" fmla="*/ 18257 h 921544"/>
                <a:gd name="connsiteX9" fmla="*/ 120650 w 565151"/>
                <a:gd name="connsiteY9" fmla="*/ 21432 h 921544"/>
                <a:gd name="connsiteX0" fmla="*/ 120650 w 565151"/>
                <a:gd name="connsiteY0" fmla="*/ 21552 h 921664"/>
                <a:gd name="connsiteX1" fmla="*/ 290513 w 565151"/>
                <a:gd name="connsiteY1" fmla="*/ 66001 h 921664"/>
                <a:gd name="connsiteX2" fmla="*/ 371475 w 565151"/>
                <a:gd name="connsiteY2" fmla="*/ 120 h 921664"/>
                <a:gd name="connsiteX3" fmla="*/ 565151 w 565151"/>
                <a:gd name="connsiteY3" fmla="*/ 85846 h 921664"/>
                <a:gd name="connsiteX4" fmla="*/ 393699 w 565151"/>
                <a:gd name="connsiteY4" fmla="*/ 96958 h 921664"/>
                <a:gd name="connsiteX5" fmla="*/ 550863 w 565151"/>
                <a:gd name="connsiteY5" fmla="*/ 166014 h 921664"/>
                <a:gd name="connsiteX6" fmla="*/ 557213 w 565151"/>
                <a:gd name="connsiteY6" fmla="*/ 921664 h 921664"/>
                <a:gd name="connsiteX7" fmla="*/ 18257 w 565151"/>
                <a:gd name="connsiteY7" fmla="*/ 910551 h 921664"/>
                <a:gd name="connsiteX8" fmla="*/ 0 w 565151"/>
                <a:gd name="connsiteY8" fmla="*/ 18377 h 921664"/>
                <a:gd name="connsiteX9" fmla="*/ 120650 w 565151"/>
                <a:gd name="connsiteY9" fmla="*/ 21552 h 921664"/>
                <a:gd name="connsiteX0" fmla="*/ 120650 w 565151"/>
                <a:gd name="connsiteY0" fmla="*/ 9668 h 909780"/>
                <a:gd name="connsiteX1" fmla="*/ 290513 w 565151"/>
                <a:gd name="connsiteY1" fmla="*/ 54117 h 909780"/>
                <a:gd name="connsiteX2" fmla="*/ 369093 w 565151"/>
                <a:gd name="connsiteY2" fmla="*/ 142 h 909780"/>
                <a:gd name="connsiteX3" fmla="*/ 565151 w 565151"/>
                <a:gd name="connsiteY3" fmla="*/ 73962 h 909780"/>
                <a:gd name="connsiteX4" fmla="*/ 393699 w 565151"/>
                <a:gd name="connsiteY4" fmla="*/ 85074 h 909780"/>
                <a:gd name="connsiteX5" fmla="*/ 550863 w 565151"/>
                <a:gd name="connsiteY5" fmla="*/ 154130 h 909780"/>
                <a:gd name="connsiteX6" fmla="*/ 557213 w 565151"/>
                <a:gd name="connsiteY6" fmla="*/ 909780 h 909780"/>
                <a:gd name="connsiteX7" fmla="*/ 18257 w 565151"/>
                <a:gd name="connsiteY7" fmla="*/ 898667 h 909780"/>
                <a:gd name="connsiteX8" fmla="*/ 0 w 565151"/>
                <a:gd name="connsiteY8" fmla="*/ 6493 h 909780"/>
                <a:gd name="connsiteX9" fmla="*/ 120650 w 565151"/>
                <a:gd name="connsiteY9" fmla="*/ 9668 h 909780"/>
                <a:gd name="connsiteX0" fmla="*/ 120650 w 557213"/>
                <a:gd name="connsiteY0" fmla="*/ 9668 h 909780"/>
                <a:gd name="connsiteX1" fmla="*/ 290513 w 557213"/>
                <a:gd name="connsiteY1" fmla="*/ 54117 h 909780"/>
                <a:gd name="connsiteX2" fmla="*/ 369093 w 557213"/>
                <a:gd name="connsiteY2" fmla="*/ 142 h 909780"/>
                <a:gd name="connsiteX3" fmla="*/ 553245 w 557213"/>
                <a:gd name="connsiteY3" fmla="*/ 73962 h 909780"/>
                <a:gd name="connsiteX4" fmla="*/ 393699 w 557213"/>
                <a:gd name="connsiteY4" fmla="*/ 85074 h 909780"/>
                <a:gd name="connsiteX5" fmla="*/ 550863 w 557213"/>
                <a:gd name="connsiteY5" fmla="*/ 154130 h 909780"/>
                <a:gd name="connsiteX6" fmla="*/ 557213 w 557213"/>
                <a:gd name="connsiteY6" fmla="*/ 909780 h 909780"/>
                <a:gd name="connsiteX7" fmla="*/ 18257 w 557213"/>
                <a:gd name="connsiteY7" fmla="*/ 898667 h 909780"/>
                <a:gd name="connsiteX8" fmla="*/ 0 w 557213"/>
                <a:gd name="connsiteY8" fmla="*/ 6493 h 909780"/>
                <a:gd name="connsiteX9" fmla="*/ 120650 w 557213"/>
                <a:gd name="connsiteY9" fmla="*/ 9668 h 909780"/>
                <a:gd name="connsiteX0" fmla="*/ 120650 w 557213"/>
                <a:gd name="connsiteY0" fmla="*/ 9668 h 909780"/>
                <a:gd name="connsiteX1" fmla="*/ 290513 w 557213"/>
                <a:gd name="connsiteY1" fmla="*/ 54117 h 909780"/>
                <a:gd name="connsiteX2" fmla="*/ 369093 w 557213"/>
                <a:gd name="connsiteY2" fmla="*/ 142 h 909780"/>
                <a:gd name="connsiteX3" fmla="*/ 553245 w 557213"/>
                <a:gd name="connsiteY3" fmla="*/ 73962 h 909780"/>
                <a:gd name="connsiteX4" fmla="*/ 393699 w 557213"/>
                <a:gd name="connsiteY4" fmla="*/ 85074 h 909780"/>
                <a:gd name="connsiteX5" fmla="*/ 550863 w 557213"/>
                <a:gd name="connsiteY5" fmla="*/ 154130 h 909780"/>
                <a:gd name="connsiteX6" fmla="*/ 557213 w 557213"/>
                <a:gd name="connsiteY6" fmla="*/ 909780 h 909780"/>
                <a:gd name="connsiteX7" fmla="*/ 18257 w 557213"/>
                <a:gd name="connsiteY7" fmla="*/ 898667 h 909780"/>
                <a:gd name="connsiteX8" fmla="*/ 0 w 557213"/>
                <a:gd name="connsiteY8" fmla="*/ 6493 h 909780"/>
                <a:gd name="connsiteX9" fmla="*/ 120650 w 557213"/>
                <a:gd name="connsiteY9" fmla="*/ 9668 h 909780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422274 w 557213"/>
                <a:gd name="connsiteY4" fmla="*/ 94457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422274 w 557213"/>
                <a:gd name="connsiteY4" fmla="*/ 94457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422274 w 557213"/>
                <a:gd name="connsiteY4" fmla="*/ 94457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12119 h 912231"/>
                <a:gd name="connsiteX1" fmla="*/ 290513 w 557213"/>
                <a:gd name="connsiteY1" fmla="*/ 56568 h 912231"/>
                <a:gd name="connsiteX2" fmla="*/ 369093 w 557213"/>
                <a:gd name="connsiteY2" fmla="*/ 2593 h 912231"/>
                <a:gd name="connsiteX3" fmla="*/ 553245 w 557213"/>
                <a:gd name="connsiteY3" fmla="*/ 76413 h 912231"/>
                <a:gd name="connsiteX4" fmla="*/ 422274 w 557213"/>
                <a:gd name="connsiteY4" fmla="*/ 97050 h 912231"/>
                <a:gd name="connsiteX5" fmla="*/ 550863 w 557213"/>
                <a:gd name="connsiteY5" fmla="*/ 156581 h 912231"/>
                <a:gd name="connsiteX6" fmla="*/ 557213 w 557213"/>
                <a:gd name="connsiteY6" fmla="*/ 912231 h 912231"/>
                <a:gd name="connsiteX7" fmla="*/ 18257 w 557213"/>
                <a:gd name="connsiteY7" fmla="*/ 901118 h 912231"/>
                <a:gd name="connsiteX8" fmla="*/ 0 w 557213"/>
                <a:gd name="connsiteY8" fmla="*/ 8944 h 912231"/>
                <a:gd name="connsiteX9" fmla="*/ 120650 w 557213"/>
                <a:gd name="connsiteY9" fmla="*/ 12119 h 912231"/>
                <a:gd name="connsiteX0" fmla="*/ 120650 w 557213"/>
                <a:gd name="connsiteY0" fmla="*/ 9808 h 909920"/>
                <a:gd name="connsiteX1" fmla="*/ 290513 w 557213"/>
                <a:gd name="connsiteY1" fmla="*/ 54257 h 909920"/>
                <a:gd name="connsiteX2" fmla="*/ 369093 w 557213"/>
                <a:gd name="connsiteY2" fmla="*/ 282 h 909920"/>
                <a:gd name="connsiteX3" fmla="*/ 553245 w 557213"/>
                <a:gd name="connsiteY3" fmla="*/ 74102 h 909920"/>
                <a:gd name="connsiteX4" fmla="*/ 422274 w 557213"/>
                <a:gd name="connsiteY4" fmla="*/ 94739 h 909920"/>
                <a:gd name="connsiteX5" fmla="*/ 550863 w 557213"/>
                <a:gd name="connsiteY5" fmla="*/ 154270 h 909920"/>
                <a:gd name="connsiteX6" fmla="*/ 557213 w 557213"/>
                <a:gd name="connsiteY6" fmla="*/ 909920 h 909920"/>
                <a:gd name="connsiteX7" fmla="*/ 18257 w 557213"/>
                <a:gd name="connsiteY7" fmla="*/ 898807 h 909920"/>
                <a:gd name="connsiteX8" fmla="*/ 0 w 557213"/>
                <a:gd name="connsiteY8" fmla="*/ 6633 h 909920"/>
                <a:gd name="connsiteX9" fmla="*/ 120650 w 557213"/>
                <a:gd name="connsiteY9" fmla="*/ 9808 h 909920"/>
                <a:gd name="connsiteX0" fmla="*/ 120650 w 557213"/>
                <a:gd name="connsiteY0" fmla="*/ 10812 h 910924"/>
                <a:gd name="connsiteX1" fmla="*/ 290513 w 557213"/>
                <a:gd name="connsiteY1" fmla="*/ 55261 h 910924"/>
                <a:gd name="connsiteX2" fmla="*/ 369093 w 557213"/>
                <a:gd name="connsiteY2" fmla="*/ 1286 h 910924"/>
                <a:gd name="connsiteX3" fmla="*/ 553245 w 557213"/>
                <a:gd name="connsiteY3" fmla="*/ 75106 h 910924"/>
                <a:gd name="connsiteX4" fmla="*/ 422274 w 557213"/>
                <a:gd name="connsiteY4" fmla="*/ 95743 h 910924"/>
                <a:gd name="connsiteX5" fmla="*/ 550863 w 557213"/>
                <a:gd name="connsiteY5" fmla="*/ 155274 h 910924"/>
                <a:gd name="connsiteX6" fmla="*/ 557213 w 557213"/>
                <a:gd name="connsiteY6" fmla="*/ 910924 h 910924"/>
                <a:gd name="connsiteX7" fmla="*/ 18257 w 557213"/>
                <a:gd name="connsiteY7" fmla="*/ 899811 h 910924"/>
                <a:gd name="connsiteX8" fmla="*/ 0 w 557213"/>
                <a:gd name="connsiteY8" fmla="*/ 7637 h 910924"/>
                <a:gd name="connsiteX9" fmla="*/ 120650 w 557213"/>
                <a:gd name="connsiteY9" fmla="*/ 10812 h 910924"/>
                <a:gd name="connsiteX0" fmla="*/ 120650 w 557266"/>
                <a:gd name="connsiteY0" fmla="*/ 10549 h 910661"/>
                <a:gd name="connsiteX1" fmla="*/ 290513 w 557266"/>
                <a:gd name="connsiteY1" fmla="*/ 54998 h 910661"/>
                <a:gd name="connsiteX2" fmla="*/ 369093 w 557266"/>
                <a:gd name="connsiteY2" fmla="*/ 1023 h 910661"/>
                <a:gd name="connsiteX3" fmla="*/ 553245 w 557266"/>
                <a:gd name="connsiteY3" fmla="*/ 74843 h 910661"/>
                <a:gd name="connsiteX4" fmla="*/ 422274 w 557266"/>
                <a:gd name="connsiteY4" fmla="*/ 95480 h 910661"/>
                <a:gd name="connsiteX5" fmla="*/ 550863 w 557266"/>
                <a:gd name="connsiteY5" fmla="*/ 155011 h 910661"/>
                <a:gd name="connsiteX6" fmla="*/ 557213 w 557266"/>
                <a:gd name="connsiteY6" fmla="*/ 910661 h 910661"/>
                <a:gd name="connsiteX7" fmla="*/ 18257 w 557266"/>
                <a:gd name="connsiteY7" fmla="*/ 899548 h 910661"/>
                <a:gd name="connsiteX8" fmla="*/ 0 w 557266"/>
                <a:gd name="connsiteY8" fmla="*/ 7374 h 910661"/>
                <a:gd name="connsiteX9" fmla="*/ 120650 w 557266"/>
                <a:gd name="connsiteY9" fmla="*/ 10549 h 910661"/>
                <a:gd name="connsiteX0" fmla="*/ 120650 w 557266"/>
                <a:gd name="connsiteY0" fmla="*/ 10549 h 910661"/>
                <a:gd name="connsiteX1" fmla="*/ 290513 w 557266"/>
                <a:gd name="connsiteY1" fmla="*/ 54998 h 910661"/>
                <a:gd name="connsiteX2" fmla="*/ 369093 w 557266"/>
                <a:gd name="connsiteY2" fmla="*/ 1023 h 910661"/>
                <a:gd name="connsiteX3" fmla="*/ 553245 w 557266"/>
                <a:gd name="connsiteY3" fmla="*/ 74843 h 910661"/>
                <a:gd name="connsiteX4" fmla="*/ 422274 w 557266"/>
                <a:gd name="connsiteY4" fmla="*/ 95480 h 910661"/>
                <a:gd name="connsiteX5" fmla="*/ 550863 w 557266"/>
                <a:gd name="connsiteY5" fmla="*/ 155011 h 910661"/>
                <a:gd name="connsiteX6" fmla="*/ 557213 w 557266"/>
                <a:gd name="connsiteY6" fmla="*/ 910661 h 910661"/>
                <a:gd name="connsiteX7" fmla="*/ 18257 w 557266"/>
                <a:gd name="connsiteY7" fmla="*/ 899548 h 910661"/>
                <a:gd name="connsiteX8" fmla="*/ 0 w 557266"/>
                <a:gd name="connsiteY8" fmla="*/ 7374 h 910661"/>
                <a:gd name="connsiteX9" fmla="*/ 120650 w 557266"/>
                <a:gd name="connsiteY9" fmla="*/ 10549 h 910661"/>
                <a:gd name="connsiteX0" fmla="*/ 120650 w 557266"/>
                <a:gd name="connsiteY0" fmla="*/ 10549 h 910661"/>
                <a:gd name="connsiteX1" fmla="*/ 290513 w 557266"/>
                <a:gd name="connsiteY1" fmla="*/ 54998 h 910661"/>
                <a:gd name="connsiteX2" fmla="*/ 369093 w 557266"/>
                <a:gd name="connsiteY2" fmla="*/ 1023 h 910661"/>
                <a:gd name="connsiteX3" fmla="*/ 553245 w 557266"/>
                <a:gd name="connsiteY3" fmla="*/ 74843 h 910661"/>
                <a:gd name="connsiteX4" fmla="*/ 422274 w 557266"/>
                <a:gd name="connsiteY4" fmla="*/ 95480 h 910661"/>
                <a:gd name="connsiteX5" fmla="*/ 550863 w 557266"/>
                <a:gd name="connsiteY5" fmla="*/ 155011 h 910661"/>
                <a:gd name="connsiteX6" fmla="*/ 557213 w 557266"/>
                <a:gd name="connsiteY6" fmla="*/ 910661 h 910661"/>
                <a:gd name="connsiteX7" fmla="*/ 18257 w 557266"/>
                <a:gd name="connsiteY7" fmla="*/ 899548 h 910661"/>
                <a:gd name="connsiteX8" fmla="*/ 0 w 557266"/>
                <a:gd name="connsiteY8" fmla="*/ 7374 h 910661"/>
                <a:gd name="connsiteX9" fmla="*/ 120650 w 557266"/>
                <a:gd name="connsiteY9" fmla="*/ 10549 h 910661"/>
                <a:gd name="connsiteX0" fmla="*/ 120650 w 557266"/>
                <a:gd name="connsiteY0" fmla="*/ 10549 h 910661"/>
                <a:gd name="connsiteX1" fmla="*/ 290513 w 557266"/>
                <a:gd name="connsiteY1" fmla="*/ 54998 h 910661"/>
                <a:gd name="connsiteX2" fmla="*/ 369093 w 557266"/>
                <a:gd name="connsiteY2" fmla="*/ 1023 h 910661"/>
                <a:gd name="connsiteX3" fmla="*/ 553245 w 557266"/>
                <a:gd name="connsiteY3" fmla="*/ 74843 h 910661"/>
                <a:gd name="connsiteX4" fmla="*/ 422274 w 557266"/>
                <a:gd name="connsiteY4" fmla="*/ 95480 h 910661"/>
                <a:gd name="connsiteX5" fmla="*/ 550863 w 557266"/>
                <a:gd name="connsiteY5" fmla="*/ 155011 h 910661"/>
                <a:gd name="connsiteX6" fmla="*/ 557213 w 557266"/>
                <a:gd name="connsiteY6" fmla="*/ 910661 h 910661"/>
                <a:gd name="connsiteX7" fmla="*/ 18257 w 557266"/>
                <a:gd name="connsiteY7" fmla="*/ 899548 h 910661"/>
                <a:gd name="connsiteX8" fmla="*/ 0 w 557266"/>
                <a:gd name="connsiteY8" fmla="*/ 7374 h 910661"/>
                <a:gd name="connsiteX9" fmla="*/ 120650 w 557266"/>
                <a:gd name="connsiteY9" fmla="*/ 10549 h 910661"/>
                <a:gd name="connsiteX0" fmla="*/ 102393 w 727075"/>
                <a:gd name="connsiteY0" fmla="*/ 10549 h 910661"/>
                <a:gd name="connsiteX1" fmla="*/ 272256 w 727075"/>
                <a:gd name="connsiteY1" fmla="*/ 54998 h 910661"/>
                <a:gd name="connsiteX2" fmla="*/ 350836 w 727075"/>
                <a:gd name="connsiteY2" fmla="*/ 1023 h 910661"/>
                <a:gd name="connsiteX3" fmla="*/ 534988 w 727075"/>
                <a:gd name="connsiteY3" fmla="*/ 74843 h 910661"/>
                <a:gd name="connsiteX4" fmla="*/ 404017 w 727075"/>
                <a:gd name="connsiteY4" fmla="*/ 95480 h 910661"/>
                <a:gd name="connsiteX5" fmla="*/ 532606 w 727075"/>
                <a:gd name="connsiteY5" fmla="*/ 155011 h 910661"/>
                <a:gd name="connsiteX6" fmla="*/ 538956 w 727075"/>
                <a:gd name="connsiteY6" fmla="*/ 910661 h 910661"/>
                <a:gd name="connsiteX7" fmla="*/ 0 w 727075"/>
                <a:gd name="connsiteY7" fmla="*/ 899548 h 910661"/>
                <a:gd name="connsiteX8" fmla="*/ 727075 w 727075"/>
                <a:gd name="connsiteY8" fmla="*/ 14518 h 910661"/>
                <a:gd name="connsiteX9" fmla="*/ 102393 w 727075"/>
                <a:gd name="connsiteY9" fmla="*/ 10549 h 910661"/>
                <a:gd name="connsiteX0" fmla="*/ 0 w 773907"/>
                <a:gd name="connsiteY0" fmla="*/ 64037 h 972086"/>
                <a:gd name="connsiteX1" fmla="*/ 169863 w 773907"/>
                <a:gd name="connsiteY1" fmla="*/ 108486 h 972086"/>
                <a:gd name="connsiteX2" fmla="*/ 248443 w 773907"/>
                <a:gd name="connsiteY2" fmla="*/ 54511 h 972086"/>
                <a:gd name="connsiteX3" fmla="*/ 432595 w 773907"/>
                <a:gd name="connsiteY3" fmla="*/ 128331 h 972086"/>
                <a:gd name="connsiteX4" fmla="*/ 301624 w 773907"/>
                <a:gd name="connsiteY4" fmla="*/ 148968 h 972086"/>
                <a:gd name="connsiteX5" fmla="*/ 430213 w 773907"/>
                <a:gd name="connsiteY5" fmla="*/ 208499 h 972086"/>
                <a:gd name="connsiteX6" fmla="*/ 436563 w 773907"/>
                <a:gd name="connsiteY6" fmla="*/ 964149 h 972086"/>
                <a:gd name="connsiteX7" fmla="*/ 773907 w 773907"/>
                <a:gd name="connsiteY7" fmla="*/ 972086 h 972086"/>
                <a:gd name="connsiteX8" fmla="*/ 624682 w 773907"/>
                <a:gd name="connsiteY8" fmla="*/ 68006 h 972086"/>
                <a:gd name="connsiteX9" fmla="*/ 0 w 773907"/>
                <a:gd name="connsiteY9" fmla="*/ 64037 h 972086"/>
                <a:gd name="connsiteX0" fmla="*/ 0 w 807075"/>
                <a:gd name="connsiteY0" fmla="*/ 34757 h 942806"/>
                <a:gd name="connsiteX1" fmla="*/ 169863 w 807075"/>
                <a:gd name="connsiteY1" fmla="*/ 79206 h 942806"/>
                <a:gd name="connsiteX2" fmla="*/ 248443 w 807075"/>
                <a:gd name="connsiteY2" fmla="*/ 25231 h 942806"/>
                <a:gd name="connsiteX3" fmla="*/ 432595 w 807075"/>
                <a:gd name="connsiteY3" fmla="*/ 99051 h 942806"/>
                <a:gd name="connsiteX4" fmla="*/ 301624 w 807075"/>
                <a:gd name="connsiteY4" fmla="*/ 119688 h 942806"/>
                <a:gd name="connsiteX5" fmla="*/ 430213 w 807075"/>
                <a:gd name="connsiteY5" fmla="*/ 179219 h 942806"/>
                <a:gd name="connsiteX6" fmla="*/ 436563 w 807075"/>
                <a:gd name="connsiteY6" fmla="*/ 934869 h 942806"/>
                <a:gd name="connsiteX7" fmla="*/ 773907 w 807075"/>
                <a:gd name="connsiteY7" fmla="*/ 942806 h 942806"/>
                <a:gd name="connsiteX8" fmla="*/ 755651 w 807075"/>
                <a:gd name="connsiteY8" fmla="*/ 81588 h 942806"/>
                <a:gd name="connsiteX9" fmla="*/ 0 w 807075"/>
                <a:gd name="connsiteY9" fmla="*/ 34757 h 942806"/>
                <a:gd name="connsiteX0" fmla="*/ 0 w 807075"/>
                <a:gd name="connsiteY0" fmla="*/ 10549 h 918598"/>
                <a:gd name="connsiteX1" fmla="*/ 169863 w 807075"/>
                <a:gd name="connsiteY1" fmla="*/ 54998 h 918598"/>
                <a:gd name="connsiteX2" fmla="*/ 248443 w 807075"/>
                <a:gd name="connsiteY2" fmla="*/ 1023 h 918598"/>
                <a:gd name="connsiteX3" fmla="*/ 432595 w 807075"/>
                <a:gd name="connsiteY3" fmla="*/ 74843 h 918598"/>
                <a:gd name="connsiteX4" fmla="*/ 301624 w 807075"/>
                <a:gd name="connsiteY4" fmla="*/ 95480 h 918598"/>
                <a:gd name="connsiteX5" fmla="*/ 430213 w 807075"/>
                <a:gd name="connsiteY5" fmla="*/ 155011 h 918598"/>
                <a:gd name="connsiteX6" fmla="*/ 436563 w 807075"/>
                <a:gd name="connsiteY6" fmla="*/ 910661 h 918598"/>
                <a:gd name="connsiteX7" fmla="*/ 773907 w 807075"/>
                <a:gd name="connsiteY7" fmla="*/ 918598 h 918598"/>
                <a:gd name="connsiteX8" fmla="*/ 755651 w 807075"/>
                <a:gd name="connsiteY8" fmla="*/ 57380 h 918598"/>
                <a:gd name="connsiteX9" fmla="*/ 0 w 807075"/>
                <a:gd name="connsiteY9" fmla="*/ 10549 h 918598"/>
                <a:gd name="connsiteX0" fmla="*/ 0 w 773907"/>
                <a:gd name="connsiteY0" fmla="*/ 10549 h 918598"/>
                <a:gd name="connsiteX1" fmla="*/ 169863 w 773907"/>
                <a:gd name="connsiteY1" fmla="*/ 54998 h 918598"/>
                <a:gd name="connsiteX2" fmla="*/ 248443 w 773907"/>
                <a:gd name="connsiteY2" fmla="*/ 1023 h 918598"/>
                <a:gd name="connsiteX3" fmla="*/ 432595 w 773907"/>
                <a:gd name="connsiteY3" fmla="*/ 74843 h 918598"/>
                <a:gd name="connsiteX4" fmla="*/ 301624 w 773907"/>
                <a:gd name="connsiteY4" fmla="*/ 95480 h 918598"/>
                <a:gd name="connsiteX5" fmla="*/ 430213 w 773907"/>
                <a:gd name="connsiteY5" fmla="*/ 155011 h 918598"/>
                <a:gd name="connsiteX6" fmla="*/ 436563 w 773907"/>
                <a:gd name="connsiteY6" fmla="*/ 910661 h 918598"/>
                <a:gd name="connsiteX7" fmla="*/ 773907 w 773907"/>
                <a:gd name="connsiteY7" fmla="*/ 918598 h 918598"/>
                <a:gd name="connsiteX8" fmla="*/ 755651 w 773907"/>
                <a:gd name="connsiteY8" fmla="*/ 57380 h 918598"/>
                <a:gd name="connsiteX9" fmla="*/ 0 w 773907"/>
                <a:gd name="connsiteY9" fmla="*/ 10549 h 918598"/>
                <a:gd name="connsiteX0" fmla="*/ 0 w 773907"/>
                <a:gd name="connsiteY0" fmla="*/ 24606 h 932655"/>
                <a:gd name="connsiteX1" fmla="*/ 169863 w 773907"/>
                <a:gd name="connsiteY1" fmla="*/ 69055 h 932655"/>
                <a:gd name="connsiteX2" fmla="*/ 248443 w 773907"/>
                <a:gd name="connsiteY2" fmla="*/ 15080 h 932655"/>
                <a:gd name="connsiteX3" fmla="*/ 432595 w 773907"/>
                <a:gd name="connsiteY3" fmla="*/ 88900 h 932655"/>
                <a:gd name="connsiteX4" fmla="*/ 301624 w 773907"/>
                <a:gd name="connsiteY4" fmla="*/ 109537 h 932655"/>
                <a:gd name="connsiteX5" fmla="*/ 430213 w 773907"/>
                <a:gd name="connsiteY5" fmla="*/ 169068 h 932655"/>
                <a:gd name="connsiteX6" fmla="*/ 436563 w 773907"/>
                <a:gd name="connsiteY6" fmla="*/ 924718 h 932655"/>
                <a:gd name="connsiteX7" fmla="*/ 773907 w 773907"/>
                <a:gd name="connsiteY7" fmla="*/ 932655 h 932655"/>
                <a:gd name="connsiteX8" fmla="*/ 755651 w 773907"/>
                <a:gd name="connsiteY8" fmla="*/ 0 h 932655"/>
                <a:gd name="connsiteX9" fmla="*/ 0 w 773907"/>
                <a:gd name="connsiteY9" fmla="*/ 24606 h 932655"/>
                <a:gd name="connsiteX0" fmla="*/ 0 w 815699"/>
                <a:gd name="connsiteY0" fmla="*/ 100535 h 1008584"/>
                <a:gd name="connsiteX1" fmla="*/ 169863 w 815699"/>
                <a:gd name="connsiteY1" fmla="*/ 144984 h 1008584"/>
                <a:gd name="connsiteX2" fmla="*/ 248443 w 815699"/>
                <a:gd name="connsiteY2" fmla="*/ 91009 h 1008584"/>
                <a:gd name="connsiteX3" fmla="*/ 432595 w 815699"/>
                <a:gd name="connsiteY3" fmla="*/ 164829 h 1008584"/>
                <a:gd name="connsiteX4" fmla="*/ 301624 w 815699"/>
                <a:gd name="connsiteY4" fmla="*/ 185466 h 1008584"/>
                <a:gd name="connsiteX5" fmla="*/ 430213 w 815699"/>
                <a:gd name="connsiteY5" fmla="*/ 244997 h 1008584"/>
                <a:gd name="connsiteX6" fmla="*/ 436563 w 815699"/>
                <a:gd name="connsiteY6" fmla="*/ 1000647 h 1008584"/>
                <a:gd name="connsiteX7" fmla="*/ 773907 w 815699"/>
                <a:gd name="connsiteY7" fmla="*/ 1008584 h 1008584"/>
                <a:gd name="connsiteX8" fmla="*/ 755651 w 815699"/>
                <a:gd name="connsiteY8" fmla="*/ 75929 h 1008584"/>
                <a:gd name="connsiteX9" fmla="*/ 12079 w 815699"/>
                <a:gd name="connsiteY9" fmla="*/ 59880 h 1008584"/>
                <a:gd name="connsiteX10" fmla="*/ 0 w 815699"/>
                <a:gd name="connsiteY10" fmla="*/ 100535 h 1008584"/>
                <a:gd name="connsiteX0" fmla="*/ 0 w 815699"/>
                <a:gd name="connsiteY0" fmla="*/ 40655 h 948704"/>
                <a:gd name="connsiteX1" fmla="*/ 169863 w 815699"/>
                <a:gd name="connsiteY1" fmla="*/ 85104 h 948704"/>
                <a:gd name="connsiteX2" fmla="*/ 248443 w 815699"/>
                <a:gd name="connsiteY2" fmla="*/ 31129 h 948704"/>
                <a:gd name="connsiteX3" fmla="*/ 432595 w 815699"/>
                <a:gd name="connsiteY3" fmla="*/ 104949 h 948704"/>
                <a:gd name="connsiteX4" fmla="*/ 301624 w 815699"/>
                <a:gd name="connsiteY4" fmla="*/ 125586 h 948704"/>
                <a:gd name="connsiteX5" fmla="*/ 430213 w 815699"/>
                <a:gd name="connsiteY5" fmla="*/ 185117 h 948704"/>
                <a:gd name="connsiteX6" fmla="*/ 436563 w 815699"/>
                <a:gd name="connsiteY6" fmla="*/ 940767 h 948704"/>
                <a:gd name="connsiteX7" fmla="*/ 773907 w 815699"/>
                <a:gd name="connsiteY7" fmla="*/ 948704 h 948704"/>
                <a:gd name="connsiteX8" fmla="*/ 755651 w 815699"/>
                <a:gd name="connsiteY8" fmla="*/ 16049 h 948704"/>
                <a:gd name="connsiteX9" fmla="*/ 12079 w 815699"/>
                <a:gd name="connsiteY9" fmla="*/ 0 h 948704"/>
                <a:gd name="connsiteX10" fmla="*/ 0 w 815699"/>
                <a:gd name="connsiteY10" fmla="*/ 40655 h 948704"/>
                <a:gd name="connsiteX0" fmla="*/ 0 w 773907"/>
                <a:gd name="connsiteY0" fmla="*/ 40655 h 948704"/>
                <a:gd name="connsiteX1" fmla="*/ 169863 w 773907"/>
                <a:gd name="connsiteY1" fmla="*/ 85104 h 948704"/>
                <a:gd name="connsiteX2" fmla="*/ 248443 w 773907"/>
                <a:gd name="connsiteY2" fmla="*/ 31129 h 948704"/>
                <a:gd name="connsiteX3" fmla="*/ 432595 w 773907"/>
                <a:gd name="connsiteY3" fmla="*/ 104949 h 948704"/>
                <a:gd name="connsiteX4" fmla="*/ 301624 w 773907"/>
                <a:gd name="connsiteY4" fmla="*/ 125586 h 948704"/>
                <a:gd name="connsiteX5" fmla="*/ 430213 w 773907"/>
                <a:gd name="connsiteY5" fmla="*/ 185117 h 948704"/>
                <a:gd name="connsiteX6" fmla="*/ 436563 w 773907"/>
                <a:gd name="connsiteY6" fmla="*/ 940767 h 948704"/>
                <a:gd name="connsiteX7" fmla="*/ 773907 w 773907"/>
                <a:gd name="connsiteY7" fmla="*/ 948704 h 948704"/>
                <a:gd name="connsiteX8" fmla="*/ 755651 w 773907"/>
                <a:gd name="connsiteY8" fmla="*/ 16049 h 948704"/>
                <a:gd name="connsiteX9" fmla="*/ 12079 w 773907"/>
                <a:gd name="connsiteY9" fmla="*/ 0 h 948704"/>
                <a:gd name="connsiteX10" fmla="*/ 0 w 773907"/>
                <a:gd name="connsiteY10" fmla="*/ 40655 h 948704"/>
                <a:gd name="connsiteX0" fmla="*/ 0 w 773907"/>
                <a:gd name="connsiteY0" fmla="*/ 40655 h 948704"/>
                <a:gd name="connsiteX1" fmla="*/ 169863 w 773907"/>
                <a:gd name="connsiteY1" fmla="*/ 85104 h 948704"/>
                <a:gd name="connsiteX2" fmla="*/ 248443 w 773907"/>
                <a:gd name="connsiteY2" fmla="*/ 31129 h 948704"/>
                <a:gd name="connsiteX3" fmla="*/ 432595 w 773907"/>
                <a:gd name="connsiteY3" fmla="*/ 104949 h 948704"/>
                <a:gd name="connsiteX4" fmla="*/ 301624 w 773907"/>
                <a:gd name="connsiteY4" fmla="*/ 125586 h 948704"/>
                <a:gd name="connsiteX5" fmla="*/ 475457 w 773907"/>
                <a:gd name="connsiteY5" fmla="*/ 201786 h 948704"/>
                <a:gd name="connsiteX6" fmla="*/ 436563 w 773907"/>
                <a:gd name="connsiteY6" fmla="*/ 940767 h 948704"/>
                <a:gd name="connsiteX7" fmla="*/ 773907 w 773907"/>
                <a:gd name="connsiteY7" fmla="*/ 948704 h 948704"/>
                <a:gd name="connsiteX8" fmla="*/ 755651 w 773907"/>
                <a:gd name="connsiteY8" fmla="*/ 16049 h 948704"/>
                <a:gd name="connsiteX9" fmla="*/ 12079 w 773907"/>
                <a:gd name="connsiteY9" fmla="*/ 0 h 948704"/>
                <a:gd name="connsiteX10" fmla="*/ 0 w 773907"/>
                <a:gd name="connsiteY10" fmla="*/ 40655 h 948704"/>
                <a:gd name="connsiteX0" fmla="*/ 0 w 773907"/>
                <a:gd name="connsiteY0" fmla="*/ 40655 h 948704"/>
                <a:gd name="connsiteX1" fmla="*/ 169863 w 773907"/>
                <a:gd name="connsiteY1" fmla="*/ 85104 h 948704"/>
                <a:gd name="connsiteX2" fmla="*/ 248443 w 773907"/>
                <a:gd name="connsiteY2" fmla="*/ 31129 h 948704"/>
                <a:gd name="connsiteX3" fmla="*/ 432595 w 773907"/>
                <a:gd name="connsiteY3" fmla="*/ 104949 h 948704"/>
                <a:gd name="connsiteX4" fmla="*/ 301624 w 773907"/>
                <a:gd name="connsiteY4" fmla="*/ 125586 h 948704"/>
                <a:gd name="connsiteX5" fmla="*/ 475457 w 773907"/>
                <a:gd name="connsiteY5" fmla="*/ 201786 h 948704"/>
                <a:gd name="connsiteX6" fmla="*/ 465138 w 773907"/>
                <a:gd name="connsiteY6" fmla="*/ 940767 h 948704"/>
                <a:gd name="connsiteX7" fmla="*/ 773907 w 773907"/>
                <a:gd name="connsiteY7" fmla="*/ 948704 h 948704"/>
                <a:gd name="connsiteX8" fmla="*/ 755651 w 773907"/>
                <a:gd name="connsiteY8" fmla="*/ 16049 h 948704"/>
                <a:gd name="connsiteX9" fmla="*/ 12079 w 773907"/>
                <a:gd name="connsiteY9" fmla="*/ 0 h 948704"/>
                <a:gd name="connsiteX10" fmla="*/ 0 w 773907"/>
                <a:gd name="connsiteY10" fmla="*/ 40655 h 948704"/>
                <a:gd name="connsiteX0" fmla="*/ 0 w 773907"/>
                <a:gd name="connsiteY0" fmla="*/ 40655 h 948704"/>
                <a:gd name="connsiteX1" fmla="*/ 169863 w 773907"/>
                <a:gd name="connsiteY1" fmla="*/ 85104 h 948704"/>
                <a:gd name="connsiteX2" fmla="*/ 248443 w 773907"/>
                <a:gd name="connsiteY2" fmla="*/ 31129 h 948704"/>
                <a:gd name="connsiteX3" fmla="*/ 432595 w 773907"/>
                <a:gd name="connsiteY3" fmla="*/ 104949 h 948704"/>
                <a:gd name="connsiteX4" fmla="*/ 301624 w 773907"/>
                <a:gd name="connsiteY4" fmla="*/ 125586 h 948704"/>
                <a:gd name="connsiteX5" fmla="*/ 458789 w 773907"/>
                <a:gd name="connsiteY5" fmla="*/ 197023 h 948704"/>
                <a:gd name="connsiteX6" fmla="*/ 465138 w 773907"/>
                <a:gd name="connsiteY6" fmla="*/ 940767 h 948704"/>
                <a:gd name="connsiteX7" fmla="*/ 773907 w 773907"/>
                <a:gd name="connsiteY7" fmla="*/ 948704 h 948704"/>
                <a:gd name="connsiteX8" fmla="*/ 755651 w 773907"/>
                <a:gd name="connsiteY8" fmla="*/ 16049 h 948704"/>
                <a:gd name="connsiteX9" fmla="*/ 12079 w 773907"/>
                <a:gd name="connsiteY9" fmla="*/ 0 h 948704"/>
                <a:gd name="connsiteX10" fmla="*/ 0 w 773907"/>
                <a:gd name="connsiteY10" fmla="*/ 40655 h 948704"/>
                <a:gd name="connsiteX0" fmla="*/ 0 w 773907"/>
                <a:gd name="connsiteY0" fmla="*/ 40655 h 948704"/>
                <a:gd name="connsiteX1" fmla="*/ 169863 w 773907"/>
                <a:gd name="connsiteY1" fmla="*/ 85104 h 948704"/>
                <a:gd name="connsiteX2" fmla="*/ 248443 w 773907"/>
                <a:gd name="connsiteY2" fmla="*/ 31129 h 948704"/>
                <a:gd name="connsiteX3" fmla="*/ 432595 w 773907"/>
                <a:gd name="connsiteY3" fmla="*/ 104949 h 948704"/>
                <a:gd name="connsiteX4" fmla="*/ 301624 w 773907"/>
                <a:gd name="connsiteY4" fmla="*/ 125586 h 948704"/>
                <a:gd name="connsiteX5" fmla="*/ 454027 w 773907"/>
                <a:gd name="connsiteY5" fmla="*/ 197023 h 948704"/>
                <a:gd name="connsiteX6" fmla="*/ 465138 w 773907"/>
                <a:gd name="connsiteY6" fmla="*/ 940767 h 948704"/>
                <a:gd name="connsiteX7" fmla="*/ 773907 w 773907"/>
                <a:gd name="connsiteY7" fmla="*/ 948704 h 948704"/>
                <a:gd name="connsiteX8" fmla="*/ 755651 w 773907"/>
                <a:gd name="connsiteY8" fmla="*/ 16049 h 948704"/>
                <a:gd name="connsiteX9" fmla="*/ 12079 w 773907"/>
                <a:gd name="connsiteY9" fmla="*/ 0 h 948704"/>
                <a:gd name="connsiteX10" fmla="*/ 0 w 773907"/>
                <a:gd name="connsiteY10" fmla="*/ 40655 h 948704"/>
                <a:gd name="connsiteX0" fmla="*/ 0 w 773907"/>
                <a:gd name="connsiteY0" fmla="*/ 40655 h 948704"/>
                <a:gd name="connsiteX1" fmla="*/ 169863 w 773907"/>
                <a:gd name="connsiteY1" fmla="*/ 85104 h 948704"/>
                <a:gd name="connsiteX2" fmla="*/ 248443 w 773907"/>
                <a:gd name="connsiteY2" fmla="*/ 31129 h 948704"/>
                <a:gd name="connsiteX3" fmla="*/ 432595 w 773907"/>
                <a:gd name="connsiteY3" fmla="*/ 104949 h 948704"/>
                <a:gd name="connsiteX4" fmla="*/ 301624 w 773907"/>
                <a:gd name="connsiteY4" fmla="*/ 125586 h 948704"/>
                <a:gd name="connsiteX5" fmla="*/ 454027 w 773907"/>
                <a:gd name="connsiteY5" fmla="*/ 197023 h 948704"/>
                <a:gd name="connsiteX6" fmla="*/ 457995 w 773907"/>
                <a:gd name="connsiteY6" fmla="*/ 943148 h 948704"/>
                <a:gd name="connsiteX7" fmla="*/ 773907 w 773907"/>
                <a:gd name="connsiteY7" fmla="*/ 948704 h 948704"/>
                <a:gd name="connsiteX8" fmla="*/ 755651 w 773907"/>
                <a:gd name="connsiteY8" fmla="*/ 16049 h 948704"/>
                <a:gd name="connsiteX9" fmla="*/ 12079 w 773907"/>
                <a:gd name="connsiteY9" fmla="*/ 0 h 948704"/>
                <a:gd name="connsiteX10" fmla="*/ 0 w 773907"/>
                <a:gd name="connsiteY10" fmla="*/ 40655 h 948704"/>
                <a:gd name="connsiteX0" fmla="*/ 0 w 773907"/>
                <a:gd name="connsiteY0" fmla="*/ 40655 h 948704"/>
                <a:gd name="connsiteX1" fmla="*/ 169863 w 773907"/>
                <a:gd name="connsiteY1" fmla="*/ 85104 h 948704"/>
                <a:gd name="connsiteX2" fmla="*/ 248443 w 773907"/>
                <a:gd name="connsiteY2" fmla="*/ 31129 h 948704"/>
                <a:gd name="connsiteX3" fmla="*/ 432595 w 773907"/>
                <a:gd name="connsiteY3" fmla="*/ 104949 h 948704"/>
                <a:gd name="connsiteX4" fmla="*/ 301624 w 773907"/>
                <a:gd name="connsiteY4" fmla="*/ 125586 h 948704"/>
                <a:gd name="connsiteX5" fmla="*/ 454027 w 773907"/>
                <a:gd name="connsiteY5" fmla="*/ 197023 h 948704"/>
                <a:gd name="connsiteX6" fmla="*/ 467520 w 773907"/>
                <a:gd name="connsiteY6" fmla="*/ 943148 h 948704"/>
                <a:gd name="connsiteX7" fmla="*/ 773907 w 773907"/>
                <a:gd name="connsiteY7" fmla="*/ 948704 h 948704"/>
                <a:gd name="connsiteX8" fmla="*/ 755651 w 773907"/>
                <a:gd name="connsiteY8" fmla="*/ 16049 h 948704"/>
                <a:gd name="connsiteX9" fmla="*/ 12079 w 773907"/>
                <a:gd name="connsiteY9" fmla="*/ 0 h 948704"/>
                <a:gd name="connsiteX10" fmla="*/ 0 w 773907"/>
                <a:gd name="connsiteY10" fmla="*/ 40655 h 948704"/>
                <a:gd name="connsiteX0" fmla="*/ 0 w 773907"/>
                <a:gd name="connsiteY0" fmla="*/ 40655 h 948704"/>
                <a:gd name="connsiteX1" fmla="*/ 169863 w 773907"/>
                <a:gd name="connsiteY1" fmla="*/ 85104 h 948704"/>
                <a:gd name="connsiteX2" fmla="*/ 248443 w 773907"/>
                <a:gd name="connsiteY2" fmla="*/ 31129 h 948704"/>
                <a:gd name="connsiteX3" fmla="*/ 432595 w 773907"/>
                <a:gd name="connsiteY3" fmla="*/ 104949 h 948704"/>
                <a:gd name="connsiteX4" fmla="*/ 301624 w 773907"/>
                <a:gd name="connsiteY4" fmla="*/ 125586 h 948704"/>
                <a:gd name="connsiteX5" fmla="*/ 454027 w 773907"/>
                <a:gd name="connsiteY5" fmla="*/ 197023 h 948704"/>
                <a:gd name="connsiteX6" fmla="*/ 462758 w 773907"/>
                <a:gd name="connsiteY6" fmla="*/ 943148 h 948704"/>
                <a:gd name="connsiteX7" fmla="*/ 773907 w 773907"/>
                <a:gd name="connsiteY7" fmla="*/ 948704 h 948704"/>
                <a:gd name="connsiteX8" fmla="*/ 755651 w 773907"/>
                <a:gd name="connsiteY8" fmla="*/ 16049 h 948704"/>
                <a:gd name="connsiteX9" fmla="*/ 12079 w 773907"/>
                <a:gd name="connsiteY9" fmla="*/ 0 h 948704"/>
                <a:gd name="connsiteX10" fmla="*/ 0 w 773907"/>
                <a:gd name="connsiteY10" fmla="*/ 40655 h 9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907" h="948704">
                  <a:moveTo>
                    <a:pt x="0" y="40655"/>
                  </a:moveTo>
                  <a:cubicBezTo>
                    <a:pt x="48419" y="48592"/>
                    <a:pt x="114168" y="67642"/>
                    <a:pt x="169863" y="85104"/>
                  </a:cubicBezTo>
                  <a:cubicBezTo>
                    <a:pt x="225558" y="102566"/>
                    <a:pt x="197644" y="40655"/>
                    <a:pt x="248443" y="31129"/>
                  </a:cubicBezTo>
                  <a:cubicBezTo>
                    <a:pt x="299242" y="21603"/>
                    <a:pt x="464345" y="81137"/>
                    <a:pt x="432595" y="104949"/>
                  </a:cubicBezTo>
                  <a:cubicBezTo>
                    <a:pt x="400845" y="128761"/>
                    <a:pt x="298052" y="110240"/>
                    <a:pt x="301624" y="125586"/>
                  </a:cubicBezTo>
                  <a:cubicBezTo>
                    <a:pt x="305196" y="140932"/>
                    <a:pt x="396876" y="167654"/>
                    <a:pt x="454027" y="197023"/>
                  </a:cubicBezTo>
                  <a:cubicBezTo>
                    <a:pt x="456144" y="448906"/>
                    <a:pt x="460641" y="691265"/>
                    <a:pt x="462758" y="943148"/>
                  </a:cubicBezTo>
                  <a:lnTo>
                    <a:pt x="773907" y="948704"/>
                  </a:lnTo>
                  <a:lnTo>
                    <a:pt x="755651" y="16049"/>
                  </a:lnTo>
                  <a:lnTo>
                    <a:pt x="12079" y="0"/>
                  </a:lnTo>
                  <a:lnTo>
                    <a:pt x="0" y="40655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-1143000" ty="6350" sx="40000" sy="40000" flip="none" algn="tl"/>
            </a:blip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951801" y="3054059"/>
              <a:ext cx="417910" cy="682231"/>
            </a:xfrm>
            <a:custGeom>
              <a:avLst/>
              <a:gdLst>
                <a:gd name="connsiteX0" fmla="*/ 199908 w 525392"/>
                <a:gd name="connsiteY0" fmla="*/ 79127 h 1146321"/>
                <a:gd name="connsiteX1" fmla="*/ 480896 w 525392"/>
                <a:gd name="connsiteY1" fmla="*/ 331539 h 1146321"/>
                <a:gd name="connsiteX2" fmla="*/ 480896 w 525392"/>
                <a:gd name="connsiteY2" fmla="*/ 1064964 h 1146321"/>
                <a:gd name="connsiteX3" fmla="*/ 57033 w 525392"/>
                <a:gd name="connsiteY3" fmla="*/ 1017339 h 1146321"/>
                <a:gd name="connsiteX4" fmla="*/ 18933 w 525392"/>
                <a:gd name="connsiteY4" fmla="*/ 79127 h 1146321"/>
                <a:gd name="connsiteX5" fmla="*/ 199908 w 525392"/>
                <a:gd name="connsiteY5" fmla="*/ 79127 h 1146321"/>
                <a:gd name="connsiteX0" fmla="*/ 199908 w 525392"/>
                <a:gd name="connsiteY0" fmla="*/ 0 h 1067194"/>
                <a:gd name="connsiteX1" fmla="*/ 480896 w 525392"/>
                <a:gd name="connsiteY1" fmla="*/ 252412 h 1067194"/>
                <a:gd name="connsiteX2" fmla="*/ 480896 w 525392"/>
                <a:gd name="connsiteY2" fmla="*/ 985837 h 1067194"/>
                <a:gd name="connsiteX3" fmla="*/ 57033 w 525392"/>
                <a:gd name="connsiteY3" fmla="*/ 938212 h 1067194"/>
                <a:gd name="connsiteX4" fmla="*/ 18933 w 525392"/>
                <a:gd name="connsiteY4" fmla="*/ 0 h 1067194"/>
                <a:gd name="connsiteX5" fmla="*/ 199908 w 525392"/>
                <a:gd name="connsiteY5" fmla="*/ 0 h 1067194"/>
                <a:gd name="connsiteX0" fmla="*/ 199908 w 525392"/>
                <a:gd name="connsiteY0" fmla="*/ 0 h 985837"/>
                <a:gd name="connsiteX1" fmla="*/ 480896 w 525392"/>
                <a:gd name="connsiteY1" fmla="*/ 252412 h 985837"/>
                <a:gd name="connsiteX2" fmla="*/ 480896 w 525392"/>
                <a:gd name="connsiteY2" fmla="*/ 985837 h 985837"/>
                <a:gd name="connsiteX3" fmla="*/ 57033 w 525392"/>
                <a:gd name="connsiteY3" fmla="*/ 938212 h 985837"/>
                <a:gd name="connsiteX4" fmla="*/ 18933 w 525392"/>
                <a:gd name="connsiteY4" fmla="*/ 0 h 985837"/>
                <a:gd name="connsiteX5" fmla="*/ 199908 w 525392"/>
                <a:gd name="connsiteY5" fmla="*/ 0 h 985837"/>
                <a:gd name="connsiteX0" fmla="*/ 180975 w 506459"/>
                <a:gd name="connsiteY0" fmla="*/ 0 h 985837"/>
                <a:gd name="connsiteX1" fmla="*/ 461963 w 506459"/>
                <a:gd name="connsiteY1" fmla="*/ 252412 h 985837"/>
                <a:gd name="connsiteX2" fmla="*/ 461963 w 506459"/>
                <a:gd name="connsiteY2" fmla="*/ 985837 h 985837"/>
                <a:gd name="connsiteX3" fmla="*/ 38100 w 506459"/>
                <a:gd name="connsiteY3" fmla="*/ 938212 h 985837"/>
                <a:gd name="connsiteX4" fmla="*/ 0 w 506459"/>
                <a:gd name="connsiteY4" fmla="*/ 0 h 985837"/>
                <a:gd name="connsiteX5" fmla="*/ 180975 w 506459"/>
                <a:gd name="connsiteY5" fmla="*/ 0 h 985837"/>
                <a:gd name="connsiteX0" fmla="*/ 180975 w 461963"/>
                <a:gd name="connsiteY0" fmla="*/ 0 h 985837"/>
                <a:gd name="connsiteX1" fmla="*/ 461963 w 461963"/>
                <a:gd name="connsiteY1" fmla="*/ 252412 h 985837"/>
                <a:gd name="connsiteX2" fmla="*/ 461963 w 461963"/>
                <a:gd name="connsiteY2" fmla="*/ 985837 h 985837"/>
                <a:gd name="connsiteX3" fmla="*/ 38100 w 461963"/>
                <a:gd name="connsiteY3" fmla="*/ 938212 h 985837"/>
                <a:gd name="connsiteX4" fmla="*/ 0 w 461963"/>
                <a:gd name="connsiteY4" fmla="*/ 0 h 985837"/>
                <a:gd name="connsiteX5" fmla="*/ 180975 w 461963"/>
                <a:gd name="connsiteY5" fmla="*/ 0 h 985837"/>
                <a:gd name="connsiteX0" fmla="*/ 180975 w 476074"/>
                <a:gd name="connsiteY0" fmla="*/ 5291 h 991128"/>
                <a:gd name="connsiteX1" fmla="*/ 271463 w 476074"/>
                <a:gd name="connsiteY1" fmla="*/ 76728 h 991128"/>
                <a:gd name="connsiteX2" fmla="*/ 461963 w 476074"/>
                <a:gd name="connsiteY2" fmla="*/ 257703 h 991128"/>
                <a:gd name="connsiteX3" fmla="*/ 461963 w 476074"/>
                <a:gd name="connsiteY3" fmla="*/ 991128 h 991128"/>
                <a:gd name="connsiteX4" fmla="*/ 38100 w 476074"/>
                <a:gd name="connsiteY4" fmla="*/ 943503 h 991128"/>
                <a:gd name="connsiteX5" fmla="*/ 0 w 476074"/>
                <a:gd name="connsiteY5" fmla="*/ 5291 h 991128"/>
                <a:gd name="connsiteX6" fmla="*/ 180975 w 476074"/>
                <a:gd name="connsiteY6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361949 w 469371"/>
                <a:gd name="connsiteY2" fmla="*/ 162453 h 991128"/>
                <a:gd name="connsiteX3" fmla="*/ 461963 w 469371"/>
                <a:gd name="connsiteY3" fmla="*/ 257703 h 991128"/>
                <a:gd name="connsiteX4" fmla="*/ 461963 w 469371"/>
                <a:gd name="connsiteY4" fmla="*/ 991128 h 991128"/>
                <a:gd name="connsiteX5" fmla="*/ 38100 w 469371"/>
                <a:gd name="connsiteY5" fmla="*/ 943503 h 991128"/>
                <a:gd name="connsiteX6" fmla="*/ 0 w 469371"/>
                <a:gd name="connsiteY6" fmla="*/ 5291 h 991128"/>
                <a:gd name="connsiteX7" fmla="*/ 180975 w 469371"/>
                <a:gd name="connsiteY7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361949 w 469371"/>
                <a:gd name="connsiteY3" fmla="*/ 162453 h 991128"/>
                <a:gd name="connsiteX4" fmla="*/ 461963 w 469371"/>
                <a:gd name="connsiteY4" fmla="*/ 257703 h 991128"/>
                <a:gd name="connsiteX5" fmla="*/ 461963 w 469371"/>
                <a:gd name="connsiteY5" fmla="*/ 991128 h 991128"/>
                <a:gd name="connsiteX6" fmla="*/ 38100 w 469371"/>
                <a:gd name="connsiteY6" fmla="*/ 943503 h 991128"/>
                <a:gd name="connsiteX7" fmla="*/ 0 w 469371"/>
                <a:gd name="connsiteY7" fmla="*/ 5291 h 991128"/>
                <a:gd name="connsiteX8" fmla="*/ 180975 w 469371"/>
                <a:gd name="connsiteY8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61949 w 469371"/>
                <a:gd name="connsiteY4" fmla="*/ 162453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61949 w 469371"/>
                <a:gd name="connsiteY4" fmla="*/ 162453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61949 w 469371"/>
                <a:gd name="connsiteY4" fmla="*/ 162453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42899 w 469371"/>
                <a:gd name="connsiteY4" fmla="*/ 145784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5291 h 991128"/>
                <a:gd name="connsiteX1" fmla="*/ 271463 w 469371"/>
                <a:gd name="connsiteY1" fmla="*/ 76728 h 991128"/>
                <a:gd name="connsiteX2" fmla="*/ 171450 w 469371"/>
                <a:gd name="connsiteY2" fmla="*/ 105303 h 991128"/>
                <a:gd name="connsiteX3" fmla="*/ 261938 w 469371"/>
                <a:gd name="connsiteY3" fmla="*/ 186266 h 991128"/>
                <a:gd name="connsiteX4" fmla="*/ 342899 w 469371"/>
                <a:gd name="connsiteY4" fmla="*/ 145784 h 991128"/>
                <a:gd name="connsiteX5" fmla="*/ 461963 w 469371"/>
                <a:gd name="connsiteY5" fmla="*/ 257703 h 991128"/>
                <a:gd name="connsiteX6" fmla="*/ 461963 w 469371"/>
                <a:gd name="connsiteY6" fmla="*/ 991128 h 991128"/>
                <a:gd name="connsiteX7" fmla="*/ 38100 w 469371"/>
                <a:gd name="connsiteY7" fmla="*/ 943503 h 991128"/>
                <a:gd name="connsiteX8" fmla="*/ 0 w 469371"/>
                <a:gd name="connsiteY8" fmla="*/ 5291 h 991128"/>
                <a:gd name="connsiteX9" fmla="*/ 180975 w 469371"/>
                <a:gd name="connsiteY9" fmla="*/ 5291 h 991128"/>
                <a:gd name="connsiteX0" fmla="*/ 180975 w 469371"/>
                <a:gd name="connsiteY0" fmla="*/ 0 h 985837"/>
                <a:gd name="connsiteX1" fmla="*/ 271463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1463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1463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71450 w 469371"/>
                <a:gd name="connsiteY2" fmla="*/ 100012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1938 w 469371"/>
                <a:gd name="connsiteY3" fmla="*/ 180975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40493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80975 w 469371"/>
                <a:gd name="connsiteY0" fmla="*/ 0 h 985837"/>
                <a:gd name="connsiteX1" fmla="*/ 278606 w 469371"/>
                <a:gd name="connsiteY1" fmla="*/ 71437 h 985837"/>
                <a:gd name="connsiteX2" fmla="*/ 159544 w 469371"/>
                <a:gd name="connsiteY2" fmla="*/ 90487 h 985837"/>
                <a:gd name="connsiteX3" fmla="*/ 264319 w 469371"/>
                <a:gd name="connsiteY3" fmla="*/ 192882 h 985837"/>
                <a:gd name="connsiteX4" fmla="*/ 342899 w 469371"/>
                <a:gd name="connsiteY4" fmla="*/ 154781 h 985837"/>
                <a:gd name="connsiteX5" fmla="*/ 461963 w 469371"/>
                <a:gd name="connsiteY5" fmla="*/ 252412 h 985837"/>
                <a:gd name="connsiteX6" fmla="*/ 461963 w 469371"/>
                <a:gd name="connsiteY6" fmla="*/ 985837 h 985837"/>
                <a:gd name="connsiteX7" fmla="*/ 38100 w 469371"/>
                <a:gd name="connsiteY7" fmla="*/ 938212 h 985837"/>
                <a:gd name="connsiteX8" fmla="*/ 0 w 469371"/>
                <a:gd name="connsiteY8" fmla="*/ 0 h 985837"/>
                <a:gd name="connsiteX9" fmla="*/ 180975 w 469371"/>
                <a:gd name="connsiteY9" fmla="*/ 0 h 985837"/>
                <a:gd name="connsiteX0" fmla="*/ 191641 w 509988"/>
                <a:gd name="connsiteY0" fmla="*/ 71966 h 1108560"/>
                <a:gd name="connsiteX1" fmla="*/ 289272 w 509988"/>
                <a:gd name="connsiteY1" fmla="*/ 143403 h 1108560"/>
                <a:gd name="connsiteX2" fmla="*/ 170210 w 509988"/>
                <a:gd name="connsiteY2" fmla="*/ 162453 h 1108560"/>
                <a:gd name="connsiteX3" fmla="*/ 274985 w 509988"/>
                <a:gd name="connsiteY3" fmla="*/ 264848 h 1108560"/>
                <a:gd name="connsiteX4" fmla="*/ 353565 w 509988"/>
                <a:gd name="connsiteY4" fmla="*/ 226747 h 1108560"/>
                <a:gd name="connsiteX5" fmla="*/ 472629 w 509988"/>
                <a:gd name="connsiteY5" fmla="*/ 324378 h 1108560"/>
                <a:gd name="connsiteX6" fmla="*/ 472629 w 509988"/>
                <a:gd name="connsiteY6" fmla="*/ 1057803 h 1108560"/>
                <a:gd name="connsiteX7" fmla="*/ 22573 w 509988"/>
                <a:gd name="connsiteY7" fmla="*/ 1043515 h 1108560"/>
                <a:gd name="connsiteX8" fmla="*/ 10666 w 509988"/>
                <a:gd name="connsiteY8" fmla="*/ 71966 h 1108560"/>
                <a:gd name="connsiteX9" fmla="*/ 191641 w 509988"/>
                <a:gd name="connsiteY9" fmla="*/ 71966 h 1108560"/>
                <a:gd name="connsiteX0" fmla="*/ 191641 w 509988"/>
                <a:gd name="connsiteY0" fmla="*/ 71966 h 1108560"/>
                <a:gd name="connsiteX1" fmla="*/ 289272 w 509988"/>
                <a:gd name="connsiteY1" fmla="*/ 143403 h 1108560"/>
                <a:gd name="connsiteX2" fmla="*/ 170210 w 509988"/>
                <a:gd name="connsiteY2" fmla="*/ 162453 h 1108560"/>
                <a:gd name="connsiteX3" fmla="*/ 274985 w 509988"/>
                <a:gd name="connsiteY3" fmla="*/ 264848 h 1108560"/>
                <a:gd name="connsiteX4" fmla="*/ 353565 w 509988"/>
                <a:gd name="connsiteY4" fmla="*/ 226747 h 1108560"/>
                <a:gd name="connsiteX5" fmla="*/ 472629 w 509988"/>
                <a:gd name="connsiteY5" fmla="*/ 324378 h 1108560"/>
                <a:gd name="connsiteX6" fmla="*/ 472629 w 509988"/>
                <a:gd name="connsiteY6" fmla="*/ 1057803 h 1108560"/>
                <a:gd name="connsiteX7" fmla="*/ 22573 w 509988"/>
                <a:gd name="connsiteY7" fmla="*/ 1043515 h 1108560"/>
                <a:gd name="connsiteX8" fmla="*/ 10666 w 509988"/>
                <a:gd name="connsiteY8" fmla="*/ 71966 h 1108560"/>
                <a:gd name="connsiteX9" fmla="*/ 191641 w 509988"/>
                <a:gd name="connsiteY9" fmla="*/ 71966 h 1108560"/>
                <a:gd name="connsiteX0" fmla="*/ 191641 w 509988"/>
                <a:gd name="connsiteY0" fmla="*/ 71966 h 1058306"/>
                <a:gd name="connsiteX1" fmla="*/ 289272 w 509988"/>
                <a:gd name="connsiteY1" fmla="*/ 143403 h 1058306"/>
                <a:gd name="connsiteX2" fmla="*/ 170210 w 509988"/>
                <a:gd name="connsiteY2" fmla="*/ 162453 h 1058306"/>
                <a:gd name="connsiteX3" fmla="*/ 274985 w 509988"/>
                <a:gd name="connsiteY3" fmla="*/ 264848 h 1058306"/>
                <a:gd name="connsiteX4" fmla="*/ 353565 w 509988"/>
                <a:gd name="connsiteY4" fmla="*/ 226747 h 1058306"/>
                <a:gd name="connsiteX5" fmla="*/ 472629 w 509988"/>
                <a:gd name="connsiteY5" fmla="*/ 324378 h 1058306"/>
                <a:gd name="connsiteX6" fmla="*/ 472629 w 509988"/>
                <a:gd name="connsiteY6" fmla="*/ 1057803 h 1058306"/>
                <a:gd name="connsiteX7" fmla="*/ 22573 w 509988"/>
                <a:gd name="connsiteY7" fmla="*/ 1043515 h 1058306"/>
                <a:gd name="connsiteX8" fmla="*/ 10666 w 509988"/>
                <a:gd name="connsiteY8" fmla="*/ 71966 h 1058306"/>
                <a:gd name="connsiteX9" fmla="*/ 191641 w 509988"/>
                <a:gd name="connsiteY9" fmla="*/ 71966 h 1058306"/>
                <a:gd name="connsiteX0" fmla="*/ 191641 w 482252"/>
                <a:gd name="connsiteY0" fmla="*/ 71966 h 1058306"/>
                <a:gd name="connsiteX1" fmla="*/ 289272 w 482252"/>
                <a:gd name="connsiteY1" fmla="*/ 143403 h 1058306"/>
                <a:gd name="connsiteX2" fmla="*/ 170210 w 482252"/>
                <a:gd name="connsiteY2" fmla="*/ 162453 h 1058306"/>
                <a:gd name="connsiteX3" fmla="*/ 274985 w 482252"/>
                <a:gd name="connsiteY3" fmla="*/ 264848 h 1058306"/>
                <a:gd name="connsiteX4" fmla="*/ 353565 w 482252"/>
                <a:gd name="connsiteY4" fmla="*/ 226747 h 1058306"/>
                <a:gd name="connsiteX5" fmla="*/ 472629 w 482252"/>
                <a:gd name="connsiteY5" fmla="*/ 324378 h 1058306"/>
                <a:gd name="connsiteX6" fmla="*/ 472629 w 482252"/>
                <a:gd name="connsiteY6" fmla="*/ 1057803 h 1058306"/>
                <a:gd name="connsiteX7" fmla="*/ 22573 w 482252"/>
                <a:gd name="connsiteY7" fmla="*/ 1043515 h 1058306"/>
                <a:gd name="connsiteX8" fmla="*/ 10666 w 482252"/>
                <a:gd name="connsiteY8" fmla="*/ 71966 h 1058306"/>
                <a:gd name="connsiteX9" fmla="*/ 191641 w 482252"/>
                <a:gd name="connsiteY9" fmla="*/ 71966 h 1058306"/>
                <a:gd name="connsiteX0" fmla="*/ 191641 w 482252"/>
                <a:gd name="connsiteY0" fmla="*/ 0 h 986340"/>
                <a:gd name="connsiteX1" fmla="*/ 289272 w 482252"/>
                <a:gd name="connsiteY1" fmla="*/ 71437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9272 w 482252"/>
                <a:gd name="connsiteY1" fmla="*/ 71437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9272 w 482252"/>
                <a:gd name="connsiteY1" fmla="*/ 71437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9272 w 482252"/>
                <a:gd name="connsiteY1" fmla="*/ 71437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2129 w 482252"/>
                <a:gd name="connsiteY1" fmla="*/ 57149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2129 w 482252"/>
                <a:gd name="connsiteY1" fmla="*/ 57149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2129 w 482252"/>
                <a:gd name="connsiteY1" fmla="*/ 57149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482252"/>
                <a:gd name="connsiteY0" fmla="*/ 0 h 986340"/>
                <a:gd name="connsiteX1" fmla="*/ 282129 w 482252"/>
                <a:gd name="connsiteY1" fmla="*/ 57149 h 986340"/>
                <a:gd name="connsiteX2" fmla="*/ 170210 w 482252"/>
                <a:gd name="connsiteY2" fmla="*/ 90487 h 986340"/>
                <a:gd name="connsiteX3" fmla="*/ 274985 w 482252"/>
                <a:gd name="connsiteY3" fmla="*/ 192882 h 986340"/>
                <a:gd name="connsiteX4" fmla="*/ 353565 w 482252"/>
                <a:gd name="connsiteY4" fmla="*/ 154781 h 986340"/>
                <a:gd name="connsiteX5" fmla="*/ 472629 w 482252"/>
                <a:gd name="connsiteY5" fmla="*/ 252412 h 986340"/>
                <a:gd name="connsiteX6" fmla="*/ 472629 w 482252"/>
                <a:gd name="connsiteY6" fmla="*/ 985837 h 986340"/>
                <a:gd name="connsiteX7" fmla="*/ 22573 w 482252"/>
                <a:gd name="connsiteY7" fmla="*/ 971549 h 986340"/>
                <a:gd name="connsiteX8" fmla="*/ 10666 w 482252"/>
                <a:gd name="connsiteY8" fmla="*/ 0 h 986340"/>
                <a:gd name="connsiteX9" fmla="*/ 191641 w 482252"/>
                <a:gd name="connsiteY9" fmla="*/ 0 h 986340"/>
                <a:gd name="connsiteX0" fmla="*/ 191641 w 557215"/>
                <a:gd name="connsiteY0" fmla="*/ 0 h 986340"/>
                <a:gd name="connsiteX1" fmla="*/ 282129 w 557215"/>
                <a:gd name="connsiteY1" fmla="*/ 57149 h 986340"/>
                <a:gd name="connsiteX2" fmla="*/ 170210 w 557215"/>
                <a:gd name="connsiteY2" fmla="*/ 90487 h 986340"/>
                <a:gd name="connsiteX3" fmla="*/ 274985 w 557215"/>
                <a:gd name="connsiteY3" fmla="*/ 192882 h 986340"/>
                <a:gd name="connsiteX4" fmla="*/ 353565 w 557215"/>
                <a:gd name="connsiteY4" fmla="*/ 154781 h 986340"/>
                <a:gd name="connsiteX5" fmla="*/ 555179 w 557215"/>
                <a:gd name="connsiteY5" fmla="*/ 227012 h 986340"/>
                <a:gd name="connsiteX6" fmla="*/ 472629 w 557215"/>
                <a:gd name="connsiteY6" fmla="*/ 985837 h 986340"/>
                <a:gd name="connsiteX7" fmla="*/ 22573 w 557215"/>
                <a:gd name="connsiteY7" fmla="*/ 971549 h 986340"/>
                <a:gd name="connsiteX8" fmla="*/ 10666 w 557215"/>
                <a:gd name="connsiteY8" fmla="*/ 0 h 986340"/>
                <a:gd name="connsiteX9" fmla="*/ 191641 w 557215"/>
                <a:gd name="connsiteY9" fmla="*/ 0 h 986340"/>
                <a:gd name="connsiteX0" fmla="*/ 191641 w 557215"/>
                <a:gd name="connsiteY0" fmla="*/ 0 h 986340"/>
                <a:gd name="connsiteX1" fmla="*/ 282129 w 557215"/>
                <a:gd name="connsiteY1" fmla="*/ 57149 h 986340"/>
                <a:gd name="connsiteX2" fmla="*/ 170210 w 557215"/>
                <a:gd name="connsiteY2" fmla="*/ 90487 h 986340"/>
                <a:gd name="connsiteX3" fmla="*/ 274985 w 557215"/>
                <a:gd name="connsiteY3" fmla="*/ 192882 h 986340"/>
                <a:gd name="connsiteX4" fmla="*/ 398015 w 557215"/>
                <a:gd name="connsiteY4" fmla="*/ 157956 h 986340"/>
                <a:gd name="connsiteX5" fmla="*/ 555179 w 557215"/>
                <a:gd name="connsiteY5" fmla="*/ 227012 h 986340"/>
                <a:gd name="connsiteX6" fmla="*/ 472629 w 557215"/>
                <a:gd name="connsiteY6" fmla="*/ 985837 h 986340"/>
                <a:gd name="connsiteX7" fmla="*/ 22573 w 557215"/>
                <a:gd name="connsiteY7" fmla="*/ 971549 h 986340"/>
                <a:gd name="connsiteX8" fmla="*/ 10666 w 557215"/>
                <a:gd name="connsiteY8" fmla="*/ 0 h 986340"/>
                <a:gd name="connsiteX9" fmla="*/ 191641 w 557215"/>
                <a:gd name="connsiteY9" fmla="*/ 0 h 986340"/>
                <a:gd name="connsiteX0" fmla="*/ 191641 w 567039"/>
                <a:gd name="connsiteY0" fmla="*/ 0 h 986340"/>
                <a:gd name="connsiteX1" fmla="*/ 282129 w 567039"/>
                <a:gd name="connsiteY1" fmla="*/ 57149 h 986340"/>
                <a:gd name="connsiteX2" fmla="*/ 170210 w 567039"/>
                <a:gd name="connsiteY2" fmla="*/ 90487 h 986340"/>
                <a:gd name="connsiteX3" fmla="*/ 557560 w 567039"/>
                <a:gd name="connsiteY3" fmla="*/ 132557 h 986340"/>
                <a:gd name="connsiteX4" fmla="*/ 398015 w 567039"/>
                <a:gd name="connsiteY4" fmla="*/ 157956 h 986340"/>
                <a:gd name="connsiteX5" fmla="*/ 555179 w 567039"/>
                <a:gd name="connsiteY5" fmla="*/ 227012 h 986340"/>
                <a:gd name="connsiteX6" fmla="*/ 472629 w 567039"/>
                <a:gd name="connsiteY6" fmla="*/ 985837 h 986340"/>
                <a:gd name="connsiteX7" fmla="*/ 22573 w 567039"/>
                <a:gd name="connsiteY7" fmla="*/ 971549 h 986340"/>
                <a:gd name="connsiteX8" fmla="*/ 10666 w 567039"/>
                <a:gd name="connsiteY8" fmla="*/ 0 h 986340"/>
                <a:gd name="connsiteX9" fmla="*/ 191641 w 567039"/>
                <a:gd name="connsiteY9" fmla="*/ 0 h 986340"/>
                <a:gd name="connsiteX0" fmla="*/ 191641 w 567039"/>
                <a:gd name="connsiteY0" fmla="*/ 0 h 986340"/>
                <a:gd name="connsiteX1" fmla="*/ 282129 w 567039"/>
                <a:gd name="connsiteY1" fmla="*/ 57149 h 986340"/>
                <a:gd name="connsiteX2" fmla="*/ 363885 w 567039"/>
                <a:gd name="connsiteY2" fmla="*/ 58737 h 986340"/>
                <a:gd name="connsiteX3" fmla="*/ 557560 w 567039"/>
                <a:gd name="connsiteY3" fmla="*/ 132557 h 986340"/>
                <a:gd name="connsiteX4" fmla="*/ 398015 w 567039"/>
                <a:gd name="connsiteY4" fmla="*/ 157956 h 986340"/>
                <a:gd name="connsiteX5" fmla="*/ 555179 w 567039"/>
                <a:gd name="connsiteY5" fmla="*/ 227012 h 986340"/>
                <a:gd name="connsiteX6" fmla="*/ 472629 w 567039"/>
                <a:gd name="connsiteY6" fmla="*/ 985837 h 986340"/>
                <a:gd name="connsiteX7" fmla="*/ 22573 w 567039"/>
                <a:gd name="connsiteY7" fmla="*/ 971549 h 986340"/>
                <a:gd name="connsiteX8" fmla="*/ 10666 w 567039"/>
                <a:gd name="connsiteY8" fmla="*/ 0 h 986340"/>
                <a:gd name="connsiteX9" fmla="*/ 191641 w 567039"/>
                <a:gd name="connsiteY9" fmla="*/ 0 h 986340"/>
                <a:gd name="connsiteX0" fmla="*/ 191641 w 567039"/>
                <a:gd name="connsiteY0" fmla="*/ 0 h 986340"/>
                <a:gd name="connsiteX1" fmla="*/ 294829 w 567039"/>
                <a:gd name="connsiteY1" fmla="*/ 126999 h 986340"/>
                <a:gd name="connsiteX2" fmla="*/ 363885 w 567039"/>
                <a:gd name="connsiteY2" fmla="*/ 58737 h 986340"/>
                <a:gd name="connsiteX3" fmla="*/ 557560 w 567039"/>
                <a:gd name="connsiteY3" fmla="*/ 132557 h 986340"/>
                <a:gd name="connsiteX4" fmla="*/ 398015 w 567039"/>
                <a:gd name="connsiteY4" fmla="*/ 157956 h 986340"/>
                <a:gd name="connsiteX5" fmla="*/ 555179 w 567039"/>
                <a:gd name="connsiteY5" fmla="*/ 227012 h 986340"/>
                <a:gd name="connsiteX6" fmla="*/ 472629 w 567039"/>
                <a:gd name="connsiteY6" fmla="*/ 985837 h 986340"/>
                <a:gd name="connsiteX7" fmla="*/ 22573 w 567039"/>
                <a:gd name="connsiteY7" fmla="*/ 971549 h 986340"/>
                <a:gd name="connsiteX8" fmla="*/ 10666 w 567039"/>
                <a:gd name="connsiteY8" fmla="*/ 0 h 986340"/>
                <a:gd name="connsiteX9" fmla="*/ 191641 w 567039"/>
                <a:gd name="connsiteY9" fmla="*/ 0 h 986340"/>
                <a:gd name="connsiteX0" fmla="*/ 120198 w 562271"/>
                <a:gd name="connsiteY0" fmla="*/ 136130 h 1039920"/>
                <a:gd name="connsiteX1" fmla="*/ 290061 w 562271"/>
                <a:gd name="connsiteY1" fmla="*/ 180579 h 1039920"/>
                <a:gd name="connsiteX2" fmla="*/ 359117 w 562271"/>
                <a:gd name="connsiteY2" fmla="*/ 112317 h 1039920"/>
                <a:gd name="connsiteX3" fmla="*/ 552792 w 562271"/>
                <a:gd name="connsiteY3" fmla="*/ 186137 h 1039920"/>
                <a:gd name="connsiteX4" fmla="*/ 393247 w 562271"/>
                <a:gd name="connsiteY4" fmla="*/ 211536 h 1039920"/>
                <a:gd name="connsiteX5" fmla="*/ 550411 w 562271"/>
                <a:gd name="connsiteY5" fmla="*/ 280592 h 1039920"/>
                <a:gd name="connsiteX6" fmla="*/ 467861 w 562271"/>
                <a:gd name="connsiteY6" fmla="*/ 1039417 h 1039920"/>
                <a:gd name="connsiteX7" fmla="*/ 17805 w 562271"/>
                <a:gd name="connsiteY7" fmla="*/ 1025129 h 1039920"/>
                <a:gd name="connsiteX8" fmla="*/ 5898 w 562271"/>
                <a:gd name="connsiteY8" fmla="*/ 53580 h 1039920"/>
                <a:gd name="connsiteX9" fmla="*/ 120198 w 562271"/>
                <a:gd name="connsiteY9" fmla="*/ 136130 h 1039920"/>
                <a:gd name="connsiteX0" fmla="*/ 125697 w 567770"/>
                <a:gd name="connsiteY0" fmla="*/ 74629 h 978419"/>
                <a:gd name="connsiteX1" fmla="*/ 295560 w 567770"/>
                <a:gd name="connsiteY1" fmla="*/ 119078 h 978419"/>
                <a:gd name="connsiteX2" fmla="*/ 364616 w 567770"/>
                <a:gd name="connsiteY2" fmla="*/ 50816 h 978419"/>
                <a:gd name="connsiteX3" fmla="*/ 558291 w 567770"/>
                <a:gd name="connsiteY3" fmla="*/ 124636 h 978419"/>
                <a:gd name="connsiteX4" fmla="*/ 398746 w 567770"/>
                <a:gd name="connsiteY4" fmla="*/ 150035 h 978419"/>
                <a:gd name="connsiteX5" fmla="*/ 555910 w 567770"/>
                <a:gd name="connsiteY5" fmla="*/ 219091 h 978419"/>
                <a:gd name="connsiteX6" fmla="*/ 473360 w 567770"/>
                <a:gd name="connsiteY6" fmla="*/ 977916 h 978419"/>
                <a:gd name="connsiteX7" fmla="*/ 23304 w 567770"/>
                <a:gd name="connsiteY7" fmla="*/ 963628 h 978419"/>
                <a:gd name="connsiteX8" fmla="*/ 5047 w 567770"/>
                <a:gd name="connsiteY8" fmla="*/ 71454 h 978419"/>
                <a:gd name="connsiteX9" fmla="*/ 125697 w 567770"/>
                <a:gd name="connsiteY9" fmla="*/ 74629 h 978419"/>
                <a:gd name="connsiteX0" fmla="*/ 125697 w 567770"/>
                <a:gd name="connsiteY0" fmla="*/ 28183 h 931973"/>
                <a:gd name="connsiteX1" fmla="*/ 295560 w 567770"/>
                <a:gd name="connsiteY1" fmla="*/ 72632 h 931973"/>
                <a:gd name="connsiteX2" fmla="*/ 364616 w 567770"/>
                <a:gd name="connsiteY2" fmla="*/ 4370 h 931973"/>
                <a:gd name="connsiteX3" fmla="*/ 558291 w 567770"/>
                <a:gd name="connsiteY3" fmla="*/ 78190 h 931973"/>
                <a:gd name="connsiteX4" fmla="*/ 398746 w 567770"/>
                <a:gd name="connsiteY4" fmla="*/ 103589 h 931973"/>
                <a:gd name="connsiteX5" fmla="*/ 555910 w 567770"/>
                <a:gd name="connsiteY5" fmla="*/ 172645 h 931973"/>
                <a:gd name="connsiteX6" fmla="*/ 473360 w 567770"/>
                <a:gd name="connsiteY6" fmla="*/ 931470 h 931973"/>
                <a:gd name="connsiteX7" fmla="*/ 23304 w 567770"/>
                <a:gd name="connsiteY7" fmla="*/ 917182 h 931973"/>
                <a:gd name="connsiteX8" fmla="*/ 5047 w 567770"/>
                <a:gd name="connsiteY8" fmla="*/ 25008 h 931973"/>
                <a:gd name="connsiteX9" fmla="*/ 125697 w 567770"/>
                <a:gd name="connsiteY9" fmla="*/ 28183 h 931973"/>
                <a:gd name="connsiteX0" fmla="*/ 125697 w 567770"/>
                <a:gd name="connsiteY0" fmla="*/ 23813 h 927603"/>
                <a:gd name="connsiteX1" fmla="*/ 295560 w 567770"/>
                <a:gd name="connsiteY1" fmla="*/ 68262 h 927603"/>
                <a:gd name="connsiteX2" fmla="*/ 364616 w 567770"/>
                <a:gd name="connsiteY2" fmla="*/ 0 h 927603"/>
                <a:gd name="connsiteX3" fmla="*/ 558291 w 567770"/>
                <a:gd name="connsiteY3" fmla="*/ 73820 h 927603"/>
                <a:gd name="connsiteX4" fmla="*/ 398746 w 567770"/>
                <a:gd name="connsiteY4" fmla="*/ 99219 h 927603"/>
                <a:gd name="connsiteX5" fmla="*/ 555910 w 567770"/>
                <a:gd name="connsiteY5" fmla="*/ 168275 h 927603"/>
                <a:gd name="connsiteX6" fmla="*/ 473360 w 567770"/>
                <a:gd name="connsiteY6" fmla="*/ 927100 h 927603"/>
                <a:gd name="connsiteX7" fmla="*/ 23304 w 567770"/>
                <a:gd name="connsiteY7" fmla="*/ 912812 h 927603"/>
                <a:gd name="connsiteX8" fmla="*/ 5047 w 567770"/>
                <a:gd name="connsiteY8" fmla="*/ 20638 h 927603"/>
                <a:gd name="connsiteX9" fmla="*/ 125697 w 567770"/>
                <a:gd name="connsiteY9" fmla="*/ 23813 h 927603"/>
                <a:gd name="connsiteX0" fmla="*/ 125697 w 567770"/>
                <a:gd name="connsiteY0" fmla="*/ 23867 h 927657"/>
                <a:gd name="connsiteX1" fmla="*/ 295560 w 567770"/>
                <a:gd name="connsiteY1" fmla="*/ 68316 h 927657"/>
                <a:gd name="connsiteX2" fmla="*/ 364616 w 567770"/>
                <a:gd name="connsiteY2" fmla="*/ 54 h 927657"/>
                <a:gd name="connsiteX3" fmla="*/ 558291 w 567770"/>
                <a:gd name="connsiteY3" fmla="*/ 73874 h 927657"/>
                <a:gd name="connsiteX4" fmla="*/ 398746 w 567770"/>
                <a:gd name="connsiteY4" fmla="*/ 99273 h 927657"/>
                <a:gd name="connsiteX5" fmla="*/ 555910 w 567770"/>
                <a:gd name="connsiteY5" fmla="*/ 168329 h 927657"/>
                <a:gd name="connsiteX6" fmla="*/ 473360 w 567770"/>
                <a:gd name="connsiteY6" fmla="*/ 927154 h 927657"/>
                <a:gd name="connsiteX7" fmla="*/ 23304 w 567770"/>
                <a:gd name="connsiteY7" fmla="*/ 912866 h 927657"/>
                <a:gd name="connsiteX8" fmla="*/ 5047 w 567770"/>
                <a:gd name="connsiteY8" fmla="*/ 20692 h 927657"/>
                <a:gd name="connsiteX9" fmla="*/ 125697 w 567770"/>
                <a:gd name="connsiteY9" fmla="*/ 23867 h 927657"/>
                <a:gd name="connsiteX0" fmla="*/ 125697 w 567770"/>
                <a:gd name="connsiteY0" fmla="*/ 23919 h 927709"/>
                <a:gd name="connsiteX1" fmla="*/ 295560 w 567770"/>
                <a:gd name="connsiteY1" fmla="*/ 68368 h 927709"/>
                <a:gd name="connsiteX2" fmla="*/ 364616 w 567770"/>
                <a:gd name="connsiteY2" fmla="*/ 106 h 927709"/>
                <a:gd name="connsiteX3" fmla="*/ 558291 w 567770"/>
                <a:gd name="connsiteY3" fmla="*/ 73926 h 927709"/>
                <a:gd name="connsiteX4" fmla="*/ 398746 w 567770"/>
                <a:gd name="connsiteY4" fmla="*/ 99325 h 927709"/>
                <a:gd name="connsiteX5" fmla="*/ 555910 w 567770"/>
                <a:gd name="connsiteY5" fmla="*/ 168381 h 927709"/>
                <a:gd name="connsiteX6" fmla="*/ 473360 w 567770"/>
                <a:gd name="connsiteY6" fmla="*/ 927206 h 927709"/>
                <a:gd name="connsiteX7" fmla="*/ 23304 w 567770"/>
                <a:gd name="connsiteY7" fmla="*/ 912918 h 927709"/>
                <a:gd name="connsiteX8" fmla="*/ 5047 w 567770"/>
                <a:gd name="connsiteY8" fmla="*/ 20744 h 927709"/>
                <a:gd name="connsiteX9" fmla="*/ 125697 w 567770"/>
                <a:gd name="connsiteY9" fmla="*/ 23919 h 927709"/>
                <a:gd name="connsiteX0" fmla="*/ 125697 w 558291"/>
                <a:gd name="connsiteY0" fmla="*/ 23919 h 927709"/>
                <a:gd name="connsiteX1" fmla="*/ 295560 w 558291"/>
                <a:gd name="connsiteY1" fmla="*/ 68368 h 927709"/>
                <a:gd name="connsiteX2" fmla="*/ 364616 w 558291"/>
                <a:gd name="connsiteY2" fmla="*/ 106 h 927709"/>
                <a:gd name="connsiteX3" fmla="*/ 558291 w 558291"/>
                <a:gd name="connsiteY3" fmla="*/ 73926 h 927709"/>
                <a:gd name="connsiteX4" fmla="*/ 398746 w 558291"/>
                <a:gd name="connsiteY4" fmla="*/ 99325 h 927709"/>
                <a:gd name="connsiteX5" fmla="*/ 555910 w 558291"/>
                <a:gd name="connsiteY5" fmla="*/ 168381 h 927709"/>
                <a:gd name="connsiteX6" fmla="*/ 473360 w 558291"/>
                <a:gd name="connsiteY6" fmla="*/ 927206 h 927709"/>
                <a:gd name="connsiteX7" fmla="*/ 23304 w 558291"/>
                <a:gd name="connsiteY7" fmla="*/ 912918 h 927709"/>
                <a:gd name="connsiteX8" fmla="*/ 5047 w 558291"/>
                <a:gd name="connsiteY8" fmla="*/ 20744 h 927709"/>
                <a:gd name="connsiteX9" fmla="*/ 125697 w 558291"/>
                <a:gd name="connsiteY9" fmla="*/ 23919 h 927709"/>
                <a:gd name="connsiteX0" fmla="*/ 125697 w 558291"/>
                <a:gd name="connsiteY0" fmla="*/ 23919 h 927709"/>
                <a:gd name="connsiteX1" fmla="*/ 295560 w 558291"/>
                <a:gd name="connsiteY1" fmla="*/ 68368 h 927709"/>
                <a:gd name="connsiteX2" fmla="*/ 364616 w 558291"/>
                <a:gd name="connsiteY2" fmla="*/ 106 h 927709"/>
                <a:gd name="connsiteX3" fmla="*/ 558291 w 558291"/>
                <a:gd name="connsiteY3" fmla="*/ 73926 h 927709"/>
                <a:gd name="connsiteX4" fmla="*/ 398746 w 558291"/>
                <a:gd name="connsiteY4" fmla="*/ 99325 h 927709"/>
                <a:gd name="connsiteX5" fmla="*/ 555910 w 558291"/>
                <a:gd name="connsiteY5" fmla="*/ 168381 h 927709"/>
                <a:gd name="connsiteX6" fmla="*/ 473360 w 558291"/>
                <a:gd name="connsiteY6" fmla="*/ 927206 h 927709"/>
                <a:gd name="connsiteX7" fmla="*/ 23304 w 558291"/>
                <a:gd name="connsiteY7" fmla="*/ 912918 h 927709"/>
                <a:gd name="connsiteX8" fmla="*/ 5047 w 558291"/>
                <a:gd name="connsiteY8" fmla="*/ 20744 h 927709"/>
                <a:gd name="connsiteX9" fmla="*/ 125697 w 558291"/>
                <a:gd name="connsiteY9" fmla="*/ 23919 h 927709"/>
                <a:gd name="connsiteX0" fmla="*/ 125697 w 568533"/>
                <a:gd name="connsiteY0" fmla="*/ 23919 h 924031"/>
                <a:gd name="connsiteX1" fmla="*/ 295560 w 568533"/>
                <a:gd name="connsiteY1" fmla="*/ 68368 h 924031"/>
                <a:gd name="connsiteX2" fmla="*/ 364616 w 568533"/>
                <a:gd name="connsiteY2" fmla="*/ 106 h 924031"/>
                <a:gd name="connsiteX3" fmla="*/ 558291 w 568533"/>
                <a:gd name="connsiteY3" fmla="*/ 73926 h 924031"/>
                <a:gd name="connsiteX4" fmla="*/ 398746 w 568533"/>
                <a:gd name="connsiteY4" fmla="*/ 99325 h 924031"/>
                <a:gd name="connsiteX5" fmla="*/ 555910 w 568533"/>
                <a:gd name="connsiteY5" fmla="*/ 168381 h 924031"/>
                <a:gd name="connsiteX6" fmla="*/ 562260 w 568533"/>
                <a:gd name="connsiteY6" fmla="*/ 924031 h 924031"/>
                <a:gd name="connsiteX7" fmla="*/ 23304 w 568533"/>
                <a:gd name="connsiteY7" fmla="*/ 912918 h 924031"/>
                <a:gd name="connsiteX8" fmla="*/ 5047 w 568533"/>
                <a:gd name="connsiteY8" fmla="*/ 20744 h 924031"/>
                <a:gd name="connsiteX9" fmla="*/ 125697 w 568533"/>
                <a:gd name="connsiteY9" fmla="*/ 23919 h 924031"/>
                <a:gd name="connsiteX0" fmla="*/ 125697 w 562260"/>
                <a:gd name="connsiteY0" fmla="*/ 23919 h 924031"/>
                <a:gd name="connsiteX1" fmla="*/ 295560 w 562260"/>
                <a:gd name="connsiteY1" fmla="*/ 68368 h 924031"/>
                <a:gd name="connsiteX2" fmla="*/ 364616 w 562260"/>
                <a:gd name="connsiteY2" fmla="*/ 106 h 924031"/>
                <a:gd name="connsiteX3" fmla="*/ 558291 w 562260"/>
                <a:gd name="connsiteY3" fmla="*/ 73926 h 924031"/>
                <a:gd name="connsiteX4" fmla="*/ 398746 w 562260"/>
                <a:gd name="connsiteY4" fmla="*/ 99325 h 924031"/>
                <a:gd name="connsiteX5" fmla="*/ 555910 w 562260"/>
                <a:gd name="connsiteY5" fmla="*/ 168381 h 924031"/>
                <a:gd name="connsiteX6" fmla="*/ 562260 w 562260"/>
                <a:gd name="connsiteY6" fmla="*/ 924031 h 924031"/>
                <a:gd name="connsiteX7" fmla="*/ 23304 w 562260"/>
                <a:gd name="connsiteY7" fmla="*/ 912918 h 924031"/>
                <a:gd name="connsiteX8" fmla="*/ 5047 w 562260"/>
                <a:gd name="connsiteY8" fmla="*/ 20744 h 924031"/>
                <a:gd name="connsiteX9" fmla="*/ 125697 w 562260"/>
                <a:gd name="connsiteY9" fmla="*/ 23919 h 924031"/>
                <a:gd name="connsiteX0" fmla="*/ 145032 w 581595"/>
                <a:gd name="connsiteY0" fmla="*/ 23919 h 924031"/>
                <a:gd name="connsiteX1" fmla="*/ 314895 w 581595"/>
                <a:gd name="connsiteY1" fmla="*/ 68368 h 924031"/>
                <a:gd name="connsiteX2" fmla="*/ 383951 w 581595"/>
                <a:gd name="connsiteY2" fmla="*/ 106 h 924031"/>
                <a:gd name="connsiteX3" fmla="*/ 577626 w 581595"/>
                <a:gd name="connsiteY3" fmla="*/ 73926 h 924031"/>
                <a:gd name="connsiteX4" fmla="*/ 418081 w 581595"/>
                <a:gd name="connsiteY4" fmla="*/ 99325 h 924031"/>
                <a:gd name="connsiteX5" fmla="*/ 575245 w 581595"/>
                <a:gd name="connsiteY5" fmla="*/ 168381 h 924031"/>
                <a:gd name="connsiteX6" fmla="*/ 581595 w 581595"/>
                <a:gd name="connsiteY6" fmla="*/ 924031 h 924031"/>
                <a:gd name="connsiteX7" fmla="*/ 42639 w 581595"/>
                <a:gd name="connsiteY7" fmla="*/ 912918 h 924031"/>
                <a:gd name="connsiteX8" fmla="*/ 24382 w 581595"/>
                <a:gd name="connsiteY8" fmla="*/ 20744 h 924031"/>
                <a:gd name="connsiteX9" fmla="*/ 145032 w 581595"/>
                <a:gd name="connsiteY9" fmla="*/ 23919 h 924031"/>
                <a:gd name="connsiteX0" fmla="*/ 120650 w 557213"/>
                <a:gd name="connsiteY0" fmla="*/ 23919 h 924031"/>
                <a:gd name="connsiteX1" fmla="*/ 290513 w 557213"/>
                <a:gd name="connsiteY1" fmla="*/ 68368 h 924031"/>
                <a:gd name="connsiteX2" fmla="*/ 359569 w 557213"/>
                <a:gd name="connsiteY2" fmla="*/ 106 h 924031"/>
                <a:gd name="connsiteX3" fmla="*/ 553244 w 557213"/>
                <a:gd name="connsiteY3" fmla="*/ 73926 h 924031"/>
                <a:gd name="connsiteX4" fmla="*/ 393699 w 557213"/>
                <a:gd name="connsiteY4" fmla="*/ 99325 h 924031"/>
                <a:gd name="connsiteX5" fmla="*/ 550863 w 557213"/>
                <a:gd name="connsiteY5" fmla="*/ 168381 h 924031"/>
                <a:gd name="connsiteX6" fmla="*/ 557213 w 557213"/>
                <a:gd name="connsiteY6" fmla="*/ 924031 h 924031"/>
                <a:gd name="connsiteX7" fmla="*/ 18257 w 557213"/>
                <a:gd name="connsiteY7" fmla="*/ 912918 h 924031"/>
                <a:gd name="connsiteX8" fmla="*/ 0 w 557213"/>
                <a:gd name="connsiteY8" fmla="*/ 20744 h 924031"/>
                <a:gd name="connsiteX9" fmla="*/ 120650 w 557213"/>
                <a:gd name="connsiteY9" fmla="*/ 23919 h 924031"/>
                <a:gd name="connsiteX0" fmla="*/ 120650 w 557213"/>
                <a:gd name="connsiteY0" fmla="*/ 23919 h 924031"/>
                <a:gd name="connsiteX1" fmla="*/ 290513 w 557213"/>
                <a:gd name="connsiteY1" fmla="*/ 68368 h 924031"/>
                <a:gd name="connsiteX2" fmla="*/ 359569 w 557213"/>
                <a:gd name="connsiteY2" fmla="*/ 106 h 924031"/>
                <a:gd name="connsiteX3" fmla="*/ 553244 w 557213"/>
                <a:gd name="connsiteY3" fmla="*/ 73926 h 924031"/>
                <a:gd name="connsiteX4" fmla="*/ 393699 w 557213"/>
                <a:gd name="connsiteY4" fmla="*/ 99325 h 924031"/>
                <a:gd name="connsiteX5" fmla="*/ 550863 w 557213"/>
                <a:gd name="connsiteY5" fmla="*/ 168381 h 924031"/>
                <a:gd name="connsiteX6" fmla="*/ 557213 w 557213"/>
                <a:gd name="connsiteY6" fmla="*/ 924031 h 924031"/>
                <a:gd name="connsiteX7" fmla="*/ 18257 w 557213"/>
                <a:gd name="connsiteY7" fmla="*/ 912918 h 924031"/>
                <a:gd name="connsiteX8" fmla="*/ 0 w 557213"/>
                <a:gd name="connsiteY8" fmla="*/ 20744 h 924031"/>
                <a:gd name="connsiteX9" fmla="*/ 120650 w 557213"/>
                <a:gd name="connsiteY9" fmla="*/ 23919 h 924031"/>
                <a:gd name="connsiteX0" fmla="*/ 120650 w 557213"/>
                <a:gd name="connsiteY0" fmla="*/ 14427 h 914539"/>
                <a:gd name="connsiteX1" fmla="*/ 290513 w 557213"/>
                <a:gd name="connsiteY1" fmla="*/ 58876 h 914539"/>
                <a:gd name="connsiteX2" fmla="*/ 376238 w 557213"/>
                <a:gd name="connsiteY2" fmla="*/ 139 h 914539"/>
                <a:gd name="connsiteX3" fmla="*/ 553244 w 557213"/>
                <a:gd name="connsiteY3" fmla="*/ 64434 h 914539"/>
                <a:gd name="connsiteX4" fmla="*/ 393699 w 557213"/>
                <a:gd name="connsiteY4" fmla="*/ 89833 h 914539"/>
                <a:gd name="connsiteX5" fmla="*/ 550863 w 557213"/>
                <a:gd name="connsiteY5" fmla="*/ 158889 h 914539"/>
                <a:gd name="connsiteX6" fmla="*/ 557213 w 557213"/>
                <a:gd name="connsiteY6" fmla="*/ 914539 h 914539"/>
                <a:gd name="connsiteX7" fmla="*/ 18257 w 557213"/>
                <a:gd name="connsiteY7" fmla="*/ 903426 h 914539"/>
                <a:gd name="connsiteX8" fmla="*/ 0 w 557213"/>
                <a:gd name="connsiteY8" fmla="*/ 11252 h 914539"/>
                <a:gd name="connsiteX9" fmla="*/ 120650 w 557213"/>
                <a:gd name="connsiteY9" fmla="*/ 14427 h 914539"/>
                <a:gd name="connsiteX0" fmla="*/ 120650 w 557213"/>
                <a:gd name="connsiteY0" fmla="*/ 21544 h 921656"/>
                <a:gd name="connsiteX1" fmla="*/ 290513 w 557213"/>
                <a:gd name="connsiteY1" fmla="*/ 65993 h 921656"/>
                <a:gd name="connsiteX2" fmla="*/ 388144 w 557213"/>
                <a:gd name="connsiteY2" fmla="*/ 112 h 921656"/>
                <a:gd name="connsiteX3" fmla="*/ 553244 w 557213"/>
                <a:gd name="connsiteY3" fmla="*/ 71551 h 921656"/>
                <a:gd name="connsiteX4" fmla="*/ 393699 w 557213"/>
                <a:gd name="connsiteY4" fmla="*/ 96950 h 921656"/>
                <a:gd name="connsiteX5" fmla="*/ 550863 w 557213"/>
                <a:gd name="connsiteY5" fmla="*/ 166006 h 921656"/>
                <a:gd name="connsiteX6" fmla="*/ 557213 w 557213"/>
                <a:gd name="connsiteY6" fmla="*/ 921656 h 921656"/>
                <a:gd name="connsiteX7" fmla="*/ 18257 w 557213"/>
                <a:gd name="connsiteY7" fmla="*/ 910543 h 921656"/>
                <a:gd name="connsiteX8" fmla="*/ 0 w 557213"/>
                <a:gd name="connsiteY8" fmla="*/ 18369 h 921656"/>
                <a:gd name="connsiteX9" fmla="*/ 120650 w 557213"/>
                <a:gd name="connsiteY9" fmla="*/ 21544 h 921656"/>
                <a:gd name="connsiteX0" fmla="*/ 120650 w 565151"/>
                <a:gd name="connsiteY0" fmla="*/ 21514 h 921626"/>
                <a:gd name="connsiteX1" fmla="*/ 290513 w 565151"/>
                <a:gd name="connsiteY1" fmla="*/ 65963 h 921626"/>
                <a:gd name="connsiteX2" fmla="*/ 388144 w 565151"/>
                <a:gd name="connsiteY2" fmla="*/ 82 h 921626"/>
                <a:gd name="connsiteX3" fmla="*/ 565151 w 565151"/>
                <a:gd name="connsiteY3" fmla="*/ 85808 h 921626"/>
                <a:gd name="connsiteX4" fmla="*/ 393699 w 565151"/>
                <a:gd name="connsiteY4" fmla="*/ 96920 h 921626"/>
                <a:gd name="connsiteX5" fmla="*/ 550863 w 565151"/>
                <a:gd name="connsiteY5" fmla="*/ 165976 h 921626"/>
                <a:gd name="connsiteX6" fmla="*/ 557213 w 565151"/>
                <a:gd name="connsiteY6" fmla="*/ 921626 h 921626"/>
                <a:gd name="connsiteX7" fmla="*/ 18257 w 565151"/>
                <a:gd name="connsiteY7" fmla="*/ 910513 h 921626"/>
                <a:gd name="connsiteX8" fmla="*/ 0 w 565151"/>
                <a:gd name="connsiteY8" fmla="*/ 18339 h 921626"/>
                <a:gd name="connsiteX9" fmla="*/ 120650 w 565151"/>
                <a:gd name="connsiteY9" fmla="*/ 21514 h 921626"/>
                <a:gd name="connsiteX0" fmla="*/ 120650 w 565151"/>
                <a:gd name="connsiteY0" fmla="*/ 21514 h 921626"/>
                <a:gd name="connsiteX1" fmla="*/ 290513 w 565151"/>
                <a:gd name="connsiteY1" fmla="*/ 65963 h 921626"/>
                <a:gd name="connsiteX2" fmla="*/ 388144 w 565151"/>
                <a:gd name="connsiteY2" fmla="*/ 82 h 921626"/>
                <a:gd name="connsiteX3" fmla="*/ 565151 w 565151"/>
                <a:gd name="connsiteY3" fmla="*/ 85808 h 921626"/>
                <a:gd name="connsiteX4" fmla="*/ 393699 w 565151"/>
                <a:gd name="connsiteY4" fmla="*/ 96920 h 921626"/>
                <a:gd name="connsiteX5" fmla="*/ 550863 w 565151"/>
                <a:gd name="connsiteY5" fmla="*/ 165976 h 921626"/>
                <a:gd name="connsiteX6" fmla="*/ 557213 w 565151"/>
                <a:gd name="connsiteY6" fmla="*/ 921626 h 921626"/>
                <a:gd name="connsiteX7" fmla="*/ 18257 w 565151"/>
                <a:gd name="connsiteY7" fmla="*/ 910513 h 921626"/>
                <a:gd name="connsiteX8" fmla="*/ 0 w 565151"/>
                <a:gd name="connsiteY8" fmla="*/ 18339 h 921626"/>
                <a:gd name="connsiteX9" fmla="*/ 120650 w 565151"/>
                <a:gd name="connsiteY9" fmla="*/ 21514 h 921626"/>
                <a:gd name="connsiteX0" fmla="*/ 120650 w 565151"/>
                <a:gd name="connsiteY0" fmla="*/ 12008 h 912120"/>
                <a:gd name="connsiteX1" fmla="*/ 290513 w 565151"/>
                <a:gd name="connsiteY1" fmla="*/ 56457 h 912120"/>
                <a:gd name="connsiteX2" fmla="*/ 381000 w 565151"/>
                <a:gd name="connsiteY2" fmla="*/ 101 h 912120"/>
                <a:gd name="connsiteX3" fmla="*/ 565151 w 565151"/>
                <a:gd name="connsiteY3" fmla="*/ 76302 h 912120"/>
                <a:gd name="connsiteX4" fmla="*/ 393699 w 565151"/>
                <a:gd name="connsiteY4" fmla="*/ 87414 h 912120"/>
                <a:gd name="connsiteX5" fmla="*/ 550863 w 565151"/>
                <a:gd name="connsiteY5" fmla="*/ 156470 h 912120"/>
                <a:gd name="connsiteX6" fmla="*/ 557213 w 565151"/>
                <a:gd name="connsiteY6" fmla="*/ 912120 h 912120"/>
                <a:gd name="connsiteX7" fmla="*/ 18257 w 565151"/>
                <a:gd name="connsiteY7" fmla="*/ 901007 h 912120"/>
                <a:gd name="connsiteX8" fmla="*/ 0 w 565151"/>
                <a:gd name="connsiteY8" fmla="*/ 8833 h 912120"/>
                <a:gd name="connsiteX9" fmla="*/ 120650 w 565151"/>
                <a:gd name="connsiteY9" fmla="*/ 12008 h 912120"/>
                <a:gd name="connsiteX0" fmla="*/ 120650 w 565151"/>
                <a:gd name="connsiteY0" fmla="*/ 11907 h 912019"/>
                <a:gd name="connsiteX1" fmla="*/ 290513 w 565151"/>
                <a:gd name="connsiteY1" fmla="*/ 56356 h 912019"/>
                <a:gd name="connsiteX2" fmla="*/ 381000 w 565151"/>
                <a:gd name="connsiteY2" fmla="*/ 0 h 912019"/>
                <a:gd name="connsiteX3" fmla="*/ 565151 w 565151"/>
                <a:gd name="connsiteY3" fmla="*/ 76201 h 912019"/>
                <a:gd name="connsiteX4" fmla="*/ 393699 w 565151"/>
                <a:gd name="connsiteY4" fmla="*/ 87313 h 912019"/>
                <a:gd name="connsiteX5" fmla="*/ 550863 w 565151"/>
                <a:gd name="connsiteY5" fmla="*/ 156369 h 912019"/>
                <a:gd name="connsiteX6" fmla="*/ 557213 w 565151"/>
                <a:gd name="connsiteY6" fmla="*/ 912019 h 912019"/>
                <a:gd name="connsiteX7" fmla="*/ 18257 w 565151"/>
                <a:gd name="connsiteY7" fmla="*/ 900906 h 912019"/>
                <a:gd name="connsiteX8" fmla="*/ 0 w 565151"/>
                <a:gd name="connsiteY8" fmla="*/ 8732 h 912019"/>
                <a:gd name="connsiteX9" fmla="*/ 120650 w 565151"/>
                <a:gd name="connsiteY9" fmla="*/ 11907 h 912019"/>
                <a:gd name="connsiteX0" fmla="*/ 120650 w 565151"/>
                <a:gd name="connsiteY0" fmla="*/ 11907 h 912019"/>
                <a:gd name="connsiteX1" fmla="*/ 290513 w 565151"/>
                <a:gd name="connsiteY1" fmla="*/ 56356 h 912019"/>
                <a:gd name="connsiteX2" fmla="*/ 381000 w 565151"/>
                <a:gd name="connsiteY2" fmla="*/ 0 h 912019"/>
                <a:gd name="connsiteX3" fmla="*/ 565151 w 565151"/>
                <a:gd name="connsiteY3" fmla="*/ 76201 h 912019"/>
                <a:gd name="connsiteX4" fmla="*/ 393699 w 565151"/>
                <a:gd name="connsiteY4" fmla="*/ 87313 h 912019"/>
                <a:gd name="connsiteX5" fmla="*/ 550863 w 565151"/>
                <a:gd name="connsiteY5" fmla="*/ 156369 h 912019"/>
                <a:gd name="connsiteX6" fmla="*/ 557213 w 565151"/>
                <a:gd name="connsiteY6" fmla="*/ 912019 h 912019"/>
                <a:gd name="connsiteX7" fmla="*/ 18257 w 565151"/>
                <a:gd name="connsiteY7" fmla="*/ 900906 h 912019"/>
                <a:gd name="connsiteX8" fmla="*/ 0 w 565151"/>
                <a:gd name="connsiteY8" fmla="*/ 8732 h 912019"/>
                <a:gd name="connsiteX9" fmla="*/ 120650 w 565151"/>
                <a:gd name="connsiteY9" fmla="*/ 11907 h 912019"/>
                <a:gd name="connsiteX0" fmla="*/ 120650 w 565151"/>
                <a:gd name="connsiteY0" fmla="*/ 21432 h 921544"/>
                <a:gd name="connsiteX1" fmla="*/ 290513 w 565151"/>
                <a:gd name="connsiteY1" fmla="*/ 65881 h 921544"/>
                <a:gd name="connsiteX2" fmla="*/ 371475 w 565151"/>
                <a:gd name="connsiteY2" fmla="*/ 0 h 921544"/>
                <a:gd name="connsiteX3" fmla="*/ 565151 w 565151"/>
                <a:gd name="connsiteY3" fmla="*/ 85726 h 921544"/>
                <a:gd name="connsiteX4" fmla="*/ 393699 w 565151"/>
                <a:gd name="connsiteY4" fmla="*/ 96838 h 921544"/>
                <a:gd name="connsiteX5" fmla="*/ 550863 w 565151"/>
                <a:gd name="connsiteY5" fmla="*/ 165894 h 921544"/>
                <a:gd name="connsiteX6" fmla="*/ 557213 w 565151"/>
                <a:gd name="connsiteY6" fmla="*/ 921544 h 921544"/>
                <a:gd name="connsiteX7" fmla="*/ 18257 w 565151"/>
                <a:gd name="connsiteY7" fmla="*/ 910431 h 921544"/>
                <a:gd name="connsiteX8" fmla="*/ 0 w 565151"/>
                <a:gd name="connsiteY8" fmla="*/ 18257 h 921544"/>
                <a:gd name="connsiteX9" fmla="*/ 120650 w 565151"/>
                <a:gd name="connsiteY9" fmla="*/ 21432 h 921544"/>
                <a:gd name="connsiteX0" fmla="*/ 120650 w 565151"/>
                <a:gd name="connsiteY0" fmla="*/ 21432 h 921544"/>
                <a:gd name="connsiteX1" fmla="*/ 290513 w 565151"/>
                <a:gd name="connsiteY1" fmla="*/ 65881 h 921544"/>
                <a:gd name="connsiteX2" fmla="*/ 371475 w 565151"/>
                <a:gd name="connsiteY2" fmla="*/ 0 h 921544"/>
                <a:gd name="connsiteX3" fmla="*/ 565151 w 565151"/>
                <a:gd name="connsiteY3" fmla="*/ 85726 h 921544"/>
                <a:gd name="connsiteX4" fmla="*/ 393699 w 565151"/>
                <a:gd name="connsiteY4" fmla="*/ 96838 h 921544"/>
                <a:gd name="connsiteX5" fmla="*/ 550863 w 565151"/>
                <a:gd name="connsiteY5" fmla="*/ 165894 h 921544"/>
                <a:gd name="connsiteX6" fmla="*/ 557213 w 565151"/>
                <a:gd name="connsiteY6" fmla="*/ 921544 h 921544"/>
                <a:gd name="connsiteX7" fmla="*/ 18257 w 565151"/>
                <a:gd name="connsiteY7" fmla="*/ 910431 h 921544"/>
                <a:gd name="connsiteX8" fmla="*/ 0 w 565151"/>
                <a:gd name="connsiteY8" fmla="*/ 18257 h 921544"/>
                <a:gd name="connsiteX9" fmla="*/ 120650 w 565151"/>
                <a:gd name="connsiteY9" fmla="*/ 21432 h 921544"/>
                <a:gd name="connsiteX0" fmla="*/ 120650 w 565151"/>
                <a:gd name="connsiteY0" fmla="*/ 21552 h 921664"/>
                <a:gd name="connsiteX1" fmla="*/ 290513 w 565151"/>
                <a:gd name="connsiteY1" fmla="*/ 66001 h 921664"/>
                <a:gd name="connsiteX2" fmla="*/ 371475 w 565151"/>
                <a:gd name="connsiteY2" fmla="*/ 120 h 921664"/>
                <a:gd name="connsiteX3" fmla="*/ 565151 w 565151"/>
                <a:gd name="connsiteY3" fmla="*/ 85846 h 921664"/>
                <a:gd name="connsiteX4" fmla="*/ 393699 w 565151"/>
                <a:gd name="connsiteY4" fmla="*/ 96958 h 921664"/>
                <a:gd name="connsiteX5" fmla="*/ 550863 w 565151"/>
                <a:gd name="connsiteY5" fmla="*/ 166014 h 921664"/>
                <a:gd name="connsiteX6" fmla="*/ 557213 w 565151"/>
                <a:gd name="connsiteY6" fmla="*/ 921664 h 921664"/>
                <a:gd name="connsiteX7" fmla="*/ 18257 w 565151"/>
                <a:gd name="connsiteY7" fmla="*/ 910551 h 921664"/>
                <a:gd name="connsiteX8" fmla="*/ 0 w 565151"/>
                <a:gd name="connsiteY8" fmla="*/ 18377 h 921664"/>
                <a:gd name="connsiteX9" fmla="*/ 120650 w 565151"/>
                <a:gd name="connsiteY9" fmla="*/ 21552 h 921664"/>
                <a:gd name="connsiteX0" fmla="*/ 120650 w 565151"/>
                <a:gd name="connsiteY0" fmla="*/ 9668 h 909780"/>
                <a:gd name="connsiteX1" fmla="*/ 290513 w 565151"/>
                <a:gd name="connsiteY1" fmla="*/ 54117 h 909780"/>
                <a:gd name="connsiteX2" fmla="*/ 369093 w 565151"/>
                <a:gd name="connsiteY2" fmla="*/ 142 h 909780"/>
                <a:gd name="connsiteX3" fmla="*/ 565151 w 565151"/>
                <a:gd name="connsiteY3" fmla="*/ 73962 h 909780"/>
                <a:gd name="connsiteX4" fmla="*/ 393699 w 565151"/>
                <a:gd name="connsiteY4" fmla="*/ 85074 h 909780"/>
                <a:gd name="connsiteX5" fmla="*/ 550863 w 565151"/>
                <a:gd name="connsiteY5" fmla="*/ 154130 h 909780"/>
                <a:gd name="connsiteX6" fmla="*/ 557213 w 565151"/>
                <a:gd name="connsiteY6" fmla="*/ 909780 h 909780"/>
                <a:gd name="connsiteX7" fmla="*/ 18257 w 565151"/>
                <a:gd name="connsiteY7" fmla="*/ 898667 h 909780"/>
                <a:gd name="connsiteX8" fmla="*/ 0 w 565151"/>
                <a:gd name="connsiteY8" fmla="*/ 6493 h 909780"/>
                <a:gd name="connsiteX9" fmla="*/ 120650 w 565151"/>
                <a:gd name="connsiteY9" fmla="*/ 9668 h 909780"/>
                <a:gd name="connsiteX0" fmla="*/ 120650 w 557213"/>
                <a:gd name="connsiteY0" fmla="*/ 9668 h 909780"/>
                <a:gd name="connsiteX1" fmla="*/ 290513 w 557213"/>
                <a:gd name="connsiteY1" fmla="*/ 54117 h 909780"/>
                <a:gd name="connsiteX2" fmla="*/ 369093 w 557213"/>
                <a:gd name="connsiteY2" fmla="*/ 142 h 909780"/>
                <a:gd name="connsiteX3" fmla="*/ 553245 w 557213"/>
                <a:gd name="connsiteY3" fmla="*/ 73962 h 909780"/>
                <a:gd name="connsiteX4" fmla="*/ 393699 w 557213"/>
                <a:gd name="connsiteY4" fmla="*/ 85074 h 909780"/>
                <a:gd name="connsiteX5" fmla="*/ 550863 w 557213"/>
                <a:gd name="connsiteY5" fmla="*/ 154130 h 909780"/>
                <a:gd name="connsiteX6" fmla="*/ 557213 w 557213"/>
                <a:gd name="connsiteY6" fmla="*/ 909780 h 909780"/>
                <a:gd name="connsiteX7" fmla="*/ 18257 w 557213"/>
                <a:gd name="connsiteY7" fmla="*/ 898667 h 909780"/>
                <a:gd name="connsiteX8" fmla="*/ 0 w 557213"/>
                <a:gd name="connsiteY8" fmla="*/ 6493 h 909780"/>
                <a:gd name="connsiteX9" fmla="*/ 120650 w 557213"/>
                <a:gd name="connsiteY9" fmla="*/ 9668 h 909780"/>
                <a:gd name="connsiteX0" fmla="*/ 120650 w 557213"/>
                <a:gd name="connsiteY0" fmla="*/ 9668 h 909780"/>
                <a:gd name="connsiteX1" fmla="*/ 290513 w 557213"/>
                <a:gd name="connsiteY1" fmla="*/ 54117 h 909780"/>
                <a:gd name="connsiteX2" fmla="*/ 369093 w 557213"/>
                <a:gd name="connsiteY2" fmla="*/ 142 h 909780"/>
                <a:gd name="connsiteX3" fmla="*/ 553245 w 557213"/>
                <a:gd name="connsiteY3" fmla="*/ 73962 h 909780"/>
                <a:gd name="connsiteX4" fmla="*/ 393699 w 557213"/>
                <a:gd name="connsiteY4" fmla="*/ 85074 h 909780"/>
                <a:gd name="connsiteX5" fmla="*/ 550863 w 557213"/>
                <a:gd name="connsiteY5" fmla="*/ 154130 h 909780"/>
                <a:gd name="connsiteX6" fmla="*/ 557213 w 557213"/>
                <a:gd name="connsiteY6" fmla="*/ 909780 h 909780"/>
                <a:gd name="connsiteX7" fmla="*/ 18257 w 557213"/>
                <a:gd name="connsiteY7" fmla="*/ 898667 h 909780"/>
                <a:gd name="connsiteX8" fmla="*/ 0 w 557213"/>
                <a:gd name="connsiteY8" fmla="*/ 6493 h 909780"/>
                <a:gd name="connsiteX9" fmla="*/ 120650 w 557213"/>
                <a:gd name="connsiteY9" fmla="*/ 9668 h 909780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393699 w 557213"/>
                <a:gd name="connsiteY4" fmla="*/ 84932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422274 w 557213"/>
                <a:gd name="connsiteY4" fmla="*/ 94457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422274 w 557213"/>
                <a:gd name="connsiteY4" fmla="*/ 94457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9526 h 909638"/>
                <a:gd name="connsiteX1" fmla="*/ 290513 w 557213"/>
                <a:gd name="connsiteY1" fmla="*/ 53975 h 909638"/>
                <a:gd name="connsiteX2" fmla="*/ 369093 w 557213"/>
                <a:gd name="connsiteY2" fmla="*/ 0 h 909638"/>
                <a:gd name="connsiteX3" fmla="*/ 553245 w 557213"/>
                <a:gd name="connsiteY3" fmla="*/ 73820 h 909638"/>
                <a:gd name="connsiteX4" fmla="*/ 422274 w 557213"/>
                <a:gd name="connsiteY4" fmla="*/ 94457 h 909638"/>
                <a:gd name="connsiteX5" fmla="*/ 550863 w 557213"/>
                <a:gd name="connsiteY5" fmla="*/ 153988 h 909638"/>
                <a:gd name="connsiteX6" fmla="*/ 557213 w 557213"/>
                <a:gd name="connsiteY6" fmla="*/ 909638 h 909638"/>
                <a:gd name="connsiteX7" fmla="*/ 18257 w 557213"/>
                <a:gd name="connsiteY7" fmla="*/ 898525 h 909638"/>
                <a:gd name="connsiteX8" fmla="*/ 0 w 557213"/>
                <a:gd name="connsiteY8" fmla="*/ 6351 h 909638"/>
                <a:gd name="connsiteX9" fmla="*/ 120650 w 557213"/>
                <a:gd name="connsiteY9" fmla="*/ 9526 h 909638"/>
                <a:gd name="connsiteX0" fmla="*/ 120650 w 557213"/>
                <a:gd name="connsiteY0" fmla="*/ 12119 h 912231"/>
                <a:gd name="connsiteX1" fmla="*/ 290513 w 557213"/>
                <a:gd name="connsiteY1" fmla="*/ 56568 h 912231"/>
                <a:gd name="connsiteX2" fmla="*/ 369093 w 557213"/>
                <a:gd name="connsiteY2" fmla="*/ 2593 h 912231"/>
                <a:gd name="connsiteX3" fmla="*/ 553245 w 557213"/>
                <a:gd name="connsiteY3" fmla="*/ 76413 h 912231"/>
                <a:gd name="connsiteX4" fmla="*/ 422274 w 557213"/>
                <a:gd name="connsiteY4" fmla="*/ 97050 h 912231"/>
                <a:gd name="connsiteX5" fmla="*/ 550863 w 557213"/>
                <a:gd name="connsiteY5" fmla="*/ 156581 h 912231"/>
                <a:gd name="connsiteX6" fmla="*/ 557213 w 557213"/>
                <a:gd name="connsiteY6" fmla="*/ 912231 h 912231"/>
                <a:gd name="connsiteX7" fmla="*/ 18257 w 557213"/>
                <a:gd name="connsiteY7" fmla="*/ 901118 h 912231"/>
                <a:gd name="connsiteX8" fmla="*/ 0 w 557213"/>
                <a:gd name="connsiteY8" fmla="*/ 8944 h 912231"/>
                <a:gd name="connsiteX9" fmla="*/ 120650 w 557213"/>
                <a:gd name="connsiteY9" fmla="*/ 12119 h 912231"/>
                <a:gd name="connsiteX0" fmla="*/ 120650 w 557213"/>
                <a:gd name="connsiteY0" fmla="*/ 9808 h 909920"/>
                <a:gd name="connsiteX1" fmla="*/ 290513 w 557213"/>
                <a:gd name="connsiteY1" fmla="*/ 54257 h 909920"/>
                <a:gd name="connsiteX2" fmla="*/ 369093 w 557213"/>
                <a:gd name="connsiteY2" fmla="*/ 282 h 909920"/>
                <a:gd name="connsiteX3" fmla="*/ 553245 w 557213"/>
                <a:gd name="connsiteY3" fmla="*/ 74102 h 909920"/>
                <a:gd name="connsiteX4" fmla="*/ 422274 w 557213"/>
                <a:gd name="connsiteY4" fmla="*/ 94739 h 909920"/>
                <a:gd name="connsiteX5" fmla="*/ 550863 w 557213"/>
                <a:gd name="connsiteY5" fmla="*/ 154270 h 909920"/>
                <a:gd name="connsiteX6" fmla="*/ 557213 w 557213"/>
                <a:gd name="connsiteY6" fmla="*/ 909920 h 909920"/>
                <a:gd name="connsiteX7" fmla="*/ 18257 w 557213"/>
                <a:gd name="connsiteY7" fmla="*/ 898807 h 909920"/>
                <a:gd name="connsiteX8" fmla="*/ 0 w 557213"/>
                <a:gd name="connsiteY8" fmla="*/ 6633 h 909920"/>
                <a:gd name="connsiteX9" fmla="*/ 120650 w 557213"/>
                <a:gd name="connsiteY9" fmla="*/ 9808 h 909920"/>
                <a:gd name="connsiteX0" fmla="*/ 120650 w 557213"/>
                <a:gd name="connsiteY0" fmla="*/ 10812 h 910924"/>
                <a:gd name="connsiteX1" fmla="*/ 290513 w 557213"/>
                <a:gd name="connsiteY1" fmla="*/ 55261 h 910924"/>
                <a:gd name="connsiteX2" fmla="*/ 369093 w 557213"/>
                <a:gd name="connsiteY2" fmla="*/ 1286 h 910924"/>
                <a:gd name="connsiteX3" fmla="*/ 553245 w 557213"/>
                <a:gd name="connsiteY3" fmla="*/ 75106 h 910924"/>
                <a:gd name="connsiteX4" fmla="*/ 422274 w 557213"/>
                <a:gd name="connsiteY4" fmla="*/ 95743 h 910924"/>
                <a:gd name="connsiteX5" fmla="*/ 550863 w 557213"/>
                <a:gd name="connsiteY5" fmla="*/ 155274 h 910924"/>
                <a:gd name="connsiteX6" fmla="*/ 557213 w 557213"/>
                <a:gd name="connsiteY6" fmla="*/ 910924 h 910924"/>
                <a:gd name="connsiteX7" fmla="*/ 18257 w 557213"/>
                <a:gd name="connsiteY7" fmla="*/ 899811 h 910924"/>
                <a:gd name="connsiteX8" fmla="*/ 0 w 557213"/>
                <a:gd name="connsiteY8" fmla="*/ 7637 h 910924"/>
                <a:gd name="connsiteX9" fmla="*/ 120650 w 557213"/>
                <a:gd name="connsiteY9" fmla="*/ 10812 h 910924"/>
                <a:gd name="connsiteX0" fmla="*/ 120650 w 557266"/>
                <a:gd name="connsiteY0" fmla="*/ 10549 h 910661"/>
                <a:gd name="connsiteX1" fmla="*/ 290513 w 557266"/>
                <a:gd name="connsiteY1" fmla="*/ 54998 h 910661"/>
                <a:gd name="connsiteX2" fmla="*/ 369093 w 557266"/>
                <a:gd name="connsiteY2" fmla="*/ 1023 h 910661"/>
                <a:gd name="connsiteX3" fmla="*/ 553245 w 557266"/>
                <a:gd name="connsiteY3" fmla="*/ 74843 h 910661"/>
                <a:gd name="connsiteX4" fmla="*/ 422274 w 557266"/>
                <a:gd name="connsiteY4" fmla="*/ 95480 h 910661"/>
                <a:gd name="connsiteX5" fmla="*/ 550863 w 557266"/>
                <a:gd name="connsiteY5" fmla="*/ 155011 h 910661"/>
                <a:gd name="connsiteX6" fmla="*/ 557213 w 557266"/>
                <a:gd name="connsiteY6" fmla="*/ 910661 h 910661"/>
                <a:gd name="connsiteX7" fmla="*/ 18257 w 557266"/>
                <a:gd name="connsiteY7" fmla="*/ 899548 h 910661"/>
                <a:gd name="connsiteX8" fmla="*/ 0 w 557266"/>
                <a:gd name="connsiteY8" fmla="*/ 7374 h 910661"/>
                <a:gd name="connsiteX9" fmla="*/ 120650 w 557266"/>
                <a:gd name="connsiteY9" fmla="*/ 10549 h 910661"/>
                <a:gd name="connsiteX0" fmla="*/ 120650 w 557266"/>
                <a:gd name="connsiteY0" fmla="*/ 10549 h 910661"/>
                <a:gd name="connsiteX1" fmla="*/ 290513 w 557266"/>
                <a:gd name="connsiteY1" fmla="*/ 54998 h 910661"/>
                <a:gd name="connsiteX2" fmla="*/ 369093 w 557266"/>
                <a:gd name="connsiteY2" fmla="*/ 1023 h 910661"/>
                <a:gd name="connsiteX3" fmla="*/ 553245 w 557266"/>
                <a:gd name="connsiteY3" fmla="*/ 74843 h 910661"/>
                <a:gd name="connsiteX4" fmla="*/ 422274 w 557266"/>
                <a:gd name="connsiteY4" fmla="*/ 95480 h 910661"/>
                <a:gd name="connsiteX5" fmla="*/ 550863 w 557266"/>
                <a:gd name="connsiteY5" fmla="*/ 155011 h 910661"/>
                <a:gd name="connsiteX6" fmla="*/ 557213 w 557266"/>
                <a:gd name="connsiteY6" fmla="*/ 910661 h 910661"/>
                <a:gd name="connsiteX7" fmla="*/ 18257 w 557266"/>
                <a:gd name="connsiteY7" fmla="*/ 899548 h 910661"/>
                <a:gd name="connsiteX8" fmla="*/ 0 w 557266"/>
                <a:gd name="connsiteY8" fmla="*/ 7374 h 910661"/>
                <a:gd name="connsiteX9" fmla="*/ 120650 w 557266"/>
                <a:gd name="connsiteY9" fmla="*/ 10549 h 910661"/>
                <a:gd name="connsiteX0" fmla="*/ 120650 w 557266"/>
                <a:gd name="connsiteY0" fmla="*/ 10549 h 910661"/>
                <a:gd name="connsiteX1" fmla="*/ 290513 w 557266"/>
                <a:gd name="connsiteY1" fmla="*/ 54998 h 910661"/>
                <a:gd name="connsiteX2" fmla="*/ 369093 w 557266"/>
                <a:gd name="connsiteY2" fmla="*/ 1023 h 910661"/>
                <a:gd name="connsiteX3" fmla="*/ 553245 w 557266"/>
                <a:gd name="connsiteY3" fmla="*/ 74843 h 910661"/>
                <a:gd name="connsiteX4" fmla="*/ 422274 w 557266"/>
                <a:gd name="connsiteY4" fmla="*/ 95480 h 910661"/>
                <a:gd name="connsiteX5" fmla="*/ 550863 w 557266"/>
                <a:gd name="connsiteY5" fmla="*/ 155011 h 910661"/>
                <a:gd name="connsiteX6" fmla="*/ 557213 w 557266"/>
                <a:gd name="connsiteY6" fmla="*/ 910661 h 910661"/>
                <a:gd name="connsiteX7" fmla="*/ 18257 w 557266"/>
                <a:gd name="connsiteY7" fmla="*/ 899548 h 910661"/>
                <a:gd name="connsiteX8" fmla="*/ 0 w 557266"/>
                <a:gd name="connsiteY8" fmla="*/ 7374 h 910661"/>
                <a:gd name="connsiteX9" fmla="*/ 120650 w 557266"/>
                <a:gd name="connsiteY9" fmla="*/ 10549 h 910661"/>
                <a:gd name="connsiteX0" fmla="*/ 120650 w 557266"/>
                <a:gd name="connsiteY0" fmla="*/ 10549 h 910661"/>
                <a:gd name="connsiteX1" fmla="*/ 290513 w 557266"/>
                <a:gd name="connsiteY1" fmla="*/ 54998 h 910661"/>
                <a:gd name="connsiteX2" fmla="*/ 369093 w 557266"/>
                <a:gd name="connsiteY2" fmla="*/ 1023 h 910661"/>
                <a:gd name="connsiteX3" fmla="*/ 553245 w 557266"/>
                <a:gd name="connsiteY3" fmla="*/ 74843 h 910661"/>
                <a:gd name="connsiteX4" fmla="*/ 422274 w 557266"/>
                <a:gd name="connsiteY4" fmla="*/ 95480 h 910661"/>
                <a:gd name="connsiteX5" fmla="*/ 550863 w 557266"/>
                <a:gd name="connsiteY5" fmla="*/ 155011 h 910661"/>
                <a:gd name="connsiteX6" fmla="*/ 557213 w 557266"/>
                <a:gd name="connsiteY6" fmla="*/ 910661 h 910661"/>
                <a:gd name="connsiteX7" fmla="*/ 18257 w 557266"/>
                <a:gd name="connsiteY7" fmla="*/ 899548 h 910661"/>
                <a:gd name="connsiteX8" fmla="*/ 0 w 557266"/>
                <a:gd name="connsiteY8" fmla="*/ 7374 h 910661"/>
                <a:gd name="connsiteX9" fmla="*/ 120650 w 557266"/>
                <a:gd name="connsiteY9" fmla="*/ 10549 h 910661"/>
                <a:gd name="connsiteX0" fmla="*/ 120650 w 557213"/>
                <a:gd name="connsiteY0" fmla="*/ 9571 h 909683"/>
                <a:gd name="connsiteX1" fmla="*/ 290513 w 557213"/>
                <a:gd name="connsiteY1" fmla="*/ 54020 h 909683"/>
                <a:gd name="connsiteX2" fmla="*/ 369093 w 557213"/>
                <a:gd name="connsiteY2" fmla="*/ 45 h 909683"/>
                <a:gd name="connsiteX3" fmla="*/ 541338 w 557213"/>
                <a:gd name="connsiteY3" fmla="*/ 66721 h 909683"/>
                <a:gd name="connsiteX4" fmla="*/ 422274 w 557213"/>
                <a:gd name="connsiteY4" fmla="*/ 94502 h 909683"/>
                <a:gd name="connsiteX5" fmla="*/ 550863 w 557213"/>
                <a:gd name="connsiteY5" fmla="*/ 154033 h 909683"/>
                <a:gd name="connsiteX6" fmla="*/ 557213 w 557213"/>
                <a:gd name="connsiteY6" fmla="*/ 909683 h 909683"/>
                <a:gd name="connsiteX7" fmla="*/ 18257 w 557213"/>
                <a:gd name="connsiteY7" fmla="*/ 898570 h 909683"/>
                <a:gd name="connsiteX8" fmla="*/ 0 w 557213"/>
                <a:gd name="connsiteY8" fmla="*/ 6396 h 909683"/>
                <a:gd name="connsiteX9" fmla="*/ 120650 w 557213"/>
                <a:gd name="connsiteY9" fmla="*/ 9571 h 909683"/>
                <a:gd name="connsiteX0" fmla="*/ 120650 w 557213"/>
                <a:gd name="connsiteY0" fmla="*/ 9544 h 909656"/>
                <a:gd name="connsiteX1" fmla="*/ 290513 w 557213"/>
                <a:gd name="connsiteY1" fmla="*/ 53993 h 909656"/>
                <a:gd name="connsiteX2" fmla="*/ 369093 w 557213"/>
                <a:gd name="connsiteY2" fmla="*/ 18 h 909656"/>
                <a:gd name="connsiteX3" fmla="*/ 531813 w 557213"/>
                <a:gd name="connsiteY3" fmla="*/ 61932 h 909656"/>
                <a:gd name="connsiteX4" fmla="*/ 422274 w 557213"/>
                <a:gd name="connsiteY4" fmla="*/ 94475 h 909656"/>
                <a:gd name="connsiteX5" fmla="*/ 550863 w 557213"/>
                <a:gd name="connsiteY5" fmla="*/ 154006 h 909656"/>
                <a:gd name="connsiteX6" fmla="*/ 557213 w 557213"/>
                <a:gd name="connsiteY6" fmla="*/ 909656 h 909656"/>
                <a:gd name="connsiteX7" fmla="*/ 18257 w 557213"/>
                <a:gd name="connsiteY7" fmla="*/ 898543 h 909656"/>
                <a:gd name="connsiteX8" fmla="*/ 0 w 557213"/>
                <a:gd name="connsiteY8" fmla="*/ 6369 h 909656"/>
                <a:gd name="connsiteX9" fmla="*/ 120650 w 557213"/>
                <a:gd name="connsiteY9" fmla="*/ 9544 h 909656"/>
                <a:gd name="connsiteX0" fmla="*/ 120650 w 557213"/>
                <a:gd name="connsiteY0" fmla="*/ 9544 h 909656"/>
                <a:gd name="connsiteX1" fmla="*/ 290513 w 557213"/>
                <a:gd name="connsiteY1" fmla="*/ 53993 h 909656"/>
                <a:gd name="connsiteX2" fmla="*/ 369093 w 557213"/>
                <a:gd name="connsiteY2" fmla="*/ 18 h 909656"/>
                <a:gd name="connsiteX3" fmla="*/ 531813 w 557213"/>
                <a:gd name="connsiteY3" fmla="*/ 61932 h 909656"/>
                <a:gd name="connsiteX4" fmla="*/ 410368 w 557213"/>
                <a:gd name="connsiteY4" fmla="*/ 84950 h 909656"/>
                <a:gd name="connsiteX5" fmla="*/ 550863 w 557213"/>
                <a:gd name="connsiteY5" fmla="*/ 154006 h 909656"/>
                <a:gd name="connsiteX6" fmla="*/ 557213 w 557213"/>
                <a:gd name="connsiteY6" fmla="*/ 909656 h 909656"/>
                <a:gd name="connsiteX7" fmla="*/ 18257 w 557213"/>
                <a:gd name="connsiteY7" fmla="*/ 898543 h 909656"/>
                <a:gd name="connsiteX8" fmla="*/ 0 w 557213"/>
                <a:gd name="connsiteY8" fmla="*/ 6369 h 909656"/>
                <a:gd name="connsiteX9" fmla="*/ 120650 w 557213"/>
                <a:gd name="connsiteY9" fmla="*/ 9544 h 909656"/>
                <a:gd name="connsiteX0" fmla="*/ 120650 w 557213"/>
                <a:gd name="connsiteY0" fmla="*/ 9544 h 909656"/>
                <a:gd name="connsiteX1" fmla="*/ 290513 w 557213"/>
                <a:gd name="connsiteY1" fmla="*/ 53993 h 909656"/>
                <a:gd name="connsiteX2" fmla="*/ 369093 w 557213"/>
                <a:gd name="connsiteY2" fmla="*/ 18 h 909656"/>
                <a:gd name="connsiteX3" fmla="*/ 531813 w 557213"/>
                <a:gd name="connsiteY3" fmla="*/ 61932 h 909656"/>
                <a:gd name="connsiteX4" fmla="*/ 410368 w 557213"/>
                <a:gd name="connsiteY4" fmla="*/ 84950 h 909656"/>
                <a:gd name="connsiteX5" fmla="*/ 550863 w 557213"/>
                <a:gd name="connsiteY5" fmla="*/ 154006 h 909656"/>
                <a:gd name="connsiteX6" fmla="*/ 557213 w 557213"/>
                <a:gd name="connsiteY6" fmla="*/ 909656 h 909656"/>
                <a:gd name="connsiteX7" fmla="*/ 18257 w 557213"/>
                <a:gd name="connsiteY7" fmla="*/ 898543 h 909656"/>
                <a:gd name="connsiteX8" fmla="*/ 0 w 557213"/>
                <a:gd name="connsiteY8" fmla="*/ 6369 h 909656"/>
                <a:gd name="connsiteX9" fmla="*/ 120650 w 557213"/>
                <a:gd name="connsiteY9" fmla="*/ 9544 h 909656"/>
                <a:gd name="connsiteX0" fmla="*/ 120650 w 557213"/>
                <a:gd name="connsiteY0" fmla="*/ 9544 h 909656"/>
                <a:gd name="connsiteX1" fmla="*/ 290513 w 557213"/>
                <a:gd name="connsiteY1" fmla="*/ 53993 h 909656"/>
                <a:gd name="connsiteX2" fmla="*/ 369093 w 557213"/>
                <a:gd name="connsiteY2" fmla="*/ 18 h 909656"/>
                <a:gd name="connsiteX3" fmla="*/ 531813 w 557213"/>
                <a:gd name="connsiteY3" fmla="*/ 61932 h 909656"/>
                <a:gd name="connsiteX4" fmla="*/ 410368 w 557213"/>
                <a:gd name="connsiteY4" fmla="*/ 84950 h 909656"/>
                <a:gd name="connsiteX5" fmla="*/ 550863 w 557213"/>
                <a:gd name="connsiteY5" fmla="*/ 154006 h 909656"/>
                <a:gd name="connsiteX6" fmla="*/ 557213 w 557213"/>
                <a:gd name="connsiteY6" fmla="*/ 909656 h 909656"/>
                <a:gd name="connsiteX7" fmla="*/ 18257 w 557213"/>
                <a:gd name="connsiteY7" fmla="*/ 898543 h 909656"/>
                <a:gd name="connsiteX8" fmla="*/ 0 w 557213"/>
                <a:gd name="connsiteY8" fmla="*/ 6369 h 909656"/>
                <a:gd name="connsiteX9" fmla="*/ 120650 w 557213"/>
                <a:gd name="connsiteY9" fmla="*/ 9544 h 909656"/>
                <a:gd name="connsiteX0" fmla="*/ 120650 w 557213"/>
                <a:gd name="connsiteY0" fmla="*/ 9544 h 909656"/>
                <a:gd name="connsiteX1" fmla="*/ 290513 w 557213"/>
                <a:gd name="connsiteY1" fmla="*/ 53993 h 909656"/>
                <a:gd name="connsiteX2" fmla="*/ 369093 w 557213"/>
                <a:gd name="connsiteY2" fmla="*/ 18 h 909656"/>
                <a:gd name="connsiteX3" fmla="*/ 531813 w 557213"/>
                <a:gd name="connsiteY3" fmla="*/ 61932 h 909656"/>
                <a:gd name="connsiteX4" fmla="*/ 410368 w 557213"/>
                <a:gd name="connsiteY4" fmla="*/ 84950 h 909656"/>
                <a:gd name="connsiteX5" fmla="*/ 550863 w 557213"/>
                <a:gd name="connsiteY5" fmla="*/ 154006 h 909656"/>
                <a:gd name="connsiteX6" fmla="*/ 557213 w 557213"/>
                <a:gd name="connsiteY6" fmla="*/ 909656 h 909656"/>
                <a:gd name="connsiteX7" fmla="*/ 18257 w 557213"/>
                <a:gd name="connsiteY7" fmla="*/ 898543 h 909656"/>
                <a:gd name="connsiteX8" fmla="*/ 0 w 557213"/>
                <a:gd name="connsiteY8" fmla="*/ 6369 h 909656"/>
                <a:gd name="connsiteX9" fmla="*/ 120650 w 557213"/>
                <a:gd name="connsiteY9" fmla="*/ 9544 h 909656"/>
                <a:gd name="connsiteX0" fmla="*/ 120650 w 557213"/>
                <a:gd name="connsiteY0" fmla="*/ 9544 h 909656"/>
                <a:gd name="connsiteX1" fmla="*/ 290513 w 557213"/>
                <a:gd name="connsiteY1" fmla="*/ 53993 h 909656"/>
                <a:gd name="connsiteX2" fmla="*/ 369093 w 557213"/>
                <a:gd name="connsiteY2" fmla="*/ 18 h 909656"/>
                <a:gd name="connsiteX3" fmla="*/ 531813 w 557213"/>
                <a:gd name="connsiteY3" fmla="*/ 61932 h 909656"/>
                <a:gd name="connsiteX4" fmla="*/ 410368 w 557213"/>
                <a:gd name="connsiteY4" fmla="*/ 84950 h 909656"/>
                <a:gd name="connsiteX5" fmla="*/ 550863 w 557213"/>
                <a:gd name="connsiteY5" fmla="*/ 154006 h 909656"/>
                <a:gd name="connsiteX6" fmla="*/ 557213 w 557213"/>
                <a:gd name="connsiteY6" fmla="*/ 909656 h 909656"/>
                <a:gd name="connsiteX7" fmla="*/ 18257 w 557213"/>
                <a:gd name="connsiteY7" fmla="*/ 898543 h 909656"/>
                <a:gd name="connsiteX8" fmla="*/ 0 w 557213"/>
                <a:gd name="connsiteY8" fmla="*/ 6369 h 909656"/>
                <a:gd name="connsiteX9" fmla="*/ 120650 w 557213"/>
                <a:gd name="connsiteY9" fmla="*/ 9544 h 909656"/>
                <a:gd name="connsiteX0" fmla="*/ 120650 w 557213"/>
                <a:gd name="connsiteY0" fmla="*/ 9529 h 909641"/>
                <a:gd name="connsiteX1" fmla="*/ 290513 w 557213"/>
                <a:gd name="connsiteY1" fmla="*/ 53978 h 909641"/>
                <a:gd name="connsiteX2" fmla="*/ 369093 w 557213"/>
                <a:gd name="connsiteY2" fmla="*/ 3 h 909641"/>
                <a:gd name="connsiteX3" fmla="*/ 519906 w 557213"/>
                <a:gd name="connsiteY3" fmla="*/ 57154 h 909641"/>
                <a:gd name="connsiteX4" fmla="*/ 410368 w 557213"/>
                <a:gd name="connsiteY4" fmla="*/ 84935 h 909641"/>
                <a:gd name="connsiteX5" fmla="*/ 550863 w 557213"/>
                <a:gd name="connsiteY5" fmla="*/ 153991 h 909641"/>
                <a:gd name="connsiteX6" fmla="*/ 557213 w 557213"/>
                <a:gd name="connsiteY6" fmla="*/ 909641 h 909641"/>
                <a:gd name="connsiteX7" fmla="*/ 18257 w 557213"/>
                <a:gd name="connsiteY7" fmla="*/ 898528 h 909641"/>
                <a:gd name="connsiteX8" fmla="*/ 0 w 557213"/>
                <a:gd name="connsiteY8" fmla="*/ 6354 h 909641"/>
                <a:gd name="connsiteX9" fmla="*/ 120650 w 557213"/>
                <a:gd name="connsiteY9" fmla="*/ 9529 h 909641"/>
                <a:gd name="connsiteX0" fmla="*/ 120650 w 557213"/>
                <a:gd name="connsiteY0" fmla="*/ 9529 h 909641"/>
                <a:gd name="connsiteX1" fmla="*/ 290513 w 557213"/>
                <a:gd name="connsiteY1" fmla="*/ 53978 h 909641"/>
                <a:gd name="connsiteX2" fmla="*/ 369093 w 557213"/>
                <a:gd name="connsiteY2" fmla="*/ 3 h 909641"/>
                <a:gd name="connsiteX3" fmla="*/ 519906 w 557213"/>
                <a:gd name="connsiteY3" fmla="*/ 57154 h 909641"/>
                <a:gd name="connsiteX4" fmla="*/ 393699 w 557213"/>
                <a:gd name="connsiteY4" fmla="*/ 77791 h 909641"/>
                <a:gd name="connsiteX5" fmla="*/ 550863 w 557213"/>
                <a:gd name="connsiteY5" fmla="*/ 153991 h 909641"/>
                <a:gd name="connsiteX6" fmla="*/ 557213 w 557213"/>
                <a:gd name="connsiteY6" fmla="*/ 909641 h 909641"/>
                <a:gd name="connsiteX7" fmla="*/ 18257 w 557213"/>
                <a:gd name="connsiteY7" fmla="*/ 898528 h 909641"/>
                <a:gd name="connsiteX8" fmla="*/ 0 w 557213"/>
                <a:gd name="connsiteY8" fmla="*/ 6354 h 909641"/>
                <a:gd name="connsiteX9" fmla="*/ 120650 w 557213"/>
                <a:gd name="connsiteY9" fmla="*/ 9529 h 909641"/>
                <a:gd name="connsiteX0" fmla="*/ 120650 w 557213"/>
                <a:gd name="connsiteY0" fmla="*/ 9529 h 909641"/>
                <a:gd name="connsiteX1" fmla="*/ 290513 w 557213"/>
                <a:gd name="connsiteY1" fmla="*/ 53978 h 909641"/>
                <a:gd name="connsiteX2" fmla="*/ 369093 w 557213"/>
                <a:gd name="connsiteY2" fmla="*/ 3 h 909641"/>
                <a:gd name="connsiteX3" fmla="*/ 519906 w 557213"/>
                <a:gd name="connsiteY3" fmla="*/ 57154 h 909641"/>
                <a:gd name="connsiteX4" fmla="*/ 393699 w 557213"/>
                <a:gd name="connsiteY4" fmla="*/ 77791 h 909641"/>
                <a:gd name="connsiteX5" fmla="*/ 550863 w 557213"/>
                <a:gd name="connsiteY5" fmla="*/ 153991 h 909641"/>
                <a:gd name="connsiteX6" fmla="*/ 557213 w 557213"/>
                <a:gd name="connsiteY6" fmla="*/ 909641 h 909641"/>
                <a:gd name="connsiteX7" fmla="*/ 18257 w 557213"/>
                <a:gd name="connsiteY7" fmla="*/ 898528 h 909641"/>
                <a:gd name="connsiteX8" fmla="*/ 0 w 557213"/>
                <a:gd name="connsiteY8" fmla="*/ 6354 h 909641"/>
                <a:gd name="connsiteX9" fmla="*/ 120650 w 557213"/>
                <a:gd name="connsiteY9" fmla="*/ 9529 h 909641"/>
                <a:gd name="connsiteX0" fmla="*/ 120650 w 557213"/>
                <a:gd name="connsiteY0" fmla="*/ 9529 h 909641"/>
                <a:gd name="connsiteX1" fmla="*/ 290513 w 557213"/>
                <a:gd name="connsiteY1" fmla="*/ 53978 h 909641"/>
                <a:gd name="connsiteX2" fmla="*/ 369093 w 557213"/>
                <a:gd name="connsiteY2" fmla="*/ 3 h 909641"/>
                <a:gd name="connsiteX3" fmla="*/ 519906 w 557213"/>
                <a:gd name="connsiteY3" fmla="*/ 57154 h 909641"/>
                <a:gd name="connsiteX4" fmla="*/ 393699 w 557213"/>
                <a:gd name="connsiteY4" fmla="*/ 77791 h 909641"/>
                <a:gd name="connsiteX5" fmla="*/ 550863 w 557213"/>
                <a:gd name="connsiteY5" fmla="*/ 153991 h 909641"/>
                <a:gd name="connsiteX6" fmla="*/ 557213 w 557213"/>
                <a:gd name="connsiteY6" fmla="*/ 909641 h 909641"/>
                <a:gd name="connsiteX7" fmla="*/ 18257 w 557213"/>
                <a:gd name="connsiteY7" fmla="*/ 898528 h 909641"/>
                <a:gd name="connsiteX8" fmla="*/ 0 w 557213"/>
                <a:gd name="connsiteY8" fmla="*/ 6354 h 909641"/>
                <a:gd name="connsiteX9" fmla="*/ 120650 w 557213"/>
                <a:gd name="connsiteY9" fmla="*/ 9529 h 909641"/>
                <a:gd name="connsiteX0" fmla="*/ 120650 w 557213"/>
                <a:gd name="connsiteY0" fmla="*/ 9529 h 909641"/>
                <a:gd name="connsiteX1" fmla="*/ 290513 w 557213"/>
                <a:gd name="connsiteY1" fmla="*/ 53978 h 909641"/>
                <a:gd name="connsiteX2" fmla="*/ 369093 w 557213"/>
                <a:gd name="connsiteY2" fmla="*/ 3 h 909641"/>
                <a:gd name="connsiteX3" fmla="*/ 519906 w 557213"/>
                <a:gd name="connsiteY3" fmla="*/ 57154 h 909641"/>
                <a:gd name="connsiteX4" fmla="*/ 396080 w 557213"/>
                <a:gd name="connsiteY4" fmla="*/ 84934 h 909641"/>
                <a:gd name="connsiteX5" fmla="*/ 550863 w 557213"/>
                <a:gd name="connsiteY5" fmla="*/ 153991 h 909641"/>
                <a:gd name="connsiteX6" fmla="*/ 557213 w 557213"/>
                <a:gd name="connsiteY6" fmla="*/ 909641 h 909641"/>
                <a:gd name="connsiteX7" fmla="*/ 18257 w 557213"/>
                <a:gd name="connsiteY7" fmla="*/ 898528 h 909641"/>
                <a:gd name="connsiteX8" fmla="*/ 0 w 557213"/>
                <a:gd name="connsiteY8" fmla="*/ 6354 h 909641"/>
                <a:gd name="connsiteX9" fmla="*/ 120650 w 557213"/>
                <a:gd name="connsiteY9" fmla="*/ 9529 h 909641"/>
                <a:gd name="connsiteX0" fmla="*/ 120650 w 557213"/>
                <a:gd name="connsiteY0" fmla="*/ 9529 h 909641"/>
                <a:gd name="connsiteX1" fmla="*/ 290513 w 557213"/>
                <a:gd name="connsiteY1" fmla="*/ 53978 h 909641"/>
                <a:gd name="connsiteX2" fmla="*/ 369093 w 557213"/>
                <a:gd name="connsiteY2" fmla="*/ 3 h 909641"/>
                <a:gd name="connsiteX3" fmla="*/ 519906 w 557213"/>
                <a:gd name="connsiteY3" fmla="*/ 57154 h 909641"/>
                <a:gd name="connsiteX4" fmla="*/ 396080 w 557213"/>
                <a:gd name="connsiteY4" fmla="*/ 84934 h 909641"/>
                <a:gd name="connsiteX5" fmla="*/ 550863 w 557213"/>
                <a:gd name="connsiteY5" fmla="*/ 153991 h 909641"/>
                <a:gd name="connsiteX6" fmla="*/ 557213 w 557213"/>
                <a:gd name="connsiteY6" fmla="*/ 909641 h 909641"/>
                <a:gd name="connsiteX7" fmla="*/ 18257 w 557213"/>
                <a:gd name="connsiteY7" fmla="*/ 898528 h 909641"/>
                <a:gd name="connsiteX8" fmla="*/ 0 w 557213"/>
                <a:gd name="connsiteY8" fmla="*/ 6354 h 909641"/>
                <a:gd name="connsiteX9" fmla="*/ 120650 w 557213"/>
                <a:gd name="connsiteY9" fmla="*/ 9529 h 909641"/>
                <a:gd name="connsiteX0" fmla="*/ 120650 w 557213"/>
                <a:gd name="connsiteY0" fmla="*/ 9529 h 909641"/>
                <a:gd name="connsiteX1" fmla="*/ 290513 w 557213"/>
                <a:gd name="connsiteY1" fmla="*/ 53978 h 909641"/>
                <a:gd name="connsiteX2" fmla="*/ 369093 w 557213"/>
                <a:gd name="connsiteY2" fmla="*/ 3 h 909641"/>
                <a:gd name="connsiteX3" fmla="*/ 519906 w 557213"/>
                <a:gd name="connsiteY3" fmla="*/ 57154 h 909641"/>
                <a:gd name="connsiteX4" fmla="*/ 396080 w 557213"/>
                <a:gd name="connsiteY4" fmla="*/ 84934 h 909641"/>
                <a:gd name="connsiteX5" fmla="*/ 550863 w 557213"/>
                <a:gd name="connsiteY5" fmla="*/ 153991 h 909641"/>
                <a:gd name="connsiteX6" fmla="*/ 557213 w 557213"/>
                <a:gd name="connsiteY6" fmla="*/ 909641 h 909641"/>
                <a:gd name="connsiteX7" fmla="*/ 18257 w 557213"/>
                <a:gd name="connsiteY7" fmla="*/ 898528 h 909641"/>
                <a:gd name="connsiteX8" fmla="*/ 0 w 557213"/>
                <a:gd name="connsiteY8" fmla="*/ 6354 h 909641"/>
                <a:gd name="connsiteX9" fmla="*/ 120650 w 557213"/>
                <a:gd name="connsiteY9" fmla="*/ 9529 h 90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213" h="909641">
                  <a:moveTo>
                    <a:pt x="120650" y="9529"/>
                  </a:moveTo>
                  <a:cubicBezTo>
                    <a:pt x="169069" y="17466"/>
                    <a:pt x="234818" y="36516"/>
                    <a:pt x="290513" y="53978"/>
                  </a:cubicBezTo>
                  <a:cubicBezTo>
                    <a:pt x="346208" y="71440"/>
                    <a:pt x="330861" y="-526"/>
                    <a:pt x="369093" y="3"/>
                  </a:cubicBezTo>
                  <a:cubicBezTo>
                    <a:pt x="407325" y="532"/>
                    <a:pt x="551127" y="40618"/>
                    <a:pt x="519906" y="57154"/>
                  </a:cubicBezTo>
                  <a:cubicBezTo>
                    <a:pt x="488685" y="73690"/>
                    <a:pt x="352821" y="61652"/>
                    <a:pt x="396080" y="84934"/>
                  </a:cubicBezTo>
                  <a:cubicBezTo>
                    <a:pt x="439339" y="108216"/>
                    <a:pt x="493712" y="124622"/>
                    <a:pt x="550863" y="153991"/>
                  </a:cubicBezTo>
                  <a:cubicBezTo>
                    <a:pt x="552980" y="405874"/>
                    <a:pt x="555096" y="657758"/>
                    <a:pt x="557213" y="909641"/>
                  </a:cubicBezTo>
                  <a:lnTo>
                    <a:pt x="18257" y="898528"/>
                  </a:lnTo>
                  <a:lnTo>
                    <a:pt x="0" y="6354"/>
                  </a:lnTo>
                  <a:lnTo>
                    <a:pt x="120650" y="9529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-1009650" ty="-38100" sx="40000" sy="40000" flip="none" algn="tl"/>
            </a:blip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kern="0">
                <a:solidFill>
                  <a:srgbClr val="000000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683" y="3797593"/>
              <a:ext cx="3261033" cy="66941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108000" rIns="108000">
              <a:spAutoFit/>
            </a:bodyPr>
            <a:lstStyle/>
            <a:p>
              <a:pPr marL="5440" lvl="1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Collaboration data </a:t>
              </a:r>
            </a:p>
            <a:p>
              <a:pPr marL="348340" lvl="1" indent="-342900"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Managed by MoSSEC Compliant Tools</a:t>
              </a:r>
            </a:p>
            <a:p>
              <a:pPr marL="348340" lvl="1" indent="-342900"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Exchanged with MoSSEC standard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83" y="991892"/>
              <a:ext cx="3016324" cy="66941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108000" rIns="108000">
              <a:spAutoFit/>
            </a:bodyPr>
            <a:lstStyle/>
            <a:p>
              <a:pPr marL="5440" lvl="1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Modelling and Simulation data </a:t>
              </a:r>
            </a:p>
            <a:p>
              <a:pPr marL="348340" lvl="1" indent="-342900"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Managed by PLM/SPDM tools</a:t>
              </a:r>
            </a:p>
            <a:p>
              <a:pPr marL="348340" lvl="1" indent="-342900"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200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Exchanged with technical standards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905" y="1947448"/>
              <a:ext cx="1500603" cy="1575167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561717" y="1698389"/>
              <a:ext cx="1296233" cy="796184"/>
              <a:chOff x="916783" y="3194636"/>
              <a:chExt cx="1728310" cy="106157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212177" y="3265107"/>
                <a:ext cx="884934" cy="991107"/>
                <a:chOff x="906275" y="5330863"/>
                <a:chExt cx="884934" cy="991107"/>
              </a:xfrm>
            </p:grpSpPr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49"/>
                <a:stretch/>
              </p:blipFill>
              <p:spPr bwMode="auto">
                <a:xfrm>
                  <a:off x="1092200" y="5330863"/>
                  <a:ext cx="604951" cy="969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Freeform 18"/>
                <p:cNvSpPr/>
                <p:nvPr/>
              </p:nvSpPr>
              <p:spPr>
                <a:xfrm>
                  <a:off x="1017302" y="5330863"/>
                  <a:ext cx="773907" cy="948704"/>
                </a:xfrm>
                <a:custGeom>
                  <a:avLst/>
                  <a:gdLst>
                    <a:gd name="connsiteX0" fmla="*/ 199908 w 525392"/>
                    <a:gd name="connsiteY0" fmla="*/ 79127 h 1146321"/>
                    <a:gd name="connsiteX1" fmla="*/ 480896 w 525392"/>
                    <a:gd name="connsiteY1" fmla="*/ 331539 h 1146321"/>
                    <a:gd name="connsiteX2" fmla="*/ 480896 w 525392"/>
                    <a:gd name="connsiteY2" fmla="*/ 1064964 h 1146321"/>
                    <a:gd name="connsiteX3" fmla="*/ 57033 w 525392"/>
                    <a:gd name="connsiteY3" fmla="*/ 1017339 h 1146321"/>
                    <a:gd name="connsiteX4" fmla="*/ 18933 w 525392"/>
                    <a:gd name="connsiteY4" fmla="*/ 79127 h 1146321"/>
                    <a:gd name="connsiteX5" fmla="*/ 199908 w 525392"/>
                    <a:gd name="connsiteY5" fmla="*/ 79127 h 1146321"/>
                    <a:gd name="connsiteX0" fmla="*/ 199908 w 525392"/>
                    <a:gd name="connsiteY0" fmla="*/ 0 h 1067194"/>
                    <a:gd name="connsiteX1" fmla="*/ 480896 w 525392"/>
                    <a:gd name="connsiteY1" fmla="*/ 252412 h 1067194"/>
                    <a:gd name="connsiteX2" fmla="*/ 480896 w 525392"/>
                    <a:gd name="connsiteY2" fmla="*/ 985837 h 1067194"/>
                    <a:gd name="connsiteX3" fmla="*/ 57033 w 525392"/>
                    <a:gd name="connsiteY3" fmla="*/ 938212 h 1067194"/>
                    <a:gd name="connsiteX4" fmla="*/ 18933 w 525392"/>
                    <a:gd name="connsiteY4" fmla="*/ 0 h 1067194"/>
                    <a:gd name="connsiteX5" fmla="*/ 199908 w 525392"/>
                    <a:gd name="connsiteY5" fmla="*/ 0 h 1067194"/>
                    <a:gd name="connsiteX0" fmla="*/ 199908 w 525392"/>
                    <a:gd name="connsiteY0" fmla="*/ 0 h 985837"/>
                    <a:gd name="connsiteX1" fmla="*/ 480896 w 525392"/>
                    <a:gd name="connsiteY1" fmla="*/ 252412 h 985837"/>
                    <a:gd name="connsiteX2" fmla="*/ 480896 w 525392"/>
                    <a:gd name="connsiteY2" fmla="*/ 985837 h 985837"/>
                    <a:gd name="connsiteX3" fmla="*/ 57033 w 525392"/>
                    <a:gd name="connsiteY3" fmla="*/ 938212 h 985837"/>
                    <a:gd name="connsiteX4" fmla="*/ 18933 w 525392"/>
                    <a:gd name="connsiteY4" fmla="*/ 0 h 985837"/>
                    <a:gd name="connsiteX5" fmla="*/ 199908 w 525392"/>
                    <a:gd name="connsiteY5" fmla="*/ 0 h 985837"/>
                    <a:gd name="connsiteX0" fmla="*/ 180975 w 506459"/>
                    <a:gd name="connsiteY0" fmla="*/ 0 h 985837"/>
                    <a:gd name="connsiteX1" fmla="*/ 461963 w 506459"/>
                    <a:gd name="connsiteY1" fmla="*/ 252412 h 985837"/>
                    <a:gd name="connsiteX2" fmla="*/ 461963 w 506459"/>
                    <a:gd name="connsiteY2" fmla="*/ 985837 h 985837"/>
                    <a:gd name="connsiteX3" fmla="*/ 38100 w 506459"/>
                    <a:gd name="connsiteY3" fmla="*/ 938212 h 985837"/>
                    <a:gd name="connsiteX4" fmla="*/ 0 w 506459"/>
                    <a:gd name="connsiteY4" fmla="*/ 0 h 985837"/>
                    <a:gd name="connsiteX5" fmla="*/ 180975 w 506459"/>
                    <a:gd name="connsiteY5" fmla="*/ 0 h 985837"/>
                    <a:gd name="connsiteX0" fmla="*/ 180975 w 461963"/>
                    <a:gd name="connsiteY0" fmla="*/ 0 h 985837"/>
                    <a:gd name="connsiteX1" fmla="*/ 461963 w 461963"/>
                    <a:gd name="connsiteY1" fmla="*/ 252412 h 985837"/>
                    <a:gd name="connsiteX2" fmla="*/ 461963 w 461963"/>
                    <a:gd name="connsiteY2" fmla="*/ 985837 h 985837"/>
                    <a:gd name="connsiteX3" fmla="*/ 38100 w 461963"/>
                    <a:gd name="connsiteY3" fmla="*/ 938212 h 985837"/>
                    <a:gd name="connsiteX4" fmla="*/ 0 w 461963"/>
                    <a:gd name="connsiteY4" fmla="*/ 0 h 985837"/>
                    <a:gd name="connsiteX5" fmla="*/ 180975 w 461963"/>
                    <a:gd name="connsiteY5" fmla="*/ 0 h 985837"/>
                    <a:gd name="connsiteX0" fmla="*/ 180975 w 476074"/>
                    <a:gd name="connsiteY0" fmla="*/ 5291 h 991128"/>
                    <a:gd name="connsiteX1" fmla="*/ 271463 w 476074"/>
                    <a:gd name="connsiteY1" fmla="*/ 76728 h 991128"/>
                    <a:gd name="connsiteX2" fmla="*/ 461963 w 476074"/>
                    <a:gd name="connsiteY2" fmla="*/ 257703 h 991128"/>
                    <a:gd name="connsiteX3" fmla="*/ 461963 w 476074"/>
                    <a:gd name="connsiteY3" fmla="*/ 991128 h 991128"/>
                    <a:gd name="connsiteX4" fmla="*/ 38100 w 476074"/>
                    <a:gd name="connsiteY4" fmla="*/ 943503 h 991128"/>
                    <a:gd name="connsiteX5" fmla="*/ 0 w 476074"/>
                    <a:gd name="connsiteY5" fmla="*/ 5291 h 991128"/>
                    <a:gd name="connsiteX6" fmla="*/ 180975 w 476074"/>
                    <a:gd name="connsiteY6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361949 w 469371"/>
                    <a:gd name="connsiteY2" fmla="*/ 162453 h 991128"/>
                    <a:gd name="connsiteX3" fmla="*/ 461963 w 469371"/>
                    <a:gd name="connsiteY3" fmla="*/ 257703 h 991128"/>
                    <a:gd name="connsiteX4" fmla="*/ 461963 w 469371"/>
                    <a:gd name="connsiteY4" fmla="*/ 991128 h 991128"/>
                    <a:gd name="connsiteX5" fmla="*/ 38100 w 469371"/>
                    <a:gd name="connsiteY5" fmla="*/ 943503 h 991128"/>
                    <a:gd name="connsiteX6" fmla="*/ 0 w 469371"/>
                    <a:gd name="connsiteY6" fmla="*/ 5291 h 991128"/>
                    <a:gd name="connsiteX7" fmla="*/ 180975 w 469371"/>
                    <a:gd name="connsiteY7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361949 w 469371"/>
                    <a:gd name="connsiteY3" fmla="*/ 162453 h 991128"/>
                    <a:gd name="connsiteX4" fmla="*/ 461963 w 469371"/>
                    <a:gd name="connsiteY4" fmla="*/ 257703 h 991128"/>
                    <a:gd name="connsiteX5" fmla="*/ 461963 w 469371"/>
                    <a:gd name="connsiteY5" fmla="*/ 991128 h 991128"/>
                    <a:gd name="connsiteX6" fmla="*/ 38100 w 469371"/>
                    <a:gd name="connsiteY6" fmla="*/ 943503 h 991128"/>
                    <a:gd name="connsiteX7" fmla="*/ 0 w 469371"/>
                    <a:gd name="connsiteY7" fmla="*/ 5291 h 991128"/>
                    <a:gd name="connsiteX8" fmla="*/ 180975 w 469371"/>
                    <a:gd name="connsiteY8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61949 w 469371"/>
                    <a:gd name="connsiteY4" fmla="*/ 162453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61949 w 469371"/>
                    <a:gd name="connsiteY4" fmla="*/ 162453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61949 w 469371"/>
                    <a:gd name="connsiteY4" fmla="*/ 162453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42899 w 469371"/>
                    <a:gd name="connsiteY4" fmla="*/ 145784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42899 w 469371"/>
                    <a:gd name="connsiteY4" fmla="*/ 145784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0 h 985837"/>
                    <a:gd name="connsiteX1" fmla="*/ 271463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1463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1463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54781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91641 w 509988"/>
                    <a:gd name="connsiteY0" fmla="*/ 71966 h 1108560"/>
                    <a:gd name="connsiteX1" fmla="*/ 289272 w 509988"/>
                    <a:gd name="connsiteY1" fmla="*/ 143403 h 1108560"/>
                    <a:gd name="connsiteX2" fmla="*/ 170210 w 509988"/>
                    <a:gd name="connsiteY2" fmla="*/ 162453 h 1108560"/>
                    <a:gd name="connsiteX3" fmla="*/ 274985 w 509988"/>
                    <a:gd name="connsiteY3" fmla="*/ 264848 h 1108560"/>
                    <a:gd name="connsiteX4" fmla="*/ 353565 w 509988"/>
                    <a:gd name="connsiteY4" fmla="*/ 226747 h 1108560"/>
                    <a:gd name="connsiteX5" fmla="*/ 472629 w 509988"/>
                    <a:gd name="connsiteY5" fmla="*/ 324378 h 1108560"/>
                    <a:gd name="connsiteX6" fmla="*/ 472629 w 509988"/>
                    <a:gd name="connsiteY6" fmla="*/ 1057803 h 1108560"/>
                    <a:gd name="connsiteX7" fmla="*/ 22573 w 509988"/>
                    <a:gd name="connsiteY7" fmla="*/ 1043515 h 1108560"/>
                    <a:gd name="connsiteX8" fmla="*/ 10666 w 509988"/>
                    <a:gd name="connsiteY8" fmla="*/ 71966 h 1108560"/>
                    <a:gd name="connsiteX9" fmla="*/ 191641 w 509988"/>
                    <a:gd name="connsiteY9" fmla="*/ 71966 h 1108560"/>
                    <a:gd name="connsiteX0" fmla="*/ 191641 w 509988"/>
                    <a:gd name="connsiteY0" fmla="*/ 71966 h 1108560"/>
                    <a:gd name="connsiteX1" fmla="*/ 289272 w 509988"/>
                    <a:gd name="connsiteY1" fmla="*/ 143403 h 1108560"/>
                    <a:gd name="connsiteX2" fmla="*/ 170210 w 509988"/>
                    <a:gd name="connsiteY2" fmla="*/ 162453 h 1108560"/>
                    <a:gd name="connsiteX3" fmla="*/ 274985 w 509988"/>
                    <a:gd name="connsiteY3" fmla="*/ 264848 h 1108560"/>
                    <a:gd name="connsiteX4" fmla="*/ 353565 w 509988"/>
                    <a:gd name="connsiteY4" fmla="*/ 226747 h 1108560"/>
                    <a:gd name="connsiteX5" fmla="*/ 472629 w 509988"/>
                    <a:gd name="connsiteY5" fmla="*/ 324378 h 1108560"/>
                    <a:gd name="connsiteX6" fmla="*/ 472629 w 509988"/>
                    <a:gd name="connsiteY6" fmla="*/ 1057803 h 1108560"/>
                    <a:gd name="connsiteX7" fmla="*/ 22573 w 509988"/>
                    <a:gd name="connsiteY7" fmla="*/ 1043515 h 1108560"/>
                    <a:gd name="connsiteX8" fmla="*/ 10666 w 509988"/>
                    <a:gd name="connsiteY8" fmla="*/ 71966 h 1108560"/>
                    <a:gd name="connsiteX9" fmla="*/ 191641 w 509988"/>
                    <a:gd name="connsiteY9" fmla="*/ 71966 h 1108560"/>
                    <a:gd name="connsiteX0" fmla="*/ 191641 w 509988"/>
                    <a:gd name="connsiteY0" fmla="*/ 71966 h 1058306"/>
                    <a:gd name="connsiteX1" fmla="*/ 289272 w 509988"/>
                    <a:gd name="connsiteY1" fmla="*/ 143403 h 1058306"/>
                    <a:gd name="connsiteX2" fmla="*/ 170210 w 509988"/>
                    <a:gd name="connsiteY2" fmla="*/ 162453 h 1058306"/>
                    <a:gd name="connsiteX3" fmla="*/ 274985 w 509988"/>
                    <a:gd name="connsiteY3" fmla="*/ 264848 h 1058306"/>
                    <a:gd name="connsiteX4" fmla="*/ 353565 w 509988"/>
                    <a:gd name="connsiteY4" fmla="*/ 226747 h 1058306"/>
                    <a:gd name="connsiteX5" fmla="*/ 472629 w 509988"/>
                    <a:gd name="connsiteY5" fmla="*/ 324378 h 1058306"/>
                    <a:gd name="connsiteX6" fmla="*/ 472629 w 509988"/>
                    <a:gd name="connsiteY6" fmla="*/ 1057803 h 1058306"/>
                    <a:gd name="connsiteX7" fmla="*/ 22573 w 509988"/>
                    <a:gd name="connsiteY7" fmla="*/ 1043515 h 1058306"/>
                    <a:gd name="connsiteX8" fmla="*/ 10666 w 509988"/>
                    <a:gd name="connsiteY8" fmla="*/ 71966 h 1058306"/>
                    <a:gd name="connsiteX9" fmla="*/ 191641 w 509988"/>
                    <a:gd name="connsiteY9" fmla="*/ 71966 h 1058306"/>
                    <a:gd name="connsiteX0" fmla="*/ 191641 w 482252"/>
                    <a:gd name="connsiteY0" fmla="*/ 71966 h 1058306"/>
                    <a:gd name="connsiteX1" fmla="*/ 289272 w 482252"/>
                    <a:gd name="connsiteY1" fmla="*/ 143403 h 1058306"/>
                    <a:gd name="connsiteX2" fmla="*/ 170210 w 482252"/>
                    <a:gd name="connsiteY2" fmla="*/ 162453 h 1058306"/>
                    <a:gd name="connsiteX3" fmla="*/ 274985 w 482252"/>
                    <a:gd name="connsiteY3" fmla="*/ 264848 h 1058306"/>
                    <a:gd name="connsiteX4" fmla="*/ 353565 w 482252"/>
                    <a:gd name="connsiteY4" fmla="*/ 226747 h 1058306"/>
                    <a:gd name="connsiteX5" fmla="*/ 472629 w 482252"/>
                    <a:gd name="connsiteY5" fmla="*/ 324378 h 1058306"/>
                    <a:gd name="connsiteX6" fmla="*/ 472629 w 482252"/>
                    <a:gd name="connsiteY6" fmla="*/ 1057803 h 1058306"/>
                    <a:gd name="connsiteX7" fmla="*/ 22573 w 482252"/>
                    <a:gd name="connsiteY7" fmla="*/ 1043515 h 1058306"/>
                    <a:gd name="connsiteX8" fmla="*/ 10666 w 482252"/>
                    <a:gd name="connsiteY8" fmla="*/ 71966 h 1058306"/>
                    <a:gd name="connsiteX9" fmla="*/ 191641 w 482252"/>
                    <a:gd name="connsiteY9" fmla="*/ 71966 h 1058306"/>
                    <a:gd name="connsiteX0" fmla="*/ 191641 w 482252"/>
                    <a:gd name="connsiteY0" fmla="*/ 0 h 986340"/>
                    <a:gd name="connsiteX1" fmla="*/ 289272 w 482252"/>
                    <a:gd name="connsiteY1" fmla="*/ 71437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9272 w 482252"/>
                    <a:gd name="connsiteY1" fmla="*/ 71437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9272 w 482252"/>
                    <a:gd name="connsiteY1" fmla="*/ 71437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9272 w 482252"/>
                    <a:gd name="connsiteY1" fmla="*/ 71437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2129 w 482252"/>
                    <a:gd name="connsiteY1" fmla="*/ 57149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2129 w 482252"/>
                    <a:gd name="connsiteY1" fmla="*/ 57149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2129 w 482252"/>
                    <a:gd name="connsiteY1" fmla="*/ 57149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2129 w 482252"/>
                    <a:gd name="connsiteY1" fmla="*/ 57149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557215"/>
                    <a:gd name="connsiteY0" fmla="*/ 0 h 986340"/>
                    <a:gd name="connsiteX1" fmla="*/ 282129 w 557215"/>
                    <a:gd name="connsiteY1" fmla="*/ 57149 h 986340"/>
                    <a:gd name="connsiteX2" fmla="*/ 170210 w 557215"/>
                    <a:gd name="connsiteY2" fmla="*/ 90487 h 986340"/>
                    <a:gd name="connsiteX3" fmla="*/ 274985 w 557215"/>
                    <a:gd name="connsiteY3" fmla="*/ 192882 h 986340"/>
                    <a:gd name="connsiteX4" fmla="*/ 353565 w 557215"/>
                    <a:gd name="connsiteY4" fmla="*/ 154781 h 986340"/>
                    <a:gd name="connsiteX5" fmla="*/ 555179 w 557215"/>
                    <a:gd name="connsiteY5" fmla="*/ 227012 h 986340"/>
                    <a:gd name="connsiteX6" fmla="*/ 472629 w 557215"/>
                    <a:gd name="connsiteY6" fmla="*/ 985837 h 986340"/>
                    <a:gd name="connsiteX7" fmla="*/ 22573 w 557215"/>
                    <a:gd name="connsiteY7" fmla="*/ 971549 h 986340"/>
                    <a:gd name="connsiteX8" fmla="*/ 10666 w 557215"/>
                    <a:gd name="connsiteY8" fmla="*/ 0 h 986340"/>
                    <a:gd name="connsiteX9" fmla="*/ 191641 w 557215"/>
                    <a:gd name="connsiteY9" fmla="*/ 0 h 986340"/>
                    <a:gd name="connsiteX0" fmla="*/ 191641 w 557215"/>
                    <a:gd name="connsiteY0" fmla="*/ 0 h 986340"/>
                    <a:gd name="connsiteX1" fmla="*/ 282129 w 557215"/>
                    <a:gd name="connsiteY1" fmla="*/ 57149 h 986340"/>
                    <a:gd name="connsiteX2" fmla="*/ 170210 w 557215"/>
                    <a:gd name="connsiteY2" fmla="*/ 90487 h 986340"/>
                    <a:gd name="connsiteX3" fmla="*/ 274985 w 557215"/>
                    <a:gd name="connsiteY3" fmla="*/ 192882 h 986340"/>
                    <a:gd name="connsiteX4" fmla="*/ 398015 w 557215"/>
                    <a:gd name="connsiteY4" fmla="*/ 157956 h 986340"/>
                    <a:gd name="connsiteX5" fmla="*/ 555179 w 557215"/>
                    <a:gd name="connsiteY5" fmla="*/ 227012 h 986340"/>
                    <a:gd name="connsiteX6" fmla="*/ 472629 w 557215"/>
                    <a:gd name="connsiteY6" fmla="*/ 985837 h 986340"/>
                    <a:gd name="connsiteX7" fmla="*/ 22573 w 557215"/>
                    <a:gd name="connsiteY7" fmla="*/ 971549 h 986340"/>
                    <a:gd name="connsiteX8" fmla="*/ 10666 w 557215"/>
                    <a:gd name="connsiteY8" fmla="*/ 0 h 986340"/>
                    <a:gd name="connsiteX9" fmla="*/ 191641 w 557215"/>
                    <a:gd name="connsiteY9" fmla="*/ 0 h 986340"/>
                    <a:gd name="connsiteX0" fmla="*/ 191641 w 567039"/>
                    <a:gd name="connsiteY0" fmla="*/ 0 h 986340"/>
                    <a:gd name="connsiteX1" fmla="*/ 282129 w 567039"/>
                    <a:gd name="connsiteY1" fmla="*/ 57149 h 986340"/>
                    <a:gd name="connsiteX2" fmla="*/ 170210 w 567039"/>
                    <a:gd name="connsiteY2" fmla="*/ 90487 h 986340"/>
                    <a:gd name="connsiteX3" fmla="*/ 557560 w 567039"/>
                    <a:gd name="connsiteY3" fmla="*/ 132557 h 986340"/>
                    <a:gd name="connsiteX4" fmla="*/ 398015 w 567039"/>
                    <a:gd name="connsiteY4" fmla="*/ 157956 h 986340"/>
                    <a:gd name="connsiteX5" fmla="*/ 555179 w 567039"/>
                    <a:gd name="connsiteY5" fmla="*/ 227012 h 986340"/>
                    <a:gd name="connsiteX6" fmla="*/ 472629 w 567039"/>
                    <a:gd name="connsiteY6" fmla="*/ 985837 h 986340"/>
                    <a:gd name="connsiteX7" fmla="*/ 22573 w 567039"/>
                    <a:gd name="connsiteY7" fmla="*/ 971549 h 986340"/>
                    <a:gd name="connsiteX8" fmla="*/ 10666 w 567039"/>
                    <a:gd name="connsiteY8" fmla="*/ 0 h 986340"/>
                    <a:gd name="connsiteX9" fmla="*/ 191641 w 567039"/>
                    <a:gd name="connsiteY9" fmla="*/ 0 h 986340"/>
                    <a:gd name="connsiteX0" fmla="*/ 191641 w 567039"/>
                    <a:gd name="connsiteY0" fmla="*/ 0 h 986340"/>
                    <a:gd name="connsiteX1" fmla="*/ 282129 w 567039"/>
                    <a:gd name="connsiteY1" fmla="*/ 57149 h 986340"/>
                    <a:gd name="connsiteX2" fmla="*/ 363885 w 567039"/>
                    <a:gd name="connsiteY2" fmla="*/ 58737 h 986340"/>
                    <a:gd name="connsiteX3" fmla="*/ 557560 w 567039"/>
                    <a:gd name="connsiteY3" fmla="*/ 132557 h 986340"/>
                    <a:gd name="connsiteX4" fmla="*/ 398015 w 567039"/>
                    <a:gd name="connsiteY4" fmla="*/ 157956 h 986340"/>
                    <a:gd name="connsiteX5" fmla="*/ 555179 w 567039"/>
                    <a:gd name="connsiteY5" fmla="*/ 227012 h 986340"/>
                    <a:gd name="connsiteX6" fmla="*/ 472629 w 567039"/>
                    <a:gd name="connsiteY6" fmla="*/ 985837 h 986340"/>
                    <a:gd name="connsiteX7" fmla="*/ 22573 w 567039"/>
                    <a:gd name="connsiteY7" fmla="*/ 971549 h 986340"/>
                    <a:gd name="connsiteX8" fmla="*/ 10666 w 567039"/>
                    <a:gd name="connsiteY8" fmla="*/ 0 h 986340"/>
                    <a:gd name="connsiteX9" fmla="*/ 191641 w 567039"/>
                    <a:gd name="connsiteY9" fmla="*/ 0 h 986340"/>
                    <a:gd name="connsiteX0" fmla="*/ 191641 w 567039"/>
                    <a:gd name="connsiteY0" fmla="*/ 0 h 986340"/>
                    <a:gd name="connsiteX1" fmla="*/ 294829 w 567039"/>
                    <a:gd name="connsiteY1" fmla="*/ 126999 h 986340"/>
                    <a:gd name="connsiteX2" fmla="*/ 363885 w 567039"/>
                    <a:gd name="connsiteY2" fmla="*/ 58737 h 986340"/>
                    <a:gd name="connsiteX3" fmla="*/ 557560 w 567039"/>
                    <a:gd name="connsiteY3" fmla="*/ 132557 h 986340"/>
                    <a:gd name="connsiteX4" fmla="*/ 398015 w 567039"/>
                    <a:gd name="connsiteY4" fmla="*/ 157956 h 986340"/>
                    <a:gd name="connsiteX5" fmla="*/ 555179 w 567039"/>
                    <a:gd name="connsiteY5" fmla="*/ 227012 h 986340"/>
                    <a:gd name="connsiteX6" fmla="*/ 472629 w 567039"/>
                    <a:gd name="connsiteY6" fmla="*/ 985837 h 986340"/>
                    <a:gd name="connsiteX7" fmla="*/ 22573 w 567039"/>
                    <a:gd name="connsiteY7" fmla="*/ 971549 h 986340"/>
                    <a:gd name="connsiteX8" fmla="*/ 10666 w 567039"/>
                    <a:gd name="connsiteY8" fmla="*/ 0 h 986340"/>
                    <a:gd name="connsiteX9" fmla="*/ 191641 w 567039"/>
                    <a:gd name="connsiteY9" fmla="*/ 0 h 986340"/>
                    <a:gd name="connsiteX0" fmla="*/ 120198 w 562271"/>
                    <a:gd name="connsiteY0" fmla="*/ 136130 h 1039920"/>
                    <a:gd name="connsiteX1" fmla="*/ 290061 w 562271"/>
                    <a:gd name="connsiteY1" fmla="*/ 180579 h 1039920"/>
                    <a:gd name="connsiteX2" fmla="*/ 359117 w 562271"/>
                    <a:gd name="connsiteY2" fmla="*/ 112317 h 1039920"/>
                    <a:gd name="connsiteX3" fmla="*/ 552792 w 562271"/>
                    <a:gd name="connsiteY3" fmla="*/ 186137 h 1039920"/>
                    <a:gd name="connsiteX4" fmla="*/ 393247 w 562271"/>
                    <a:gd name="connsiteY4" fmla="*/ 211536 h 1039920"/>
                    <a:gd name="connsiteX5" fmla="*/ 550411 w 562271"/>
                    <a:gd name="connsiteY5" fmla="*/ 280592 h 1039920"/>
                    <a:gd name="connsiteX6" fmla="*/ 467861 w 562271"/>
                    <a:gd name="connsiteY6" fmla="*/ 1039417 h 1039920"/>
                    <a:gd name="connsiteX7" fmla="*/ 17805 w 562271"/>
                    <a:gd name="connsiteY7" fmla="*/ 1025129 h 1039920"/>
                    <a:gd name="connsiteX8" fmla="*/ 5898 w 562271"/>
                    <a:gd name="connsiteY8" fmla="*/ 53580 h 1039920"/>
                    <a:gd name="connsiteX9" fmla="*/ 120198 w 562271"/>
                    <a:gd name="connsiteY9" fmla="*/ 136130 h 1039920"/>
                    <a:gd name="connsiteX0" fmla="*/ 125697 w 567770"/>
                    <a:gd name="connsiteY0" fmla="*/ 74629 h 978419"/>
                    <a:gd name="connsiteX1" fmla="*/ 295560 w 567770"/>
                    <a:gd name="connsiteY1" fmla="*/ 119078 h 978419"/>
                    <a:gd name="connsiteX2" fmla="*/ 364616 w 567770"/>
                    <a:gd name="connsiteY2" fmla="*/ 50816 h 978419"/>
                    <a:gd name="connsiteX3" fmla="*/ 558291 w 567770"/>
                    <a:gd name="connsiteY3" fmla="*/ 124636 h 978419"/>
                    <a:gd name="connsiteX4" fmla="*/ 398746 w 567770"/>
                    <a:gd name="connsiteY4" fmla="*/ 150035 h 978419"/>
                    <a:gd name="connsiteX5" fmla="*/ 555910 w 567770"/>
                    <a:gd name="connsiteY5" fmla="*/ 219091 h 978419"/>
                    <a:gd name="connsiteX6" fmla="*/ 473360 w 567770"/>
                    <a:gd name="connsiteY6" fmla="*/ 977916 h 978419"/>
                    <a:gd name="connsiteX7" fmla="*/ 23304 w 567770"/>
                    <a:gd name="connsiteY7" fmla="*/ 963628 h 978419"/>
                    <a:gd name="connsiteX8" fmla="*/ 5047 w 567770"/>
                    <a:gd name="connsiteY8" fmla="*/ 71454 h 978419"/>
                    <a:gd name="connsiteX9" fmla="*/ 125697 w 567770"/>
                    <a:gd name="connsiteY9" fmla="*/ 74629 h 978419"/>
                    <a:gd name="connsiteX0" fmla="*/ 125697 w 567770"/>
                    <a:gd name="connsiteY0" fmla="*/ 28183 h 931973"/>
                    <a:gd name="connsiteX1" fmla="*/ 295560 w 567770"/>
                    <a:gd name="connsiteY1" fmla="*/ 72632 h 931973"/>
                    <a:gd name="connsiteX2" fmla="*/ 364616 w 567770"/>
                    <a:gd name="connsiteY2" fmla="*/ 4370 h 931973"/>
                    <a:gd name="connsiteX3" fmla="*/ 558291 w 567770"/>
                    <a:gd name="connsiteY3" fmla="*/ 78190 h 931973"/>
                    <a:gd name="connsiteX4" fmla="*/ 398746 w 567770"/>
                    <a:gd name="connsiteY4" fmla="*/ 103589 h 931973"/>
                    <a:gd name="connsiteX5" fmla="*/ 555910 w 567770"/>
                    <a:gd name="connsiteY5" fmla="*/ 172645 h 931973"/>
                    <a:gd name="connsiteX6" fmla="*/ 473360 w 567770"/>
                    <a:gd name="connsiteY6" fmla="*/ 931470 h 931973"/>
                    <a:gd name="connsiteX7" fmla="*/ 23304 w 567770"/>
                    <a:gd name="connsiteY7" fmla="*/ 917182 h 931973"/>
                    <a:gd name="connsiteX8" fmla="*/ 5047 w 567770"/>
                    <a:gd name="connsiteY8" fmla="*/ 25008 h 931973"/>
                    <a:gd name="connsiteX9" fmla="*/ 125697 w 567770"/>
                    <a:gd name="connsiteY9" fmla="*/ 28183 h 931973"/>
                    <a:gd name="connsiteX0" fmla="*/ 125697 w 567770"/>
                    <a:gd name="connsiteY0" fmla="*/ 23813 h 927603"/>
                    <a:gd name="connsiteX1" fmla="*/ 295560 w 567770"/>
                    <a:gd name="connsiteY1" fmla="*/ 68262 h 927603"/>
                    <a:gd name="connsiteX2" fmla="*/ 364616 w 567770"/>
                    <a:gd name="connsiteY2" fmla="*/ 0 h 927603"/>
                    <a:gd name="connsiteX3" fmla="*/ 558291 w 567770"/>
                    <a:gd name="connsiteY3" fmla="*/ 73820 h 927603"/>
                    <a:gd name="connsiteX4" fmla="*/ 398746 w 567770"/>
                    <a:gd name="connsiteY4" fmla="*/ 99219 h 927603"/>
                    <a:gd name="connsiteX5" fmla="*/ 555910 w 567770"/>
                    <a:gd name="connsiteY5" fmla="*/ 168275 h 927603"/>
                    <a:gd name="connsiteX6" fmla="*/ 473360 w 567770"/>
                    <a:gd name="connsiteY6" fmla="*/ 927100 h 927603"/>
                    <a:gd name="connsiteX7" fmla="*/ 23304 w 567770"/>
                    <a:gd name="connsiteY7" fmla="*/ 912812 h 927603"/>
                    <a:gd name="connsiteX8" fmla="*/ 5047 w 567770"/>
                    <a:gd name="connsiteY8" fmla="*/ 20638 h 927603"/>
                    <a:gd name="connsiteX9" fmla="*/ 125697 w 567770"/>
                    <a:gd name="connsiteY9" fmla="*/ 23813 h 927603"/>
                    <a:gd name="connsiteX0" fmla="*/ 125697 w 567770"/>
                    <a:gd name="connsiteY0" fmla="*/ 23867 h 927657"/>
                    <a:gd name="connsiteX1" fmla="*/ 295560 w 567770"/>
                    <a:gd name="connsiteY1" fmla="*/ 68316 h 927657"/>
                    <a:gd name="connsiteX2" fmla="*/ 364616 w 567770"/>
                    <a:gd name="connsiteY2" fmla="*/ 54 h 927657"/>
                    <a:gd name="connsiteX3" fmla="*/ 558291 w 567770"/>
                    <a:gd name="connsiteY3" fmla="*/ 73874 h 927657"/>
                    <a:gd name="connsiteX4" fmla="*/ 398746 w 567770"/>
                    <a:gd name="connsiteY4" fmla="*/ 99273 h 927657"/>
                    <a:gd name="connsiteX5" fmla="*/ 555910 w 567770"/>
                    <a:gd name="connsiteY5" fmla="*/ 168329 h 927657"/>
                    <a:gd name="connsiteX6" fmla="*/ 473360 w 567770"/>
                    <a:gd name="connsiteY6" fmla="*/ 927154 h 927657"/>
                    <a:gd name="connsiteX7" fmla="*/ 23304 w 567770"/>
                    <a:gd name="connsiteY7" fmla="*/ 912866 h 927657"/>
                    <a:gd name="connsiteX8" fmla="*/ 5047 w 567770"/>
                    <a:gd name="connsiteY8" fmla="*/ 20692 h 927657"/>
                    <a:gd name="connsiteX9" fmla="*/ 125697 w 567770"/>
                    <a:gd name="connsiteY9" fmla="*/ 23867 h 927657"/>
                    <a:gd name="connsiteX0" fmla="*/ 125697 w 567770"/>
                    <a:gd name="connsiteY0" fmla="*/ 23919 h 927709"/>
                    <a:gd name="connsiteX1" fmla="*/ 295560 w 567770"/>
                    <a:gd name="connsiteY1" fmla="*/ 68368 h 927709"/>
                    <a:gd name="connsiteX2" fmla="*/ 364616 w 567770"/>
                    <a:gd name="connsiteY2" fmla="*/ 106 h 927709"/>
                    <a:gd name="connsiteX3" fmla="*/ 558291 w 567770"/>
                    <a:gd name="connsiteY3" fmla="*/ 73926 h 927709"/>
                    <a:gd name="connsiteX4" fmla="*/ 398746 w 567770"/>
                    <a:gd name="connsiteY4" fmla="*/ 99325 h 927709"/>
                    <a:gd name="connsiteX5" fmla="*/ 555910 w 567770"/>
                    <a:gd name="connsiteY5" fmla="*/ 168381 h 927709"/>
                    <a:gd name="connsiteX6" fmla="*/ 473360 w 567770"/>
                    <a:gd name="connsiteY6" fmla="*/ 927206 h 927709"/>
                    <a:gd name="connsiteX7" fmla="*/ 23304 w 567770"/>
                    <a:gd name="connsiteY7" fmla="*/ 912918 h 927709"/>
                    <a:gd name="connsiteX8" fmla="*/ 5047 w 567770"/>
                    <a:gd name="connsiteY8" fmla="*/ 20744 h 927709"/>
                    <a:gd name="connsiteX9" fmla="*/ 125697 w 567770"/>
                    <a:gd name="connsiteY9" fmla="*/ 23919 h 927709"/>
                    <a:gd name="connsiteX0" fmla="*/ 125697 w 558291"/>
                    <a:gd name="connsiteY0" fmla="*/ 23919 h 927709"/>
                    <a:gd name="connsiteX1" fmla="*/ 295560 w 558291"/>
                    <a:gd name="connsiteY1" fmla="*/ 68368 h 927709"/>
                    <a:gd name="connsiteX2" fmla="*/ 364616 w 558291"/>
                    <a:gd name="connsiteY2" fmla="*/ 106 h 927709"/>
                    <a:gd name="connsiteX3" fmla="*/ 558291 w 558291"/>
                    <a:gd name="connsiteY3" fmla="*/ 73926 h 927709"/>
                    <a:gd name="connsiteX4" fmla="*/ 398746 w 558291"/>
                    <a:gd name="connsiteY4" fmla="*/ 99325 h 927709"/>
                    <a:gd name="connsiteX5" fmla="*/ 555910 w 558291"/>
                    <a:gd name="connsiteY5" fmla="*/ 168381 h 927709"/>
                    <a:gd name="connsiteX6" fmla="*/ 473360 w 558291"/>
                    <a:gd name="connsiteY6" fmla="*/ 927206 h 927709"/>
                    <a:gd name="connsiteX7" fmla="*/ 23304 w 558291"/>
                    <a:gd name="connsiteY7" fmla="*/ 912918 h 927709"/>
                    <a:gd name="connsiteX8" fmla="*/ 5047 w 558291"/>
                    <a:gd name="connsiteY8" fmla="*/ 20744 h 927709"/>
                    <a:gd name="connsiteX9" fmla="*/ 125697 w 558291"/>
                    <a:gd name="connsiteY9" fmla="*/ 23919 h 927709"/>
                    <a:gd name="connsiteX0" fmla="*/ 125697 w 558291"/>
                    <a:gd name="connsiteY0" fmla="*/ 23919 h 927709"/>
                    <a:gd name="connsiteX1" fmla="*/ 295560 w 558291"/>
                    <a:gd name="connsiteY1" fmla="*/ 68368 h 927709"/>
                    <a:gd name="connsiteX2" fmla="*/ 364616 w 558291"/>
                    <a:gd name="connsiteY2" fmla="*/ 106 h 927709"/>
                    <a:gd name="connsiteX3" fmla="*/ 558291 w 558291"/>
                    <a:gd name="connsiteY3" fmla="*/ 73926 h 927709"/>
                    <a:gd name="connsiteX4" fmla="*/ 398746 w 558291"/>
                    <a:gd name="connsiteY4" fmla="*/ 99325 h 927709"/>
                    <a:gd name="connsiteX5" fmla="*/ 555910 w 558291"/>
                    <a:gd name="connsiteY5" fmla="*/ 168381 h 927709"/>
                    <a:gd name="connsiteX6" fmla="*/ 473360 w 558291"/>
                    <a:gd name="connsiteY6" fmla="*/ 927206 h 927709"/>
                    <a:gd name="connsiteX7" fmla="*/ 23304 w 558291"/>
                    <a:gd name="connsiteY7" fmla="*/ 912918 h 927709"/>
                    <a:gd name="connsiteX8" fmla="*/ 5047 w 558291"/>
                    <a:gd name="connsiteY8" fmla="*/ 20744 h 927709"/>
                    <a:gd name="connsiteX9" fmla="*/ 125697 w 558291"/>
                    <a:gd name="connsiteY9" fmla="*/ 23919 h 927709"/>
                    <a:gd name="connsiteX0" fmla="*/ 125697 w 568533"/>
                    <a:gd name="connsiteY0" fmla="*/ 23919 h 924031"/>
                    <a:gd name="connsiteX1" fmla="*/ 295560 w 568533"/>
                    <a:gd name="connsiteY1" fmla="*/ 68368 h 924031"/>
                    <a:gd name="connsiteX2" fmla="*/ 364616 w 568533"/>
                    <a:gd name="connsiteY2" fmla="*/ 106 h 924031"/>
                    <a:gd name="connsiteX3" fmla="*/ 558291 w 568533"/>
                    <a:gd name="connsiteY3" fmla="*/ 73926 h 924031"/>
                    <a:gd name="connsiteX4" fmla="*/ 398746 w 568533"/>
                    <a:gd name="connsiteY4" fmla="*/ 99325 h 924031"/>
                    <a:gd name="connsiteX5" fmla="*/ 555910 w 568533"/>
                    <a:gd name="connsiteY5" fmla="*/ 168381 h 924031"/>
                    <a:gd name="connsiteX6" fmla="*/ 562260 w 568533"/>
                    <a:gd name="connsiteY6" fmla="*/ 924031 h 924031"/>
                    <a:gd name="connsiteX7" fmla="*/ 23304 w 568533"/>
                    <a:gd name="connsiteY7" fmla="*/ 912918 h 924031"/>
                    <a:gd name="connsiteX8" fmla="*/ 5047 w 568533"/>
                    <a:gd name="connsiteY8" fmla="*/ 20744 h 924031"/>
                    <a:gd name="connsiteX9" fmla="*/ 125697 w 568533"/>
                    <a:gd name="connsiteY9" fmla="*/ 23919 h 924031"/>
                    <a:gd name="connsiteX0" fmla="*/ 125697 w 562260"/>
                    <a:gd name="connsiteY0" fmla="*/ 23919 h 924031"/>
                    <a:gd name="connsiteX1" fmla="*/ 295560 w 562260"/>
                    <a:gd name="connsiteY1" fmla="*/ 68368 h 924031"/>
                    <a:gd name="connsiteX2" fmla="*/ 364616 w 562260"/>
                    <a:gd name="connsiteY2" fmla="*/ 106 h 924031"/>
                    <a:gd name="connsiteX3" fmla="*/ 558291 w 562260"/>
                    <a:gd name="connsiteY3" fmla="*/ 73926 h 924031"/>
                    <a:gd name="connsiteX4" fmla="*/ 398746 w 562260"/>
                    <a:gd name="connsiteY4" fmla="*/ 99325 h 924031"/>
                    <a:gd name="connsiteX5" fmla="*/ 555910 w 562260"/>
                    <a:gd name="connsiteY5" fmla="*/ 168381 h 924031"/>
                    <a:gd name="connsiteX6" fmla="*/ 562260 w 562260"/>
                    <a:gd name="connsiteY6" fmla="*/ 924031 h 924031"/>
                    <a:gd name="connsiteX7" fmla="*/ 23304 w 562260"/>
                    <a:gd name="connsiteY7" fmla="*/ 912918 h 924031"/>
                    <a:gd name="connsiteX8" fmla="*/ 5047 w 562260"/>
                    <a:gd name="connsiteY8" fmla="*/ 20744 h 924031"/>
                    <a:gd name="connsiteX9" fmla="*/ 125697 w 562260"/>
                    <a:gd name="connsiteY9" fmla="*/ 23919 h 924031"/>
                    <a:gd name="connsiteX0" fmla="*/ 145032 w 581595"/>
                    <a:gd name="connsiteY0" fmla="*/ 23919 h 924031"/>
                    <a:gd name="connsiteX1" fmla="*/ 314895 w 581595"/>
                    <a:gd name="connsiteY1" fmla="*/ 68368 h 924031"/>
                    <a:gd name="connsiteX2" fmla="*/ 383951 w 581595"/>
                    <a:gd name="connsiteY2" fmla="*/ 106 h 924031"/>
                    <a:gd name="connsiteX3" fmla="*/ 577626 w 581595"/>
                    <a:gd name="connsiteY3" fmla="*/ 73926 h 924031"/>
                    <a:gd name="connsiteX4" fmla="*/ 418081 w 581595"/>
                    <a:gd name="connsiteY4" fmla="*/ 99325 h 924031"/>
                    <a:gd name="connsiteX5" fmla="*/ 575245 w 581595"/>
                    <a:gd name="connsiteY5" fmla="*/ 168381 h 924031"/>
                    <a:gd name="connsiteX6" fmla="*/ 581595 w 581595"/>
                    <a:gd name="connsiteY6" fmla="*/ 924031 h 924031"/>
                    <a:gd name="connsiteX7" fmla="*/ 42639 w 581595"/>
                    <a:gd name="connsiteY7" fmla="*/ 912918 h 924031"/>
                    <a:gd name="connsiteX8" fmla="*/ 24382 w 581595"/>
                    <a:gd name="connsiteY8" fmla="*/ 20744 h 924031"/>
                    <a:gd name="connsiteX9" fmla="*/ 145032 w 581595"/>
                    <a:gd name="connsiteY9" fmla="*/ 23919 h 924031"/>
                    <a:gd name="connsiteX0" fmla="*/ 120650 w 557213"/>
                    <a:gd name="connsiteY0" fmla="*/ 23919 h 924031"/>
                    <a:gd name="connsiteX1" fmla="*/ 290513 w 557213"/>
                    <a:gd name="connsiteY1" fmla="*/ 68368 h 924031"/>
                    <a:gd name="connsiteX2" fmla="*/ 359569 w 557213"/>
                    <a:gd name="connsiteY2" fmla="*/ 106 h 924031"/>
                    <a:gd name="connsiteX3" fmla="*/ 553244 w 557213"/>
                    <a:gd name="connsiteY3" fmla="*/ 73926 h 924031"/>
                    <a:gd name="connsiteX4" fmla="*/ 393699 w 557213"/>
                    <a:gd name="connsiteY4" fmla="*/ 99325 h 924031"/>
                    <a:gd name="connsiteX5" fmla="*/ 550863 w 557213"/>
                    <a:gd name="connsiteY5" fmla="*/ 168381 h 924031"/>
                    <a:gd name="connsiteX6" fmla="*/ 557213 w 557213"/>
                    <a:gd name="connsiteY6" fmla="*/ 924031 h 924031"/>
                    <a:gd name="connsiteX7" fmla="*/ 18257 w 557213"/>
                    <a:gd name="connsiteY7" fmla="*/ 912918 h 924031"/>
                    <a:gd name="connsiteX8" fmla="*/ 0 w 557213"/>
                    <a:gd name="connsiteY8" fmla="*/ 20744 h 924031"/>
                    <a:gd name="connsiteX9" fmla="*/ 120650 w 557213"/>
                    <a:gd name="connsiteY9" fmla="*/ 23919 h 924031"/>
                    <a:gd name="connsiteX0" fmla="*/ 120650 w 557213"/>
                    <a:gd name="connsiteY0" fmla="*/ 23919 h 924031"/>
                    <a:gd name="connsiteX1" fmla="*/ 290513 w 557213"/>
                    <a:gd name="connsiteY1" fmla="*/ 68368 h 924031"/>
                    <a:gd name="connsiteX2" fmla="*/ 359569 w 557213"/>
                    <a:gd name="connsiteY2" fmla="*/ 106 h 924031"/>
                    <a:gd name="connsiteX3" fmla="*/ 553244 w 557213"/>
                    <a:gd name="connsiteY3" fmla="*/ 73926 h 924031"/>
                    <a:gd name="connsiteX4" fmla="*/ 393699 w 557213"/>
                    <a:gd name="connsiteY4" fmla="*/ 99325 h 924031"/>
                    <a:gd name="connsiteX5" fmla="*/ 550863 w 557213"/>
                    <a:gd name="connsiteY5" fmla="*/ 168381 h 924031"/>
                    <a:gd name="connsiteX6" fmla="*/ 557213 w 557213"/>
                    <a:gd name="connsiteY6" fmla="*/ 924031 h 924031"/>
                    <a:gd name="connsiteX7" fmla="*/ 18257 w 557213"/>
                    <a:gd name="connsiteY7" fmla="*/ 912918 h 924031"/>
                    <a:gd name="connsiteX8" fmla="*/ 0 w 557213"/>
                    <a:gd name="connsiteY8" fmla="*/ 20744 h 924031"/>
                    <a:gd name="connsiteX9" fmla="*/ 120650 w 557213"/>
                    <a:gd name="connsiteY9" fmla="*/ 23919 h 924031"/>
                    <a:gd name="connsiteX0" fmla="*/ 120650 w 557213"/>
                    <a:gd name="connsiteY0" fmla="*/ 14427 h 914539"/>
                    <a:gd name="connsiteX1" fmla="*/ 290513 w 557213"/>
                    <a:gd name="connsiteY1" fmla="*/ 58876 h 914539"/>
                    <a:gd name="connsiteX2" fmla="*/ 376238 w 557213"/>
                    <a:gd name="connsiteY2" fmla="*/ 139 h 914539"/>
                    <a:gd name="connsiteX3" fmla="*/ 553244 w 557213"/>
                    <a:gd name="connsiteY3" fmla="*/ 64434 h 914539"/>
                    <a:gd name="connsiteX4" fmla="*/ 393699 w 557213"/>
                    <a:gd name="connsiteY4" fmla="*/ 89833 h 914539"/>
                    <a:gd name="connsiteX5" fmla="*/ 550863 w 557213"/>
                    <a:gd name="connsiteY5" fmla="*/ 158889 h 914539"/>
                    <a:gd name="connsiteX6" fmla="*/ 557213 w 557213"/>
                    <a:gd name="connsiteY6" fmla="*/ 914539 h 914539"/>
                    <a:gd name="connsiteX7" fmla="*/ 18257 w 557213"/>
                    <a:gd name="connsiteY7" fmla="*/ 903426 h 914539"/>
                    <a:gd name="connsiteX8" fmla="*/ 0 w 557213"/>
                    <a:gd name="connsiteY8" fmla="*/ 11252 h 914539"/>
                    <a:gd name="connsiteX9" fmla="*/ 120650 w 557213"/>
                    <a:gd name="connsiteY9" fmla="*/ 14427 h 914539"/>
                    <a:gd name="connsiteX0" fmla="*/ 120650 w 557213"/>
                    <a:gd name="connsiteY0" fmla="*/ 21544 h 921656"/>
                    <a:gd name="connsiteX1" fmla="*/ 290513 w 557213"/>
                    <a:gd name="connsiteY1" fmla="*/ 65993 h 921656"/>
                    <a:gd name="connsiteX2" fmla="*/ 388144 w 557213"/>
                    <a:gd name="connsiteY2" fmla="*/ 112 h 921656"/>
                    <a:gd name="connsiteX3" fmla="*/ 553244 w 557213"/>
                    <a:gd name="connsiteY3" fmla="*/ 71551 h 921656"/>
                    <a:gd name="connsiteX4" fmla="*/ 393699 w 557213"/>
                    <a:gd name="connsiteY4" fmla="*/ 96950 h 921656"/>
                    <a:gd name="connsiteX5" fmla="*/ 550863 w 557213"/>
                    <a:gd name="connsiteY5" fmla="*/ 166006 h 921656"/>
                    <a:gd name="connsiteX6" fmla="*/ 557213 w 557213"/>
                    <a:gd name="connsiteY6" fmla="*/ 921656 h 921656"/>
                    <a:gd name="connsiteX7" fmla="*/ 18257 w 557213"/>
                    <a:gd name="connsiteY7" fmla="*/ 910543 h 921656"/>
                    <a:gd name="connsiteX8" fmla="*/ 0 w 557213"/>
                    <a:gd name="connsiteY8" fmla="*/ 18369 h 921656"/>
                    <a:gd name="connsiteX9" fmla="*/ 120650 w 557213"/>
                    <a:gd name="connsiteY9" fmla="*/ 21544 h 921656"/>
                    <a:gd name="connsiteX0" fmla="*/ 120650 w 565151"/>
                    <a:gd name="connsiteY0" fmla="*/ 21514 h 921626"/>
                    <a:gd name="connsiteX1" fmla="*/ 290513 w 565151"/>
                    <a:gd name="connsiteY1" fmla="*/ 65963 h 921626"/>
                    <a:gd name="connsiteX2" fmla="*/ 388144 w 565151"/>
                    <a:gd name="connsiteY2" fmla="*/ 82 h 921626"/>
                    <a:gd name="connsiteX3" fmla="*/ 565151 w 565151"/>
                    <a:gd name="connsiteY3" fmla="*/ 85808 h 921626"/>
                    <a:gd name="connsiteX4" fmla="*/ 393699 w 565151"/>
                    <a:gd name="connsiteY4" fmla="*/ 96920 h 921626"/>
                    <a:gd name="connsiteX5" fmla="*/ 550863 w 565151"/>
                    <a:gd name="connsiteY5" fmla="*/ 165976 h 921626"/>
                    <a:gd name="connsiteX6" fmla="*/ 557213 w 565151"/>
                    <a:gd name="connsiteY6" fmla="*/ 921626 h 921626"/>
                    <a:gd name="connsiteX7" fmla="*/ 18257 w 565151"/>
                    <a:gd name="connsiteY7" fmla="*/ 910513 h 921626"/>
                    <a:gd name="connsiteX8" fmla="*/ 0 w 565151"/>
                    <a:gd name="connsiteY8" fmla="*/ 18339 h 921626"/>
                    <a:gd name="connsiteX9" fmla="*/ 120650 w 565151"/>
                    <a:gd name="connsiteY9" fmla="*/ 21514 h 921626"/>
                    <a:gd name="connsiteX0" fmla="*/ 120650 w 565151"/>
                    <a:gd name="connsiteY0" fmla="*/ 21514 h 921626"/>
                    <a:gd name="connsiteX1" fmla="*/ 290513 w 565151"/>
                    <a:gd name="connsiteY1" fmla="*/ 65963 h 921626"/>
                    <a:gd name="connsiteX2" fmla="*/ 388144 w 565151"/>
                    <a:gd name="connsiteY2" fmla="*/ 82 h 921626"/>
                    <a:gd name="connsiteX3" fmla="*/ 565151 w 565151"/>
                    <a:gd name="connsiteY3" fmla="*/ 85808 h 921626"/>
                    <a:gd name="connsiteX4" fmla="*/ 393699 w 565151"/>
                    <a:gd name="connsiteY4" fmla="*/ 96920 h 921626"/>
                    <a:gd name="connsiteX5" fmla="*/ 550863 w 565151"/>
                    <a:gd name="connsiteY5" fmla="*/ 165976 h 921626"/>
                    <a:gd name="connsiteX6" fmla="*/ 557213 w 565151"/>
                    <a:gd name="connsiteY6" fmla="*/ 921626 h 921626"/>
                    <a:gd name="connsiteX7" fmla="*/ 18257 w 565151"/>
                    <a:gd name="connsiteY7" fmla="*/ 910513 h 921626"/>
                    <a:gd name="connsiteX8" fmla="*/ 0 w 565151"/>
                    <a:gd name="connsiteY8" fmla="*/ 18339 h 921626"/>
                    <a:gd name="connsiteX9" fmla="*/ 120650 w 565151"/>
                    <a:gd name="connsiteY9" fmla="*/ 21514 h 921626"/>
                    <a:gd name="connsiteX0" fmla="*/ 120650 w 565151"/>
                    <a:gd name="connsiteY0" fmla="*/ 12008 h 912120"/>
                    <a:gd name="connsiteX1" fmla="*/ 290513 w 565151"/>
                    <a:gd name="connsiteY1" fmla="*/ 56457 h 912120"/>
                    <a:gd name="connsiteX2" fmla="*/ 381000 w 565151"/>
                    <a:gd name="connsiteY2" fmla="*/ 101 h 912120"/>
                    <a:gd name="connsiteX3" fmla="*/ 565151 w 565151"/>
                    <a:gd name="connsiteY3" fmla="*/ 76302 h 912120"/>
                    <a:gd name="connsiteX4" fmla="*/ 393699 w 565151"/>
                    <a:gd name="connsiteY4" fmla="*/ 87414 h 912120"/>
                    <a:gd name="connsiteX5" fmla="*/ 550863 w 565151"/>
                    <a:gd name="connsiteY5" fmla="*/ 156470 h 912120"/>
                    <a:gd name="connsiteX6" fmla="*/ 557213 w 565151"/>
                    <a:gd name="connsiteY6" fmla="*/ 912120 h 912120"/>
                    <a:gd name="connsiteX7" fmla="*/ 18257 w 565151"/>
                    <a:gd name="connsiteY7" fmla="*/ 901007 h 912120"/>
                    <a:gd name="connsiteX8" fmla="*/ 0 w 565151"/>
                    <a:gd name="connsiteY8" fmla="*/ 8833 h 912120"/>
                    <a:gd name="connsiteX9" fmla="*/ 120650 w 565151"/>
                    <a:gd name="connsiteY9" fmla="*/ 12008 h 912120"/>
                    <a:gd name="connsiteX0" fmla="*/ 120650 w 565151"/>
                    <a:gd name="connsiteY0" fmla="*/ 11907 h 912019"/>
                    <a:gd name="connsiteX1" fmla="*/ 290513 w 565151"/>
                    <a:gd name="connsiteY1" fmla="*/ 56356 h 912019"/>
                    <a:gd name="connsiteX2" fmla="*/ 381000 w 565151"/>
                    <a:gd name="connsiteY2" fmla="*/ 0 h 912019"/>
                    <a:gd name="connsiteX3" fmla="*/ 565151 w 565151"/>
                    <a:gd name="connsiteY3" fmla="*/ 76201 h 912019"/>
                    <a:gd name="connsiteX4" fmla="*/ 393699 w 565151"/>
                    <a:gd name="connsiteY4" fmla="*/ 87313 h 912019"/>
                    <a:gd name="connsiteX5" fmla="*/ 550863 w 565151"/>
                    <a:gd name="connsiteY5" fmla="*/ 156369 h 912019"/>
                    <a:gd name="connsiteX6" fmla="*/ 557213 w 565151"/>
                    <a:gd name="connsiteY6" fmla="*/ 912019 h 912019"/>
                    <a:gd name="connsiteX7" fmla="*/ 18257 w 565151"/>
                    <a:gd name="connsiteY7" fmla="*/ 900906 h 912019"/>
                    <a:gd name="connsiteX8" fmla="*/ 0 w 565151"/>
                    <a:gd name="connsiteY8" fmla="*/ 8732 h 912019"/>
                    <a:gd name="connsiteX9" fmla="*/ 120650 w 565151"/>
                    <a:gd name="connsiteY9" fmla="*/ 11907 h 912019"/>
                    <a:gd name="connsiteX0" fmla="*/ 120650 w 565151"/>
                    <a:gd name="connsiteY0" fmla="*/ 11907 h 912019"/>
                    <a:gd name="connsiteX1" fmla="*/ 290513 w 565151"/>
                    <a:gd name="connsiteY1" fmla="*/ 56356 h 912019"/>
                    <a:gd name="connsiteX2" fmla="*/ 381000 w 565151"/>
                    <a:gd name="connsiteY2" fmla="*/ 0 h 912019"/>
                    <a:gd name="connsiteX3" fmla="*/ 565151 w 565151"/>
                    <a:gd name="connsiteY3" fmla="*/ 76201 h 912019"/>
                    <a:gd name="connsiteX4" fmla="*/ 393699 w 565151"/>
                    <a:gd name="connsiteY4" fmla="*/ 87313 h 912019"/>
                    <a:gd name="connsiteX5" fmla="*/ 550863 w 565151"/>
                    <a:gd name="connsiteY5" fmla="*/ 156369 h 912019"/>
                    <a:gd name="connsiteX6" fmla="*/ 557213 w 565151"/>
                    <a:gd name="connsiteY6" fmla="*/ 912019 h 912019"/>
                    <a:gd name="connsiteX7" fmla="*/ 18257 w 565151"/>
                    <a:gd name="connsiteY7" fmla="*/ 900906 h 912019"/>
                    <a:gd name="connsiteX8" fmla="*/ 0 w 565151"/>
                    <a:gd name="connsiteY8" fmla="*/ 8732 h 912019"/>
                    <a:gd name="connsiteX9" fmla="*/ 120650 w 565151"/>
                    <a:gd name="connsiteY9" fmla="*/ 11907 h 912019"/>
                    <a:gd name="connsiteX0" fmla="*/ 120650 w 565151"/>
                    <a:gd name="connsiteY0" fmla="*/ 21432 h 921544"/>
                    <a:gd name="connsiteX1" fmla="*/ 290513 w 565151"/>
                    <a:gd name="connsiteY1" fmla="*/ 65881 h 921544"/>
                    <a:gd name="connsiteX2" fmla="*/ 371475 w 565151"/>
                    <a:gd name="connsiteY2" fmla="*/ 0 h 921544"/>
                    <a:gd name="connsiteX3" fmla="*/ 565151 w 565151"/>
                    <a:gd name="connsiteY3" fmla="*/ 85726 h 921544"/>
                    <a:gd name="connsiteX4" fmla="*/ 393699 w 565151"/>
                    <a:gd name="connsiteY4" fmla="*/ 96838 h 921544"/>
                    <a:gd name="connsiteX5" fmla="*/ 550863 w 565151"/>
                    <a:gd name="connsiteY5" fmla="*/ 165894 h 921544"/>
                    <a:gd name="connsiteX6" fmla="*/ 557213 w 565151"/>
                    <a:gd name="connsiteY6" fmla="*/ 921544 h 921544"/>
                    <a:gd name="connsiteX7" fmla="*/ 18257 w 565151"/>
                    <a:gd name="connsiteY7" fmla="*/ 910431 h 921544"/>
                    <a:gd name="connsiteX8" fmla="*/ 0 w 565151"/>
                    <a:gd name="connsiteY8" fmla="*/ 18257 h 921544"/>
                    <a:gd name="connsiteX9" fmla="*/ 120650 w 565151"/>
                    <a:gd name="connsiteY9" fmla="*/ 21432 h 921544"/>
                    <a:gd name="connsiteX0" fmla="*/ 120650 w 565151"/>
                    <a:gd name="connsiteY0" fmla="*/ 21432 h 921544"/>
                    <a:gd name="connsiteX1" fmla="*/ 290513 w 565151"/>
                    <a:gd name="connsiteY1" fmla="*/ 65881 h 921544"/>
                    <a:gd name="connsiteX2" fmla="*/ 371475 w 565151"/>
                    <a:gd name="connsiteY2" fmla="*/ 0 h 921544"/>
                    <a:gd name="connsiteX3" fmla="*/ 565151 w 565151"/>
                    <a:gd name="connsiteY3" fmla="*/ 85726 h 921544"/>
                    <a:gd name="connsiteX4" fmla="*/ 393699 w 565151"/>
                    <a:gd name="connsiteY4" fmla="*/ 96838 h 921544"/>
                    <a:gd name="connsiteX5" fmla="*/ 550863 w 565151"/>
                    <a:gd name="connsiteY5" fmla="*/ 165894 h 921544"/>
                    <a:gd name="connsiteX6" fmla="*/ 557213 w 565151"/>
                    <a:gd name="connsiteY6" fmla="*/ 921544 h 921544"/>
                    <a:gd name="connsiteX7" fmla="*/ 18257 w 565151"/>
                    <a:gd name="connsiteY7" fmla="*/ 910431 h 921544"/>
                    <a:gd name="connsiteX8" fmla="*/ 0 w 565151"/>
                    <a:gd name="connsiteY8" fmla="*/ 18257 h 921544"/>
                    <a:gd name="connsiteX9" fmla="*/ 120650 w 565151"/>
                    <a:gd name="connsiteY9" fmla="*/ 21432 h 921544"/>
                    <a:gd name="connsiteX0" fmla="*/ 120650 w 565151"/>
                    <a:gd name="connsiteY0" fmla="*/ 21552 h 921664"/>
                    <a:gd name="connsiteX1" fmla="*/ 290513 w 565151"/>
                    <a:gd name="connsiteY1" fmla="*/ 66001 h 921664"/>
                    <a:gd name="connsiteX2" fmla="*/ 371475 w 565151"/>
                    <a:gd name="connsiteY2" fmla="*/ 120 h 921664"/>
                    <a:gd name="connsiteX3" fmla="*/ 565151 w 565151"/>
                    <a:gd name="connsiteY3" fmla="*/ 85846 h 921664"/>
                    <a:gd name="connsiteX4" fmla="*/ 393699 w 565151"/>
                    <a:gd name="connsiteY4" fmla="*/ 96958 h 921664"/>
                    <a:gd name="connsiteX5" fmla="*/ 550863 w 565151"/>
                    <a:gd name="connsiteY5" fmla="*/ 166014 h 921664"/>
                    <a:gd name="connsiteX6" fmla="*/ 557213 w 565151"/>
                    <a:gd name="connsiteY6" fmla="*/ 921664 h 921664"/>
                    <a:gd name="connsiteX7" fmla="*/ 18257 w 565151"/>
                    <a:gd name="connsiteY7" fmla="*/ 910551 h 921664"/>
                    <a:gd name="connsiteX8" fmla="*/ 0 w 565151"/>
                    <a:gd name="connsiteY8" fmla="*/ 18377 h 921664"/>
                    <a:gd name="connsiteX9" fmla="*/ 120650 w 565151"/>
                    <a:gd name="connsiteY9" fmla="*/ 21552 h 921664"/>
                    <a:gd name="connsiteX0" fmla="*/ 120650 w 565151"/>
                    <a:gd name="connsiteY0" fmla="*/ 9668 h 909780"/>
                    <a:gd name="connsiteX1" fmla="*/ 290513 w 565151"/>
                    <a:gd name="connsiteY1" fmla="*/ 54117 h 909780"/>
                    <a:gd name="connsiteX2" fmla="*/ 369093 w 565151"/>
                    <a:gd name="connsiteY2" fmla="*/ 142 h 909780"/>
                    <a:gd name="connsiteX3" fmla="*/ 565151 w 565151"/>
                    <a:gd name="connsiteY3" fmla="*/ 73962 h 909780"/>
                    <a:gd name="connsiteX4" fmla="*/ 393699 w 565151"/>
                    <a:gd name="connsiteY4" fmla="*/ 85074 h 909780"/>
                    <a:gd name="connsiteX5" fmla="*/ 550863 w 565151"/>
                    <a:gd name="connsiteY5" fmla="*/ 154130 h 909780"/>
                    <a:gd name="connsiteX6" fmla="*/ 557213 w 565151"/>
                    <a:gd name="connsiteY6" fmla="*/ 909780 h 909780"/>
                    <a:gd name="connsiteX7" fmla="*/ 18257 w 565151"/>
                    <a:gd name="connsiteY7" fmla="*/ 898667 h 909780"/>
                    <a:gd name="connsiteX8" fmla="*/ 0 w 565151"/>
                    <a:gd name="connsiteY8" fmla="*/ 6493 h 909780"/>
                    <a:gd name="connsiteX9" fmla="*/ 120650 w 565151"/>
                    <a:gd name="connsiteY9" fmla="*/ 9668 h 909780"/>
                    <a:gd name="connsiteX0" fmla="*/ 120650 w 557213"/>
                    <a:gd name="connsiteY0" fmla="*/ 9668 h 909780"/>
                    <a:gd name="connsiteX1" fmla="*/ 290513 w 557213"/>
                    <a:gd name="connsiteY1" fmla="*/ 54117 h 909780"/>
                    <a:gd name="connsiteX2" fmla="*/ 369093 w 557213"/>
                    <a:gd name="connsiteY2" fmla="*/ 142 h 909780"/>
                    <a:gd name="connsiteX3" fmla="*/ 553245 w 557213"/>
                    <a:gd name="connsiteY3" fmla="*/ 73962 h 909780"/>
                    <a:gd name="connsiteX4" fmla="*/ 393699 w 557213"/>
                    <a:gd name="connsiteY4" fmla="*/ 85074 h 909780"/>
                    <a:gd name="connsiteX5" fmla="*/ 550863 w 557213"/>
                    <a:gd name="connsiteY5" fmla="*/ 154130 h 909780"/>
                    <a:gd name="connsiteX6" fmla="*/ 557213 w 557213"/>
                    <a:gd name="connsiteY6" fmla="*/ 909780 h 909780"/>
                    <a:gd name="connsiteX7" fmla="*/ 18257 w 557213"/>
                    <a:gd name="connsiteY7" fmla="*/ 898667 h 909780"/>
                    <a:gd name="connsiteX8" fmla="*/ 0 w 557213"/>
                    <a:gd name="connsiteY8" fmla="*/ 6493 h 909780"/>
                    <a:gd name="connsiteX9" fmla="*/ 120650 w 557213"/>
                    <a:gd name="connsiteY9" fmla="*/ 9668 h 909780"/>
                    <a:gd name="connsiteX0" fmla="*/ 120650 w 557213"/>
                    <a:gd name="connsiteY0" fmla="*/ 9668 h 909780"/>
                    <a:gd name="connsiteX1" fmla="*/ 290513 w 557213"/>
                    <a:gd name="connsiteY1" fmla="*/ 54117 h 909780"/>
                    <a:gd name="connsiteX2" fmla="*/ 369093 w 557213"/>
                    <a:gd name="connsiteY2" fmla="*/ 142 h 909780"/>
                    <a:gd name="connsiteX3" fmla="*/ 553245 w 557213"/>
                    <a:gd name="connsiteY3" fmla="*/ 73962 h 909780"/>
                    <a:gd name="connsiteX4" fmla="*/ 393699 w 557213"/>
                    <a:gd name="connsiteY4" fmla="*/ 85074 h 909780"/>
                    <a:gd name="connsiteX5" fmla="*/ 550863 w 557213"/>
                    <a:gd name="connsiteY5" fmla="*/ 154130 h 909780"/>
                    <a:gd name="connsiteX6" fmla="*/ 557213 w 557213"/>
                    <a:gd name="connsiteY6" fmla="*/ 909780 h 909780"/>
                    <a:gd name="connsiteX7" fmla="*/ 18257 w 557213"/>
                    <a:gd name="connsiteY7" fmla="*/ 898667 h 909780"/>
                    <a:gd name="connsiteX8" fmla="*/ 0 w 557213"/>
                    <a:gd name="connsiteY8" fmla="*/ 6493 h 909780"/>
                    <a:gd name="connsiteX9" fmla="*/ 120650 w 557213"/>
                    <a:gd name="connsiteY9" fmla="*/ 9668 h 909780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422274 w 557213"/>
                    <a:gd name="connsiteY4" fmla="*/ 94457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422274 w 557213"/>
                    <a:gd name="connsiteY4" fmla="*/ 94457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422274 w 557213"/>
                    <a:gd name="connsiteY4" fmla="*/ 94457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12119 h 912231"/>
                    <a:gd name="connsiteX1" fmla="*/ 290513 w 557213"/>
                    <a:gd name="connsiteY1" fmla="*/ 56568 h 912231"/>
                    <a:gd name="connsiteX2" fmla="*/ 369093 w 557213"/>
                    <a:gd name="connsiteY2" fmla="*/ 2593 h 912231"/>
                    <a:gd name="connsiteX3" fmla="*/ 553245 w 557213"/>
                    <a:gd name="connsiteY3" fmla="*/ 76413 h 912231"/>
                    <a:gd name="connsiteX4" fmla="*/ 422274 w 557213"/>
                    <a:gd name="connsiteY4" fmla="*/ 97050 h 912231"/>
                    <a:gd name="connsiteX5" fmla="*/ 550863 w 557213"/>
                    <a:gd name="connsiteY5" fmla="*/ 156581 h 912231"/>
                    <a:gd name="connsiteX6" fmla="*/ 557213 w 557213"/>
                    <a:gd name="connsiteY6" fmla="*/ 912231 h 912231"/>
                    <a:gd name="connsiteX7" fmla="*/ 18257 w 557213"/>
                    <a:gd name="connsiteY7" fmla="*/ 901118 h 912231"/>
                    <a:gd name="connsiteX8" fmla="*/ 0 w 557213"/>
                    <a:gd name="connsiteY8" fmla="*/ 8944 h 912231"/>
                    <a:gd name="connsiteX9" fmla="*/ 120650 w 557213"/>
                    <a:gd name="connsiteY9" fmla="*/ 12119 h 912231"/>
                    <a:gd name="connsiteX0" fmla="*/ 120650 w 557213"/>
                    <a:gd name="connsiteY0" fmla="*/ 9808 h 909920"/>
                    <a:gd name="connsiteX1" fmla="*/ 290513 w 557213"/>
                    <a:gd name="connsiteY1" fmla="*/ 54257 h 909920"/>
                    <a:gd name="connsiteX2" fmla="*/ 369093 w 557213"/>
                    <a:gd name="connsiteY2" fmla="*/ 282 h 909920"/>
                    <a:gd name="connsiteX3" fmla="*/ 553245 w 557213"/>
                    <a:gd name="connsiteY3" fmla="*/ 74102 h 909920"/>
                    <a:gd name="connsiteX4" fmla="*/ 422274 w 557213"/>
                    <a:gd name="connsiteY4" fmla="*/ 94739 h 909920"/>
                    <a:gd name="connsiteX5" fmla="*/ 550863 w 557213"/>
                    <a:gd name="connsiteY5" fmla="*/ 154270 h 909920"/>
                    <a:gd name="connsiteX6" fmla="*/ 557213 w 557213"/>
                    <a:gd name="connsiteY6" fmla="*/ 909920 h 909920"/>
                    <a:gd name="connsiteX7" fmla="*/ 18257 w 557213"/>
                    <a:gd name="connsiteY7" fmla="*/ 898807 h 909920"/>
                    <a:gd name="connsiteX8" fmla="*/ 0 w 557213"/>
                    <a:gd name="connsiteY8" fmla="*/ 6633 h 909920"/>
                    <a:gd name="connsiteX9" fmla="*/ 120650 w 557213"/>
                    <a:gd name="connsiteY9" fmla="*/ 9808 h 909920"/>
                    <a:gd name="connsiteX0" fmla="*/ 120650 w 557213"/>
                    <a:gd name="connsiteY0" fmla="*/ 10812 h 910924"/>
                    <a:gd name="connsiteX1" fmla="*/ 290513 w 557213"/>
                    <a:gd name="connsiteY1" fmla="*/ 55261 h 910924"/>
                    <a:gd name="connsiteX2" fmla="*/ 369093 w 557213"/>
                    <a:gd name="connsiteY2" fmla="*/ 1286 h 910924"/>
                    <a:gd name="connsiteX3" fmla="*/ 553245 w 557213"/>
                    <a:gd name="connsiteY3" fmla="*/ 75106 h 910924"/>
                    <a:gd name="connsiteX4" fmla="*/ 422274 w 557213"/>
                    <a:gd name="connsiteY4" fmla="*/ 95743 h 910924"/>
                    <a:gd name="connsiteX5" fmla="*/ 550863 w 557213"/>
                    <a:gd name="connsiteY5" fmla="*/ 155274 h 910924"/>
                    <a:gd name="connsiteX6" fmla="*/ 557213 w 557213"/>
                    <a:gd name="connsiteY6" fmla="*/ 910924 h 910924"/>
                    <a:gd name="connsiteX7" fmla="*/ 18257 w 557213"/>
                    <a:gd name="connsiteY7" fmla="*/ 899811 h 910924"/>
                    <a:gd name="connsiteX8" fmla="*/ 0 w 557213"/>
                    <a:gd name="connsiteY8" fmla="*/ 7637 h 910924"/>
                    <a:gd name="connsiteX9" fmla="*/ 120650 w 557213"/>
                    <a:gd name="connsiteY9" fmla="*/ 10812 h 910924"/>
                    <a:gd name="connsiteX0" fmla="*/ 120650 w 557266"/>
                    <a:gd name="connsiteY0" fmla="*/ 10549 h 910661"/>
                    <a:gd name="connsiteX1" fmla="*/ 290513 w 557266"/>
                    <a:gd name="connsiteY1" fmla="*/ 54998 h 910661"/>
                    <a:gd name="connsiteX2" fmla="*/ 369093 w 557266"/>
                    <a:gd name="connsiteY2" fmla="*/ 1023 h 910661"/>
                    <a:gd name="connsiteX3" fmla="*/ 553245 w 557266"/>
                    <a:gd name="connsiteY3" fmla="*/ 74843 h 910661"/>
                    <a:gd name="connsiteX4" fmla="*/ 422274 w 557266"/>
                    <a:gd name="connsiteY4" fmla="*/ 95480 h 910661"/>
                    <a:gd name="connsiteX5" fmla="*/ 550863 w 557266"/>
                    <a:gd name="connsiteY5" fmla="*/ 155011 h 910661"/>
                    <a:gd name="connsiteX6" fmla="*/ 557213 w 557266"/>
                    <a:gd name="connsiteY6" fmla="*/ 910661 h 910661"/>
                    <a:gd name="connsiteX7" fmla="*/ 18257 w 557266"/>
                    <a:gd name="connsiteY7" fmla="*/ 899548 h 910661"/>
                    <a:gd name="connsiteX8" fmla="*/ 0 w 557266"/>
                    <a:gd name="connsiteY8" fmla="*/ 7374 h 910661"/>
                    <a:gd name="connsiteX9" fmla="*/ 120650 w 557266"/>
                    <a:gd name="connsiteY9" fmla="*/ 10549 h 910661"/>
                    <a:gd name="connsiteX0" fmla="*/ 120650 w 557266"/>
                    <a:gd name="connsiteY0" fmla="*/ 10549 h 910661"/>
                    <a:gd name="connsiteX1" fmla="*/ 290513 w 557266"/>
                    <a:gd name="connsiteY1" fmla="*/ 54998 h 910661"/>
                    <a:gd name="connsiteX2" fmla="*/ 369093 w 557266"/>
                    <a:gd name="connsiteY2" fmla="*/ 1023 h 910661"/>
                    <a:gd name="connsiteX3" fmla="*/ 553245 w 557266"/>
                    <a:gd name="connsiteY3" fmla="*/ 74843 h 910661"/>
                    <a:gd name="connsiteX4" fmla="*/ 422274 w 557266"/>
                    <a:gd name="connsiteY4" fmla="*/ 95480 h 910661"/>
                    <a:gd name="connsiteX5" fmla="*/ 550863 w 557266"/>
                    <a:gd name="connsiteY5" fmla="*/ 155011 h 910661"/>
                    <a:gd name="connsiteX6" fmla="*/ 557213 w 557266"/>
                    <a:gd name="connsiteY6" fmla="*/ 910661 h 910661"/>
                    <a:gd name="connsiteX7" fmla="*/ 18257 w 557266"/>
                    <a:gd name="connsiteY7" fmla="*/ 899548 h 910661"/>
                    <a:gd name="connsiteX8" fmla="*/ 0 w 557266"/>
                    <a:gd name="connsiteY8" fmla="*/ 7374 h 910661"/>
                    <a:gd name="connsiteX9" fmla="*/ 120650 w 557266"/>
                    <a:gd name="connsiteY9" fmla="*/ 10549 h 910661"/>
                    <a:gd name="connsiteX0" fmla="*/ 120650 w 557266"/>
                    <a:gd name="connsiteY0" fmla="*/ 10549 h 910661"/>
                    <a:gd name="connsiteX1" fmla="*/ 290513 w 557266"/>
                    <a:gd name="connsiteY1" fmla="*/ 54998 h 910661"/>
                    <a:gd name="connsiteX2" fmla="*/ 369093 w 557266"/>
                    <a:gd name="connsiteY2" fmla="*/ 1023 h 910661"/>
                    <a:gd name="connsiteX3" fmla="*/ 553245 w 557266"/>
                    <a:gd name="connsiteY3" fmla="*/ 74843 h 910661"/>
                    <a:gd name="connsiteX4" fmla="*/ 422274 w 557266"/>
                    <a:gd name="connsiteY4" fmla="*/ 95480 h 910661"/>
                    <a:gd name="connsiteX5" fmla="*/ 550863 w 557266"/>
                    <a:gd name="connsiteY5" fmla="*/ 155011 h 910661"/>
                    <a:gd name="connsiteX6" fmla="*/ 557213 w 557266"/>
                    <a:gd name="connsiteY6" fmla="*/ 910661 h 910661"/>
                    <a:gd name="connsiteX7" fmla="*/ 18257 w 557266"/>
                    <a:gd name="connsiteY7" fmla="*/ 899548 h 910661"/>
                    <a:gd name="connsiteX8" fmla="*/ 0 w 557266"/>
                    <a:gd name="connsiteY8" fmla="*/ 7374 h 910661"/>
                    <a:gd name="connsiteX9" fmla="*/ 120650 w 557266"/>
                    <a:gd name="connsiteY9" fmla="*/ 10549 h 910661"/>
                    <a:gd name="connsiteX0" fmla="*/ 120650 w 557266"/>
                    <a:gd name="connsiteY0" fmla="*/ 10549 h 910661"/>
                    <a:gd name="connsiteX1" fmla="*/ 290513 w 557266"/>
                    <a:gd name="connsiteY1" fmla="*/ 54998 h 910661"/>
                    <a:gd name="connsiteX2" fmla="*/ 369093 w 557266"/>
                    <a:gd name="connsiteY2" fmla="*/ 1023 h 910661"/>
                    <a:gd name="connsiteX3" fmla="*/ 553245 w 557266"/>
                    <a:gd name="connsiteY3" fmla="*/ 74843 h 910661"/>
                    <a:gd name="connsiteX4" fmla="*/ 422274 w 557266"/>
                    <a:gd name="connsiteY4" fmla="*/ 95480 h 910661"/>
                    <a:gd name="connsiteX5" fmla="*/ 550863 w 557266"/>
                    <a:gd name="connsiteY5" fmla="*/ 155011 h 910661"/>
                    <a:gd name="connsiteX6" fmla="*/ 557213 w 557266"/>
                    <a:gd name="connsiteY6" fmla="*/ 910661 h 910661"/>
                    <a:gd name="connsiteX7" fmla="*/ 18257 w 557266"/>
                    <a:gd name="connsiteY7" fmla="*/ 899548 h 910661"/>
                    <a:gd name="connsiteX8" fmla="*/ 0 w 557266"/>
                    <a:gd name="connsiteY8" fmla="*/ 7374 h 910661"/>
                    <a:gd name="connsiteX9" fmla="*/ 120650 w 557266"/>
                    <a:gd name="connsiteY9" fmla="*/ 10549 h 910661"/>
                    <a:gd name="connsiteX0" fmla="*/ 102393 w 727075"/>
                    <a:gd name="connsiteY0" fmla="*/ 10549 h 910661"/>
                    <a:gd name="connsiteX1" fmla="*/ 272256 w 727075"/>
                    <a:gd name="connsiteY1" fmla="*/ 54998 h 910661"/>
                    <a:gd name="connsiteX2" fmla="*/ 350836 w 727075"/>
                    <a:gd name="connsiteY2" fmla="*/ 1023 h 910661"/>
                    <a:gd name="connsiteX3" fmla="*/ 534988 w 727075"/>
                    <a:gd name="connsiteY3" fmla="*/ 74843 h 910661"/>
                    <a:gd name="connsiteX4" fmla="*/ 404017 w 727075"/>
                    <a:gd name="connsiteY4" fmla="*/ 95480 h 910661"/>
                    <a:gd name="connsiteX5" fmla="*/ 532606 w 727075"/>
                    <a:gd name="connsiteY5" fmla="*/ 155011 h 910661"/>
                    <a:gd name="connsiteX6" fmla="*/ 538956 w 727075"/>
                    <a:gd name="connsiteY6" fmla="*/ 910661 h 910661"/>
                    <a:gd name="connsiteX7" fmla="*/ 0 w 727075"/>
                    <a:gd name="connsiteY7" fmla="*/ 899548 h 910661"/>
                    <a:gd name="connsiteX8" fmla="*/ 727075 w 727075"/>
                    <a:gd name="connsiteY8" fmla="*/ 14518 h 910661"/>
                    <a:gd name="connsiteX9" fmla="*/ 102393 w 727075"/>
                    <a:gd name="connsiteY9" fmla="*/ 10549 h 910661"/>
                    <a:gd name="connsiteX0" fmla="*/ 0 w 773907"/>
                    <a:gd name="connsiteY0" fmla="*/ 64037 h 972086"/>
                    <a:gd name="connsiteX1" fmla="*/ 169863 w 773907"/>
                    <a:gd name="connsiteY1" fmla="*/ 108486 h 972086"/>
                    <a:gd name="connsiteX2" fmla="*/ 248443 w 773907"/>
                    <a:gd name="connsiteY2" fmla="*/ 54511 h 972086"/>
                    <a:gd name="connsiteX3" fmla="*/ 432595 w 773907"/>
                    <a:gd name="connsiteY3" fmla="*/ 128331 h 972086"/>
                    <a:gd name="connsiteX4" fmla="*/ 301624 w 773907"/>
                    <a:gd name="connsiteY4" fmla="*/ 148968 h 972086"/>
                    <a:gd name="connsiteX5" fmla="*/ 430213 w 773907"/>
                    <a:gd name="connsiteY5" fmla="*/ 208499 h 972086"/>
                    <a:gd name="connsiteX6" fmla="*/ 436563 w 773907"/>
                    <a:gd name="connsiteY6" fmla="*/ 964149 h 972086"/>
                    <a:gd name="connsiteX7" fmla="*/ 773907 w 773907"/>
                    <a:gd name="connsiteY7" fmla="*/ 972086 h 972086"/>
                    <a:gd name="connsiteX8" fmla="*/ 624682 w 773907"/>
                    <a:gd name="connsiteY8" fmla="*/ 68006 h 972086"/>
                    <a:gd name="connsiteX9" fmla="*/ 0 w 773907"/>
                    <a:gd name="connsiteY9" fmla="*/ 64037 h 972086"/>
                    <a:gd name="connsiteX0" fmla="*/ 0 w 807075"/>
                    <a:gd name="connsiteY0" fmla="*/ 34757 h 942806"/>
                    <a:gd name="connsiteX1" fmla="*/ 169863 w 807075"/>
                    <a:gd name="connsiteY1" fmla="*/ 79206 h 942806"/>
                    <a:gd name="connsiteX2" fmla="*/ 248443 w 807075"/>
                    <a:gd name="connsiteY2" fmla="*/ 25231 h 942806"/>
                    <a:gd name="connsiteX3" fmla="*/ 432595 w 807075"/>
                    <a:gd name="connsiteY3" fmla="*/ 99051 h 942806"/>
                    <a:gd name="connsiteX4" fmla="*/ 301624 w 807075"/>
                    <a:gd name="connsiteY4" fmla="*/ 119688 h 942806"/>
                    <a:gd name="connsiteX5" fmla="*/ 430213 w 807075"/>
                    <a:gd name="connsiteY5" fmla="*/ 179219 h 942806"/>
                    <a:gd name="connsiteX6" fmla="*/ 436563 w 807075"/>
                    <a:gd name="connsiteY6" fmla="*/ 934869 h 942806"/>
                    <a:gd name="connsiteX7" fmla="*/ 773907 w 807075"/>
                    <a:gd name="connsiteY7" fmla="*/ 942806 h 942806"/>
                    <a:gd name="connsiteX8" fmla="*/ 755651 w 807075"/>
                    <a:gd name="connsiteY8" fmla="*/ 81588 h 942806"/>
                    <a:gd name="connsiteX9" fmla="*/ 0 w 807075"/>
                    <a:gd name="connsiteY9" fmla="*/ 34757 h 942806"/>
                    <a:gd name="connsiteX0" fmla="*/ 0 w 807075"/>
                    <a:gd name="connsiteY0" fmla="*/ 10549 h 918598"/>
                    <a:gd name="connsiteX1" fmla="*/ 169863 w 807075"/>
                    <a:gd name="connsiteY1" fmla="*/ 54998 h 918598"/>
                    <a:gd name="connsiteX2" fmla="*/ 248443 w 807075"/>
                    <a:gd name="connsiteY2" fmla="*/ 1023 h 918598"/>
                    <a:gd name="connsiteX3" fmla="*/ 432595 w 807075"/>
                    <a:gd name="connsiteY3" fmla="*/ 74843 h 918598"/>
                    <a:gd name="connsiteX4" fmla="*/ 301624 w 807075"/>
                    <a:gd name="connsiteY4" fmla="*/ 95480 h 918598"/>
                    <a:gd name="connsiteX5" fmla="*/ 430213 w 807075"/>
                    <a:gd name="connsiteY5" fmla="*/ 155011 h 918598"/>
                    <a:gd name="connsiteX6" fmla="*/ 436563 w 807075"/>
                    <a:gd name="connsiteY6" fmla="*/ 910661 h 918598"/>
                    <a:gd name="connsiteX7" fmla="*/ 773907 w 807075"/>
                    <a:gd name="connsiteY7" fmla="*/ 918598 h 918598"/>
                    <a:gd name="connsiteX8" fmla="*/ 755651 w 807075"/>
                    <a:gd name="connsiteY8" fmla="*/ 57380 h 918598"/>
                    <a:gd name="connsiteX9" fmla="*/ 0 w 807075"/>
                    <a:gd name="connsiteY9" fmla="*/ 10549 h 918598"/>
                    <a:gd name="connsiteX0" fmla="*/ 0 w 773907"/>
                    <a:gd name="connsiteY0" fmla="*/ 10549 h 918598"/>
                    <a:gd name="connsiteX1" fmla="*/ 169863 w 773907"/>
                    <a:gd name="connsiteY1" fmla="*/ 54998 h 918598"/>
                    <a:gd name="connsiteX2" fmla="*/ 248443 w 773907"/>
                    <a:gd name="connsiteY2" fmla="*/ 1023 h 918598"/>
                    <a:gd name="connsiteX3" fmla="*/ 432595 w 773907"/>
                    <a:gd name="connsiteY3" fmla="*/ 74843 h 918598"/>
                    <a:gd name="connsiteX4" fmla="*/ 301624 w 773907"/>
                    <a:gd name="connsiteY4" fmla="*/ 95480 h 918598"/>
                    <a:gd name="connsiteX5" fmla="*/ 430213 w 773907"/>
                    <a:gd name="connsiteY5" fmla="*/ 155011 h 918598"/>
                    <a:gd name="connsiteX6" fmla="*/ 436563 w 773907"/>
                    <a:gd name="connsiteY6" fmla="*/ 910661 h 918598"/>
                    <a:gd name="connsiteX7" fmla="*/ 773907 w 773907"/>
                    <a:gd name="connsiteY7" fmla="*/ 918598 h 918598"/>
                    <a:gd name="connsiteX8" fmla="*/ 755651 w 773907"/>
                    <a:gd name="connsiteY8" fmla="*/ 57380 h 918598"/>
                    <a:gd name="connsiteX9" fmla="*/ 0 w 773907"/>
                    <a:gd name="connsiteY9" fmla="*/ 10549 h 918598"/>
                    <a:gd name="connsiteX0" fmla="*/ 0 w 773907"/>
                    <a:gd name="connsiteY0" fmla="*/ 24606 h 932655"/>
                    <a:gd name="connsiteX1" fmla="*/ 169863 w 773907"/>
                    <a:gd name="connsiteY1" fmla="*/ 69055 h 932655"/>
                    <a:gd name="connsiteX2" fmla="*/ 248443 w 773907"/>
                    <a:gd name="connsiteY2" fmla="*/ 15080 h 932655"/>
                    <a:gd name="connsiteX3" fmla="*/ 432595 w 773907"/>
                    <a:gd name="connsiteY3" fmla="*/ 88900 h 932655"/>
                    <a:gd name="connsiteX4" fmla="*/ 301624 w 773907"/>
                    <a:gd name="connsiteY4" fmla="*/ 109537 h 932655"/>
                    <a:gd name="connsiteX5" fmla="*/ 430213 w 773907"/>
                    <a:gd name="connsiteY5" fmla="*/ 169068 h 932655"/>
                    <a:gd name="connsiteX6" fmla="*/ 436563 w 773907"/>
                    <a:gd name="connsiteY6" fmla="*/ 924718 h 932655"/>
                    <a:gd name="connsiteX7" fmla="*/ 773907 w 773907"/>
                    <a:gd name="connsiteY7" fmla="*/ 932655 h 932655"/>
                    <a:gd name="connsiteX8" fmla="*/ 755651 w 773907"/>
                    <a:gd name="connsiteY8" fmla="*/ 0 h 932655"/>
                    <a:gd name="connsiteX9" fmla="*/ 0 w 773907"/>
                    <a:gd name="connsiteY9" fmla="*/ 24606 h 932655"/>
                    <a:gd name="connsiteX0" fmla="*/ 0 w 815699"/>
                    <a:gd name="connsiteY0" fmla="*/ 100535 h 1008584"/>
                    <a:gd name="connsiteX1" fmla="*/ 169863 w 815699"/>
                    <a:gd name="connsiteY1" fmla="*/ 144984 h 1008584"/>
                    <a:gd name="connsiteX2" fmla="*/ 248443 w 815699"/>
                    <a:gd name="connsiteY2" fmla="*/ 91009 h 1008584"/>
                    <a:gd name="connsiteX3" fmla="*/ 432595 w 815699"/>
                    <a:gd name="connsiteY3" fmla="*/ 164829 h 1008584"/>
                    <a:gd name="connsiteX4" fmla="*/ 301624 w 815699"/>
                    <a:gd name="connsiteY4" fmla="*/ 185466 h 1008584"/>
                    <a:gd name="connsiteX5" fmla="*/ 430213 w 815699"/>
                    <a:gd name="connsiteY5" fmla="*/ 244997 h 1008584"/>
                    <a:gd name="connsiteX6" fmla="*/ 436563 w 815699"/>
                    <a:gd name="connsiteY6" fmla="*/ 1000647 h 1008584"/>
                    <a:gd name="connsiteX7" fmla="*/ 773907 w 815699"/>
                    <a:gd name="connsiteY7" fmla="*/ 1008584 h 1008584"/>
                    <a:gd name="connsiteX8" fmla="*/ 755651 w 815699"/>
                    <a:gd name="connsiteY8" fmla="*/ 75929 h 1008584"/>
                    <a:gd name="connsiteX9" fmla="*/ 12079 w 815699"/>
                    <a:gd name="connsiteY9" fmla="*/ 59880 h 1008584"/>
                    <a:gd name="connsiteX10" fmla="*/ 0 w 815699"/>
                    <a:gd name="connsiteY10" fmla="*/ 100535 h 1008584"/>
                    <a:gd name="connsiteX0" fmla="*/ 0 w 815699"/>
                    <a:gd name="connsiteY0" fmla="*/ 40655 h 948704"/>
                    <a:gd name="connsiteX1" fmla="*/ 169863 w 815699"/>
                    <a:gd name="connsiteY1" fmla="*/ 85104 h 948704"/>
                    <a:gd name="connsiteX2" fmla="*/ 248443 w 815699"/>
                    <a:gd name="connsiteY2" fmla="*/ 31129 h 948704"/>
                    <a:gd name="connsiteX3" fmla="*/ 432595 w 815699"/>
                    <a:gd name="connsiteY3" fmla="*/ 104949 h 948704"/>
                    <a:gd name="connsiteX4" fmla="*/ 301624 w 815699"/>
                    <a:gd name="connsiteY4" fmla="*/ 125586 h 948704"/>
                    <a:gd name="connsiteX5" fmla="*/ 430213 w 815699"/>
                    <a:gd name="connsiteY5" fmla="*/ 185117 h 948704"/>
                    <a:gd name="connsiteX6" fmla="*/ 436563 w 815699"/>
                    <a:gd name="connsiteY6" fmla="*/ 940767 h 948704"/>
                    <a:gd name="connsiteX7" fmla="*/ 773907 w 815699"/>
                    <a:gd name="connsiteY7" fmla="*/ 948704 h 948704"/>
                    <a:gd name="connsiteX8" fmla="*/ 755651 w 815699"/>
                    <a:gd name="connsiteY8" fmla="*/ 16049 h 948704"/>
                    <a:gd name="connsiteX9" fmla="*/ 12079 w 815699"/>
                    <a:gd name="connsiteY9" fmla="*/ 0 h 948704"/>
                    <a:gd name="connsiteX10" fmla="*/ 0 w 815699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30213 w 773907"/>
                    <a:gd name="connsiteY5" fmla="*/ 185117 h 948704"/>
                    <a:gd name="connsiteX6" fmla="*/ 436563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75457 w 773907"/>
                    <a:gd name="connsiteY5" fmla="*/ 201786 h 948704"/>
                    <a:gd name="connsiteX6" fmla="*/ 436563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75457 w 773907"/>
                    <a:gd name="connsiteY5" fmla="*/ 201786 h 948704"/>
                    <a:gd name="connsiteX6" fmla="*/ 465138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8789 w 773907"/>
                    <a:gd name="connsiteY5" fmla="*/ 197023 h 948704"/>
                    <a:gd name="connsiteX6" fmla="*/ 465138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4027 w 773907"/>
                    <a:gd name="connsiteY5" fmla="*/ 197023 h 948704"/>
                    <a:gd name="connsiteX6" fmla="*/ 465138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4027 w 773907"/>
                    <a:gd name="connsiteY5" fmla="*/ 197023 h 948704"/>
                    <a:gd name="connsiteX6" fmla="*/ 457995 w 773907"/>
                    <a:gd name="connsiteY6" fmla="*/ 943148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4027 w 773907"/>
                    <a:gd name="connsiteY5" fmla="*/ 197023 h 948704"/>
                    <a:gd name="connsiteX6" fmla="*/ 467520 w 773907"/>
                    <a:gd name="connsiteY6" fmla="*/ 943148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4027 w 773907"/>
                    <a:gd name="connsiteY5" fmla="*/ 197023 h 948704"/>
                    <a:gd name="connsiteX6" fmla="*/ 462758 w 773907"/>
                    <a:gd name="connsiteY6" fmla="*/ 943148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3907" h="948704">
                      <a:moveTo>
                        <a:pt x="0" y="40655"/>
                      </a:moveTo>
                      <a:cubicBezTo>
                        <a:pt x="48419" y="48592"/>
                        <a:pt x="114168" y="67642"/>
                        <a:pt x="169863" y="85104"/>
                      </a:cubicBezTo>
                      <a:cubicBezTo>
                        <a:pt x="225558" y="102566"/>
                        <a:pt x="197644" y="40655"/>
                        <a:pt x="248443" y="31129"/>
                      </a:cubicBezTo>
                      <a:cubicBezTo>
                        <a:pt x="299242" y="21603"/>
                        <a:pt x="464345" y="81137"/>
                        <a:pt x="432595" y="104949"/>
                      </a:cubicBezTo>
                      <a:cubicBezTo>
                        <a:pt x="400845" y="128761"/>
                        <a:pt x="298052" y="110240"/>
                        <a:pt x="301624" y="125586"/>
                      </a:cubicBezTo>
                      <a:cubicBezTo>
                        <a:pt x="305196" y="140932"/>
                        <a:pt x="396876" y="167654"/>
                        <a:pt x="454027" y="197023"/>
                      </a:cubicBezTo>
                      <a:cubicBezTo>
                        <a:pt x="456144" y="448906"/>
                        <a:pt x="460641" y="691265"/>
                        <a:pt x="462758" y="943148"/>
                      </a:cubicBezTo>
                      <a:lnTo>
                        <a:pt x="773907" y="948704"/>
                      </a:lnTo>
                      <a:lnTo>
                        <a:pt x="755651" y="16049"/>
                      </a:lnTo>
                      <a:lnTo>
                        <a:pt x="12079" y="0"/>
                      </a:lnTo>
                      <a:lnTo>
                        <a:pt x="0" y="40655"/>
                      </a:ln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-1143000" ty="6350" sx="40000" sy="40000" flip="none" algn="tl"/>
                </a:blip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 ker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 rot="1440000">
                  <a:off x="906275" y="6113325"/>
                  <a:ext cx="565148" cy="208645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Parallelogram 20"/>
                <p:cNvSpPr/>
                <p:nvPr/>
              </p:nvSpPr>
              <p:spPr bwMode="auto">
                <a:xfrm rot="1435618" flipH="1">
                  <a:off x="1063550" y="5665546"/>
                  <a:ext cx="432000" cy="18000"/>
                </a:xfrm>
                <a:prstGeom prst="parallelogram">
                  <a:avLst>
                    <a:gd name="adj" fmla="val 42395"/>
                  </a:avLst>
                </a:prstGeom>
                <a:gradFill flip="none" rotWithShape="1">
                  <a:gsLst>
                    <a:gs pos="0">
                      <a:srgbClr val="9292C4"/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/>
                </a:sp3d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 ker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Parallelogram 21"/>
                <p:cNvSpPr/>
                <p:nvPr/>
              </p:nvSpPr>
              <p:spPr bwMode="auto">
                <a:xfrm rot="1435618" flipH="1">
                  <a:off x="1063550" y="5902674"/>
                  <a:ext cx="432000" cy="18000"/>
                </a:xfrm>
                <a:prstGeom prst="parallelogram">
                  <a:avLst>
                    <a:gd name="adj" fmla="val 42395"/>
                  </a:avLst>
                </a:prstGeom>
                <a:gradFill flip="none" rotWithShape="1">
                  <a:gsLst>
                    <a:gs pos="0">
                      <a:srgbClr val="9292C4"/>
                    </a:gs>
                    <a:gs pos="100000">
                      <a:srgbClr val="FFFFFF">
                        <a:shade val="94000"/>
                        <a:satMod val="13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/>
                </a:sp3d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 ker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916783" y="3194636"/>
                <a:ext cx="1728310" cy="1029803"/>
                <a:chOff x="916783" y="3194636"/>
                <a:chExt cx="1728310" cy="1029803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1324601" y="3275735"/>
                  <a:ext cx="773907" cy="948704"/>
                </a:xfrm>
                <a:custGeom>
                  <a:avLst/>
                  <a:gdLst>
                    <a:gd name="connsiteX0" fmla="*/ 199908 w 525392"/>
                    <a:gd name="connsiteY0" fmla="*/ 79127 h 1146321"/>
                    <a:gd name="connsiteX1" fmla="*/ 480896 w 525392"/>
                    <a:gd name="connsiteY1" fmla="*/ 331539 h 1146321"/>
                    <a:gd name="connsiteX2" fmla="*/ 480896 w 525392"/>
                    <a:gd name="connsiteY2" fmla="*/ 1064964 h 1146321"/>
                    <a:gd name="connsiteX3" fmla="*/ 57033 w 525392"/>
                    <a:gd name="connsiteY3" fmla="*/ 1017339 h 1146321"/>
                    <a:gd name="connsiteX4" fmla="*/ 18933 w 525392"/>
                    <a:gd name="connsiteY4" fmla="*/ 79127 h 1146321"/>
                    <a:gd name="connsiteX5" fmla="*/ 199908 w 525392"/>
                    <a:gd name="connsiteY5" fmla="*/ 79127 h 1146321"/>
                    <a:gd name="connsiteX0" fmla="*/ 199908 w 525392"/>
                    <a:gd name="connsiteY0" fmla="*/ 0 h 1067194"/>
                    <a:gd name="connsiteX1" fmla="*/ 480896 w 525392"/>
                    <a:gd name="connsiteY1" fmla="*/ 252412 h 1067194"/>
                    <a:gd name="connsiteX2" fmla="*/ 480896 w 525392"/>
                    <a:gd name="connsiteY2" fmla="*/ 985837 h 1067194"/>
                    <a:gd name="connsiteX3" fmla="*/ 57033 w 525392"/>
                    <a:gd name="connsiteY3" fmla="*/ 938212 h 1067194"/>
                    <a:gd name="connsiteX4" fmla="*/ 18933 w 525392"/>
                    <a:gd name="connsiteY4" fmla="*/ 0 h 1067194"/>
                    <a:gd name="connsiteX5" fmla="*/ 199908 w 525392"/>
                    <a:gd name="connsiteY5" fmla="*/ 0 h 1067194"/>
                    <a:gd name="connsiteX0" fmla="*/ 199908 w 525392"/>
                    <a:gd name="connsiteY0" fmla="*/ 0 h 985837"/>
                    <a:gd name="connsiteX1" fmla="*/ 480896 w 525392"/>
                    <a:gd name="connsiteY1" fmla="*/ 252412 h 985837"/>
                    <a:gd name="connsiteX2" fmla="*/ 480896 w 525392"/>
                    <a:gd name="connsiteY2" fmla="*/ 985837 h 985837"/>
                    <a:gd name="connsiteX3" fmla="*/ 57033 w 525392"/>
                    <a:gd name="connsiteY3" fmla="*/ 938212 h 985837"/>
                    <a:gd name="connsiteX4" fmla="*/ 18933 w 525392"/>
                    <a:gd name="connsiteY4" fmla="*/ 0 h 985837"/>
                    <a:gd name="connsiteX5" fmla="*/ 199908 w 525392"/>
                    <a:gd name="connsiteY5" fmla="*/ 0 h 985837"/>
                    <a:gd name="connsiteX0" fmla="*/ 180975 w 506459"/>
                    <a:gd name="connsiteY0" fmla="*/ 0 h 985837"/>
                    <a:gd name="connsiteX1" fmla="*/ 461963 w 506459"/>
                    <a:gd name="connsiteY1" fmla="*/ 252412 h 985837"/>
                    <a:gd name="connsiteX2" fmla="*/ 461963 w 506459"/>
                    <a:gd name="connsiteY2" fmla="*/ 985837 h 985837"/>
                    <a:gd name="connsiteX3" fmla="*/ 38100 w 506459"/>
                    <a:gd name="connsiteY3" fmla="*/ 938212 h 985837"/>
                    <a:gd name="connsiteX4" fmla="*/ 0 w 506459"/>
                    <a:gd name="connsiteY4" fmla="*/ 0 h 985837"/>
                    <a:gd name="connsiteX5" fmla="*/ 180975 w 506459"/>
                    <a:gd name="connsiteY5" fmla="*/ 0 h 985837"/>
                    <a:gd name="connsiteX0" fmla="*/ 180975 w 461963"/>
                    <a:gd name="connsiteY0" fmla="*/ 0 h 985837"/>
                    <a:gd name="connsiteX1" fmla="*/ 461963 w 461963"/>
                    <a:gd name="connsiteY1" fmla="*/ 252412 h 985837"/>
                    <a:gd name="connsiteX2" fmla="*/ 461963 w 461963"/>
                    <a:gd name="connsiteY2" fmla="*/ 985837 h 985837"/>
                    <a:gd name="connsiteX3" fmla="*/ 38100 w 461963"/>
                    <a:gd name="connsiteY3" fmla="*/ 938212 h 985837"/>
                    <a:gd name="connsiteX4" fmla="*/ 0 w 461963"/>
                    <a:gd name="connsiteY4" fmla="*/ 0 h 985837"/>
                    <a:gd name="connsiteX5" fmla="*/ 180975 w 461963"/>
                    <a:gd name="connsiteY5" fmla="*/ 0 h 985837"/>
                    <a:gd name="connsiteX0" fmla="*/ 180975 w 476074"/>
                    <a:gd name="connsiteY0" fmla="*/ 5291 h 991128"/>
                    <a:gd name="connsiteX1" fmla="*/ 271463 w 476074"/>
                    <a:gd name="connsiteY1" fmla="*/ 76728 h 991128"/>
                    <a:gd name="connsiteX2" fmla="*/ 461963 w 476074"/>
                    <a:gd name="connsiteY2" fmla="*/ 257703 h 991128"/>
                    <a:gd name="connsiteX3" fmla="*/ 461963 w 476074"/>
                    <a:gd name="connsiteY3" fmla="*/ 991128 h 991128"/>
                    <a:gd name="connsiteX4" fmla="*/ 38100 w 476074"/>
                    <a:gd name="connsiteY4" fmla="*/ 943503 h 991128"/>
                    <a:gd name="connsiteX5" fmla="*/ 0 w 476074"/>
                    <a:gd name="connsiteY5" fmla="*/ 5291 h 991128"/>
                    <a:gd name="connsiteX6" fmla="*/ 180975 w 476074"/>
                    <a:gd name="connsiteY6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361949 w 469371"/>
                    <a:gd name="connsiteY2" fmla="*/ 162453 h 991128"/>
                    <a:gd name="connsiteX3" fmla="*/ 461963 w 469371"/>
                    <a:gd name="connsiteY3" fmla="*/ 257703 h 991128"/>
                    <a:gd name="connsiteX4" fmla="*/ 461963 w 469371"/>
                    <a:gd name="connsiteY4" fmla="*/ 991128 h 991128"/>
                    <a:gd name="connsiteX5" fmla="*/ 38100 w 469371"/>
                    <a:gd name="connsiteY5" fmla="*/ 943503 h 991128"/>
                    <a:gd name="connsiteX6" fmla="*/ 0 w 469371"/>
                    <a:gd name="connsiteY6" fmla="*/ 5291 h 991128"/>
                    <a:gd name="connsiteX7" fmla="*/ 180975 w 469371"/>
                    <a:gd name="connsiteY7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361949 w 469371"/>
                    <a:gd name="connsiteY3" fmla="*/ 162453 h 991128"/>
                    <a:gd name="connsiteX4" fmla="*/ 461963 w 469371"/>
                    <a:gd name="connsiteY4" fmla="*/ 257703 h 991128"/>
                    <a:gd name="connsiteX5" fmla="*/ 461963 w 469371"/>
                    <a:gd name="connsiteY5" fmla="*/ 991128 h 991128"/>
                    <a:gd name="connsiteX6" fmla="*/ 38100 w 469371"/>
                    <a:gd name="connsiteY6" fmla="*/ 943503 h 991128"/>
                    <a:gd name="connsiteX7" fmla="*/ 0 w 469371"/>
                    <a:gd name="connsiteY7" fmla="*/ 5291 h 991128"/>
                    <a:gd name="connsiteX8" fmla="*/ 180975 w 469371"/>
                    <a:gd name="connsiteY8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61949 w 469371"/>
                    <a:gd name="connsiteY4" fmla="*/ 162453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61949 w 469371"/>
                    <a:gd name="connsiteY4" fmla="*/ 162453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61949 w 469371"/>
                    <a:gd name="connsiteY4" fmla="*/ 162453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42899 w 469371"/>
                    <a:gd name="connsiteY4" fmla="*/ 145784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5291 h 991128"/>
                    <a:gd name="connsiteX1" fmla="*/ 271463 w 469371"/>
                    <a:gd name="connsiteY1" fmla="*/ 76728 h 991128"/>
                    <a:gd name="connsiteX2" fmla="*/ 171450 w 469371"/>
                    <a:gd name="connsiteY2" fmla="*/ 105303 h 991128"/>
                    <a:gd name="connsiteX3" fmla="*/ 261938 w 469371"/>
                    <a:gd name="connsiteY3" fmla="*/ 186266 h 991128"/>
                    <a:gd name="connsiteX4" fmla="*/ 342899 w 469371"/>
                    <a:gd name="connsiteY4" fmla="*/ 145784 h 991128"/>
                    <a:gd name="connsiteX5" fmla="*/ 461963 w 469371"/>
                    <a:gd name="connsiteY5" fmla="*/ 257703 h 991128"/>
                    <a:gd name="connsiteX6" fmla="*/ 461963 w 469371"/>
                    <a:gd name="connsiteY6" fmla="*/ 991128 h 991128"/>
                    <a:gd name="connsiteX7" fmla="*/ 38100 w 469371"/>
                    <a:gd name="connsiteY7" fmla="*/ 943503 h 991128"/>
                    <a:gd name="connsiteX8" fmla="*/ 0 w 469371"/>
                    <a:gd name="connsiteY8" fmla="*/ 5291 h 991128"/>
                    <a:gd name="connsiteX9" fmla="*/ 180975 w 469371"/>
                    <a:gd name="connsiteY9" fmla="*/ 5291 h 991128"/>
                    <a:gd name="connsiteX0" fmla="*/ 180975 w 469371"/>
                    <a:gd name="connsiteY0" fmla="*/ 0 h 985837"/>
                    <a:gd name="connsiteX1" fmla="*/ 271463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1463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1463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71450 w 469371"/>
                    <a:gd name="connsiteY2" fmla="*/ 100012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1938 w 469371"/>
                    <a:gd name="connsiteY3" fmla="*/ 180975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40493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80975 w 469371"/>
                    <a:gd name="connsiteY0" fmla="*/ 0 h 985837"/>
                    <a:gd name="connsiteX1" fmla="*/ 278606 w 469371"/>
                    <a:gd name="connsiteY1" fmla="*/ 71437 h 985837"/>
                    <a:gd name="connsiteX2" fmla="*/ 159544 w 469371"/>
                    <a:gd name="connsiteY2" fmla="*/ 90487 h 985837"/>
                    <a:gd name="connsiteX3" fmla="*/ 264319 w 469371"/>
                    <a:gd name="connsiteY3" fmla="*/ 192882 h 985837"/>
                    <a:gd name="connsiteX4" fmla="*/ 342899 w 469371"/>
                    <a:gd name="connsiteY4" fmla="*/ 154781 h 985837"/>
                    <a:gd name="connsiteX5" fmla="*/ 461963 w 469371"/>
                    <a:gd name="connsiteY5" fmla="*/ 252412 h 985837"/>
                    <a:gd name="connsiteX6" fmla="*/ 461963 w 469371"/>
                    <a:gd name="connsiteY6" fmla="*/ 985837 h 985837"/>
                    <a:gd name="connsiteX7" fmla="*/ 38100 w 469371"/>
                    <a:gd name="connsiteY7" fmla="*/ 938212 h 985837"/>
                    <a:gd name="connsiteX8" fmla="*/ 0 w 469371"/>
                    <a:gd name="connsiteY8" fmla="*/ 0 h 985837"/>
                    <a:gd name="connsiteX9" fmla="*/ 180975 w 469371"/>
                    <a:gd name="connsiteY9" fmla="*/ 0 h 985837"/>
                    <a:gd name="connsiteX0" fmla="*/ 191641 w 509988"/>
                    <a:gd name="connsiteY0" fmla="*/ 71966 h 1108560"/>
                    <a:gd name="connsiteX1" fmla="*/ 289272 w 509988"/>
                    <a:gd name="connsiteY1" fmla="*/ 143403 h 1108560"/>
                    <a:gd name="connsiteX2" fmla="*/ 170210 w 509988"/>
                    <a:gd name="connsiteY2" fmla="*/ 162453 h 1108560"/>
                    <a:gd name="connsiteX3" fmla="*/ 274985 w 509988"/>
                    <a:gd name="connsiteY3" fmla="*/ 264848 h 1108560"/>
                    <a:gd name="connsiteX4" fmla="*/ 353565 w 509988"/>
                    <a:gd name="connsiteY4" fmla="*/ 226747 h 1108560"/>
                    <a:gd name="connsiteX5" fmla="*/ 472629 w 509988"/>
                    <a:gd name="connsiteY5" fmla="*/ 324378 h 1108560"/>
                    <a:gd name="connsiteX6" fmla="*/ 472629 w 509988"/>
                    <a:gd name="connsiteY6" fmla="*/ 1057803 h 1108560"/>
                    <a:gd name="connsiteX7" fmla="*/ 22573 w 509988"/>
                    <a:gd name="connsiteY7" fmla="*/ 1043515 h 1108560"/>
                    <a:gd name="connsiteX8" fmla="*/ 10666 w 509988"/>
                    <a:gd name="connsiteY8" fmla="*/ 71966 h 1108560"/>
                    <a:gd name="connsiteX9" fmla="*/ 191641 w 509988"/>
                    <a:gd name="connsiteY9" fmla="*/ 71966 h 1108560"/>
                    <a:gd name="connsiteX0" fmla="*/ 191641 w 509988"/>
                    <a:gd name="connsiteY0" fmla="*/ 71966 h 1108560"/>
                    <a:gd name="connsiteX1" fmla="*/ 289272 w 509988"/>
                    <a:gd name="connsiteY1" fmla="*/ 143403 h 1108560"/>
                    <a:gd name="connsiteX2" fmla="*/ 170210 w 509988"/>
                    <a:gd name="connsiteY2" fmla="*/ 162453 h 1108560"/>
                    <a:gd name="connsiteX3" fmla="*/ 274985 w 509988"/>
                    <a:gd name="connsiteY3" fmla="*/ 264848 h 1108560"/>
                    <a:gd name="connsiteX4" fmla="*/ 353565 w 509988"/>
                    <a:gd name="connsiteY4" fmla="*/ 226747 h 1108560"/>
                    <a:gd name="connsiteX5" fmla="*/ 472629 w 509988"/>
                    <a:gd name="connsiteY5" fmla="*/ 324378 h 1108560"/>
                    <a:gd name="connsiteX6" fmla="*/ 472629 w 509988"/>
                    <a:gd name="connsiteY6" fmla="*/ 1057803 h 1108560"/>
                    <a:gd name="connsiteX7" fmla="*/ 22573 w 509988"/>
                    <a:gd name="connsiteY7" fmla="*/ 1043515 h 1108560"/>
                    <a:gd name="connsiteX8" fmla="*/ 10666 w 509988"/>
                    <a:gd name="connsiteY8" fmla="*/ 71966 h 1108560"/>
                    <a:gd name="connsiteX9" fmla="*/ 191641 w 509988"/>
                    <a:gd name="connsiteY9" fmla="*/ 71966 h 1108560"/>
                    <a:gd name="connsiteX0" fmla="*/ 191641 w 509988"/>
                    <a:gd name="connsiteY0" fmla="*/ 71966 h 1058306"/>
                    <a:gd name="connsiteX1" fmla="*/ 289272 w 509988"/>
                    <a:gd name="connsiteY1" fmla="*/ 143403 h 1058306"/>
                    <a:gd name="connsiteX2" fmla="*/ 170210 w 509988"/>
                    <a:gd name="connsiteY2" fmla="*/ 162453 h 1058306"/>
                    <a:gd name="connsiteX3" fmla="*/ 274985 w 509988"/>
                    <a:gd name="connsiteY3" fmla="*/ 264848 h 1058306"/>
                    <a:gd name="connsiteX4" fmla="*/ 353565 w 509988"/>
                    <a:gd name="connsiteY4" fmla="*/ 226747 h 1058306"/>
                    <a:gd name="connsiteX5" fmla="*/ 472629 w 509988"/>
                    <a:gd name="connsiteY5" fmla="*/ 324378 h 1058306"/>
                    <a:gd name="connsiteX6" fmla="*/ 472629 w 509988"/>
                    <a:gd name="connsiteY6" fmla="*/ 1057803 h 1058306"/>
                    <a:gd name="connsiteX7" fmla="*/ 22573 w 509988"/>
                    <a:gd name="connsiteY7" fmla="*/ 1043515 h 1058306"/>
                    <a:gd name="connsiteX8" fmla="*/ 10666 w 509988"/>
                    <a:gd name="connsiteY8" fmla="*/ 71966 h 1058306"/>
                    <a:gd name="connsiteX9" fmla="*/ 191641 w 509988"/>
                    <a:gd name="connsiteY9" fmla="*/ 71966 h 1058306"/>
                    <a:gd name="connsiteX0" fmla="*/ 191641 w 482252"/>
                    <a:gd name="connsiteY0" fmla="*/ 71966 h 1058306"/>
                    <a:gd name="connsiteX1" fmla="*/ 289272 w 482252"/>
                    <a:gd name="connsiteY1" fmla="*/ 143403 h 1058306"/>
                    <a:gd name="connsiteX2" fmla="*/ 170210 w 482252"/>
                    <a:gd name="connsiteY2" fmla="*/ 162453 h 1058306"/>
                    <a:gd name="connsiteX3" fmla="*/ 274985 w 482252"/>
                    <a:gd name="connsiteY3" fmla="*/ 264848 h 1058306"/>
                    <a:gd name="connsiteX4" fmla="*/ 353565 w 482252"/>
                    <a:gd name="connsiteY4" fmla="*/ 226747 h 1058306"/>
                    <a:gd name="connsiteX5" fmla="*/ 472629 w 482252"/>
                    <a:gd name="connsiteY5" fmla="*/ 324378 h 1058306"/>
                    <a:gd name="connsiteX6" fmla="*/ 472629 w 482252"/>
                    <a:gd name="connsiteY6" fmla="*/ 1057803 h 1058306"/>
                    <a:gd name="connsiteX7" fmla="*/ 22573 w 482252"/>
                    <a:gd name="connsiteY7" fmla="*/ 1043515 h 1058306"/>
                    <a:gd name="connsiteX8" fmla="*/ 10666 w 482252"/>
                    <a:gd name="connsiteY8" fmla="*/ 71966 h 1058306"/>
                    <a:gd name="connsiteX9" fmla="*/ 191641 w 482252"/>
                    <a:gd name="connsiteY9" fmla="*/ 71966 h 1058306"/>
                    <a:gd name="connsiteX0" fmla="*/ 191641 w 482252"/>
                    <a:gd name="connsiteY0" fmla="*/ 0 h 986340"/>
                    <a:gd name="connsiteX1" fmla="*/ 289272 w 482252"/>
                    <a:gd name="connsiteY1" fmla="*/ 71437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9272 w 482252"/>
                    <a:gd name="connsiteY1" fmla="*/ 71437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9272 w 482252"/>
                    <a:gd name="connsiteY1" fmla="*/ 71437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9272 w 482252"/>
                    <a:gd name="connsiteY1" fmla="*/ 71437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2129 w 482252"/>
                    <a:gd name="connsiteY1" fmla="*/ 57149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2129 w 482252"/>
                    <a:gd name="connsiteY1" fmla="*/ 57149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2129 w 482252"/>
                    <a:gd name="connsiteY1" fmla="*/ 57149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482252"/>
                    <a:gd name="connsiteY0" fmla="*/ 0 h 986340"/>
                    <a:gd name="connsiteX1" fmla="*/ 282129 w 482252"/>
                    <a:gd name="connsiteY1" fmla="*/ 57149 h 986340"/>
                    <a:gd name="connsiteX2" fmla="*/ 170210 w 482252"/>
                    <a:gd name="connsiteY2" fmla="*/ 90487 h 986340"/>
                    <a:gd name="connsiteX3" fmla="*/ 274985 w 482252"/>
                    <a:gd name="connsiteY3" fmla="*/ 192882 h 986340"/>
                    <a:gd name="connsiteX4" fmla="*/ 353565 w 482252"/>
                    <a:gd name="connsiteY4" fmla="*/ 154781 h 986340"/>
                    <a:gd name="connsiteX5" fmla="*/ 472629 w 482252"/>
                    <a:gd name="connsiteY5" fmla="*/ 252412 h 986340"/>
                    <a:gd name="connsiteX6" fmla="*/ 472629 w 482252"/>
                    <a:gd name="connsiteY6" fmla="*/ 985837 h 986340"/>
                    <a:gd name="connsiteX7" fmla="*/ 22573 w 482252"/>
                    <a:gd name="connsiteY7" fmla="*/ 971549 h 986340"/>
                    <a:gd name="connsiteX8" fmla="*/ 10666 w 482252"/>
                    <a:gd name="connsiteY8" fmla="*/ 0 h 986340"/>
                    <a:gd name="connsiteX9" fmla="*/ 191641 w 482252"/>
                    <a:gd name="connsiteY9" fmla="*/ 0 h 986340"/>
                    <a:gd name="connsiteX0" fmla="*/ 191641 w 557215"/>
                    <a:gd name="connsiteY0" fmla="*/ 0 h 986340"/>
                    <a:gd name="connsiteX1" fmla="*/ 282129 w 557215"/>
                    <a:gd name="connsiteY1" fmla="*/ 57149 h 986340"/>
                    <a:gd name="connsiteX2" fmla="*/ 170210 w 557215"/>
                    <a:gd name="connsiteY2" fmla="*/ 90487 h 986340"/>
                    <a:gd name="connsiteX3" fmla="*/ 274985 w 557215"/>
                    <a:gd name="connsiteY3" fmla="*/ 192882 h 986340"/>
                    <a:gd name="connsiteX4" fmla="*/ 353565 w 557215"/>
                    <a:gd name="connsiteY4" fmla="*/ 154781 h 986340"/>
                    <a:gd name="connsiteX5" fmla="*/ 555179 w 557215"/>
                    <a:gd name="connsiteY5" fmla="*/ 227012 h 986340"/>
                    <a:gd name="connsiteX6" fmla="*/ 472629 w 557215"/>
                    <a:gd name="connsiteY6" fmla="*/ 985837 h 986340"/>
                    <a:gd name="connsiteX7" fmla="*/ 22573 w 557215"/>
                    <a:gd name="connsiteY7" fmla="*/ 971549 h 986340"/>
                    <a:gd name="connsiteX8" fmla="*/ 10666 w 557215"/>
                    <a:gd name="connsiteY8" fmla="*/ 0 h 986340"/>
                    <a:gd name="connsiteX9" fmla="*/ 191641 w 557215"/>
                    <a:gd name="connsiteY9" fmla="*/ 0 h 986340"/>
                    <a:gd name="connsiteX0" fmla="*/ 191641 w 557215"/>
                    <a:gd name="connsiteY0" fmla="*/ 0 h 986340"/>
                    <a:gd name="connsiteX1" fmla="*/ 282129 w 557215"/>
                    <a:gd name="connsiteY1" fmla="*/ 57149 h 986340"/>
                    <a:gd name="connsiteX2" fmla="*/ 170210 w 557215"/>
                    <a:gd name="connsiteY2" fmla="*/ 90487 h 986340"/>
                    <a:gd name="connsiteX3" fmla="*/ 274985 w 557215"/>
                    <a:gd name="connsiteY3" fmla="*/ 192882 h 986340"/>
                    <a:gd name="connsiteX4" fmla="*/ 398015 w 557215"/>
                    <a:gd name="connsiteY4" fmla="*/ 157956 h 986340"/>
                    <a:gd name="connsiteX5" fmla="*/ 555179 w 557215"/>
                    <a:gd name="connsiteY5" fmla="*/ 227012 h 986340"/>
                    <a:gd name="connsiteX6" fmla="*/ 472629 w 557215"/>
                    <a:gd name="connsiteY6" fmla="*/ 985837 h 986340"/>
                    <a:gd name="connsiteX7" fmla="*/ 22573 w 557215"/>
                    <a:gd name="connsiteY7" fmla="*/ 971549 h 986340"/>
                    <a:gd name="connsiteX8" fmla="*/ 10666 w 557215"/>
                    <a:gd name="connsiteY8" fmla="*/ 0 h 986340"/>
                    <a:gd name="connsiteX9" fmla="*/ 191641 w 557215"/>
                    <a:gd name="connsiteY9" fmla="*/ 0 h 986340"/>
                    <a:gd name="connsiteX0" fmla="*/ 191641 w 567039"/>
                    <a:gd name="connsiteY0" fmla="*/ 0 h 986340"/>
                    <a:gd name="connsiteX1" fmla="*/ 282129 w 567039"/>
                    <a:gd name="connsiteY1" fmla="*/ 57149 h 986340"/>
                    <a:gd name="connsiteX2" fmla="*/ 170210 w 567039"/>
                    <a:gd name="connsiteY2" fmla="*/ 90487 h 986340"/>
                    <a:gd name="connsiteX3" fmla="*/ 557560 w 567039"/>
                    <a:gd name="connsiteY3" fmla="*/ 132557 h 986340"/>
                    <a:gd name="connsiteX4" fmla="*/ 398015 w 567039"/>
                    <a:gd name="connsiteY4" fmla="*/ 157956 h 986340"/>
                    <a:gd name="connsiteX5" fmla="*/ 555179 w 567039"/>
                    <a:gd name="connsiteY5" fmla="*/ 227012 h 986340"/>
                    <a:gd name="connsiteX6" fmla="*/ 472629 w 567039"/>
                    <a:gd name="connsiteY6" fmla="*/ 985837 h 986340"/>
                    <a:gd name="connsiteX7" fmla="*/ 22573 w 567039"/>
                    <a:gd name="connsiteY7" fmla="*/ 971549 h 986340"/>
                    <a:gd name="connsiteX8" fmla="*/ 10666 w 567039"/>
                    <a:gd name="connsiteY8" fmla="*/ 0 h 986340"/>
                    <a:gd name="connsiteX9" fmla="*/ 191641 w 567039"/>
                    <a:gd name="connsiteY9" fmla="*/ 0 h 986340"/>
                    <a:gd name="connsiteX0" fmla="*/ 191641 w 567039"/>
                    <a:gd name="connsiteY0" fmla="*/ 0 h 986340"/>
                    <a:gd name="connsiteX1" fmla="*/ 282129 w 567039"/>
                    <a:gd name="connsiteY1" fmla="*/ 57149 h 986340"/>
                    <a:gd name="connsiteX2" fmla="*/ 363885 w 567039"/>
                    <a:gd name="connsiteY2" fmla="*/ 58737 h 986340"/>
                    <a:gd name="connsiteX3" fmla="*/ 557560 w 567039"/>
                    <a:gd name="connsiteY3" fmla="*/ 132557 h 986340"/>
                    <a:gd name="connsiteX4" fmla="*/ 398015 w 567039"/>
                    <a:gd name="connsiteY4" fmla="*/ 157956 h 986340"/>
                    <a:gd name="connsiteX5" fmla="*/ 555179 w 567039"/>
                    <a:gd name="connsiteY5" fmla="*/ 227012 h 986340"/>
                    <a:gd name="connsiteX6" fmla="*/ 472629 w 567039"/>
                    <a:gd name="connsiteY6" fmla="*/ 985837 h 986340"/>
                    <a:gd name="connsiteX7" fmla="*/ 22573 w 567039"/>
                    <a:gd name="connsiteY7" fmla="*/ 971549 h 986340"/>
                    <a:gd name="connsiteX8" fmla="*/ 10666 w 567039"/>
                    <a:gd name="connsiteY8" fmla="*/ 0 h 986340"/>
                    <a:gd name="connsiteX9" fmla="*/ 191641 w 567039"/>
                    <a:gd name="connsiteY9" fmla="*/ 0 h 986340"/>
                    <a:gd name="connsiteX0" fmla="*/ 191641 w 567039"/>
                    <a:gd name="connsiteY0" fmla="*/ 0 h 986340"/>
                    <a:gd name="connsiteX1" fmla="*/ 294829 w 567039"/>
                    <a:gd name="connsiteY1" fmla="*/ 126999 h 986340"/>
                    <a:gd name="connsiteX2" fmla="*/ 363885 w 567039"/>
                    <a:gd name="connsiteY2" fmla="*/ 58737 h 986340"/>
                    <a:gd name="connsiteX3" fmla="*/ 557560 w 567039"/>
                    <a:gd name="connsiteY3" fmla="*/ 132557 h 986340"/>
                    <a:gd name="connsiteX4" fmla="*/ 398015 w 567039"/>
                    <a:gd name="connsiteY4" fmla="*/ 157956 h 986340"/>
                    <a:gd name="connsiteX5" fmla="*/ 555179 w 567039"/>
                    <a:gd name="connsiteY5" fmla="*/ 227012 h 986340"/>
                    <a:gd name="connsiteX6" fmla="*/ 472629 w 567039"/>
                    <a:gd name="connsiteY6" fmla="*/ 985837 h 986340"/>
                    <a:gd name="connsiteX7" fmla="*/ 22573 w 567039"/>
                    <a:gd name="connsiteY7" fmla="*/ 971549 h 986340"/>
                    <a:gd name="connsiteX8" fmla="*/ 10666 w 567039"/>
                    <a:gd name="connsiteY8" fmla="*/ 0 h 986340"/>
                    <a:gd name="connsiteX9" fmla="*/ 191641 w 567039"/>
                    <a:gd name="connsiteY9" fmla="*/ 0 h 986340"/>
                    <a:gd name="connsiteX0" fmla="*/ 120198 w 562271"/>
                    <a:gd name="connsiteY0" fmla="*/ 136130 h 1039920"/>
                    <a:gd name="connsiteX1" fmla="*/ 290061 w 562271"/>
                    <a:gd name="connsiteY1" fmla="*/ 180579 h 1039920"/>
                    <a:gd name="connsiteX2" fmla="*/ 359117 w 562271"/>
                    <a:gd name="connsiteY2" fmla="*/ 112317 h 1039920"/>
                    <a:gd name="connsiteX3" fmla="*/ 552792 w 562271"/>
                    <a:gd name="connsiteY3" fmla="*/ 186137 h 1039920"/>
                    <a:gd name="connsiteX4" fmla="*/ 393247 w 562271"/>
                    <a:gd name="connsiteY4" fmla="*/ 211536 h 1039920"/>
                    <a:gd name="connsiteX5" fmla="*/ 550411 w 562271"/>
                    <a:gd name="connsiteY5" fmla="*/ 280592 h 1039920"/>
                    <a:gd name="connsiteX6" fmla="*/ 467861 w 562271"/>
                    <a:gd name="connsiteY6" fmla="*/ 1039417 h 1039920"/>
                    <a:gd name="connsiteX7" fmla="*/ 17805 w 562271"/>
                    <a:gd name="connsiteY7" fmla="*/ 1025129 h 1039920"/>
                    <a:gd name="connsiteX8" fmla="*/ 5898 w 562271"/>
                    <a:gd name="connsiteY8" fmla="*/ 53580 h 1039920"/>
                    <a:gd name="connsiteX9" fmla="*/ 120198 w 562271"/>
                    <a:gd name="connsiteY9" fmla="*/ 136130 h 1039920"/>
                    <a:gd name="connsiteX0" fmla="*/ 125697 w 567770"/>
                    <a:gd name="connsiteY0" fmla="*/ 74629 h 978419"/>
                    <a:gd name="connsiteX1" fmla="*/ 295560 w 567770"/>
                    <a:gd name="connsiteY1" fmla="*/ 119078 h 978419"/>
                    <a:gd name="connsiteX2" fmla="*/ 364616 w 567770"/>
                    <a:gd name="connsiteY2" fmla="*/ 50816 h 978419"/>
                    <a:gd name="connsiteX3" fmla="*/ 558291 w 567770"/>
                    <a:gd name="connsiteY3" fmla="*/ 124636 h 978419"/>
                    <a:gd name="connsiteX4" fmla="*/ 398746 w 567770"/>
                    <a:gd name="connsiteY4" fmla="*/ 150035 h 978419"/>
                    <a:gd name="connsiteX5" fmla="*/ 555910 w 567770"/>
                    <a:gd name="connsiteY5" fmla="*/ 219091 h 978419"/>
                    <a:gd name="connsiteX6" fmla="*/ 473360 w 567770"/>
                    <a:gd name="connsiteY6" fmla="*/ 977916 h 978419"/>
                    <a:gd name="connsiteX7" fmla="*/ 23304 w 567770"/>
                    <a:gd name="connsiteY7" fmla="*/ 963628 h 978419"/>
                    <a:gd name="connsiteX8" fmla="*/ 5047 w 567770"/>
                    <a:gd name="connsiteY8" fmla="*/ 71454 h 978419"/>
                    <a:gd name="connsiteX9" fmla="*/ 125697 w 567770"/>
                    <a:gd name="connsiteY9" fmla="*/ 74629 h 978419"/>
                    <a:gd name="connsiteX0" fmla="*/ 125697 w 567770"/>
                    <a:gd name="connsiteY0" fmla="*/ 28183 h 931973"/>
                    <a:gd name="connsiteX1" fmla="*/ 295560 w 567770"/>
                    <a:gd name="connsiteY1" fmla="*/ 72632 h 931973"/>
                    <a:gd name="connsiteX2" fmla="*/ 364616 w 567770"/>
                    <a:gd name="connsiteY2" fmla="*/ 4370 h 931973"/>
                    <a:gd name="connsiteX3" fmla="*/ 558291 w 567770"/>
                    <a:gd name="connsiteY3" fmla="*/ 78190 h 931973"/>
                    <a:gd name="connsiteX4" fmla="*/ 398746 w 567770"/>
                    <a:gd name="connsiteY4" fmla="*/ 103589 h 931973"/>
                    <a:gd name="connsiteX5" fmla="*/ 555910 w 567770"/>
                    <a:gd name="connsiteY5" fmla="*/ 172645 h 931973"/>
                    <a:gd name="connsiteX6" fmla="*/ 473360 w 567770"/>
                    <a:gd name="connsiteY6" fmla="*/ 931470 h 931973"/>
                    <a:gd name="connsiteX7" fmla="*/ 23304 w 567770"/>
                    <a:gd name="connsiteY7" fmla="*/ 917182 h 931973"/>
                    <a:gd name="connsiteX8" fmla="*/ 5047 w 567770"/>
                    <a:gd name="connsiteY8" fmla="*/ 25008 h 931973"/>
                    <a:gd name="connsiteX9" fmla="*/ 125697 w 567770"/>
                    <a:gd name="connsiteY9" fmla="*/ 28183 h 931973"/>
                    <a:gd name="connsiteX0" fmla="*/ 125697 w 567770"/>
                    <a:gd name="connsiteY0" fmla="*/ 23813 h 927603"/>
                    <a:gd name="connsiteX1" fmla="*/ 295560 w 567770"/>
                    <a:gd name="connsiteY1" fmla="*/ 68262 h 927603"/>
                    <a:gd name="connsiteX2" fmla="*/ 364616 w 567770"/>
                    <a:gd name="connsiteY2" fmla="*/ 0 h 927603"/>
                    <a:gd name="connsiteX3" fmla="*/ 558291 w 567770"/>
                    <a:gd name="connsiteY3" fmla="*/ 73820 h 927603"/>
                    <a:gd name="connsiteX4" fmla="*/ 398746 w 567770"/>
                    <a:gd name="connsiteY4" fmla="*/ 99219 h 927603"/>
                    <a:gd name="connsiteX5" fmla="*/ 555910 w 567770"/>
                    <a:gd name="connsiteY5" fmla="*/ 168275 h 927603"/>
                    <a:gd name="connsiteX6" fmla="*/ 473360 w 567770"/>
                    <a:gd name="connsiteY6" fmla="*/ 927100 h 927603"/>
                    <a:gd name="connsiteX7" fmla="*/ 23304 w 567770"/>
                    <a:gd name="connsiteY7" fmla="*/ 912812 h 927603"/>
                    <a:gd name="connsiteX8" fmla="*/ 5047 w 567770"/>
                    <a:gd name="connsiteY8" fmla="*/ 20638 h 927603"/>
                    <a:gd name="connsiteX9" fmla="*/ 125697 w 567770"/>
                    <a:gd name="connsiteY9" fmla="*/ 23813 h 927603"/>
                    <a:gd name="connsiteX0" fmla="*/ 125697 w 567770"/>
                    <a:gd name="connsiteY0" fmla="*/ 23867 h 927657"/>
                    <a:gd name="connsiteX1" fmla="*/ 295560 w 567770"/>
                    <a:gd name="connsiteY1" fmla="*/ 68316 h 927657"/>
                    <a:gd name="connsiteX2" fmla="*/ 364616 w 567770"/>
                    <a:gd name="connsiteY2" fmla="*/ 54 h 927657"/>
                    <a:gd name="connsiteX3" fmla="*/ 558291 w 567770"/>
                    <a:gd name="connsiteY3" fmla="*/ 73874 h 927657"/>
                    <a:gd name="connsiteX4" fmla="*/ 398746 w 567770"/>
                    <a:gd name="connsiteY4" fmla="*/ 99273 h 927657"/>
                    <a:gd name="connsiteX5" fmla="*/ 555910 w 567770"/>
                    <a:gd name="connsiteY5" fmla="*/ 168329 h 927657"/>
                    <a:gd name="connsiteX6" fmla="*/ 473360 w 567770"/>
                    <a:gd name="connsiteY6" fmla="*/ 927154 h 927657"/>
                    <a:gd name="connsiteX7" fmla="*/ 23304 w 567770"/>
                    <a:gd name="connsiteY7" fmla="*/ 912866 h 927657"/>
                    <a:gd name="connsiteX8" fmla="*/ 5047 w 567770"/>
                    <a:gd name="connsiteY8" fmla="*/ 20692 h 927657"/>
                    <a:gd name="connsiteX9" fmla="*/ 125697 w 567770"/>
                    <a:gd name="connsiteY9" fmla="*/ 23867 h 927657"/>
                    <a:gd name="connsiteX0" fmla="*/ 125697 w 567770"/>
                    <a:gd name="connsiteY0" fmla="*/ 23919 h 927709"/>
                    <a:gd name="connsiteX1" fmla="*/ 295560 w 567770"/>
                    <a:gd name="connsiteY1" fmla="*/ 68368 h 927709"/>
                    <a:gd name="connsiteX2" fmla="*/ 364616 w 567770"/>
                    <a:gd name="connsiteY2" fmla="*/ 106 h 927709"/>
                    <a:gd name="connsiteX3" fmla="*/ 558291 w 567770"/>
                    <a:gd name="connsiteY3" fmla="*/ 73926 h 927709"/>
                    <a:gd name="connsiteX4" fmla="*/ 398746 w 567770"/>
                    <a:gd name="connsiteY4" fmla="*/ 99325 h 927709"/>
                    <a:gd name="connsiteX5" fmla="*/ 555910 w 567770"/>
                    <a:gd name="connsiteY5" fmla="*/ 168381 h 927709"/>
                    <a:gd name="connsiteX6" fmla="*/ 473360 w 567770"/>
                    <a:gd name="connsiteY6" fmla="*/ 927206 h 927709"/>
                    <a:gd name="connsiteX7" fmla="*/ 23304 w 567770"/>
                    <a:gd name="connsiteY7" fmla="*/ 912918 h 927709"/>
                    <a:gd name="connsiteX8" fmla="*/ 5047 w 567770"/>
                    <a:gd name="connsiteY8" fmla="*/ 20744 h 927709"/>
                    <a:gd name="connsiteX9" fmla="*/ 125697 w 567770"/>
                    <a:gd name="connsiteY9" fmla="*/ 23919 h 927709"/>
                    <a:gd name="connsiteX0" fmla="*/ 125697 w 558291"/>
                    <a:gd name="connsiteY0" fmla="*/ 23919 h 927709"/>
                    <a:gd name="connsiteX1" fmla="*/ 295560 w 558291"/>
                    <a:gd name="connsiteY1" fmla="*/ 68368 h 927709"/>
                    <a:gd name="connsiteX2" fmla="*/ 364616 w 558291"/>
                    <a:gd name="connsiteY2" fmla="*/ 106 h 927709"/>
                    <a:gd name="connsiteX3" fmla="*/ 558291 w 558291"/>
                    <a:gd name="connsiteY3" fmla="*/ 73926 h 927709"/>
                    <a:gd name="connsiteX4" fmla="*/ 398746 w 558291"/>
                    <a:gd name="connsiteY4" fmla="*/ 99325 h 927709"/>
                    <a:gd name="connsiteX5" fmla="*/ 555910 w 558291"/>
                    <a:gd name="connsiteY5" fmla="*/ 168381 h 927709"/>
                    <a:gd name="connsiteX6" fmla="*/ 473360 w 558291"/>
                    <a:gd name="connsiteY6" fmla="*/ 927206 h 927709"/>
                    <a:gd name="connsiteX7" fmla="*/ 23304 w 558291"/>
                    <a:gd name="connsiteY7" fmla="*/ 912918 h 927709"/>
                    <a:gd name="connsiteX8" fmla="*/ 5047 w 558291"/>
                    <a:gd name="connsiteY8" fmla="*/ 20744 h 927709"/>
                    <a:gd name="connsiteX9" fmla="*/ 125697 w 558291"/>
                    <a:gd name="connsiteY9" fmla="*/ 23919 h 927709"/>
                    <a:gd name="connsiteX0" fmla="*/ 125697 w 558291"/>
                    <a:gd name="connsiteY0" fmla="*/ 23919 h 927709"/>
                    <a:gd name="connsiteX1" fmla="*/ 295560 w 558291"/>
                    <a:gd name="connsiteY1" fmla="*/ 68368 h 927709"/>
                    <a:gd name="connsiteX2" fmla="*/ 364616 w 558291"/>
                    <a:gd name="connsiteY2" fmla="*/ 106 h 927709"/>
                    <a:gd name="connsiteX3" fmla="*/ 558291 w 558291"/>
                    <a:gd name="connsiteY3" fmla="*/ 73926 h 927709"/>
                    <a:gd name="connsiteX4" fmla="*/ 398746 w 558291"/>
                    <a:gd name="connsiteY4" fmla="*/ 99325 h 927709"/>
                    <a:gd name="connsiteX5" fmla="*/ 555910 w 558291"/>
                    <a:gd name="connsiteY5" fmla="*/ 168381 h 927709"/>
                    <a:gd name="connsiteX6" fmla="*/ 473360 w 558291"/>
                    <a:gd name="connsiteY6" fmla="*/ 927206 h 927709"/>
                    <a:gd name="connsiteX7" fmla="*/ 23304 w 558291"/>
                    <a:gd name="connsiteY7" fmla="*/ 912918 h 927709"/>
                    <a:gd name="connsiteX8" fmla="*/ 5047 w 558291"/>
                    <a:gd name="connsiteY8" fmla="*/ 20744 h 927709"/>
                    <a:gd name="connsiteX9" fmla="*/ 125697 w 558291"/>
                    <a:gd name="connsiteY9" fmla="*/ 23919 h 927709"/>
                    <a:gd name="connsiteX0" fmla="*/ 125697 w 568533"/>
                    <a:gd name="connsiteY0" fmla="*/ 23919 h 924031"/>
                    <a:gd name="connsiteX1" fmla="*/ 295560 w 568533"/>
                    <a:gd name="connsiteY1" fmla="*/ 68368 h 924031"/>
                    <a:gd name="connsiteX2" fmla="*/ 364616 w 568533"/>
                    <a:gd name="connsiteY2" fmla="*/ 106 h 924031"/>
                    <a:gd name="connsiteX3" fmla="*/ 558291 w 568533"/>
                    <a:gd name="connsiteY3" fmla="*/ 73926 h 924031"/>
                    <a:gd name="connsiteX4" fmla="*/ 398746 w 568533"/>
                    <a:gd name="connsiteY4" fmla="*/ 99325 h 924031"/>
                    <a:gd name="connsiteX5" fmla="*/ 555910 w 568533"/>
                    <a:gd name="connsiteY5" fmla="*/ 168381 h 924031"/>
                    <a:gd name="connsiteX6" fmla="*/ 562260 w 568533"/>
                    <a:gd name="connsiteY6" fmla="*/ 924031 h 924031"/>
                    <a:gd name="connsiteX7" fmla="*/ 23304 w 568533"/>
                    <a:gd name="connsiteY7" fmla="*/ 912918 h 924031"/>
                    <a:gd name="connsiteX8" fmla="*/ 5047 w 568533"/>
                    <a:gd name="connsiteY8" fmla="*/ 20744 h 924031"/>
                    <a:gd name="connsiteX9" fmla="*/ 125697 w 568533"/>
                    <a:gd name="connsiteY9" fmla="*/ 23919 h 924031"/>
                    <a:gd name="connsiteX0" fmla="*/ 125697 w 562260"/>
                    <a:gd name="connsiteY0" fmla="*/ 23919 h 924031"/>
                    <a:gd name="connsiteX1" fmla="*/ 295560 w 562260"/>
                    <a:gd name="connsiteY1" fmla="*/ 68368 h 924031"/>
                    <a:gd name="connsiteX2" fmla="*/ 364616 w 562260"/>
                    <a:gd name="connsiteY2" fmla="*/ 106 h 924031"/>
                    <a:gd name="connsiteX3" fmla="*/ 558291 w 562260"/>
                    <a:gd name="connsiteY3" fmla="*/ 73926 h 924031"/>
                    <a:gd name="connsiteX4" fmla="*/ 398746 w 562260"/>
                    <a:gd name="connsiteY4" fmla="*/ 99325 h 924031"/>
                    <a:gd name="connsiteX5" fmla="*/ 555910 w 562260"/>
                    <a:gd name="connsiteY5" fmla="*/ 168381 h 924031"/>
                    <a:gd name="connsiteX6" fmla="*/ 562260 w 562260"/>
                    <a:gd name="connsiteY6" fmla="*/ 924031 h 924031"/>
                    <a:gd name="connsiteX7" fmla="*/ 23304 w 562260"/>
                    <a:gd name="connsiteY7" fmla="*/ 912918 h 924031"/>
                    <a:gd name="connsiteX8" fmla="*/ 5047 w 562260"/>
                    <a:gd name="connsiteY8" fmla="*/ 20744 h 924031"/>
                    <a:gd name="connsiteX9" fmla="*/ 125697 w 562260"/>
                    <a:gd name="connsiteY9" fmla="*/ 23919 h 924031"/>
                    <a:gd name="connsiteX0" fmla="*/ 145032 w 581595"/>
                    <a:gd name="connsiteY0" fmla="*/ 23919 h 924031"/>
                    <a:gd name="connsiteX1" fmla="*/ 314895 w 581595"/>
                    <a:gd name="connsiteY1" fmla="*/ 68368 h 924031"/>
                    <a:gd name="connsiteX2" fmla="*/ 383951 w 581595"/>
                    <a:gd name="connsiteY2" fmla="*/ 106 h 924031"/>
                    <a:gd name="connsiteX3" fmla="*/ 577626 w 581595"/>
                    <a:gd name="connsiteY3" fmla="*/ 73926 h 924031"/>
                    <a:gd name="connsiteX4" fmla="*/ 418081 w 581595"/>
                    <a:gd name="connsiteY4" fmla="*/ 99325 h 924031"/>
                    <a:gd name="connsiteX5" fmla="*/ 575245 w 581595"/>
                    <a:gd name="connsiteY5" fmla="*/ 168381 h 924031"/>
                    <a:gd name="connsiteX6" fmla="*/ 581595 w 581595"/>
                    <a:gd name="connsiteY6" fmla="*/ 924031 h 924031"/>
                    <a:gd name="connsiteX7" fmla="*/ 42639 w 581595"/>
                    <a:gd name="connsiteY7" fmla="*/ 912918 h 924031"/>
                    <a:gd name="connsiteX8" fmla="*/ 24382 w 581595"/>
                    <a:gd name="connsiteY8" fmla="*/ 20744 h 924031"/>
                    <a:gd name="connsiteX9" fmla="*/ 145032 w 581595"/>
                    <a:gd name="connsiteY9" fmla="*/ 23919 h 924031"/>
                    <a:gd name="connsiteX0" fmla="*/ 120650 w 557213"/>
                    <a:gd name="connsiteY0" fmla="*/ 23919 h 924031"/>
                    <a:gd name="connsiteX1" fmla="*/ 290513 w 557213"/>
                    <a:gd name="connsiteY1" fmla="*/ 68368 h 924031"/>
                    <a:gd name="connsiteX2" fmla="*/ 359569 w 557213"/>
                    <a:gd name="connsiteY2" fmla="*/ 106 h 924031"/>
                    <a:gd name="connsiteX3" fmla="*/ 553244 w 557213"/>
                    <a:gd name="connsiteY3" fmla="*/ 73926 h 924031"/>
                    <a:gd name="connsiteX4" fmla="*/ 393699 w 557213"/>
                    <a:gd name="connsiteY4" fmla="*/ 99325 h 924031"/>
                    <a:gd name="connsiteX5" fmla="*/ 550863 w 557213"/>
                    <a:gd name="connsiteY5" fmla="*/ 168381 h 924031"/>
                    <a:gd name="connsiteX6" fmla="*/ 557213 w 557213"/>
                    <a:gd name="connsiteY6" fmla="*/ 924031 h 924031"/>
                    <a:gd name="connsiteX7" fmla="*/ 18257 w 557213"/>
                    <a:gd name="connsiteY7" fmla="*/ 912918 h 924031"/>
                    <a:gd name="connsiteX8" fmla="*/ 0 w 557213"/>
                    <a:gd name="connsiteY8" fmla="*/ 20744 h 924031"/>
                    <a:gd name="connsiteX9" fmla="*/ 120650 w 557213"/>
                    <a:gd name="connsiteY9" fmla="*/ 23919 h 924031"/>
                    <a:gd name="connsiteX0" fmla="*/ 120650 w 557213"/>
                    <a:gd name="connsiteY0" fmla="*/ 23919 h 924031"/>
                    <a:gd name="connsiteX1" fmla="*/ 290513 w 557213"/>
                    <a:gd name="connsiteY1" fmla="*/ 68368 h 924031"/>
                    <a:gd name="connsiteX2" fmla="*/ 359569 w 557213"/>
                    <a:gd name="connsiteY2" fmla="*/ 106 h 924031"/>
                    <a:gd name="connsiteX3" fmla="*/ 553244 w 557213"/>
                    <a:gd name="connsiteY3" fmla="*/ 73926 h 924031"/>
                    <a:gd name="connsiteX4" fmla="*/ 393699 w 557213"/>
                    <a:gd name="connsiteY4" fmla="*/ 99325 h 924031"/>
                    <a:gd name="connsiteX5" fmla="*/ 550863 w 557213"/>
                    <a:gd name="connsiteY5" fmla="*/ 168381 h 924031"/>
                    <a:gd name="connsiteX6" fmla="*/ 557213 w 557213"/>
                    <a:gd name="connsiteY6" fmla="*/ 924031 h 924031"/>
                    <a:gd name="connsiteX7" fmla="*/ 18257 w 557213"/>
                    <a:gd name="connsiteY7" fmla="*/ 912918 h 924031"/>
                    <a:gd name="connsiteX8" fmla="*/ 0 w 557213"/>
                    <a:gd name="connsiteY8" fmla="*/ 20744 h 924031"/>
                    <a:gd name="connsiteX9" fmla="*/ 120650 w 557213"/>
                    <a:gd name="connsiteY9" fmla="*/ 23919 h 924031"/>
                    <a:gd name="connsiteX0" fmla="*/ 120650 w 557213"/>
                    <a:gd name="connsiteY0" fmla="*/ 14427 h 914539"/>
                    <a:gd name="connsiteX1" fmla="*/ 290513 w 557213"/>
                    <a:gd name="connsiteY1" fmla="*/ 58876 h 914539"/>
                    <a:gd name="connsiteX2" fmla="*/ 376238 w 557213"/>
                    <a:gd name="connsiteY2" fmla="*/ 139 h 914539"/>
                    <a:gd name="connsiteX3" fmla="*/ 553244 w 557213"/>
                    <a:gd name="connsiteY3" fmla="*/ 64434 h 914539"/>
                    <a:gd name="connsiteX4" fmla="*/ 393699 w 557213"/>
                    <a:gd name="connsiteY4" fmla="*/ 89833 h 914539"/>
                    <a:gd name="connsiteX5" fmla="*/ 550863 w 557213"/>
                    <a:gd name="connsiteY5" fmla="*/ 158889 h 914539"/>
                    <a:gd name="connsiteX6" fmla="*/ 557213 w 557213"/>
                    <a:gd name="connsiteY6" fmla="*/ 914539 h 914539"/>
                    <a:gd name="connsiteX7" fmla="*/ 18257 w 557213"/>
                    <a:gd name="connsiteY7" fmla="*/ 903426 h 914539"/>
                    <a:gd name="connsiteX8" fmla="*/ 0 w 557213"/>
                    <a:gd name="connsiteY8" fmla="*/ 11252 h 914539"/>
                    <a:gd name="connsiteX9" fmla="*/ 120650 w 557213"/>
                    <a:gd name="connsiteY9" fmla="*/ 14427 h 914539"/>
                    <a:gd name="connsiteX0" fmla="*/ 120650 w 557213"/>
                    <a:gd name="connsiteY0" fmla="*/ 21544 h 921656"/>
                    <a:gd name="connsiteX1" fmla="*/ 290513 w 557213"/>
                    <a:gd name="connsiteY1" fmla="*/ 65993 h 921656"/>
                    <a:gd name="connsiteX2" fmla="*/ 388144 w 557213"/>
                    <a:gd name="connsiteY2" fmla="*/ 112 h 921656"/>
                    <a:gd name="connsiteX3" fmla="*/ 553244 w 557213"/>
                    <a:gd name="connsiteY3" fmla="*/ 71551 h 921656"/>
                    <a:gd name="connsiteX4" fmla="*/ 393699 w 557213"/>
                    <a:gd name="connsiteY4" fmla="*/ 96950 h 921656"/>
                    <a:gd name="connsiteX5" fmla="*/ 550863 w 557213"/>
                    <a:gd name="connsiteY5" fmla="*/ 166006 h 921656"/>
                    <a:gd name="connsiteX6" fmla="*/ 557213 w 557213"/>
                    <a:gd name="connsiteY6" fmla="*/ 921656 h 921656"/>
                    <a:gd name="connsiteX7" fmla="*/ 18257 w 557213"/>
                    <a:gd name="connsiteY7" fmla="*/ 910543 h 921656"/>
                    <a:gd name="connsiteX8" fmla="*/ 0 w 557213"/>
                    <a:gd name="connsiteY8" fmla="*/ 18369 h 921656"/>
                    <a:gd name="connsiteX9" fmla="*/ 120650 w 557213"/>
                    <a:gd name="connsiteY9" fmla="*/ 21544 h 921656"/>
                    <a:gd name="connsiteX0" fmla="*/ 120650 w 565151"/>
                    <a:gd name="connsiteY0" fmla="*/ 21514 h 921626"/>
                    <a:gd name="connsiteX1" fmla="*/ 290513 w 565151"/>
                    <a:gd name="connsiteY1" fmla="*/ 65963 h 921626"/>
                    <a:gd name="connsiteX2" fmla="*/ 388144 w 565151"/>
                    <a:gd name="connsiteY2" fmla="*/ 82 h 921626"/>
                    <a:gd name="connsiteX3" fmla="*/ 565151 w 565151"/>
                    <a:gd name="connsiteY3" fmla="*/ 85808 h 921626"/>
                    <a:gd name="connsiteX4" fmla="*/ 393699 w 565151"/>
                    <a:gd name="connsiteY4" fmla="*/ 96920 h 921626"/>
                    <a:gd name="connsiteX5" fmla="*/ 550863 w 565151"/>
                    <a:gd name="connsiteY5" fmla="*/ 165976 h 921626"/>
                    <a:gd name="connsiteX6" fmla="*/ 557213 w 565151"/>
                    <a:gd name="connsiteY6" fmla="*/ 921626 h 921626"/>
                    <a:gd name="connsiteX7" fmla="*/ 18257 w 565151"/>
                    <a:gd name="connsiteY7" fmla="*/ 910513 h 921626"/>
                    <a:gd name="connsiteX8" fmla="*/ 0 w 565151"/>
                    <a:gd name="connsiteY8" fmla="*/ 18339 h 921626"/>
                    <a:gd name="connsiteX9" fmla="*/ 120650 w 565151"/>
                    <a:gd name="connsiteY9" fmla="*/ 21514 h 921626"/>
                    <a:gd name="connsiteX0" fmla="*/ 120650 w 565151"/>
                    <a:gd name="connsiteY0" fmla="*/ 21514 h 921626"/>
                    <a:gd name="connsiteX1" fmla="*/ 290513 w 565151"/>
                    <a:gd name="connsiteY1" fmla="*/ 65963 h 921626"/>
                    <a:gd name="connsiteX2" fmla="*/ 388144 w 565151"/>
                    <a:gd name="connsiteY2" fmla="*/ 82 h 921626"/>
                    <a:gd name="connsiteX3" fmla="*/ 565151 w 565151"/>
                    <a:gd name="connsiteY3" fmla="*/ 85808 h 921626"/>
                    <a:gd name="connsiteX4" fmla="*/ 393699 w 565151"/>
                    <a:gd name="connsiteY4" fmla="*/ 96920 h 921626"/>
                    <a:gd name="connsiteX5" fmla="*/ 550863 w 565151"/>
                    <a:gd name="connsiteY5" fmla="*/ 165976 h 921626"/>
                    <a:gd name="connsiteX6" fmla="*/ 557213 w 565151"/>
                    <a:gd name="connsiteY6" fmla="*/ 921626 h 921626"/>
                    <a:gd name="connsiteX7" fmla="*/ 18257 w 565151"/>
                    <a:gd name="connsiteY7" fmla="*/ 910513 h 921626"/>
                    <a:gd name="connsiteX8" fmla="*/ 0 w 565151"/>
                    <a:gd name="connsiteY8" fmla="*/ 18339 h 921626"/>
                    <a:gd name="connsiteX9" fmla="*/ 120650 w 565151"/>
                    <a:gd name="connsiteY9" fmla="*/ 21514 h 921626"/>
                    <a:gd name="connsiteX0" fmla="*/ 120650 w 565151"/>
                    <a:gd name="connsiteY0" fmla="*/ 12008 h 912120"/>
                    <a:gd name="connsiteX1" fmla="*/ 290513 w 565151"/>
                    <a:gd name="connsiteY1" fmla="*/ 56457 h 912120"/>
                    <a:gd name="connsiteX2" fmla="*/ 381000 w 565151"/>
                    <a:gd name="connsiteY2" fmla="*/ 101 h 912120"/>
                    <a:gd name="connsiteX3" fmla="*/ 565151 w 565151"/>
                    <a:gd name="connsiteY3" fmla="*/ 76302 h 912120"/>
                    <a:gd name="connsiteX4" fmla="*/ 393699 w 565151"/>
                    <a:gd name="connsiteY4" fmla="*/ 87414 h 912120"/>
                    <a:gd name="connsiteX5" fmla="*/ 550863 w 565151"/>
                    <a:gd name="connsiteY5" fmla="*/ 156470 h 912120"/>
                    <a:gd name="connsiteX6" fmla="*/ 557213 w 565151"/>
                    <a:gd name="connsiteY6" fmla="*/ 912120 h 912120"/>
                    <a:gd name="connsiteX7" fmla="*/ 18257 w 565151"/>
                    <a:gd name="connsiteY7" fmla="*/ 901007 h 912120"/>
                    <a:gd name="connsiteX8" fmla="*/ 0 w 565151"/>
                    <a:gd name="connsiteY8" fmla="*/ 8833 h 912120"/>
                    <a:gd name="connsiteX9" fmla="*/ 120650 w 565151"/>
                    <a:gd name="connsiteY9" fmla="*/ 12008 h 912120"/>
                    <a:gd name="connsiteX0" fmla="*/ 120650 w 565151"/>
                    <a:gd name="connsiteY0" fmla="*/ 11907 h 912019"/>
                    <a:gd name="connsiteX1" fmla="*/ 290513 w 565151"/>
                    <a:gd name="connsiteY1" fmla="*/ 56356 h 912019"/>
                    <a:gd name="connsiteX2" fmla="*/ 381000 w 565151"/>
                    <a:gd name="connsiteY2" fmla="*/ 0 h 912019"/>
                    <a:gd name="connsiteX3" fmla="*/ 565151 w 565151"/>
                    <a:gd name="connsiteY3" fmla="*/ 76201 h 912019"/>
                    <a:gd name="connsiteX4" fmla="*/ 393699 w 565151"/>
                    <a:gd name="connsiteY4" fmla="*/ 87313 h 912019"/>
                    <a:gd name="connsiteX5" fmla="*/ 550863 w 565151"/>
                    <a:gd name="connsiteY5" fmla="*/ 156369 h 912019"/>
                    <a:gd name="connsiteX6" fmla="*/ 557213 w 565151"/>
                    <a:gd name="connsiteY6" fmla="*/ 912019 h 912019"/>
                    <a:gd name="connsiteX7" fmla="*/ 18257 w 565151"/>
                    <a:gd name="connsiteY7" fmla="*/ 900906 h 912019"/>
                    <a:gd name="connsiteX8" fmla="*/ 0 w 565151"/>
                    <a:gd name="connsiteY8" fmla="*/ 8732 h 912019"/>
                    <a:gd name="connsiteX9" fmla="*/ 120650 w 565151"/>
                    <a:gd name="connsiteY9" fmla="*/ 11907 h 912019"/>
                    <a:gd name="connsiteX0" fmla="*/ 120650 w 565151"/>
                    <a:gd name="connsiteY0" fmla="*/ 11907 h 912019"/>
                    <a:gd name="connsiteX1" fmla="*/ 290513 w 565151"/>
                    <a:gd name="connsiteY1" fmla="*/ 56356 h 912019"/>
                    <a:gd name="connsiteX2" fmla="*/ 381000 w 565151"/>
                    <a:gd name="connsiteY2" fmla="*/ 0 h 912019"/>
                    <a:gd name="connsiteX3" fmla="*/ 565151 w 565151"/>
                    <a:gd name="connsiteY3" fmla="*/ 76201 h 912019"/>
                    <a:gd name="connsiteX4" fmla="*/ 393699 w 565151"/>
                    <a:gd name="connsiteY4" fmla="*/ 87313 h 912019"/>
                    <a:gd name="connsiteX5" fmla="*/ 550863 w 565151"/>
                    <a:gd name="connsiteY5" fmla="*/ 156369 h 912019"/>
                    <a:gd name="connsiteX6" fmla="*/ 557213 w 565151"/>
                    <a:gd name="connsiteY6" fmla="*/ 912019 h 912019"/>
                    <a:gd name="connsiteX7" fmla="*/ 18257 w 565151"/>
                    <a:gd name="connsiteY7" fmla="*/ 900906 h 912019"/>
                    <a:gd name="connsiteX8" fmla="*/ 0 w 565151"/>
                    <a:gd name="connsiteY8" fmla="*/ 8732 h 912019"/>
                    <a:gd name="connsiteX9" fmla="*/ 120650 w 565151"/>
                    <a:gd name="connsiteY9" fmla="*/ 11907 h 912019"/>
                    <a:gd name="connsiteX0" fmla="*/ 120650 w 565151"/>
                    <a:gd name="connsiteY0" fmla="*/ 21432 h 921544"/>
                    <a:gd name="connsiteX1" fmla="*/ 290513 w 565151"/>
                    <a:gd name="connsiteY1" fmla="*/ 65881 h 921544"/>
                    <a:gd name="connsiteX2" fmla="*/ 371475 w 565151"/>
                    <a:gd name="connsiteY2" fmla="*/ 0 h 921544"/>
                    <a:gd name="connsiteX3" fmla="*/ 565151 w 565151"/>
                    <a:gd name="connsiteY3" fmla="*/ 85726 h 921544"/>
                    <a:gd name="connsiteX4" fmla="*/ 393699 w 565151"/>
                    <a:gd name="connsiteY4" fmla="*/ 96838 h 921544"/>
                    <a:gd name="connsiteX5" fmla="*/ 550863 w 565151"/>
                    <a:gd name="connsiteY5" fmla="*/ 165894 h 921544"/>
                    <a:gd name="connsiteX6" fmla="*/ 557213 w 565151"/>
                    <a:gd name="connsiteY6" fmla="*/ 921544 h 921544"/>
                    <a:gd name="connsiteX7" fmla="*/ 18257 w 565151"/>
                    <a:gd name="connsiteY7" fmla="*/ 910431 h 921544"/>
                    <a:gd name="connsiteX8" fmla="*/ 0 w 565151"/>
                    <a:gd name="connsiteY8" fmla="*/ 18257 h 921544"/>
                    <a:gd name="connsiteX9" fmla="*/ 120650 w 565151"/>
                    <a:gd name="connsiteY9" fmla="*/ 21432 h 921544"/>
                    <a:gd name="connsiteX0" fmla="*/ 120650 w 565151"/>
                    <a:gd name="connsiteY0" fmla="*/ 21432 h 921544"/>
                    <a:gd name="connsiteX1" fmla="*/ 290513 w 565151"/>
                    <a:gd name="connsiteY1" fmla="*/ 65881 h 921544"/>
                    <a:gd name="connsiteX2" fmla="*/ 371475 w 565151"/>
                    <a:gd name="connsiteY2" fmla="*/ 0 h 921544"/>
                    <a:gd name="connsiteX3" fmla="*/ 565151 w 565151"/>
                    <a:gd name="connsiteY3" fmla="*/ 85726 h 921544"/>
                    <a:gd name="connsiteX4" fmla="*/ 393699 w 565151"/>
                    <a:gd name="connsiteY4" fmla="*/ 96838 h 921544"/>
                    <a:gd name="connsiteX5" fmla="*/ 550863 w 565151"/>
                    <a:gd name="connsiteY5" fmla="*/ 165894 h 921544"/>
                    <a:gd name="connsiteX6" fmla="*/ 557213 w 565151"/>
                    <a:gd name="connsiteY6" fmla="*/ 921544 h 921544"/>
                    <a:gd name="connsiteX7" fmla="*/ 18257 w 565151"/>
                    <a:gd name="connsiteY7" fmla="*/ 910431 h 921544"/>
                    <a:gd name="connsiteX8" fmla="*/ 0 w 565151"/>
                    <a:gd name="connsiteY8" fmla="*/ 18257 h 921544"/>
                    <a:gd name="connsiteX9" fmla="*/ 120650 w 565151"/>
                    <a:gd name="connsiteY9" fmla="*/ 21432 h 921544"/>
                    <a:gd name="connsiteX0" fmla="*/ 120650 w 565151"/>
                    <a:gd name="connsiteY0" fmla="*/ 21552 h 921664"/>
                    <a:gd name="connsiteX1" fmla="*/ 290513 w 565151"/>
                    <a:gd name="connsiteY1" fmla="*/ 66001 h 921664"/>
                    <a:gd name="connsiteX2" fmla="*/ 371475 w 565151"/>
                    <a:gd name="connsiteY2" fmla="*/ 120 h 921664"/>
                    <a:gd name="connsiteX3" fmla="*/ 565151 w 565151"/>
                    <a:gd name="connsiteY3" fmla="*/ 85846 h 921664"/>
                    <a:gd name="connsiteX4" fmla="*/ 393699 w 565151"/>
                    <a:gd name="connsiteY4" fmla="*/ 96958 h 921664"/>
                    <a:gd name="connsiteX5" fmla="*/ 550863 w 565151"/>
                    <a:gd name="connsiteY5" fmla="*/ 166014 h 921664"/>
                    <a:gd name="connsiteX6" fmla="*/ 557213 w 565151"/>
                    <a:gd name="connsiteY6" fmla="*/ 921664 h 921664"/>
                    <a:gd name="connsiteX7" fmla="*/ 18257 w 565151"/>
                    <a:gd name="connsiteY7" fmla="*/ 910551 h 921664"/>
                    <a:gd name="connsiteX8" fmla="*/ 0 w 565151"/>
                    <a:gd name="connsiteY8" fmla="*/ 18377 h 921664"/>
                    <a:gd name="connsiteX9" fmla="*/ 120650 w 565151"/>
                    <a:gd name="connsiteY9" fmla="*/ 21552 h 921664"/>
                    <a:gd name="connsiteX0" fmla="*/ 120650 w 565151"/>
                    <a:gd name="connsiteY0" fmla="*/ 9668 h 909780"/>
                    <a:gd name="connsiteX1" fmla="*/ 290513 w 565151"/>
                    <a:gd name="connsiteY1" fmla="*/ 54117 h 909780"/>
                    <a:gd name="connsiteX2" fmla="*/ 369093 w 565151"/>
                    <a:gd name="connsiteY2" fmla="*/ 142 h 909780"/>
                    <a:gd name="connsiteX3" fmla="*/ 565151 w 565151"/>
                    <a:gd name="connsiteY3" fmla="*/ 73962 h 909780"/>
                    <a:gd name="connsiteX4" fmla="*/ 393699 w 565151"/>
                    <a:gd name="connsiteY4" fmla="*/ 85074 h 909780"/>
                    <a:gd name="connsiteX5" fmla="*/ 550863 w 565151"/>
                    <a:gd name="connsiteY5" fmla="*/ 154130 h 909780"/>
                    <a:gd name="connsiteX6" fmla="*/ 557213 w 565151"/>
                    <a:gd name="connsiteY6" fmla="*/ 909780 h 909780"/>
                    <a:gd name="connsiteX7" fmla="*/ 18257 w 565151"/>
                    <a:gd name="connsiteY7" fmla="*/ 898667 h 909780"/>
                    <a:gd name="connsiteX8" fmla="*/ 0 w 565151"/>
                    <a:gd name="connsiteY8" fmla="*/ 6493 h 909780"/>
                    <a:gd name="connsiteX9" fmla="*/ 120650 w 565151"/>
                    <a:gd name="connsiteY9" fmla="*/ 9668 h 909780"/>
                    <a:gd name="connsiteX0" fmla="*/ 120650 w 557213"/>
                    <a:gd name="connsiteY0" fmla="*/ 9668 h 909780"/>
                    <a:gd name="connsiteX1" fmla="*/ 290513 w 557213"/>
                    <a:gd name="connsiteY1" fmla="*/ 54117 h 909780"/>
                    <a:gd name="connsiteX2" fmla="*/ 369093 w 557213"/>
                    <a:gd name="connsiteY2" fmla="*/ 142 h 909780"/>
                    <a:gd name="connsiteX3" fmla="*/ 553245 w 557213"/>
                    <a:gd name="connsiteY3" fmla="*/ 73962 h 909780"/>
                    <a:gd name="connsiteX4" fmla="*/ 393699 w 557213"/>
                    <a:gd name="connsiteY4" fmla="*/ 85074 h 909780"/>
                    <a:gd name="connsiteX5" fmla="*/ 550863 w 557213"/>
                    <a:gd name="connsiteY5" fmla="*/ 154130 h 909780"/>
                    <a:gd name="connsiteX6" fmla="*/ 557213 w 557213"/>
                    <a:gd name="connsiteY6" fmla="*/ 909780 h 909780"/>
                    <a:gd name="connsiteX7" fmla="*/ 18257 w 557213"/>
                    <a:gd name="connsiteY7" fmla="*/ 898667 h 909780"/>
                    <a:gd name="connsiteX8" fmla="*/ 0 w 557213"/>
                    <a:gd name="connsiteY8" fmla="*/ 6493 h 909780"/>
                    <a:gd name="connsiteX9" fmla="*/ 120650 w 557213"/>
                    <a:gd name="connsiteY9" fmla="*/ 9668 h 909780"/>
                    <a:gd name="connsiteX0" fmla="*/ 120650 w 557213"/>
                    <a:gd name="connsiteY0" fmla="*/ 9668 h 909780"/>
                    <a:gd name="connsiteX1" fmla="*/ 290513 w 557213"/>
                    <a:gd name="connsiteY1" fmla="*/ 54117 h 909780"/>
                    <a:gd name="connsiteX2" fmla="*/ 369093 w 557213"/>
                    <a:gd name="connsiteY2" fmla="*/ 142 h 909780"/>
                    <a:gd name="connsiteX3" fmla="*/ 553245 w 557213"/>
                    <a:gd name="connsiteY3" fmla="*/ 73962 h 909780"/>
                    <a:gd name="connsiteX4" fmla="*/ 393699 w 557213"/>
                    <a:gd name="connsiteY4" fmla="*/ 85074 h 909780"/>
                    <a:gd name="connsiteX5" fmla="*/ 550863 w 557213"/>
                    <a:gd name="connsiteY5" fmla="*/ 154130 h 909780"/>
                    <a:gd name="connsiteX6" fmla="*/ 557213 w 557213"/>
                    <a:gd name="connsiteY6" fmla="*/ 909780 h 909780"/>
                    <a:gd name="connsiteX7" fmla="*/ 18257 w 557213"/>
                    <a:gd name="connsiteY7" fmla="*/ 898667 h 909780"/>
                    <a:gd name="connsiteX8" fmla="*/ 0 w 557213"/>
                    <a:gd name="connsiteY8" fmla="*/ 6493 h 909780"/>
                    <a:gd name="connsiteX9" fmla="*/ 120650 w 557213"/>
                    <a:gd name="connsiteY9" fmla="*/ 9668 h 909780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393699 w 557213"/>
                    <a:gd name="connsiteY4" fmla="*/ 84932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422274 w 557213"/>
                    <a:gd name="connsiteY4" fmla="*/ 94457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422274 w 557213"/>
                    <a:gd name="connsiteY4" fmla="*/ 94457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9526 h 909638"/>
                    <a:gd name="connsiteX1" fmla="*/ 290513 w 557213"/>
                    <a:gd name="connsiteY1" fmla="*/ 53975 h 909638"/>
                    <a:gd name="connsiteX2" fmla="*/ 369093 w 557213"/>
                    <a:gd name="connsiteY2" fmla="*/ 0 h 909638"/>
                    <a:gd name="connsiteX3" fmla="*/ 553245 w 557213"/>
                    <a:gd name="connsiteY3" fmla="*/ 73820 h 909638"/>
                    <a:gd name="connsiteX4" fmla="*/ 422274 w 557213"/>
                    <a:gd name="connsiteY4" fmla="*/ 94457 h 909638"/>
                    <a:gd name="connsiteX5" fmla="*/ 550863 w 557213"/>
                    <a:gd name="connsiteY5" fmla="*/ 153988 h 909638"/>
                    <a:gd name="connsiteX6" fmla="*/ 557213 w 557213"/>
                    <a:gd name="connsiteY6" fmla="*/ 909638 h 909638"/>
                    <a:gd name="connsiteX7" fmla="*/ 18257 w 557213"/>
                    <a:gd name="connsiteY7" fmla="*/ 898525 h 909638"/>
                    <a:gd name="connsiteX8" fmla="*/ 0 w 557213"/>
                    <a:gd name="connsiteY8" fmla="*/ 6351 h 909638"/>
                    <a:gd name="connsiteX9" fmla="*/ 120650 w 557213"/>
                    <a:gd name="connsiteY9" fmla="*/ 9526 h 909638"/>
                    <a:gd name="connsiteX0" fmla="*/ 120650 w 557213"/>
                    <a:gd name="connsiteY0" fmla="*/ 12119 h 912231"/>
                    <a:gd name="connsiteX1" fmla="*/ 290513 w 557213"/>
                    <a:gd name="connsiteY1" fmla="*/ 56568 h 912231"/>
                    <a:gd name="connsiteX2" fmla="*/ 369093 w 557213"/>
                    <a:gd name="connsiteY2" fmla="*/ 2593 h 912231"/>
                    <a:gd name="connsiteX3" fmla="*/ 553245 w 557213"/>
                    <a:gd name="connsiteY3" fmla="*/ 76413 h 912231"/>
                    <a:gd name="connsiteX4" fmla="*/ 422274 w 557213"/>
                    <a:gd name="connsiteY4" fmla="*/ 97050 h 912231"/>
                    <a:gd name="connsiteX5" fmla="*/ 550863 w 557213"/>
                    <a:gd name="connsiteY5" fmla="*/ 156581 h 912231"/>
                    <a:gd name="connsiteX6" fmla="*/ 557213 w 557213"/>
                    <a:gd name="connsiteY6" fmla="*/ 912231 h 912231"/>
                    <a:gd name="connsiteX7" fmla="*/ 18257 w 557213"/>
                    <a:gd name="connsiteY7" fmla="*/ 901118 h 912231"/>
                    <a:gd name="connsiteX8" fmla="*/ 0 w 557213"/>
                    <a:gd name="connsiteY8" fmla="*/ 8944 h 912231"/>
                    <a:gd name="connsiteX9" fmla="*/ 120650 w 557213"/>
                    <a:gd name="connsiteY9" fmla="*/ 12119 h 912231"/>
                    <a:gd name="connsiteX0" fmla="*/ 120650 w 557213"/>
                    <a:gd name="connsiteY0" fmla="*/ 9808 h 909920"/>
                    <a:gd name="connsiteX1" fmla="*/ 290513 w 557213"/>
                    <a:gd name="connsiteY1" fmla="*/ 54257 h 909920"/>
                    <a:gd name="connsiteX2" fmla="*/ 369093 w 557213"/>
                    <a:gd name="connsiteY2" fmla="*/ 282 h 909920"/>
                    <a:gd name="connsiteX3" fmla="*/ 553245 w 557213"/>
                    <a:gd name="connsiteY3" fmla="*/ 74102 h 909920"/>
                    <a:gd name="connsiteX4" fmla="*/ 422274 w 557213"/>
                    <a:gd name="connsiteY4" fmla="*/ 94739 h 909920"/>
                    <a:gd name="connsiteX5" fmla="*/ 550863 w 557213"/>
                    <a:gd name="connsiteY5" fmla="*/ 154270 h 909920"/>
                    <a:gd name="connsiteX6" fmla="*/ 557213 w 557213"/>
                    <a:gd name="connsiteY6" fmla="*/ 909920 h 909920"/>
                    <a:gd name="connsiteX7" fmla="*/ 18257 w 557213"/>
                    <a:gd name="connsiteY7" fmla="*/ 898807 h 909920"/>
                    <a:gd name="connsiteX8" fmla="*/ 0 w 557213"/>
                    <a:gd name="connsiteY8" fmla="*/ 6633 h 909920"/>
                    <a:gd name="connsiteX9" fmla="*/ 120650 w 557213"/>
                    <a:gd name="connsiteY9" fmla="*/ 9808 h 909920"/>
                    <a:gd name="connsiteX0" fmla="*/ 120650 w 557213"/>
                    <a:gd name="connsiteY0" fmla="*/ 10812 h 910924"/>
                    <a:gd name="connsiteX1" fmla="*/ 290513 w 557213"/>
                    <a:gd name="connsiteY1" fmla="*/ 55261 h 910924"/>
                    <a:gd name="connsiteX2" fmla="*/ 369093 w 557213"/>
                    <a:gd name="connsiteY2" fmla="*/ 1286 h 910924"/>
                    <a:gd name="connsiteX3" fmla="*/ 553245 w 557213"/>
                    <a:gd name="connsiteY3" fmla="*/ 75106 h 910924"/>
                    <a:gd name="connsiteX4" fmla="*/ 422274 w 557213"/>
                    <a:gd name="connsiteY4" fmla="*/ 95743 h 910924"/>
                    <a:gd name="connsiteX5" fmla="*/ 550863 w 557213"/>
                    <a:gd name="connsiteY5" fmla="*/ 155274 h 910924"/>
                    <a:gd name="connsiteX6" fmla="*/ 557213 w 557213"/>
                    <a:gd name="connsiteY6" fmla="*/ 910924 h 910924"/>
                    <a:gd name="connsiteX7" fmla="*/ 18257 w 557213"/>
                    <a:gd name="connsiteY7" fmla="*/ 899811 h 910924"/>
                    <a:gd name="connsiteX8" fmla="*/ 0 w 557213"/>
                    <a:gd name="connsiteY8" fmla="*/ 7637 h 910924"/>
                    <a:gd name="connsiteX9" fmla="*/ 120650 w 557213"/>
                    <a:gd name="connsiteY9" fmla="*/ 10812 h 910924"/>
                    <a:gd name="connsiteX0" fmla="*/ 120650 w 557266"/>
                    <a:gd name="connsiteY0" fmla="*/ 10549 h 910661"/>
                    <a:gd name="connsiteX1" fmla="*/ 290513 w 557266"/>
                    <a:gd name="connsiteY1" fmla="*/ 54998 h 910661"/>
                    <a:gd name="connsiteX2" fmla="*/ 369093 w 557266"/>
                    <a:gd name="connsiteY2" fmla="*/ 1023 h 910661"/>
                    <a:gd name="connsiteX3" fmla="*/ 553245 w 557266"/>
                    <a:gd name="connsiteY3" fmla="*/ 74843 h 910661"/>
                    <a:gd name="connsiteX4" fmla="*/ 422274 w 557266"/>
                    <a:gd name="connsiteY4" fmla="*/ 95480 h 910661"/>
                    <a:gd name="connsiteX5" fmla="*/ 550863 w 557266"/>
                    <a:gd name="connsiteY5" fmla="*/ 155011 h 910661"/>
                    <a:gd name="connsiteX6" fmla="*/ 557213 w 557266"/>
                    <a:gd name="connsiteY6" fmla="*/ 910661 h 910661"/>
                    <a:gd name="connsiteX7" fmla="*/ 18257 w 557266"/>
                    <a:gd name="connsiteY7" fmla="*/ 899548 h 910661"/>
                    <a:gd name="connsiteX8" fmla="*/ 0 w 557266"/>
                    <a:gd name="connsiteY8" fmla="*/ 7374 h 910661"/>
                    <a:gd name="connsiteX9" fmla="*/ 120650 w 557266"/>
                    <a:gd name="connsiteY9" fmla="*/ 10549 h 910661"/>
                    <a:gd name="connsiteX0" fmla="*/ 120650 w 557266"/>
                    <a:gd name="connsiteY0" fmla="*/ 10549 h 910661"/>
                    <a:gd name="connsiteX1" fmla="*/ 290513 w 557266"/>
                    <a:gd name="connsiteY1" fmla="*/ 54998 h 910661"/>
                    <a:gd name="connsiteX2" fmla="*/ 369093 w 557266"/>
                    <a:gd name="connsiteY2" fmla="*/ 1023 h 910661"/>
                    <a:gd name="connsiteX3" fmla="*/ 553245 w 557266"/>
                    <a:gd name="connsiteY3" fmla="*/ 74843 h 910661"/>
                    <a:gd name="connsiteX4" fmla="*/ 422274 w 557266"/>
                    <a:gd name="connsiteY4" fmla="*/ 95480 h 910661"/>
                    <a:gd name="connsiteX5" fmla="*/ 550863 w 557266"/>
                    <a:gd name="connsiteY5" fmla="*/ 155011 h 910661"/>
                    <a:gd name="connsiteX6" fmla="*/ 557213 w 557266"/>
                    <a:gd name="connsiteY6" fmla="*/ 910661 h 910661"/>
                    <a:gd name="connsiteX7" fmla="*/ 18257 w 557266"/>
                    <a:gd name="connsiteY7" fmla="*/ 899548 h 910661"/>
                    <a:gd name="connsiteX8" fmla="*/ 0 w 557266"/>
                    <a:gd name="connsiteY8" fmla="*/ 7374 h 910661"/>
                    <a:gd name="connsiteX9" fmla="*/ 120650 w 557266"/>
                    <a:gd name="connsiteY9" fmla="*/ 10549 h 910661"/>
                    <a:gd name="connsiteX0" fmla="*/ 120650 w 557266"/>
                    <a:gd name="connsiteY0" fmla="*/ 10549 h 910661"/>
                    <a:gd name="connsiteX1" fmla="*/ 290513 w 557266"/>
                    <a:gd name="connsiteY1" fmla="*/ 54998 h 910661"/>
                    <a:gd name="connsiteX2" fmla="*/ 369093 w 557266"/>
                    <a:gd name="connsiteY2" fmla="*/ 1023 h 910661"/>
                    <a:gd name="connsiteX3" fmla="*/ 553245 w 557266"/>
                    <a:gd name="connsiteY3" fmla="*/ 74843 h 910661"/>
                    <a:gd name="connsiteX4" fmla="*/ 422274 w 557266"/>
                    <a:gd name="connsiteY4" fmla="*/ 95480 h 910661"/>
                    <a:gd name="connsiteX5" fmla="*/ 550863 w 557266"/>
                    <a:gd name="connsiteY5" fmla="*/ 155011 h 910661"/>
                    <a:gd name="connsiteX6" fmla="*/ 557213 w 557266"/>
                    <a:gd name="connsiteY6" fmla="*/ 910661 h 910661"/>
                    <a:gd name="connsiteX7" fmla="*/ 18257 w 557266"/>
                    <a:gd name="connsiteY7" fmla="*/ 899548 h 910661"/>
                    <a:gd name="connsiteX8" fmla="*/ 0 w 557266"/>
                    <a:gd name="connsiteY8" fmla="*/ 7374 h 910661"/>
                    <a:gd name="connsiteX9" fmla="*/ 120650 w 557266"/>
                    <a:gd name="connsiteY9" fmla="*/ 10549 h 910661"/>
                    <a:gd name="connsiteX0" fmla="*/ 120650 w 557266"/>
                    <a:gd name="connsiteY0" fmla="*/ 10549 h 910661"/>
                    <a:gd name="connsiteX1" fmla="*/ 290513 w 557266"/>
                    <a:gd name="connsiteY1" fmla="*/ 54998 h 910661"/>
                    <a:gd name="connsiteX2" fmla="*/ 369093 w 557266"/>
                    <a:gd name="connsiteY2" fmla="*/ 1023 h 910661"/>
                    <a:gd name="connsiteX3" fmla="*/ 553245 w 557266"/>
                    <a:gd name="connsiteY3" fmla="*/ 74843 h 910661"/>
                    <a:gd name="connsiteX4" fmla="*/ 422274 w 557266"/>
                    <a:gd name="connsiteY4" fmla="*/ 95480 h 910661"/>
                    <a:gd name="connsiteX5" fmla="*/ 550863 w 557266"/>
                    <a:gd name="connsiteY5" fmla="*/ 155011 h 910661"/>
                    <a:gd name="connsiteX6" fmla="*/ 557213 w 557266"/>
                    <a:gd name="connsiteY6" fmla="*/ 910661 h 910661"/>
                    <a:gd name="connsiteX7" fmla="*/ 18257 w 557266"/>
                    <a:gd name="connsiteY7" fmla="*/ 899548 h 910661"/>
                    <a:gd name="connsiteX8" fmla="*/ 0 w 557266"/>
                    <a:gd name="connsiteY8" fmla="*/ 7374 h 910661"/>
                    <a:gd name="connsiteX9" fmla="*/ 120650 w 557266"/>
                    <a:gd name="connsiteY9" fmla="*/ 10549 h 910661"/>
                    <a:gd name="connsiteX0" fmla="*/ 102393 w 727075"/>
                    <a:gd name="connsiteY0" fmla="*/ 10549 h 910661"/>
                    <a:gd name="connsiteX1" fmla="*/ 272256 w 727075"/>
                    <a:gd name="connsiteY1" fmla="*/ 54998 h 910661"/>
                    <a:gd name="connsiteX2" fmla="*/ 350836 w 727075"/>
                    <a:gd name="connsiteY2" fmla="*/ 1023 h 910661"/>
                    <a:gd name="connsiteX3" fmla="*/ 534988 w 727075"/>
                    <a:gd name="connsiteY3" fmla="*/ 74843 h 910661"/>
                    <a:gd name="connsiteX4" fmla="*/ 404017 w 727075"/>
                    <a:gd name="connsiteY4" fmla="*/ 95480 h 910661"/>
                    <a:gd name="connsiteX5" fmla="*/ 532606 w 727075"/>
                    <a:gd name="connsiteY5" fmla="*/ 155011 h 910661"/>
                    <a:gd name="connsiteX6" fmla="*/ 538956 w 727075"/>
                    <a:gd name="connsiteY6" fmla="*/ 910661 h 910661"/>
                    <a:gd name="connsiteX7" fmla="*/ 0 w 727075"/>
                    <a:gd name="connsiteY7" fmla="*/ 899548 h 910661"/>
                    <a:gd name="connsiteX8" fmla="*/ 727075 w 727075"/>
                    <a:gd name="connsiteY8" fmla="*/ 14518 h 910661"/>
                    <a:gd name="connsiteX9" fmla="*/ 102393 w 727075"/>
                    <a:gd name="connsiteY9" fmla="*/ 10549 h 910661"/>
                    <a:gd name="connsiteX0" fmla="*/ 0 w 773907"/>
                    <a:gd name="connsiteY0" fmla="*/ 64037 h 972086"/>
                    <a:gd name="connsiteX1" fmla="*/ 169863 w 773907"/>
                    <a:gd name="connsiteY1" fmla="*/ 108486 h 972086"/>
                    <a:gd name="connsiteX2" fmla="*/ 248443 w 773907"/>
                    <a:gd name="connsiteY2" fmla="*/ 54511 h 972086"/>
                    <a:gd name="connsiteX3" fmla="*/ 432595 w 773907"/>
                    <a:gd name="connsiteY3" fmla="*/ 128331 h 972086"/>
                    <a:gd name="connsiteX4" fmla="*/ 301624 w 773907"/>
                    <a:gd name="connsiteY4" fmla="*/ 148968 h 972086"/>
                    <a:gd name="connsiteX5" fmla="*/ 430213 w 773907"/>
                    <a:gd name="connsiteY5" fmla="*/ 208499 h 972086"/>
                    <a:gd name="connsiteX6" fmla="*/ 436563 w 773907"/>
                    <a:gd name="connsiteY6" fmla="*/ 964149 h 972086"/>
                    <a:gd name="connsiteX7" fmla="*/ 773907 w 773907"/>
                    <a:gd name="connsiteY7" fmla="*/ 972086 h 972086"/>
                    <a:gd name="connsiteX8" fmla="*/ 624682 w 773907"/>
                    <a:gd name="connsiteY8" fmla="*/ 68006 h 972086"/>
                    <a:gd name="connsiteX9" fmla="*/ 0 w 773907"/>
                    <a:gd name="connsiteY9" fmla="*/ 64037 h 972086"/>
                    <a:gd name="connsiteX0" fmla="*/ 0 w 807075"/>
                    <a:gd name="connsiteY0" fmla="*/ 34757 h 942806"/>
                    <a:gd name="connsiteX1" fmla="*/ 169863 w 807075"/>
                    <a:gd name="connsiteY1" fmla="*/ 79206 h 942806"/>
                    <a:gd name="connsiteX2" fmla="*/ 248443 w 807075"/>
                    <a:gd name="connsiteY2" fmla="*/ 25231 h 942806"/>
                    <a:gd name="connsiteX3" fmla="*/ 432595 w 807075"/>
                    <a:gd name="connsiteY3" fmla="*/ 99051 h 942806"/>
                    <a:gd name="connsiteX4" fmla="*/ 301624 w 807075"/>
                    <a:gd name="connsiteY4" fmla="*/ 119688 h 942806"/>
                    <a:gd name="connsiteX5" fmla="*/ 430213 w 807075"/>
                    <a:gd name="connsiteY5" fmla="*/ 179219 h 942806"/>
                    <a:gd name="connsiteX6" fmla="*/ 436563 w 807075"/>
                    <a:gd name="connsiteY6" fmla="*/ 934869 h 942806"/>
                    <a:gd name="connsiteX7" fmla="*/ 773907 w 807075"/>
                    <a:gd name="connsiteY7" fmla="*/ 942806 h 942806"/>
                    <a:gd name="connsiteX8" fmla="*/ 755651 w 807075"/>
                    <a:gd name="connsiteY8" fmla="*/ 81588 h 942806"/>
                    <a:gd name="connsiteX9" fmla="*/ 0 w 807075"/>
                    <a:gd name="connsiteY9" fmla="*/ 34757 h 942806"/>
                    <a:gd name="connsiteX0" fmla="*/ 0 w 807075"/>
                    <a:gd name="connsiteY0" fmla="*/ 10549 h 918598"/>
                    <a:gd name="connsiteX1" fmla="*/ 169863 w 807075"/>
                    <a:gd name="connsiteY1" fmla="*/ 54998 h 918598"/>
                    <a:gd name="connsiteX2" fmla="*/ 248443 w 807075"/>
                    <a:gd name="connsiteY2" fmla="*/ 1023 h 918598"/>
                    <a:gd name="connsiteX3" fmla="*/ 432595 w 807075"/>
                    <a:gd name="connsiteY3" fmla="*/ 74843 h 918598"/>
                    <a:gd name="connsiteX4" fmla="*/ 301624 w 807075"/>
                    <a:gd name="connsiteY4" fmla="*/ 95480 h 918598"/>
                    <a:gd name="connsiteX5" fmla="*/ 430213 w 807075"/>
                    <a:gd name="connsiteY5" fmla="*/ 155011 h 918598"/>
                    <a:gd name="connsiteX6" fmla="*/ 436563 w 807075"/>
                    <a:gd name="connsiteY6" fmla="*/ 910661 h 918598"/>
                    <a:gd name="connsiteX7" fmla="*/ 773907 w 807075"/>
                    <a:gd name="connsiteY7" fmla="*/ 918598 h 918598"/>
                    <a:gd name="connsiteX8" fmla="*/ 755651 w 807075"/>
                    <a:gd name="connsiteY8" fmla="*/ 57380 h 918598"/>
                    <a:gd name="connsiteX9" fmla="*/ 0 w 807075"/>
                    <a:gd name="connsiteY9" fmla="*/ 10549 h 918598"/>
                    <a:gd name="connsiteX0" fmla="*/ 0 w 773907"/>
                    <a:gd name="connsiteY0" fmla="*/ 10549 h 918598"/>
                    <a:gd name="connsiteX1" fmla="*/ 169863 w 773907"/>
                    <a:gd name="connsiteY1" fmla="*/ 54998 h 918598"/>
                    <a:gd name="connsiteX2" fmla="*/ 248443 w 773907"/>
                    <a:gd name="connsiteY2" fmla="*/ 1023 h 918598"/>
                    <a:gd name="connsiteX3" fmla="*/ 432595 w 773907"/>
                    <a:gd name="connsiteY3" fmla="*/ 74843 h 918598"/>
                    <a:gd name="connsiteX4" fmla="*/ 301624 w 773907"/>
                    <a:gd name="connsiteY4" fmla="*/ 95480 h 918598"/>
                    <a:gd name="connsiteX5" fmla="*/ 430213 w 773907"/>
                    <a:gd name="connsiteY5" fmla="*/ 155011 h 918598"/>
                    <a:gd name="connsiteX6" fmla="*/ 436563 w 773907"/>
                    <a:gd name="connsiteY6" fmla="*/ 910661 h 918598"/>
                    <a:gd name="connsiteX7" fmla="*/ 773907 w 773907"/>
                    <a:gd name="connsiteY7" fmla="*/ 918598 h 918598"/>
                    <a:gd name="connsiteX8" fmla="*/ 755651 w 773907"/>
                    <a:gd name="connsiteY8" fmla="*/ 57380 h 918598"/>
                    <a:gd name="connsiteX9" fmla="*/ 0 w 773907"/>
                    <a:gd name="connsiteY9" fmla="*/ 10549 h 918598"/>
                    <a:gd name="connsiteX0" fmla="*/ 0 w 773907"/>
                    <a:gd name="connsiteY0" fmla="*/ 24606 h 932655"/>
                    <a:gd name="connsiteX1" fmla="*/ 169863 w 773907"/>
                    <a:gd name="connsiteY1" fmla="*/ 69055 h 932655"/>
                    <a:gd name="connsiteX2" fmla="*/ 248443 w 773907"/>
                    <a:gd name="connsiteY2" fmla="*/ 15080 h 932655"/>
                    <a:gd name="connsiteX3" fmla="*/ 432595 w 773907"/>
                    <a:gd name="connsiteY3" fmla="*/ 88900 h 932655"/>
                    <a:gd name="connsiteX4" fmla="*/ 301624 w 773907"/>
                    <a:gd name="connsiteY4" fmla="*/ 109537 h 932655"/>
                    <a:gd name="connsiteX5" fmla="*/ 430213 w 773907"/>
                    <a:gd name="connsiteY5" fmla="*/ 169068 h 932655"/>
                    <a:gd name="connsiteX6" fmla="*/ 436563 w 773907"/>
                    <a:gd name="connsiteY6" fmla="*/ 924718 h 932655"/>
                    <a:gd name="connsiteX7" fmla="*/ 773907 w 773907"/>
                    <a:gd name="connsiteY7" fmla="*/ 932655 h 932655"/>
                    <a:gd name="connsiteX8" fmla="*/ 755651 w 773907"/>
                    <a:gd name="connsiteY8" fmla="*/ 0 h 932655"/>
                    <a:gd name="connsiteX9" fmla="*/ 0 w 773907"/>
                    <a:gd name="connsiteY9" fmla="*/ 24606 h 932655"/>
                    <a:gd name="connsiteX0" fmla="*/ 0 w 815699"/>
                    <a:gd name="connsiteY0" fmla="*/ 100535 h 1008584"/>
                    <a:gd name="connsiteX1" fmla="*/ 169863 w 815699"/>
                    <a:gd name="connsiteY1" fmla="*/ 144984 h 1008584"/>
                    <a:gd name="connsiteX2" fmla="*/ 248443 w 815699"/>
                    <a:gd name="connsiteY2" fmla="*/ 91009 h 1008584"/>
                    <a:gd name="connsiteX3" fmla="*/ 432595 w 815699"/>
                    <a:gd name="connsiteY3" fmla="*/ 164829 h 1008584"/>
                    <a:gd name="connsiteX4" fmla="*/ 301624 w 815699"/>
                    <a:gd name="connsiteY4" fmla="*/ 185466 h 1008584"/>
                    <a:gd name="connsiteX5" fmla="*/ 430213 w 815699"/>
                    <a:gd name="connsiteY5" fmla="*/ 244997 h 1008584"/>
                    <a:gd name="connsiteX6" fmla="*/ 436563 w 815699"/>
                    <a:gd name="connsiteY6" fmla="*/ 1000647 h 1008584"/>
                    <a:gd name="connsiteX7" fmla="*/ 773907 w 815699"/>
                    <a:gd name="connsiteY7" fmla="*/ 1008584 h 1008584"/>
                    <a:gd name="connsiteX8" fmla="*/ 755651 w 815699"/>
                    <a:gd name="connsiteY8" fmla="*/ 75929 h 1008584"/>
                    <a:gd name="connsiteX9" fmla="*/ 12079 w 815699"/>
                    <a:gd name="connsiteY9" fmla="*/ 59880 h 1008584"/>
                    <a:gd name="connsiteX10" fmla="*/ 0 w 815699"/>
                    <a:gd name="connsiteY10" fmla="*/ 100535 h 1008584"/>
                    <a:gd name="connsiteX0" fmla="*/ 0 w 815699"/>
                    <a:gd name="connsiteY0" fmla="*/ 40655 h 948704"/>
                    <a:gd name="connsiteX1" fmla="*/ 169863 w 815699"/>
                    <a:gd name="connsiteY1" fmla="*/ 85104 h 948704"/>
                    <a:gd name="connsiteX2" fmla="*/ 248443 w 815699"/>
                    <a:gd name="connsiteY2" fmla="*/ 31129 h 948704"/>
                    <a:gd name="connsiteX3" fmla="*/ 432595 w 815699"/>
                    <a:gd name="connsiteY3" fmla="*/ 104949 h 948704"/>
                    <a:gd name="connsiteX4" fmla="*/ 301624 w 815699"/>
                    <a:gd name="connsiteY4" fmla="*/ 125586 h 948704"/>
                    <a:gd name="connsiteX5" fmla="*/ 430213 w 815699"/>
                    <a:gd name="connsiteY5" fmla="*/ 185117 h 948704"/>
                    <a:gd name="connsiteX6" fmla="*/ 436563 w 815699"/>
                    <a:gd name="connsiteY6" fmla="*/ 940767 h 948704"/>
                    <a:gd name="connsiteX7" fmla="*/ 773907 w 815699"/>
                    <a:gd name="connsiteY7" fmla="*/ 948704 h 948704"/>
                    <a:gd name="connsiteX8" fmla="*/ 755651 w 815699"/>
                    <a:gd name="connsiteY8" fmla="*/ 16049 h 948704"/>
                    <a:gd name="connsiteX9" fmla="*/ 12079 w 815699"/>
                    <a:gd name="connsiteY9" fmla="*/ 0 h 948704"/>
                    <a:gd name="connsiteX10" fmla="*/ 0 w 815699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30213 w 773907"/>
                    <a:gd name="connsiteY5" fmla="*/ 185117 h 948704"/>
                    <a:gd name="connsiteX6" fmla="*/ 436563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75457 w 773907"/>
                    <a:gd name="connsiteY5" fmla="*/ 201786 h 948704"/>
                    <a:gd name="connsiteX6" fmla="*/ 436563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75457 w 773907"/>
                    <a:gd name="connsiteY5" fmla="*/ 201786 h 948704"/>
                    <a:gd name="connsiteX6" fmla="*/ 465138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8789 w 773907"/>
                    <a:gd name="connsiteY5" fmla="*/ 197023 h 948704"/>
                    <a:gd name="connsiteX6" fmla="*/ 465138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4027 w 773907"/>
                    <a:gd name="connsiteY5" fmla="*/ 197023 h 948704"/>
                    <a:gd name="connsiteX6" fmla="*/ 465138 w 773907"/>
                    <a:gd name="connsiteY6" fmla="*/ 940767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4027 w 773907"/>
                    <a:gd name="connsiteY5" fmla="*/ 197023 h 948704"/>
                    <a:gd name="connsiteX6" fmla="*/ 457995 w 773907"/>
                    <a:gd name="connsiteY6" fmla="*/ 943148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4027 w 773907"/>
                    <a:gd name="connsiteY5" fmla="*/ 197023 h 948704"/>
                    <a:gd name="connsiteX6" fmla="*/ 467520 w 773907"/>
                    <a:gd name="connsiteY6" fmla="*/ 943148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  <a:gd name="connsiteX0" fmla="*/ 0 w 773907"/>
                    <a:gd name="connsiteY0" fmla="*/ 40655 h 948704"/>
                    <a:gd name="connsiteX1" fmla="*/ 169863 w 773907"/>
                    <a:gd name="connsiteY1" fmla="*/ 85104 h 948704"/>
                    <a:gd name="connsiteX2" fmla="*/ 248443 w 773907"/>
                    <a:gd name="connsiteY2" fmla="*/ 31129 h 948704"/>
                    <a:gd name="connsiteX3" fmla="*/ 432595 w 773907"/>
                    <a:gd name="connsiteY3" fmla="*/ 104949 h 948704"/>
                    <a:gd name="connsiteX4" fmla="*/ 301624 w 773907"/>
                    <a:gd name="connsiteY4" fmla="*/ 125586 h 948704"/>
                    <a:gd name="connsiteX5" fmla="*/ 454027 w 773907"/>
                    <a:gd name="connsiteY5" fmla="*/ 197023 h 948704"/>
                    <a:gd name="connsiteX6" fmla="*/ 462758 w 773907"/>
                    <a:gd name="connsiteY6" fmla="*/ 943148 h 948704"/>
                    <a:gd name="connsiteX7" fmla="*/ 773907 w 773907"/>
                    <a:gd name="connsiteY7" fmla="*/ 948704 h 948704"/>
                    <a:gd name="connsiteX8" fmla="*/ 755651 w 773907"/>
                    <a:gd name="connsiteY8" fmla="*/ 16049 h 948704"/>
                    <a:gd name="connsiteX9" fmla="*/ 12079 w 773907"/>
                    <a:gd name="connsiteY9" fmla="*/ 0 h 948704"/>
                    <a:gd name="connsiteX10" fmla="*/ 0 w 773907"/>
                    <a:gd name="connsiteY10" fmla="*/ 40655 h 94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3907" h="948704">
                      <a:moveTo>
                        <a:pt x="0" y="40655"/>
                      </a:moveTo>
                      <a:cubicBezTo>
                        <a:pt x="48419" y="48592"/>
                        <a:pt x="114168" y="67642"/>
                        <a:pt x="169863" y="85104"/>
                      </a:cubicBezTo>
                      <a:cubicBezTo>
                        <a:pt x="225558" y="102566"/>
                        <a:pt x="197644" y="40655"/>
                        <a:pt x="248443" y="31129"/>
                      </a:cubicBezTo>
                      <a:cubicBezTo>
                        <a:pt x="299242" y="21603"/>
                        <a:pt x="464345" y="81137"/>
                        <a:pt x="432595" y="104949"/>
                      </a:cubicBezTo>
                      <a:cubicBezTo>
                        <a:pt x="400845" y="128761"/>
                        <a:pt x="298052" y="110240"/>
                        <a:pt x="301624" y="125586"/>
                      </a:cubicBezTo>
                      <a:cubicBezTo>
                        <a:pt x="305196" y="140932"/>
                        <a:pt x="396876" y="167654"/>
                        <a:pt x="454027" y="197023"/>
                      </a:cubicBezTo>
                      <a:cubicBezTo>
                        <a:pt x="456144" y="448906"/>
                        <a:pt x="460641" y="691265"/>
                        <a:pt x="462758" y="943148"/>
                      </a:cubicBezTo>
                      <a:lnTo>
                        <a:pt x="773907" y="948704"/>
                      </a:lnTo>
                      <a:lnTo>
                        <a:pt x="755651" y="16049"/>
                      </a:lnTo>
                      <a:lnTo>
                        <a:pt x="12079" y="0"/>
                      </a:lnTo>
                      <a:lnTo>
                        <a:pt x="0" y="40655"/>
                      </a:ln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-1143000" ty="6350" sx="40000" sy="40000" flip="none" algn="tl"/>
                </a:blip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350" kern="0">
                    <a:solidFill>
                      <a:srgbClr val="000000"/>
                    </a:solidFill>
                    <a:latin typeface="Arial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783" y="3355196"/>
                  <a:ext cx="1045586" cy="783196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018" y="3194636"/>
                  <a:ext cx="1362075" cy="101917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" name="Group 22"/>
            <p:cNvGrpSpPr/>
            <p:nvPr/>
          </p:nvGrpSpPr>
          <p:grpSpPr>
            <a:xfrm>
              <a:off x="1590615" y="2904947"/>
              <a:ext cx="1274252" cy="954658"/>
              <a:chOff x="5846376" y="4338631"/>
              <a:chExt cx="1699002" cy="127287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002617" y="4481623"/>
                <a:ext cx="1542761" cy="1129885"/>
                <a:chOff x="2100269" y="3786973"/>
                <a:chExt cx="1542761" cy="1129885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2425610" y="3786973"/>
                  <a:ext cx="557213" cy="909641"/>
                  <a:chOff x="910253" y="4041593"/>
                  <a:chExt cx="557213" cy="909641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1279550" y="4095214"/>
                    <a:ext cx="151922" cy="664462"/>
                  </a:xfrm>
                  <a:prstGeom prst="rect">
                    <a:avLst/>
                  </a:prstGeom>
                  <a:solidFill>
                    <a:srgbClr val="60609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 kern="0">
                      <a:solidFill>
                        <a:srgbClr val="000000"/>
                      </a:solidFill>
                      <a:latin typeface="Arial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Freeform 47"/>
                  <p:cNvSpPr/>
                  <p:nvPr/>
                </p:nvSpPr>
                <p:spPr>
                  <a:xfrm>
                    <a:off x="910253" y="4041593"/>
                    <a:ext cx="557213" cy="909641"/>
                  </a:xfrm>
                  <a:custGeom>
                    <a:avLst/>
                    <a:gdLst>
                      <a:gd name="connsiteX0" fmla="*/ 199908 w 525392"/>
                      <a:gd name="connsiteY0" fmla="*/ 79127 h 1146321"/>
                      <a:gd name="connsiteX1" fmla="*/ 480896 w 525392"/>
                      <a:gd name="connsiteY1" fmla="*/ 331539 h 1146321"/>
                      <a:gd name="connsiteX2" fmla="*/ 480896 w 525392"/>
                      <a:gd name="connsiteY2" fmla="*/ 1064964 h 1146321"/>
                      <a:gd name="connsiteX3" fmla="*/ 57033 w 525392"/>
                      <a:gd name="connsiteY3" fmla="*/ 1017339 h 1146321"/>
                      <a:gd name="connsiteX4" fmla="*/ 18933 w 525392"/>
                      <a:gd name="connsiteY4" fmla="*/ 79127 h 1146321"/>
                      <a:gd name="connsiteX5" fmla="*/ 199908 w 525392"/>
                      <a:gd name="connsiteY5" fmla="*/ 79127 h 1146321"/>
                      <a:gd name="connsiteX0" fmla="*/ 199908 w 525392"/>
                      <a:gd name="connsiteY0" fmla="*/ 0 h 1067194"/>
                      <a:gd name="connsiteX1" fmla="*/ 480896 w 525392"/>
                      <a:gd name="connsiteY1" fmla="*/ 252412 h 1067194"/>
                      <a:gd name="connsiteX2" fmla="*/ 480896 w 525392"/>
                      <a:gd name="connsiteY2" fmla="*/ 985837 h 1067194"/>
                      <a:gd name="connsiteX3" fmla="*/ 57033 w 525392"/>
                      <a:gd name="connsiteY3" fmla="*/ 938212 h 1067194"/>
                      <a:gd name="connsiteX4" fmla="*/ 18933 w 525392"/>
                      <a:gd name="connsiteY4" fmla="*/ 0 h 1067194"/>
                      <a:gd name="connsiteX5" fmla="*/ 199908 w 525392"/>
                      <a:gd name="connsiteY5" fmla="*/ 0 h 1067194"/>
                      <a:gd name="connsiteX0" fmla="*/ 199908 w 525392"/>
                      <a:gd name="connsiteY0" fmla="*/ 0 h 985837"/>
                      <a:gd name="connsiteX1" fmla="*/ 480896 w 525392"/>
                      <a:gd name="connsiteY1" fmla="*/ 252412 h 985837"/>
                      <a:gd name="connsiteX2" fmla="*/ 480896 w 525392"/>
                      <a:gd name="connsiteY2" fmla="*/ 985837 h 985837"/>
                      <a:gd name="connsiteX3" fmla="*/ 57033 w 525392"/>
                      <a:gd name="connsiteY3" fmla="*/ 938212 h 985837"/>
                      <a:gd name="connsiteX4" fmla="*/ 18933 w 525392"/>
                      <a:gd name="connsiteY4" fmla="*/ 0 h 985837"/>
                      <a:gd name="connsiteX5" fmla="*/ 199908 w 525392"/>
                      <a:gd name="connsiteY5" fmla="*/ 0 h 985837"/>
                      <a:gd name="connsiteX0" fmla="*/ 180975 w 506459"/>
                      <a:gd name="connsiteY0" fmla="*/ 0 h 985837"/>
                      <a:gd name="connsiteX1" fmla="*/ 461963 w 506459"/>
                      <a:gd name="connsiteY1" fmla="*/ 252412 h 985837"/>
                      <a:gd name="connsiteX2" fmla="*/ 461963 w 506459"/>
                      <a:gd name="connsiteY2" fmla="*/ 985837 h 985837"/>
                      <a:gd name="connsiteX3" fmla="*/ 38100 w 506459"/>
                      <a:gd name="connsiteY3" fmla="*/ 938212 h 985837"/>
                      <a:gd name="connsiteX4" fmla="*/ 0 w 506459"/>
                      <a:gd name="connsiteY4" fmla="*/ 0 h 985837"/>
                      <a:gd name="connsiteX5" fmla="*/ 180975 w 506459"/>
                      <a:gd name="connsiteY5" fmla="*/ 0 h 985837"/>
                      <a:gd name="connsiteX0" fmla="*/ 180975 w 461963"/>
                      <a:gd name="connsiteY0" fmla="*/ 0 h 985837"/>
                      <a:gd name="connsiteX1" fmla="*/ 461963 w 461963"/>
                      <a:gd name="connsiteY1" fmla="*/ 252412 h 985837"/>
                      <a:gd name="connsiteX2" fmla="*/ 461963 w 461963"/>
                      <a:gd name="connsiteY2" fmla="*/ 985837 h 985837"/>
                      <a:gd name="connsiteX3" fmla="*/ 38100 w 461963"/>
                      <a:gd name="connsiteY3" fmla="*/ 938212 h 985837"/>
                      <a:gd name="connsiteX4" fmla="*/ 0 w 461963"/>
                      <a:gd name="connsiteY4" fmla="*/ 0 h 985837"/>
                      <a:gd name="connsiteX5" fmla="*/ 180975 w 461963"/>
                      <a:gd name="connsiteY5" fmla="*/ 0 h 985837"/>
                      <a:gd name="connsiteX0" fmla="*/ 180975 w 476074"/>
                      <a:gd name="connsiteY0" fmla="*/ 5291 h 991128"/>
                      <a:gd name="connsiteX1" fmla="*/ 271463 w 476074"/>
                      <a:gd name="connsiteY1" fmla="*/ 76728 h 991128"/>
                      <a:gd name="connsiteX2" fmla="*/ 461963 w 476074"/>
                      <a:gd name="connsiteY2" fmla="*/ 257703 h 991128"/>
                      <a:gd name="connsiteX3" fmla="*/ 461963 w 476074"/>
                      <a:gd name="connsiteY3" fmla="*/ 991128 h 991128"/>
                      <a:gd name="connsiteX4" fmla="*/ 38100 w 476074"/>
                      <a:gd name="connsiteY4" fmla="*/ 943503 h 991128"/>
                      <a:gd name="connsiteX5" fmla="*/ 0 w 476074"/>
                      <a:gd name="connsiteY5" fmla="*/ 5291 h 991128"/>
                      <a:gd name="connsiteX6" fmla="*/ 180975 w 476074"/>
                      <a:gd name="connsiteY6" fmla="*/ 5291 h 991128"/>
                      <a:gd name="connsiteX0" fmla="*/ 180975 w 469371"/>
                      <a:gd name="connsiteY0" fmla="*/ 5291 h 991128"/>
                      <a:gd name="connsiteX1" fmla="*/ 271463 w 469371"/>
                      <a:gd name="connsiteY1" fmla="*/ 76728 h 991128"/>
                      <a:gd name="connsiteX2" fmla="*/ 361949 w 469371"/>
                      <a:gd name="connsiteY2" fmla="*/ 162453 h 991128"/>
                      <a:gd name="connsiteX3" fmla="*/ 461963 w 469371"/>
                      <a:gd name="connsiteY3" fmla="*/ 257703 h 991128"/>
                      <a:gd name="connsiteX4" fmla="*/ 461963 w 469371"/>
                      <a:gd name="connsiteY4" fmla="*/ 991128 h 991128"/>
                      <a:gd name="connsiteX5" fmla="*/ 38100 w 469371"/>
                      <a:gd name="connsiteY5" fmla="*/ 943503 h 991128"/>
                      <a:gd name="connsiteX6" fmla="*/ 0 w 469371"/>
                      <a:gd name="connsiteY6" fmla="*/ 5291 h 991128"/>
                      <a:gd name="connsiteX7" fmla="*/ 180975 w 469371"/>
                      <a:gd name="connsiteY7" fmla="*/ 5291 h 991128"/>
                      <a:gd name="connsiteX0" fmla="*/ 180975 w 469371"/>
                      <a:gd name="connsiteY0" fmla="*/ 5291 h 991128"/>
                      <a:gd name="connsiteX1" fmla="*/ 271463 w 469371"/>
                      <a:gd name="connsiteY1" fmla="*/ 76728 h 991128"/>
                      <a:gd name="connsiteX2" fmla="*/ 171450 w 469371"/>
                      <a:gd name="connsiteY2" fmla="*/ 105303 h 991128"/>
                      <a:gd name="connsiteX3" fmla="*/ 361949 w 469371"/>
                      <a:gd name="connsiteY3" fmla="*/ 162453 h 991128"/>
                      <a:gd name="connsiteX4" fmla="*/ 461963 w 469371"/>
                      <a:gd name="connsiteY4" fmla="*/ 257703 h 991128"/>
                      <a:gd name="connsiteX5" fmla="*/ 461963 w 469371"/>
                      <a:gd name="connsiteY5" fmla="*/ 991128 h 991128"/>
                      <a:gd name="connsiteX6" fmla="*/ 38100 w 469371"/>
                      <a:gd name="connsiteY6" fmla="*/ 943503 h 991128"/>
                      <a:gd name="connsiteX7" fmla="*/ 0 w 469371"/>
                      <a:gd name="connsiteY7" fmla="*/ 5291 h 991128"/>
                      <a:gd name="connsiteX8" fmla="*/ 180975 w 469371"/>
                      <a:gd name="connsiteY8" fmla="*/ 5291 h 991128"/>
                      <a:gd name="connsiteX0" fmla="*/ 180975 w 469371"/>
                      <a:gd name="connsiteY0" fmla="*/ 5291 h 991128"/>
                      <a:gd name="connsiteX1" fmla="*/ 271463 w 469371"/>
                      <a:gd name="connsiteY1" fmla="*/ 76728 h 991128"/>
                      <a:gd name="connsiteX2" fmla="*/ 171450 w 469371"/>
                      <a:gd name="connsiteY2" fmla="*/ 105303 h 991128"/>
                      <a:gd name="connsiteX3" fmla="*/ 261938 w 469371"/>
                      <a:gd name="connsiteY3" fmla="*/ 186266 h 991128"/>
                      <a:gd name="connsiteX4" fmla="*/ 361949 w 469371"/>
                      <a:gd name="connsiteY4" fmla="*/ 162453 h 991128"/>
                      <a:gd name="connsiteX5" fmla="*/ 461963 w 469371"/>
                      <a:gd name="connsiteY5" fmla="*/ 257703 h 991128"/>
                      <a:gd name="connsiteX6" fmla="*/ 461963 w 469371"/>
                      <a:gd name="connsiteY6" fmla="*/ 991128 h 991128"/>
                      <a:gd name="connsiteX7" fmla="*/ 38100 w 469371"/>
                      <a:gd name="connsiteY7" fmla="*/ 943503 h 991128"/>
                      <a:gd name="connsiteX8" fmla="*/ 0 w 469371"/>
                      <a:gd name="connsiteY8" fmla="*/ 5291 h 991128"/>
                      <a:gd name="connsiteX9" fmla="*/ 180975 w 469371"/>
                      <a:gd name="connsiteY9" fmla="*/ 5291 h 991128"/>
                      <a:gd name="connsiteX0" fmla="*/ 180975 w 469371"/>
                      <a:gd name="connsiteY0" fmla="*/ 5291 h 991128"/>
                      <a:gd name="connsiteX1" fmla="*/ 271463 w 469371"/>
                      <a:gd name="connsiteY1" fmla="*/ 76728 h 991128"/>
                      <a:gd name="connsiteX2" fmla="*/ 171450 w 469371"/>
                      <a:gd name="connsiteY2" fmla="*/ 105303 h 991128"/>
                      <a:gd name="connsiteX3" fmla="*/ 261938 w 469371"/>
                      <a:gd name="connsiteY3" fmla="*/ 186266 h 991128"/>
                      <a:gd name="connsiteX4" fmla="*/ 361949 w 469371"/>
                      <a:gd name="connsiteY4" fmla="*/ 162453 h 991128"/>
                      <a:gd name="connsiteX5" fmla="*/ 461963 w 469371"/>
                      <a:gd name="connsiteY5" fmla="*/ 257703 h 991128"/>
                      <a:gd name="connsiteX6" fmla="*/ 461963 w 469371"/>
                      <a:gd name="connsiteY6" fmla="*/ 991128 h 991128"/>
                      <a:gd name="connsiteX7" fmla="*/ 38100 w 469371"/>
                      <a:gd name="connsiteY7" fmla="*/ 943503 h 991128"/>
                      <a:gd name="connsiteX8" fmla="*/ 0 w 469371"/>
                      <a:gd name="connsiteY8" fmla="*/ 5291 h 991128"/>
                      <a:gd name="connsiteX9" fmla="*/ 180975 w 469371"/>
                      <a:gd name="connsiteY9" fmla="*/ 5291 h 991128"/>
                      <a:gd name="connsiteX0" fmla="*/ 180975 w 469371"/>
                      <a:gd name="connsiteY0" fmla="*/ 5291 h 991128"/>
                      <a:gd name="connsiteX1" fmla="*/ 271463 w 469371"/>
                      <a:gd name="connsiteY1" fmla="*/ 76728 h 991128"/>
                      <a:gd name="connsiteX2" fmla="*/ 171450 w 469371"/>
                      <a:gd name="connsiteY2" fmla="*/ 105303 h 991128"/>
                      <a:gd name="connsiteX3" fmla="*/ 261938 w 469371"/>
                      <a:gd name="connsiteY3" fmla="*/ 186266 h 991128"/>
                      <a:gd name="connsiteX4" fmla="*/ 361949 w 469371"/>
                      <a:gd name="connsiteY4" fmla="*/ 162453 h 991128"/>
                      <a:gd name="connsiteX5" fmla="*/ 461963 w 469371"/>
                      <a:gd name="connsiteY5" fmla="*/ 257703 h 991128"/>
                      <a:gd name="connsiteX6" fmla="*/ 461963 w 469371"/>
                      <a:gd name="connsiteY6" fmla="*/ 991128 h 991128"/>
                      <a:gd name="connsiteX7" fmla="*/ 38100 w 469371"/>
                      <a:gd name="connsiteY7" fmla="*/ 943503 h 991128"/>
                      <a:gd name="connsiteX8" fmla="*/ 0 w 469371"/>
                      <a:gd name="connsiteY8" fmla="*/ 5291 h 991128"/>
                      <a:gd name="connsiteX9" fmla="*/ 180975 w 469371"/>
                      <a:gd name="connsiteY9" fmla="*/ 5291 h 991128"/>
                      <a:gd name="connsiteX0" fmla="*/ 180975 w 469371"/>
                      <a:gd name="connsiteY0" fmla="*/ 5291 h 991128"/>
                      <a:gd name="connsiteX1" fmla="*/ 271463 w 469371"/>
                      <a:gd name="connsiteY1" fmla="*/ 76728 h 991128"/>
                      <a:gd name="connsiteX2" fmla="*/ 171450 w 469371"/>
                      <a:gd name="connsiteY2" fmla="*/ 105303 h 991128"/>
                      <a:gd name="connsiteX3" fmla="*/ 261938 w 469371"/>
                      <a:gd name="connsiteY3" fmla="*/ 186266 h 991128"/>
                      <a:gd name="connsiteX4" fmla="*/ 342899 w 469371"/>
                      <a:gd name="connsiteY4" fmla="*/ 145784 h 991128"/>
                      <a:gd name="connsiteX5" fmla="*/ 461963 w 469371"/>
                      <a:gd name="connsiteY5" fmla="*/ 257703 h 991128"/>
                      <a:gd name="connsiteX6" fmla="*/ 461963 w 469371"/>
                      <a:gd name="connsiteY6" fmla="*/ 991128 h 991128"/>
                      <a:gd name="connsiteX7" fmla="*/ 38100 w 469371"/>
                      <a:gd name="connsiteY7" fmla="*/ 943503 h 991128"/>
                      <a:gd name="connsiteX8" fmla="*/ 0 w 469371"/>
                      <a:gd name="connsiteY8" fmla="*/ 5291 h 991128"/>
                      <a:gd name="connsiteX9" fmla="*/ 180975 w 469371"/>
                      <a:gd name="connsiteY9" fmla="*/ 5291 h 991128"/>
                      <a:gd name="connsiteX0" fmla="*/ 180975 w 469371"/>
                      <a:gd name="connsiteY0" fmla="*/ 5291 h 991128"/>
                      <a:gd name="connsiteX1" fmla="*/ 271463 w 469371"/>
                      <a:gd name="connsiteY1" fmla="*/ 76728 h 991128"/>
                      <a:gd name="connsiteX2" fmla="*/ 171450 w 469371"/>
                      <a:gd name="connsiteY2" fmla="*/ 105303 h 991128"/>
                      <a:gd name="connsiteX3" fmla="*/ 261938 w 469371"/>
                      <a:gd name="connsiteY3" fmla="*/ 186266 h 991128"/>
                      <a:gd name="connsiteX4" fmla="*/ 342899 w 469371"/>
                      <a:gd name="connsiteY4" fmla="*/ 145784 h 991128"/>
                      <a:gd name="connsiteX5" fmla="*/ 461963 w 469371"/>
                      <a:gd name="connsiteY5" fmla="*/ 257703 h 991128"/>
                      <a:gd name="connsiteX6" fmla="*/ 461963 w 469371"/>
                      <a:gd name="connsiteY6" fmla="*/ 991128 h 991128"/>
                      <a:gd name="connsiteX7" fmla="*/ 38100 w 469371"/>
                      <a:gd name="connsiteY7" fmla="*/ 943503 h 991128"/>
                      <a:gd name="connsiteX8" fmla="*/ 0 w 469371"/>
                      <a:gd name="connsiteY8" fmla="*/ 5291 h 991128"/>
                      <a:gd name="connsiteX9" fmla="*/ 180975 w 469371"/>
                      <a:gd name="connsiteY9" fmla="*/ 5291 h 991128"/>
                      <a:gd name="connsiteX0" fmla="*/ 180975 w 469371"/>
                      <a:gd name="connsiteY0" fmla="*/ 0 h 985837"/>
                      <a:gd name="connsiteX1" fmla="*/ 271463 w 469371"/>
                      <a:gd name="connsiteY1" fmla="*/ 71437 h 985837"/>
                      <a:gd name="connsiteX2" fmla="*/ 171450 w 469371"/>
                      <a:gd name="connsiteY2" fmla="*/ 100012 h 985837"/>
                      <a:gd name="connsiteX3" fmla="*/ 261938 w 469371"/>
                      <a:gd name="connsiteY3" fmla="*/ 180975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1463 w 469371"/>
                      <a:gd name="connsiteY1" fmla="*/ 71437 h 985837"/>
                      <a:gd name="connsiteX2" fmla="*/ 171450 w 469371"/>
                      <a:gd name="connsiteY2" fmla="*/ 100012 h 985837"/>
                      <a:gd name="connsiteX3" fmla="*/ 261938 w 469371"/>
                      <a:gd name="connsiteY3" fmla="*/ 180975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1463 w 469371"/>
                      <a:gd name="connsiteY1" fmla="*/ 71437 h 985837"/>
                      <a:gd name="connsiteX2" fmla="*/ 171450 w 469371"/>
                      <a:gd name="connsiteY2" fmla="*/ 100012 h 985837"/>
                      <a:gd name="connsiteX3" fmla="*/ 261938 w 469371"/>
                      <a:gd name="connsiteY3" fmla="*/ 180975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8606 w 469371"/>
                      <a:gd name="connsiteY1" fmla="*/ 71437 h 985837"/>
                      <a:gd name="connsiteX2" fmla="*/ 171450 w 469371"/>
                      <a:gd name="connsiteY2" fmla="*/ 100012 h 985837"/>
                      <a:gd name="connsiteX3" fmla="*/ 261938 w 469371"/>
                      <a:gd name="connsiteY3" fmla="*/ 180975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8606 w 469371"/>
                      <a:gd name="connsiteY1" fmla="*/ 71437 h 985837"/>
                      <a:gd name="connsiteX2" fmla="*/ 171450 w 469371"/>
                      <a:gd name="connsiteY2" fmla="*/ 100012 h 985837"/>
                      <a:gd name="connsiteX3" fmla="*/ 261938 w 469371"/>
                      <a:gd name="connsiteY3" fmla="*/ 180975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8606 w 469371"/>
                      <a:gd name="connsiteY1" fmla="*/ 71437 h 985837"/>
                      <a:gd name="connsiteX2" fmla="*/ 171450 w 469371"/>
                      <a:gd name="connsiteY2" fmla="*/ 100012 h 985837"/>
                      <a:gd name="connsiteX3" fmla="*/ 261938 w 469371"/>
                      <a:gd name="connsiteY3" fmla="*/ 180975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8606 w 469371"/>
                      <a:gd name="connsiteY1" fmla="*/ 71437 h 985837"/>
                      <a:gd name="connsiteX2" fmla="*/ 159544 w 469371"/>
                      <a:gd name="connsiteY2" fmla="*/ 90487 h 985837"/>
                      <a:gd name="connsiteX3" fmla="*/ 261938 w 469371"/>
                      <a:gd name="connsiteY3" fmla="*/ 180975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8606 w 469371"/>
                      <a:gd name="connsiteY1" fmla="*/ 71437 h 985837"/>
                      <a:gd name="connsiteX2" fmla="*/ 159544 w 469371"/>
                      <a:gd name="connsiteY2" fmla="*/ 90487 h 985837"/>
                      <a:gd name="connsiteX3" fmla="*/ 264319 w 469371"/>
                      <a:gd name="connsiteY3" fmla="*/ 192882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8606 w 469371"/>
                      <a:gd name="connsiteY1" fmla="*/ 71437 h 985837"/>
                      <a:gd name="connsiteX2" fmla="*/ 159544 w 469371"/>
                      <a:gd name="connsiteY2" fmla="*/ 90487 h 985837"/>
                      <a:gd name="connsiteX3" fmla="*/ 264319 w 469371"/>
                      <a:gd name="connsiteY3" fmla="*/ 192882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8606 w 469371"/>
                      <a:gd name="connsiteY1" fmla="*/ 71437 h 985837"/>
                      <a:gd name="connsiteX2" fmla="*/ 159544 w 469371"/>
                      <a:gd name="connsiteY2" fmla="*/ 90487 h 985837"/>
                      <a:gd name="connsiteX3" fmla="*/ 264319 w 469371"/>
                      <a:gd name="connsiteY3" fmla="*/ 192882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8606 w 469371"/>
                      <a:gd name="connsiteY1" fmla="*/ 71437 h 985837"/>
                      <a:gd name="connsiteX2" fmla="*/ 159544 w 469371"/>
                      <a:gd name="connsiteY2" fmla="*/ 90487 h 985837"/>
                      <a:gd name="connsiteX3" fmla="*/ 264319 w 469371"/>
                      <a:gd name="connsiteY3" fmla="*/ 192882 h 985837"/>
                      <a:gd name="connsiteX4" fmla="*/ 342899 w 469371"/>
                      <a:gd name="connsiteY4" fmla="*/ 140493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80975 w 469371"/>
                      <a:gd name="connsiteY0" fmla="*/ 0 h 985837"/>
                      <a:gd name="connsiteX1" fmla="*/ 278606 w 469371"/>
                      <a:gd name="connsiteY1" fmla="*/ 71437 h 985837"/>
                      <a:gd name="connsiteX2" fmla="*/ 159544 w 469371"/>
                      <a:gd name="connsiteY2" fmla="*/ 90487 h 985837"/>
                      <a:gd name="connsiteX3" fmla="*/ 264319 w 469371"/>
                      <a:gd name="connsiteY3" fmla="*/ 192882 h 985837"/>
                      <a:gd name="connsiteX4" fmla="*/ 342899 w 469371"/>
                      <a:gd name="connsiteY4" fmla="*/ 154781 h 985837"/>
                      <a:gd name="connsiteX5" fmla="*/ 461963 w 469371"/>
                      <a:gd name="connsiteY5" fmla="*/ 252412 h 985837"/>
                      <a:gd name="connsiteX6" fmla="*/ 461963 w 469371"/>
                      <a:gd name="connsiteY6" fmla="*/ 985837 h 985837"/>
                      <a:gd name="connsiteX7" fmla="*/ 38100 w 469371"/>
                      <a:gd name="connsiteY7" fmla="*/ 938212 h 985837"/>
                      <a:gd name="connsiteX8" fmla="*/ 0 w 469371"/>
                      <a:gd name="connsiteY8" fmla="*/ 0 h 985837"/>
                      <a:gd name="connsiteX9" fmla="*/ 180975 w 469371"/>
                      <a:gd name="connsiteY9" fmla="*/ 0 h 985837"/>
                      <a:gd name="connsiteX0" fmla="*/ 191641 w 509988"/>
                      <a:gd name="connsiteY0" fmla="*/ 71966 h 1108560"/>
                      <a:gd name="connsiteX1" fmla="*/ 289272 w 509988"/>
                      <a:gd name="connsiteY1" fmla="*/ 143403 h 1108560"/>
                      <a:gd name="connsiteX2" fmla="*/ 170210 w 509988"/>
                      <a:gd name="connsiteY2" fmla="*/ 162453 h 1108560"/>
                      <a:gd name="connsiteX3" fmla="*/ 274985 w 509988"/>
                      <a:gd name="connsiteY3" fmla="*/ 264848 h 1108560"/>
                      <a:gd name="connsiteX4" fmla="*/ 353565 w 509988"/>
                      <a:gd name="connsiteY4" fmla="*/ 226747 h 1108560"/>
                      <a:gd name="connsiteX5" fmla="*/ 472629 w 509988"/>
                      <a:gd name="connsiteY5" fmla="*/ 324378 h 1108560"/>
                      <a:gd name="connsiteX6" fmla="*/ 472629 w 509988"/>
                      <a:gd name="connsiteY6" fmla="*/ 1057803 h 1108560"/>
                      <a:gd name="connsiteX7" fmla="*/ 22573 w 509988"/>
                      <a:gd name="connsiteY7" fmla="*/ 1043515 h 1108560"/>
                      <a:gd name="connsiteX8" fmla="*/ 10666 w 509988"/>
                      <a:gd name="connsiteY8" fmla="*/ 71966 h 1108560"/>
                      <a:gd name="connsiteX9" fmla="*/ 191641 w 509988"/>
                      <a:gd name="connsiteY9" fmla="*/ 71966 h 1108560"/>
                      <a:gd name="connsiteX0" fmla="*/ 191641 w 509988"/>
                      <a:gd name="connsiteY0" fmla="*/ 71966 h 1108560"/>
                      <a:gd name="connsiteX1" fmla="*/ 289272 w 509988"/>
                      <a:gd name="connsiteY1" fmla="*/ 143403 h 1108560"/>
                      <a:gd name="connsiteX2" fmla="*/ 170210 w 509988"/>
                      <a:gd name="connsiteY2" fmla="*/ 162453 h 1108560"/>
                      <a:gd name="connsiteX3" fmla="*/ 274985 w 509988"/>
                      <a:gd name="connsiteY3" fmla="*/ 264848 h 1108560"/>
                      <a:gd name="connsiteX4" fmla="*/ 353565 w 509988"/>
                      <a:gd name="connsiteY4" fmla="*/ 226747 h 1108560"/>
                      <a:gd name="connsiteX5" fmla="*/ 472629 w 509988"/>
                      <a:gd name="connsiteY5" fmla="*/ 324378 h 1108560"/>
                      <a:gd name="connsiteX6" fmla="*/ 472629 w 509988"/>
                      <a:gd name="connsiteY6" fmla="*/ 1057803 h 1108560"/>
                      <a:gd name="connsiteX7" fmla="*/ 22573 w 509988"/>
                      <a:gd name="connsiteY7" fmla="*/ 1043515 h 1108560"/>
                      <a:gd name="connsiteX8" fmla="*/ 10666 w 509988"/>
                      <a:gd name="connsiteY8" fmla="*/ 71966 h 1108560"/>
                      <a:gd name="connsiteX9" fmla="*/ 191641 w 509988"/>
                      <a:gd name="connsiteY9" fmla="*/ 71966 h 1108560"/>
                      <a:gd name="connsiteX0" fmla="*/ 191641 w 509988"/>
                      <a:gd name="connsiteY0" fmla="*/ 71966 h 1058306"/>
                      <a:gd name="connsiteX1" fmla="*/ 289272 w 509988"/>
                      <a:gd name="connsiteY1" fmla="*/ 143403 h 1058306"/>
                      <a:gd name="connsiteX2" fmla="*/ 170210 w 509988"/>
                      <a:gd name="connsiteY2" fmla="*/ 162453 h 1058306"/>
                      <a:gd name="connsiteX3" fmla="*/ 274985 w 509988"/>
                      <a:gd name="connsiteY3" fmla="*/ 264848 h 1058306"/>
                      <a:gd name="connsiteX4" fmla="*/ 353565 w 509988"/>
                      <a:gd name="connsiteY4" fmla="*/ 226747 h 1058306"/>
                      <a:gd name="connsiteX5" fmla="*/ 472629 w 509988"/>
                      <a:gd name="connsiteY5" fmla="*/ 324378 h 1058306"/>
                      <a:gd name="connsiteX6" fmla="*/ 472629 w 509988"/>
                      <a:gd name="connsiteY6" fmla="*/ 1057803 h 1058306"/>
                      <a:gd name="connsiteX7" fmla="*/ 22573 w 509988"/>
                      <a:gd name="connsiteY7" fmla="*/ 1043515 h 1058306"/>
                      <a:gd name="connsiteX8" fmla="*/ 10666 w 509988"/>
                      <a:gd name="connsiteY8" fmla="*/ 71966 h 1058306"/>
                      <a:gd name="connsiteX9" fmla="*/ 191641 w 509988"/>
                      <a:gd name="connsiteY9" fmla="*/ 71966 h 1058306"/>
                      <a:gd name="connsiteX0" fmla="*/ 191641 w 482252"/>
                      <a:gd name="connsiteY0" fmla="*/ 71966 h 1058306"/>
                      <a:gd name="connsiteX1" fmla="*/ 289272 w 482252"/>
                      <a:gd name="connsiteY1" fmla="*/ 143403 h 1058306"/>
                      <a:gd name="connsiteX2" fmla="*/ 170210 w 482252"/>
                      <a:gd name="connsiteY2" fmla="*/ 162453 h 1058306"/>
                      <a:gd name="connsiteX3" fmla="*/ 274985 w 482252"/>
                      <a:gd name="connsiteY3" fmla="*/ 264848 h 1058306"/>
                      <a:gd name="connsiteX4" fmla="*/ 353565 w 482252"/>
                      <a:gd name="connsiteY4" fmla="*/ 226747 h 1058306"/>
                      <a:gd name="connsiteX5" fmla="*/ 472629 w 482252"/>
                      <a:gd name="connsiteY5" fmla="*/ 324378 h 1058306"/>
                      <a:gd name="connsiteX6" fmla="*/ 472629 w 482252"/>
                      <a:gd name="connsiteY6" fmla="*/ 1057803 h 1058306"/>
                      <a:gd name="connsiteX7" fmla="*/ 22573 w 482252"/>
                      <a:gd name="connsiteY7" fmla="*/ 1043515 h 1058306"/>
                      <a:gd name="connsiteX8" fmla="*/ 10666 w 482252"/>
                      <a:gd name="connsiteY8" fmla="*/ 71966 h 1058306"/>
                      <a:gd name="connsiteX9" fmla="*/ 191641 w 482252"/>
                      <a:gd name="connsiteY9" fmla="*/ 71966 h 1058306"/>
                      <a:gd name="connsiteX0" fmla="*/ 191641 w 482252"/>
                      <a:gd name="connsiteY0" fmla="*/ 0 h 986340"/>
                      <a:gd name="connsiteX1" fmla="*/ 289272 w 482252"/>
                      <a:gd name="connsiteY1" fmla="*/ 71437 h 986340"/>
                      <a:gd name="connsiteX2" fmla="*/ 170210 w 482252"/>
                      <a:gd name="connsiteY2" fmla="*/ 90487 h 986340"/>
                      <a:gd name="connsiteX3" fmla="*/ 274985 w 482252"/>
                      <a:gd name="connsiteY3" fmla="*/ 192882 h 986340"/>
                      <a:gd name="connsiteX4" fmla="*/ 353565 w 482252"/>
                      <a:gd name="connsiteY4" fmla="*/ 154781 h 986340"/>
                      <a:gd name="connsiteX5" fmla="*/ 472629 w 482252"/>
                      <a:gd name="connsiteY5" fmla="*/ 252412 h 986340"/>
                      <a:gd name="connsiteX6" fmla="*/ 472629 w 482252"/>
                      <a:gd name="connsiteY6" fmla="*/ 985837 h 986340"/>
                      <a:gd name="connsiteX7" fmla="*/ 22573 w 482252"/>
                      <a:gd name="connsiteY7" fmla="*/ 971549 h 986340"/>
                      <a:gd name="connsiteX8" fmla="*/ 10666 w 482252"/>
                      <a:gd name="connsiteY8" fmla="*/ 0 h 986340"/>
                      <a:gd name="connsiteX9" fmla="*/ 191641 w 482252"/>
                      <a:gd name="connsiteY9" fmla="*/ 0 h 986340"/>
                      <a:gd name="connsiteX0" fmla="*/ 191641 w 482252"/>
                      <a:gd name="connsiteY0" fmla="*/ 0 h 986340"/>
                      <a:gd name="connsiteX1" fmla="*/ 289272 w 482252"/>
                      <a:gd name="connsiteY1" fmla="*/ 71437 h 986340"/>
                      <a:gd name="connsiteX2" fmla="*/ 170210 w 482252"/>
                      <a:gd name="connsiteY2" fmla="*/ 90487 h 986340"/>
                      <a:gd name="connsiteX3" fmla="*/ 274985 w 482252"/>
                      <a:gd name="connsiteY3" fmla="*/ 192882 h 986340"/>
                      <a:gd name="connsiteX4" fmla="*/ 353565 w 482252"/>
                      <a:gd name="connsiteY4" fmla="*/ 154781 h 986340"/>
                      <a:gd name="connsiteX5" fmla="*/ 472629 w 482252"/>
                      <a:gd name="connsiteY5" fmla="*/ 252412 h 986340"/>
                      <a:gd name="connsiteX6" fmla="*/ 472629 w 482252"/>
                      <a:gd name="connsiteY6" fmla="*/ 985837 h 986340"/>
                      <a:gd name="connsiteX7" fmla="*/ 22573 w 482252"/>
                      <a:gd name="connsiteY7" fmla="*/ 971549 h 986340"/>
                      <a:gd name="connsiteX8" fmla="*/ 10666 w 482252"/>
                      <a:gd name="connsiteY8" fmla="*/ 0 h 986340"/>
                      <a:gd name="connsiteX9" fmla="*/ 191641 w 482252"/>
                      <a:gd name="connsiteY9" fmla="*/ 0 h 986340"/>
                      <a:gd name="connsiteX0" fmla="*/ 191641 w 482252"/>
                      <a:gd name="connsiteY0" fmla="*/ 0 h 986340"/>
                      <a:gd name="connsiteX1" fmla="*/ 289272 w 482252"/>
                      <a:gd name="connsiteY1" fmla="*/ 71437 h 986340"/>
                      <a:gd name="connsiteX2" fmla="*/ 170210 w 482252"/>
                      <a:gd name="connsiteY2" fmla="*/ 90487 h 986340"/>
                      <a:gd name="connsiteX3" fmla="*/ 274985 w 482252"/>
                      <a:gd name="connsiteY3" fmla="*/ 192882 h 986340"/>
                      <a:gd name="connsiteX4" fmla="*/ 353565 w 482252"/>
                      <a:gd name="connsiteY4" fmla="*/ 154781 h 986340"/>
                      <a:gd name="connsiteX5" fmla="*/ 472629 w 482252"/>
                      <a:gd name="connsiteY5" fmla="*/ 252412 h 986340"/>
                      <a:gd name="connsiteX6" fmla="*/ 472629 w 482252"/>
                      <a:gd name="connsiteY6" fmla="*/ 985837 h 986340"/>
                      <a:gd name="connsiteX7" fmla="*/ 22573 w 482252"/>
                      <a:gd name="connsiteY7" fmla="*/ 971549 h 986340"/>
                      <a:gd name="connsiteX8" fmla="*/ 10666 w 482252"/>
                      <a:gd name="connsiteY8" fmla="*/ 0 h 986340"/>
                      <a:gd name="connsiteX9" fmla="*/ 191641 w 482252"/>
                      <a:gd name="connsiteY9" fmla="*/ 0 h 986340"/>
                      <a:gd name="connsiteX0" fmla="*/ 191641 w 482252"/>
                      <a:gd name="connsiteY0" fmla="*/ 0 h 986340"/>
                      <a:gd name="connsiteX1" fmla="*/ 289272 w 482252"/>
                      <a:gd name="connsiteY1" fmla="*/ 71437 h 986340"/>
                      <a:gd name="connsiteX2" fmla="*/ 170210 w 482252"/>
                      <a:gd name="connsiteY2" fmla="*/ 90487 h 986340"/>
                      <a:gd name="connsiteX3" fmla="*/ 274985 w 482252"/>
                      <a:gd name="connsiteY3" fmla="*/ 192882 h 986340"/>
                      <a:gd name="connsiteX4" fmla="*/ 353565 w 482252"/>
                      <a:gd name="connsiteY4" fmla="*/ 154781 h 986340"/>
                      <a:gd name="connsiteX5" fmla="*/ 472629 w 482252"/>
                      <a:gd name="connsiteY5" fmla="*/ 252412 h 986340"/>
                      <a:gd name="connsiteX6" fmla="*/ 472629 w 482252"/>
                      <a:gd name="connsiteY6" fmla="*/ 985837 h 986340"/>
                      <a:gd name="connsiteX7" fmla="*/ 22573 w 482252"/>
                      <a:gd name="connsiteY7" fmla="*/ 971549 h 986340"/>
                      <a:gd name="connsiteX8" fmla="*/ 10666 w 482252"/>
                      <a:gd name="connsiteY8" fmla="*/ 0 h 986340"/>
                      <a:gd name="connsiteX9" fmla="*/ 191641 w 482252"/>
                      <a:gd name="connsiteY9" fmla="*/ 0 h 986340"/>
                      <a:gd name="connsiteX0" fmla="*/ 191641 w 482252"/>
                      <a:gd name="connsiteY0" fmla="*/ 0 h 986340"/>
                      <a:gd name="connsiteX1" fmla="*/ 282129 w 482252"/>
                      <a:gd name="connsiteY1" fmla="*/ 57149 h 986340"/>
                      <a:gd name="connsiteX2" fmla="*/ 170210 w 482252"/>
                      <a:gd name="connsiteY2" fmla="*/ 90487 h 986340"/>
                      <a:gd name="connsiteX3" fmla="*/ 274985 w 482252"/>
                      <a:gd name="connsiteY3" fmla="*/ 192882 h 986340"/>
                      <a:gd name="connsiteX4" fmla="*/ 353565 w 482252"/>
                      <a:gd name="connsiteY4" fmla="*/ 154781 h 986340"/>
                      <a:gd name="connsiteX5" fmla="*/ 472629 w 482252"/>
                      <a:gd name="connsiteY5" fmla="*/ 252412 h 986340"/>
                      <a:gd name="connsiteX6" fmla="*/ 472629 w 482252"/>
                      <a:gd name="connsiteY6" fmla="*/ 985837 h 986340"/>
                      <a:gd name="connsiteX7" fmla="*/ 22573 w 482252"/>
                      <a:gd name="connsiteY7" fmla="*/ 971549 h 986340"/>
                      <a:gd name="connsiteX8" fmla="*/ 10666 w 482252"/>
                      <a:gd name="connsiteY8" fmla="*/ 0 h 986340"/>
                      <a:gd name="connsiteX9" fmla="*/ 191641 w 482252"/>
                      <a:gd name="connsiteY9" fmla="*/ 0 h 986340"/>
                      <a:gd name="connsiteX0" fmla="*/ 191641 w 482252"/>
                      <a:gd name="connsiteY0" fmla="*/ 0 h 986340"/>
                      <a:gd name="connsiteX1" fmla="*/ 282129 w 482252"/>
                      <a:gd name="connsiteY1" fmla="*/ 57149 h 986340"/>
                      <a:gd name="connsiteX2" fmla="*/ 170210 w 482252"/>
                      <a:gd name="connsiteY2" fmla="*/ 90487 h 986340"/>
                      <a:gd name="connsiteX3" fmla="*/ 274985 w 482252"/>
                      <a:gd name="connsiteY3" fmla="*/ 192882 h 986340"/>
                      <a:gd name="connsiteX4" fmla="*/ 353565 w 482252"/>
                      <a:gd name="connsiteY4" fmla="*/ 154781 h 986340"/>
                      <a:gd name="connsiteX5" fmla="*/ 472629 w 482252"/>
                      <a:gd name="connsiteY5" fmla="*/ 252412 h 986340"/>
                      <a:gd name="connsiteX6" fmla="*/ 472629 w 482252"/>
                      <a:gd name="connsiteY6" fmla="*/ 985837 h 986340"/>
                      <a:gd name="connsiteX7" fmla="*/ 22573 w 482252"/>
                      <a:gd name="connsiteY7" fmla="*/ 971549 h 986340"/>
                      <a:gd name="connsiteX8" fmla="*/ 10666 w 482252"/>
                      <a:gd name="connsiteY8" fmla="*/ 0 h 986340"/>
                      <a:gd name="connsiteX9" fmla="*/ 191641 w 482252"/>
                      <a:gd name="connsiteY9" fmla="*/ 0 h 986340"/>
                      <a:gd name="connsiteX0" fmla="*/ 191641 w 482252"/>
                      <a:gd name="connsiteY0" fmla="*/ 0 h 986340"/>
                      <a:gd name="connsiteX1" fmla="*/ 282129 w 482252"/>
                      <a:gd name="connsiteY1" fmla="*/ 57149 h 986340"/>
                      <a:gd name="connsiteX2" fmla="*/ 170210 w 482252"/>
                      <a:gd name="connsiteY2" fmla="*/ 90487 h 986340"/>
                      <a:gd name="connsiteX3" fmla="*/ 274985 w 482252"/>
                      <a:gd name="connsiteY3" fmla="*/ 192882 h 986340"/>
                      <a:gd name="connsiteX4" fmla="*/ 353565 w 482252"/>
                      <a:gd name="connsiteY4" fmla="*/ 154781 h 986340"/>
                      <a:gd name="connsiteX5" fmla="*/ 472629 w 482252"/>
                      <a:gd name="connsiteY5" fmla="*/ 252412 h 986340"/>
                      <a:gd name="connsiteX6" fmla="*/ 472629 w 482252"/>
                      <a:gd name="connsiteY6" fmla="*/ 985837 h 986340"/>
                      <a:gd name="connsiteX7" fmla="*/ 22573 w 482252"/>
                      <a:gd name="connsiteY7" fmla="*/ 971549 h 986340"/>
                      <a:gd name="connsiteX8" fmla="*/ 10666 w 482252"/>
                      <a:gd name="connsiteY8" fmla="*/ 0 h 986340"/>
                      <a:gd name="connsiteX9" fmla="*/ 191641 w 482252"/>
                      <a:gd name="connsiteY9" fmla="*/ 0 h 986340"/>
                      <a:gd name="connsiteX0" fmla="*/ 191641 w 482252"/>
                      <a:gd name="connsiteY0" fmla="*/ 0 h 986340"/>
                      <a:gd name="connsiteX1" fmla="*/ 282129 w 482252"/>
                      <a:gd name="connsiteY1" fmla="*/ 57149 h 986340"/>
                      <a:gd name="connsiteX2" fmla="*/ 170210 w 482252"/>
                      <a:gd name="connsiteY2" fmla="*/ 90487 h 986340"/>
                      <a:gd name="connsiteX3" fmla="*/ 274985 w 482252"/>
                      <a:gd name="connsiteY3" fmla="*/ 192882 h 986340"/>
                      <a:gd name="connsiteX4" fmla="*/ 353565 w 482252"/>
                      <a:gd name="connsiteY4" fmla="*/ 154781 h 986340"/>
                      <a:gd name="connsiteX5" fmla="*/ 472629 w 482252"/>
                      <a:gd name="connsiteY5" fmla="*/ 252412 h 986340"/>
                      <a:gd name="connsiteX6" fmla="*/ 472629 w 482252"/>
                      <a:gd name="connsiteY6" fmla="*/ 985837 h 986340"/>
                      <a:gd name="connsiteX7" fmla="*/ 22573 w 482252"/>
                      <a:gd name="connsiteY7" fmla="*/ 971549 h 986340"/>
                      <a:gd name="connsiteX8" fmla="*/ 10666 w 482252"/>
                      <a:gd name="connsiteY8" fmla="*/ 0 h 986340"/>
                      <a:gd name="connsiteX9" fmla="*/ 191641 w 482252"/>
                      <a:gd name="connsiteY9" fmla="*/ 0 h 986340"/>
                      <a:gd name="connsiteX0" fmla="*/ 191641 w 557215"/>
                      <a:gd name="connsiteY0" fmla="*/ 0 h 986340"/>
                      <a:gd name="connsiteX1" fmla="*/ 282129 w 557215"/>
                      <a:gd name="connsiteY1" fmla="*/ 57149 h 986340"/>
                      <a:gd name="connsiteX2" fmla="*/ 170210 w 557215"/>
                      <a:gd name="connsiteY2" fmla="*/ 90487 h 986340"/>
                      <a:gd name="connsiteX3" fmla="*/ 274985 w 557215"/>
                      <a:gd name="connsiteY3" fmla="*/ 192882 h 986340"/>
                      <a:gd name="connsiteX4" fmla="*/ 353565 w 557215"/>
                      <a:gd name="connsiteY4" fmla="*/ 154781 h 986340"/>
                      <a:gd name="connsiteX5" fmla="*/ 555179 w 557215"/>
                      <a:gd name="connsiteY5" fmla="*/ 227012 h 986340"/>
                      <a:gd name="connsiteX6" fmla="*/ 472629 w 557215"/>
                      <a:gd name="connsiteY6" fmla="*/ 985837 h 986340"/>
                      <a:gd name="connsiteX7" fmla="*/ 22573 w 557215"/>
                      <a:gd name="connsiteY7" fmla="*/ 971549 h 986340"/>
                      <a:gd name="connsiteX8" fmla="*/ 10666 w 557215"/>
                      <a:gd name="connsiteY8" fmla="*/ 0 h 986340"/>
                      <a:gd name="connsiteX9" fmla="*/ 191641 w 557215"/>
                      <a:gd name="connsiteY9" fmla="*/ 0 h 986340"/>
                      <a:gd name="connsiteX0" fmla="*/ 191641 w 557215"/>
                      <a:gd name="connsiteY0" fmla="*/ 0 h 986340"/>
                      <a:gd name="connsiteX1" fmla="*/ 282129 w 557215"/>
                      <a:gd name="connsiteY1" fmla="*/ 57149 h 986340"/>
                      <a:gd name="connsiteX2" fmla="*/ 170210 w 557215"/>
                      <a:gd name="connsiteY2" fmla="*/ 90487 h 986340"/>
                      <a:gd name="connsiteX3" fmla="*/ 274985 w 557215"/>
                      <a:gd name="connsiteY3" fmla="*/ 192882 h 986340"/>
                      <a:gd name="connsiteX4" fmla="*/ 398015 w 557215"/>
                      <a:gd name="connsiteY4" fmla="*/ 157956 h 986340"/>
                      <a:gd name="connsiteX5" fmla="*/ 555179 w 557215"/>
                      <a:gd name="connsiteY5" fmla="*/ 227012 h 986340"/>
                      <a:gd name="connsiteX6" fmla="*/ 472629 w 557215"/>
                      <a:gd name="connsiteY6" fmla="*/ 985837 h 986340"/>
                      <a:gd name="connsiteX7" fmla="*/ 22573 w 557215"/>
                      <a:gd name="connsiteY7" fmla="*/ 971549 h 986340"/>
                      <a:gd name="connsiteX8" fmla="*/ 10666 w 557215"/>
                      <a:gd name="connsiteY8" fmla="*/ 0 h 986340"/>
                      <a:gd name="connsiteX9" fmla="*/ 191641 w 557215"/>
                      <a:gd name="connsiteY9" fmla="*/ 0 h 986340"/>
                      <a:gd name="connsiteX0" fmla="*/ 191641 w 567039"/>
                      <a:gd name="connsiteY0" fmla="*/ 0 h 986340"/>
                      <a:gd name="connsiteX1" fmla="*/ 282129 w 567039"/>
                      <a:gd name="connsiteY1" fmla="*/ 57149 h 986340"/>
                      <a:gd name="connsiteX2" fmla="*/ 170210 w 567039"/>
                      <a:gd name="connsiteY2" fmla="*/ 90487 h 986340"/>
                      <a:gd name="connsiteX3" fmla="*/ 557560 w 567039"/>
                      <a:gd name="connsiteY3" fmla="*/ 132557 h 986340"/>
                      <a:gd name="connsiteX4" fmla="*/ 398015 w 567039"/>
                      <a:gd name="connsiteY4" fmla="*/ 157956 h 986340"/>
                      <a:gd name="connsiteX5" fmla="*/ 555179 w 567039"/>
                      <a:gd name="connsiteY5" fmla="*/ 227012 h 986340"/>
                      <a:gd name="connsiteX6" fmla="*/ 472629 w 567039"/>
                      <a:gd name="connsiteY6" fmla="*/ 985837 h 986340"/>
                      <a:gd name="connsiteX7" fmla="*/ 22573 w 567039"/>
                      <a:gd name="connsiteY7" fmla="*/ 971549 h 986340"/>
                      <a:gd name="connsiteX8" fmla="*/ 10666 w 567039"/>
                      <a:gd name="connsiteY8" fmla="*/ 0 h 986340"/>
                      <a:gd name="connsiteX9" fmla="*/ 191641 w 567039"/>
                      <a:gd name="connsiteY9" fmla="*/ 0 h 986340"/>
                      <a:gd name="connsiteX0" fmla="*/ 191641 w 567039"/>
                      <a:gd name="connsiteY0" fmla="*/ 0 h 986340"/>
                      <a:gd name="connsiteX1" fmla="*/ 282129 w 567039"/>
                      <a:gd name="connsiteY1" fmla="*/ 57149 h 986340"/>
                      <a:gd name="connsiteX2" fmla="*/ 363885 w 567039"/>
                      <a:gd name="connsiteY2" fmla="*/ 58737 h 986340"/>
                      <a:gd name="connsiteX3" fmla="*/ 557560 w 567039"/>
                      <a:gd name="connsiteY3" fmla="*/ 132557 h 986340"/>
                      <a:gd name="connsiteX4" fmla="*/ 398015 w 567039"/>
                      <a:gd name="connsiteY4" fmla="*/ 157956 h 986340"/>
                      <a:gd name="connsiteX5" fmla="*/ 555179 w 567039"/>
                      <a:gd name="connsiteY5" fmla="*/ 227012 h 986340"/>
                      <a:gd name="connsiteX6" fmla="*/ 472629 w 567039"/>
                      <a:gd name="connsiteY6" fmla="*/ 985837 h 986340"/>
                      <a:gd name="connsiteX7" fmla="*/ 22573 w 567039"/>
                      <a:gd name="connsiteY7" fmla="*/ 971549 h 986340"/>
                      <a:gd name="connsiteX8" fmla="*/ 10666 w 567039"/>
                      <a:gd name="connsiteY8" fmla="*/ 0 h 986340"/>
                      <a:gd name="connsiteX9" fmla="*/ 191641 w 567039"/>
                      <a:gd name="connsiteY9" fmla="*/ 0 h 986340"/>
                      <a:gd name="connsiteX0" fmla="*/ 191641 w 567039"/>
                      <a:gd name="connsiteY0" fmla="*/ 0 h 986340"/>
                      <a:gd name="connsiteX1" fmla="*/ 294829 w 567039"/>
                      <a:gd name="connsiteY1" fmla="*/ 126999 h 986340"/>
                      <a:gd name="connsiteX2" fmla="*/ 363885 w 567039"/>
                      <a:gd name="connsiteY2" fmla="*/ 58737 h 986340"/>
                      <a:gd name="connsiteX3" fmla="*/ 557560 w 567039"/>
                      <a:gd name="connsiteY3" fmla="*/ 132557 h 986340"/>
                      <a:gd name="connsiteX4" fmla="*/ 398015 w 567039"/>
                      <a:gd name="connsiteY4" fmla="*/ 157956 h 986340"/>
                      <a:gd name="connsiteX5" fmla="*/ 555179 w 567039"/>
                      <a:gd name="connsiteY5" fmla="*/ 227012 h 986340"/>
                      <a:gd name="connsiteX6" fmla="*/ 472629 w 567039"/>
                      <a:gd name="connsiteY6" fmla="*/ 985837 h 986340"/>
                      <a:gd name="connsiteX7" fmla="*/ 22573 w 567039"/>
                      <a:gd name="connsiteY7" fmla="*/ 971549 h 986340"/>
                      <a:gd name="connsiteX8" fmla="*/ 10666 w 567039"/>
                      <a:gd name="connsiteY8" fmla="*/ 0 h 986340"/>
                      <a:gd name="connsiteX9" fmla="*/ 191641 w 567039"/>
                      <a:gd name="connsiteY9" fmla="*/ 0 h 986340"/>
                      <a:gd name="connsiteX0" fmla="*/ 120198 w 562271"/>
                      <a:gd name="connsiteY0" fmla="*/ 136130 h 1039920"/>
                      <a:gd name="connsiteX1" fmla="*/ 290061 w 562271"/>
                      <a:gd name="connsiteY1" fmla="*/ 180579 h 1039920"/>
                      <a:gd name="connsiteX2" fmla="*/ 359117 w 562271"/>
                      <a:gd name="connsiteY2" fmla="*/ 112317 h 1039920"/>
                      <a:gd name="connsiteX3" fmla="*/ 552792 w 562271"/>
                      <a:gd name="connsiteY3" fmla="*/ 186137 h 1039920"/>
                      <a:gd name="connsiteX4" fmla="*/ 393247 w 562271"/>
                      <a:gd name="connsiteY4" fmla="*/ 211536 h 1039920"/>
                      <a:gd name="connsiteX5" fmla="*/ 550411 w 562271"/>
                      <a:gd name="connsiteY5" fmla="*/ 280592 h 1039920"/>
                      <a:gd name="connsiteX6" fmla="*/ 467861 w 562271"/>
                      <a:gd name="connsiteY6" fmla="*/ 1039417 h 1039920"/>
                      <a:gd name="connsiteX7" fmla="*/ 17805 w 562271"/>
                      <a:gd name="connsiteY7" fmla="*/ 1025129 h 1039920"/>
                      <a:gd name="connsiteX8" fmla="*/ 5898 w 562271"/>
                      <a:gd name="connsiteY8" fmla="*/ 53580 h 1039920"/>
                      <a:gd name="connsiteX9" fmla="*/ 120198 w 562271"/>
                      <a:gd name="connsiteY9" fmla="*/ 136130 h 1039920"/>
                      <a:gd name="connsiteX0" fmla="*/ 125697 w 567770"/>
                      <a:gd name="connsiteY0" fmla="*/ 74629 h 978419"/>
                      <a:gd name="connsiteX1" fmla="*/ 295560 w 567770"/>
                      <a:gd name="connsiteY1" fmla="*/ 119078 h 978419"/>
                      <a:gd name="connsiteX2" fmla="*/ 364616 w 567770"/>
                      <a:gd name="connsiteY2" fmla="*/ 50816 h 978419"/>
                      <a:gd name="connsiteX3" fmla="*/ 558291 w 567770"/>
                      <a:gd name="connsiteY3" fmla="*/ 124636 h 978419"/>
                      <a:gd name="connsiteX4" fmla="*/ 398746 w 567770"/>
                      <a:gd name="connsiteY4" fmla="*/ 150035 h 978419"/>
                      <a:gd name="connsiteX5" fmla="*/ 555910 w 567770"/>
                      <a:gd name="connsiteY5" fmla="*/ 219091 h 978419"/>
                      <a:gd name="connsiteX6" fmla="*/ 473360 w 567770"/>
                      <a:gd name="connsiteY6" fmla="*/ 977916 h 978419"/>
                      <a:gd name="connsiteX7" fmla="*/ 23304 w 567770"/>
                      <a:gd name="connsiteY7" fmla="*/ 963628 h 978419"/>
                      <a:gd name="connsiteX8" fmla="*/ 5047 w 567770"/>
                      <a:gd name="connsiteY8" fmla="*/ 71454 h 978419"/>
                      <a:gd name="connsiteX9" fmla="*/ 125697 w 567770"/>
                      <a:gd name="connsiteY9" fmla="*/ 74629 h 978419"/>
                      <a:gd name="connsiteX0" fmla="*/ 125697 w 567770"/>
                      <a:gd name="connsiteY0" fmla="*/ 28183 h 931973"/>
                      <a:gd name="connsiteX1" fmla="*/ 295560 w 567770"/>
                      <a:gd name="connsiteY1" fmla="*/ 72632 h 931973"/>
                      <a:gd name="connsiteX2" fmla="*/ 364616 w 567770"/>
                      <a:gd name="connsiteY2" fmla="*/ 4370 h 931973"/>
                      <a:gd name="connsiteX3" fmla="*/ 558291 w 567770"/>
                      <a:gd name="connsiteY3" fmla="*/ 78190 h 931973"/>
                      <a:gd name="connsiteX4" fmla="*/ 398746 w 567770"/>
                      <a:gd name="connsiteY4" fmla="*/ 103589 h 931973"/>
                      <a:gd name="connsiteX5" fmla="*/ 555910 w 567770"/>
                      <a:gd name="connsiteY5" fmla="*/ 172645 h 931973"/>
                      <a:gd name="connsiteX6" fmla="*/ 473360 w 567770"/>
                      <a:gd name="connsiteY6" fmla="*/ 931470 h 931973"/>
                      <a:gd name="connsiteX7" fmla="*/ 23304 w 567770"/>
                      <a:gd name="connsiteY7" fmla="*/ 917182 h 931973"/>
                      <a:gd name="connsiteX8" fmla="*/ 5047 w 567770"/>
                      <a:gd name="connsiteY8" fmla="*/ 25008 h 931973"/>
                      <a:gd name="connsiteX9" fmla="*/ 125697 w 567770"/>
                      <a:gd name="connsiteY9" fmla="*/ 28183 h 931973"/>
                      <a:gd name="connsiteX0" fmla="*/ 125697 w 567770"/>
                      <a:gd name="connsiteY0" fmla="*/ 23813 h 927603"/>
                      <a:gd name="connsiteX1" fmla="*/ 295560 w 567770"/>
                      <a:gd name="connsiteY1" fmla="*/ 68262 h 927603"/>
                      <a:gd name="connsiteX2" fmla="*/ 364616 w 567770"/>
                      <a:gd name="connsiteY2" fmla="*/ 0 h 927603"/>
                      <a:gd name="connsiteX3" fmla="*/ 558291 w 567770"/>
                      <a:gd name="connsiteY3" fmla="*/ 73820 h 927603"/>
                      <a:gd name="connsiteX4" fmla="*/ 398746 w 567770"/>
                      <a:gd name="connsiteY4" fmla="*/ 99219 h 927603"/>
                      <a:gd name="connsiteX5" fmla="*/ 555910 w 567770"/>
                      <a:gd name="connsiteY5" fmla="*/ 168275 h 927603"/>
                      <a:gd name="connsiteX6" fmla="*/ 473360 w 567770"/>
                      <a:gd name="connsiteY6" fmla="*/ 927100 h 927603"/>
                      <a:gd name="connsiteX7" fmla="*/ 23304 w 567770"/>
                      <a:gd name="connsiteY7" fmla="*/ 912812 h 927603"/>
                      <a:gd name="connsiteX8" fmla="*/ 5047 w 567770"/>
                      <a:gd name="connsiteY8" fmla="*/ 20638 h 927603"/>
                      <a:gd name="connsiteX9" fmla="*/ 125697 w 567770"/>
                      <a:gd name="connsiteY9" fmla="*/ 23813 h 927603"/>
                      <a:gd name="connsiteX0" fmla="*/ 125697 w 567770"/>
                      <a:gd name="connsiteY0" fmla="*/ 23867 h 927657"/>
                      <a:gd name="connsiteX1" fmla="*/ 295560 w 567770"/>
                      <a:gd name="connsiteY1" fmla="*/ 68316 h 927657"/>
                      <a:gd name="connsiteX2" fmla="*/ 364616 w 567770"/>
                      <a:gd name="connsiteY2" fmla="*/ 54 h 927657"/>
                      <a:gd name="connsiteX3" fmla="*/ 558291 w 567770"/>
                      <a:gd name="connsiteY3" fmla="*/ 73874 h 927657"/>
                      <a:gd name="connsiteX4" fmla="*/ 398746 w 567770"/>
                      <a:gd name="connsiteY4" fmla="*/ 99273 h 927657"/>
                      <a:gd name="connsiteX5" fmla="*/ 555910 w 567770"/>
                      <a:gd name="connsiteY5" fmla="*/ 168329 h 927657"/>
                      <a:gd name="connsiteX6" fmla="*/ 473360 w 567770"/>
                      <a:gd name="connsiteY6" fmla="*/ 927154 h 927657"/>
                      <a:gd name="connsiteX7" fmla="*/ 23304 w 567770"/>
                      <a:gd name="connsiteY7" fmla="*/ 912866 h 927657"/>
                      <a:gd name="connsiteX8" fmla="*/ 5047 w 567770"/>
                      <a:gd name="connsiteY8" fmla="*/ 20692 h 927657"/>
                      <a:gd name="connsiteX9" fmla="*/ 125697 w 567770"/>
                      <a:gd name="connsiteY9" fmla="*/ 23867 h 927657"/>
                      <a:gd name="connsiteX0" fmla="*/ 125697 w 567770"/>
                      <a:gd name="connsiteY0" fmla="*/ 23919 h 927709"/>
                      <a:gd name="connsiteX1" fmla="*/ 295560 w 567770"/>
                      <a:gd name="connsiteY1" fmla="*/ 68368 h 927709"/>
                      <a:gd name="connsiteX2" fmla="*/ 364616 w 567770"/>
                      <a:gd name="connsiteY2" fmla="*/ 106 h 927709"/>
                      <a:gd name="connsiteX3" fmla="*/ 558291 w 567770"/>
                      <a:gd name="connsiteY3" fmla="*/ 73926 h 927709"/>
                      <a:gd name="connsiteX4" fmla="*/ 398746 w 567770"/>
                      <a:gd name="connsiteY4" fmla="*/ 99325 h 927709"/>
                      <a:gd name="connsiteX5" fmla="*/ 555910 w 567770"/>
                      <a:gd name="connsiteY5" fmla="*/ 168381 h 927709"/>
                      <a:gd name="connsiteX6" fmla="*/ 473360 w 567770"/>
                      <a:gd name="connsiteY6" fmla="*/ 927206 h 927709"/>
                      <a:gd name="connsiteX7" fmla="*/ 23304 w 567770"/>
                      <a:gd name="connsiteY7" fmla="*/ 912918 h 927709"/>
                      <a:gd name="connsiteX8" fmla="*/ 5047 w 567770"/>
                      <a:gd name="connsiteY8" fmla="*/ 20744 h 927709"/>
                      <a:gd name="connsiteX9" fmla="*/ 125697 w 567770"/>
                      <a:gd name="connsiteY9" fmla="*/ 23919 h 927709"/>
                      <a:gd name="connsiteX0" fmla="*/ 125697 w 558291"/>
                      <a:gd name="connsiteY0" fmla="*/ 23919 h 927709"/>
                      <a:gd name="connsiteX1" fmla="*/ 295560 w 558291"/>
                      <a:gd name="connsiteY1" fmla="*/ 68368 h 927709"/>
                      <a:gd name="connsiteX2" fmla="*/ 364616 w 558291"/>
                      <a:gd name="connsiteY2" fmla="*/ 106 h 927709"/>
                      <a:gd name="connsiteX3" fmla="*/ 558291 w 558291"/>
                      <a:gd name="connsiteY3" fmla="*/ 73926 h 927709"/>
                      <a:gd name="connsiteX4" fmla="*/ 398746 w 558291"/>
                      <a:gd name="connsiteY4" fmla="*/ 99325 h 927709"/>
                      <a:gd name="connsiteX5" fmla="*/ 555910 w 558291"/>
                      <a:gd name="connsiteY5" fmla="*/ 168381 h 927709"/>
                      <a:gd name="connsiteX6" fmla="*/ 473360 w 558291"/>
                      <a:gd name="connsiteY6" fmla="*/ 927206 h 927709"/>
                      <a:gd name="connsiteX7" fmla="*/ 23304 w 558291"/>
                      <a:gd name="connsiteY7" fmla="*/ 912918 h 927709"/>
                      <a:gd name="connsiteX8" fmla="*/ 5047 w 558291"/>
                      <a:gd name="connsiteY8" fmla="*/ 20744 h 927709"/>
                      <a:gd name="connsiteX9" fmla="*/ 125697 w 558291"/>
                      <a:gd name="connsiteY9" fmla="*/ 23919 h 927709"/>
                      <a:gd name="connsiteX0" fmla="*/ 125697 w 558291"/>
                      <a:gd name="connsiteY0" fmla="*/ 23919 h 927709"/>
                      <a:gd name="connsiteX1" fmla="*/ 295560 w 558291"/>
                      <a:gd name="connsiteY1" fmla="*/ 68368 h 927709"/>
                      <a:gd name="connsiteX2" fmla="*/ 364616 w 558291"/>
                      <a:gd name="connsiteY2" fmla="*/ 106 h 927709"/>
                      <a:gd name="connsiteX3" fmla="*/ 558291 w 558291"/>
                      <a:gd name="connsiteY3" fmla="*/ 73926 h 927709"/>
                      <a:gd name="connsiteX4" fmla="*/ 398746 w 558291"/>
                      <a:gd name="connsiteY4" fmla="*/ 99325 h 927709"/>
                      <a:gd name="connsiteX5" fmla="*/ 555910 w 558291"/>
                      <a:gd name="connsiteY5" fmla="*/ 168381 h 927709"/>
                      <a:gd name="connsiteX6" fmla="*/ 473360 w 558291"/>
                      <a:gd name="connsiteY6" fmla="*/ 927206 h 927709"/>
                      <a:gd name="connsiteX7" fmla="*/ 23304 w 558291"/>
                      <a:gd name="connsiteY7" fmla="*/ 912918 h 927709"/>
                      <a:gd name="connsiteX8" fmla="*/ 5047 w 558291"/>
                      <a:gd name="connsiteY8" fmla="*/ 20744 h 927709"/>
                      <a:gd name="connsiteX9" fmla="*/ 125697 w 558291"/>
                      <a:gd name="connsiteY9" fmla="*/ 23919 h 927709"/>
                      <a:gd name="connsiteX0" fmla="*/ 125697 w 568533"/>
                      <a:gd name="connsiteY0" fmla="*/ 23919 h 924031"/>
                      <a:gd name="connsiteX1" fmla="*/ 295560 w 568533"/>
                      <a:gd name="connsiteY1" fmla="*/ 68368 h 924031"/>
                      <a:gd name="connsiteX2" fmla="*/ 364616 w 568533"/>
                      <a:gd name="connsiteY2" fmla="*/ 106 h 924031"/>
                      <a:gd name="connsiteX3" fmla="*/ 558291 w 568533"/>
                      <a:gd name="connsiteY3" fmla="*/ 73926 h 924031"/>
                      <a:gd name="connsiteX4" fmla="*/ 398746 w 568533"/>
                      <a:gd name="connsiteY4" fmla="*/ 99325 h 924031"/>
                      <a:gd name="connsiteX5" fmla="*/ 555910 w 568533"/>
                      <a:gd name="connsiteY5" fmla="*/ 168381 h 924031"/>
                      <a:gd name="connsiteX6" fmla="*/ 562260 w 568533"/>
                      <a:gd name="connsiteY6" fmla="*/ 924031 h 924031"/>
                      <a:gd name="connsiteX7" fmla="*/ 23304 w 568533"/>
                      <a:gd name="connsiteY7" fmla="*/ 912918 h 924031"/>
                      <a:gd name="connsiteX8" fmla="*/ 5047 w 568533"/>
                      <a:gd name="connsiteY8" fmla="*/ 20744 h 924031"/>
                      <a:gd name="connsiteX9" fmla="*/ 125697 w 568533"/>
                      <a:gd name="connsiteY9" fmla="*/ 23919 h 924031"/>
                      <a:gd name="connsiteX0" fmla="*/ 125697 w 562260"/>
                      <a:gd name="connsiteY0" fmla="*/ 23919 h 924031"/>
                      <a:gd name="connsiteX1" fmla="*/ 295560 w 562260"/>
                      <a:gd name="connsiteY1" fmla="*/ 68368 h 924031"/>
                      <a:gd name="connsiteX2" fmla="*/ 364616 w 562260"/>
                      <a:gd name="connsiteY2" fmla="*/ 106 h 924031"/>
                      <a:gd name="connsiteX3" fmla="*/ 558291 w 562260"/>
                      <a:gd name="connsiteY3" fmla="*/ 73926 h 924031"/>
                      <a:gd name="connsiteX4" fmla="*/ 398746 w 562260"/>
                      <a:gd name="connsiteY4" fmla="*/ 99325 h 924031"/>
                      <a:gd name="connsiteX5" fmla="*/ 555910 w 562260"/>
                      <a:gd name="connsiteY5" fmla="*/ 168381 h 924031"/>
                      <a:gd name="connsiteX6" fmla="*/ 562260 w 562260"/>
                      <a:gd name="connsiteY6" fmla="*/ 924031 h 924031"/>
                      <a:gd name="connsiteX7" fmla="*/ 23304 w 562260"/>
                      <a:gd name="connsiteY7" fmla="*/ 912918 h 924031"/>
                      <a:gd name="connsiteX8" fmla="*/ 5047 w 562260"/>
                      <a:gd name="connsiteY8" fmla="*/ 20744 h 924031"/>
                      <a:gd name="connsiteX9" fmla="*/ 125697 w 562260"/>
                      <a:gd name="connsiteY9" fmla="*/ 23919 h 924031"/>
                      <a:gd name="connsiteX0" fmla="*/ 145032 w 581595"/>
                      <a:gd name="connsiteY0" fmla="*/ 23919 h 924031"/>
                      <a:gd name="connsiteX1" fmla="*/ 314895 w 581595"/>
                      <a:gd name="connsiteY1" fmla="*/ 68368 h 924031"/>
                      <a:gd name="connsiteX2" fmla="*/ 383951 w 581595"/>
                      <a:gd name="connsiteY2" fmla="*/ 106 h 924031"/>
                      <a:gd name="connsiteX3" fmla="*/ 577626 w 581595"/>
                      <a:gd name="connsiteY3" fmla="*/ 73926 h 924031"/>
                      <a:gd name="connsiteX4" fmla="*/ 418081 w 581595"/>
                      <a:gd name="connsiteY4" fmla="*/ 99325 h 924031"/>
                      <a:gd name="connsiteX5" fmla="*/ 575245 w 581595"/>
                      <a:gd name="connsiteY5" fmla="*/ 168381 h 924031"/>
                      <a:gd name="connsiteX6" fmla="*/ 581595 w 581595"/>
                      <a:gd name="connsiteY6" fmla="*/ 924031 h 924031"/>
                      <a:gd name="connsiteX7" fmla="*/ 42639 w 581595"/>
                      <a:gd name="connsiteY7" fmla="*/ 912918 h 924031"/>
                      <a:gd name="connsiteX8" fmla="*/ 24382 w 581595"/>
                      <a:gd name="connsiteY8" fmla="*/ 20744 h 924031"/>
                      <a:gd name="connsiteX9" fmla="*/ 145032 w 581595"/>
                      <a:gd name="connsiteY9" fmla="*/ 23919 h 924031"/>
                      <a:gd name="connsiteX0" fmla="*/ 120650 w 557213"/>
                      <a:gd name="connsiteY0" fmla="*/ 23919 h 924031"/>
                      <a:gd name="connsiteX1" fmla="*/ 290513 w 557213"/>
                      <a:gd name="connsiteY1" fmla="*/ 68368 h 924031"/>
                      <a:gd name="connsiteX2" fmla="*/ 359569 w 557213"/>
                      <a:gd name="connsiteY2" fmla="*/ 106 h 924031"/>
                      <a:gd name="connsiteX3" fmla="*/ 553244 w 557213"/>
                      <a:gd name="connsiteY3" fmla="*/ 73926 h 924031"/>
                      <a:gd name="connsiteX4" fmla="*/ 393699 w 557213"/>
                      <a:gd name="connsiteY4" fmla="*/ 99325 h 924031"/>
                      <a:gd name="connsiteX5" fmla="*/ 550863 w 557213"/>
                      <a:gd name="connsiteY5" fmla="*/ 168381 h 924031"/>
                      <a:gd name="connsiteX6" fmla="*/ 557213 w 557213"/>
                      <a:gd name="connsiteY6" fmla="*/ 924031 h 924031"/>
                      <a:gd name="connsiteX7" fmla="*/ 18257 w 557213"/>
                      <a:gd name="connsiteY7" fmla="*/ 912918 h 924031"/>
                      <a:gd name="connsiteX8" fmla="*/ 0 w 557213"/>
                      <a:gd name="connsiteY8" fmla="*/ 20744 h 924031"/>
                      <a:gd name="connsiteX9" fmla="*/ 120650 w 557213"/>
                      <a:gd name="connsiteY9" fmla="*/ 23919 h 924031"/>
                      <a:gd name="connsiteX0" fmla="*/ 120650 w 557213"/>
                      <a:gd name="connsiteY0" fmla="*/ 23919 h 924031"/>
                      <a:gd name="connsiteX1" fmla="*/ 290513 w 557213"/>
                      <a:gd name="connsiteY1" fmla="*/ 68368 h 924031"/>
                      <a:gd name="connsiteX2" fmla="*/ 359569 w 557213"/>
                      <a:gd name="connsiteY2" fmla="*/ 106 h 924031"/>
                      <a:gd name="connsiteX3" fmla="*/ 553244 w 557213"/>
                      <a:gd name="connsiteY3" fmla="*/ 73926 h 924031"/>
                      <a:gd name="connsiteX4" fmla="*/ 393699 w 557213"/>
                      <a:gd name="connsiteY4" fmla="*/ 99325 h 924031"/>
                      <a:gd name="connsiteX5" fmla="*/ 550863 w 557213"/>
                      <a:gd name="connsiteY5" fmla="*/ 168381 h 924031"/>
                      <a:gd name="connsiteX6" fmla="*/ 557213 w 557213"/>
                      <a:gd name="connsiteY6" fmla="*/ 924031 h 924031"/>
                      <a:gd name="connsiteX7" fmla="*/ 18257 w 557213"/>
                      <a:gd name="connsiteY7" fmla="*/ 912918 h 924031"/>
                      <a:gd name="connsiteX8" fmla="*/ 0 w 557213"/>
                      <a:gd name="connsiteY8" fmla="*/ 20744 h 924031"/>
                      <a:gd name="connsiteX9" fmla="*/ 120650 w 557213"/>
                      <a:gd name="connsiteY9" fmla="*/ 23919 h 924031"/>
                      <a:gd name="connsiteX0" fmla="*/ 120650 w 557213"/>
                      <a:gd name="connsiteY0" fmla="*/ 14427 h 914539"/>
                      <a:gd name="connsiteX1" fmla="*/ 290513 w 557213"/>
                      <a:gd name="connsiteY1" fmla="*/ 58876 h 914539"/>
                      <a:gd name="connsiteX2" fmla="*/ 376238 w 557213"/>
                      <a:gd name="connsiteY2" fmla="*/ 139 h 914539"/>
                      <a:gd name="connsiteX3" fmla="*/ 553244 w 557213"/>
                      <a:gd name="connsiteY3" fmla="*/ 64434 h 914539"/>
                      <a:gd name="connsiteX4" fmla="*/ 393699 w 557213"/>
                      <a:gd name="connsiteY4" fmla="*/ 89833 h 914539"/>
                      <a:gd name="connsiteX5" fmla="*/ 550863 w 557213"/>
                      <a:gd name="connsiteY5" fmla="*/ 158889 h 914539"/>
                      <a:gd name="connsiteX6" fmla="*/ 557213 w 557213"/>
                      <a:gd name="connsiteY6" fmla="*/ 914539 h 914539"/>
                      <a:gd name="connsiteX7" fmla="*/ 18257 w 557213"/>
                      <a:gd name="connsiteY7" fmla="*/ 903426 h 914539"/>
                      <a:gd name="connsiteX8" fmla="*/ 0 w 557213"/>
                      <a:gd name="connsiteY8" fmla="*/ 11252 h 914539"/>
                      <a:gd name="connsiteX9" fmla="*/ 120650 w 557213"/>
                      <a:gd name="connsiteY9" fmla="*/ 14427 h 914539"/>
                      <a:gd name="connsiteX0" fmla="*/ 120650 w 557213"/>
                      <a:gd name="connsiteY0" fmla="*/ 21544 h 921656"/>
                      <a:gd name="connsiteX1" fmla="*/ 290513 w 557213"/>
                      <a:gd name="connsiteY1" fmla="*/ 65993 h 921656"/>
                      <a:gd name="connsiteX2" fmla="*/ 388144 w 557213"/>
                      <a:gd name="connsiteY2" fmla="*/ 112 h 921656"/>
                      <a:gd name="connsiteX3" fmla="*/ 553244 w 557213"/>
                      <a:gd name="connsiteY3" fmla="*/ 71551 h 921656"/>
                      <a:gd name="connsiteX4" fmla="*/ 393699 w 557213"/>
                      <a:gd name="connsiteY4" fmla="*/ 96950 h 921656"/>
                      <a:gd name="connsiteX5" fmla="*/ 550863 w 557213"/>
                      <a:gd name="connsiteY5" fmla="*/ 166006 h 921656"/>
                      <a:gd name="connsiteX6" fmla="*/ 557213 w 557213"/>
                      <a:gd name="connsiteY6" fmla="*/ 921656 h 921656"/>
                      <a:gd name="connsiteX7" fmla="*/ 18257 w 557213"/>
                      <a:gd name="connsiteY7" fmla="*/ 910543 h 921656"/>
                      <a:gd name="connsiteX8" fmla="*/ 0 w 557213"/>
                      <a:gd name="connsiteY8" fmla="*/ 18369 h 921656"/>
                      <a:gd name="connsiteX9" fmla="*/ 120650 w 557213"/>
                      <a:gd name="connsiteY9" fmla="*/ 21544 h 921656"/>
                      <a:gd name="connsiteX0" fmla="*/ 120650 w 565151"/>
                      <a:gd name="connsiteY0" fmla="*/ 21514 h 921626"/>
                      <a:gd name="connsiteX1" fmla="*/ 290513 w 565151"/>
                      <a:gd name="connsiteY1" fmla="*/ 65963 h 921626"/>
                      <a:gd name="connsiteX2" fmla="*/ 388144 w 565151"/>
                      <a:gd name="connsiteY2" fmla="*/ 82 h 921626"/>
                      <a:gd name="connsiteX3" fmla="*/ 565151 w 565151"/>
                      <a:gd name="connsiteY3" fmla="*/ 85808 h 921626"/>
                      <a:gd name="connsiteX4" fmla="*/ 393699 w 565151"/>
                      <a:gd name="connsiteY4" fmla="*/ 96920 h 921626"/>
                      <a:gd name="connsiteX5" fmla="*/ 550863 w 565151"/>
                      <a:gd name="connsiteY5" fmla="*/ 165976 h 921626"/>
                      <a:gd name="connsiteX6" fmla="*/ 557213 w 565151"/>
                      <a:gd name="connsiteY6" fmla="*/ 921626 h 921626"/>
                      <a:gd name="connsiteX7" fmla="*/ 18257 w 565151"/>
                      <a:gd name="connsiteY7" fmla="*/ 910513 h 921626"/>
                      <a:gd name="connsiteX8" fmla="*/ 0 w 565151"/>
                      <a:gd name="connsiteY8" fmla="*/ 18339 h 921626"/>
                      <a:gd name="connsiteX9" fmla="*/ 120650 w 565151"/>
                      <a:gd name="connsiteY9" fmla="*/ 21514 h 921626"/>
                      <a:gd name="connsiteX0" fmla="*/ 120650 w 565151"/>
                      <a:gd name="connsiteY0" fmla="*/ 21514 h 921626"/>
                      <a:gd name="connsiteX1" fmla="*/ 290513 w 565151"/>
                      <a:gd name="connsiteY1" fmla="*/ 65963 h 921626"/>
                      <a:gd name="connsiteX2" fmla="*/ 388144 w 565151"/>
                      <a:gd name="connsiteY2" fmla="*/ 82 h 921626"/>
                      <a:gd name="connsiteX3" fmla="*/ 565151 w 565151"/>
                      <a:gd name="connsiteY3" fmla="*/ 85808 h 921626"/>
                      <a:gd name="connsiteX4" fmla="*/ 393699 w 565151"/>
                      <a:gd name="connsiteY4" fmla="*/ 96920 h 921626"/>
                      <a:gd name="connsiteX5" fmla="*/ 550863 w 565151"/>
                      <a:gd name="connsiteY5" fmla="*/ 165976 h 921626"/>
                      <a:gd name="connsiteX6" fmla="*/ 557213 w 565151"/>
                      <a:gd name="connsiteY6" fmla="*/ 921626 h 921626"/>
                      <a:gd name="connsiteX7" fmla="*/ 18257 w 565151"/>
                      <a:gd name="connsiteY7" fmla="*/ 910513 h 921626"/>
                      <a:gd name="connsiteX8" fmla="*/ 0 w 565151"/>
                      <a:gd name="connsiteY8" fmla="*/ 18339 h 921626"/>
                      <a:gd name="connsiteX9" fmla="*/ 120650 w 565151"/>
                      <a:gd name="connsiteY9" fmla="*/ 21514 h 921626"/>
                      <a:gd name="connsiteX0" fmla="*/ 120650 w 565151"/>
                      <a:gd name="connsiteY0" fmla="*/ 12008 h 912120"/>
                      <a:gd name="connsiteX1" fmla="*/ 290513 w 565151"/>
                      <a:gd name="connsiteY1" fmla="*/ 56457 h 912120"/>
                      <a:gd name="connsiteX2" fmla="*/ 381000 w 565151"/>
                      <a:gd name="connsiteY2" fmla="*/ 101 h 912120"/>
                      <a:gd name="connsiteX3" fmla="*/ 565151 w 565151"/>
                      <a:gd name="connsiteY3" fmla="*/ 76302 h 912120"/>
                      <a:gd name="connsiteX4" fmla="*/ 393699 w 565151"/>
                      <a:gd name="connsiteY4" fmla="*/ 87414 h 912120"/>
                      <a:gd name="connsiteX5" fmla="*/ 550863 w 565151"/>
                      <a:gd name="connsiteY5" fmla="*/ 156470 h 912120"/>
                      <a:gd name="connsiteX6" fmla="*/ 557213 w 565151"/>
                      <a:gd name="connsiteY6" fmla="*/ 912120 h 912120"/>
                      <a:gd name="connsiteX7" fmla="*/ 18257 w 565151"/>
                      <a:gd name="connsiteY7" fmla="*/ 901007 h 912120"/>
                      <a:gd name="connsiteX8" fmla="*/ 0 w 565151"/>
                      <a:gd name="connsiteY8" fmla="*/ 8833 h 912120"/>
                      <a:gd name="connsiteX9" fmla="*/ 120650 w 565151"/>
                      <a:gd name="connsiteY9" fmla="*/ 12008 h 912120"/>
                      <a:gd name="connsiteX0" fmla="*/ 120650 w 565151"/>
                      <a:gd name="connsiteY0" fmla="*/ 11907 h 912019"/>
                      <a:gd name="connsiteX1" fmla="*/ 290513 w 565151"/>
                      <a:gd name="connsiteY1" fmla="*/ 56356 h 912019"/>
                      <a:gd name="connsiteX2" fmla="*/ 381000 w 565151"/>
                      <a:gd name="connsiteY2" fmla="*/ 0 h 912019"/>
                      <a:gd name="connsiteX3" fmla="*/ 565151 w 565151"/>
                      <a:gd name="connsiteY3" fmla="*/ 76201 h 912019"/>
                      <a:gd name="connsiteX4" fmla="*/ 393699 w 565151"/>
                      <a:gd name="connsiteY4" fmla="*/ 87313 h 912019"/>
                      <a:gd name="connsiteX5" fmla="*/ 550863 w 565151"/>
                      <a:gd name="connsiteY5" fmla="*/ 156369 h 912019"/>
                      <a:gd name="connsiteX6" fmla="*/ 557213 w 565151"/>
                      <a:gd name="connsiteY6" fmla="*/ 912019 h 912019"/>
                      <a:gd name="connsiteX7" fmla="*/ 18257 w 565151"/>
                      <a:gd name="connsiteY7" fmla="*/ 900906 h 912019"/>
                      <a:gd name="connsiteX8" fmla="*/ 0 w 565151"/>
                      <a:gd name="connsiteY8" fmla="*/ 8732 h 912019"/>
                      <a:gd name="connsiteX9" fmla="*/ 120650 w 565151"/>
                      <a:gd name="connsiteY9" fmla="*/ 11907 h 912019"/>
                      <a:gd name="connsiteX0" fmla="*/ 120650 w 565151"/>
                      <a:gd name="connsiteY0" fmla="*/ 11907 h 912019"/>
                      <a:gd name="connsiteX1" fmla="*/ 290513 w 565151"/>
                      <a:gd name="connsiteY1" fmla="*/ 56356 h 912019"/>
                      <a:gd name="connsiteX2" fmla="*/ 381000 w 565151"/>
                      <a:gd name="connsiteY2" fmla="*/ 0 h 912019"/>
                      <a:gd name="connsiteX3" fmla="*/ 565151 w 565151"/>
                      <a:gd name="connsiteY3" fmla="*/ 76201 h 912019"/>
                      <a:gd name="connsiteX4" fmla="*/ 393699 w 565151"/>
                      <a:gd name="connsiteY4" fmla="*/ 87313 h 912019"/>
                      <a:gd name="connsiteX5" fmla="*/ 550863 w 565151"/>
                      <a:gd name="connsiteY5" fmla="*/ 156369 h 912019"/>
                      <a:gd name="connsiteX6" fmla="*/ 557213 w 565151"/>
                      <a:gd name="connsiteY6" fmla="*/ 912019 h 912019"/>
                      <a:gd name="connsiteX7" fmla="*/ 18257 w 565151"/>
                      <a:gd name="connsiteY7" fmla="*/ 900906 h 912019"/>
                      <a:gd name="connsiteX8" fmla="*/ 0 w 565151"/>
                      <a:gd name="connsiteY8" fmla="*/ 8732 h 912019"/>
                      <a:gd name="connsiteX9" fmla="*/ 120650 w 565151"/>
                      <a:gd name="connsiteY9" fmla="*/ 11907 h 912019"/>
                      <a:gd name="connsiteX0" fmla="*/ 120650 w 565151"/>
                      <a:gd name="connsiteY0" fmla="*/ 21432 h 921544"/>
                      <a:gd name="connsiteX1" fmla="*/ 290513 w 565151"/>
                      <a:gd name="connsiteY1" fmla="*/ 65881 h 921544"/>
                      <a:gd name="connsiteX2" fmla="*/ 371475 w 565151"/>
                      <a:gd name="connsiteY2" fmla="*/ 0 h 921544"/>
                      <a:gd name="connsiteX3" fmla="*/ 565151 w 565151"/>
                      <a:gd name="connsiteY3" fmla="*/ 85726 h 921544"/>
                      <a:gd name="connsiteX4" fmla="*/ 393699 w 565151"/>
                      <a:gd name="connsiteY4" fmla="*/ 96838 h 921544"/>
                      <a:gd name="connsiteX5" fmla="*/ 550863 w 565151"/>
                      <a:gd name="connsiteY5" fmla="*/ 165894 h 921544"/>
                      <a:gd name="connsiteX6" fmla="*/ 557213 w 565151"/>
                      <a:gd name="connsiteY6" fmla="*/ 921544 h 921544"/>
                      <a:gd name="connsiteX7" fmla="*/ 18257 w 565151"/>
                      <a:gd name="connsiteY7" fmla="*/ 910431 h 921544"/>
                      <a:gd name="connsiteX8" fmla="*/ 0 w 565151"/>
                      <a:gd name="connsiteY8" fmla="*/ 18257 h 921544"/>
                      <a:gd name="connsiteX9" fmla="*/ 120650 w 565151"/>
                      <a:gd name="connsiteY9" fmla="*/ 21432 h 921544"/>
                      <a:gd name="connsiteX0" fmla="*/ 120650 w 565151"/>
                      <a:gd name="connsiteY0" fmla="*/ 21432 h 921544"/>
                      <a:gd name="connsiteX1" fmla="*/ 290513 w 565151"/>
                      <a:gd name="connsiteY1" fmla="*/ 65881 h 921544"/>
                      <a:gd name="connsiteX2" fmla="*/ 371475 w 565151"/>
                      <a:gd name="connsiteY2" fmla="*/ 0 h 921544"/>
                      <a:gd name="connsiteX3" fmla="*/ 565151 w 565151"/>
                      <a:gd name="connsiteY3" fmla="*/ 85726 h 921544"/>
                      <a:gd name="connsiteX4" fmla="*/ 393699 w 565151"/>
                      <a:gd name="connsiteY4" fmla="*/ 96838 h 921544"/>
                      <a:gd name="connsiteX5" fmla="*/ 550863 w 565151"/>
                      <a:gd name="connsiteY5" fmla="*/ 165894 h 921544"/>
                      <a:gd name="connsiteX6" fmla="*/ 557213 w 565151"/>
                      <a:gd name="connsiteY6" fmla="*/ 921544 h 921544"/>
                      <a:gd name="connsiteX7" fmla="*/ 18257 w 565151"/>
                      <a:gd name="connsiteY7" fmla="*/ 910431 h 921544"/>
                      <a:gd name="connsiteX8" fmla="*/ 0 w 565151"/>
                      <a:gd name="connsiteY8" fmla="*/ 18257 h 921544"/>
                      <a:gd name="connsiteX9" fmla="*/ 120650 w 565151"/>
                      <a:gd name="connsiteY9" fmla="*/ 21432 h 921544"/>
                      <a:gd name="connsiteX0" fmla="*/ 120650 w 565151"/>
                      <a:gd name="connsiteY0" fmla="*/ 21552 h 921664"/>
                      <a:gd name="connsiteX1" fmla="*/ 290513 w 565151"/>
                      <a:gd name="connsiteY1" fmla="*/ 66001 h 921664"/>
                      <a:gd name="connsiteX2" fmla="*/ 371475 w 565151"/>
                      <a:gd name="connsiteY2" fmla="*/ 120 h 921664"/>
                      <a:gd name="connsiteX3" fmla="*/ 565151 w 565151"/>
                      <a:gd name="connsiteY3" fmla="*/ 85846 h 921664"/>
                      <a:gd name="connsiteX4" fmla="*/ 393699 w 565151"/>
                      <a:gd name="connsiteY4" fmla="*/ 96958 h 921664"/>
                      <a:gd name="connsiteX5" fmla="*/ 550863 w 565151"/>
                      <a:gd name="connsiteY5" fmla="*/ 166014 h 921664"/>
                      <a:gd name="connsiteX6" fmla="*/ 557213 w 565151"/>
                      <a:gd name="connsiteY6" fmla="*/ 921664 h 921664"/>
                      <a:gd name="connsiteX7" fmla="*/ 18257 w 565151"/>
                      <a:gd name="connsiteY7" fmla="*/ 910551 h 921664"/>
                      <a:gd name="connsiteX8" fmla="*/ 0 w 565151"/>
                      <a:gd name="connsiteY8" fmla="*/ 18377 h 921664"/>
                      <a:gd name="connsiteX9" fmla="*/ 120650 w 565151"/>
                      <a:gd name="connsiteY9" fmla="*/ 21552 h 921664"/>
                      <a:gd name="connsiteX0" fmla="*/ 120650 w 565151"/>
                      <a:gd name="connsiteY0" fmla="*/ 9668 h 909780"/>
                      <a:gd name="connsiteX1" fmla="*/ 290513 w 565151"/>
                      <a:gd name="connsiteY1" fmla="*/ 54117 h 909780"/>
                      <a:gd name="connsiteX2" fmla="*/ 369093 w 565151"/>
                      <a:gd name="connsiteY2" fmla="*/ 142 h 909780"/>
                      <a:gd name="connsiteX3" fmla="*/ 565151 w 565151"/>
                      <a:gd name="connsiteY3" fmla="*/ 73962 h 909780"/>
                      <a:gd name="connsiteX4" fmla="*/ 393699 w 565151"/>
                      <a:gd name="connsiteY4" fmla="*/ 85074 h 909780"/>
                      <a:gd name="connsiteX5" fmla="*/ 550863 w 565151"/>
                      <a:gd name="connsiteY5" fmla="*/ 154130 h 909780"/>
                      <a:gd name="connsiteX6" fmla="*/ 557213 w 565151"/>
                      <a:gd name="connsiteY6" fmla="*/ 909780 h 909780"/>
                      <a:gd name="connsiteX7" fmla="*/ 18257 w 565151"/>
                      <a:gd name="connsiteY7" fmla="*/ 898667 h 909780"/>
                      <a:gd name="connsiteX8" fmla="*/ 0 w 565151"/>
                      <a:gd name="connsiteY8" fmla="*/ 6493 h 909780"/>
                      <a:gd name="connsiteX9" fmla="*/ 120650 w 565151"/>
                      <a:gd name="connsiteY9" fmla="*/ 9668 h 909780"/>
                      <a:gd name="connsiteX0" fmla="*/ 120650 w 557213"/>
                      <a:gd name="connsiteY0" fmla="*/ 9668 h 909780"/>
                      <a:gd name="connsiteX1" fmla="*/ 290513 w 557213"/>
                      <a:gd name="connsiteY1" fmla="*/ 54117 h 909780"/>
                      <a:gd name="connsiteX2" fmla="*/ 369093 w 557213"/>
                      <a:gd name="connsiteY2" fmla="*/ 142 h 909780"/>
                      <a:gd name="connsiteX3" fmla="*/ 553245 w 557213"/>
                      <a:gd name="connsiteY3" fmla="*/ 73962 h 909780"/>
                      <a:gd name="connsiteX4" fmla="*/ 393699 w 557213"/>
                      <a:gd name="connsiteY4" fmla="*/ 85074 h 909780"/>
                      <a:gd name="connsiteX5" fmla="*/ 550863 w 557213"/>
                      <a:gd name="connsiteY5" fmla="*/ 154130 h 909780"/>
                      <a:gd name="connsiteX6" fmla="*/ 557213 w 557213"/>
                      <a:gd name="connsiteY6" fmla="*/ 909780 h 909780"/>
                      <a:gd name="connsiteX7" fmla="*/ 18257 w 557213"/>
                      <a:gd name="connsiteY7" fmla="*/ 898667 h 909780"/>
                      <a:gd name="connsiteX8" fmla="*/ 0 w 557213"/>
                      <a:gd name="connsiteY8" fmla="*/ 6493 h 909780"/>
                      <a:gd name="connsiteX9" fmla="*/ 120650 w 557213"/>
                      <a:gd name="connsiteY9" fmla="*/ 9668 h 909780"/>
                      <a:gd name="connsiteX0" fmla="*/ 120650 w 557213"/>
                      <a:gd name="connsiteY0" fmla="*/ 9668 h 909780"/>
                      <a:gd name="connsiteX1" fmla="*/ 290513 w 557213"/>
                      <a:gd name="connsiteY1" fmla="*/ 54117 h 909780"/>
                      <a:gd name="connsiteX2" fmla="*/ 369093 w 557213"/>
                      <a:gd name="connsiteY2" fmla="*/ 142 h 909780"/>
                      <a:gd name="connsiteX3" fmla="*/ 553245 w 557213"/>
                      <a:gd name="connsiteY3" fmla="*/ 73962 h 909780"/>
                      <a:gd name="connsiteX4" fmla="*/ 393699 w 557213"/>
                      <a:gd name="connsiteY4" fmla="*/ 85074 h 909780"/>
                      <a:gd name="connsiteX5" fmla="*/ 550863 w 557213"/>
                      <a:gd name="connsiteY5" fmla="*/ 154130 h 909780"/>
                      <a:gd name="connsiteX6" fmla="*/ 557213 w 557213"/>
                      <a:gd name="connsiteY6" fmla="*/ 909780 h 909780"/>
                      <a:gd name="connsiteX7" fmla="*/ 18257 w 557213"/>
                      <a:gd name="connsiteY7" fmla="*/ 898667 h 909780"/>
                      <a:gd name="connsiteX8" fmla="*/ 0 w 557213"/>
                      <a:gd name="connsiteY8" fmla="*/ 6493 h 909780"/>
                      <a:gd name="connsiteX9" fmla="*/ 120650 w 557213"/>
                      <a:gd name="connsiteY9" fmla="*/ 9668 h 909780"/>
                      <a:gd name="connsiteX0" fmla="*/ 120650 w 557213"/>
                      <a:gd name="connsiteY0" fmla="*/ 9526 h 909638"/>
                      <a:gd name="connsiteX1" fmla="*/ 290513 w 557213"/>
                      <a:gd name="connsiteY1" fmla="*/ 53975 h 909638"/>
                      <a:gd name="connsiteX2" fmla="*/ 369093 w 557213"/>
                      <a:gd name="connsiteY2" fmla="*/ 0 h 909638"/>
                      <a:gd name="connsiteX3" fmla="*/ 553245 w 557213"/>
                      <a:gd name="connsiteY3" fmla="*/ 73820 h 909638"/>
                      <a:gd name="connsiteX4" fmla="*/ 393699 w 557213"/>
                      <a:gd name="connsiteY4" fmla="*/ 84932 h 909638"/>
                      <a:gd name="connsiteX5" fmla="*/ 550863 w 557213"/>
                      <a:gd name="connsiteY5" fmla="*/ 153988 h 909638"/>
                      <a:gd name="connsiteX6" fmla="*/ 557213 w 557213"/>
                      <a:gd name="connsiteY6" fmla="*/ 909638 h 909638"/>
                      <a:gd name="connsiteX7" fmla="*/ 18257 w 557213"/>
                      <a:gd name="connsiteY7" fmla="*/ 898525 h 909638"/>
                      <a:gd name="connsiteX8" fmla="*/ 0 w 557213"/>
                      <a:gd name="connsiteY8" fmla="*/ 6351 h 909638"/>
                      <a:gd name="connsiteX9" fmla="*/ 120650 w 557213"/>
                      <a:gd name="connsiteY9" fmla="*/ 9526 h 909638"/>
                      <a:gd name="connsiteX0" fmla="*/ 120650 w 557213"/>
                      <a:gd name="connsiteY0" fmla="*/ 9526 h 909638"/>
                      <a:gd name="connsiteX1" fmla="*/ 290513 w 557213"/>
                      <a:gd name="connsiteY1" fmla="*/ 53975 h 909638"/>
                      <a:gd name="connsiteX2" fmla="*/ 369093 w 557213"/>
                      <a:gd name="connsiteY2" fmla="*/ 0 h 909638"/>
                      <a:gd name="connsiteX3" fmla="*/ 553245 w 557213"/>
                      <a:gd name="connsiteY3" fmla="*/ 73820 h 909638"/>
                      <a:gd name="connsiteX4" fmla="*/ 393699 w 557213"/>
                      <a:gd name="connsiteY4" fmla="*/ 84932 h 909638"/>
                      <a:gd name="connsiteX5" fmla="*/ 550863 w 557213"/>
                      <a:gd name="connsiteY5" fmla="*/ 153988 h 909638"/>
                      <a:gd name="connsiteX6" fmla="*/ 557213 w 557213"/>
                      <a:gd name="connsiteY6" fmla="*/ 909638 h 909638"/>
                      <a:gd name="connsiteX7" fmla="*/ 18257 w 557213"/>
                      <a:gd name="connsiteY7" fmla="*/ 898525 h 909638"/>
                      <a:gd name="connsiteX8" fmla="*/ 0 w 557213"/>
                      <a:gd name="connsiteY8" fmla="*/ 6351 h 909638"/>
                      <a:gd name="connsiteX9" fmla="*/ 120650 w 557213"/>
                      <a:gd name="connsiteY9" fmla="*/ 9526 h 909638"/>
                      <a:gd name="connsiteX0" fmla="*/ 120650 w 557213"/>
                      <a:gd name="connsiteY0" fmla="*/ 9526 h 909638"/>
                      <a:gd name="connsiteX1" fmla="*/ 290513 w 557213"/>
                      <a:gd name="connsiteY1" fmla="*/ 53975 h 909638"/>
                      <a:gd name="connsiteX2" fmla="*/ 369093 w 557213"/>
                      <a:gd name="connsiteY2" fmla="*/ 0 h 909638"/>
                      <a:gd name="connsiteX3" fmla="*/ 553245 w 557213"/>
                      <a:gd name="connsiteY3" fmla="*/ 73820 h 909638"/>
                      <a:gd name="connsiteX4" fmla="*/ 393699 w 557213"/>
                      <a:gd name="connsiteY4" fmla="*/ 84932 h 909638"/>
                      <a:gd name="connsiteX5" fmla="*/ 550863 w 557213"/>
                      <a:gd name="connsiteY5" fmla="*/ 153988 h 909638"/>
                      <a:gd name="connsiteX6" fmla="*/ 557213 w 557213"/>
                      <a:gd name="connsiteY6" fmla="*/ 909638 h 909638"/>
                      <a:gd name="connsiteX7" fmla="*/ 18257 w 557213"/>
                      <a:gd name="connsiteY7" fmla="*/ 898525 h 909638"/>
                      <a:gd name="connsiteX8" fmla="*/ 0 w 557213"/>
                      <a:gd name="connsiteY8" fmla="*/ 6351 h 909638"/>
                      <a:gd name="connsiteX9" fmla="*/ 120650 w 557213"/>
                      <a:gd name="connsiteY9" fmla="*/ 9526 h 909638"/>
                      <a:gd name="connsiteX0" fmla="*/ 120650 w 557213"/>
                      <a:gd name="connsiteY0" fmla="*/ 9526 h 909638"/>
                      <a:gd name="connsiteX1" fmla="*/ 290513 w 557213"/>
                      <a:gd name="connsiteY1" fmla="*/ 53975 h 909638"/>
                      <a:gd name="connsiteX2" fmla="*/ 369093 w 557213"/>
                      <a:gd name="connsiteY2" fmla="*/ 0 h 909638"/>
                      <a:gd name="connsiteX3" fmla="*/ 553245 w 557213"/>
                      <a:gd name="connsiteY3" fmla="*/ 73820 h 909638"/>
                      <a:gd name="connsiteX4" fmla="*/ 393699 w 557213"/>
                      <a:gd name="connsiteY4" fmla="*/ 84932 h 909638"/>
                      <a:gd name="connsiteX5" fmla="*/ 550863 w 557213"/>
                      <a:gd name="connsiteY5" fmla="*/ 153988 h 909638"/>
                      <a:gd name="connsiteX6" fmla="*/ 557213 w 557213"/>
                      <a:gd name="connsiteY6" fmla="*/ 909638 h 909638"/>
                      <a:gd name="connsiteX7" fmla="*/ 18257 w 557213"/>
                      <a:gd name="connsiteY7" fmla="*/ 898525 h 909638"/>
                      <a:gd name="connsiteX8" fmla="*/ 0 w 557213"/>
                      <a:gd name="connsiteY8" fmla="*/ 6351 h 909638"/>
                      <a:gd name="connsiteX9" fmla="*/ 120650 w 557213"/>
                      <a:gd name="connsiteY9" fmla="*/ 9526 h 909638"/>
                      <a:gd name="connsiteX0" fmla="*/ 120650 w 557213"/>
                      <a:gd name="connsiteY0" fmla="*/ 9526 h 909638"/>
                      <a:gd name="connsiteX1" fmla="*/ 290513 w 557213"/>
                      <a:gd name="connsiteY1" fmla="*/ 53975 h 909638"/>
                      <a:gd name="connsiteX2" fmla="*/ 369093 w 557213"/>
                      <a:gd name="connsiteY2" fmla="*/ 0 h 909638"/>
                      <a:gd name="connsiteX3" fmla="*/ 553245 w 557213"/>
                      <a:gd name="connsiteY3" fmla="*/ 73820 h 909638"/>
                      <a:gd name="connsiteX4" fmla="*/ 393699 w 557213"/>
                      <a:gd name="connsiteY4" fmla="*/ 84932 h 909638"/>
                      <a:gd name="connsiteX5" fmla="*/ 550863 w 557213"/>
                      <a:gd name="connsiteY5" fmla="*/ 153988 h 909638"/>
                      <a:gd name="connsiteX6" fmla="*/ 557213 w 557213"/>
                      <a:gd name="connsiteY6" fmla="*/ 909638 h 909638"/>
                      <a:gd name="connsiteX7" fmla="*/ 18257 w 557213"/>
                      <a:gd name="connsiteY7" fmla="*/ 898525 h 909638"/>
                      <a:gd name="connsiteX8" fmla="*/ 0 w 557213"/>
                      <a:gd name="connsiteY8" fmla="*/ 6351 h 909638"/>
                      <a:gd name="connsiteX9" fmla="*/ 120650 w 557213"/>
                      <a:gd name="connsiteY9" fmla="*/ 9526 h 909638"/>
                      <a:gd name="connsiteX0" fmla="*/ 120650 w 557213"/>
                      <a:gd name="connsiteY0" fmla="*/ 9526 h 909638"/>
                      <a:gd name="connsiteX1" fmla="*/ 290513 w 557213"/>
                      <a:gd name="connsiteY1" fmla="*/ 53975 h 909638"/>
                      <a:gd name="connsiteX2" fmla="*/ 369093 w 557213"/>
                      <a:gd name="connsiteY2" fmla="*/ 0 h 909638"/>
                      <a:gd name="connsiteX3" fmla="*/ 553245 w 557213"/>
                      <a:gd name="connsiteY3" fmla="*/ 73820 h 909638"/>
                      <a:gd name="connsiteX4" fmla="*/ 422274 w 557213"/>
                      <a:gd name="connsiteY4" fmla="*/ 94457 h 909638"/>
                      <a:gd name="connsiteX5" fmla="*/ 550863 w 557213"/>
                      <a:gd name="connsiteY5" fmla="*/ 153988 h 909638"/>
                      <a:gd name="connsiteX6" fmla="*/ 557213 w 557213"/>
                      <a:gd name="connsiteY6" fmla="*/ 909638 h 909638"/>
                      <a:gd name="connsiteX7" fmla="*/ 18257 w 557213"/>
                      <a:gd name="connsiteY7" fmla="*/ 898525 h 909638"/>
                      <a:gd name="connsiteX8" fmla="*/ 0 w 557213"/>
                      <a:gd name="connsiteY8" fmla="*/ 6351 h 909638"/>
                      <a:gd name="connsiteX9" fmla="*/ 120650 w 557213"/>
                      <a:gd name="connsiteY9" fmla="*/ 9526 h 909638"/>
                      <a:gd name="connsiteX0" fmla="*/ 120650 w 557213"/>
                      <a:gd name="connsiteY0" fmla="*/ 9526 h 909638"/>
                      <a:gd name="connsiteX1" fmla="*/ 290513 w 557213"/>
                      <a:gd name="connsiteY1" fmla="*/ 53975 h 909638"/>
                      <a:gd name="connsiteX2" fmla="*/ 369093 w 557213"/>
                      <a:gd name="connsiteY2" fmla="*/ 0 h 909638"/>
                      <a:gd name="connsiteX3" fmla="*/ 553245 w 557213"/>
                      <a:gd name="connsiteY3" fmla="*/ 73820 h 909638"/>
                      <a:gd name="connsiteX4" fmla="*/ 422274 w 557213"/>
                      <a:gd name="connsiteY4" fmla="*/ 94457 h 909638"/>
                      <a:gd name="connsiteX5" fmla="*/ 550863 w 557213"/>
                      <a:gd name="connsiteY5" fmla="*/ 153988 h 909638"/>
                      <a:gd name="connsiteX6" fmla="*/ 557213 w 557213"/>
                      <a:gd name="connsiteY6" fmla="*/ 909638 h 909638"/>
                      <a:gd name="connsiteX7" fmla="*/ 18257 w 557213"/>
                      <a:gd name="connsiteY7" fmla="*/ 898525 h 909638"/>
                      <a:gd name="connsiteX8" fmla="*/ 0 w 557213"/>
                      <a:gd name="connsiteY8" fmla="*/ 6351 h 909638"/>
                      <a:gd name="connsiteX9" fmla="*/ 120650 w 557213"/>
                      <a:gd name="connsiteY9" fmla="*/ 9526 h 909638"/>
                      <a:gd name="connsiteX0" fmla="*/ 120650 w 557213"/>
                      <a:gd name="connsiteY0" fmla="*/ 9526 h 909638"/>
                      <a:gd name="connsiteX1" fmla="*/ 290513 w 557213"/>
                      <a:gd name="connsiteY1" fmla="*/ 53975 h 909638"/>
                      <a:gd name="connsiteX2" fmla="*/ 369093 w 557213"/>
                      <a:gd name="connsiteY2" fmla="*/ 0 h 909638"/>
                      <a:gd name="connsiteX3" fmla="*/ 553245 w 557213"/>
                      <a:gd name="connsiteY3" fmla="*/ 73820 h 909638"/>
                      <a:gd name="connsiteX4" fmla="*/ 422274 w 557213"/>
                      <a:gd name="connsiteY4" fmla="*/ 94457 h 909638"/>
                      <a:gd name="connsiteX5" fmla="*/ 550863 w 557213"/>
                      <a:gd name="connsiteY5" fmla="*/ 153988 h 909638"/>
                      <a:gd name="connsiteX6" fmla="*/ 557213 w 557213"/>
                      <a:gd name="connsiteY6" fmla="*/ 909638 h 909638"/>
                      <a:gd name="connsiteX7" fmla="*/ 18257 w 557213"/>
                      <a:gd name="connsiteY7" fmla="*/ 898525 h 909638"/>
                      <a:gd name="connsiteX8" fmla="*/ 0 w 557213"/>
                      <a:gd name="connsiteY8" fmla="*/ 6351 h 909638"/>
                      <a:gd name="connsiteX9" fmla="*/ 120650 w 557213"/>
                      <a:gd name="connsiteY9" fmla="*/ 9526 h 909638"/>
                      <a:gd name="connsiteX0" fmla="*/ 120650 w 557213"/>
                      <a:gd name="connsiteY0" fmla="*/ 12119 h 912231"/>
                      <a:gd name="connsiteX1" fmla="*/ 290513 w 557213"/>
                      <a:gd name="connsiteY1" fmla="*/ 56568 h 912231"/>
                      <a:gd name="connsiteX2" fmla="*/ 369093 w 557213"/>
                      <a:gd name="connsiteY2" fmla="*/ 2593 h 912231"/>
                      <a:gd name="connsiteX3" fmla="*/ 553245 w 557213"/>
                      <a:gd name="connsiteY3" fmla="*/ 76413 h 912231"/>
                      <a:gd name="connsiteX4" fmla="*/ 422274 w 557213"/>
                      <a:gd name="connsiteY4" fmla="*/ 97050 h 912231"/>
                      <a:gd name="connsiteX5" fmla="*/ 550863 w 557213"/>
                      <a:gd name="connsiteY5" fmla="*/ 156581 h 912231"/>
                      <a:gd name="connsiteX6" fmla="*/ 557213 w 557213"/>
                      <a:gd name="connsiteY6" fmla="*/ 912231 h 912231"/>
                      <a:gd name="connsiteX7" fmla="*/ 18257 w 557213"/>
                      <a:gd name="connsiteY7" fmla="*/ 901118 h 912231"/>
                      <a:gd name="connsiteX8" fmla="*/ 0 w 557213"/>
                      <a:gd name="connsiteY8" fmla="*/ 8944 h 912231"/>
                      <a:gd name="connsiteX9" fmla="*/ 120650 w 557213"/>
                      <a:gd name="connsiteY9" fmla="*/ 12119 h 912231"/>
                      <a:gd name="connsiteX0" fmla="*/ 120650 w 557213"/>
                      <a:gd name="connsiteY0" fmla="*/ 9808 h 909920"/>
                      <a:gd name="connsiteX1" fmla="*/ 290513 w 557213"/>
                      <a:gd name="connsiteY1" fmla="*/ 54257 h 909920"/>
                      <a:gd name="connsiteX2" fmla="*/ 369093 w 557213"/>
                      <a:gd name="connsiteY2" fmla="*/ 282 h 909920"/>
                      <a:gd name="connsiteX3" fmla="*/ 553245 w 557213"/>
                      <a:gd name="connsiteY3" fmla="*/ 74102 h 909920"/>
                      <a:gd name="connsiteX4" fmla="*/ 422274 w 557213"/>
                      <a:gd name="connsiteY4" fmla="*/ 94739 h 909920"/>
                      <a:gd name="connsiteX5" fmla="*/ 550863 w 557213"/>
                      <a:gd name="connsiteY5" fmla="*/ 154270 h 909920"/>
                      <a:gd name="connsiteX6" fmla="*/ 557213 w 557213"/>
                      <a:gd name="connsiteY6" fmla="*/ 909920 h 909920"/>
                      <a:gd name="connsiteX7" fmla="*/ 18257 w 557213"/>
                      <a:gd name="connsiteY7" fmla="*/ 898807 h 909920"/>
                      <a:gd name="connsiteX8" fmla="*/ 0 w 557213"/>
                      <a:gd name="connsiteY8" fmla="*/ 6633 h 909920"/>
                      <a:gd name="connsiteX9" fmla="*/ 120650 w 557213"/>
                      <a:gd name="connsiteY9" fmla="*/ 9808 h 909920"/>
                      <a:gd name="connsiteX0" fmla="*/ 120650 w 557213"/>
                      <a:gd name="connsiteY0" fmla="*/ 10812 h 910924"/>
                      <a:gd name="connsiteX1" fmla="*/ 290513 w 557213"/>
                      <a:gd name="connsiteY1" fmla="*/ 55261 h 910924"/>
                      <a:gd name="connsiteX2" fmla="*/ 369093 w 557213"/>
                      <a:gd name="connsiteY2" fmla="*/ 1286 h 910924"/>
                      <a:gd name="connsiteX3" fmla="*/ 553245 w 557213"/>
                      <a:gd name="connsiteY3" fmla="*/ 75106 h 910924"/>
                      <a:gd name="connsiteX4" fmla="*/ 422274 w 557213"/>
                      <a:gd name="connsiteY4" fmla="*/ 95743 h 910924"/>
                      <a:gd name="connsiteX5" fmla="*/ 550863 w 557213"/>
                      <a:gd name="connsiteY5" fmla="*/ 155274 h 910924"/>
                      <a:gd name="connsiteX6" fmla="*/ 557213 w 557213"/>
                      <a:gd name="connsiteY6" fmla="*/ 910924 h 910924"/>
                      <a:gd name="connsiteX7" fmla="*/ 18257 w 557213"/>
                      <a:gd name="connsiteY7" fmla="*/ 899811 h 910924"/>
                      <a:gd name="connsiteX8" fmla="*/ 0 w 557213"/>
                      <a:gd name="connsiteY8" fmla="*/ 7637 h 910924"/>
                      <a:gd name="connsiteX9" fmla="*/ 120650 w 557213"/>
                      <a:gd name="connsiteY9" fmla="*/ 10812 h 910924"/>
                      <a:gd name="connsiteX0" fmla="*/ 120650 w 557266"/>
                      <a:gd name="connsiteY0" fmla="*/ 10549 h 910661"/>
                      <a:gd name="connsiteX1" fmla="*/ 290513 w 557266"/>
                      <a:gd name="connsiteY1" fmla="*/ 54998 h 910661"/>
                      <a:gd name="connsiteX2" fmla="*/ 369093 w 557266"/>
                      <a:gd name="connsiteY2" fmla="*/ 1023 h 910661"/>
                      <a:gd name="connsiteX3" fmla="*/ 553245 w 557266"/>
                      <a:gd name="connsiteY3" fmla="*/ 74843 h 910661"/>
                      <a:gd name="connsiteX4" fmla="*/ 422274 w 557266"/>
                      <a:gd name="connsiteY4" fmla="*/ 95480 h 910661"/>
                      <a:gd name="connsiteX5" fmla="*/ 550863 w 557266"/>
                      <a:gd name="connsiteY5" fmla="*/ 155011 h 910661"/>
                      <a:gd name="connsiteX6" fmla="*/ 557213 w 557266"/>
                      <a:gd name="connsiteY6" fmla="*/ 910661 h 910661"/>
                      <a:gd name="connsiteX7" fmla="*/ 18257 w 557266"/>
                      <a:gd name="connsiteY7" fmla="*/ 899548 h 910661"/>
                      <a:gd name="connsiteX8" fmla="*/ 0 w 557266"/>
                      <a:gd name="connsiteY8" fmla="*/ 7374 h 910661"/>
                      <a:gd name="connsiteX9" fmla="*/ 120650 w 557266"/>
                      <a:gd name="connsiteY9" fmla="*/ 10549 h 910661"/>
                      <a:gd name="connsiteX0" fmla="*/ 120650 w 557266"/>
                      <a:gd name="connsiteY0" fmla="*/ 10549 h 910661"/>
                      <a:gd name="connsiteX1" fmla="*/ 290513 w 557266"/>
                      <a:gd name="connsiteY1" fmla="*/ 54998 h 910661"/>
                      <a:gd name="connsiteX2" fmla="*/ 369093 w 557266"/>
                      <a:gd name="connsiteY2" fmla="*/ 1023 h 910661"/>
                      <a:gd name="connsiteX3" fmla="*/ 553245 w 557266"/>
                      <a:gd name="connsiteY3" fmla="*/ 74843 h 910661"/>
                      <a:gd name="connsiteX4" fmla="*/ 422274 w 557266"/>
                      <a:gd name="connsiteY4" fmla="*/ 95480 h 910661"/>
                      <a:gd name="connsiteX5" fmla="*/ 550863 w 557266"/>
                      <a:gd name="connsiteY5" fmla="*/ 155011 h 910661"/>
                      <a:gd name="connsiteX6" fmla="*/ 557213 w 557266"/>
                      <a:gd name="connsiteY6" fmla="*/ 910661 h 910661"/>
                      <a:gd name="connsiteX7" fmla="*/ 18257 w 557266"/>
                      <a:gd name="connsiteY7" fmla="*/ 899548 h 910661"/>
                      <a:gd name="connsiteX8" fmla="*/ 0 w 557266"/>
                      <a:gd name="connsiteY8" fmla="*/ 7374 h 910661"/>
                      <a:gd name="connsiteX9" fmla="*/ 120650 w 557266"/>
                      <a:gd name="connsiteY9" fmla="*/ 10549 h 910661"/>
                      <a:gd name="connsiteX0" fmla="*/ 120650 w 557266"/>
                      <a:gd name="connsiteY0" fmla="*/ 10549 h 910661"/>
                      <a:gd name="connsiteX1" fmla="*/ 290513 w 557266"/>
                      <a:gd name="connsiteY1" fmla="*/ 54998 h 910661"/>
                      <a:gd name="connsiteX2" fmla="*/ 369093 w 557266"/>
                      <a:gd name="connsiteY2" fmla="*/ 1023 h 910661"/>
                      <a:gd name="connsiteX3" fmla="*/ 553245 w 557266"/>
                      <a:gd name="connsiteY3" fmla="*/ 74843 h 910661"/>
                      <a:gd name="connsiteX4" fmla="*/ 422274 w 557266"/>
                      <a:gd name="connsiteY4" fmla="*/ 95480 h 910661"/>
                      <a:gd name="connsiteX5" fmla="*/ 550863 w 557266"/>
                      <a:gd name="connsiteY5" fmla="*/ 155011 h 910661"/>
                      <a:gd name="connsiteX6" fmla="*/ 557213 w 557266"/>
                      <a:gd name="connsiteY6" fmla="*/ 910661 h 910661"/>
                      <a:gd name="connsiteX7" fmla="*/ 18257 w 557266"/>
                      <a:gd name="connsiteY7" fmla="*/ 899548 h 910661"/>
                      <a:gd name="connsiteX8" fmla="*/ 0 w 557266"/>
                      <a:gd name="connsiteY8" fmla="*/ 7374 h 910661"/>
                      <a:gd name="connsiteX9" fmla="*/ 120650 w 557266"/>
                      <a:gd name="connsiteY9" fmla="*/ 10549 h 910661"/>
                      <a:gd name="connsiteX0" fmla="*/ 120650 w 557266"/>
                      <a:gd name="connsiteY0" fmla="*/ 10549 h 910661"/>
                      <a:gd name="connsiteX1" fmla="*/ 290513 w 557266"/>
                      <a:gd name="connsiteY1" fmla="*/ 54998 h 910661"/>
                      <a:gd name="connsiteX2" fmla="*/ 369093 w 557266"/>
                      <a:gd name="connsiteY2" fmla="*/ 1023 h 910661"/>
                      <a:gd name="connsiteX3" fmla="*/ 553245 w 557266"/>
                      <a:gd name="connsiteY3" fmla="*/ 74843 h 910661"/>
                      <a:gd name="connsiteX4" fmla="*/ 422274 w 557266"/>
                      <a:gd name="connsiteY4" fmla="*/ 95480 h 910661"/>
                      <a:gd name="connsiteX5" fmla="*/ 550863 w 557266"/>
                      <a:gd name="connsiteY5" fmla="*/ 155011 h 910661"/>
                      <a:gd name="connsiteX6" fmla="*/ 557213 w 557266"/>
                      <a:gd name="connsiteY6" fmla="*/ 910661 h 910661"/>
                      <a:gd name="connsiteX7" fmla="*/ 18257 w 557266"/>
                      <a:gd name="connsiteY7" fmla="*/ 899548 h 910661"/>
                      <a:gd name="connsiteX8" fmla="*/ 0 w 557266"/>
                      <a:gd name="connsiteY8" fmla="*/ 7374 h 910661"/>
                      <a:gd name="connsiteX9" fmla="*/ 120650 w 557266"/>
                      <a:gd name="connsiteY9" fmla="*/ 10549 h 910661"/>
                      <a:gd name="connsiteX0" fmla="*/ 120650 w 557213"/>
                      <a:gd name="connsiteY0" fmla="*/ 9571 h 909683"/>
                      <a:gd name="connsiteX1" fmla="*/ 290513 w 557213"/>
                      <a:gd name="connsiteY1" fmla="*/ 54020 h 909683"/>
                      <a:gd name="connsiteX2" fmla="*/ 369093 w 557213"/>
                      <a:gd name="connsiteY2" fmla="*/ 45 h 909683"/>
                      <a:gd name="connsiteX3" fmla="*/ 541338 w 557213"/>
                      <a:gd name="connsiteY3" fmla="*/ 66721 h 909683"/>
                      <a:gd name="connsiteX4" fmla="*/ 422274 w 557213"/>
                      <a:gd name="connsiteY4" fmla="*/ 94502 h 909683"/>
                      <a:gd name="connsiteX5" fmla="*/ 550863 w 557213"/>
                      <a:gd name="connsiteY5" fmla="*/ 154033 h 909683"/>
                      <a:gd name="connsiteX6" fmla="*/ 557213 w 557213"/>
                      <a:gd name="connsiteY6" fmla="*/ 909683 h 909683"/>
                      <a:gd name="connsiteX7" fmla="*/ 18257 w 557213"/>
                      <a:gd name="connsiteY7" fmla="*/ 898570 h 909683"/>
                      <a:gd name="connsiteX8" fmla="*/ 0 w 557213"/>
                      <a:gd name="connsiteY8" fmla="*/ 6396 h 909683"/>
                      <a:gd name="connsiteX9" fmla="*/ 120650 w 557213"/>
                      <a:gd name="connsiteY9" fmla="*/ 9571 h 909683"/>
                      <a:gd name="connsiteX0" fmla="*/ 120650 w 557213"/>
                      <a:gd name="connsiteY0" fmla="*/ 9544 h 909656"/>
                      <a:gd name="connsiteX1" fmla="*/ 290513 w 557213"/>
                      <a:gd name="connsiteY1" fmla="*/ 53993 h 909656"/>
                      <a:gd name="connsiteX2" fmla="*/ 369093 w 557213"/>
                      <a:gd name="connsiteY2" fmla="*/ 18 h 909656"/>
                      <a:gd name="connsiteX3" fmla="*/ 531813 w 557213"/>
                      <a:gd name="connsiteY3" fmla="*/ 61932 h 909656"/>
                      <a:gd name="connsiteX4" fmla="*/ 422274 w 557213"/>
                      <a:gd name="connsiteY4" fmla="*/ 94475 h 909656"/>
                      <a:gd name="connsiteX5" fmla="*/ 550863 w 557213"/>
                      <a:gd name="connsiteY5" fmla="*/ 154006 h 909656"/>
                      <a:gd name="connsiteX6" fmla="*/ 557213 w 557213"/>
                      <a:gd name="connsiteY6" fmla="*/ 909656 h 909656"/>
                      <a:gd name="connsiteX7" fmla="*/ 18257 w 557213"/>
                      <a:gd name="connsiteY7" fmla="*/ 898543 h 909656"/>
                      <a:gd name="connsiteX8" fmla="*/ 0 w 557213"/>
                      <a:gd name="connsiteY8" fmla="*/ 6369 h 909656"/>
                      <a:gd name="connsiteX9" fmla="*/ 120650 w 557213"/>
                      <a:gd name="connsiteY9" fmla="*/ 9544 h 909656"/>
                      <a:gd name="connsiteX0" fmla="*/ 120650 w 557213"/>
                      <a:gd name="connsiteY0" fmla="*/ 9544 h 909656"/>
                      <a:gd name="connsiteX1" fmla="*/ 290513 w 557213"/>
                      <a:gd name="connsiteY1" fmla="*/ 53993 h 909656"/>
                      <a:gd name="connsiteX2" fmla="*/ 369093 w 557213"/>
                      <a:gd name="connsiteY2" fmla="*/ 18 h 909656"/>
                      <a:gd name="connsiteX3" fmla="*/ 531813 w 557213"/>
                      <a:gd name="connsiteY3" fmla="*/ 61932 h 909656"/>
                      <a:gd name="connsiteX4" fmla="*/ 410368 w 557213"/>
                      <a:gd name="connsiteY4" fmla="*/ 84950 h 909656"/>
                      <a:gd name="connsiteX5" fmla="*/ 550863 w 557213"/>
                      <a:gd name="connsiteY5" fmla="*/ 154006 h 909656"/>
                      <a:gd name="connsiteX6" fmla="*/ 557213 w 557213"/>
                      <a:gd name="connsiteY6" fmla="*/ 909656 h 909656"/>
                      <a:gd name="connsiteX7" fmla="*/ 18257 w 557213"/>
                      <a:gd name="connsiteY7" fmla="*/ 898543 h 909656"/>
                      <a:gd name="connsiteX8" fmla="*/ 0 w 557213"/>
                      <a:gd name="connsiteY8" fmla="*/ 6369 h 909656"/>
                      <a:gd name="connsiteX9" fmla="*/ 120650 w 557213"/>
                      <a:gd name="connsiteY9" fmla="*/ 9544 h 909656"/>
                      <a:gd name="connsiteX0" fmla="*/ 120650 w 557213"/>
                      <a:gd name="connsiteY0" fmla="*/ 9544 h 909656"/>
                      <a:gd name="connsiteX1" fmla="*/ 290513 w 557213"/>
                      <a:gd name="connsiteY1" fmla="*/ 53993 h 909656"/>
                      <a:gd name="connsiteX2" fmla="*/ 369093 w 557213"/>
                      <a:gd name="connsiteY2" fmla="*/ 18 h 909656"/>
                      <a:gd name="connsiteX3" fmla="*/ 531813 w 557213"/>
                      <a:gd name="connsiteY3" fmla="*/ 61932 h 909656"/>
                      <a:gd name="connsiteX4" fmla="*/ 410368 w 557213"/>
                      <a:gd name="connsiteY4" fmla="*/ 84950 h 909656"/>
                      <a:gd name="connsiteX5" fmla="*/ 550863 w 557213"/>
                      <a:gd name="connsiteY5" fmla="*/ 154006 h 909656"/>
                      <a:gd name="connsiteX6" fmla="*/ 557213 w 557213"/>
                      <a:gd name="connsiteY6" fmla="*/ 909656 h 909656"/>
                      <a:gd name="connsiteX7" fmla="*/ 18257 w 557213"/>
                      <a:gd name="connsiteY7" fmla="*/ 898543 h 909656"/>
                      <a:gd name="connsiteX8" fmla="*/ 0 w 557213"/>
                      <a:gd name="connsiteY8" fmla="*/ 6369 h 909656"/>
                      <a:gd name="connsiteX9" fmla="*/ 120650 w 557213"/>
                      <a:gd name="connsiteY9" fmla="*/ 9544 h 909656"/>
                      <a:gd name="connsiteX0" fmla="*/ 120650 w 557213"/>
                      <a:gd name="connsiteY0" fmla="*/ 9544 h 909656"/>
                      <a:gd name="connsiteX1" fmla="*/ 290513 w 557213"/>
                      <a:gd name="connsiteY1" fmla="*/ 53993 h 909656"/>
                      <a:gd name="connsiteX2" fmla="*/ 369093 w 557213"/>
                      <a:gd name="connsiteY2" fmla="*/ 18 h 909656"/>
                      <a:gd name="connsiteX3" fmla="*/ 531813 w 557213"/>
                      <a:gd name="connsiteY3" fmla="*/ 61932 h 909656"/>
                      <a:gd name="connsiteX4" fmla="*/ 410368 w 557213"/>
                      <a:gd name="connsiteY4" fmla="*/ 84950 h 909656"/>
                      <a:gd name="connsiteX5" fmla="*/ 550863 w 557213"/>
                      <a:gd name="connsiteY5" fmla="*/ 154006 h 909656"/>
                      <a:gd name="connsiteX6" fmla="*/ 557213 w 557213"/>
                      <a:gd name="connsiteY6" fmla="*/ 909656 h 909656"/>
                      <a:gd name="connsiteX7" fmla="*/ 18257 w 557213"/>
                      <a:gd name="connsiteY7" fmla="*/ 898543 h 909656"/>
                      <a:gd name="connsiteX8" fmla="*/ 0 w 557213"/>
                      <a:gd name="connsiteY8" fmla="*/ 6369 h 909656"/>
                      <a:gd name="connsiteX9" fmla="*/ 120650 w 557213"/>
                      <a:gd name="connsiteY9" fmla="*/ 9544 h 909656"/>
                      <a:gd name="connsiteX0" fmla="*/ 120650 w 557213"/>
                      <a:gd name="connsiteY0" fmla="*/ 9544 h 909656"/>
                      <a:gd name="connsiteX1" fmla="*/ 290513 w 557213"/>
                      <a:gd name="connsiteY1" fmla="*/ 53993 h 909656"/>
                      <a:gd name="connsiteX2" fmla="*/ 369093 w 557213"/>
                      <a:gd name="connsiteY2" fmla="*/ 18 h 909656"/>
                      <a:gd name="connsiteX3" fmla="*/ 531813 w 557213"/>
                      <a:gd name="connsiteY3" fmla="*/ 61932 h 909656"/>
                      <a:gd name="connsiteX4" fmla="*/ 410368 w 557213"/>
                      <a:gd name="connsiteY4" fmla="*/ 84950 h 909656"/>
                      <a:gd name="connsiteX5" fmla="*/ 550863 w 557213"/>
                      <a:gd name="connsiteY5" fmla="*/ 154006 h 909656"/>
                      <a:gd name="connsiteX6" fmla="*/ 557213 w 557213"/>
                      <a:gd name="connsiteY6" fmla="*/ 909656 h 909656"/>
                      <a:gd name="connsiteX7" fmla="*/ 18257 w 557213"/>
                      <a:gd name="connsiteY7" fmla="*/ 898543 h 909656"/>
                      <a:gd name="connsiteX8" fmla="*/ 0 w 557213"/>
                      <a:gd name="connsiteY8" fmla="*/ 6369 h 909656"/>
                      <a:gd name="connsiteX9" fmla="*/ 120650 w 557213"/>
                      <a:gd name="connsiteY9" fmla="*/ 9544 h 909656"/>
                      <a:gd name="connsiteX0" fmla="*/ 120650 w 557213"/>
                      <a:gd name="connsiteY0" fmla="*/ 9544 h 909656"/>
                      <a:gd name="connsiteX1" fmla="*/ 290513 w 557213"/>
                      <a:gd name="connsiteY1" fmla="*/ 53993 h 909656"/>
                      <a:gd name="connsiteX2" fmla="*/ 369093 w 557213"/>
                      <a:gd name="connsiteY2" fmla="*/ 18 h 909656"/>
                      <a:gd name="connsiteX3" fmla="*/ 531813 w 557213"/>
                      <a:gd name="connsiteY3" fmla="*/ 61932 h 909656"/>
                      <a:gd name="connsiteX4" fmla="*/ 410368 w 557213"/>
                      <a:gd name="connsiteY4" fmla="*/ 84950 h 909656"/>
                      <a:gd name="connsiteX5" fmla="*/ 550863 w 557213"/>
                      <a:gd name="connsiteY5" fmla="*/ 154006 h 909656"/>
                      <a:gd name="connsiteX6" fmla="*/ 557213 w 557213"/>
                      <a:gd name="connsiteY6" fmla="*/ 909656 h 909656"/>
                      <a:gd name="connsiteX7" fmla="*/ 18257 w 557213"/>
                      <a:gd name="connsiteY7" fmla="*/ 898543 h 909656"/>
                      <a:gd name="connsiteX8" fmla="*/ 0 w 557213"/>
                      <a:gd name="connsiteY8" fmla="*/ 6369 h 909656"/>
                      <a:gd name="connsiteX9" fmla="*/ 120650 w 557213"/>
                      <a:gd name="connsiteY9" fmla="*/ 9544 h 909656"/>
                      <a:gd name="connsiteX0" fmla="*/ 120650 w 557213"/>
                      <a:gd name="connsiteY0" fmla="*/ 9529 h 909641"/>
                      <a:gd name="connsiteX1" fmla="*/ 290513 w 557213"/>
                      <a:gd name="connsiteY1" fmla="*/ 53978 h 909641"/>
                      <a:gd name="connsiteX2" fmla="*/ 369093 w 557213"/>
                      <a:gd name="connsiteY2" fmla="*/ 3 h 909641"/>
                      <a:gd name="connsiteX3" fmla="*/ 519906 w 557213"/>
                      <a:gd name="connsiteY3" fmla="*/ 57154 h 909641"/>
                      <a:gd name="connsiteX4" fmla="*/ 410368 w 557213"/>
                      <a:gd name="connsiteY4" fmla="*/ 84935 h 909641"/>
                      <a:gd name="connsiteX5" fmla="*/ 550863 w 557213"/>
                      <a:gd name="connsiteY5" fmla="*/ 153991 h 909641"/>
                      <a:gd name="connsiteX6" fmla="*/ 557213 w 557213"/>
                      <a:gd name="connsiteY6" fmla="*/ 909641 h 909641"/>
                      <a:gd name="connsiteX7" fmla="*/ 18257 w 557213"/>
                      <a:gd name="connsiteY7" fmla="*/ 898528 h 909641"/>
                      <a:gd name="connsiteX8" fmla="*/ 0 w 557213"/>
                      <a:gd name="connsiteY8" fmla="*/ 6354 h 909641"/>
                      <a:gd name="connsiteX9" fmla="*/ 120650 w 557213"/>
                      <a:gd name="connsiteY9" fmla="*/ 9529 h 909641"/>
                      <a:gd name="connsiteX0" fmla="*/ 120650 w 557213"/>
                      <a:gd name="connsiteY0" fmla="*/ 9529 h 909641"/>
                      <a:gd name="connsiteX1" fmla="*/ 290513 w 557213"/>
                      <a:gd name="connsiteY1" fmla="*/ 53978 h 909641"/>
                      <a:gd name="connsiteX2" fmla="*/ 369093 w 557213"/>
                      <a:gd name="connsiteY2" fmla="*/ 3 h 909641"/>
                      <a:gd name="connsiteX3" fmla="*/ 519906 w 557213"/>
                      <a:gd name="connsiteY3" fmla="*/ 57154 h 909641"/>
                      <a:gd name="connsiteX4" fmla="*/ 393699 w 557213"/>
                      <a:gd name="connsiteY4" fmla="*/ 77791 h 909641"/>
                      <a:gd name="connsiteX5" fmla="*/ 550863 w 557213"/>
                      <a:gd name="connsiteY5" fmla="*/ 153991 h 909641"/>
                      <a:gd name="connsiteX6" fmla="*/ 557213 w 557213"/>
                      <a:gd name="connsiteY6" fmla="*/ 909641 h 909641"/>
                      <a:gd name="connsiteX7" fmla="*/ 18257 w 557213"/>
                      <a:gd name="connsiteY7" fmla="*/ 898528 h 909641"/>
                      <a:gd name="connsiteX8" fmla="*/ 0 w 557213"/>
                      <a:gd name="connsiteY8" fmla="*/ 6354 h 909641"/>
                      <a:gd name="connsiteX9" fmla="*/ 120650 w 557213"/>
                      <a:gd name="connsiteY9" fmla="*/ 9529 h 909641"/>
                      <a:gd name="connsiteX0" fmla="*/ 120650 w 557213"/>
                      <a:gd name="connsiteY0" fmla="*/ 9529 h 909641"/>
                      <a:gd name="connsiteX1" fmla="*/ 290513 w 557213"/>
                      <a:gd name="connsiteY1" fmla="*/ 53978 h 909641"/>
                      <a:gd name="connsiteX2" fmla="*/ 369093 w 557213"/>
                      <a:gd name="connsiteY2" fmla="*/ 3 h 909641"/>
                      <a:gd name="connsiteX3" fmla="*/ 519906 w 557213"/>
                      <a:gd name="connsiteY3" fmla="*/ 57154 h 909641"/>
                      <a:gd name="connsiteX4" fmla="*/ 393699 w 557213"/>
                      <a:gd name="connsiteY4" fmla="*/ 77791 h 909641"/>
                      <a:gd name="connsiteX5" fmla="*/ 550863 w 557213"/>
                      <a:gd name="connsiteY5" fmla="*/ 153991 h 909641"/>
                      <a:gd name="connsiteX6" fmla="*/ 557213 w 557213"/>
                      <a:gd name="connsiteY6" fmla="*/ 909641 h 909641"/>
                      <a:gd name="connsiteX7" fmla="*/ 18257 w 557213"/>
                      <a:gd name="connsiteY7" fmla="*/ 898528 h 909641"/>
                      <a:gd name="connsiteX8" fmla="*/ 0 w 557213"/>
                      <a:gd name="connsiteY8" fmla="*/ 6354 h 909641"/>
                      <a:gd name="connsiteX9" fmla="*/ 120650 w 557213"/>
                      <a:gd name="connsiteY9" fmla="*/ 9529 h 909641"/>
                      <a:gd name="connsiteX0" fmla="*/ 120650 w 557213"/>
                      <a:gd name="connsiteY0" fmla="*/ 9529 h 909641"/>
                      <a:gd name="connsiteX1" fmla="*/ 290513 w 557213"/>
                      <a:gd name="connsiteY1" fmla="*/ 53978 h 909641"/>
                      <a:gd name="connsiteX2" fmla="*/ 369093 w 557213"/>
                      <a:gd name="connsiteY2" fmla="*/ 3 h 909641"/>
                      <a:gd name="connsiteX3" fmla="*/ 519906 w 557213"/>
                      <a:gd name="connsiteY3" fmla="*/ 57154 h 909641"/>
                      <a:gd name="connsiteX4" fmla="*/ 393699 w 557213"/>
                      <a:gd name="connsiteY4" fmla="*/ 77791 h 909641"/>
                      <a:gd name="connsiteX5" fmla="*/ 550863 w 557213"/>
                      <a:gd name="connsiteY5" fmla="*/ 153991 h 909641"/>
                      <a:gd name="connsiteX6" fmla="*/ 557213 w 557213"/>
                      <a:gd name="connsiteY6" fmla="*/ 909641 h 909641"/>
                      <a:gd name="connsiteX7" fmla="*/ 18257 w 557213"/>
                      <a:gd name="connsiteY7" fmla="*/ 898528 h 909641"/>
                      <a:gd name="connsiteX8" fmla="*/ 0 w 557213"/>
                      <a:gd name="connsiteY8" fmla="*/ 6354 h 909641"/>
                      <a:gd name="connsiteX9" fmla="*/ 120650 w 557213"/>
                      <a:gd name="connsiteY9" fmla="*/ 9529 h 909641"/>
                      <a:gd name="connsiteX0" fmla="*/ 120650 w 557213"/>
                      <a:gd name="connsiteY0" fmla="*/ 9529 h 909641"/>
                      <a:gd name="connsiteX1" fmla="*/ 290513 w 557213"/>
                      <a:gd name="connsiteY1" fmla="*/ 53978 h 909641"/>
                      <a:gd name="connsiteX2" fmla="*/ 369093 w 557213"/>
                      <a:gd name="connsiteY2" fmla="*/ 3 h 909641"/>
                      <a:gd name="connsiteX3" fmla="*/ 519906 w 557213"/>
                      <a:gd name="connsiteY3" fmla="*/ 57154 h 909641"/>
                      <a:gd name="connsiteX4" fmla="*/ 396080 w 557213"/>
                      <a:gd name="connsiteY4" fmla="*/ 84934 h 909641"/>
                      <a:gd name="connsiteX5" fmla="*/ 550863 w 557213"/>
                      <a:gd name="connsiteY5" fmla="*/ 153991 h 909641"/>
                      <a:gd name="connsiteX6" fmla="*/ 557213 w 557213"/>
                      <a:gd name="connsiteY6" fmla="*/ 909641 h 909641"/>
                      <a:gd name="connsiteX7" fmla="*/ 18257 w 557213"/>
                      <a:gd name="connsiteY7" fmla="*/ 898528 h 909641"/>
                      <a:gd name="connsiteX8" fmla="*/ 0 w 557213"/>
                      <a:gd name="connsiteY8" fmla="*/ 6354 h 909641"/>
                      <a:gd name="connsiteX9" fmla="*/ 120650 w 557213"/>
                      <a:gd name="connsiteY9" fmla="*/ 9529 h 909641"/>
                      <a:gd name="connsiteX0" fmla="*/ 120650 w 557213"/>
                      <a:gd name="connsiteY0" fmla="*/ 9529 h 909641"/>
                      <a:gd name="connsiteX1" fmla="*/ 290513 w 557213"/>
                      <a:gd name="connsiteY1" fmla="*/ 53978 h 909641"/>
                      <a:gd name="connsiteX2" fmla="*/ 369093 w 557213"/>
                      <a:gd name="connsiteY2" fmla="*/ 3 h 909641"/>
                      <a:gd name="connsiteX3" fmla="*/ 519906 w 557213"/>
                      <a:gd name="connsiteY3" fmla="*/ 57154 h 909641"/>
                      <a:gd name="connsiteX4" fmla="*/ 396080 w 557213"/>
                      <a:gd name="connsiteY4" fmla="*/ 84934 h 909641"/>
                      <a:gd name="connsiteX5" fmla="*/ 550863 w 557213"/>
                      <a:gd name="connsiteY5" fmla="*/ 153991 h 909641"/>
                      <a:gd name="connsiteX6" fmla="*/ 557213 w 557213"/>
                      <a:gd name="connsiteY6" fmla="*/ 909641 h 909641"/>
                      <a:gd name="connsiteX7" fmla="*/ 18257 w 557213"/>
                      <a:gd name="connsiteY7" fmla="*/ 898528 h 909641"/>
                      <a:gd name="connsiteX8" fmla="*/ 0 w 557213"/>
                      <a:gd name="connsiteY8" fmla="*/ 6354 h 909641"/>
                      <a:gd name="connsiteX9" fmla="*/ 120650 w 557213"/>
                      <a:gd name="connsiteY9" fmla="*/ 9529 h 909641"/>
                      <a:gd name="connsiteX0" fmla="*/ 120650 w 557213"/>
                      <a:gd name="connsiteY0" fmla="*/ 9529 h 909641"/>
                      <a:gd name="connsiteX1" fmla="*/ 290513 w 557213"/>
                      <a:gd name="connsiteY1" fmla="*/ 53978 h 909641"/>
                      <a:gd name="connsiteX2" fmla="*/ 369093 w 557213"/>
                      <a:gd name="connsiteY2" fmla="*/ 3 h 909641"/>
                      <a:gd name="connsiteX3" fmla="*/ 519906 w 557213"/>
                      <a:gd name="connsiteY3" fmla="*/ 57154 h 909641"/>
                      <a:gd name="connsiteX4" fmla="*/ 396080 w 557213"/>
                      <a:gd name="connsiteY4" fmla="*/ 84934 h 909641"/>
                      <a:gd name="connsiteX5" fmla="*/ 550863 w 557213"/>
                      <a:gd name="connsiteY5" fmla="*/ 153991 h 909641"/>
                      <a:gd name="connsiteX6" fmla="*/ 557213 w 557213"/>
                      <a:gd name="connsiteY6" fmla="*/ 909641 h 909641"/>
                      <a:gd name="connsiteX7" fmla="*/ 18257 w 557213"/>
                      <a:gd name="connsiteY7" fmla="*/ 898528 h 909641"/>
                      <a:gd name="connsiteX8" fmla="*/ 0 w 557213"/>
                      <a:gd name="connsiteY8" fmla="*/ 6354 h 909641"/>
                      <a:gd name="connsiteX9" fmla="*/ 120650 w 557213"/>
                      <a:gd name="connsiteY9" fmla="*/ 9529 h 90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57213" h="909641">
                        <a:moveTo>
                          <a:pt x="120650" y="9529"/>
                        </a:moveTo>
                        <a:cubicBezTo>
                          <a:pt x="169069" y="17466"/>
                          <a:pt x="234818" y="36516"/>
                          <a:pt x="290513" y="53978"/>
                        </a:cubicBezTo>
                        <a:cubicBezTo>
                          <a:pt x="346208" y="71440"/>
                          <a:pt x="330861" y="-526"/>
                          <a:pt x="369093" y="3"/>
                        </a:cubicBezTo>
                        <a:cubicBezTo>
                          <a:pt x="407325" y="532"/>
                          <a:pt x="551127" y="40618"/>
                          <a:pt x="519906" y="57154"/>
                        </a:cubicBezTo>
                        <a:cubicBezTo>
                          <a:pt x="488685" y="73690"/>
                          <a:pt x="352821" y="61652"/>
                          <a:pt x="396080" y="84934"/>
                        </a:cubicBezTo>
                        <a:cubicBezTo>
                          <a:pt x="439339" y="108216"/>
                          <a:pt x="493712" y="124622"/>
                          <a:pt x="550863" y="153991"/>
                        </a:cubicBezTo>
                        <a:cubicBezTo>
                          <a:pt x="552980" y="405874"/>
                          <a:pt x="555096" y="657758"/>
                          <a:pt x="557213" y="909641"/>
                        </a:cubicBezTo>
                        <a:lnTo>
                          <a:pt x="18257" y="898528"/>
                        </a:lnTo>
                        <a:lnTo>
                          <a:pt x="0" y="6354"/>
                        </a:lnTo>
                        <a:lnTo>
                          <a:pt x="120650" y="9529"/>
                        </a:lnTo>
                        <a:close/>
                      </a:path>
                    </a:pathLst>
                  </a:custGeom>
                  <a:blipFill dpi="0" rotWithShape="1">
                    <a:blip r:embed="rId5"/>
                    <a:srcRect/>
                    <a:tile tx="-1009650" ty="-38100" sx="40000" sy="40000" flip="none" algn="tl"/>
                  </a:blipFill>
                  <a:ln w="9525" cap="flat" cmpd="sng" algn="ctr">
                    <a:noFill/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350" kern="0">
                      <a:solidFill>
                        <a:srgbClr val="000000"/>
                      </a:solidFill>
                      <a:latin typeface="Arial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6" name="Rectangle 45"/>
                <p:cNvSpPr/>
                <p:nvPr/>
              </p:nvSpPr>
              <p:spPr>
                <a:xfrm>
                  <a:off x="2100269" y="4055672"/>
                  <a:ext cx="1542761" cy="861186"/>
                </a:xfrm>
                <a:prstGeom prst="rect">
                  <a:avLst/>
                </a:prstGeom>
                <a:noFill/>
              </p:spPr>
              <p:txBody>
                <a:bodyPr spcFirstLastPara="1" wrap="square" lIns="68580" tIns="34290" rIns="68580" bIns="34290" numCol="1">
                  <a:prstTxWarp prst="textArchDown">
                    <a:avLst>
                      <a:gd name="adj" fmla="val 142174"/>
                    </a:avLst>
                  </a:prstTxWarp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 eaLnBrk="0" fontAlgn="auto" hangingPunct="0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b="1" kern="0" dirty="0">
                    <a:ln w="11430"/>
                    <a:gradFill>
                      <a:gsLst>
                        <a:gs pos="0">
                          <a:srgbClr val="0038A8">
                            <a:tint val="70000"/>
                            <a:satMod val="245000"/>
                          </a:srgbClr>
                        </a:gs>
                        <a:gs pos="75000">
                          <a:srgbClr val="0038A8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0038A8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libri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0299" y="4416737"/>
                <a:ext cx="259163" cy="25916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5347" y="4448121"/>
                <a:ext cx="196397" cy="19639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4364" y="4903270"/>
                <a:ext cx="259163" cy="25916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8112" y="5030992"/>
                <a:ext cx="259163" cy="259163"/>
              </a:xfrm>
              <a:prstGeom prst="rect">
                <a:avLst/>
              </a:prstGeom>
            </p:spPr>
          </p:pic>
          <p:grpSp>
            <p:nvGrpSpPr>
              <p:cNvPr id="29" name="Group 28"/>
              <p:cNvGrpSpPr>
                <a:grpSpLocks noChangeAspect="1"/>
              </p:cNvGrpSpPr>
              <p:nvPr/>
            </p:nvGrpSpPr>
            <p:grpSpPr>
              <a:xfrm>
                <a:off x="6878784" y="4644518"/>
                <a:ext cx="250327" cy="208412"/>
                <a:chOff x="4572000" y="5929330"/>
                <a:chExt cx="772250" cy="642942"/>
              </a:xfrm>
            </p:grpSpPr>
            <p:pic>
              <p:nvPicPr>
                <p:cNvPr id="43" name="Picture 6" descr="C:\Documents and Settings\Judith\Local Settings\Temporary Internet Files\Content.IE5\CRYNF30E\MC900015071[1].wmf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 r="58227" b="-635"/>
                <a:stretch>
                  <a:fillRect/>
                </a:stretch>
              </p:blipFill>
              <p:spPr bwMode="auto">
                <a:xfrm>
                  <a:off x="4572000" y="6357958"/>
                  <a:ext cx="772250" cy="21431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43" descr="target2.pn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4674806" y="5929330"/>
                  <a:ext cx="571504" cy="571504"/>
                </a:xfrm>
                <a:prstGeom prst="ellipse">
                  <a:avLst/>
                </a:prstGeom>
                <a:ln w="3175" cap="rnd">
                  <a:solidFill>
                    <a:srgbClr val="000000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7000" y="4859413"/>
                <a:ext cx="396534" cy="260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313" y="4420520"/>
                <a:ext cx="252158" cy="259163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7888" y="4653877"/>
                <a:ext cx="280940" cy="259163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8738" y="4468213"/>
                <a:ext cx="259163" cy="25916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1496" y="4828831"/>
                <a:ext cx="256039" cy="25916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9111" y="4857081"/>
                <a:ext cx="259163" cy="259163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4489" y="4636736"/>
                <a:ext cx="259163" cy="259163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185" y="4448121"/>
                <a:ext cx="259163" cy="259163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8099" y="4338631"/>
                <a:ext cx="259163" cy="259163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5308" y="4968072"/>
                <a:ext cx="259163" cy="25916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8289" y="4529556"/>
                <a:ext cx="256463" cy="259163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402" y="4573468"/>
                <a:ext cx="269030" cy="267632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6376" y="4628855"/>
                <a:ext cx="259163" cy="259163"/>
              </a:xfrm>
              <a:prstGeom prst="rect">
                <a:avLst/>
              </a:prstGeom>
            </p:spPr>
          </p:pic>
        </p:grpSp>
        <p:sp>
          <p:nvSpPr>
            <p:cNvPr id="49" name="Right Arrow 48"/>
            <p:cNvSpPr/>
            <p:nvPr/>
          </p:nvSpPr>
          <p:spPr bwMode="auto">
            <a:xfrm rot="873440">
              <a:off x="2610599" y="1947249"/>
              <a:ext cx="1431000" cy="648000"/>
            </a:xfrm>
            <a:prstGeom prst="rightArrow">
              <a:avLst/>
            </a:prstGeom>
            <a:gradFill rotWithShape="1">
              <a:gsLst>
                <a:gs pos="0">
                  <a:srgbClr val="71798C">
                    <a:tint val="50000"/>
                    <a:satMod val="300000"/>
                  </a:srgbClr>
                </a:gs>
                <a:gs pos="35000">
                  <a:srgbClr val="71798C">
                    <a:tint val="37000"/>
                    <a:satMod val="300000"/>
                  </a:srgbClr>
                </a:gs>
                <a:gs pos="100000">
                  <a:srgbClr val="71798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1798C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none" lIns="27000" tIns="35100" rIns="67500" bIns="35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Technical Standards</a:t>
              </a:r>
            </a:p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e.g. AP242, AP209, FMI</a:t>
              </a:r>
            </a:p>
          </p:txBody>
        </p:sp>
        <p:sp>
          <p:nvSpPr>
            <p:cNvPr id="50" name="Right Arrow 49"/>
            <p:cNvSpPr/>
            <p:nvPr/>
          </p:nvSpPr>
          <p:spPr bwMode="auto">
            <a:xfrm rot="20694718">
              <a:off x="2609071" y="2959319"/>
              <a:ext cx="1371600" cy="619125"/>
            </a:xfrm>
            <a:prstGeom prst="rightArrow">
              <a:avLst/>
            </a:prstGeom>
            <a:gradFill rotWithShape="1">
              <a:gsLst>
                <a:gs pos="0">
                  <a:srgbClr val="F7941E">
                    <a:tint val="50000"/>
                    <a:satMod val="300000"/>
                  </a:srgbClr>
                </a:gs>
                <a:gs pos="35000">
                  <a:srgbClr val="F7941E">
                    <a:tint val="37000"/>
                    <a:satMod val="300000"/>
                  </a:srgbClr>
                </a:gs>
                <a:gs pos="100000">
                  <a:srgbClr val="F7941E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41E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none" lIns="67500" tIns="35100" rIns="67500" bIns="35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MoSSEC </a:t>
              </a:r>
              <a:r>
                <a:rPr lang="en-GB" sz="825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who, what,</a:t>
              </a:r>
            </a:p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kern="0" dirty="0">
                  <a:solidFill>
                    <a:srgbClr val="71798C"/>
                  </a:solidFill>
                  <a:latin typeface="Arial"/>
                  <a:cs typeface="Arial" panose="020B0604020202020204" pitchFamily="34" charset="0"/>
                </a:rPr>
                <a:t>where, when, how, why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06687" y="2256416"/>
              <a:ext cx="1581581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950" b="1" kern="0" dirty="0">
                  <a:ln w="11430"/>
                  <a:gradFill>
                    <a:gsLst>
                      <a:gs pos="0">
                        <a:srgbClr val="0038A8">
                          <a:tint val="70000"/>
                          <a:satMod val="245000"/>
                        </a:srgbClr>
                      </a:gs>
                      <a:gs pos="75000">
                        <a:srgbClr val="0038A8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0038A8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    =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180349" y="934919"/>
              <a:ext cx="381001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3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9"/>
                </a:rPr>
                <a:t>www.mossec.org</a:t>
              </a:r>
              <a:endParaRPr lang="en-GB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hangingPunct="0"/>
              <a:r>
                <a:rPr lang="en-GB" sz="13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ISO/STEP AP243 standard in progress</a:t>
              </a:r>
            </a:p>
            <a:p>
              <a:pPr eaLnBrk="0" hangingPunct="0"/>
              <a:r>
                <a:rPr lang="en-GB" sz="13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Uses STEP modular architecture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199693" y="991892"/>
              <a:ext cx="744615" cy="744779"/>
            </a:xfrm>
            <a:prstGeom prst="rect">
              <a:avLst/>
            </a:prstGeom>
          </p:spPr>
        </p:pic>
      </p:grpSp>
      <p:sp>
        <p:nvSpPr>
          <p:cNvPr id="59" name="Rectangle 58"/>
          <p:cNvSpPr/>
          <p:nvPr/>
        </p:nvSpPr>
        <p:spPr>
          <a:xfrm>
            <a:off x="629562" y="58293"/>
            <a:ext cx="8171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Modelling and Simulation Data with Collaboration Data</a:t>
            </a:r>
          </a:p>
          <a:p>
            <a:pPr eaLnBrk="0" hangingPunct="0"/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to Support Decision Making in Model-Based Enterprises</a:t>
            </a:r>
          </a:p>
        </p:txBody>
      </p:sp>
    </p:spTree>
    <p:extLst>
      <p:ext uri="{BB962C8B-B14F-4D97-AF65-F5344CB8AC3E}">
        <p14:creationId xmlns:p14="http://schemas.microsoft.com/office/powerpoint/2010/main" val="42478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7019823" y="2938550"/>
            <a:ext cx="648000" cy="270138"/>
            <a:chOff x="4705354" y="4146127"/>
            <a:chExt cx="648000" cy="270138"/>
          </a:xfrm>
        </p:grpSpPr>
        <p:sp>
          <p:nvSpPr>
            <p:cNvPr id="65" name="Cube 64"/>
            <p:cNvSpPr/>
            <p:nvPr/>
          </p:nvSpPr>
          <p:spPr bwMode="auto">
            <a:xfrm>
              <a:off x="4705354" y="4146127"/>
              <a:ext cx="648000" cy="270138"/>
            </a:xfrm>
            <a:prstGeom prst="cube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17" y="4218023"/>
              <a:ext cx="563882" cy="192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7615768" y="2938550"/>
            <a:ext cx="648000" cy="270138"/>
            <a:chOff x="4705354" y="4146127"/>
            <a:chExt cx="648000" cy="270138"/>
          </a:xfrm>
        </p:grpSpPr>
        <p:sp>
          <p:nvSpPr>
            <p:cNvPr id="82" name="Cube 81"/>
            <p:cNvSpPr/>
            <p:nvPr/>
          </p:nvSpPr>
          <p:spPr bwMode="auto">
            <a:xfrm>
              <a:off x="4705354" y="4146127"/>
              <a:ext cx="648000" cy="270138"/>
            </a:xfrm>
            <a:prstGeom prst="cube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17" y="4218023"/>
              <a:ext cx="563882" cy="192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8212167" y="2938550"/>
            <a:ext cx="648000" cy="270138"/>
            <a:chOff x="4705354" y="4146127"/>
            <a:chExt cx="648000" cy="270138"/>
          </a:xfrm>
        </p:grpSpPr>
        <p:sp>
          <p:nvSpPr>
            <p:cNvPr id="85" name="Cube 84"/>
            <p:cNvSpPr/>
            <p:nvPr/>
          </p:nvSpPr>
          <p:spPr bwMode="auto">
            <a:xfrm>
              <a:off x="4705354" y="4146127"/>
              <a:ext cx="648000" cy="270138"/>
            </a:xfrm>
            <a:prstGeom prst="cube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17" y="4218023"/>
              <a:ext cx="563882" cy="192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</p:pic>
      </p:grpSp>
      <p:sp>
        <p:nvSpPr>
          <p:cNvPr id="119" name="Cube 118"/>
          <p:cNvSpPr/>
          <p:nvPr/>
        </p:nvSpPr>
        <p:spPr bwMode="auto">
          <a:xfrm>
            <a:off x="6833921" y="3003640"/>
            <a:ext cx="377295" cy="325431"/>
          </a:xfrm>
          <a:prstGeom prst="cube">
            <a:avLst>
              <a:gd name="adj" fmla="val 57370"/>
            </a:avLst>
          </a:prstGeom>
          <a:gradFill rotWithShape="1">
            <a:gsLst>
              <a:gs pos="0">
                <a:srgbClr val="99CCFF">
                  <a:tint val="50000"/>
                  <a:satMod val="300000"/>
                </a:srgbClr>
              </a:gs>
              <a:gs pos="35000">
                <a:srgbClr val="99CCFF">
                  <a:tint val="37000"/>
                  <a:satMod val="300000"/>
                </a:srgbClr>
              </a:gs>
              <a:gs pos="100000">
                <a:srgbClr val="99CC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Monotype Sorts" pitchFamily="2" charset="2"/>
              <a:buNone/>
              <a:tabLst/>
              <a:defRPr/>
            </a:pPr>
            <a:endParaRPr kumimoji="0" lang="en-GB" sz="1900" b="0" i="0" u="none" strike="noStrike" kern="0" cap="none" spc="0" normalizeH="0" baseline="0" noProof="0" smtClean="0">
              <a:ln>
                <a:noFill/>
              </a:ln>
              <a:solidFill>
                <a:srgbClr val="0052B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33"/>
          <a:stretch/>
        </p:blipFill>
        <p:spPr bwMode="auto">
          <a:xfrm>
            <a:off x="7048692" y="3045819"/>
            <a:ext cx="193484" cy="2374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 fov="0">
              <a:rot lat="2100000" lon="18000000" rev="0"/>
            </a:camera>
            <a:lightRig rig="threePt" dir="t"/>
          </a:scene3d>
        </p:spPr>
      </p:pic>
      <p:sp>
        <p:nvSpPr>
          <p:cNvPr id="112" name="Cube 111"/>
          <p:cNvSpPr/>
          <p:nvPr/>
        </p:nvSpPr>
        <p:spPr bwMode="auto">
          <a:xfrm>
            <a:off x="8455661" y="3003640"/>
            <a:ext cx="335912" cy="268895"/>
          </a:xfrm>
          <a:prstGeom prst="cube">
            <a:avLst>
              <a:gd name="adj" fmla="val 63224"/>
            </a:avLst>
          </a:prstGeom>
          <a:gradFill rotWithShape="1">
            <a:gsLst>
              <a:gs pos="0">
                <a:srgbClr val="99CCFF">
                  <a:tint val="50000"/>
                  <a:satMod val="300000"/>
                </a:srgbClr>
              </a:gs>
              <a:gs pos="35000">
                <a:srgbClr val="99CCFF">
                  <a:tint val="37000"/>
                  <a:satMod val="300000"/>
                </a:srgbClr>
              </a:gs>
              <a:gs pos="100000">
                <a:srgbClr val="99CC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Monotype Sorts" pitchFamily="2" charset="2"/>
              <a:buNone/>
              <a:tabLst/>
              <a:defRPr/>
            </a:pPr>
            <a:endParaRPr kumimoji="0" lang="en-GB" sz="1900" b="0" i="0" u="none" strike="noStrike" kern="0" cap="none" spc="0" normalizeH="0" baseline="0" noProof="0" smtClean="0">
              <a:ln>
                <a:noFill/>
              </a:ln>
              <a:solidFill>
                <a:srgbClr val="0052B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AP243 </a:t>
            </a:r>
            <a:r>
              <a:rPr lang="en-GB" dirty="0" err="1" smtClean="0"/>
              <a:t>MoSSEC</a:t>
            </a:r>
            <a:r>
              <a:rPr lang="en-GB" dirty="0" smtClean="0"/>
              <a:t>: A Unique Combination of Features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414" y="836999"/>
            <a:ext cx="6869457" cy="3834000"/>
          </a:xfrm>
        </p:spPr>
        <p:txBody>
          <a:bodyPr/>
          <a:lstStyle/>
          <a:p>
            <a:r>
              <a:rPr lang="en-GB" dirty="0"/>
              <a:t>Links Modelling and Simulation to the Systems Engineering </a:t>
            </a:r>
            <a:r>
              <a:rPr lang="en-GB" dirty="0" smtClean="0"/>
              <a:t>Context</a:t>
            </a:r>
          </a:p>
          <a:p>
            <a:pPr lvl="1"/>
            <a:r>
              <a:rPr lang="en-GB" dirty="0" smtClean="0"/>
              <a:t>Uses objects at a business level</a:t>
            </a:r>
          </a:p>
          <a:p>
            <a:pPr lvl="1"/>
            <a:endParaRPr lang="en-GB" dirty="0"/>
          </a:p>
          <a:p>
            <a:r>
              <a:rPr lang="en-GB" dirty="0" smtClean="0"/>
              <a:t>Efficiently shares context information</a:t>
            </a:r>
          </a:p>
          <a:p>
            <a:pPr lvl="1"/>
            <a:r>
              <a:rPr lang="en-GB" dirty="0" smtClean="0"/>
              <a:t>Uses web services defined using the business object specification</a:t>
            </a:r>
          </a:p>
          <a:p>
            <a:pPr marL="180000" lvl="1" indent="0">
              <a:buNone/>
            </a:pPr>
            <a:r>
              <a:rPr lang="en-GB" dirty="0" smtClean="0"/>
              <a:t>	</a:t>
            </a:r>
          </a:p>
          <a:p>
            <a:r>
              <a:rPr lang="en-GB" dirty="0" smtClean="0"/>
              <a:t>Builds on existing standards</a:t>
            </a:r>
          </a:p>
          <a:p>
            <a:pPr lvl="1"/>
            <a:r>
              <a:rPr lang="en-GB" dirty="0" smtClean="0"/>
              <a:t>Uses STEP Extended Architecture mapping to AP239 and the Core </a:t>
            </a:r>
          </a:p>
          <a:p>
            <a:pPr marL="180000" lvl="1" indent="0">
              <a:buNone/>
            </a:pPr>
            <a:r>
              <a:rPr lang="en-GB" dirty="0" smtClean="0"/>
              <a:t>Technical Capabilities</a:t>
            </a:r>
          </a:p>
          <a:p>
            <a:pPr lvl="1"/>
            <a:r>
              <a:rPr lang="en-GB" dirty="0" smtClean="0"/>
              <a:t>Exploits AP239 usages such as Long Term Archiving and Retrieval (LOTAR).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180000" lvl="1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January 2020</a:t>
            </a:r>
            <a:endParaRPr lang="en-GB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noProof="1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74" y="1895047"/>
            <a:ext cx="1580981" cy="158098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934797" y="2056241"/>
            <a:ext cx="1827133" cy="1002587"/>
            <a:chOff x="6314210" y="2966118"/>
            <a:chExt cx="1827133" cy="1002587"/>
          </a:xfrm>
        </p:grpSpPr>
        <p:sp>
          <p:nvSpPr>
            <p:cNvPr id="32" name="Curved Right Arrow 31"/>
            <p:cNvSpPr/>
            <p:nvPr/>
          </p:nvSpPr>
          <p:spPr bwMode="auto">
            <a:xfrm flipH="1">
              <a:off x="7223879" y="2967559"/>
              <a:ext cx="917464" cy="909116"/>
            </a:xfrm>
            <a:prstGeom prst="curvedRightArrow">
              <a:avLst>
                <a:gd name="adj1" fmla="val 50000"/>
                <a:gd name="adj2" fmla="val 24961"/>
                <a:gd name="adj3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Curved Right Arrow 33"/>
            <p:cNvSpPr/>
            <p:nvPr/>
          </p:nvSpPr>
          <p:spPr bwMode="auto">
            <a:xfrm>
              <a:off x="6314210" y="2966118"/>
              <a:ext cx="917464" cy="1002587"/>
            </a:xfrm>
            <a:prstGeom prst="curvedRightArrow">
              <a:avLst>
                <a:gd name="adj1" fmla="val 24271"/>
                <a:gd name="adj2" fmla="val 42802"/>
                <a:gd name="adj3" fmla="val 2175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14210" y="2966118"/>
              <a:ext cx="1827133" cy="9105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RingOutside">
                <a:avLst>
                  <a:gd name="adj" fmla="val 69780"/>
                </a:avLst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sym typeface="Wingdings"/>
                </a:rPr>
                <a:t></a:t>
              </a:r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Web Services</a:t>
              </a:r>
              <a:r>
                <a:rPr lang="en-US" sz="2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sym typeface="Wingdings"/>
                </a:rPr>
                <a:t></a:t>
              </a:r>
              <a:endPara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87"/>
          <a:stretch/>
        </p:blipFill>
        <p:spPr>
          <a:xfrm>
            <a:off x="7057874" y="1895048"/>
            <a:ext cx="1580981" cy="673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21" y="1192915"/>
            <a:ext cx="1192335" cy="1192335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6833267" y="3120796"/>
            <a:ext cx="648000" cy="270138"/>
            <a:chOff x="4705354" y="4146127"/>
            <a:chExt cx="648000" cy="270138"/>
          </a:xfrm>
        </p:grpSpPr>
        <p:sp>
          <p:nvSpPr>
            <p:cNvPr id="96" name="Cube 95"/>
            <p:cNvSpPr/>
            <p:nvPr/>
          </p:nvSpPr>
          <p:spPr bwMode="auto">
            <a:xfrm>
              <a:off x="4705354" y="4146127"/>
              <a:ext cx="648000" cy="270138"/>
            </a:xfrm>
            <a:prstGeom prst="cube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17" y="4218023"/>
              <a:ext cx="563882" cy="192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</p:pic>
      </p:grpSp>
      <p:grpSp>
        <p:nvGrpSpPr>
          <p:cNvPr id="90" name="Group 89"/>
          <p:cNvGrpSpPr/>
          <p:nvPr/>
        </p:nvGrpSpPr>
        <p:grpSpPr>
          <a:xfrm>
            <a:off x="7429212" y="3120796"/>
            <a:ext cx="648000" cy="270138"/>
            <a:chOff x="4705354" y="4146127"/>
            <a:chExt cx="648000" cy="270138"/>
          </a:xfrm>
        </p:grpSpPr>
        <p:sp>
          <p:nvSpPr>
            <p:cNvPr id="94" name="Cube 93"/>
            <p:cNvSpPr/>
            <p:nvPr/>
          </p:nvSpPr>
          <p:spPr bwMode="auto">
            <a:xfrm>
              <a:off x="4705354" y="4146127"/>
              <a:ext cx="648000" cy="270138"/>
            </a:xfrm>
            <a:prstGeom prst="cube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17" y="4218023"/>
              <a:ext cx="563882" cy="192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</p:pic>
      </p:grpSp>
      <p:grpSp>
        <p:nvGrpSpPr>
          <p:cNvPr id="91" name="Group 90"/>
          <p:cNvGrpSpPr/>
          <p:nvPr/>
        </p:nvGrpSpPr>
        <p:grpSpPr>
          <a:xfrm>
            <a:off x="8025611" y="3120796"/>
            <a:ext cx="648000" cy="270138"/>
            <a:chOff x="4705354" y="4146127"/>
            <a:chExt cx="648000" cy="270138"/>
          </a:xfrm>
        </p:grpSpPr>
        <p:sp>
          <p:nvSpPr>
            <p:cNvPr id="92" name="Cube 91"/>
            <p:cNvSpPr/>
            <p:nvPr/>
          </p:nvSpPr>
          <p:spPr bwMode="auto">
            <a:xfrm>
              <a:off x="4705354" y="4146127"/>
              <a:ext cx="648000" cy="270138"/>
            </a:xfrm>
            <a:prstGeom prst="cube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17" y="4218023"/>
              <a:ext cx="563882" cy="192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</p:pic>
      </p:grpSp>
      <p:pic>
        <p:nvPicPr>
          <p:cNvPr id="1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1856" y="3045224"/>
            <a:ext cx="497802" cy="2374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 fov="0">
              <a:rot lat="2100000" lon="180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526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2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AP243 </a:t>
            </a:r>
            <a:r>
              <a:rPr lang="en-GB" dirty="0" err="1" smtClean="0"/>
              <a:t>MoSSEC</a:t>
            </a:r>
            <a:r>
              <a:rPr lang="en-GB" dirty="0"/>
              <a:t>: A work-in-progress ISO Standard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January 2020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noProof="1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336552" y="914325"/>
            <a:ext cx="8545510" cy="3708476"/>
          </a:xfrm>
          <a:prstGeom prst="rect">
            <a:avLst/>
          </a:prstGeom>
        </p:spPr>
        <p:txBody>
          <a:bodyPr/>
          <a:lstStyle>
            <a:lvl1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700" spc="-2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5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5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3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 marL="90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SzPct val="120000"/>
              <a:buFont typeface="Arial" pitchFamily="34" charset="0"/>
              <a:buChar char="•"/>
              <a:defRPr sz="1300" spc="-2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  <a:lvl6pPr marL="10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100">
                <a:solidFill>
                  <a:schemeClr val="tx2">
                    <a:lumMod val="50000"/>
                  </a:schemeClr>
                </a:solidFill>
                <a:latin typeface="+mn-lt"/>
              </a:defRPr>
            </a:lvl6pPr>
            <a:lvl7pPr marL="12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100">
                <a:solidFill>
                  <a:schemeClr val="tx2">
                    <a:lumMod val="50000"/>
                  </a:schemeClr>
                </a:solidFill>
                <a:latin typeface="+mn-lt"/>
              </a:defRPr>
            </a:lvl7pPr>
            <a:lvl8pPr marL="30861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8pPr>
            <a:lvl9pPr marL="35433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 smtClean="0"/>
              <a:t>ISO </a:t>
            </a:r>
            <a:r>
              <a:rPr lang="en-GB" sz="1800" kern="0" dirty="0"/>
              <a:t>“Approved new Work Item” - Dec 2016 </a:t>
            </a:r>
            <a:r>
              <a:rPr lang="en-GB" sz="1200" kern="0" dirty="0"/>
              <a:t>(</a:t>
            </a:r>
            <a:r>
              <a:rPr lang="en-GB" sz="1800" kern="0" dirty="0">
                <a:hlinkClick r:id="rId2"/>
              </a:rPr>
              <a:t>ISO/AWI </a:t>
            </a:r>
            <a:r>
              <a:rPr lang="en-GB" sz="1800" kern="0" dirty="0" smtClean="0">
                <a:hlinkClick r:id="rId2"/>
              </a:rPr>
              <a:t>22071</a:t>
            </a:r>
            <a:r>
              <a:rPr lang="en-GB" sz="1800" kern="0" dirty="0" smtClean="0"/>
              <a:t>)</a:t>
            </a:r>
          </a:p>
          <a:p>
            <a:r>
              <a:rPr lang="en-GB" sz="1800" kern="0" dirty="0"/>
              <a:t>Committee Draft </a:t>
            </a:r>
            <a:r>
              <a:rPr lang="en-GB" sz="1800" kern="0" dirty="0" smtClean="0"/>
              <a:t>approved with comments June 2018</a:t>
            </a:r>
            <a:endParaRPr lang="en-GB" sz="1800" kern="0" dirty="0"/>
          </a:p>
          <a:p>
            <a:r>
              <a:rPr lang="en-GB" sz="1800" kern="0" dirty="0" smtClean="0"/>
              <a:t>Draft International Standard planned </a:t>
            </a:r>
            <a:r>
              <a:rPr lang="en-GB" sz="1800" kern="0" dirty="0"/>
              <a:t>end </a:t>
            </a:r>
            <a:r>
              <a:rPr lang="en-GB" sz="1800" kern="0" dirty="0" smtClean="0"/>
              <a:t>2020</a:t>
            </a:r>
            <a:endParaRPr lang="en-GB" sz="1800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72" y="2343464"/>
            <a:ext cx="4476880" cy="231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3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AP243 </a:t>
            </a:r>
            <a:r>
              <a:rPr lang="en-GB" dirty="0" err="1" smtClean="0"/>
              <a:t>MoSSEC</a:t>
            </a:r>
            <a:r>
              <a:rPr lang="en-GB" dirty="0" smtClean="0"/>
              <a:t>: </a:t>
            </a:r>
            <a:r>
              <a:rPr lang="en-GB" dirty="0"/>
              <a:t>Recent</a:t>
            </a:r>
            <a:r>
              <a:rPr lang="en-GB" dirty="0" smtClean="0"/>
              <a:t> / on-going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4" y="703436"/>
            <a:ext cx="8640000" cy="4104869"/>
          </a:xfrm>
        </p:spPr>
        <p:txBody>
          <a:bodyPr/>
          <a:lstStyle/>
          <a:p>
            <a:r>
              <a:rPr lang="en-GB" sz="1600" dirty="0" smtClean="0">
                <a:latin typeface="+mj-lt"/>
              </a:rPr>
              <a:t>Project now formally ISO 10303-243</a:t>
            </a:r>
          </a:p>
          <a:p>
            <a:r>
              <a:rPr lang="en-GB" sz="1600" dirty="0" smtClean="0">
                <a:latin typeface="+mj-lt"/>
              </a:rPr>
              <a:t>Request </a:t>
            </a:r>
            <a:r>
              <a:rPr lang="en-GB" sz="1600" dirty="0">
                <a:latin typeface="+mj-lt"/>
              </a:rPr>
              <a:t>accepted to extend project by one year (3 year to 4 year project)</a:t>
            </a:r>
          </a:p>
          <a:p>
            <a:pPr lvl="1"/>
            <a:r>
              <a:rPr lang="en-GB" sz="1400" dirty="0" smtClean="0">
                <a:latin typeface="+mj-lt"/>
              </a:rPr>
              <a:t>Knock on </a:t>
            </a:r>
            <a:r>
              <a:rPr lang="en-GB" sz="1400" dirty="0">
                <a:latin typeface="+mj-lt"/>
              </a:rPr>
              <a:t>effect of delay to Core model (10303-4000</a:t>
            </a:r>
            <a:r>
              <a:rPr lang="en-GB" sz="1400" dirty="0" smtClean="0">
                <a:latin typeface="+mj-lt"/>
              </a:rPr>
              <a:t>) to which MoSSEC is mapped.</a:t>
            </a:r>
          </a:p>
          <a:p>
            <a:pPr lvl="1"/>
            <a:r>
              <a:rPr lang="en-GB" sz="1400" dirty="0" smtClean="0">
                <a:latin typeface="+mj-lt"/>
              </a:rPr>
              <a:t>See next slide</a:t>
            </a:r>
          </a:p>
          <a:p>
            <a:r>
              <a:rPr lang="en-GB" sz="1600" dirty="0" smtClean="0">
                <a:latin typeface="+mj-lt"/>
              </a:rPr>
              <a:t>Contribution </a:t>
            </a:r>
            <a:r>
              <a:rPr lang="en-GB" sz="1600" dirty="0">
                <a:latin typeface="+mj-lt"/>
              </a:rPr>
              <a:t>to STEP Extended Architecture and other APs</a:t>
            </a:r>
          </a:p>
          <a:p>
            <a:pPr lvl="1"/>
            <a:r>
              <a:rPr lang="en-GB" sz="1400" dirty="0" smtClean="0">
                <a:latin typeface="+mj-lt"/>
              </a:rPr>
              <a:t>Editing SEA N-docs v2 (major focus on </a:t>
            </a:r>
            <a:r>
              <a:rPr lang="en-GB" sz="1400" dirty="0" err="1" smtClean="0">
                <a:latin typeface="+mj-lt"/>
              </a:rPr>
              <a:t>SysML</a:t>
            </a:r>
            <a:r>
              <a:rPr lang="en-GB" sz="1400" dirty="0" smtClean="0">
                <a:latin typeface="+mj-lt"/>
              </a:rPr>
              <a:t> and HTML documents)</a:t>
            </a:r>
          </a:p>
          <a:p>
            <a:pPr lvl="1"/>
            <a:r>
              <a:rPr lang="en-GB" sz="1400" dirty="0" smtClean="0">
                <a:latin typeface="+mj-lt"/>
              </a:rPr>
              <a:t>Scripts </a:t>
            </a:r>
            <a:r>
              <a:rPr lang="en-GB" sz="1400" dirty="0">
                <a:latin typeface="+mj-lt"/>
              </a:rPr>
              <a:t>for publication (to be used by AP239 and Part 4000</a:t>
            </a:r>
            <a:r>
              <a:rPr lang="en-GB" sz="1400" dirty="0" smtClean="0">
                <a:latin typeface="+mj-lt"/>
              </a:rPr>
              <a:t>) </a:t>
            </a:r>
            <a:r>
              <a:rPr lang="en-GB" sz="1400" dirty="0">
                <a:latin typeface="+mj-lt"/>
              </a:rPr>
              <a:t>– recent focus on Reference Data</a:t>
            </a:r>
          </a:p>
          <a:p>
            <a:pPr lvl="1"/>
            <a:r>
              <a:rPr lang="en-GB" sz="1400" dirty="0" smtClean="0">
                <a:latin typeface="+mj-lt"/>
              </a:rPr>
              <a:t>Creation “how </a:t>
            </a:r>
            <a:r>
              <a:rPr lang="en-GB" sz="1400" dirty="0">
                <a:latin typeface="+mj-lt"/>
              </a:rPr>
              <a:t>to write STEP </a:t>
            </a:r>
            <a:r>
              <a:rPr lang="en-GB" sz="1400" dirty="0" smtClean="0">
                <a:latin typeface="+mj-lt"/>
              </a:rPr>
              <a:t>standards” guide </a:t>
            </a:r>
            <a:r>
              <a:rPr lang="en-GB" sz="1400" dirty="0">
                <a:latin typeface="+mj-lt"/>
              </a:rPr>
              <a:t>(~50 </a:t>
            </a:r>
            <a:r>
              <a:rPr lang="en-GB" sz="1400" dirty="0" smtClean="0">
                <a:latin typeface="+mj-lt"/>
              </a:rPr>
              <a:t>pages, </a:t>
            </a:r>
            <a:r>
              <a:rPr lang="en-GB" sz="1400" dirty="0">
                <a:latin typeface="+mj-lt"/>
              </a:rPr>
              <a:t>plus 12 </a:t>
            </a:r>
            <a:r>
              <a:rPr lang="en-GB" sz="1400" dirty="0" smtClean="0">
                <a:latin typeface="+mj-lt"/>
              </a:rPr>
              <a:t>videos - available online </a:t>
            </a:r>
            <a:r>
              <a:rPr lang="en-GB" sz="1400" dirty="0" smtClean="0">
                <a:latin typeface="+mj-lt"/>
                <a:hlinkClick r:id="rId3"/>
              </a:rPr>
              <a:t>here</a:t>
            </a:r>
            <a:r>
              <a:rPr lang="en-GB" sz="1400" dirty="0" smtClean="0">
                <a:latin typeface="+mj-lt"/>
              </a:rPr>
              <a:t>)</a:t>
            </a:r>
            <a:endParaRPr lang="en-GB" sz="1400" dirty="0">
              <a:latin typeface="+mj-lt"/>
            </a:endParaRPr>
          </a:p>
          <a:p>
            <a:r>
              <a:rPr lang="en-GB" sz="1600" dirty="0">
                <a:latin typeface="+mj-lt"/>
              </a:rPr>
              <a:t>Continuing use of OpenAPI as a mechanism for specifying and testing web services</a:t>
            </a:r>
          </a:p>
          <a:p>
            <a:pPr lvl="1"/>
            <a:r>
              <a:rPr lang="en-GB" sz="1400" dirty="0">
                <a:latin typeface="+mj-lt"/>
              </a:rPr>
              <a:t>To be published as 10303-18 (initial version available in WG11 </a:t>
            </a:r>
            <a:r>
              <a:rPr lang="en-GB" sz="1400" dirty="0" smtClean="0">
                <a:latin typeface="+mj-lt"/>
              </a:rPr>
              <a:t>drop-in-box </a:t>
            </a:r>
            <a:r>
              <a:rPr lang="en-GB" sz="1400" dirty="0" smtClean="0">
                <a:latin typeface="+mj-lt"/>
                <a:hlinkClick r:id="rId4"/>
              </a:rPr>
              <a:t>here</a:t>
            </a:r>
            <a:r>
              <a:rPr lang="en-GB" sz="1400" dirty="0" smtClean="0">
                <a:latin typeface="+mj-lt"/>
              </a:rPr>
              <a:t>)</a:t>
            </a:r>
            <a:endParaRPr lang="en-GB" sz="1400" dirty="0">
              <a:latin typeface="+mj-lt"/>
            </a:endParaRPr>
          </a:p>
          <a:p>
            <a:pPr lvl="1"/>
            <a:r>
              <a:rPr lang="en-GB" sz="1400" dirty="0" smtClean="0">
                <a:latin typeface="+mj-lt"/>
              </a:rPr>
              <a:t>Recent </a:t>
            </a:r>
            <a:r>
              <a:rPr lang="en-GB" sz="1400" dirty="0">
                <a:latin typeface="+mj-lt"/>
              </a:rPr>
              <a:t>focus on HATEOAS and schema publication formats.</a:t>
            </a:r>
          </a:p>
          <a:p>
            <a:r>
              <a:rPr lang="en-GB" sz="1600" dirty="0">
                <a:latin typeface="+mj-lt"/>
              </a:rPr>
              <a:t>Communications</a:t>
            </a:r>
          </a:p>
          <a:p>
            <a:pPr lvl="1"/>
            <a:r>
              <a:rPr lang="en-GB" sz="1400" dirty="0" smtClean="0">
                <a:latin typeface="+mj-lt"/>
              </a:rPr>
              <a:t>Close </a:t>
            </a:r>
            <a:r>
              <a:rPr lang="en-GB" sz="1400" dirty="0">
                <a:latin typeface="+mj-lt"/>
              </a:rPr>
              <a:t>working relationship with PDES and LOTAR MBSE projects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1" smtClean="0"/>
              <a:t>January 2020</a:t>
            </a:r>
            <a:endParaRPr lang="en-GB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0484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AP243 </a:t>
            </a:r>
            <a:r>
              <a:rPr lang="en-GB" dirty="0" err="1" smtClean="0"/>
              <a:t>MoSSEC</a:t>
            </a:r>
            <a:r>
              <a:rPr lang="en-GB" dirty="0" smtClean="0"/>
              <a:t> Draft Timeline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793230"/>
              </p:ext>
            </p:extLst>
          </p:nvPr>
        </p:nvGraphicFramePr>
        <p:xfrm>
          <a:off x="433644" y="1081373"/>
          <a:ext cx="4690289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296"/>
                <a:gridCol w="930875"/>
                <a:gridCol w="2290118"/>
              </a:tblGrid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Start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End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10303-243 DIS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Q3 2018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Q3 2020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4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10303-4443 DIS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Q4 2019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Q3 2020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10303-18 NWI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Q3 2019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Q3 2019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10303-18 CD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Q3 2019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Q4 2019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10303-18 DIS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Q4 2019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Q3 2020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10303-243 </a:t>
                      </a:r>
                      <a:r>
                        <a:rPr lang="en-US" sz="1100" dirty="0" smtClean="0">
                          <a:effectLst/>
                        </a:rPr>
                        <a:t>IS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Q3 </a:t>
                      </a:r>
                      <a:r>
                        <a:rPr lang="en-US" sz="1100" dirty="0" smtClean="0">
                          <a:effectLst/>
                        </a:rPr>
                        <a:t>2020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Q4 </a:t>
                      </a:r>
                      <a:r>
                        <a:rPr lang="en-US" sz="1100" dirty="0">
                          <a:effectLst/>
                        </a:rPr>
                        <a:t>2020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10303-243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 ed2 PWI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Q1 2022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10303-243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 ed2 NWI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Q2 2022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10303-243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 ed2 CD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Q3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Q3 2022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10303-243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 ed2 DIS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Q3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" pitchFamily="18" charset="0"/>
                          <a:cs typeface="Times New Roman" panose="02020603050405020304" pitchFamily="18" charset="0"/>
                        </a:rPr>
                        <a:t>Q1 2023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10303-243 </a:t>
                      </a:r>
                      <a:r>
                        <a:rPr lang="en-US" sz="1100" dirty="0" smtClean="0">
                          <a:effectLst/>
                        </a:rPr>
                        <a:t>ed2</a:t>
                      </a:r>
                      <a:r>
                        <a:rPr lang="en-US" sz="1100" baseline="0" dirty="0" smtClean="0">
                          <a:effectLst/>
                        </a:rPr>
                        <a:t> IS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Q1 2023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Q3 </a:t>
                      </a:r>
                      <a:r>
                        <a:rPr lang="en-US" sz="1100" dirty="0" smtClean="0">
                          <a:effectLst/>
                        </a:rPr>
                        <a:t>2023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noProof="1"/>
          </a:p>
        </p:txBody>
      </p:sp>
      <p:sp>
        <p:nvSpPr>
          <p:cNvPr id="7" name="TextBox 6"/>
          <p:cNvSpPr txBox="1"/>
          <p:nvPr/>
        </p:nvSpPr>
        <p:spPr>
          <a:xfrm>
            <a:off x="90614" y="742440"/>
            <a:ext cx="6980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Standards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0614" y="3270423"/>
            <a:ext cx="7343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AP243 Implementers Forum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Planning Q1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Start Q3 2020 - after completion of AP243 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AP243 mapping </a:t>
            </a:r>
            <a:r>
              <a:rPr lang="en-GB" sz="1400" dirty="0" smtClean="0"/>
              <a:t>reliance</a:t>
            </a:r>
            <a:endParaRPr lang="en-GB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Collection, Justification, Assumption, Task and Resources.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39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landscape 16:9 (english)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Airbus Fon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8DEEE"/>
        </a:dk2>
        <a:lt2>
          <a:srgbClr val="5D5D5D"/>
        </a:lt2>
        <a:accent1>
          <a:srgbClr val="FFCC00"/>
        </a:accent1>
        <a:accent2>
          <a:srgbClr val="5D5D5D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B2B2B2"/>
        </a:dk1>
        <a:lt1>
          <a:srgbClr val="FFFFFF"/>
        </a:lt1>
        <a:dk2>
          <a:srgbClr val="3F569D"/>
        </a:dk2>
        <a:lt2>
          <a:srgbClr val="C8DEEE"/>
        </a:lt2>
        <a:accent1>
          <a:srgbClr val="FFCC00"/>
        </a:accent1>
        <a:accent2>
          <a:srgbClr val="5D5D5D"/>
        </a:accent2>
        <a:accent3>
          <a:srgbClr val="AFB4CC"/>
        </a:accent3>
        <a:accent4>
          <a:srgbClr val="DADADA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landscape 16:9 (english)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Airbus Fon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accent2">
              <a:lumMod val="75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8DEEE"/>
        </a:dk2>
        <a:lt2>
          <a:srgbClr val="5D5D5D"/>
        </a:lt2>
        <a:accent1>
          <a:srgbClr val="FFCC00"/>
        </a:accent1>
        <a:accent2>
          <a:srgbClr val="5D5D5D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B2B2B2"/>
        </a:dk1>
        <a:lt1>
          <a:srgbClr val="FFFFFF"/>
        </a:lt1>
        <a:dk2>
          <a:srgbClr val="3F569D"/>
        </a:dk2>
        <a:lt2>
          <a:srgbClr val="C8DEEE"/>
        </a:lt2>
        <a:accent1>
          <a:srgbClr val="FFCC00"/>
        </a:accent1>
        <a:accent2>
          <a:srgbClr val="5D5D5D"/>
        </a:accent2>
        <a:accent3>
          <a:srgbClr val="AFB4CC"/>
        </a:accent3>
        <a:accent4>
          <a:srgbClr val="DADADA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WC15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34A2AE5-2388-4F94-B58C-DBD600D8C489}" vid="{690E4D03-FBBC-4A37-A3ED-43561E1749D0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MoSSEC xmlns="3bf01279-9916-4418-adf3-1c6b81d27d2b">
      <Value>Standardisation</Value>
    </MoSSEC>
    <Technology xmlns="3bf01279-9916-4418-adf3-1c6b81d27d2b"/>
    <Admin xmlns="3bf01279-9916-4418-adf3-1c6b81d27d2b" xsi:nil="true"/>
    <Capabilities xmlns="3bf01279-9916-4418-adf3-1c6b81d27d2b"/>
    <Team xmlns="3bf01279-9916-4418-adf3-1c6b81d27d2b" xsi:nil="true"/>
    <Labs xmlns="3bf01279-9916-4418-adf3-1c6b81d27d2b"/>
    <S_x002f_W xmlns="3bf01279-9916-4418-adf3-1c6b81d27d2b"/>
    <V1_x0020_Created xmlns="3bf01279-9916-4418-adf3-1c6b81d27d2b">2016-07-04T22:00:00+00:00</V1_x0020_Created>
    <V1_x0020_Modified_x0020_By xmlns="3bf01279-9916-4418-adf3-1c6b81d27d2b">
      <UserInfo>
        <DisplayName>Crockford, Judith J</DisplayName>
        <AccountId>22</AccountId>
        <AccountType/>
      </UserInfo>
    </V1_x0020_Modified_x0020_By>
    <Project xmlns="3bf01279-9916-4418-adf3-1c6b81d27d2b">
      <Value>LOTAR_MBSE</Value>
      <Value>MOSSEC</Value>
    </Project>
    <V1_x0020_Modified xmlns="3bf01279-9916-4418-adf3-1c6b81d27d2b">2016-08-17T22:00:00+00:00</V1_x0020_Modified>
    <Library xmlns="3bf01279-9916-4418-adf3-1c6b81d27d2b"/>
    <TRL_x0020_Criteria xmlns="3bf01279-9916-4418-adf3-1c6b81d27d2b"/>
    <V1_x0020_Created_x0020_By xmlns="3bf01279-9916-4418-adf3-1c6b81d27d2b">
      <UserInfo>
        <DisplayName>Crockford, Judith J</DisplayName>
        <AccountId>22</AccountId>
        <AccountType/>
      </UserInfo>
    </V1_x0020_Created_x0020_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7CD603664F88458648E5D8623E8F8D" ma:contentTypeVersion="30" ma:contentTypeDescription="Create a new document." ma:contentTypeScope="" ma:versionID="307754f1e517414a96d521227b43aef3">
  <xsd:schema xmlns:xsd="http://www.w3.org/2001/XMLSchema" xmlns:xs="http://www.w3.org/2001/XMLSchema" xmlns:p="http://schemas.microsoft.com/office/2006/metadata/properties" xmlns:ns2="3bf01279-9916-4418-adf3-1c6b81d27d2b" targetNamespace="http://schemas.microsoft.com/office/2006/metadata/properties" ma:root="true" ma:fieldsID="e24ba37154f7d2ebf3550c9df9bfe39c" ns2:_="">
    <xsd:import namespace="3bf01279-9916-4418-adf3-1c6b81d27d2b"/>
    <xsd:element name="properties">
      <xsd:complexType>
        <xsd:sequence>
          <xsd:element name="documentManagement">
            <xsd:complexType>
              <xsd:all>
                <xsd:element ref="ns2:Admin" minOccurs="0"/>
                <xsd:element ref="ns2:Capabilities" minOccurs="0"/>
                <xsd:element ref="ns2:Labs" minOccurs="0"/>
                <xsd:element ref="ns2:Library" minOccurs="0"/>
                <xsd:element ref="ns2:MoSSEC" minOccurs="0"/>
                <xsd:element ref="ns2:Project" minOccurs="0"/>
                <xsd:element ref="ns2:S_x002f_W" minOccurs="0"/>
                <xsd:element ref="ns2:Team" minOccurs="0"/>
                <xsd:element ref="ns2:Technology" minOccurs="0"/>
                <xsd:element ref="ns2:TRL_x0020_Criteria" minOccurs="0"/>
                <xsd:element ref="ns2:V1_x0020_Created" minOccurs="0"/>
                <xsd:element ref="ns2:V1_x0020_Created_x0020_By" minOccurs="0"/>
                <xsd:element ref="ns2:V1_x0020_Modified" minOccurs="0"/>
                <xsd:element ref="ns2:V1_x0020_Modified_x0020_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01279-9916-4418-adf3-1c6b81d27d2b" elementFormDefault="qualified">
    <xsd:import namespace="http://schemas.microsoft.com/office/2006/documentManagement/types"/>
    <xsd:import namespace="http://schemas.microsoft.com/office/infopath/2007/PartnerControls"/>
    <xsd:element name="Admin" ma:index="8" nillable="true" ma:displayName="Admin" ma:format="Dropdown" ma:internalName="Admin">
      <xsd:simpleType>
        <xsd:restriction base="dms:Choice">
          <xsd:enumeration value="Minutes"/>
          <xsd:enumeration value="Plan on a Page"/>
          <xsd:enumeration value="News"/>
          <xsd:enumeration value="Deliverable"/>
          <xsd:enumeration value="N/A"/>
        </xsd:restriction>
      </xsd:simpleType>
    </xsd:element>
    <xsd:element name="Capabilities" ma:index="9" nillable="true" ma:displayName="Capabilities" ma:description="Capabilities that implement the BDA approach" ma:internalName="Capabil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DA:S&amp;T"/>
                    <xsd:enumeration value="BDA:Wrapper"/>
                    <xsd:enumeration value="BDA:other"/>
                    <xsd:enumeration value="MDAACE"/>
                    <xsd:enumeration value="SetBased"/>
                    <xsd:enumeration value="SuperIntegration"/>
                    <xsd:enumeration value="UHBR"/>
                  </xsd:restriction>
                </xsd:simpleType>
              </xsd:element>
            </xsd:sequence>
          </xsd:extension>
        </xsd:complexContent>
      </xsd:complexType>
    </xsd:element>
    <xsd:element name="Labs" ma:index="11" nillable="true" ma:displayName="Labs" ma:internalName="Lab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Lab"/>
                    <xsd:enumeration value="ASRC"/>
                  </xsd:restriction>
                </xsd:simpleType>
              </xsd:element>
            </xsd:sequence>
          </xsd:extension>
        </xsd:complexContent>
      </xsd:complexType>
    </xsd:element>
    <xsd:element name="Library" ma:index="12" nillable="true" ma:displayName="Library" ma:internalName="Libra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RL1"/>
                    <xsd:enumeration value="TRL2"/>
                    <xsd:enumeration value="TRL3"/>
                    <xsd:enumeration value="TRL4"/>
                    <xsd:enumeration value="TRL5"/>
                    <xsd:enumeration value="TRL6"/>
                    <xsd:enumeration value="DOW"/>
                  </xsd:restriction>
                </xsd:simpleType>
              </xsd:element>
            </xsd:sequence>
          </xsd:extension>
        </xsd:complexContent>
      </xsd:complexType>
    </xsd:element>
    <xsd:element name="MoSSEC" ma:index="13" nillable="true" ma:displayName="MoSSEC" ma:internalName="MoSSE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OM"/>
                    <xsd:enumeration value="Web Services"/>
                    <xsd:enumeration value="Exchange"/>
                    <xsd:enumeration value="Test Cases"/>
                    <xsd:enumeration value="Standardisation"/>
                    <xsd:enumeration value="STEP future architecture"/>
                  </xsd:restriction>
                </xsd:simpleType>
              </xsd:element>
            </xsd:sequence>
          </xsd:extension>
        </xsd:complexContent>
      </xsd:complexType>
    </xsd:element>
    <xsd:element name="Project" ma:index="14" nillable="true" ma:displayName="Project" ma:internalName="Proje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ROCONE"/>
                    <xsd:enumeration value="CONGA"/>
                    <xsd:enumeration value="CRESCENDO"/>
                    <xsd:enumeration value="eCASCADE"/>
                    <xsd:enumeration value="HL"/>
                    <xsd:enumeration value="LOTAR_MBSE"/>
                    <xsd:enumeration value="MDAACE"/>
                    <xsd:enumeration value="MOSSEC"/>
                    <xsd:enumeration value="TOICA"/>
                    <xsd:enumeration value="TP-BDA (Architecture)"/>
                    <xsd:enumeration value="TP-BDA (Advanced Methods)"/>
                    <xsd:enumeration value="UHBR"/>
                    <xsd:enumeration value="VHT"/>
                    <xsd:enumeration value="WofF"/>
                    <xsd:enumeration value="DAO Multi-Physics Simulation Platform"/>
                  </xsd:restriction>
                </xsd:simpleType>
              </xsd:element>
            </xsd:sequence>
          </xsd:extension>
        </xsd:complexContent>
      </xsd:complexType>
    </xsd:element>
    <xsd:element name="S_x002f_W" ma:index="15" nillable="true" ma:displayName="S/W" ma:internalName="S_x002F_W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stalled"/>
                    <xsd:enumeration value="License"/>
                    <xsd:enumeration value="Web Service"/>
                  </xsd:restriction>
                </xsd:simpleType>
              </xsd:element>
            </xsd:sequence>
          </xsd:extension>
        </xsd:complexContent>
      </xsd:complexType>
    </xsd:element>
    <xsd:element name="Team" ma:index="16" nillable="true" ma:displayName="Team" ma:format="Dropdown" ma:internalName="Team">
      <xsd:simpleType>
        <xsd:restriction base="dms:Choice">
          <xsd:enumeration value="EC Cabin &amp; Cargo"/>
          <xsd:enumeration value="EG Flight Physics"/>
          <xsd:enumeration value="EI Architects"/>
          <xsd:enumeration value="EL Landing Gear"/>
          <xsd:enumeration value="EP Powerplant"/>
          <xsd:enumeration value="ES Airframe"/>
          <xsd:enumeration value="ET Research &amp; Technology"/>
          <xsd:enumeration value="EV Tests"/>
          <xsd:enumeration value="EY Systems"/>
          <xsd:enumeration value="EZ Strategy &amp; PMT"/>
        </xsd:restriction>
      </xsd:simpleType>
    </xsd:element>
    <xsd:element name="Technology" ma:index="17" nillable="true" ma:displayName="Technology" ma:internalName="Technolog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et Based"/>
                    <xsd:enumeration value="Super Integration"/>
                    <xsd:enumeration value="OSLC"/>
                    <xsd:enumeration value="SysML"/>
                    <xsd:enumeration value="Architecture Cockpit"/>
                    <xsd:enumeration value="Architecture"/>
                    <xsd:enumeration value="Web Services"/>
                    <xsd:enumeration value="Requirements and V&amp;V"/>
                    <xsd:enumeration value="UQ&amp;M"/>
                    <xsd:enumeration value="Other technologies"/>
                  </xsd:restriction>
                </xsd:simpleType>
              </xsd:element>
            </xsd:sequence>
          </xsd:extension>
        </xsd:complexContent>
      </xsd:complexType>
    </xsd:element>
    <xsd:element name="TRL_x0020_Criteria" ma:index="18" nillable="true" ma:displayName="TRL Criteria" ma:internalName="TRL_x0020_Criteri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erformance"/>
                    <xsd:enumeration value="Engineering"/>
                    <xsd:enumeration value="Industrialisation"/>
                    <xsd:enumeration value="Operations"/>
                    <xsd:enumeration value="Value &amp; Risk"/>
                    <xsd:enumeration value="Best Practise"/>
                    <xsd:enumeration value="Training"/>
                    <xsd:enumeration value="Review"/>
                  </xsd:restriction>
                </xsd:simpleType>
              </xsd:element>
            </xsd:sequence>
          </xsd:extension>
        </xsd:complexContent>
      </xsd:complexType>
    </xsd:element>
    <xsd:element name="V1_x0020_Created" ma:index="19" nillable="true" ma:displayName="V1 Created" ma:format="DateOnly" ma:internalName="V1_x0020_Created">
      <xsd:simpleType>
        <xsd:restriction base="dms:DateTime"/>
      </xsd:simpleType>
    </xsd:element>
    <xsd:element name="V1_x0020_Created_x0020_By" ma:index="20" nillable="true" ma:displayName="V1 Created By" ma:list="UserInfo" ma:SharePointGroup="0" ma:internalName="V1_x0020_Creat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1_x0020_Modified" ma:index="21" nillable="true" ma:displayName="V1 Modified" ma:format="DateOnly" ma:internalName="V1_x0020_Modified">
      <xsd:simpleType>
        <xsd:restriction base="dms:DateTime"/>
      </xsd:simpleType>
    </xsd:element>
    <xsd:element name="V1_x0020_Modified_x0020_By" ma:index="22" nillable="true" ma:displayName="V1 Modified By" ma:list="UserInfo" ma:SharePointGroup="0" ma:internalName="V1_x0020_Modifi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487750-221F-4319-A0BC-F59811D8D36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bf01279-9916-4418-adf3-1c6b81d27d2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2753CB-B502-47EF-91AB-F1B46FB46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01279-9916-4418-adf3-1c6b81d27d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A6263C-86B6-4785-BD07-D70FDA731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UK_landscape_16-9_EN</Template>
  <TotalTime>0</TotalTime>
  <Words>496</Words>
  <Application>Microsoft Office PowerPoint</Application>
  <PresentationFormat>On-screen Show (16:9)</PresentationFormat>
  <Paragraphs>114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Monotype Sorts</vt:lpstr>
      <vt:lpstr>Times</vt:lpstr>
      <vt:lpstr>Times New Roman</vt:lpstr>
      <vt:lpstr>Webdings</vt:lpstr>
      <vt:lpstr>Wingdings</vt:lpstr>
      <vt:lpstr>3_landscape 16:9 (english)</vt:lpstr>
      <vt:lpstr>4_landscape 16:9 (english)</vt:lpstr>
      <vt:lpstr>NWC15 Presentation Template</vt:lpstr>
      <vt:lpstr>AP243 - MoSSEC</vt:lpstr>
      <vt:lpstr>PowerPoint Presentation</vt:lpstr>
      <vt:lpstr>AP243 MoSSEC: A Unique Combination of Features</vt:lpstr>
      <vt:lpstr> AP243 MoSSEC: A work-in-progress ISO Standard</vt:lpstr>
      <vt:lpstr>AP243 MoSSEC: Recent / on-going activities</vt:lpstr>
      <vt:lpstr>AP243 MoSSEC Draft Timeline</vt:lpstr>
    </vt:vector>
  </TitlesOfParts>
  <Company>Airbus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MoSSEC ASD-SSG update Nov 2019</dc:title>
  <dc:creator>CROCKFORD, Judith;adrian.murton@airbus.com</dc:creator>
  <dc:description/>
  <cp:lastModifiedBy>COLEMAN, Peter</cp:lastModifiedBy>
  <cp:revision>304</cp:revision>
  <cp:lastPrinted>2002-07-31T12:44:26Z</cp:lastPrinted>
  <dcterms:created xsi:type="dcterms:W3CDTF">2014-10-01T11:12:02Z</dcterms:created>
  <dcterms:modified xsi:type="dcterms:W3CDTF">2020-01-27T15:34:05Z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_Doc_Type">
    <vt:lpwstr>PR</vt:lpwstr>
  </property>
  <property fmtid="{D5CDD505-2E9C-101B-9397-08002B2CF9AE}" pid="3" name="_AdHocReviewCycleID">
    <vt:i4>719158462</vt:i4>
  </property>
  <property fmtid="{D5CDD505-2E9C-101B-9397-08002B2CF9AE}" pid="4" name="_NewReviewCycle">
    <vt:lpwstr/>
  </property>
  <property fmtid="{D5CDD505-2E9C-101B-9397-08002B2CF9AE}" pid="5" name="_EmailSubject">
    <vt:lpwstr>SMSWG schedule at IW2020</vt:lpwstr>
  </property>
  <property fmtid="{D5CDD505-2E9C-101B-9397-08002B2CF9AE}" pid="6" name="_AuthorEmail">
    <vt:lpwstr>adrian.murton@airbus.com</vt:lpwstr>
  </property>
  <property fmtid="{D5CDD505-2E9C-101B-9397-08002B2CF9AE}" pid="7" name="_AuthorEmailDisplayName">
    <vt:lpwstr>Murton, Adrian A</vt:lpwstr>
  </property>
  <property fmtid="{D5CDD505-2E9C-101B-9397-08002B2CF9AE}" pid="8" name="ContentTypeId">
    <vt:lpwstr>0x010100917CD603664F88458648E5D8623E8F8D</vt:lpwstr>
  </property>
  <property fmtid="{D5CDD505-2E9C-101B-9397-08002B2CF9AE}" pid="9" name="_PreviousAdHocReviewCycleID">
    <vt:i4>-63879936</vt:i4>
  </property>
</Properties>
</file>