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5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4"/>
  </p:sldMasterIdLst>
  <p:notesMasterIdLst>
    <p:notesMasterId r:id="rId33"/>
  </p:notesMasterIdLst>
  <p:handoutMasterIdLst>
    <p:handoutMasterId r:id="rId34"/>
  </p:handoutMasterIdLst>
  <p:sldIdLst>
    <p:sldId id="529" r:id="rId5"/>
    <p:sldId id="269" r:id="rId6"/>
    <p:sldId id="823" r:id="rId7"/>
    <p:sldId id="271" r:id="rId8"/>
    <p:sldId id="307" r:id="rId9"/>
    <p:sldId id="544" r:id="rId10"/>
    <p:sldId id="434" r:id="rId11"/>
    <p:sldId id="813" r:id="rId12"/>
    <p:sldId id="817" r:id="rId13"/>
    <p:sldId id="818" r:id="rId14"/>
    <p:sldId id="491" r:id="rId15"/>
    <p:sldId id="315" r:id="rId16"/>
    <p:sldId id="815" r:id="rId17"/>
    <p:sldId id="277" r:id="rId18"/>
    <p:sldId id="411" r:id="rId19"/>
    <p:sldId id="412" r:id="rId20"/>
    <p:sldId id="539" r:id="rId21"/>
    <p:sldId id="284" r:id="rId22"/>
    <p:sldId id="340" r:id="rId23"/>
    <p:sldId id="543" r:id="rId24"/>
    <p:sldId id="801" r:id="rId25"/>
    <p:sldId id="807" r:id="rId26"/>
    <p:sldId id="827" r:id="rId27"/>
    <p:sldId id="822" r:id="rId28"/>
    <p:sldId id="821" r:id="rId29"/>
    <p:sldId id="828" r:id="rId30"/>
    <p:sldId id="812" r:id="rId31"/>
    <p:sldId id="825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7"/>
    <a:srgbClr val="FFDDDD"/>
    <a:srgbClr val="F8F8F8"/>
    <a:srgbClr val="C0C0C0"/>
    <a:srgbClr val="969696"/>
    <a:srgbClr val="CCCC00"/>
    <a:srgbClr val="FFFFFF"/>
    <a:srgbClr val="FFAFAF"/>
    <a:srgbClr val="FFC9C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6" autoAdjust="0"/>
    <p:restoredTop sz="90473" autoAdjust="0"/>
  </p:normalViewPr>
  <p:slideViewPr>
    <p:cSldViewPr snapToGrid="0">
      <p:cViewPr varScale="1">
        <p:scale>
          <a:sx n="139" d="100"/>
          <a:sy n="139" d="100"/>
        </p:scale>
        <p:origin x="13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2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559BF0F-FB4A-49B7-8520-87EEFACC24AB}" type="datetime1">
              <a:rPr lang="sv-SE" smtClean="0"/>
              <a:t>2020-01-23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C30CA6-0EAD-0E48-9B6D-9B7441A250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84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F6F11E-9598-4CA3-B008-50B23C6516C6}" type="datetime1">
              <a:rPr lang="sv-SE" smtClean="0"/>
              <a:t>2020-01-23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FD0EDA9-BE20-4F0C-88AC-D0A9EC2831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7206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743B25-A4BA-4EA5-BB8D-02A2A8F7EDBA}" type="datetime1">
              <a:rPr lang="sv-SE" smtClean="0"/>
              <a:t>2020-01-23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67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06580-37E7-4241-A868-31932CAD5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B75A04-23B6-4D88-903C-19950DF74A8A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8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D8AD-FCC9-4344-8EA9-AEA086F8F4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2020-01-23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0EDA9-BE20-4F0C-88AC-D0A9EC2831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1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D8AD-FCC9-4344-8EA9-AEA086F8F4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2020-01-23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0EDA9-BE20-4F0C-88AC-D0A9EC2831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4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A2048-88CE-4B24-910F-5DC1B2005AD8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6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7AC1-C15A-4AD7-AF9D-F673B83AAC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0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897F5D-4C20-4B54-B844-9B8467B42760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6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897F5D-4C20-4B54-B844-9B8467B42760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6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06580-37E7-4241-A868-31932CAD5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F6F11E-9598-4CA3-B008-50B23C6516C6}" type="datetime1">
              <a:rPr lang="sv-SE" smtClean="0"/>
              <a:t>2020-01-23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97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2B4AD9-E22C-4665-8524-39119BC2B382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3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C6BB-351A-4B12-AB1E-90903925E4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1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C6BB-351A-4B12-AB1E-90903925E4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C6BB-351A-4B12-AB1E-90903925E4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79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C6BB-351A-4B12-AB1E-90903925E4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9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2B4AD9-E22C-4665-8524-39119BC2B382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50DA18-CD0D-447A-AD5B-95F149426D0E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7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E84FD8-42C8-4B08-A278-019861A5DC41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1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E203EA-4BAC-492F-8E66-460CF5089057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72E489-3193-4728-9619-A18B5E8EDA3E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1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ED1357-B713-4059-903C-4CE05F4AFB32}" type="datetime1">
              <a:rPr lang="sv-SE" smtClean="0"/>
              <a:t>2020-01-23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0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F6F11E-9598-4CA3-B008-50B23C6516C6}" type="datetime1">
              <a:rPr lang="sv-SE" smtClean="0"/>
              <a:t>2020-01-23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3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41" y="2095041"/>
            <a:ext cx="10914143" cy="1082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41" y="3177541"/>
            <a:ext cx="10914141" cy="13545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2" descr="Image result for INCOSE logo working groups">
            <a:extLst>
              <a:ext uri="{FF2B5EF4-FFF2-40B4-BE49-F238E27FC236}">
                <a16:creationId xmlns:a16="http://schemas.microsoft.com/office/drawing/2014/main" id="{DF645AB9-0376-4F59-817D-EEC4DB447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0" y="152168"/>
            <a:ext cx="5888860" cy="19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5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10515600" cy="7057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5FE1-6EAF-4548-B801-208EE22B8E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19BC-0562-4603-85EE-8BBB8E7F7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2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7" y="274637"/>
            <a:ext cx="11439793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7" y="1600202"/>
            <a:ext cx="10984523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49B8EE-F140-4DDF-B90A-F8AFECA67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5" y="1131133"/>
            <a:ext cx="11083636" cy="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8" y="175577"/>
            <a:ext cx="11486092" cy="85312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32322E-9E89-4DB3-9593-A0103BB6D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" y="922788"/>
            <a:ext cx="11083636" cy="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51806" y="2751805"/>
            <a:ext cx="6646614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600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9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515"/>
            <a:ext cx="11404922" cy="101532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3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515"/>
            <a:ext cx="11370197" cy="101532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9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b="41303"/>
          <a:stretch/>
        </p:blipFill>
        <p:spPr>
          <a:xfrm rot="16200000">
            <a:off x="8901181" y="822912"/>
            <a:ext cx="4123424" cy="24775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787" y="4540611"/>
            <a:ext cx="10363200" cy="8163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71787" y="3046595"/>
            <a:ext cx="103632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76548"/>
            <a:ext cx="12191997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4512365"/>
            <a:ext cx="12191995" cy="1354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contact details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E3DDE5-521B-4F35-B712-0C111147E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b="41303"/>
          <a:stretch/>
        </p:blipFill>
        <p:spPr>
          <a:xfrm rot="16200000">
            <a:off x="8901181" y="822912"/>
            <a:ext cx="4123424" cy="24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9515"/>
            <a:ext cx="10972800" cy="101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8314"/>
            <a:ext cx="10972800" cy="4917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2B267-F96A-4E54-80F9-FD105E5458E4}"/>
              </a:ext>
            </a:extLst>
          </p:cNvPr>
          <p:cNvSpPr/>
          <p:nvPr userDrawn="1"/>
        </p:nvSpPr>
        <p:spPr>
          <a:xfrm>
            <a:off x="0" y="6669088"/>
            <a:ext cx="12192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8DF6C-D3A7-4DAC-966C-E1D8672D0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83305" y="6645162"/>
            <a:ext cx="22086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900" b="1" dirty="0">
                <a:solidFill>
                  <a:schemeClr val="bg1"/>
                </a:solidFill>
                <a:latin typeface="+mn-lt"/>
              </a:rPr>
              <a:t>IW-2020 | Jan 25-29, 2020 | Torrance, 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0EC28-4C8A-438D-9963-548FFCBBEF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91840" y="6645162"/>
            <a:ext cx="56083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>
                <a:solidFill>
                  <a:schemeClr val="bg1"/>
                </a:solidFill>
                <a:latin typeface="+mn-lt"/>
              </a:rPr>
              <a:t>Presentation: MBSE as an Authoritative Source of Truth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F6264-2D06-4BEC-8849-90FA02655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1" y="6645162"/>
            <a:ext cx="2208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900" b="1" dirty="0">
                <a:solidFill>
                  <a:schemeClr val="bg1"/>
                </a:solidFill>
                <a:latin typeface="+mn-lt"/>
              </a:rPr>
              <a:t>sherman.rf@pg.com - 1.513.237.9589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66D3A-CD59-4C26-8577-DF6EF6126BEB}"/>
              </a:ext>
            </a:extLst>
          </p:cNvPr>
          <p:cNvSpPr txBox="1"/>
          <p:nvPr userDrawn="1"/>
        </p:nvSpPr>
        <p:spPr>
          <a:xfrm>
            <a:off x="0" y="62734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B2C7DC-DD9A-4560-BD57-0FBA8564D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44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40.png"/><Relationship Id="rId5" Type="http://schemas.openxmlformats.org/officeDocument/2006/relationships/image" Target="../media/image45.png"/><Relationship Id="rId10" Type="http://schemas.openxmlformats.org/officeDocument/2006/relationships/image" Target="../media/image39.jpeg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2.wmf"/><Relationship Id="rId3" Type="http://schemas.openxmlformats.org/officeDocument/2006/relationships/image" Target="../media/image37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cw.mit.edu/courses/sloan-school-of-management/15-980j-organizing-for-innovative-product-development-spring-2007/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9.jpg"/><Relationship Id="rId10" Type="http://schemas.openxmlformats.org/officeDocument/2006/relationships/image" Target="../media/image46.png"/><Relationship Id="rId4" Type="http://schemas.openxmlformats.org/officeDocument/2006/relationships/hyperlink" Target="http://www.flickr.com/photos/docsearls/5500714140/" TargetMode="Externa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hyperlink" Target="http://mike191280.wordpress.com/2010/11/09/liceberg-il-ghiaccio-galleggiante/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swg2018/i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hyperlink" Target="http://mike191280.wordpress.com/2010/11/09/liceberg-il-ghiaccio-galleggiante/" TargetMode="Externa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microsoft.com/office/2007/relationships/media" Target="../media/media2.mp4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1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hyperlink" Target="https://en.wikipedia.org/wiki/File:Emblem-question.svg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1.jpg"/><Relationship Id="rId7" Type="http://schemas.openxmlformats.org/officeDocument/2006/relationships/image" Target="../media/image64.png"/><Relationship Id="rId12" Type="http://schemas.openxmlformats.org/officeDocument/2006/relationships/hyperlink" Target="http://www.kohjumonline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6.jpeg"/><Relationship Id="rId5" Type="http://schemas.openxmlformats.org/officeDocument/2006/relationships/image" Target="../media/image62.png"/><Relationship Id="rId10" Type="http://schemas.openxmlformats.org/officeDocument/2006/relationships/hyperlink" Target="https://en.wikipedia.org/wiki/File:Emblem-question.svg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jpeg"/><Relationship Id="rId3" Type="http://schemas.openxmlformats.org/officeDocument/2006/relationships/image" Target="../media/image25.jpg"/><Relationship Id="rId21" Type="http://schemas.openxmlformats.org/officeDocument/2006/relationships/image" Target="../media/image16.png"/><Relationship Id="rId7" Type="http://schemas.openxmlformats.org/officeDocument/2006/relationships/image" Target="../media/image29.gif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6.jpeg"/><Relationship Id="rId24" Type="http://schemas.openxmlformats.org/officeDocument/2006/relationships/image" Target="../media/image19.jpeg"/><Relationship Id="rId5" Type="http://schemas.openxmlformats.org/officeDocument/2006/relationships/image" Target="../media/image27.gif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32.wmf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11" Type="http://schemas.openxmlformats.org/officeDocument/2006/relationships/image" Target="../media/image29.gif"/><Relationship Id="rId5" Type="http://schemas.openxmlformats.org/officeDocument/2006/relationships/image" Target="../media/image34.png"/><Relationship Id="rId10" Type="http://schemas.openxmlformats.org/officeDocument/2006/relationships/image" Target="../media/image28.jpeg"/><Relationship Id="rId4" Type="http://schemas.openxmlformats.org/officeDocument/2006/relationships/image" Target="../media/image33.png"/><Relationship Id="rId9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wmf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35.jpg"/><Relationship Id="rId10" Type="http://schemas.openxmlformats.org/officeDocument/2006/relationships/image" Target="../media/image29.gif"/><Relationship Id="rId4" Type="http://schemas.openxmlformats.org/officeDocument/2006/relationships/image" Target="../media/image34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32.wmf"/><Relationship Id="rId7" Type="http://schemas.openxmlformats.org/officeDocument/2006/relationships/image" Target="../media/image35.jpg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lickr.com/photos/docsearls/5500714140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28.jpeg"/><Relationship Id="rId5" Type="http://schemas.openxmlformats.org/officeDocument/2006/relationships/image" Target="../media/image34.png"/><Relationship Id="rId15" Type="http://schemas.openxmlformats.org/officeDocument/2006/relationships/image" Target="../media/image37.jpg"/><Relationship Id="rId10" Type="http://schemas.openxmlformats.org/officeDocument/2006/relationships/image" Target="../media/image27.gif"/><Relationship Id="rId4" Type="http://schemas.openxmlformats.org/officeDocument/2006/relationships/image" Target="../media/image33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28.jpeg"/><Relationship Id="rId5" Type="http://schemas.openxmlformats.org/officeDocument/2006/relationships/image" Target="../media/image39.jpeg"/><Relationship Id="rId10" Type="http://schemas.openxmlformats.org/officeDocument/2006/relationships/image" Target="../media/image27.gif"/><Relationship Id="rId4" Type="http://schemas.openxmlformats.org/officeDocument/2006/relationships/hyperlink" Target="http://commons.wikimedia.org/wiki/File:World_map.jpg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commons.wikimedia.org/wiki/File:World_map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C139C-64FE-4DB9-AD0C-9C1F6894AAB3}"/>
              </a:ext>
            </a:extLst>
          </p:cNvPr>
          <p:cNvSpPr/>
          <p:nvPr/>
        </p:nvSpPr>
        <p:spPr>
          <a:xfrm>
            <a:off x="2920111" y="4646139"/>
            <a:ext cx="5337624" cy="56120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7FFCF-89CD-439F-BF49-E250B693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8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MBSE </a:t>
            </a:r>
            <a:r>
              <a:rPr lang="en-US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an</a:t>
            </a:r>
            <a:r>
              <a:rPr lang="en-US" sz="6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...</a:t>
            </a:r>
            <a:endParaRPr lang="en-US" sz="8000" b="1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62D268-D781-40E2-9BB8-1580502D5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 fontScale="92500"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Authoritative Source of Knowledge (ASK)</a:t>
            </a:r>
            <a:endParaRPr lang="en-US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AB1A4-90E9-4EEA-A512-41AFE92AF449}"/>
              </a:ext>
            </a:extLst>
          </p:cNvPr>
          <p:cNvSpPr/>
          <p:nvPr/>
        </p:nvSpPr>
        <p:spPr>
          <a:xfrm>
            <a:off x="2438400" y="4152900"/>
            <a:ext cx="9004934" cy="205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Consortium: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Common business challenges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Lighthouse vision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Realization plan</a:t>
            </a:r>
          </a:p>
        </p:txBody>
      </p:sp>
    </p:spTree>
    <p:extLst>
      <p:ext uri="{BB962C8B-B14F-4D97-AF65-F5344CB8AC3E}">
        <p14:creationId xmlns:p14="http://schemas.microsoft.com/office/powerpoint/2010/main" val="30949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 Control Room" descr="A close up of a computer&#10;&#10;Description automatically generated">
            <a:extLst>
              <a:ext uri="{FF2B5EF4-FFF2-40B4-BE49-F238E27FC236}">
                <a16:creationId xmlns:a16="http://schemas.microsoft.com/office/drawing/2014/main" id="{4BD94B08-E930-4AE1-B700-838149CC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95" y="1180257"/>
            <a:ext cx="3320275" cy="1859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6" y="3460017"/>
            <a:ext cx="2490633" cy="198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ounded Rectangle 120"/>
          <p:cNvSpPr/>
          <p:nvPr/>
        </p:nvSpPr>
        <p:spPr>
          <a:xfrm>
            <a:off x="480066" y="1390650"/>
            <a:ext cx="5638800" cy="4953000"/>
          </a:xfrm>
          <a:prstGeom prst="roundRect">
            <a:avLst/>
          </a:prstGeom>
          <a:solidFill>
            <a:schemeClr val="bg1">
              <a:lumMod val="85000"/>
              <a:alpha val="7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 dirty="0"/>
          </a:p>
        </p:txBody>
      </p:sp>
      <p:pic>
        <p:nvPicPr>
          <p:cNvPr id="132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03" y="3905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7" y="2533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03" y="2533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7" y="3676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7" y="47434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03" y="5734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03" y="5810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9" y="530733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7" y="3829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7" y="4210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03" y="2533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Vision: </a:t>
            </a:r>
            <a:r>
              <a:rPr lang="en-US" sz="4000" dirty="0">
                <a:solidFill>
                  <a:srgbClr val="C00000"/>
                </a:solidFill>
              </a:rPr>
              <a:t>System Knowledge Driven Planning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9" y="2686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9" y="2686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9" y="2686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pic>
        <p:nvPicPr>
          <p:cNvPr id="2054" name="Picture 6" descr="C:\Users\sherman.rf\AppData\Local\Microsoft\Windows\Temporary Internet Files\Content.IE5\TZ1K7YUU\idea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96" y="1543050"/>
            <a:ext cx="257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2054" idx="2"/>
            <a:endCxn id="5" idx="0"/>
          </p:cNvCxnSpPr>
          <p:nvPr/>
        </p:nvCxnSpPr>
        <p:spPr>
          <a:xfrm rot="5400000">
            <a:off x="2257909" y="1925484"/>
            <a:ext cx="457200" cy="1063943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3"/>
          <p:cNvCxnSpPr>
            <a:stCxn id="2054" idx="2"/>
            <a:endCxn id="6" idx="0"/>
          </p:cNvCxnSpPr>
          <p:nvPr/>
        </p:nvCxnSpPr>
        <p:spPr>
          <a:xfrm rot="16200000" flipH="1">
            <a:off x="2791307" y="2456027"/>
            <a:ext cx="457200" cy="2857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3"/>
          <p:cNvCxnSpPr>
            <a:stCxn id="2054" idx="2"/>
            <a:endCxn id="7" idx="0"/>
          </p:cNvCxnSpPr>
          <p:nvPr/>
        </p:nvCxnSpPr>
        <p:spPr>
          <a:xfrm rot="16200000" flipH="1">
            <a:off x="3324707" y="1922627"/>
            <a:ext cx="457200" cy="1069657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089669" y="3829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156469" y="36766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223269" y="36766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899668" y="3829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318269" y="50482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927869" y="4591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613669" y="58102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756668" y="46672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975869" y="4972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68" name="Straight Arrow Connector 23"/>
          <p:cNvCxnSpPr>
            <a:stCxn id="5" idx="2"/>
            <a:endCxn id="58" idx="0"/>
          </p:cNvCxnSpPr>
          <p:nvPr/>
        </p:nvCxnSpPr>
        <p:spPr>
          <a:xfrm rot="16200000" flipH="1">
            <a:off x="1889766" y="3131821"/>
            <a:ext cx="609600" cy="48006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23"/>
          <p:cNvCxnSpPr>
            <a:stCxn id="6" idx="2"/>
            <a:endCxn id="59" idx="0"/>
          </p:cNvCxnSpPr>
          <p:nvPr/>
        </p:nvCxnSpPr>
        <p:spPr>
          <a:xfrm rot="16200000" flipH="1">
            <a:off x="2956566" y="3131821"/>
            <a:ext cx="609600" cy="48006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23"/>
          <p:cNvCxnSpPr>
            <a:stCxn id="7" idx="2"/>
            <a:endCxn id="59" idx="0"/>
          </p:cNvCxnSpPr>
          <p:nvPr/>
        </p:nvCxnSpPr>
        <p:spPr>
          <a:xfrm rot="5400000">
            <a:off x="3489966" y="3078481"/>
            <a:ext cx="609600" cy="58674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23"/>
          <p:cNvCxnSpPr>
            <a:stCxn id="60" idx="2"/>
            <a:endCxn id="65" idx="0"/>
          </p:cNvCxnSpPr>
          <p:nvPr/>
        </p:nvCxnSpPr>
        <p:spPr>
          <a:xfrm rot="16200000" flipH="1">
            <a:off x="4834897" y="4552950"/>
            <a:ext cx="762000" cy="7620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23"/>
          <p:cNvCxnSpPr>
            <a:stCxn id="60" idx="2"/>
            <a:endCxn id="64" idx="0"/>
          </p:cNvCxnSpPr>
          <p:nvPr/>
        </p:nvCxnSpPr>
        <p:spPr>
          <a:xfrm rot="5400000">
            <a:off x="4377697" y="3867150"/>
            <a:ext cx="457200" cy="11430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3"/>
          <p:cNvCxnSpPr>
            <a:stCxn id="59" idx="2"/>
            <a:endCxn id="63" idx="0"/>
          </p:cNvCxnSpPr>
          <p:nvPr/>
        </p:nvCxnSpPr>
        <p:spPr>
          <a:xfrm rot="5400000">
            <a:off x="2320297" y="4629150"/>
            <a:ext cx="1752600" cy="6096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23"/>
          <p:cNvCxnSpPr>
            <a:stCxn id="59" idx="3"/>
            <a:endCxn id="60" idx="1"/>
          </p:cNvCxnSpPr>
          <p:nvPr/>
        </p:nvCxnSpPr>
        <p:spPr>
          <a:xfrm>
            <a:off x="3779529" y="3867150"/>
            <a:ext cx="112014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3"/>
          <p:cNvCxnSpPr>
            <a:stCxn id="59" idx="2"/>
            <a:endCxn id="62" idx="0"/>
          </p:cNvCxnSpPr>
          <p:nvPr/>
        </p:nvCxnSpPr>
        <p:spPr>
          <a:xfrm rot="5400000">
            <a:off x="2586997" y="3676650"/>
            <a:ext cx="533400" cy="1295400"/>
          </a:xfrm>
          <a:prstGeom prst="curvedConnector3">
            <a:avLst>
              <a:gd name="adj1" fmla="val 67143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23"/>
          <p:cNvCxnSpPr>
            <a:stCxn id="58" idx="1"/>
            <a:endCxn id="57" idx="3"/>
          </p:cNvCxnSpPr>
          <p:nvPr/>
        </p:nvCxnSpPr>
        <p:spPr>
          <a:xfrm rot="10800000" flipV="1">
            <a:off x="1645929" y="3867150"/>
            <a:ext cx="51054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23"/>
          <p:cNvCxnSpPr>
            <a:stCxn id="57" idx="2"/>
            <a:endCxn id="61" idx="0"/>
          </p:cNvCxnSpPr>
          <p:nvPr/>
        </p:nvCxnSpPr>
        <p:spPr>
          <a:xfrm rot="16200000" flipH="1">
            <a:off x="1062997" y="4514850"/>
            <a:ext cx="838200" cy="2286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3"/>
          <p:cNvCxnSpPr>
            <a:stCxn id="5" idx="2"/>
            <a:endCxn id="60" idx="0"/>
          </p:cNvCxnSpPr>
          <p:nvPr/>
        </p:nvCxnSpPr>
        <p:spPr>
          <a:xfrm rot="16200000" flipH="1">
            <a:off x="3185166" y="1836421"/>
            <a:ext cx="762000" cy="322326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3"/>
          <p:cNvCxnSpPr>
            <a:stCxn id="58" idx="2"/>
            <a:endCxn id="65" idx="0"/>
          </p:cNvCxnSpPr>
          <p:nvPr/>
        </p:nvCxnSpPr>
        <p:spPr>
          <a:xfrm rot="16200000" flipH="1">
            <a:off x="3387097" y="3105150"/>
            <a:ext cx="914400" cy="28194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3"/>
          <p:cNvCxnSpPr>
            <a:stCxn id="65" idx="1"/>
            <a:endCxn id="61" idx="3"/>
          </p:cNvCxnSpPr>
          <p:nvPr/>
        </p:nvCxnSpPr>
        <p:spPr>
          <a:xfrm rot="10800000" flipV="1">
            <a:off x="1874529" y="5162550"/>
            <a:ext cx="3101340" cy="762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3832869" y="5734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125" name="Straight Arrow Connector 23"/>
          <p:cNvCxnSpPr>
            <a:stCxn id="62" idx="2"/>
            <a:endCxn id="124" idx="0"/>
          </p:cNvCxnSpPr>
          <p:nvPr/>
        </p:nvCxnSpPr>
        <p:spPr>
          <a:xfrm rot="16200000" flipH="1">
            <a:off x="2777497" y="4400550"/>
            <a:ext cx="762000" cy="19050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9426" y="3160667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2871" y="31432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5071" y="41338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7671" y="38290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1071" y="42862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2071" y="44386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4671" y="41338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5871" y="44386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958" y="5067845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3271" y="45910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8071" y="53530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871" y="54292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8471" y="31432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11" descr="BS00272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871" y="3295650"/>
            <a:ext cx="4230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686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Rounded Rectangle 185"/>
          <p:cNvSpPr/>
          <p:nvPr/>
        </p:nvSpPr>
        <p:spPr>
          <a:xfrm>
            <a:off x="8663943" y="2686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pic>
        <p:nvPicPr>
          <p:cNvPr id="187" name="Picture 6" descr="C:\Users\sherman.rf\AppData\Local\Microsoft\Windows\Temporary Internet Files\Content.IE5\TZ1K7YUU\idea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30" y="1543050"/>
            <a:ext cx="257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Straight Arrow Connector 23"/>
          <p:cNvCxnSpPr>
            <a:stCxn id="187" idx="2"/>
            <a:endCxn id="186" idx="0"/>
          </p:cNvCxnSpPr>
          <p:nvPr/>
        </p:nvCxnSpPr>
        <p:spPr>
          <a:xfrm rot="16200000" flipH="1">
            <a:off x="8178641" y="1922627"/>
            <a:ext cx="457200" cy="1069657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ounded Rectangle 188"/>
          <p:cNvSpPr/>
          <p:nvPr/>
        </p:nvSpPr>
        <p:spPr>
          <a:xfrm>
            <a:off x="8077203" y="36766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781803" y="4591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191" name="Straight Arrow Connector 23"/>
          <p:cNvCxnSpPr>
            <a:stCxn id="186" idx="2"/>
            <a:endCxn id="189" idx="0"/>
          </p:cNvCxnSpPr>
          <p:nvPr/>
        </p:nvCxnSpPr>
        <p:spPr>
          <a:xfrm rot="5400000">
            <a:off x="8343900" y="3078481"/>
            <a:ext cx="609600" cy="58674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23"/>
          <p:cNvCxnSpPr>
            <a:stCxn id="189" idx="2"/>
            <a:endCxn id="190" idx="0"/>
          </p:cNvCxnSpPr>
          <p:nvPr/>
        </p:nvCxnSpPr>
        <p:spPr>
          <a:xfrm rot="5400000">
            <a:off x="7440931" y="3676650"/>
            <a:ext cx="533400" cy="1295400"/>
          </a:xfrm>
          <a:prstGeom prst="curvedConnector3">
            <a:avLst>
              <a:gd name="adj1" fmla="val 67143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8686803" y="5734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194" name="Straight Arrow Connector 23"/>
          <p:cNvCxnSpPr>
            <a:stCxn id="190" idx="2"/>
            <a:endCxn id="193" idx="0"/>
          </p:cNvCxnSpPr>
          <p:nvPr/>
        </p:nvCxnSpPr>
        <p:spPr>
          <a:xfrm rot="16200000" flipH="1">
            <a:off x="7631431" y="4400550"/>
            <a:ext cx="762000" cy="19050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676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667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5810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801332" y="1725935"/>
            <a:ext cx="1136327" cy="830995"/>
          </a:xfrm>
          <a:prstGeom prst="rect">
            <a:avLst/>
          </a:prstGeom>
          <a:noFill/>
        </p:spPr>
        <p:txBody>
          <a:bodyPr wrap="none" lIns="91435" tIns="45719" rIns="91435" bIns="45719" rtlCol="0">
            <a:spAutoFit/>
          </a:bodyPr>
          <a:lstStyle/>
          <a:p>
            <a:pPr algn="ctr"/>
            <a:r>
              <a:rPr lang="en-US" sz="2400" dirty="0"/>
              <a:t>Current</a:t>
            </a:r>
          </a:p>
          <a:p>
            <a:pPr algn="ctr"/>
            <a:r>
              <a:rPr lang="en-US" sz="2400" dirty="0"/>
              <a:t>State</a:t>
            </a:r>
          </a:p>
        </p:txBody>
      </p:sp>
      <p:cxnSp>
        <p:nvCxnSpPr>
          <p:cNvPr id="141" name="Elbow Connector 140"/>
          <p:cNvCxnSpPr>
            <a:stCxn id="186" idx="3"/>
            <a:endCxn id="147" idx="2"/>
          </p:cNvCxnSpPr>
          <p:nvPr/>
        </p:nvCxnSpPr>
        <p:spPr>
          <a:xfrm>
            <a:off x="9220202" y="2876555"/>
            <a:ext cx="857252" cy="752471"/>
          </a:xfrm>
          <a:prstGeom prst="curvedConnector3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7" y="36004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7" y="3829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C:\Users\sherman.rf\AppData\Local\Microsoft\Windows\Temporary Internet Files\Content.IE5\TZ1K7YUU\20121231-community-r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7" y="4972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4" name="Elbow Connector 140"/>
          <p:cNvCxnSpPr>
            <a:stCxn id="189" idx="3"/>
            <a:endCxn id="222" idx="2"/>
          </p:cNvCxnSpPr>
          <p:nvPr/>
        </p:nvCxnSpPr>
        <p:spPr>
          <a:xfrm flipV="1">
            <a:off x="8633460" y="3810003"/>
            <a:ext cx="1848856" cy="57147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140"/>
          <p:cNvCxnSpPr>
            <a:stCxn id="190" idx="3"/>
            <a:endCxn id="224" idx="2"/>
          </p:cNvCxnSpPr>
          <p:nvPr/>
        </p:nvCxnSpPr>
        <p:spPr>
          <a:xfrm flipV="1">
            <a:off x="7338060" y="4323766"/>
            <a:ext cx="2328224" cy="457784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10077452" y="355281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22" name="Oval 221"/>
          <p:cNvSpPr/>
          <p:nvPr/>
        </p:nvSpPr>
        <p:spPr>
          <a:xfrm>
            <a:off x="10482316" y="3733803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24" name="Oval 223"/>
          <p:cNvSpPr/>
          <p:nvPr/>
        </p:nvSpPr>
        <p:spPr>
          <a:xfrm>
            <a:off x="9666284" y="4247566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27" name="Oval 226"/>
          <p:cNvSpPr/>
          <p:nvPr/>
        </p:nvSpPr>
        <p:spPr>
          <a:xfrm>
            <a:off x="10021375" y="501792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228" name="Elbow Connector 140"/>
          <p:cNvCxnSpPr>
            <a:stCxn id="193" idx="3"/>
            <a:endCxn id="227" idx="4"/>
          </p:cNvCxnSpPr>
          <p:nvPr/>
        </p:nvCxnSpPr>
        <p:spPr>
          <a:xfrm flipV="1">
            <a:off x="9243061" y="5170332"/>
            <a:ext cx="854515" cy="754223"/>
          </a:xfrm>
          <a:prstGeom prst="curvedConnector2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10363213" y="4619614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254" name="Elbow Connector 140"/>
          <p:cNvCxnSpPr>
            <a:stCxn id="193" idx="3"/>
            <a:endCxn id="253" idx="4"/>
          </p:cNvCxnSpPr>
          <p:nvPr/>
        </p:nvCxnSpPr>
        <p:spPr>
          <a:xfrm flipV="1">
            <a:off x="9243065" y="4772014"/>
            <a:ext cx="1196353" cy="1152536"/>
          </a:xfrm>
          <a:prstGeom prst="curvedConnector2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140"/>
          <p:cNvCxnSpPr>
            <a:stCxn id="189" idx="3"/>
            <a:endCxn id="264" idx="2"/>
          </p:cNvCxnSpPr>
          <p:nvPr/>
        </p:nvCxnSpPr>
        <p:spPr>
          <a:xfrm>
            <a:off x="8633465" y="3867150"/>
            <a:ext cx="1682135" cy="191187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Oval 263"/>
          <p:cNvSpPr/>
          <p:nvPr/>
        </p:nvSpPr>
        <p:spPr>
          <a:xfrm>
            <a:off x="10315595" y="3982137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66" name="Oval 265"/>
          <p:cNvSpPr/>
          <p:nvPr/>
        </p:nvSpPr>
        <p:spPr>
          <a:xfrm>
            <a:off x="10067925" y="4241215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67" name="Oval 266"/>
          <p:cNvSpPr/>
          <p:nvPr/>
        </p:nvSpPr>
        <p:spPr>
          <a:xfrm>
            <a:off x="10606241" y="4392541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268" name="Elbow Connector 140"/>
          <p:cNvCxnSpPr>
            <a:stCxn id="190" idx="3"/>
            <a:endCxn id="266" idx="1"/>
          </p:cNvCxnSpPr>
          <p:nvPr/>
        </p:nvCxnSpPr>
        <p:spPr>
          <a:xfrm flipV="1">
            <a:off x="7338066" y="4263539"/>
            <a:ext cx="2752183" cy="518017"/>
          </a:xfrm>
          <a:prstGeom prst="curvedConnector4">
            <a:avLst>
              <a:gd name="adj1" fmla="val 42475"/>
              <a:gd name="adj2" fmla="val 148438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140"/>
          <p:cNvCxnSpPr>
            <a:stCxn id="190" idx="3"/>
            <a:endCxn id="267" idx="2"/>
          </p:cNvCxnSpPr>
          <p:nvPr/>
        </p:nvCxnSpPr>
        <p:spPr>
          <a:xfrm flipV="1">
            <a:off x="7338060" y="4468739"/>
            <a:ext cx="3268181" cy="312811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9506483" y="479408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285" name="Oval 284"/>
          <p:cNvSpPr/>
          <p:nvPr/>
        </p:nvSpPr>
        <p:spPr>
          <a:xfrm>
            <a:off x="10659200" y="5176246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286" name="Elbow Connector 140"/>
          <p:cNvCxnSpPr>
            <a:stCxn id="147" idx="6"/>
            <a:endCxn id="222" idx="0"/>
          </p:cNvCxnSpPr>
          <p:nvPr/>
        </p:nvCxnSpPr>
        <p:spPr>
          <a:xfrm>
            <a:off x="10229852" y="3629025"/>
            <a:ext cx="328664" cy="104783"/>
          </a:xfrm>
          <a:prstGeom prst="curvedConnector2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140"/>
          <p:cNvCxnSpPr>
            <a:stCxn id="147" idx="4"/>
            <a:endCxn id="264" idx="0"/>
          </p:cNvCxnSpPr>
          <p:nvPr/>
        </p:nvCxnSpPr>
        <p:spPr>
          <a:xfrm rot="16200000" flipH="1">
            <a:off x="10134267" y="3724612"/>
            <a:ext cx="276916" cy="238143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lbow Connector 140"/>
          <p:cNvCxnSpPr>
            <a:stCxn id="222" idx="4"/>
            <a:endCxn id="267" idx="0"/>
          </p:cNvCxnSpPr>
          <p:nvPr/>
        </p:nvCxnSpPr>
        <p:spPr>
          <a:xfrm rot="16200000" flipH="1">
            <a:off x="10367316" y="4077410"/>
            <a:ext cx="506337" cy="1239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140"/>
          <p:cNvCxnSpPr>
            <a:stCxn id="264" idx="4"/>
            <a:endCxn id="266" idx="7"/>
          </p:cNvCxnSpPr>
          <p:nvPr/>
        </p:nvCxnSpPr>
        <p:spPr>
          <a:xfrm rot="5400000">
            <a:off x="10230404" y="4102143"/>
            <a:ext cx="128997" cy="19378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Elbow Connector 140"/>
          <p:cNvCxnSpPr>
            <a:stCxn id="264" idx="3"/>
            <a:endCxn id="224" idx="7"/>
          </p:cNvCxnSpPr>
          <p:nvPr/>
        </p:nvCxnSpPr>
        <p:spPr>
          <a:xfrm rot="5400000">
            <a:off x="9988305" y="3920279"/>
            <a:ext cx="157667" cy="54154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140"/>
          <p:cNvCxnSpPr>
            <a:stCxn id="267" idx="3"/>
            <a:endCxn id="253" idx="7"/>
          </p:cNvCxnSpPr>
          <p:nvPr/>
        </p:nvCxnSpPr>
        <p:spPr>
          <a:xfrm rot="5400000">
            <a:off x="10501277" y="4514645"/>
            <a:ext cx="119311" cy="135264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Elbow Connector 140"/>
          <p:cNvCxnSpPr>
            <a:stCxn id="267" idx="5"/>
            <a:endCxn id="285" idx="0"/>
          </p:cNvCxnSpPr>
          <p:nvPr/>
        </p:nvCxnSpPr>
        <p:spPr>
          <a:xfrm rot="5400000">
            <a:off x="10409051" y="4848975"/>
            <a:ext cx="653624" cy="923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140"/>
          <p:cNvCxnSpPr>
            <a:stCxn id="266" idx="4"/>
            <a:endCxn id="227" idx="0"/>
          </p:cNvCxnSpPr>
          <p:nvPr/>
        </p:nvCxnSpPr>
        <p:spPr>
          <a:xfrm rot="5400000">
            <a:off x="9808700" y="4682500"/>
            <a:ext cx="624313" cy="4655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Elbow Connector 140"/>
          <p:cNvCxnSpPr>
            <a:stCxn id="224" idx="4"/>
            <a:endCxn id="282" idx="0"/>
          </p:cNvCxnSpPr>
          <p:nvPr/>
        </p:nvCxnSpPr>
        <p:spPr>
          <a:xfrm rot="5400000">
            <a:off x="9465521" y="4517127"/>
            <a:ext cx="394123" cy="15980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23"/>
          <p:cNvCxnSpPr>
            <a:stCxn id="61" idx="1"/>
            <a:endCxn id="5" idx="1"/>
          </p:cNvCxnSpPr>
          <p:nvPr/>
        </p:nvCxnSpPr>
        <p:spPr>
          <a:xfrm rot="10800000" flipH="1">
            <a:off x="1318269" y="2876550"/>
            <a:ext cx="358140" cy="2362200"/>
          </a:xfrm>
          <a:prstGeom prst="curvedConnector3">
            <a:avLst>
              <a:gd name="adj1" fmla="val -186019"/>
            </a:avLst>
          </a:prstGeom>
          <a:ln w="127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23"/>
          <p:cNvCxnSpPr>
            <a:stCxn id="60" idx="0"/>
            <a:endCxn id="7" idx="3"/>
          </p:cNvCxnSpPr>
          <p:nvPr/>
        </p:nvCxnSpPr>
        <p:spPr>
          <a:xfrm rot="16200000" flipV="1">
            <a:off x="4295781" y="2947035"/>
            <a:ext cx="952500" cy="811531"/>
          </a:xfrm>
          <a:prstGeom prst="curvedConnector2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23"/>
          <p:cNvCxnSpPr>
            <a:stCxn id="124" idx="0"/>
            <a:endCxn id="62" idx="3"/>
          </p:cNvCxnSpPr>
          <p:nvPr/>
        </p:nvCxnSpPr>
        <p:spPr>
          <a:xfrm rot="16200000" flipV="1">
            <a:off x="2821313" y="4444369"/>
            <a:ext cx="952500" cy="1626871"/>
          </a:xfrm>
          <a:prstGeom prst="curvedConnector2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546868" y="1543050"/>
            <a:ext cx="2842261" cy="4572000"/>
            <a:chOff x="4953001" y="1638300"/>
            <a:chExt cx="2131696" cy="3429000"/>
          </a:xfrm>
        </p:grpSpPr>
        <p:pic>
          <p:nvPicPr>
            <p:cNvPr id="114" name="Picture 2" descr="C:\Users\sherman.rf\AppData\Local\Microsoft\Windows\Temporary Internet Files\Content.IE5\TZ1K7YUU\20121231-community-rin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1" y="2495550"/>
              <a:ext cx="239372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ounded Rectangle 115"/>
            <p:cNvSpPr/>
            <p:nvPr/>
          </p:nvSpPr>
          <p:spPr>
            <a:xfrm>
              <a:off x="6650357" y="2495550"/>
              <a:ext cx="417195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pic>
          <p:nvPicPr>
            <p:cNvPr id="117" name="Picture 6" descr="C:\Users\sherman.rf\AppData\Local\Microsoft\Windows\Temporary Internet Files\Content.IE5\TZ1K7YUU\idea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272" y="1638300"/>
              <a:ext cx="192881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Straight Arrow Connector 23"/>
            <p:cNvCxnSpPr>
              <a:stCxn id="117" idx="2"/>
              <a:endCxn id="116" idx="0"/>
            </p:cNvCxnSpPr>
            <p:nvPr/>
          </p:nvCxnSpPr>
          <p:spPr>
            <a:xfrm rot="16200000" flipH="1">
              <a:off x="6286381" y="1922982"/>
              <a:ext cx="342900" cy="80224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ounded Rectangle 118"/>
            <p:cNvSpPr/>
            <p:nvPr/>
          </p:nvSpPr>
          <p:spPr>
            <a:xfrm>
              <a:off x="6210302" y="3238500"/>
              <a:ext cx="417195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238752" y="3924300"/>
              <a:ext cx="417195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126" name="Straight Arrow Connector 23"/>
            <p:cNvCxnSpPr>
              <a:stCxn id="116" idx="2"/>
              <a:endCxn id="119" idx="0"/>
            </p:cNvCxnSpPr>
            <p:nvPr/>
          </p:nvCxnSpPr>
          <p:spPr>
            <a:xfrm rot="5400000">
              <a:off x="6410325" y="2789873"/>
              <a:ext cx="457200" cy="4400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23"/>
            <p:cNvCxnSpPr>
              <a:stCxn id="119" idx="2"/>
              <a:endCxn id="120" idx="0"/>
            </p:cNvCxnSpPr>
            <p:nvPr/>
          </p:nvCxnSpPr>
          <p:spPr>
            <a:xfrm rot="5400000">
              <a:off x="5733098" y="3238500"/>
              <a:ext cx="400050" cy="971550"/>
            </a:xfrm>
            <a:prstGeom prst="curvedConnector3">
              <a:avLst>
                <a:gd name="adj1" fmla="val 67143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27"/>
            <p:cNvSpPr/>
            <p:nvPr/>
          </p:nvSpPr>
          <p:spPr>
            <a:xfrm>
              <a:off x="6667502" y="4781550"/>
              <a:ext cx="417195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129" name="Straight Arrow Connector 23"/>
            <p:cNvCxnSpPr>
              <a:stCxn id="120" idx="2"/>
              <a:endCxn id="128" idx="0"/>
            </p:cNvCxnSpPr>
            <p:nvPr/>
          </p:nvCxnSpPr>
          <p:spPr>
            <a:xfrm rot="16200000" flipH="1">
              <a:off x="5875973" y="3781425"/>
              <a:ext cx="571500" cy="142875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Picture 2" descr="C:\Users\sherman.rf\AppData\Local\Microsoft\Windows\Temporary Internet Files\Content.IE5\TZ1K7YUU\20121231-community-rin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551" y="3238500"/>
              <a:ext cx="239372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sherman.rf\AppData\Local\Microsoft\Windows\Temporary Internet Files\Content.IE5\TZ1K7YUU\20121231-community-rin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3981450"/>
              <a:ext cx="239372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sherman.rf\AppData\Local\Microsoft\Windows\Temporary Internet Files\Content.IE5\TZ1K7YUU\20121231-community-rin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1" y="4838700"/>
              <a:ext cx="239372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04F4BC-B75E-4599-9A0B-FC309A9AA3C9}"/>
              </a:ext>
            </a:extLst>
          </p:cNvPr>
          <p:cNvSpPr txBox="1"/>
          <p:nvPr/>
        </p:nvSpPr>
        <p:spPr>
          <a:xfrm>
            <a:off x="9742484" y="3022493"/>
            <a:ext cx="168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Systems Pattern</a:t>
            </a:r>
          </a:p>
        </p:txBody>
      </p:sp>
      <p:sp>
        <p:nvSpPr>
          <p:cNvPr id="146" name="Rounded Rectangle 90">
            <a:extLst>
              <a:ext uri="{FF2B5EF4-FFF2-40B4-BE49-F238E27FC236}">
                <a16:creationId xmlns:a16="http://schemas.microsoft.com/office/drawing/2014/main" id="{5E617F34-8B90-40A2-99EB-B7D29283934F}"/>
              </a:ext>
            </a:extLst>
          </p:cNvPr>
          <p:cNvSpPr/>
          <p:nvPr/>
        </p:nvSpPr>
        <p:spPr>
          <a:xfrm>
            <a:off x="9523979" y="2150911"/>
            <a:ext cx="1830868" cy="908633"/>
          </a:xfrm>
          <a:prstGeom prst="roundRect">
            <a:avLst>
              <a:gd name="adj" fmla="val 16744"/>
            </a:avLst>
          </a:prstGeom>
          <a:gradFill rotWithShape="1">
            <a:gsLst>
              <a:gs pos="0">
                <a:sysClr val="windowText" lastClr="000000">
                  <a:tint val="1000"/>
                  <a:satMod val="255000"/>
                </a:sysClr>
              </a:gs>
              <a:gs pos="55000">
                <a:sysClr val="windowText" lastClr="000000">
                  <a:tint val="12000"/>
                  <a:satMod val="255000"/>
                </a:sysClr>
              </a:gs>
              <a:gs pos="100000">
                <a:sysClr val="windowText" lastClr="000000">
                  <a:tint val="45000"/>
                  <a:satMod val="250000"/>
                </a:sys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  <a:softEdge rad="127000"/>
          </a:effectLst>
        </p:spPr>
        <p:txBody>
          <a:bodyPr tIns="72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delonTitilliumRegular"/>
              <a:ea typeface="+mn-ea"/>
              <a:cs typeface="+mn-cs"/>
            </a:endParaRPr>
          </a:p>
        </p:txBody>
      </p:sp>
      <p:pic>
        <p:nvPicPr>
          <p:cNvPr id="148" name="Picture 5" descr="C:\Users\sherman.rf\AppData\Local\Microsoft\Windows\Temporary Internet Files\Content.IE5\BD3L4T7U\Olympic_gears_2.svg[1].png">
            <a:extLst>
              <a:ext uri="{FF2B5EF4-FFF2-40B4-BE49-F238E27FC236}">
                <a16:creationId xmlns:a16="http://schemas.microsoft.com/office/drawing/2014/main" id="{20459413-EE9C-4B6C-A282-76FA29F6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84" y="2411077"/>
            <a:ext cx="1454753" cy="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 Control Room" descr="A close up of a computer&#10;&#10;Description automatically generated">
            <a:extLst>
              <a:ext uri="{FF2B5EF4-FFF2-40B4-BE49-F238E27FC236}">
                <a16:creationId xmlns:a16="http://schemas.microsoft.com/office/drawing/2014/main" id="{0BDD621B-6853-4D65-A8E2-A73E84E8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93" y="2051056"/>
            <a:ext cx="5902121" cy="33051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C56D4395-D4F0-4EBD-8D07-A74D00B93710}"/>
              </a:ext>
            </a:extLst>
          </p:cNvPr>
          <p:cNvSpPr txBox="1"/>
          <p:nvPr/>
        </p:nvSpPr>
        <p:spPr>
          <a:xfrm>
            <a:off x="6368432" y="1377746"/>
            <a:ext cx="1009369" cy="830995"/>
          </a:xfrm>
          <a:prstGeom prst="rect">
            <a:avLst/>
          </a:prstGeom>
          <a:noFill/>
        </p:spPr>
        <p:txBody>
          <a:bodyPr wrap="none" lIns="91435" tIns="45719" rIns="91435" bIns="45719" rtlCol="0">
            <a:spAutoFit/>
          </a:bodyPr>
          <a:lstStyle/>
          <a:p>
            <a:pPr algn="ctr"/>
            <a:r>
              <a:rPr lang="en-US" sz="2400" dirty="0"/>
              <a:t>Future</a:t>
            </a:r>
          </a:p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85975CA-8EEF-4068-8903-1DC0B13ED14C}"/>
              </a:ext>
            </a:extLst>
          </p:cNvPr>
          <p:cNvSpPr txBox="1"/>
          <p:nvPr/>
        </p:nvSpPr>
        <p:spPr>
          <a:xfrm>
            <a:off x="9537334" y="866060"/>
            <a:ext cx="1715909" cy="461663"/>
          </a:xfrm>
          <a:prstGeom prst="rect">
            <a:avLst/>
          </a:prstGeom>
          <a:noFill/>
        </p:spPr>
        <p:txBody>
          <a:bodyPr wrap="none" lIns="91435" tIns="45719" rIns="91435" bIns="45719" rtlCol="0">
            <a:spAutoFit/>
          </a:bodyPr>
          <a:lstStyle/>
          <a:p>
            <a:pPr algn="ctr"/>
            <a:r>
              <a:rPr lang="en-US" sz="2400" dirty="0"/>
              <a:t>Future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65F24-8DD3-41B2-A739-CF9A4FCC8208}"/>
              </a:ext>
            </a:extLst>
          </p:cNvPr>
          <p:cNvSpPr/>
          <p:nvPr/>
        </p:nvSpPr>
        <p:spPr>
          <a:xfrm>
            <a:off x="7743229" y="2951288"/>
            <a:ext cx="3014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MBSE</a:t>
            </a:r>
          </a:p>
        </p:txBody>
      </p:sp>
    </p:spTree>
    <p:extLst>
      <p:ext uri="{BB962C8B-B14F-4D97-AF65-F5344CB8AC3E}">
        <p14:creationId xmlns:p14="http://schemas.microsoft.com/office/powerpoint/2010/main" val="3840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0156 -0.2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39805 -0.00069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9" grpId="0" animBg="1"/>
      <p:bldP spid="190" grpId="0" animBg="1"/>
      <p:bldP spid="193" grpId="0" animBg="1"/>
      <p:bldP spid="147" grpId="0" animBg="1"/>
      <p:bldP spid="222" grpId="0" animBg="1"/>
      <p:bldP spid="224" grpId="0" animBg="1"/>
      <p:bldP spid="227" grpId="0" animBg="1"/>
      <p:bldP spid="253" grpId="0" animBg="1"/>
      <p:bldP spid="264" grpId="0" animBg="1"/>
      <p:bldP spid="266" grpId="0" animBg="1"/>
      <p:bldP spid="267" grpId="0" animBg="1"/>
      <p:bldP spid="282" grpId="0" animBg="1"/>
      <p:bldP spid="285" grpId="0" animBg="1"/>
      <p:bldP spid="3" grpId="0"/>
      <p:bldP spid="146" grpId="0" animBg="1"/>
      <p:bldP spid="150" grpId="0"/>
      <p:bldP spid="15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Where possible</a:t>
            </a:r>
            <a:r>
              <a:rPr lang="en-US" b="1" dirty="0"/>
              <a:t>: </a:t>
            </a:r>
            <a:r>
              <a:rPr lang="en-US" dirty="0">
                <a:solidFill>
                  <a:srgbClr val="C00000"/>
                </a:solidFill>
              </a:rPr>
              <a:t>Replace Docs with Views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9D0591-7891-42F4-B889-F54D90951970}"/>
              </a:ext>
            </a:extLst>
          </p:cNvPr>
          <p:cNvGrpSpPr/>
          <p:nvPr/>
        </p:nvGrpSpPr>
        <p:grpSpPr>
          <a:xfrm>
            <a:off x="2047498" y="2875034"/>
            <a:ext cx="2368046" cy="1560316"/>
            <a:chOff x="2750246" y="2573731"/>
            <a:chExt cx="2368046" cy="1560316"/>
          </a:xfrm>
        </p:grpSpPr>
        <p:sp>
          <p:nvSpPr>
            <p:cNvPr id="62" name="Rounded Rectangle 90">
              <a:extLst>
                <a:ext uri="{FF2B5EF4-FFF2-40B4-BE49-F238E27FC236}">
                  <a16:creationId xmlns:a16="http://schemas.microsoft.com/office/drawing/2014/main" id="{AFDF19D9-D6B8-4C6C-A424-B84688ECCCEC}"/>
                </a:ext>
              </a:extLst>
            </p:cNvPr>
            <p:cNvSpPr/>
            <p:nvPr/>
          </p:nvSpPr>
          <p:spPr>
            <a:xfrm>
              <a:off x="2750246" y="2573731"/>
              <a:ext cx="2368046" cy="1560316"/>
            </a:xfrm>
            <a:prstGeom prst="roundRect">
              <a:avLst>
                <a:gd name="adj" fmla="val 16744"/>
              </a:avLst>
            </a:pr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  <a:softEdge rad="127000"/>
            </a:effectLst>
          </p:spPr>
          <p:txBody>
            <a:bodyPr tIns="72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delonTitilliumRegular"/>
                  <a:ea typeface="+mn-ea"/>
                  <a:cs typeface="+mn-cs"/>
                </a:rPr>
                <a:t>System of Systems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F2E30A-6F68-4C9B-A4F7-11D9214F902B}"/>
                </a:ext>
              </a:extLst>
            </p:cNvPr>
            <p:cNvGrpSpPr/>
            <p:nvPr/>
          </p:nvGrpSpPr>
          <p:grpSpPr>
            <a:xfrm>
              <a:off x="3003990" y="2900893"/>
              <a:ext cx="1998658" cy="1046894"/>
              <a:chOff x="3003990" y="2947073"/>
              <a:chExt cx="1998658" cy="1046894"/>
            </a:xfrm>
          </p:grpSpPr>
          <p:pic>
            <p:nvPicPr>
              <p:cNvPr id="63" name="Picture 5" descr="C:\Users\sherman.rf\AppData\Local\Microsoft\Windows\Temporary Internet Files\Content.IE5\BD3L4T7U\Olympic_gears_2.svg[1].png">
                <a:extLst>
                  <a:ext uri="{FF2B5EF4-FFF2-40B4-BE49-F238E27FC236}">
                    <a16:creationId xmlns:a16="http://schemas.microsoft.com/office/drawing/2014/main" id="{851DF440-DBF7-4548-A2A3-E01AF542E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113" y="3655435"/>
                <a:ext cx="731535" cy="256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7" descr="C:\Users\sherman.rf\AppData\Local\Microsoft\Windows\Temporary Internet Files\Content.IE5\AP352PTN\Red_Silhouette_-_Gears.svg[1].png">
                <a:extLst>
                  <a:ext uri="{FF2B5EF4-FFF2-40B4-BE49-F238E27FC236}">
                    <a16:creationId xmlns:a16="http://schemas.microsoft.com/office/drawing/2014/main" id="{BF0DD068-BF1C-494F-9C66-E5F320CDD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723" y="3040721"/>
                <a:ext cx="467917" cy="396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Users\sherman.rf\AppData\Local\Microsoft\Windows\Temporary Internet Files\Content.IE5\NV9PQJ8S\Gears-copy[1].png">
                <a:extLst>
                  <a:ext uri="{FF2B5EF4-FFF2-40B4-BE49-F238E27FC236}">
                    <a16:creationId xmlns:a16="http://schemas.microsoft.com/office/drawing/2014/main" id="{7A68D806-65F7-441A-BE71-36A4DE0AD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09" y="3025756"/>
                <a:ext cx="464611" cy="42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0" descr="C:\Users\sherman.rf\AppData\Local\Microsoft\Windows\Temporary Internet Files\Content.IE5\NV9PQJ8S\Gears_and_Stuff[1].png">
                <a:extLst>
                  <a:ext uri="{FF2B5EF4-FFF2-40B4-BE49-F238E27FC236}">
                    <a16:creationId xmlns:a16="http://schemas.microsoft.com/office/drawing/2014/main" id="{73AC2AEB-669E-4131-BBFD-DED4571B7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775" y="2947073"/>
                <a:ext cx="601062" cy="59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1" descr="C:\Users\sherman.rf\AppData\Local\Microsoft\Windows\Temporary Internet Files\Content.IE5\VD7PWT6U\large-gears-tools-option-preferences-icon-0-16047[1].gif">
                <a:extLst>
                  <a:ext uri="{FF2B5EF4-FFF2-40B4-BE49-F238E27FC236}">
                    <a16:creationId xmlns:a16="http://schemas.microsoft.com/office/drawing/2014/main" id="{9C6DA08B-9A31-4C38-8691-CFCEC3D23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990" y="3576887"/>
                <a:ext cx="455515" cy="417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4" descr="C:\Users\sherman.rf\AppData\Local\Microsoft\Windows\Temporary Internet Files\Content.IE5\79SZ6HA7\2-gears[1].png">
                <a:extLst>
                  <a:ext uri="{FF2B5EF4-FFF2-40B4-BE49-F238E27FC236}">
                    <a16:creationId xmlns:a16="http://schemas.microsoft.com/office/drawing/2014/main" id="{F0A64F80-2417-4EF9-8C38-F6D8C320BD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876" y="3547854"/>
                <a:ext cx="413923" cy="355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2" name="Picture 2">
            <a:extLst>
              <a:ext uri="{FF2B5EF4-FFF2-40B4-BE49-F238E27FC236}">
                <a16:creationId xmlns:a16="http://schemas.microsoft.com/office/drawing/2014/main" id="{CD25AFA0-129C-4538-83D3-4F21394E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6" y="3460017"/>
            <a:ext cx="2490633" cy="198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Users\sherman.rf\AppData\Local\Microsoft\Windows\Temporary Internet Files\Content.IE5\TZ1K7YUU\20121231-community-ring[1].jpg">
            <a:extLst>
              <a:ext uri="{FF2B5EF4-FFF2-40B4-BE49-F238E27FC236}">
                <a16:creationId xmlns:a16="http://schemas.microsoft.com/office/drawing/2014/main" id="{04C2A3ED-7EC3-457C-88B3-CF90F5CB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6860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ounded Rectangle 185">
            <a:extLst>
              <a:ext uri="{FF2B5EF4-FFF2-40B4-BE49-F238E27FC236}">
                <a16:creationId xmlns:a16="http://schemas.microsoft.com/office/drawing/2014/main" id="{7ED42E56-3DA1-426D-86BB-F276F44AAB83}"/>
              </a:ext>
            </a:extLst>
          </p:cNvPr>
          <p:cNvSpPr/>
          <p:nvPr/>
        </p:nvSpPr>
        <p:spPr>
          <a:xfrm>
            <a:off x="8663943" y="2686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pic>
        <p:nvPicPr>
          <p:cNvPr id="45" name="Picture 6" descr="C:\Users\sherman.rf\AppData\Local\Microsoft\Windows\Temporary Internet Files\Content.IE5\TZ1K7YUU\idea[1].png">
            <a:extLst>
              <a:ext uri="{FF2B5EF4-FFF2-40B4-BE49-F238E27FC236}">
                <a16:creationId xmlns:a16="http://schemas.microsoft.com/office/drawing/2014/main" id="{A2A3E0C7-78D6-4A7C-A4DC-B02DF444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30" y="1543050"/>
            <a:ext cx="257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23">
            <a:extLst>
              <a:ext uri="{FF2B5EF4-FFF2-40B4-BE49-F238E27FC236}">
                <a16:creationId xmlns:a16="http://schemas.microsoft.com/office/drawing/2014/main" id="{F5DF069E-D118-4FF5-B42C-763203089D70}"/>
              </a:ext>
            </a:extLst>
          </p:cNvPr>
          <p:cNvCxnSpPr>
            <a:stCxn id="45" idx="2"/>
            <a:endCxn id="44" idx="0"/>
          </p:cNvCxnSpPr>
          <p:nvPr/>
        </p:nvCxnSpPr>
        <p:spPr>
          <a:xfrm rot="16200000" flipH="1">
            <a:off x="8178641" y="1922627"/>
            <a:ext cx="457200" cy="1069657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188">
            <a:extLst>
              <a:ext uri="{FF2B5EF4-FFF2-40B4-BE49-F238E27FC236}">
                <a16:creationId xmlns:a16="http://schemas.microsoft.com/office/drawing/2014/main" id="{2C91049B-C670-42FC-B8AD-AB86ABFA682C}"/>
              </a:ext>
            </a:extLst>
          </p:cNvPr>
          <p:cNvSpPr/>
          <p:nvPr/>
        </p:nvSpPr>
        <p:spPr>
          <a:xfrm>
            <a:off x="8077203" y="36766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sp>
        <p:nvSpPr>
          <p:cNvPr id="48" name="Rounded Rectangle 189">
            <a:extLst>
              <a:ext uri="{FF2B5EF4-FFF2-40B4-BE49-F238E27FC236}">
                <a16:creationId xmlns:a16="http://schemas.microsoft.com/office/drawing/2014/main" id="{7A25C1CD-F74C-43B3-942F-9E21A99A34F1}"/>
              </a:ext>
            </a:extLst>
          </p:cNvPr>
          <p:cNvSpPr/>
          <p:nvPr/>
        </p:nvSpPr>
        <p:spPr>
          <a:xfrm>
            <a:off x="6781803" y="4591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49" name="Straight Arrow Connector 23">
            <a:extLst>
              <a:ext uri="{FF2B5EF4-FFF2-40B4-BE49-F238E27FC236}">
                <a16:creationId xmlns:a16="http://schemas.microsoft.com/office/drawing/2014/main" id="{C9ACA3E6-0CDB-4E80-B167-EF59888A18F9}"/>
              </a:ext>
            </a:extLst>
          </p:cNvPr>
          <p:cNvCxnSpPr>
            <a:stCxn id="44" idx="2"/>
            <a:endCxn id="47" idx="0"/>
          </p:cNvCxnSpPr>
          <p:nvPr/>
        </p:nvCxnSpPr>
        <p:spPr>
          <a:xfrm rot="5400000">
            <a:off x="8343900" y="3078481"/>
            <a:ext cx="609600" cy="58674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3">
            <a:extLst>
              <a:ext uri="{FF2B5EF4-FFF2-40B4-BE49-F238E27FC236}">
                <a16:creationId xmlns:a16="http://schemas.microsoft.com/office/drawing/2014/main" id="{783B0EB8-0120-40D5-A4BC-2D9C6BD883B1}"/>
              </a:ext>
            </a:extLst>
          </p:cNvPr>
          <p:cNvCxnSpPr>
            <a:stCxn id="47" idx="2"/>
            <a:endCxn id="48" idx="0"/>
          </p:cNvCxnSpPr>
          <p:nvPr/>
        </p:nvCxnSpPr>
        <p:spPr>
          <a:xfrm rot="5400000">
            <a:off x="7440931" y="3676650"/>
            <a:ext cx="533400" cy="1295400"/>
          </a:xfrm>
          <a:prstGeom prst="curvedConnector3">
            <a:avLst>
              <a:gd name="adj1" fmla="val 67143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92">
            <a:extLst>
              <a:ext uri="{FF2B5EF4-FFF2-40B4-BE49-F238E27FC236}">
                <a16:creationId xmlns:a16="http://schemas.microsoft.com/office/drawing/2014/main" id="{F490B685-C896-499E-8F5A-AA7542ED105C}"/>
              </a:ext>
            </a:extLst>
          </p:cNvPr>
          <p:cNvSpPr/>
          <p:nvPr/>
        </p:nvSpPr>
        <p:spPr>
          <a:xfrm>
            <a:off x="8686803" y="5734050"/>
            <a:ext cx="55626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200" dirty="0"/>
              <a:t>Mtg</a:t>
            </a:r>
          </a:p>
        </p:txBody>
      </p:sp>
      <p:cxnSp>
        <p:nvCxnSpPr>
          <p:cNvPr id="52" name="Straight Arrow Connector 23">
            <a:extLst>
              <a:ext uri="{FF2B5EF4-FFF2-40B4-BE49-F238E27FC236}">
                <a16:creationId xmlns:a16="http://schemas.microsoft.com/office/drawing/2014/main" id="{F1BA5610-124B-4A4C-AF78-C5787BD92C8B}"/>
              </a:ext>
            </a:extLst>
          </p:cNvPr>
          <p:cNvCxnSpPr>
            <a:stCxn id="48" idx="2"/>
            <a:endCxn id="51" idx="0"/>
          </p:cNvCxnSpPr>
          <p:nvPr/>
        </p:nvCxnSpPr>
        <p:spPr>
          <a:xfrm rot="16200000" flipH="1">
            <a:off x="7631431" y="4400550"/>
            <a:ext cx="762000" cy="190500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C:\Users\sherman.rf\AppData\Local\Microsoft\Windows\Temporary Internet Files\Content.IE5\TZ1K7YUU\20121231-community-ring[1].jpg">
            <a:extLst>
              <a:ext uri="{FF2B5EF4-FFF2-40B4-BE49-F238E27FC236}">
                <a16:creationId xmlns:a16="http://schemas.microsoft.com/office/drawing/2014/main" id="{9BF61854-9A4A-439D-8779-766B282B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6766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sherman.rf\AppData\Local\Microsoft\Windows\Temporary Internet Files\Content.IE5\TZ1K7YUU\20121231-community-ring[1].jpg">
            <a:extLst>
              <a:ext uri="{FF2B5EF4-FFF2-40B4-BE49-F238E27FC236}">
                <a16:creationId xmlns:a16="http://schemas.microsoft.com/office/drawing/2014/main" id="{A1A6D712-82BA-4392-B265-708711CE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667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sherman.rf\AppData\Local\Microsoft\Windows\Temporary Internet Files\Content.IE5\TZ1K7YUU\20121231-community-ring[1].jpg">
            <a:extLst>
              <a:ext uri="{FF2B5EF4-FFF2-40B4-BE49-F238E27FC236}">
                <a16:creationId xmlns:a16="http://schemas.microsoft.com/office/drawing/2014/main" id="{8BED3F03-1E9C-4CF5-ACCE-2FDCE5A7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5810250"/>
            <a:ext cx="3191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Elbow Connector 140">
            <a:extLst>
              <a:ext uri="{FF2B5EF4-FFF2-40B4-BE49-F238E27FC236}">
                <a16:creationId xmlns:a16="http://schemas.microsoft.com/office/drawing/2014/main" id="{5AE6F0CD-4F3A-4562-A541-A15570B91198}"/>
              </a:ext>
            </a:extLst>
          </p:cNvPr>
          <p:cNvCxnSpPr>
            <a:stCxn id="44" idx="3"/>
            <a:endCxn id="95" idx="2"/>
          </p:cNvCxnSpPr>
          <p:nvPr/>
        </p:nvCxnSpPr>
        <p:spPr>
          <a:xfrm>
            <a:off x="9220202" y="2876555"/>
            <a:ext cx="857252" cy="752471"/>
          </a:xfrm>
          <a:prstGeom prst="curvedConnector3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140">
            <a:extLst>
              <a:ext uri="{FF2B5EF4-FFF2-40B4-BE49-F238E27FC236}">
                <a16:creationId xmlns:a16="http://schemas.microsoft.com/office/drawing/2014/main" id="{58032559-F89B-40B1-B42A-2B8B4AB2C360}"/>
              </a:ext>
            </a:extLst>
          </p:cNvPr>
          <p:cNvCxnSpPr>
            <a:stCxn id="47" idx="3"/>
            <a:endCxn id="96" idx="2"/>
          </p:cNvCxnSpPr>
          <p:nvPr/>
        </p:nvCxnSpPr>
        <p:spPr>
          <a:xfrm flipV="1">
            <a:off x="8633460" y="3810003"/>
            <a:ext cx="1848856" cy="57147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140">
            <a:extLst>
              <a:ext uri="{FF2B5EF4-FFF2-40B4-BE49-F238E27FC236}">
                <a16:creationId xmlns:a16="http://schemas.microsoft.com/office/drawing/2014/main" id="{6731C060-E697-4DF5-AC8B-FEDBB457262C}"/>
              </a:ext>
            </a:extLst>
          </p:cNvPr>
          <p:cNvCxnSpPr>
            <a:stCxn id="48" idx="3"/>
            <a:endCxn id="97" idx="2"/>
          </p:cNvCxnSpPr>
          <p:nvPr/>
        </p:nvCxnSpPr>
        <p:spPr>
          <a:xfrm flipV="1">
            <a:off x="7338060" y="4323766"/>
            <a:ext cx="2328224" cy="457784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0B26ED3-20AF-4D70-9CFE-6696DE72F245}"/>
              </a:ext>
            </a:extLst>
          </p:cNvPr>
          <p:cNvSpPr/>
          <p:nvPr/>
        </p:nvSpPr>
        <p:spPr>
          <a:xfrm>
            <a:off x="10077452" y="355281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1BE9545-620B-4E7B-8B68-9E8D701C7256}"/>
              </a:ext>
            </a:extLst>
          </p:cNvPr>
          <p:cNvSpPr/>
          <p:nvPr/>
        </p:nvSpPr>
        <p:spPr>
          <a:xfrm>
            <a:off x="10482316" y="3733803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985BD27-CE92-4385-A3FA-CBBE3EF34F5F}"/>
              </a:ext>
            </a:extLst>
          </p:cNvPr>
          <p:cNvSpPr/>
          <p:nvPr/>
        </p:nvSpPr>
        <p:spPr>
          <a:xfrm>
            <a:off x="9666284" y="4247566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67886C1-CC5C-4879-AD73-D4E1C30AFF14}"/>
              </a:ext>
            </a:extLst>
          </p:cNvPr>
          <p:cNvSpPr/>
          <p:nvPr/>
        </p:nvSpPr>
        <p:spPr>
          <a:xfrm>
            <a:off x="10021375" y="501792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99" name="Elbow Connector 140">
            <a:extLst>
              <a:ext uri="{FF2B5EF4-FFF2-40B4-BE49-F238E27FC236}">
                <a16:creationId xmlns:a16="http://schemas.microsoft.com/office/drawing/2014/main" id="{30142D5A-BB98-4F4E-9029-AEB2876862A5}"/>
              </a:ext>
            </a:extLst>
          </p:cNvPr>
          <p:cNvCxnSpPr>
            <a:stCxn id="51" idx="3"/>
            <a:endCxn id="98" idx="4"/>
          </p:cNvCxnSpPr>
          <p:nvPr/>
        </p:nvCxnSpPr>
        <p:spPr>
          <a:xfrm flipV="1">
            <a:off x="9243061" y="5170332"/>
            <a:ext cx="854515" cy="754223"/>
          </a:xfrm>
          <a:prstGeom prst="curvedConnector2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5DE13E73-6078-4491-8244-A5DA6A171894}"/>
              </a:ext>
            </a:extLst>
          </p:cNvPr>
          <p:cNvSpPr/>
          <p:nvPr/>
        </p:nvSpPr>
        <p:spPr>
          <a:xfrm>
            <a:off x="10363213" y="4619614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101" name="Elbow Connector 140">
            <a:extLst>
              <a:ext uri="{FF2B5EF4-FFF2-40B4-BE49-F238E27FC236}">
                <a16:creationId xmlns:a16="http://schemas.microsoft.com/office/drawing/2014/main" id="{0EBE7B7F-FCB2-4745-A88D-9CA0384BEC64}"/>
              </a:ext>
            </a:extLst>
          </p:cNvPr>
          <p:cNvCxnSpPr>
            <a:stCxn id="51" idx="3"/>
            <a:endCxn id="100" idx="4"/>
          </p:cNvCxnSpPr>
          <p:nvPr/>
        </p:nvCxnSpPr>
        <p:spPr>
          <a:xfrm flipV="1">
            <a:off x="9243065" y="4772014"/>
            <a:ext cx="1196353" cy="1152536"/>
          </a:xfrm>
          <a:prstGeom prst="curvedConnector2">
            <a:avLst/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40">
            <a:extLst>
              <a:ext uri="{FF2B5EF4-FFF2-40B4-BE49-F238E27FC236}">
                <a16:creationId xmlns:a16="http://schemas.microsoft.com/office/drawing/2014/main" id="{E6C3000D-4DB3-4CEC-9C39-000D245797AB}"/>
              </a:ext>
            </a:extLst>
          </p:cNvPr>
          <p:cNvCxnSpPr>
            <a:stCxn id="47" idx="3"/>
            <a:endCxn id="103" idx="2"/>
          </p:cNvCxnSpPr>
          <p:nvPr/>
        </p:nvCxnSpPr>
        <p:spPr>
          <a:xfrm>
            <a:off x="8633465" y="3867150"/>
            <a:ext cx="1682135" cy="191187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FDEEBF61-AA9D-4617-9802-B645CA2B5673}"/>
              </a:ext>
            </a:extLst>
          </p:cNvPr>
          <p:cNvSpPr/>
          <p:nvPr/>
        </p:nvSpPr>
        <p:spPr>
          <a:xfrm>
            <a:off x="10315595" y="3982137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51A5E6C-191C-478F-AE2B-6EB16DB29B1A}"/>
              </a:ext>
            </a:extLst>
          </p:cNvPr>
          <p:cNvSpPr/>
          <p:nvPr/>
        </p:nvSpPr>
        <p:spPr>
          <a:xfrm>
            <a:off x="10067925" y="4241215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3B11D37-74F6-4612-8352-25BBC73B6A3A}"/>
              </a:ext>
            </a:extLst>
          </p:cNvPr>
          <p:cNvSpPr/>
          <p:nvPr/>
        </p:nvSpPr>
        <p:spPr>
          <a:xfrm>
            <a:off x="10606241" y="4392541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106" name="Elbow Connector 140">
            <a:extLst>
              <a:ext uri="{FF2B5EF4-FFF2-40B4-BE49-F238E27FC236}">
                <a16:creationId xmlns:a16="http://schemas.microsoft.com/office/drawing/2014/main" id="{12768A13-B80D-43D0-BFF3-4A2547A0F4AD}"/>
              </a:ext>
            </a:extLst>
          </p:cNvPr>
          <p:cNvCxnSpPr>
            <a:stCxn id="48" idx="3"/>
            <a:endCxn id="104" idx="1"/>
          </p:cNvCxnSpPr>
          <p:nvPr/>
        </p:nvCxnSpPr>
        <p:spPr>
          <a:xfrm flipV="1">
            <a:off x="7338066" y="4263539"/>
            <a:ext cx="2752183" cy="518017"/>
          </a:xfrm>
          <a:prstGeom prst="curvedConnector4">
            <a:avLst>
              <a:gd name="adj1" fmla="val 42475"/>
              <a:gd name="adj2" fmla="val 148438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40">
            <a:extLst>
              <a:ext uri="{FF2B5EF4-FFF2-40B4-BE49-F238E27FC236}">
                <a16:creationId xmlns:a16="http://schemas.microsoft.com/office/drawing/2014/main" id="{D20A9F39-435F-438C-A882-CED1977EBCAB}"/>
              </a:ext>
            </a:extLst>
          </p:cNvPr>
          <p:cNvCxnSpPr>
            <a:stCxn id="48" idx="3"/>
            <a:endCxn id="105" idx="2"/>
          </p:cNvCxnSpPr>
          <p:nvPr/>
        </p:nvCxnSpPr>
        <p:spPr>
          <a:xfrm flipV="1">
            <a:off x="7338060" y="4468739"/>
            <a:ext cx="3268181" cy="312811"/>
          </a:xfrm>
          <a:prstGeom prst="curvedConnector3">
            <a:avLst>
              <a:gd name="adj1" fmla="val 50000"/>
            </a:avLst>
          </a:prstGeom>
          <a:ln w="3175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02712121-B592-40BD-8A44-D6343202963E}"/>
              </a:ext>
            </a:extLst>
          </p:cNvPr>
          <p:cNvSpPr/>
          <p:nvPr/>
        </p:nvSpPr>
        <p:spPr>
          <a:xfrm>
            <a:off x="9506483" y="4794089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61A7B14-8929-4747-9CCE-C50975DEC5FF}"/>
              </a:ext>
            </a:extLst>
          </p:cNvPr>
          <p:cNvSpPr/>
          <p:nvPr/>
        </p:nvSpPr>
        <p:spPr>
          <a:xfrm>
            <a:off x="10659200" y="5176246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n-US" sz="2400"/>
          </a:p>
        </p:txBody>
      </p:sp>
      <p:cxnSp>
        <p:nvCxnSpPr>
          <p:cNvPr id="110" name="Elbow Connector 140">
            <a:extLst>
              <a:ext uri="{FF2B5EF4-FFF2-40B4-BE49-F238E27FC236}">
                <a16:creationId xmlns:a16="http://schemas.microsoft.com/office/drawing/2014/main" id="{37D1081A-96D6-46CD-98B4-7A2D9ADC65EA}"/>
              </a:ext>
            </a:extLst>
          </p:cNvPr>
          <p:cNvCxnSpPr>
            <a:stCxn id="95" idx="6"/>
            <a:endCxn id="96" idx="0"/>
          </p:cNvCxnSpPr>
          <p:nvPr/>
        </p:nvCxnSpPr>
        <p:spPr>
          <a:xfrm>
            <a:off x="10229852" y="3629025"/>
            <a:ext cx="328664" cy="104783"/>
          </a:xfrm>
          <a:prstGeom prst="curvedConnector2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40">
            <a:extLst>
              <a:ext uri="{FF2B5EF4-FFF2-40B4-BE49-F238E27FC236}">
                <a16:creationId xmlns:a16="http://schemas.microsoft.com/office/drawing/2014/main" id="{FBBF2FCB-D061-4A6D-927D-2D31A55315B9}"/>
              </a:ext>
            </a:extLst>
          </p:cNvPr>
          <p:cNvCxnSpPr>
            <a:stCxn id="95" idx="4"/>
            <a:endCxn id="103" idx="0"/>
          </p:cNvCxnSpPr>
          <p:nvPr/>
        </p:nvCxnSpPr>
        <p:spPr>
          <a:xfrm rot="16200000" flipH="1">
            <a:off x="10134267" y="3724612"/>
            <a:ext cx="276916" cy="238143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40">
            <a:extLst>
              <a:ext uri="{FF2B5EF4-FFF2-40B4-BE49-F238E27FC236}">
                <a16:creationId xmlns:a16="http://schemas.microsoft.com/office/drawing/2014/main" id="{EFA8741E-C4ED-46B9-88D9-F5CE49D30A4C}"/>
              </a:ext>
            </a:extLst>
          </p:cNvPr>
          <p:cNvCxnSpPr>
            <a:stCxn id="96" idx="4"/>
            <a:endCxn id="105" idx="0"/>
          </p:cNvCxnSpPr>
          <p:nvPr/>
        </p:nvCxnSpPr>
        <p:spPr>
          <a:xfrm rot="16200000" flipH="1">
            <a:off x="10367316" y="4077410"/>
            <a:ext cx="506337" cy="1239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40">
            <a:extLst>
              <a:ext uri="{FF2B5EF4-FFF2-40B4-BE49-F238E27FC236}">
                <a16:creationId xmlns:a16="http://schemas.microsoft.com/office/drawing/2014/main" id="{F8794A4C-EEE1-46A0-87A4-15B26005D05E}"/>
              </a:ext>
            </a:extLst>
          </p:cNvPr>
          <p:cNvCxnSpPr>
            <a:stCxn id="103" idx="4"/>
            <a:endCxn id="104" idx="7"/>
          </p:cNvCxnSpPr>
          <p:nvPr/>
        </p:nvCxnSpPr>
        <p:spPr>
          <a:xfrm rot="5400000">
            <a:off x="10230404" y="4102143"/>
            <a:ext cx="128997" cy="19378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40">
            <a:extLst>
              <a:ext uri="{FF2B5EF4-FFF2-40B4-BE49-F238E27FC236}">
                <a16:creationId xmlns:a16="http://schemas.microsoft.com/office/drawing/2014/main" id="{584D8CBB-2EF2-45A8-B9AA-2E0754E91C2B}"/>
              </a:ext>
            </a:extLst>
          </p:cNvPr>
          <p:cNvCxnSpPr>
            <a:stCxn id="103" idx="3"/>
            <a:endCxn id="97" idx="7"/>
          </p:cNvCxnSpPr>
          <p:nvPr/>
        </p:nvCxnSpPr>
        <p:spPr>
          <a:xfrm rot="5400000">
            <a:off x="9988305" y="3920279"/>
            <a:ext cx="157667" cy="54154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40">
            <a:extLst>
              <a:ext uri="{FF2B5EF4-FFF2-40B4-BE49-F238E27FC236}">
                <a16:creationId xmlns:a16="http://schemas.microsoft.com/office/drawing/2014/main" id="{5C11130F-968D-4BCF-85CC-E77EF91492D2}"/>
              </a:ext>
            </a:extLst>
          </p:cNvPr>
          <p:cNvCxnSpPr>
            <a:stCxn id="105" idx="3"/>
            <a:endCxn id="100" idx="7"/>
          </p:cNvCxnSpPr>
          <p:nvPr/>
        </p:nvCxnSpPr>
        <p:spPr>
          <a:xfrm rot="5400000">
            <a:off x="10501277" y="4514645"/>
            <a:ext cx="119311" cy="135264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40">
            <a:extLst>
              <a:ext uri="{FF2B5EF4-FFF2-40B4-BE49-F238E27FC236}">
                <a16:creationId xmlns:a16="http://schemas.microsoft.com/office/drawing/2014/main" id="{7C8ED2BE-0B2E-4FD6-B4AA-80E853F4FEFE}"/>
              </a:ext>
            </a:extLst>
          </p:cNvPr>
          <p:cNvCxnSpPr>
            <a:stCxn id="105" idx="5"/>
            <a:endCxn id="109" idx="0"/>
          </p:cNvCxnSpPr>
          <p:nvPr/>
        </p:nvCxnSpPr>
        <p:spPr>
          <a:xfrm rot="5400000">
            <a:off x="10409051" y="4848975"/>
            <a:ext cx="653624" cy="923"/>
          </a:xfrm>
          <a:prstGeom prst="curvedConnector3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40">
            <a:extLst>
              <a:ext uri="{FF2B5EF4-FFF2-40B4-BE49-F238E27FC236}">
                <a16:creationId xmlns:a16="http://schemas.microsoft.com/office/drawing/2014/main" id="{623BB790-7744-4087-8F9B-5C08DD569839}"/>
              </a:ext>
            </a:extLst>
          </p:cNvPr>
          <p:cNvCxnSpPr>
            <a:stCxn id="104" idx="4"/>
            <a:endCxn id="98" idx="0"/>
          </p:cNvCxnSpPr>
          <p:nvPr/>
        </p:nvCxnSpPr>
        <p:spPr>
          <a:xfrm rot="5400000">
            <a:off x="9808700" y="4682500"/>
            <a:ext cx="624313" cy="4655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40">
            <a:extLst>
              <a:ext uri="{FF2B5EF4-FFF2-40B4-BE49-F238E27FC236}">
                <a16:creationId xmlns:a16="http://schemas.microsoft.com/office/drawing/2014/main" id="{E6AB8741-165C-4204-BAD9-37713F5EEABC}"/>
              </a:ext>
            </a:extLst>
          </p:cNvPr>
          <p:cNvCxnSpPr>
            <a:stCxn id="97" idx="4"/>
            <a:endCxn id="108" idx="0"/>
          </p:cNvCxnSpPr>
          <p:nvPr/>
        </p:nvCxnSpPr>
        <p:spPr>
          <a:xfrm rot="5400000">
            <a:off x="9465521" y="4517127"/>
            <a:ext cx="394123" cy="15980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594E4A4-051B-428E-9AC1-AF81D7A13B0E}"/>
              </a:ext>
            </a:extLst>
          </p:cNvPr>
          <p:cNvSpPr txBox="1"/>
          <p:nvPr/>
        </p:nvSpPr>
        <p:spPr>
          <a:xfrm>
            <a:off x="9742484" y="3022493"/>
            <a:ext cx="168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Systems Pattern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B3955D8-72EA-46A3-B32B-8037D89701A9}"/>
              </a:ext>
            </a:extLst>
          </p:cNvPr>
          <p:cNvGrpSpPr/>
          <p:nvPr/>
        </p:nvGrpSpPr>
        <p:grpSpPr>
          <a:xfrm>
            <a:off x="9231526" y="3676650"/>
            <a:ext cx="2368046" cy="1560316"/>
            <a:chOff x="2750246" y="2573731"/>
            <a:chExt cx="2368046" cy="1560316"/>
          </a:xfrm>
        </p:grpSpPr>
        <p:sp>
          <p:nvSpPr>
            <p:cNvPr id="77" name="Rounded Rectangle 90">
              <a:extLst>
                <a:ext uri="{FF2B5EF4-FFF2-40B4-BE49-F238E27FC236}">
                  <a16:creationId xmlns:a16="http://schemas.microsoft.com/office/drawing/2014/main" id="{C4755A63-2CD8-4288-90C2-AEDCB384D0D1}"/>
                </a:ext>
              </a:extLst>
            </p:cNvPr>
            <p:cNvSpPr/>
            <p:nvPr/>
          </p:nvSpPr>
          <p:spPr>
            <a:xfrm>
              <a:off x="2750246" y="2573731"/>
              <a:ext cx="2368046" cy="1560316"/>
            </a:xfrm>
            <a:prstGeom prst="roundRect">
              <a:avLst>
                <a:gd name="adj" fmla="val 16744"/>
              </a:avLst>
            </a:pr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  <a:softEdge rad="127000"/>
            </a:effectLst>
          </p:spPr>
          <p:txBody>
            <a:bodyPr tIns="72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delonTitilliumRegular"/>
                  <a:ea typeface="+mn-ea"/>
                  <a:cs typeface="+mn-cs"/>
                </a:rPr>
                <a:t>System of Systems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133AC06-E822-4A1A-9B65-60975405FF8E}"/>
                </a:ext>
              </a:extLst>
            </p:cNvPr>
            <p:cNvGrpSpPr/>
            <p:nvPr/>
          </p:nvGrpSpPr>
          <p:grpSpPr>
            <a:xfrm>
              <a:off x="3003990" y="2900893"/>
              <a:ext cx="1998658" cy="1046894"/>
              <a:chOff x="3003990" y="2947073"/>
              <a:chExt cx="1998658" cy="1046894"/>
            </a:xfrm>
          </p:grpSpPr>
          <p:pic>
            <p:nvPicPr>
              <p:cNvPr id="79" name="Picture 5" descr="C:\Users\sherman.rf\AppData\Local\Microsoft\Windows\Temporary Internet Files\Content.IE5\BD3L4T7U\Olympic_gears_2.svg[1].png">
                <a:extLst>
                  <a:ext uri="{FF2B5EF4-FFF2-40B4-BE49-F238E27FC236}">
                    <a16:creationId xmlns:a16="http://schemas.microsoft.com/office/drawing/2014/main" id="{4260CB97-2DAE-4176-A1E0-FE31D007D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113" y="3655435"/>
                <a:ext cx="731535" cy="256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C:\Users\sherman.rf\AppData\Local\Microsoft\Windows\Temporary Internet Files\Content.IE5\AP352PTN\Red_Silhouette_-_Gears.svg[1].png">
                <a:extLst>
                  <a:ext uri="{FF2B5EF4-FFF2-40B4-BE49-F238E27FC236}">
                    <a16:creationId xmlns:a16="http://schemas.microsoft.com/office/drawing/2014/main" id="{4199BD44-B588-454A-8C71-368711B59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723" y="3040721"/>
                <a:ext cx="467917" cy="396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C:\Users\sherman.rf\AppData\Local\Microsoft\Windows\Temporary Internet Files\Content.IE5\NV9PQJ8S\Gears-copy[1].png">
                <a:extLst>
                  <a:ext uri="{FF2B5EF4-FFF2-40B4-BE49-F238E27FC236}">
                    <a16:creationId xmlns:a16="http://schemas.microsoft.com/office/drawing/2014/main" id="{B16A5900-F640-4873-928B-5CB702567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09" y="3025756"/>
                <a:ext cx="464611" cy="42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0" descr="C:\Users\sherman.rf\AppData\Local\Microsoft\Windows\Temporary Internet Files\Content.IE5\NV9PQJ8S\Gears_and_Stuff[1].png">
                <a:extLst>
                  <a:ext uri="{FF2B5EF4-FFF2-40B4-BE49-F238E27FC236}">
                    <a16:creationId xmlns:a16="http://schemas.microsoft.com/office/drawing/2014/main" id="{84325320-D180-49AC-9CFC-4063E0A5E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775" y="2947073"/>
                <a:ext cx="601062" cy="59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sherman.rf\AppData\Local\Microsoft\Windows\Temporary Internet Files\Content.IE5\VD7PWT6U\large-gears-tools-option-preferences-icon-0-16047[1].gif">
                <a:extLst>
                  <a:ext uri="{FF2B5EF4-FFF2-40B4-BE49-F238E27FC236}">
                    <a16:creationId xmlns:a16="http://schemas.microsoft.com/office/drawing/2014/main" id="{8C045CF7-7EF0-48A2-82BC-7A6D66824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990" y="3576887"/>
                <a:ext cx="455515" cy="417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sherman.rf\AppData\Local\Microsoft\Windows\Temporary Internet Files\Content.IE5\79SZ6HA7\2-gears[1].png">
                <a:extLst>
                  <a:ext uri="{FF2B5EF4-FFF2-40B4-BE49-F238E27FC236}">
                    <a16:creationId xmlns:a16="http://schemas.microsoft.com/office/drawing/2014/main" id="{49887188-E991-42BA-BF33-EAC4D6286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876" y="3547854"/>
                <a:ext cx="413923" cy="355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92D44B-E4FE-48F0-85D3-D3320FFDB95A}"/>
              </a:ext>
            </a:extLst>
          </p:cNvPr>
          <p:cNvGrpSpPr/>
          <p:nvPr/>
        </p:nvGrpSpPr>
        <p:grpSpPr>
          <a:xfrm>
            <a:off x="364610" y="1355862"/>
            <a:ext cx="5621048" cy="4621709"/>
            <a:chOff x="364610" y="1355862"/>
            <a:chExt cx="5621048" cy="462170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7D3877-D4EF-4895-8389-8B1ADBCC3DC5}"/>
                </a:ext>
              </a:extLst>
            </p:cNvPr>
            <p:cNvSpPr txBox="1"/>
            <p:nvPr/>
          </p:nvSpPr>
          <p:spPr>
            <a:xfrm>
              <a:off x="982550" y="1373267"/>
              <a:ext cx="1177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Needs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5470EC-D5D4-4DD4-8997-CC53E861DEFA}"/>
                </a:ext>
              </a:extLst>
            </p:cNvPr>
            <p:cNvSpPr txBox="1"/>
            <p:nvPr/>
          </p:nvSpPr>
          <p:spPr>
            <a:xfrm>
              <a:off x="2404944" y="1355862"/>
              <a:ext cx="1570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Requirements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8B668BD-87E9-44D2-8752-79A29D9DB18F}"/>
                </a:ext>
              </a:extLst>
            </p:cNvPr>
            <p:cNvSpPr txBox="1"/>
            <p:nvPr/>
          </p:nvSpPr>
          <p:spPr>
            <a:xfrm>
              <a:off x="4538032" y="1367091"/>
              <a:ext cx="1349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Derived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Requirements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CEFE0DC-32FD-4BAF-9CC1-0DD9A8FF5AC6}"/>
                </a:ext>
              </a:extLst>
            </p:cNvPr>
            <p:cNvSpPr txBox="1"/>
            <p:nvPr/>
          </p:nvSpPr>
          <p:spPr>
            <a:xfrm>
              <a:off x="4513358" y="5392796"/>
              <a:ext cx="1134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Results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E15C33E-9DF9-4080-A86B-8E3A624458CD}"/>
                </a:ext>
              </a:extLst>
            </p:cNvPr>
            <p:cNvSpPr txBox="1"/>
            <p:nvPr/>
          </p:nvSpPr>
          <p:spPr>
            <a:xfrm>
              <a:off x="2215085" y="5385876"/>
              <a:ext cx="1949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Allocation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>
                  <a:solidFill>
                    <a:prstClr val="black"/>
                  </a:solidFill>
                  <a:latin typeface="Calibri"/>
                </a:rPr>
                <a:t>Physical Components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1CEE5BE-C713-455A-B008-4ECD090718C7}"/>
                </a:ext>
              </a:extLst>
            </p:cNvPr>
            <p:cNvSpPr txBox="1"/>
            <p:nvPr/>
          </p:nvSpPr>
          <p:spPr>
            <a:xfrm>
              <a:off x="986422" y="5392796"/>
              <a:ext cx="85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A3C4B45-1FA5-461F-8DE1-86A9E5D8753D}"/>
                </a:ext>
              </a:extLst>
            </p:cNvPr>
            <p:cNvCxnSpPr/>
            <p:nvPr/>
          </p:nvCxnSpPr>
          <p:spPr>
            <a:xfrm>
              <a:off x="3189999" y="2581313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FCF4797-A021-41BC-B24E-F06A1FE60604}"/>
                </a:ext>
              </a:extLst>
            </p:cNvPr>
            <p:cNvCxnSpPr/>
            <p:nvPr/>
          </p:nvCxnSpPr>
          <p:spPr>
            <a:xfrm flipV="1">
              <a:off x="3189999" y="4473632"/>
              <a:ext cx="0" cy="250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99957C1-5C4C-4D8D-BC8C-12A16A88FC4D}"/>
                </a:ext>
              </a:extLst>
            </p:cNvPr>
            <p:cNvCxnSpPr/>
            <p:nvPr/>
          </p:nvCxnSpPr>
          <p:spPr>
            <a:xfrm flipH="1">
              <a:off x="4508527" y="2573804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A074143A-561E-424D-BB0E-48E9CD6B2123}"/>
                </a:ext>
              </a:extLst>
            </p:cNvPr>
            <p:cNvCxnSpPr/>
            <p:nvPr/>
          </p:nvCxnSpPr>
          <p:spPr>
            <a:xfrm flipH="1">
              <a:off x="1761437" y="4495442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0BE2BD3-F23F-4565-88C1-420993070820}"/>
                </a:ext>
              </a:extLst>
            </p:cNvPr>
            <p:cNvCxnSpPr/>
            <p:nvPr/>
          </p:nvCxnSpPr>
          <p:spPr>
            <a:xfrm>
              <a:off x="1756085" y="2582973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498C1B0-04E6-4E4E-B782-A14A380554B2}"/>
                </a:ext>
              </a:extLst>
            </p:cNvPr>
            <p:cNvCxnSpPr/>
            <p:nvPr/>
          </p:nvCxnSpPr>
          <p:spPr>
            <a:xfrm rot="16200000">
              <a:off x="1867006" y="3612606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2BC5B4E-C62C-46BF-ADBF-87C4CA97C5F1}"/>
                </a:ext>
              </a:extLst>
            </p:cNvPr>
            <p:cNvCxnSpPr/>
            <p:nvPr/>
          </p:nvCxnSpPr>
          <p:spPr>
            <a:xfrm rot="16200000">
              <a:off x="4619472" y="3645274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1FD6DF7-7C87-46C5-9640-53DDCE1F85CB}"/>
                </a:ext>
              </a:extLst>
            </p:cNvPr>
            <p:cNvCxnSpPr/>
            <p:nvPr/>
          </p:nvCxnSpPr>
          <p:spPr>
            <a:xfrm>
              <a:off x="4521364" y="4511425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134" name="Picture 11" descr="BS00272_[1]">
              <a:extLst>
                <a:ext uri="{FF2B5EF4-FFF2-40B4-BE49-F238E27FC236}">
                  <a16:creationId xmlns:a16="http://schemas.microsoft.com/office/drawing/2014/main" id="{4904E311-049B-4DCE-ABBF-D413D4A71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94194" y="1972663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11" descr="BS00272_[1]">
              <a:extLst>
                <a:ext uri="{FF2B5EF4-FFF2-40B4-BE49-F238E27FC236}">
                  <a16:creationId xmlns:a16="http://schemas.microsoft.com/office/drawing/2014/main" id="{1FC6D967-A45C-497B-8714-7FB891F52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13348" y="1960417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11" descr="BS00272_[1]">
              <a:extLst>
                <a:ext uri="{FF2B5EF4-FFF2-40B4-BE49-F238E27FC236}">
                  <a16:creationId xmlns:a16="http://schemas.microsoft.com/office/drawing/2014/main" id="{74C51D8D-1617-41FA-9250-835137182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32504" y="1948171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11" descr="BS00272_[1]">
              <a:extLst>
                <a:ext uri="{FF2B5EF4-FFF2-40B4-BE49-F238E27FC236}">
                  <a16:creationId xmlns:a16="http://schemas.microsoft.com/office/drawing/2014/main" id="{FAE1BC75-00F8-4314-8751-68A8984EE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8731" y="3457269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11" descr="BS00272_[1]">
              <a:extLst>
                <a:ext uri="{FF2B5EF4-FFF2-40B4-BE49-F238E27FC236}">
                  <a16:creationId xmlns:a16="http://schemas.microsoft.com/office/drawing/2014/main" id="{2D29253B-5422-4E4D-BFFC-53B8FE86E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32355" y="3466180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1" descr="BS00272_[1]">
              <a:extLst>
                <a:ext uri="{FF2B5EF4-FFF2-40B4-BE49-F238E27FC236}">
                  <a16:creationId xmlns:a16="http://schemas.microsoft.com/office/drawing/2014/main" id="{1B89A0BE-365B-4B93-B8B5-2F432FA31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94194" y="4826724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11" descr="BS00272_[1]">
              <a:extLst>
                <a:ext uri="{FF2B5EF4-FFF2-40B4-BE49-F238E27FC236}">
                  <a16:creationId xmlns:a16="http://schemas.microsoft.com/office/drawing/2014/main" id="{7D47EE9A-F569-478F-A932-53436E73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13348" y="4814478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11" descr="BS00272_[1]">
              <a:extLst>
                <a:ext uri="{FF2B5EF4-FFF2-40B4-BE49-F238E27FC236}">
                  <a16:creationId xmlns:a16="http://schemas.microsoft.com/office/drawing/2014/main" id="{19C52927-170E-49EB-99F3-C1A434207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32504" y="4802232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A8ACE24-6F0F-4A93-8580-15F802DC0E7D}"/>
                </a:ext>
              </a:extLst>
            </p:cNvPr>
            <p:cNvSpPr txBox="1"/>
            <p:nvPr/>
          </p:nvSpPr>
          <p:spPr>
            <a:xfrm>
              <a:off x="364610" y="2921904"/>
              <a:ext cx="1602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Performance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Measures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F3FF090-BDE8-4F50-9F0D-0735FBC360C7}"/>
                </a:ext>
              </a:extLst>
            </p:cNvPr>
            <p:cNvSpPr txBox="1"/>
            <p:nvPr/>
          </p:nvSpPr>
          <p:spPr>
            <a:xfrm>
              <a:off x="4883151" y="2921904"/>
              <a:ext cx="1088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Parametric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Analysis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2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58972 -0.1173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2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9B0930-D775-4934-8041-19C318D8A4B9}"/>
              </a:ext>
            </a:extLst>
          </p:cNvPr>
          <p:cNvSpPr/>
          <p:nvPr/>
        </p:nvSpPr>
        <p:spPr>
          <a:xfrm>
            <a:off x="6617591" y="1369411"/>
            <a:ext cx="4968240" cy="4834999"/>
          </a:xfrm>
          <a:prstGeom prst="roundRect">
            <a:avLst>
              <a:gd name="adj" fmla="val 8035"/>
            </a:avLst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Discipline Based Governance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Standard model &amp; views drive: </a:t>
            </a:r>
            <a:r>
              <a:rPr lang="en-US" sz="2800" dirty="0">
                <a:solidFill>
                  <a:srgbClr val="C00000"/>
                </a:solidFill>
              </a:rPr>
              <a:t>X-Discipline Common Processes</a:t>
            </a:r>
            <a:endParaRPr lang="en-US" sz="2800" b="1" dirty="0"/>
          </a:p>
        </p:txBody>
      </p:sp>
      <p:pic>
        <p:nvPicPr>
          <p:cNvPr id="8" name="Picture 7" descr="A picture containing building, sky, tower, grass&#10;&#10;Description automatically generated">
            <a:extLst>
              <a:ext uri="{FF2B5EF4-FFF2-40B4-BE49-F238E27FC236}">
                <a16:creationId xmlns:a16="http://schemas.microsoft.com/office/drawing/2014/main" id="{C9C349A0-013A-4C60-A68A-E6FA4F5D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72357" y="3988576"/>
            <a:ext cx="4308674" cy="1988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8" name="Picture 7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B045CB-D295-4C11-81CF-5BFA665D5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61355" y="2000300"/>
            <a:ext cx="4154535" cy="19882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7A0B62A-09D3-4A7A-9428-2E22B785BF9F}"/>
              </a:ext>
            </a:extLst>
          </p:cNvPr>
          <p:cNvGrpSpPr/>
          <p:nvPr/>
        </p:nvGrpSpPr>
        <p:grpSpPr>
          <a:xfrm>
            <a:off x="2047498" y="2875034"/>
            <a:ext cx="2368046" cy="1560316"/>
            <a:chOff x="2750246" y="2573731"/>
            <a:chExt cx="2368046" cy="1560316"/>
          </a:xfrm>
        </p:grpSpPr>
        <p:sp>
          <p:nvSpPr>
            <p:cNvPr id="66" name="Rounded Rectangle 90">
              <a:extLst>
                <a:ext uri="{FF2B5EF4-FFF2-40B4-BE49-F238E27FC236}">
                  <a16:creationId xmlns:a16="http://schemas.microsoft.com/office/drawing/2014/main" id="{0AA43E1C-CBF3-4A49-A6F5-0B719A330D67}"/>
                </a:ext>
              </a:extLst>
            </p:cNvPr>
            <p:cNvSpPr/>
            <p:nvPr/>
          </p:nvSpPr>
          <p:spPr>
            <a:xfrm>
              <a:off x="2750246" y="2573731"/>
              <a:ext cx="2368046" cy="1560316"/>
            </a:xfrm>
            <a:prstGeom prst="roundRect">
              <a:avLst>
                <a:gd name="adj" fmla="val 16744"/>
              </a:avLst>
            </a:pr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  <a:softEdge rad="127000"/>
            </a:effectLst>
          </p:spPr>
          <p:txBody>
            <a:bodyPr tIns="72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delonTitilliumRegular"/>
                  <a:ea typeface="+mn-ea"/>
                  <a:cs typeface="+mn-cs"/>
                </a:rPr>
                <a:t>System of Systems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2CAF0EE-4BB4-42D4-8B28-A56AEF224551}"/>
                </a:ext>
              </a:extLst>
            </p:cNvPr>
            <p:cNvGrpSpPr/>
            <p:nvPr/>
          </p:nvGrpSpPr>
          <p:grpSpPr>
            <a:xfrm>
              <a:off x="3003990" y="2900893"/>
              <a:ext cx="1998658" cy="1046894"/>
              <a:chOff x="3003990" y="2947073"/>
              <a:chExt cx="1998658" cy="1046894"/>
            </a:xfrm>
          </p:grpSpPr>
          <p:pic>
            <p:nvPicPr>
              <p:cNvPr id="68" name="Picture 5" descr="C:\Users\sherman.rf\AppData\Local\Microsoft\Windows\Temporary Internet Files\Content.IE5\BD3L4T7U\Olympic_gears_2.svg[1].png">
                <a:extLst>
                  <a:ext uri="{FF2B5EF4-FFF2-40B4-BE49-F238E27FC236}">
                    <a16:creationId xmlns:a16="http://schemas.microsoft.com/office/drawing/2014/main" id="{80C7F31E-F722-4B1C-BF93-96C771E87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113" y="3655435"/>
                <a:ext cx="731535" cy="256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7" descr="C:\Users\sherman.rf\AppData\Local\Microsoft\Windows\Temporary Internet Files\Content.IE5\AP352PTN\Red_Silhouette_-_Gears.svg[1].png">
                <a:extLst>
                  <a:ext uri="{FF2B5EF4-FFF2-40B4-BE49-F238E27FC236}">
                    <a16:creationId xmlns:a16="http://schemas.microsoft.com/office/drawing/2014/main" id="{BA0B3792-7442-4469-A909-8380657B63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723" y="3040721"/>
                <a:ext cx="467917" cy="396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Users\sherman.rf\AppData\Local\Microsoft\Windows\Temporary Internet Files\Content.IE5\NV9PQJ8S\Gears-copy[1].png">
                <a:extLst>
                  <a:ext uri="{FF2B5EF4-FFF2-40B4-BE49-F238E27FC236}">
                    <a16:creationId xmlns:a16="http://schemas.microsoft.com/office/drawing/2014/main" id="{17A9B8E3-E94F-4BCC-A533-4AE03D74E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09" y="3025756"/>
                <a:ext cx="464611" cy="42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10" descr="C:\Users\sherman.rf\AppData\Local\Microsoft\Windows\Temporary Internet Files\Content.IE5\NV9PQJ8S\Gears_and_Stuff[1].png">
                <a:extLst>
                  <a:ext uri="{FF2B5EF4-FFF2-40B4-BE49-F238E27FC236}">
                    <a16:creationId xmlns:a16="http://schemas.microsoft.com/office/drawing/2014/main" id="{F3E880C0-DE64-463C-AC24-2D09F6846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775" y="2947073"/>
                <a:ext cx="601062" cy="59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1" descr="C:\Users\sherman.rf\AppData\Local\Microsoft\Windows\Temporary Internet Files\Content.IE5\VD7PWT6U\large-gears-tools-option-preferences-icon-0-16047[1].gif">
                <a:extLst>
                  <a:ext uri="{FF2B5EF4-FFF2-40B4-BE49-F238E27FC236}">
                    <a16:creationId xmlns:a16="http://schemas.microsoft.com/office/drawing/2014/main" id="{6D7B14BA-E683-4E58-AB67-50B1ADD30A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990" y="3576887"/>
                <a:ext cx="455515" cy="417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4" descr="C:\Users\sherman.rf\AppData\Local\Microsoft\Windows\Temporary Internet Files\Content.IE5\79SZ6HA7\2-gears[1].png">
                <a:extLst>
                  <a:ext uri="{FF2B5EF4-FFF2-40B4-BE49-F238E27FC236}">
                    <a16:creationId xmlns:a16="http://schemas.microsoft.com/office/drawing/2014/main" id="{9637936C-B5E9-4C8D-87E7-1578A872C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876" y="3547854"/>
                <a:ext cx="413923" cy="355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43B8B-E353-4541-A101-D78869E14011}"/>
              </a:ext>
            </a:extLst>
          </p:cNvPr>
          <p:cNvGrpSpPr/>
          <p:nvPr/>
        </p:nvGrpSpPr>
        <p:grpSpPr>
          <a:xfrm>
            <a:off x="364610" y="1355862"/>
            <a:ext cx="5621048" cy="4621709"/>
            <a:chOff x="364610" y="1355862"/>
            <a:chExt cx="5621048" cy="462170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33C01D7-7AF5-465D-8397-900886A5644B}"/>
                </a:ext>
              </a:extLst>
            </p:cNvPr>
            <p:cNvSpPr txBox="1"/>
            <p:nvPr/>
          </p:nvSpPr>
          <p:spPr>
            <a:xfrm>
              <a:off x="982550" y="1373267"/>
              <a:ext cx="1177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Needs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0ECA2A2-60D3-4134-8580-31CBF2929629}"/>
                </a:ext>
              </a:extLst>
            </p:cNvPr>
            <p:cNvSpPr txBox="1"/>
            <p:nvPr/>
          </p:nvSpPr>
          <p:spPr>
            <a:xfrm>
              <a:off x="2404944" y="1355862"/>
              <a:ext cx="1570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Requirements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6294B37-017D-4607-B2B0-E22A0B82B53A}"/>
                </a:ext>
              </a:extLst>
            </p:cNvPr>
            <p:cNvSpPr txBox="1"/>
            <p:nvPr/>
          </p:nvSpPr>
          <p:spPr>
            <a:xfrm>
              <a:off x="4538032" y="1367091"/>
              <a:ext cx="1349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Derived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Requirements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2A57A0-7C09-4CC0-9625-F6033EB5AC7B}"/>
                </a:ext>
              </a:extLst>
            </p:cNvPr>
            <p:cNvSpPr txBox="1"/>
            <p:nvPr/>
          </p:nvSpPr>
          <p:spPr>
            <a:xfrm>
              <a:off x="4513358" y="5392796"/>
              <a:ext cx="1134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Results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D76C30-E8C9-46CB-BF10-1E405ED3EBBF}"/>
                </a:ext>
              </a:extLst>
            </p:cNvPr>
            <p:cNvSpPr txBox="1"/>
            <p:nvPr/>
          </p:nvSpPr>
          <p:spPr>
            <a:xfrm>
              <a:off x="2215085" y="5385876"/>
              <a:ext cx="1949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Allocation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>
                  <a:solidFill>
                    <a:prstClr val="black"/>
                  </a:solidFill>
                  <a:latin typeface="Calibri"/>
                </a:rPr>
                <a:t>Physical Components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E125227-766F-438F-89A3-B1C19A956799}"/>
                </a:ext>
              </a:extLst>
            </p:cNvPr>
            <p:cNvSpPr txBox="1"/>
            <p:nvPr/>
          </p:nvSpPr>
          <p:spPr>
            <a:xfrm>
              <a:off x="986422" y="5392796"/>
              <a:ext cx="85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1D29EB5-01C2-4A2D-9E7B-78095150A204}"/>
                </a:ext>
              </a:extLst>
            </p:cNvPr>
            <p:cNvCxnSpPr/>
            <p:nvPr/>
          </p:nvCxnSpPr>
          <p:spPr>
            <a:xfrm>
              <a:off x="3189999" y="2581313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64553EB-B32A-4BAC-A72A-7046646FA1AC}"/>
                </a:ext>
              </a:extLst>
            </p:cNvPr>
            <p:cNvCxnSpPr/>
            <p:nvPr/>
          </p:nvCxnSpPr>
          <p:spPr>
            <a:xfrm flipV="1">
              <a:off x="3189999" y="4473632"/>
              <a:ext cx="0" cy="250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69BF013-8A6C-43FE-8A19-E80CBF6F0308}"/>
                </a:ext>
              </a:extLst>
            </p:cNvPr>
            <p:cNvCxnSpPr/>
            <p:nvPr/>
          </p:nvCxnSpPr>
          <p:spPr>
            <a:xfrm flipH="1">
              <a:off x="4508527" y="2573804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6AF818-1E9B-4DD0-9460-818B78E3C42B}"/>
                </a:ext>
              </a:extLst>
            </p:cNvPr>
            <p:cNvCxnSpPr/>
            <p:nvPr/>
          </p:nvCxnSpPr>
          <p:spPr>
            <a:xfrm flipH="1">
              <a:off x="1761437" y="4495442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7226191-E284-48A3-AE40-26133F2D6C4C}"/>
                </a:ext>
              </a:extLst>
            </p:cNvPr>
            <p:cNvCxnSpPr/>
            <p:nvPr/>
          </p:nvCxnSpPr>
          <p:spPr>
            <a:xfrm>
              <a:off x="1756085" y="2582973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93589C0-96E3-44A8-A3A7-B2ABD350F1FA}"/>
                </a:ext>
              </a:extLst>
            </p:cNvPr>
            <p:cNvCxnSpPr/>
            <p:nvPr/>
          </p:nvCxnSpPr>
          <p:spPr>
            <a:xfrm rot="16200000">
              <a:off x="1867006" y="3612606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AC4C2D2-A55E-42FE-BB8D-629F20F24C4A}"/>
                </a:ext>
              </a:extLst>
            </p:cNvPr>
            <p:cNvCxnSpPr/>
            <p:nvPr/>
          </p:nvCxnSpPr>
          <p:spPr>
            <a:xfrm rot="16200000">
              <a:off x="4619472" y="3645274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D62FA99-0A69-4130-97A3-3442A0D21C24}"/>
                </a:ext>
              </a:extLst>
            </p:cNvPr>
            <p:cNvCxnSpPr/>
            <p:nvPr/>
          </p:nvCxnSpPr>
          <p:spPr>
            <a:xfrm>
              <a:off x="4521364" y="4511425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48" name="Picture 11" descr="BS00272_[1]">
              <a:extLst>
                <a:ext uri="{FF2B5EF4-FFF2-40B4-BE49-F238E27FC236}">
                  <a16:creationId xmlns:a16="http://schemas.microsoft.com/office/drawing/2014/main" id="{4DF858E2-CFE3-4C23-8827-8C6BBD2AC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4194" y="1972663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1" descr="BS00272_[1]">
              <a:extLst>
                <a:ext uri="{FF2B5EF4-FFF2-40B4-BE49-F238E27FC236}">
                  <a16:creationId xmlns:a16="http://schemas.microsoft.com/office/drawing/2014/main" id="{D171E050-0F61-4225-B646-5869737AD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13348" y="1960417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1" descr="BS00272_[1]">
              <a:extLst>
                <a:ext uri="{FF2B5EF4-FFF2-40B4-BE49-F238E27FC236}">
                  <a16:creationId xmlns:a16="http://schemas.microsoft.com/office/drawing/2014/main" id="{A3274305-7D54-47B0-A2B2-3B17C83AD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32504" y="1948171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1" descr="BS00272_[1]">
              <a:extLst>
                <a:ext uri="{FF2B5EF4-FFF2-40B4-BE49-F238E27FC236}">
                  <a16:creationId xmlns:a16="http://schemas.microsoft.com/office/drawing/2014/main" id="{6F82E645-ADDD-4CDB-8151-2E7718C76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8731" y="3457269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1" descr="BS00272_[1]">
              <a:extLst>
                <a:ext uri="{FF2B5EF4-FFF2-40B4-BE49-F238E27FC236}">
                  <a16:creationId xmlns:a16="http://schemas.microsoft.com/office/drawing/2014/main" id="{FF15F3EA-7485-422A-A343-35BA73FA4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32355" y="3466180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1" descr="BS00272_[1]">
              <a:extLst>
                <a:ext uri="{FF2B5EF4-FFF2-40B4-BE49-F238E27FC236}">
                  <a16:creationId xmlns:a16="http://schemas.microsoft.com/office/drawing/2014/main" id="{7ADA04BE-E25E-4D06-95F7-19D5D4B63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94194" y="4826724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1" descr="BS00272_[1]">
              <a:extLst>
                <a:ext uri="{FF2B5EF4-FFF2-40B4-BE49-F238E27FC236}">
                  <a16:creationId xmlns:a16="http://schemas.microsoft.com/office/drawing/2014/main" id="{498175EE-89A7-4FCA-8AA5-39C4ABC5D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13348" y="4814478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1" descr="BS00272_[1]">
              <a:extLst>
                <a:ext uri="{FF2B5EF4-FFF2-40B4-BE49-F238E27FC236}">
                  <a16:creationId xmlns:a16="http://schemas.microsoft.com/office/drawing/2014/main" id="{708BAC03-46EB-4AA4-8ECE-96AA3DAD9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32504" y="4802232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8E1342-5414-4505-9065-D6C468B1452F}"/>
                </a:ext>
              </a:extLst>
            </p:cNvPr>
            <p:cNvSpPr txBox="1"/>
            <p:nvPr/>
          </p:nvSpPr>
          <p:spPr>
            <a:xfrm>
              <a:off x="364610" y="2921904"/>
              <a:ext cx="1602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Performance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Measures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AE6F06-B2FC-4AF2-B1F5-BD7CC2887273}"/>
                </a:ext>
              </a:extLst>
            </p:cNvPr>
            <p:cNvSpPr txBox="1"/>
            <p:nvPr/>
          </p:nvSpPr>
          <p:spPr>
            <a:xfrm>
              <a:off x="4883151" y="2921904"/>
              <a:ext cx="1088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Parametric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Analysis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78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“ASK” Will Require: </a:t>
            </a:r>
            <a:r>
              <a:rPr lang="en-US" sz="3200" dirty="0">
                <a:solidFill>
                  <a:srgbClr val="C00000"/>
                </a:solidFill>
              </a:rPr>
              <a:t>Capture of Deep Tacit Knowledge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A9066A-A51B-4F40-B2CE-6B40DD5F9F16}"/>
              </a:ext>
            </a:extLst>
          </p:cNvPr>
          <p:cNvGrpSpPr/>
          <p:nvPr/>
        </p:nvGrpSpPr>
        <p:grpSpPr>
          <a:xfrm>
            <a:off x="2047498" y="2875034"/>
            <a:ext cx="2368046" cy="1560316"/>
            <a:chOff x="2750246" y="2573731"/>
            <a:chExt cx="2368046" cy="1560316"/>
          </a:xfrm>
        </p:grpSpPr>
        <p:sp>
          <p:nvSpPr>
            <p:cNvPr id="61" name="Rounded Rectangle 90">
              <a:extLst>
                <a:ext uri="{FF2B5EF4-FFF2-40B4-BE49-F238E27FC236}">
                  <a16:creationId xmlns:a16="http://schemas.microsoft.com/office/drawing/2014/main" id="{531DB0C9-E5E4-44FF-A90A-6275E87F7D55}"/>
                </a:ext>
              </a:extLst>
            </p:cNvPr>
            <p:cNvSpPr/>
            <p:nvPr/>
          </p:nvSpPr>
          <p:spPr>
            <a:xfrm>
              <a:off x="2750246" y="2573731"/>
              <a:ext cx="2368046" cy="1560316"/>
            </a:xfrm>
            <a:prstGeom prst="roundRect">
              <a:avLst>
                <a:gd name="adj" fmla="val 16744"/>
              </a:avLst>
            </a:pr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  <a:softEdge rad="127000"/>
            </a:effectLst>
          </p:spPr>
          <p:txBody>
            <a:bodyPr tIns="72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delonTitilliumRegular"/>
                  <a:ea typeface="+mn-ea"/>
                  <a:cs typeface="+mn-cs"/>
                </a:rPr>
                <a:t>System of Systems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9B9B4D1-B34F-4520-A03C-3C5AFC3C92EB}"/>
                </a:ext>
              </a:extLst>
            </p:cNvPr>
            <p:cNvGrpSpPr/>
            <p:nvPr/>
          </p:nvGrpSpPr>
          <p:grpSpPr>
            <a:xfrm>
              <a:off x="3003990" y="2900893"/>
              <a:ext cx="1998658" cy="1046894"/>
              <a:chOff x="3003990" y="2947073"/>
              <a:chExt cx="1998658" cy="1046894"/>
            </a:xfrm>
          </p:grpSpPr>
          <p:pic>
            <p:nvPicPr>
              <p:cNvPr id="63" name="Picture 5" descr="C:\Users\sherman.rf\AppData\Local\Microsoft\Windows\Temporary Internet Files\Content.IE5\BD3L4T7U\Olympic_gears_2.svg[1].png">
                <a:extLst>
                  <a:ext uri="{FF2B5EF4-FFF2-40B4-BE49-F238E27FC236}">
                    <a16:creationId xmlns:a16="http://schemas.microsoft.com/office/drawing/2014/main" id="{74B2EBD7-6E6D-42BC-B109-2703E7B4A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113" y="3655435"/>
                <a:ext cx="731535" cy="256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7" descr="C:\Users\sherman.rf\AppData\Local\Microsoft\Windows\Temporary Internet Files\Content.IE5\AP352PTN\Red_Silhouette_-_Gears.svg[1].png">
                <a:extLst>
                  <a:ext uri="{FF2B5EF4-FFF2-40B4-BE49-F238E27FC236}">
                    <a16:creationId xmlns:a16="http://schemas.microsoft.com/office/drawing/2014/main" id="{75DDF8E1-760E-444D-8631-27BAAA1659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723" y="3040721"/>
                <a:ext cx="467917" cy="396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Users\sherman.rf\AppData\Local\Microsoft\Windows\Temporary Internet Files\Content.IE5\NV9PQJ8S\Gears-copy[1].png">
                <a:extLst>
                  <a:ext uri="{FF2B5EF4-FFF2-40B4-BE49-F238E27FC236}">
                    <a16:creationId xmlns:a16="http://schemas.microsoft.com/office/drawing/2014/main" id="{17B7970F-C140-430E-B6AA-CB5E06BBD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09" y="3025756"/>
                <a:ext cx="464611" cy="42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0" descr="C:\Users\sherman.rf\AppData\Local\Microsoft\Windows\Temporary Internet Files\Content.IE5\NV9PQJ8S\Gears_and_Stuff[1].png">
                <a:extLst>
                  <a:ext uri="{FF2B5EF4-FFF2-40B4-BE49-F238E27FC236}">
                    <a16:creationId xmlns:a16="http://schemas.microsoft.com/office/drawing/2014/main" id="{4AAC77AF-687D-4471-86E8-84CF3FB419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775" y="2947073"/>
                <a:ext cx="601062" cy="59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1" descr="C:\Users\sherman.rf\AppData\Local\Microsoft\Windows\Temporary Internet Files\Content.IE5\VD7PWT6U\large-gears-tools-option-preferences-icon-0-16047[1].gif">
                <a:extLst>
                  <a:ext uri="{FF2B5EF4-FFF2-40B4-BE49-F238E27FC236}">
                    <a16:creationId xmlns:a16="http://schemas.microsoft.com/office/drawing/2014/main" id="{9D379AA5-4C93-4E89-AE74-AB7281718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990" y="3576887"/>
                <a:ext cx="455515" cy="417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4" descr="C:\Users\sherman.rf\AppData\Local\Microsoft\Windows\Temporary Internet Files\Content.IE5\79SZ6HA7\2-gears[1].png">
                <a:extLst>
                  <a:ext uri="{FF2B5EF4-FFF2-40B4-BE49-F238E27FC236}">
                    <a16:creationId xmlns:a16="http://schemas.microsoft.com/office/drawing/2014/main" id="{BDEF7585-C577-46E4-8847-F331DB258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876" y="3547854"/>
                <a:ext cx="413923" cy="355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27451B-6A6A-473F-8562-83DAA50B4E71}"/>
              </a:ext>
            </a:extLst>
          </p:cNvPr>
          <p:cNvGrpSpPr/>
          <p:nvPr/>
        </p:nvGrpSpPr>
        <p:grpSpPr>
          <a:xfrm>
            <a:off x="364610" y="1355862"/>
            <a:ext cx="5621048" cy="4621709"/>
            <a:chOff x="364610" y="1355862"/>
            <a:chExt cx="5621048" cy="46217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102477D-FF5C-41F2-A237-4C54800E0C3C}"/>
                </a:ext>
              </a:extLst>
            </p:cNvPr>
            <p:cNvSpPr txBox="1"/>
            <p:nvPr/>
          </p:nvSpPr>
          <p:spPr>
            <a:xfrm>
              <a:off x="982550" y="1373267"/>
              <a:ext cx="1177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Needs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034809-8467-4A3A-9632-72D992673412}"/>
                </a:ext>
              </a:extLst>
            </p:cNvPr>
            <p:cNvSpPr txBox="1"/>
            <p:nvPr/>
          </p:nvSpPr>
          <p:spPr>
            <a:xfrm>
              <a:off x="2404944" y="1355862"/>
              <a:ext cx="1570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Requirements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A7CC776-AE6A-4BB6-9204-4861ECA94F51}"/>
                </a:ext>
              </a:extLst>
            </p:cNvPr>
            <p:cNvSpPr txBox="1"/>
            <p:nvPr/>
          </p:nvSpPr>
          <p:spPr>
            <a:xfrm>
              <a:off x="4538032" y="1367091"/>
              <a:ext cx="1349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Derived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Requirements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0ECDB3-678C-4690-B109-AA3186FCEB03}"/>
                </a:ext>
              </a:extLst>
            </p:cNvPr>
            <p:cNvSpPr txBox="1"/>
            <p:nvPr/>
          </p:nvSpPr>
          <p:spPr>
            <a:xfrm>
              <a:off x="4513358" y="5392796"/>
              <a:ext cx="1134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Results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4779A9A-77D5-45A7-8088-BAAC84D9ACF5}"/>
                </a:ext>
              </a:extLst>
            </p:cNvPr>
            <p:cNvSpPr txBox="1"/>
            <p:nvPr/>
          </p:nvSpPr>
          <p:spPr>
            <a:xfrm>
              <a:off x="2215085" y="5385876"/>
              <a:ext cx="1949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Allocation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>
                  <a:solidFill>
                    <a:prstClr val="black"/>
                  </a:solidFill>
                  <a:latin typeface="Calibri"/>
                </a:rPr>
                <a:t>Physical Components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0B2D2-8CDB-4721-AF65-93ECA2F5EA10}"/>
                </a:ext>
              </a:extLst>
            </p:cNvPr>
            <p:cNvSpPr txBox="1"/>
            <p:nvPr/>
          </p:nvSpPr>
          <p:spPr>
            <a:xfrm>
              <a:off x="986422" y="5392796"/>
              <a:ext cx="85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6C06C8-5801-459A-BE9C-940A1C7879BB}"/>
                </a:ext>
              </a:extLst>
            </p:cNvPr>
            <p:cNvCxnSpPr/>
            <p:nvPr/>
          </p:nvCxnSpPr>
          <p:spPr>
            <a:xfrm>
              <a:off x="3189999" y="2581313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C2E56E9-961F-4E7C-943A-A3B28BAC0B4E}"/>
                </a:ext>
              </a:extLst>
            </p:cNvPr>
            <p:cNvCxnSpPr/>
            <p:nvPr/>
          </p:nvCxnSpPr>
          <p:spPr>
            <a:xfrm flipV="1">
              <a:off x="3189999" y="4473632"/>
              <a:ext cx="0" cy="250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2BE6CFD-2C55-4740-8BC0-DD563E0C9AC1}"/>
                </a:ext>
              </a:extLst>
            </p:cNvPr>
            <p:cNvCxnSpPr/>
            <p:nvPr/>
          </p:nvCxnSpPr>
          <p:spPr>
            <a:xfrm flipH="1">
              <a:off x="4508527" y="2573804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6302358-DDF9-46BC-B32C-DD074F70F3B9}"/>
                </a:ext>
              </a:extLst>
            </p:cNvPr>
            <p:cNvCxnSpPr/>
            <p:nvPr/>
          </p:nvCxnSpPr>
          <p:spPr>
            <a:xfrm flipH="1">
              <a:off x="1761437" y="4495442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43A181C-AE44-40DF-AFCB-37A8CE256BFB}"/>
                </a:ext>
              </a:extLst>
            </p:cNvPr>
            <p:cNvCxnSpPr/>
            <p:nvPr/>
          </p:nvCxnSpPr>
          <p:spPr>
            <a:xfrm>
              <a:off x="1756085" y="2582973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CED06B2-9BE5-4B4E-BB2B-12745E23E225}"/>
                </a:ext>
              </a:extLst>
            </p:cNvPr>
            <p:cNvCxnSpPr/>
            <p:nvPr/>
          </p:nvCxnSpPr>
          <p:spPr>
            <a:xfrm rot="16200000">
              <a:off x="1867006" y="3612606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411C75D-B8E8-4F63-A2FE-171088543D79}"/>
                </a:ext>
              </a:extLst>
            </p:cNvPr>
            <p:cNvCxnSpPr/>
            <p:nvPr/>
          </p:nvCxnSpPr>
          <p:spPr>
            <a:xfrm rot="16200000">
              <a:off x="4619472" y="3645274"/>
              <a:ext cx="0" cy="24757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5D2B0AE-BECA-421B-98E4-C9A9F9FFBC3E}"/>
                </a:ext>
              </a:extLst>
            </p:cNvPr>
            <p:cNvCxnSpPr/>
            <p:nvPr/>
          </p:nvCxnSpPr>
          <p:spPr>
            <a:xfrm>
              <a:off x="4521364" y="4511425"/>
              <a:ext cx="221915" cy="2273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87" name="Picture 11" descr="BS00272_[1]">
              <a:extLst>
                <a:ext uri="{FF2B5EF4-FFF2-40B4-BE49-F238E27FC236}">
                  <a16:creationId xmlns:a16="http://schemas.microsoft.com/office/drawing/2014/main" id="{DFCA3E6C-9E8B-4191-A387-E79E90986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4194" y="1972663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1" descr="BS00272_[1]">
              <a:extLst>
                <a:ext uri="{FF2B5EF4-FFF2-40B4-BE49-F238E27FC236}">
                  <a16:creationId xmlns:a16="http://schemas.microsoft.com/office/drawing/2014/main" id="{B49F4C43-7B8F-4C45-BC8E-12C1CC54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13348" y="1960417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1" descr="BS00272_[1]">
              <a:extLst>
                <a:ext uri="{FF2B5EF4-FFF2-40B4-BE49-F238E27FC236}">
                  <a16:creationId xmlns:a16="http://schemas.microsoft.com/office/drawing/2014/main" id="{F9BE8E0D-CFC4-4790-B11E-92CCBC956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32504" y="1948171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1" descr="BS00272_[1]">
              <a:extLst>
                <a:ext uri="{FF2B5EF4-FFF2-40B4-BE49-F238E27FC236}">
                  <a16:creationId xmlns:a16="http://schemas.microsoft.com/office/drawing/2014/main" id="{D7ACF533-9E4B-4D31-B01B-7592EF7A7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8731" y="3457269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1" descr="BS00272_[1]">
              <a:extLst>
                <a:ext uri="{FF2B5EF4-FFF2-40B4-BE49-F238E27FC236}">
                  <a16:creationId xmlns:a16="http://schemas.microsoft.com/office/drawing/2014/main" id="{33D48BCD-8502-4458-842B-366A16CEA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32355" y="3466180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1" descr="BS00272_[1]">
              <a:extLst>
                <a:ext uri="{FF2B5EF4-FFF2-40B4-BE49-F238E27FC236}">
                  <a16:creationId xmlns:a16="http://schemas.microsoft.com/office/drawing/2014/main" id="{E72CCDB2-A597-40BA-92BF-F72CFD858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4194" y="4826724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BS00272_[1]">
              <a:extLst>
                <a:ext uri="{FF2B5EF4-FFF2-40B4-BE49-F238E27FC236}">
                  <a16:creationId xmlns:a16="http://schemas.microsoft.com/office/drawing/2014/main" id="{6F022029-EAA4-4D2E-A924-569147B43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13348" y="4814478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BS00272_[1]">
              <a:extLst>
                <a:ext uri="{FF2B5EF4-FFF2-40B4-BE49-F238E27FC236}">
                  <a16:creationId xmlns:a16="http://schemas.microsoft.com/office/drawing/2014/main" id="{300BC5A2-77A8-4FBF-9699-B697A7906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32504" y="4802232"/>
              <a:ext cx="1153303" cy="56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91690C4-4959-46C2-BE54-24888934D856}"/>
                </a:ext>
              </a:extLst>
            </p:cNvPr>
            <p:cNvSpPr txBox="1"/>
            <p:nvPr/>
          </p:nvSpPr>
          <p:spPr>
            <a:xfrm>
              <a:off x="364610" y="2921904"/>
              <a:ext cx="1602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Performance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Measures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5ECD1FB-5F33-4B3C-A868-82D63EA56CA7}"/>
                </a:ext>
              </a:extLst>
            </p:cNvPr>
            <p:cNvSpPr txBox="1"/>
            <p:nvPr/>
          </p:nvSpPr>
          <p:spPr>
            <a:xfrm>
              <a:off x="4883151" y="2921904"/>
              <a:ext cx="1088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Parametric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Analysis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A picture containing ice, nature&#10;&#10;Description automatically generated">
            <a:extLst>
              <a:ext uri="{FF2B5EF4-FFF2-40B4-BE49-F238E27FC236}">
                <a16:creationId xmlns:a16="http://schemas.microsoft.com/office/drawing/2014/main" id="{2B264770-F4DA-4044-9C29-41E1929CF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46492" y="1174119"/>
            <a:ext cx="3074046" cy="49954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B06891-4281-4776-B321-7792363E2AF7}"/>
              </a:ext>
            </a:extLst>
          </p:cNvPr>
          <p:cNvSpPr/>
          <p:nvPr/>
        </p:nvSpPr>
        <p:spPr>
          <a:xfrm>
            <a:off x="6817171" y="1460500"/>
            <a:ext cx="2089284" cy="12704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Systems Architecture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02747BD-5EB0-465B-A51B-78DF8106C6D8}"/>
              </a:ext>
            </a:extLst>
          </p:cNvPr>
          <p:cNvSpPr/>
          <p:nvPr/>
        </p:nvSpPr>
        <p:spPr>
          <a:xfrm>
            <a:off x="6825023" y="3069011"/>
            <a:ext cx="2089284" cy="12704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Systems Interactions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69E3116-9031-4456-B846-1A3682EA8B71}"/>
              </a:ext>
            </a:extLst>
          </p:cNvPr>
          <p:cNvSpPr/>
          <p:nvPr/>
        </p:nvSpPr>
        <p:spPr>
          <a:xfrm>
            <a:off x="6804270" y="4622155"/>
            <a:ext cx="2089284" cy="12704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42500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03302A-F888-453D-97C3-EB00A5DEE824}"/>
              </a:ext>
            </a:extLst>
          </p:cNvPr>
          <p:cNvGrpSpPr/>
          <p:nvPr/>
        </p:nvGrpSpPr>
        <p:grpSpPr>
          <a:xfrm>
            <a:off x="4376201" y="1234069"/>
            <a:ext cx="3794886" cy="1784239"/>
            <a:chOff x="4376201" y="1234069"/>
            <a:chExt cx="3794886" cy="17842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A5D685-805C-40B6-997F-50D301684621}"/>
                </a:ext>
              </a:extLst>
            </p:cNvPr>
            <p:cNvSpPr/>
            <p:nvPr/>
          </p:nvSpPr>
          <p:spPr>
            <a:xfrm>
              <a:off x="4771075" y="1234069"/>
              <a:ext cx="3400012" cy="14456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A1AD47F-86AC-4767-B14A-5266B1D43542}"/>
                </a:ext>
              </a:extLst>
            </p:cNvPr>
            <p:cNvSpPr txBox="1"/>
            <p:nvPr/>
          </p:nvSpPr>
          <p:spPr>
            <a:xfrm rot="16200000">
              <a:off x="4114559" y="1749156"/>
              <a:ext cx="923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Benefit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645D1F-EA02-4796-BF19-17EDF8F4ECA0}"/>
                </a:ext>
              </a:extLst>
            </p:cNvPr>
            <p:cNvCxnSpPr/>
            <p:nvPr/>
          </p:nvCxnSpPr>
          <p:spPr>
            <a:xfrm>
              <a:off x="4755021" y="141406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1313F9B-07B5-458E-8431-772D406D5C33}"/>
                </a:ext>
              </a:extLst>
            </p:cNvPr>
            <p:cNvCxnSpPr/>
            <p:nvPr/>
          </p:nvCxnSpPr>
          <p:spPr>
            <a:xfrm>
              <a:off x="4755021" y="163949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77364D4-2FF0-432E-9FF2-1B1DFF86B105}"/>
                </a:ext>
              </a:extLst>
            </p:cNvPr>
            <p:cNvCxnSpPr/>
            <p:nvPr/>
          </p:nvCxnSpPr>
          <p:spPr>
            <a:xfrm>
              <a:off x="4755021" y="186492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16B346B-DAA0-431D-AD5E-5ED29ABD2AD3}"/>
                </a:ext>
              </a:extLst>
            </p:cNvPr>
            <p:cNvCxnSpPr/>
            <p:nvPr/>
          </p:nvCxnSpPr>
          <p:spPr>
            <a:xfrm>
              <a:off x="4755021" y="209035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7C9E3E7-3CB3-4A1F-A3BF-1F660BAEE532}"/>
                </a:ext>
              </a:extLst>
            </p:cNvPr>
            <p:cNvCxnSpPr/>
            <p:nvPr/>
          </p:nvCxnSpPr>
          <p:spPr>
            <a:xfrm>
              <a:off x="4755021" y="231578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CAA125D-1820-4697-99AD-BFE1FD9089FA}"/>
                </a:ext>
              </a:extLst>
            </p:cNvPr>
            <p:cNvCxnSpPr/>
            <p:nvPr/>
          </p:nvCxnSpPr>
          <p:spPr>
            <a:xfrm>
              <a:off x="4755021" y="2541214"/>
              <a:ext cx="34160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21DB17-2FDB-434E-BCCB-427B593B7676}"/>
                </a:ext>
              </a:extLst>
            </p:cNvPr>
            <p:cNvSpPr txBox="1"/>
            <p:nvPr/>
          </p:nvSpPr>
          <p:spPr>
            <a:xfrm>
              <a:off x="5758585" y="2618198"/>
              <a:ext cx="1333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Complexity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6FFAA9E-DBF6-4DF2-B86A-6DE2ED25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Implication: </a:t>
            </a:r>
            <a:r>
              <a:rPr lang="en-US" sz="4000" dirty="0">
                <a:solidFill>
                  <a:srgbClr val="C00000"/>
                </a:solidFill>
              </a:rPr>
              <a:t>Metamodel both Rich &amp; Simple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8A0932-90B4-4796-A979-C9885B017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60615"/>
              </p:ext>
            </p:extLst>
          </p:nvPr>
        </p:nvGraphicFramePr>
        <p:xfrm>
          <a:off x="457200" y="3553567"/>
          <a:ext cx="3880989" cy="158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59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92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Predicate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Object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9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Assigned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 To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Design Component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2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Requirement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Verified By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Test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927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cs typeface="Arial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s://upload.wikimedia.org/wikipedia/commons/1/11/Sysml_diagrams_collage.jpg">
            <a:extLst>
              <a:ext uri="{FF2B5EF4-FFF2-40B4-BE49-F238E27FC236}">
                <a16:creationId xmlns:a16="http://schemas.microsoft.com/office/drawing/2014/main" id="{B3740422-8687-4000-BAFF-854B9AD4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93" y="3319887"/>
            <a:ext cx="3302831" cy="22555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09CAA-EE50-4B7A-87B1-AA27485CD74B}"/>
              </a:ext>
            </a:extLst>
          </p:cNvPr>
          <p:cNvSpPr txBox="1"/>
          <p:nvPr/>
        </p:nvSpPr>
        <p:spPr>
          <a:xfrm>
            <a:off x="977187" y="3136991"/>
            <a:ext cx="243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Triples of “Linked Data”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2898C-BE3E-42FF-B930-D6337EE47741}"/>
              </a:ext>
            </a:extLst>
          </p:cNvPr>
          <p:cNvSpPr txBox="1"/>
          <p:nvPr/>
        </p:nvSpPr>
        <p:spPr>
          <a:xfrm>
            <a:off x="9482954" y="2853203"/>
            <a:ext cx="789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SysML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0E9104C5-EFBC-46E1-B4F8-7BF84988961D}"/>
              </a:ext>
            </a:extLst>
          </p:cNvPr>
          <p:cNvSpPr/>
          <p:nvPr/>
        </p:nvSpPr>
        <p:spPr>
          <a:xfrm>
            <a:off x="3030135" y="5696656"/>
            <a:ext cx="6556269" cy="644971"/>
          </a:xfrm>
          <a:prstGeom prst="leftRightArrow">
            <a:avLst>
              <a:gd name="adj1" fmla="val 50000"/>
              <a:gd name="adj2" fmla="val 535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Metamodel Complexity Continuum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B1AD5-458E-4203-BD2D-0FBBF56D4834}"/>
              </a:ext>
            </a:extLst>
          </p:cNvPr>
          <p:cNvGrpSpPr/>
          <p:nvPr/>
        </p:nvGrpSpPr>
        <p:grpSpPr>
          <a:xfrm>
            <a:off x="4855530" y="3362266"/>
            <a:ext cx="3092698" cy="2213141"/>
            <a:chOff x="1325056" y="2045847"/>
            <a:chExt cx="6946543" cy="43512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90D129-5626-41F0-9873-EAA6F632CB51}"/>
                </a:ext>
              </a:extLst>
            </p:cNvPr>
            <p:cNvGrpSpPr/>
            <p:nvPr/>
          </p:nvGrpSpPr>
          <p:grpSpPr>
            <a:xfrm>
              <a:off x="2277710" y="2045847"/>
              <a:ext cx="5993889" cy="3639580"/>
              <a:chOff x="1108648" y="2556642"/>
              <a:chExt cx="6937554" cy="363958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BEF681C-E32F-4BE8-B6E0-53AF21B8B1DF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83901D7-87CA-4BAE-ADE4-1C3A340B2074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8763DE1-5288-46A1-898B-14E9E92F084B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4553F26-3034-4659-884F-D9EA3893BD28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CC5EC11-29CC-4DC6-A951-CF2C372910C0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B746466-2FE8-467E-BA11-08CCEA34467B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AB720E2-54D7-4DB1-BE36-9E5CAEBB536A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F2C0B66F-7F2F-4544-AD45-3FCFF6D14CEF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E182989-83E8-444E-9236-E8C6488E7D14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864E76ED-B6BA-418A-8C29-FC8708531E67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3F5270F-78BF-4797-B28E-6AD7BF159C90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ED3B62A-4184-4CFC-BF9E-8B3C9DDDAB30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D6A7496-C54B-463E-81A5-92680E800892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02A387-78AD-4A15-8999-F6657E30575B}"/>
                </a:ext>
              </a:extLst>
            </p:cNvPr>
            <p:cNvGrpSpPr/>
            <p:nvPr/>
          </p:nvGrpSpPr>
          <p:grpSpPr>
            <a:xfrm>
              <a:off x="2125310" y="2167767"/>
              <a:ext cx="5993889" cy="3639580"/>
              <a:chOff x="1108648" y="2556642"/>
              <a:chExt cx="6937554" cy="363958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BCE8A48-9FC8-442F-A60C-658D2740C802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06F7C7B-BEA3-4683-B589-75F6DC708064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3FEE77A-AF08-495D-AD64-FE5A00EF89AC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4ED4FB0-A0AF-400D-BFBF-4357FCE590D1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02151B1-2D41-47EF-85F3-1344A99B2A6D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6BDF3A14-1E5F-412B-9F15-F266E5DC3F9F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FEB1753-B04C-41AF-A041-F24FA18E113C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DA1A93D-D200-4B92-A3AB-0887D157061E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A75EC9B-E16D-4167-AA23-C8D972E58024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51C781F-03D9-48BC-8998-EB76A7BB8167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2EE79B9-CB08-4E8D-990E-A61CC2507BCF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A993B76-D27D-433C-80BA-3474F1C1243B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E69C0A3-654C-4942-99B3-F95ED5308754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B88A8E-4F53-4A38-9AF7-0ABF82F04B55}"/>
                </a:ext>
              </a:extLst>
            </p:cNvPr>
            <p:cNvGrpSpPr/>
            <p:nvPr/>
          </p:nvGrpSpPr>
          <p:grpSpPr>
            <a:xfrm>
              <a:off x="1972910" y="2289687"/>
              <a:ext cx="5993889" cy="3639580"/>
              <a:chOff x="1108648" y="2556642"/>
              <a:chExt cx="6937554" cy="363958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57042D6-B14D-475A-A15A-8EB593B24914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152D8AE-A4AD-440E-AA65-9B577B357020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8C55E690-F840-4A0D-8EDF-2409A786B560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2B7D44-EBF8-4697-97A4-E71F34774F7C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211D617-3471-4A01-91A8-684A0C32BD42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C82C5C9-CDF9-4991-AA43-0319C35B698E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52275AD-BAA1-4B62-8469-7BA9A8BCCC03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0BDDFB1-E6F0-437D-AA69-33755852AAEA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409BA0B-F937-4DA3-970D-64763737494E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F95A320-642A-4C5F-BB6F-0FB52EC0C60D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412230E-9880-448B-82C1-DA8AEA9882F3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CD765BB-DE17-4A3A-A771-75A6285EDB0E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5C7EB41-63A7-45D4-8832-45DD3F2ECD56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4D6793-2795-4510-B017-933AD9E3882E}"/>
                </a:ext>
              </a:extLst>
            </p:cNvPr>
            <p:cNvGrpSpPr/>
            <p:nvPr/>
          </p:nvGrpSpPr>
          <p:grpSpPr>
            <a:xfrm>
              <a:off x="1820510" y="2411607"/>
              <a:ext cx="5993889" cy="3639580"/>
              <a:chOff x="1108648" y="2556642"/>
              <a:chExt cx="6937554" cy="363958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5E843D3-0748-43C4-97F5-1108BA17121E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B071CA5-35E4-4747-AB95-121117D218EB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1795C67-A9B0-4713-8796-0139790776E6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6A4A536-1744-4C21-B424-DE0D398FB2A7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B454DC7-9B40-46F8-BB7E-B54F630ABD4C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6D0F58E-E3DE-4C34-B226-630E78D02243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E2504DA-49E4-4933-B698-09707ABCAE2D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D2D7B68-CA47-4BA6-B3E2-6A45563F29DA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D4CC597-A796-4CB2-ACDD-DC6EA61A2D82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8C34F04-68B4-46B1-946E-5FC944D68EAD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FCE6AC9-544C-4A4B-B346-D4553F7B14A9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47D4F03-AC3E-450D-A848-52D30BFACB0B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21F3773-70DC-4666-A4AE-88977B0ED8BD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7485F9-5122-426C-83FB-066E8DAE9F05}"/>
                </a:ext>
              </a:extLst>
            </p:cNvPr>
            <p:cNvGrpSpPr/>
            <p:nvPr/>
          </p:nvGrpSpPr>
          <p:grpSpPr>
            <a:xfrm>
              <a:off x="1668110" y="2533527"/>
              <a:ext cx="5993889" cy="3639580"/>
              <a:chOff x="1108648" y="2556642"/>
              <a:chExt cx="6937554" cy="363958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F39C52E-778A-4885-948B-276501DF6105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562BDC6-A37A-4FB1-8A76-D154E06542B9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D9EA380-3106-4B23-9C37-2A178E50439B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36781D-A992-4676-8E82-F0CE8B381334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D604F47-DBE2-4E33-B72B-C773178B3B8B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C784EC9-4D83-4764-9A05-20FE444C72C8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45D66A0-FFDC-4131-BF0D-8326A226F7DE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C1CCCF7-1023-4A62-8ADF-4D284A5ED7F6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D7225E2-B4C7-4392-AF16-434A9AA0818A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6027730-F326-4820-834F-567B5DA2F7C2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0C5A834-C868-4451-BA3D-7C939BC6A38B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37F9CB8-2BFB-4729-B938-6830DC721424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A473A3D-5824-4538-90D4-DB5E8600CF8D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AA2163-DEE2-47B4-8B25-39C3FFEC56C1}"/>
                </a:ext>
              </a:extLst>
            </p:cNvPr>
            <p:cNvGrpSpPr/>
            <p:nvPr/>
          </p:nvGrpSpPr>
          <p:grpSpPr>
            <a:xfrm>
              <a:off x="1515710" y="2655447"/>
              <a:ext cx="5993889" cy="3639580"/>
              <a:chOff x="1108648" y="2556642"/>
              <a:chExt cx="6937554" cy="363958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0FA2D2D-8938-4938-B0D5-FF1BEA654062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F71C45E-4046-4D52-BAC0-CB75E0B3D2CF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2169E02-07D9-40CB-804E-5262CB2DBDB6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5519D72-D50D-4B18-B907-54A18600FE86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5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89D46BC-74AD-40E2-82E5-A916D1964686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4A5FCC1-DAB1-407D-A40E-CC164220BE36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92249F6-021E-42BC-8A05-CC6ABCE04B2E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6800BE8-B421-44D3-AD3D-EA89E9486822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111F24D-9A04-42DD-9734-E6A1B946080C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D1E7708-E2B6-48AB-91F9-DE2CF884C75C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5373C6C-0007-4865-8F54-4504996EF12B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B56124-C9BD-4C2E-8E26-82D614FC8991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FEDE7D-F0E2-4719-9B49-759396FE684C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50CF7-FEF0-4B74-BC5F-F6A983DA00C4}"/>
                </a:ext>
              </a:extLst>
            </p:cNvPr>
            <p:cNvCxnSpPr/>
            <p:nvPr/>
          </p:nvCxnSpPr>
          <p:spPr>
            <a:xfrm flipH="1">
              <a:off x="4322015" y="3012051"/>
              <a:ext cx="2514011" cy="3035377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579B11-9619-492D-B6CA-577202796518}"/>
                </a:ext>
              </a:extLst>
            </p:cNvPr>
            <p:cNvCxnSpPr/>
            <p:nvPr/>
          </p:nvCxnSpPr>
          <p:spPr>
            <a:xfrm>
              <a:off x="1808004" y="3076066"/>
              <a:ext cx="2514011" cy="3035377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A2837A-FEB4-48F8-9ED0-9D0481D955A6}"/>
                </a:ext>
              </a:extLst>
            </p:cNvPr>
            <p:cNvGrpSpPr/>
            <p:nvPr/>
          </p:nvGrpSpPr>
          <p:grpSpPr>
            <a:xfrm>
              <a:off x="1325056" y="2757549"/>
              <a:ext cx="5993889" cy="3639580"/>
              <a:chOff x="1108648" y="2556642"/>
              <a:chExt cx="6937554" cy="363958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0B301AD-417C-4D9D-87D0-4CF012FE9176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C009813-7208-4FD3-9463-CC6AF5BD40A1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dirty="0">
                      <a:solidFill>
                        <a:srgbClr val="000000"/>
                      </a:solidFill>
                      <a:latin typeface="Calibri"/>
                    </a:rPr>
                    <a:t>Detailed Design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ED9A8EF-2BBF-4F50-9FC7-7C8199BACB06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Unit</a:t>
                  </a:r>
                </a:p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E9E3E-E3E5-486F-87B0-AC9CB1B63AB1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500" b="1" kern="0" dirty="0">
                    <a:solidFill>
                      <a:prstClr val="black"/>
                    </a:solidFill>
                    <a:latin typeface="Calibri"/>
                  </a:rPr>
                  <a:t>Fabricate</a:t>
                </a:r>
              </a:p>
              <a:p>
                <a:pPr algn="ctr">
                  <a:defRPr/>
                </a:pPr>
                <a:r>
                  <a:rPr lang="en-US" sz="500" b="1" kern="0" dirty="0">
                    <a:solidFill>
                      <a:prstClr val="black"/>
                    </a:solidFill>
                    <a:latin typeface="Calibri"/>
                  </a:rPr>
                  <a:t>Construct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4973AF-7F14-42D6-94D4-69843CC364A6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80031BE-66C8-4041-A2A3-D45B200B0904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Design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7F78837-90C0-41A8-A855-54865556AF73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Integration Test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0A84DBB-A20D-4AEA-A15B-292F6F19E2CF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00AD82F-0A16-4A46-99C0-BFA7EF1B1EFD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Architecture</a:t>
                  </a:r>
                  <a:b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</a:br>
                  <a:r>
                    <a:rPr lang="en-US" sz="400" b="1" kern="0" dirty="0">
                      <a:solidFill>
                        <a:prstClr val="black"/>
                      </a:solidFill>
                      <a:latin typeface="Calibri"/>
                    </a:rPr>
                    <a:t>(Interactions)</a:t>
                  </a:r>
                  <a:endParaRPr lang="en-US" sz="5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71668E6-7E47-4616-ADBE-A801E61AE7D4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System</a:t>
                  </a:r>
                </a:p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9989926-874C-43E5-B3E9-C27CA981443B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C6E95EA-B8D9-44E2-B66D-CC4FCA4B4C39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Need</a:t>
                  </a:r>
                </a:p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Analysis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ECAED49-D176-43BB-8734-25747B351E45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Acceptance</a:t>
                  </a:r>
                </a:p>
                <a:p>
                  <a:pPr algn="ctr">
                    <a:defRPr/>
                  </a:pP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</p:grp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59DD457-0F99-42A2-8770-26E9D2BE9DC8}"/>
              </a:ext>
            </a:extLst>
          </p:cNvPr>
          <p:cNvSpPr/>
          <p:nvPr/>
        </p:nvSpPr>
        <p:spPr>
          <a:xfrm>
            <a:off x="4819005" y="1811666"/>
            <a:ext cx="1890405" cy="799091"/>
          </a:xfrm>
          <a:custGeom>
            <a:avLst/>
            <a:gdLst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73209 w 1886769"/>
              <a:gd name="connsiteY72" fmla="*/ 786754 h 826848"/>
              <a:gd name="connsiteX73" fmla="*/ 80829 w 1886769"/>
              <a:gd name="connsiteY73" fmla="*/ 775324 h 826848"/>
              <a:gd name="connsiteX74" fmla="*/ 103689 w 1886769"/>
              <a:gd name="connsiteY74" fmla="*/ 771514 h 826848"/>
              <a:gd name="connsiteX75" fmla="*/ 153219 w 1886769"/>
              <a:gd name="connsiteY75" fmla="*/ 763894 h 826848"/>
              <a:gd name="connsiteX76" fmla="*/ 176079 w 1886769"/>
              <a:gd name="connsiteY76" fmla="*/ 756274 h 826848"/>
              <a:gd name="connsiteX77" fmla="*/ 187509 w 1886769"/>
              <a:gd name="connsiteY77" fmla="*/ 752464 h 826848"/>
              <a:gd name="connsiteX78" fmla="*/ 210369 w 1886769"/>
              <a:gd name="connsiteY78" fmla="*/ 737224 h 826848"/>
              <a:gd name="connsiteX79" fmla="*/ 267519 w 1886769"/>
              <a:gd name="connsiteY79" fmla="*/ 718174 h 826848"/>
              <a:gd name="connsiteX80" fmla="*/ 290379 w 1886769"/>
              <a:gd name="connsiteY80" fmla="*/ 710554 h 826848"/>
              <a:gd name="connsiteX81" fmla="*/ 301809 w 1886769"/>
              <a:gd name="connsiteY81" fmla="*/ 706744 h 826848"/>
              <a:gd name="connsiteX82" fmla="*/ 362769 w 1886769"/>
              <a:gd name="connsiteY82" fmla="*/ 695314 h 826848"/>
              <a:gd name="connsiteX83" fmla="*/ 385629 w 1886769"/>
              <a:gd name="connsiteY83" fmla="*/ 687694 h 826848"/>
              <a:gd name="connsiteX84" fmla="*/ 397059 w 1886769"/>
              <a:gd name="connsiteY84" fmla="*/ 680074 h 826848"/>
              <a:gd name="connsiteX85" fmla="*/ 412299 w 1886769"/>
              <a:gd name="connsiteY85" fmla="*/ 676264 h 826848"/>
              <a:gd name="connsiteX86" fmla="*/ 438969 w 1886769"/>
              <a:gd name="connsiteY86" fmla="*/ 668644 h 826848"/>
              <a:gd name="connsiteX87" fmla="*/ 450399 w 1886769"/>
              <a:gd name="connsiteY87" fmla="*/ 661024 h 826848"/>
              <a:gd name="connsiteX88" fmla="*/ 473259 w 1886769"/>
              <a:gd name="connsiteY88" fmla="*/ 653404 h 826848"/>
              <a:gd name="connsiteX89" fmla="*/ 484689 w 1886769"/>
              <a:gd name="connsiteY89" fmla="*/ 645784 h 826848"/>
              <a:gd name="connsiteX90" fmla="*/ 507549 w 1886769"/>
              <a:gd name="connsiteY90" fmla="*/ 638164 h 826848"/>
              <a:gd name="connsiteX91" fmla="*/ 522789 w 1886769"/>
              <a:gd name="connsiteY91" fmla="*/ 626734 h 826848"/>
              <a:gd name="connsiteX92" fmla="*/ 545649 w 1886769"/>
              <a:gd name="connsiteY92" fmla="*/ 611494 h 826848"/>
              <a:gd name="connsiteX93" fmla="*/ 553269 w 1886769"/>
              <a:gd name="connsiteY93" fmla="*/ 600064 h 826848"/>
              <a:gd name="connsiteX94" fmla="*/ 579939 w 1886769"/>
              <a:gd name="connsiteY94" fmla="*/ 588634 h 826848"/>
              <a:gd name="connsiteX95" fmla="*/ 587559 w 1886769"/>
              <a:gd name="connsiteY95" fmla="*/ 577204 h 826848"/>
              <a:gd name="connsiteX96" fmla="*/ 598989 w 1886769"/>
              <a:gd name="connsiteY96" fmla="*/ 573394 h 826848"/>
              <a:gd name="connsiteX97" fmla="*/ 675189 w 1886769"/>
              <a:gd name="connsiteY97" fmla="*/ 565774 h 826848"/>
              <a:gd name="connsiteX98" fmla="*/ 728529 w 1886769"/>
              <a:gd name="connsiteY98" fmla="*/ 561964 h 826848"/>
              <a:gd name="connsiteX99" fmla="*/ 743769 w 1886769"/>
              <a:gd name="connsiteY99" fmla="*/ 554344 h 826848"/>
              <a:gd name="connsiteX100" fmla="*/ 755199 w 1886769"/>
              <a:gd name="connsiteY100" fmla="*/ 550534 h 826848"/>
              <a:gd name="connsiteX101" fmla="*/ 766629 w 1886769"/>
              <a:gd name="connsiteY101" fmla="*/ 542914 h 826848"/>
              <a:gd name="connsiteX102" fmla="*/ 804729 w 1886769"/>
              <a:gd name="connsiteY102" fmla="*/ 531484 h 826848"/>
              <a:gd name="connsiteX103" fmla="*/ 827589 w 1886769"/>
              <a:gd name="connsiteY103" fmla="*/ 520054 h 826848"/>
              <a:gd name="connsiteX104" fmla="*/ 839019 w 1886769"/>
              <a:gd name="connsiteY104" fmla="*/ 512434 h 826848"/>
              <a:gd name="connsiteX105" fmla="*/ 850449 w 1886769"/>
              <a:gd name="connsiteY105" fmla="*/ 508624 h 826848"/>
              <a:gd name="connsiteX106" fmla="*/ 884739 w 1886769"/>
              <a:gd name="connsiteY106" fmla="*/ 485764 h 826848"/>
              <a:gd name="connsiteX107" fmla="*/ 896169 w 1886769"/>
              <a:gd name="connsiteY107" fmla="*/ 478144 h 826848"/>
              <a:gd name="connsiteX108" fmla="*/ 907599 w 1886769"/>
              <a:gd name="connsiteY108" fmla="*/ 470524 h 826848"/>
              <a:gd name="connsiteX109" fmla="*/ 960939 w 1886769"/>
              <a:gd name="connsiteY109" fmla="*/ 455284 h 826848"/>
              <a:gd name="connsiteX110" fmla="*/ 976179 w 1886769"/>
              <a:gd name="connsiteY110" fmla="*/ 451474 h 826848"/>
              <a:gd name="connsiteX111" fmla="*/ 1018089 w 1886769"/>
              <a:gd name="connsiteY111" fmla="*/ 447664 h 826848"/>
              <a:gd name="connsiteX112" fmla="*/ 1040949 w 1886769"/>
              <a:gd name="connsiteY112" fmla="*/ 440044 h 826848"/>
              <a:gd name="connsiteX113" fmla="*/ 1052379 w 1886769"/>
              <a:gd name="connsiteY113" fmla="*/ 436234 h 826848"/>
              <a:gd name="connsiteX114" fmla="*/ 1075239 w 1886769"/>
              <a:gd name="connsiteY114" fmla="*/ 424804 h 826848"/>
              <a:gd name="connsiteX115" fmla="*/ 1086669 w 1886769"/>
              <a:gd name="connsiteY115" fmla="*/ 417184 h 826848"/>
              <a:gd name="connsiteX116" fmla="*/ 1098099 w 1886769"/>
              <a:gd name="connsiteY116" fmla="*/ 413374 h 826848"/>
              <a:gd name="connsiteX117" fmla="*/ 1120959 w 1886769"/>
              <a:gd name="connsiteY117" fmla="*/ 398134 h 826848"/>
              <a:gd name="connsiteX118" fmla="*/ 1143819 w 1886769"/>
              <a:gd name="connsiteY118" fmla="*/ 386704 h 826848"/>
              <a:gd name="connsiteX119" fmla="*/ 1155249 w 1886769"/>
              <a:gd name="connsiteY119" fmla="*/ 382894 h 826848"/>
              <a:gd name="connsiteX120" fmla="*/ 1178109 w 1886769"/>
              <a:gd name="connsiteY120" fmla="*/ 367654 h 826848"/>
              <a:gd name="connsiteX121" fmla="*/ 1208589 w 1886769"/>
              <a:gd name="connsiteY121" fmla="*/ 352414 h 826848"/>
              <a:gd name="connsiteX122" fmla="*/ 1231449 w 1886769"/>
              <a:gd name="connsiteY122" fmla="*/ 337174 h 826848"/>
              <a:gd name="connsiteX123" fmla="*/ 1254309 w 1886769"/>
              <a:gd name="connsiteY123" fmla="*/ 325744 h 826848"/>
              <a:gd name="connsiteX124" fmla="*/ 1265739 w 1886769"/>
              <a:gd name="connsiteY124" fmla="*/ 321934 h 826848"/>
              <a:gd name="connsiteX125" fmla="*/ 1288599 w 1886769"/>
              <a:gd name="connsiteY125" fmla="*/ 306694 h 826848"/>
              <a:gd name="connsiteX126" fmla="*/ 1300029 w 1886769"/>
              <a:gd name="connsiteY126" fmla="*/ 302884 h 826848"/>
              <a:gd name="connsiteX127" fmla="*/ 1311459 w 1886769"/>
              <a:gd name="connsiteY127" fmla="*/ 295264 h 826848"/>
              <a:gd name="connsiteX128" fmla="*/ 1326699 w 1886769"/>
              <a:gd name="connsiteY128" fmla="*/ 291454 h 826848"/>
              <a:gd name="connsiteX129" fmla="*/ 1349559 w 1886769"/>
              <a:gd name="connsiteY129" fmla="*/ 283834 h 826848"/>
              <a:gd name="connsiteX130" fmla="*/ 1406709 w 1886769"/>
              <a:gd name="connsiteY130" fmla="*/ 264784 h 826848"/>
              <a:gd name="connsiteX131" fmla="*/ 1429569 w 1886769"/>
              <a:gd name="connsiteY131" fmla="*/ 257164 h 826848"/>
              <a:gd name="connsiteX132" fmla="*/ 1440999 w 1886769"/>
              <a:gd name="connsiteY132" fmla="*/ 253354 h 826848"/>
              <a:gd name="connsiteX133" fmla="*/ 1467669 w 1886769"/>
              <a:gd name="connsiteY133" fmla="*/ 238114 h 826848"/>
              <a:gd name="connsiteX134" fmla="*/ 1505769 w 1886769"/>
              <a:gd name="connsiteY134" fmla="*/ 226684 h 826848"/>
              <a:gd name="connsiteX135" fmla="*/ 1517199 w 1886769"/>
              <a:gd name="connsiteY135" fmla="*/ 219064 h 826848"/>
              <a:gd name="connsiteX136" fmla="*/ 1547679 w 1886769"/>
              <a:gd name="connsiteY136" fmla="*/ 211444 h 826848"/>
              <a:gd name="connsiteX137" fmla="*/ 1570539 w 1886769"/>
              <a:gd name="connsiteY137" fmla="*/ 203824 h 826848"/>
              <a:gd name="connsiteX138" fmla="*/ 1581969 w 1886769"/>
              <a:gd name="connsiteY138" fmla="*/ 200014 h 826848"/>
              <a:gd name="connsiteX139" fmla="*/ 1593399 w 1886769"/>
              <a:gd name="connsiteY139" fmla="*/ 196204 h 826848"/>
              <a:gd name="connsiteX140" fmla="*/ 1616259 w 1886769"/>
              <a:gd name="connsiteY140" fmla="*/ 177154 h 826848"/>
              <a:gd name="connsiteX141" fmla="*/ 1631499 w 1886769"/>
              <a:gd name="connsiteY141" fmla="*/ 173344 h 826848"/>
              <a:gd name="connsiteX142" fmla="*/ 1654359 w 1886769"/>
              <a:gd name="connsiteY142" fmla="*/ 161914 h 826848"/>
              <a:gd name="connsiteX143" fmla="*/ 1681029 w 1886769"/>
              <a:gd name="connsiteY143" fmla="*/ 150484 h 826848"/>
              <a:gd name="connsiteX144" fmla="*/ 1711509 w 1886769"/>
              <a:gd name="connsiteY144" fmla="*/ 139054 h 826848"/>
              <a:gd name="connsiteX145" fmla="*/ 1722939 w 1886769"/>
              <a:gd name="connsiteY145" fmla="*/ 131434 h 826848"/>
              <a:gd name="connsiteX146" fmla="*/ 1764849 w 1886769"/>
              <a:gd name="connsiteY146" fmla="*/ 120004 h 826848"/>
              <a:gd name="connsiteX147" fmla="*/ 1802949 w 1886769"/>
              <a:gd name="connsiteY147" fmla="*/ 104764 h 826848"/>
              <a:gd name="connsiteX148" fmla="*/ 1848669 w 1886769"/>
              <a:gd name="connsiteY148" fmla="*/ 81904 h 826848"/>
              <a:gd name="connsiteX149" fmla="*/ 1860099 w 1886769"/>
              <a:gd name="connsiteY149" fmla="*/ 74284 h 826848"/>
              <a:gd name="connsiteX150" fmla="*/ 1871529 w 1886769"/>
              <a:gd name="connsiteY150" fmla="*/ 66664 h 826848"/>
              <a:gd name="connsiteX151" fmla="*/ 1879149 w 1886769"/>
              <a:gd name="connsiteY151" fmla="*/ 55234 h 826848"/>
              <a:gd name="connsiteX152" fmla="*/ 1886769 w 1886769"/>
              <a:gd name="connsiteY152" fmla="*/ 32374 h 826848"/>
              <a:gd name="connsiteX153" fmla="*/ 1882959 w 1886769"/>
              <a:gd name="connsiteY153" fmla="*/ 9514 h 826848"/>
              <a:gd name="connsiteX154" fmla="*/ 1871529 w 1886769"/>
              <a:gd name="connsiteY154" fmla="*/ 1894 h 826848"/>
              <a:gd name="connsiteX155" fmla="*/ 1818189 w 1886769"/>
              <a:gd name="connsiteY155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73209 w 1886769"/>
              <a:gd name="connsiteY72" fmla="*/ 786754 h 826848"/>
              <a:gd name="connsiteX73" fmla="*/ 88449 w 1886769"/>
              <a:gd name="connsiteY73" fmla="*/ 794990 h 826848"/>
              <a:gd name="connsiteX74" fmla="*/ 103689 w 1886769"/>
              <a:gd name="connsiteY74" fmla="*/ 771514 h 826848"/>
              <a:gd name="connsiteX75" fmla="*/ 153219 w 1886769"/>
              <a:gd name="connsiteY75" fmla="*/ 763894 h 826848"/>
              <a:gd name="connsiteX76" fmla="*/ 176079 w 1886769"/>
              <a:gd name="connsiteY76" fmla="*/ 756274 h 826848"/>
              <a:gd name="connsiteX77" fmla="*/ 187509 w 1886769"/>
              <a:gd name="connsiteY77" fmla="*/ 752464 h 826848"/>
              <a:gd name="connsiteX78" fmla="*/ 210369 w 1886769"/>
              <a:gd name="connsiteY78" fmla="*/ 737224 h 826848"/>
              <a:gd name="connsiteX79" fmla="*/ 267519 w 1886769"/>
              <a:gd name="connsiteY79" fmla="*/ 718174 h 826848"/>
              <a:gd name="connsiteX80" fmla="*/ 290379 w 1886769"/>
              <a:gd name="connsiteY80" fmla="*/ 710554 h 826848"/>
              <a:gd name="connsiteX81" fmla="*/ 301809 w 1886769"/>
              <a:gd name="connsiteY81" fmla="*/ 706744 h 826848"/>
              <a:gd name="connsiteX82" fmla="*/ 362769 w 1886769"/>
              <a:gd name="connsiteY82" fmla="*/ 695314 h 826848"/>
              <a:gd name="connsiteX83" fmla="*/ 385629 w 1886769"/>
              <a:gd name="connsiteY83" fmla="*/ 687694 h 826848"/>
              <a:gd name="connsiteX84" fmla="*/ 397059 w 1886769"/>
              <a:gd name="connsiteY84" fmla="*/ 680074 h 826848"/>
              <a:gd name="connsiteX85" fmla="*/ 412299 w 1886769"/>
              <a:gd name="connsiteY85" fmla="*/ 676264 h 826848"/>
              <a:gd name="connsiteX86" fmla="*/ 438969 w 1886769"/>
              <a:gd name="connsiteY86" fmla="*/ 668644 h 826848"/>
              <a:gd name="connsiteX87" fmla="*/ 450399 w 1886769"/>
              <a:gd name="connsiteY87" fmla="*/ 661024 h 826848"/>
              <a:gd name="connsiteX88" fmla="*/ 473259 w 1886769"/>
              <a:gd name="connsiteY88" fmla="*/ 653404 h 826848"/>
              <a:gd name="connsiteX89" fmla="*/ 484689 w 1886769"/>
              <a:gd name="connsiteY89" fmla="*/ 645784 h 826848"/>
              <a:gd name="connsiteX90" fmla="*/ 507549 w 1886769"/>
              <a:gd name="connsiteY90" fmla="*/ 638164 h 826848"/>
              <a:gd name="connsiteX91" fmla="*/ 522789 w 1886769"/>
              <a:gd name="connsiteY91" fmla="*/ 626734 h 826848"/>
              <a:gd name="connsiteX92" fmla="*/ 545649 w 1886769"/>
              <a:gd name="connsiteY92" fmla="*/ 611494 h 826848"/>
              <a:gd name="connsiteX93" fmla="*/ 553269 w 1886769"/>
              <a:gd name="connsiteY93" fmla="*/ 600064 h 826848"/>
              <a:gd name="connsiteX94" fmla="*/ 579939 w 1886769"/>
              <a:gd name="connsiteY94" fmla="*/ 588634 h 826848"/>
              <a:gd name="connsiteX95" fmla="*/ 587559 w 1886769"/>
              <a:gd name="connsiteY95" fmla="*/ 577204 h 826848"/>
              <a:gd name="connsiteX96" fmla="*/ 598989 w 1886769"/>
              <a:gd name="connsiteY96" fmla="*/ 573394 h 826848"/>
              <a:gd name="connsiteX97" fmla="*/ 675189 w 1886769"/>
              <a:gd name="connsiteY97" fmla="*/ 565774 h 826848"/>
              <a:gd name="connsiteX98" fmla="*/ 728529 w 1886769"/>
              <a:gd name="connsiteY98" fmla="*/ 561964 h 826848"/>
              <a:gd name="connsiteX99" fmla="*/ 743769 w 1886769"/>
              <a:gd name="connsiteY99" fmla="*/ 554344 h 826848"/>
              <a:gd name="connsiteX100" fmla="*/ 755199 w 1886769"/>
              <a:gd name="connsiteY100" fmla="*/ 550534 h 826848"/>
              <a:gd name="connsiteX101" fmla="*/ 766629 w 1886769"/>
              <a:gd name="connsiteY101" fmla="*/ 542914 h 826848"/>
              <a:gd name="connsiteX102" fmla="*/ 804729 w 1886769"/>
              <a:gd name="connsiteY102" fmla="*/ 531484 h 826848"/>
              <a:gd name="connsiteX103" fmla="*/ 827589 w 1886769"/>
              <a:gd name="connsiteY103" fmla="*/ 520054 h 826848"/>
              <a:gd name="connsiteX104" fmla="*/ 839019 w 1886769"/>
              <a:gd name="connsiteY104" fmla="*/ 512434 h 826848"/>
              <a:gd name="connsiteX105" fmla="*/ 850449 w 1886769"/>
              <a:gd name="connsiteY105" fmla="*/ 508624 h 826848"/>
              <a:gd name="connsiteX106" fmla="*/ 884739 w 1886769"/>
              <a:gd name="connsiteY106" fmla="*/ 485764 h 826848"/>
              <a:gd name="connsiteX107" fmla="*/ 896169 w 1886769"/>
              <a:gd name="connsiteY107" fmla="*/ 478144 h 826848"/>
              <a:gd name="connsiteX108" fmla="*/ 907599 w 1886769"/>
              <a:gd name="connsiteY108" fmla="*/ 470524 h 826848"/>
              <a:gd name="connsiteX109" fmla="*/ 960939 w 1886769"/>
              <a:gd name="connsiteY109" fmla="*/ 455284 h 826848"/>
              <a:gd name="connsiteX110" fmla="*/ 976179 w 1886769"/>
              <a:gd name="connsiteY110" fmla="*/ 451474 h 826848"/>
              <a:gd name="connsiteX111" fmla="*/ 1018089 w 1886769"/>
              <a:gd name="connsiteY111" fmla="*/ 447664 h 826848"/>
              <a:gd name="connsiteX112" fmla="*/ 1040949 w 1886769"/>
              <a:gd name="connsiteY112" fmla="*/ 440044 h 826848"/>
              <a:gd name="connsiteX113" fmla="*/ 1052379 w 1886769"/>
              <a:gd name="connsiteY113" fmla="*/ 436234 h 826848"/>
              <a:gd name="connsiteX114" fmla="*/ 1075239 w 1886769"/>
              <a:gd name="connsiteY114" fmla="*/ 424804 h 826848"/>
              <a:gd name="connsiteX115" fmla="*/ 1086669 w 1886769"/>
              <a:gd name="connsiteY115" fmla="*/ 417184 h 826848"/>
              <a:gd name="connsiteX116" fmla="*/ 1098099 w 1886769"/>
              <a:gd name="connsiteY116" fmla="*/ 413374 h 826848"/>
              <a:gd name="connsiteX117" fmla="*/ 1120959 w 1886769"/>
              <a:gd name="connsiteY117" fmla="*/ 398134 h 826848"/>
              <a:gd name="connsiteX118" fmla="*/ 1143819 w 1886769"/>
              <a:gd name="connsiteY118" fmla="*/ 386704 h 826848"/>
              <a:gd name="connsiteX119" fmla="*/ 1155249 w 1886769"/>
              <a:gd name="connsiteY119" fmla="*/ 382894 h 826848"/>
              <a:gd name="connsiteX120" fmla="*/ 1178109 w 1886769"/>
              <a:gd name="connsiteY120" fmla="*/ 367654 h 826848"/>
              <a:gd name="connsiteX121" fmla="*/ 1208589 w 1886769"/>
              <a:gd name="connsiteY121" fmla="*/ 352414 h 826848"/>
              <a:gd name="connsiteX122" fmla="*/ 1231449 w 1886769"/>
              <a:gd name="connsiteY122" fmla="*/ 337174 h 826848"/>
              <a:gd name="connsiteX123" fmla="*/ 1254309 w 1886769"/>
              <a:gd name="connsiteY123" fmla="*/ 325744 h 826848"/>
              <a:gd name="connsiteX124" fmla="*/ 1265739 w 1886769"/>
              <a:gd name="connsiteY124" fmla="*/ 321934 h 826848"/>
              <a:gd name="connsiteX125" fmla="*/ 1288599 w 1886769"/>
              <a:gd name="connsiteY125" fmla="*/ 306694 h 826848"/>
              <a:gd name="connsiteX126" fmla="*/ 1300029 w 1886769"/>
              <a:gd name="connsiteY126" fmla="*/ 302884 h 826848"/>
              <a:gd name="connsiteX127" fmla="*/ 1311459 w 1886769"/>
              <a:gd name="connsiteY127" fmla="*/ 295264 h 826848"/>
              <a:gd name="connsiteX128" fmla="*/ 1326699 w 1886769"/>
              <a:gd name="connsiteY128" fmla="*/ 291454 h 826848"/>
              <a:gd name="connsiteX129" fmla="*/ 1349559 w 1886769"/>
              <a:gd name="connsiteY129" fmla="*/ 283834 h 826848"/>
              <a:gd name="connsiteX130" fmla="*/ 1406709 w 1886769"/>
              <a:gd name="connsiteY130" fmla="*/ 264784 h 826848"/>
              <a:gd name="connsiteX131" fmla="*/ 1429569 w 1886769"/>
              <a:gd name="connsiteY131" fmla="*/ 257164 h 826848"/>
              <a:gd name="connsiteX132" fmla="*/ 1440999 w 1886769"/>
              <a:gd name="connsiteY132" fmla="*/ 253354 h 826848"/>
              <a:gd name="connsiteX133" fmla="*/ 1467669 w 1886769"/>
              <a:gd name="connsiteY133" fmla="*/ 238114 h 826848"/>
              <a:gd name="connsiteX134" fmla="*/ 1505769 w 1886769"/>
              <a:gd name="connsiteY134" fmla="*/ 226684 h 826848"/>
              <a:gd name="connsiteX135" fmla="*/ 1517199 w 1886769"/>
              <a:gd name="connsiteY135" fmla="*/ 219064 h 826848"/>
              <a:gd name="connsiteX136" fmla="*/ 1547679 w 1886769"/>
              <a:gd name="connsiteY136" fmla="*/ 211444 h 826848"/>
              <a:gd name="connsiteX137" fmla="*/ 1570539 w 1886769"/>
              <a:gd name="connsiteY137" fmla="*/ 203824 h 826848"/>
              <a:gd name="connsiteX138" fmla="*/ 1581969 w 1886769"/>
              <a:gd name="connsiteY138" fmla="*/ 200014 h 826848"/>
              <a:gd name="connsiteX139" fmla="*/ 1593399 w 1886769"/>
              <a:gd name="connsiteY139" fmla="*/ 196204 h 826848"/>
              <a:gd name="connsiteX140" fmla="*/ 1616259 w 1886769"/>
              <a:gd name="connsiteY140" fmla="*/ 177154 h 826848"/>
              <a:gd name="connsiteX141" fmla="*/ 1631499 w 1886769"/>
              <a:gd name="connsiteY141" fmla="*/ 173344 h 826848"/>
              <a:gd name="connsiteX142" fmla="*/ 1654359 w 1886769"/>
              <a:gd name="connsiteY142" fmla="*/ 161914 h 826848"/>
              <a:gd name="connsiteX143" fmla="*/ 1681029 w 1886769"/>
              <a:gd name="connsiteY143" fmla="*/ 150484 h 826848"/>
              <a:gd name="connsiteX144" fmla="*/ 1711509 w 1886769"/>
              <a:gd name="connsiteY144" fmla="*/ 139054 h 826848"/>
              <a:gd name="connsiteX145" fmla="*/ 1722939 w 1886769"/>
              <a:gd name="connsiteY145" fmla="*/ 131434 h 826848"/>
              <a:gd name="connsiteX146" fmla="*/ 1764849 w 1886769"/>
              <a:gd name="connsiteY146" fmla="*/ 120004 h 826848"/>
              <a:gd name="connsiteX147" fmla="*/ 1802949 w 1886769"/>
              <a:gd name="connsiteY147" fmla="*/ 104764 h 826848"/>
              <a:gd name="connsiteX148" fmla="*/ 1848669 w 1886769"/>
              <a:gd name="connsiteY148" fmla="*/ 81904 h 826848"/>
              <a:gd name="connsiteX149" fmla="*/ 1860099 w 1886769"/>
              <a:gd name="connsiteY149" fmla="*/ 74284 h 826848"/>
              <a:gd name="connsiteX150" fmla="*/ 1871529 w 1886769"/>
              <a:gd name="connsiteY150" fmla="*/ 66664 h 826848"/>
              <a:gd name="connsiteX151" fmla="*/ 1879149 w 1886769"/>
              <a:gd name="connsiteY151" fmla="*/ 55234 h 826848"/>
              <a:gd name="connsiteX152" fmla="*/ 1886769 w 1886769"/>
              <a:gd name="connsiteY152" fmla="*/ 32374 h 826848"/>
              <a:gd name="connsiteX153" fmla="*/ 1882959 w 1886769"/>
              <a:gd name="connsiteY153" fmla="*/ 9514 h 826848"/>
              <a:gd name="connsiteX154" fmla="*/ 1871529 w 1886769"/>
              <a:gd name="connsiteY154" fmla="*/ 1894 h 826848"/>
              <a:gd name="connsiteX155" fmla="*/ 1818189 w 1886769"/>
              <a:gd name="connsiteY155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73209 w 1886769"/>
              <a:gd name="connsiteY72" fmla="*/ 786754 h 826848"/>
              <a:gd name="connsiteX73" fmla="*/ 88449 w 1886769"/>
              <a:gd name="connsiteY73" fmla="*/ 794990 h 826848"/>
              <a:gd name="connsiteX74" fmla="*/ 122739 w 1886769"/>
              <a:gd name="connsiteY74" fmla="*/ 783313 h 826848"/>
              <a:gd name="connsiteX75" fmla="*/ 153219 w 1886769"/>
              <a:gd name="connsiteY75" fmla="*/ 763894 h 826848"/>
              <a:gd name="connsiteX76" fmla="*/ 176079 w 1886769"/>
              <a:gd name="connsiteY76" fmla="*/ 756274 h 826848"/>
              <a:gd name="connsiteX77" fmla="*/ 187509 w 1886769"/>
              <a:gd name="connsiteY77" fmla="*/ 752464 h 826848"/>
              <a:gd name="connsiteX78" fmla="*/ 210369 w 1886769"/>
              <a:gd name="connsiteY78" fmla="*/ 737224 h 826848"/>
              <a:gd name="connsiteX79" fmla="*/ 267519 w 1886769"/>
              <a:gd name="connsiteY79" fmla="*/ 718174 h 826848"/>
              <a:gd name="connsiteX80" fmla="*/ 290379 w 1886769"/>
              <a:gd name="connsiteY80" fmla="*/ 710554 h 826848"/>
              <a:gd name="connsiteX81" fmla="*/ 301809 w 1886769"/>
              <a:gd name="connsiteY81" fmla="*/ 706744 h 826848"/>
              <a:gd name="connsiteX82" fmla="*/ 362769 w 1886769"/>
              <a:gd name="connsiteY82" fmla="*/ 695314 h 826848"/>
              <a:gd name="connsiteX83" fmla="*/ 385629 w 1886769"/>
              <a:gd name="connsiteY83" fmla="*/ 687694 h 826848"/>
              <a:gd name="connsiteX84" fmla="*/ 397059 w 1886769"/>
              <a:gd name="connsiteY84" fmla="*/ 680074 h 826848"/>
              <a:gd name="connsiteX85" fmla="*/ 412299 w 1886769"/>
              <a:gd name="connsiteY85" fmla="*/ 676264 h 826848"/>
              <a:gd name="connsiteX86" fmla="*/ 438969 w 1886769"/>
              <a:gd name="connsiteY86" fmla="*/ 668644 h 826848"/>
              <a:gd name="connsiteX87" fmla="*/ 450399 w 1886769"/>
              <a:gd name="connsiteY87" fmla="*/ 661024 h 826848"/>
              <a:gd name="connsiteX88" fmla="*/ 473259 w 1886769"/>
              <a:gd name="connsiteY88" fmla="*/ 653404 h 826848"/>
              <a:gd name="connsiteX89" fmla="*/ 484689 w 1886769"/>
              <a:gd name="connsiteY89" fmla="*/ 645784 h 826848"/>
              <a:gd name="connsiteX90" fmla="*/ 507549 w 1886769"/>
              <a:gd name="connsiteY90" fmla="*/ 638164 h 826848"/>
              <a:gd name="connsiteX91" fmla="*/ 522789 w 1886769"/>
              <a:gd name="connsiteY91" fmla="*/ 626734 h 826848"/>
              <a:gd name="connsiteX92" fmla="*/ 545649 w 1886769"/>
              <a:gd name="connsiteY92" fmla="*/ 611494 h 826848"/>
              <a:gd name="connsiteX93" fmla="*/ 553269 w 1886769"/>
              <a:gd name="connsiteY93" fmla="*/ 600064 h 826848"/>
              <a:gd name="connsiteX94" fmla="*/ 579939 w 1886769"/>
              <a:gd name="connsiteY94" fmla="*/ 588634 h 826848"/>
              <a:gd name="connsiteX95" fmla="*/ 587559 w 1886769"/>
              <a:gd name="connsiteY95" fmla="*/ 577204 h 826848"/>
              <a:gd name="connsiteX96" fmla="*/ 598989 w 1886769"/>
              <a:gd name="connsiteY96" fmla="*/ 573394 h 826848"/>
              <a:gd name="connsiteX97" fmla="*/ 675189 w 1886769"/>
              <a:gd name="connsiteY97" fmla="*/ 565774 h 826848"/>
              <a:gd name="connsiteX98" fmla="*/ 728529 w 1886769"/>
              <a:gd name="connsiteY98" fmla="*/ 561964 h 826848"/>
              <a:gd name="connsiteX99" fmla="*/ 743769 w 1886769"/>
              <a:gd name="connsiteY99" fmla="*/ 554344 h 826848"/>
              <a:gd name="connsiteX100" fmla="*/ 755199 w 1886769"/>
              <a:gd name="connsiteY100" fmla="*/ 550534 h 826848"/>
              <a:gd name="connsiteX101" fmla="*/ 766629 w 1886769"/>
              <a:gd name="connsiteY101" fmla="*/ 542914 h 826848"/>
              <a:gd name="connsiteX102" fmla="*/ 804729 w 1886769"/>
              <a:gd name="connsiteY102" fmla="*/ 531484 h 826848"/>
              <a:gd name="connsiteX103" fmla="*/ 827589 w 1886769"/>
              <a:gd name="connsiteY103" fmla="*/ 520054 h 826848"/>
              <a:gd name="connsiteX104" fmla="*/ 839019 w 1886769"/>
              <a:gd name="connsiteY104" fmla="*/ 512434 h 826848"/>
              <a:gd name="connsiteX105" fmla="*/ 850449 w 1886769"/>
              <a:gd name="connsiteY105" fmla="*/ 508624 h 826848"/>
              <a:gd name="connsiteX106" fmla="*/ 884739 w 1886769"/>
              <a:gd name="connsiteY106" fmla="*/ 485764 h 826848"/>
              <a:gd name="connsiteX107" fmla="*/ 896169 w 1886769"/>
              <a:gd name="connsiteY107" fmla="*/ 478144 h 826848"/>
              <a:gd name="connsiteX108" fmla="*/ 907599 w 1886769"/>
              <a:gd name="connsiteY108" fmla="*/ 470524 h 826848"/>
              <a:gd name="connsiteX109" fmla="*/ 960939 w 1886769"/>
              <a:gd name="connsiteY109" fmla="*/ 455284 h 826848"/>
              <a:gd name="connsiteX110" fmla="*/ 976179 w 1886769"/>
              <a:gd name="connsiteY110" fmla="*/ 451474 h 826848"/>
              <a:gd name="connsiteX111" fmla="*/ 1018089 w 1886769"/>
              <a:gd name="connsiteY111" fmla="*/ 447664 h 826848"/>
              <a:gd name="connsiteX112" fmla="*/ 1040949 w 1886769"/>
              <a:gd name="connsiteY112" fmla="*/ 440044 h 826848"/>
              <a:gd name="connsiteX113" fmla="*/ 1052379 w 1886769"/>
              <a:gd name="connsiteY113" fmla="*/ 436234 h 826848"/>
              <a:gd name="connsiteX114" fmla="*/ 1075239 w 1886769"/>
              <a:gd name="connsiteY114" fmla="*/ 424804 h 826848"/>
              <a:gd name="connsiteX115" fmla="*/ 1086669 w 1886769"/>
              <a:gd name="connsiteY115" fmla="*/ 417184 h 826848"/>
              <a:gd name="connsiteX116" fmla="*/ 1098099 w 1886769"/>
              <a:gd name="connsiteY116" fmla="*/ 413374 h 826848"/>
              <a:gd name="connsiteX117" fmla="*/ 1120959 w 1886769"/>
              <a:gd name="connsiteY117" fmla="*/ 398134 h 826848"/>
              <a:gd name="connsiteX118" fmla="*/ 1143819 w 1886769"/>
              <a:gd name="connsiteY118" fmla="*/ 386704 h 826848"/>
              <a:gd name="connsiteX119" fmla="*/ 1155249 w 1886769"/>
              <a:gd name="connsiteY119" fmla="*/ 382894 h 826848"/>
              <a:gd name="connsiteX120" fmla="*/ 1178109 w 1886769"/>
              <a:gd name="connsiteY120" fmla="*/ 367654 h 826848"/>
              <a:gd name="connsiteX121" fmla="*/ 1208589 w 1886769"/>
              <a:gd name="connsiteY121" fmla="*/ 352414 h 826848"/>
              <a:gd name="connsiteX122" fmla="*/ 1231449 w 1886769"/>
              <a:gd name="connsiteY122" fmla="*/ 337174 h 826848"/>
              <a:gd name="connsiteX123" fmla="*/ 1254309 w 1886769"/>
              <a:gd name="connsiteY123" fmla="*/ 325744 h 826848"/>
              <a:gd name="connsiteX124" fmla="*/ 1265739 w 1886769"/>
              <a:gd name="connsiteY124" fmla="*/ 321934 h 826848"/>
              <a:gd name="connsiteX125" fmla="*/ 1288599 w 1886769"/>
              <a:gd name="connsiteY125" fmla="*/ 306694 h 826848"/>
              <a:gd name="connsiteX126" fmla="*/ 1300029 w 1886769"/>
              <a:gd name="connsiteY126" fmla="*/ 302884 h 826848"/>
              <a:gd name="connsiteX127" fmla="*/ 1311459 w 1886769"/>
              <a:gd name="connsiteY127" fmla="*/ 295264 h 826848"/>
              <a:gd name="connsiteX128" fmla="*/ 1326699 w 1886769"/>
              <a:gd name="connsiteY128" fmla="*/ 291454 h 826848"/>
              <a:gd name="connsiteX129" fmla="*/ 1349559 w 1886769"/>
              <a:gd name="connsiteY129" fmla="*/ 283834 h 826848"/>
              <a:gd name="connsiteX130" fmla="*/ 1406709 w 1886769"/>
              <a:gd name="connsiteY130" fmla="*/ 264784 h 826848"/>
              <a:gd name="connsiteX131" fmla="*/ 1429569 w 1886769"/>
              <a:gd name="connsiteY131" fmla="*/ 257164 h 826848"/>
              <a:gd name="connsiteX132" fmla="*/ 1440999 w 1886769"/>
              <a:gd name="connsiteY132" fmla="*/ 253354 h 826848"/>
              <a:gd name="connsiteX133" fmla="*/ 1467669 w 1886769"/>
              <a:gd name="connsiteY133" fmla="*/ 238114 h 826848"/>
              <a:gd name="connsiteX134" fmla="*/ 1505769 w 1886769"/>
              <a:gd name="connsiteY134" fmla="*/ 226684 h 826848"/>
              <a:gd name="connsiteX135" fmla="*/ 1517199 w 1886769"/>
              <a:gd name="connsiteY135" fmla="*/ 219064 h 826848"/>
              <a:gd name="connsiteX136" fmla="*/ 1547679 w 1886769"/>
              <a:gd name="connsiteY136" fmla="*/ 211444 h 826848"/>
              <a:gd name="connsiteX137" fmla="*/ 1570539 w 1886769"/>
              <a:gd name="connsiteY137" fmla="*/ 203824 h 826848"/>
              <a:gd name="connsiteX138" fmla="*/ 1581969 w 1886769"/>
              <a:gd name="connsiteY138" fmla="*/ 200014 h 826848"/>
              <a:gd name="connsiteX139" fmla="*/ 1593399 w 1886769"/>
              <a:gd name="connsiteY139" fmla="*/ 196204 h 826848"/>
              <a:gd name="connsiteX140" fmla="*/ 1616259 w 1886769"/>
              <a:gd name="connsiteY140" fmla="*/ 177154 h 826848"/>
              <a:gd name="connsiteX141" fmla="*/ 1631499 w 1886769"/>
              <a:gd name="connsiteY141" fmla="*/ 173344 h 826848"/>
              <a:gd name="connsiteX142" fmla="*/ 1654359 w 1886769"/>
              <a:gd name="connsiteY142" fmla="*/ 161914 h 826848"/>
              <a:gd name="connsiteX143" fmla="*/ 1681029 w 1886769"/>
              <a:gd name="connsiteY143" fmla="*/ 150484 h 826848"/>
              <a:gd name="connsiteX144" fmla="*/ 1711509 w 1886769"/>
              <a:gd name="connsiteY144" fmla="*/ 139054 h 826848"/>
              <a:gd name="connsiteX145" fmla="*/ 1722939 w 1886769"/>
              <a:gd name="connsiteY145" fmla="*/ 131434 h 826848"/>
              <a:gd name="connsiteX146" fmla="*/ 1764849 w 1886769"/>
              <a:gd name="connsiteY146" fmla="*/ 120004 h 826848"/>
              <a:gd name="connsiteX147" fmla="*/ 1802949 w 1886769"/>
              <a:gd name="connsiteY147" fmla="*/ 104764 h 826848"/>
              <a:gd name="connsiteX148" fmla="*/ 1848669 w 1886769"/>
              <a:gd name="connsiteY148" fmla="*/ 81904 h 826848"/>
              <a:gd name="connsiteX149" fmla="*/ 1860099 w 1886769"/>
              <a:gd name="connsiteY149" fmla="*/ 74284 h 826848"/>
              <a:gd name="connsiteX150" fmla="*/ 1871529 w 1886769"/>
              <a:gd name="connsiteY150" fmla="*/ 66664 h 826848"/>
              <a:gd name="connsiteX151" fmla="*/ 1879149 w 1886769"/>
              <a:gd name="connsiteY151" fmla="*/ 55234 h 826848"/>
              <a:gd name="connsiteX152" fmla="*/ 1886769 w 1886769"/>
              <a:gd name="connsiteY152" fmla="*/ 32374 h 826848"/>
              <a:gd name="connsiteX153" fmla="*/ 1882959 w 1886769"/>
              <a:gd name="connsiteY153" fmla="*/ 9514 h 826848"/>
              <a:gd name="connsiteX154" fmla="*/ 1871529 w 1886769"/>
              <a:gd name="connsiteY154" fmla="*/ 1894 h 826848"/>
              <a:gd name="connsiteX155" fmla="*/ 1818189 w 1886769"/>
              <a:gd name="connsiteY155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65589 w 1886769"/>
              <a:gd name="connsiteY72" fmla="*/ 802487 h 826848"/>
              <a:gd name="connsiteX73" fmla="*/ 88449 w 1886769"/>
              <a:gd name="connsiteY73" fmla="*/ 794990 h 826848"/>
              <a:gd name="connsiteX74" fmla="*/ 122739 w 1886769"/>
              <a:gd name="connsiteY74" fmla="*/ 783313 h 826848"/>
              <a:gd name="connsiteX75" fmla="*/ 153219 w 1886769"/>
              <a:gd name="connsiteY75" fmla="*/ 763894 h 826848"/>
              <a:gd name="connsiteX76" fmla="*/ 176079 w 1886769"/>
              <a:gd name="connsiteY76" fmla="*/ 756274 h 826848"/>
              <a:gd name="connsiteX77" fmla="*/ 187509 w 1886769"/>
              <a:gd name="connsiteY77" fmla="*/ 752464 h 826848"/>
              <a:gd name="connsiteX78" fmla="*/ 210369 w 1886769"/>
              <a:gd name="connsiteY78" fmla="*/ 737224 h 826848"/>
              <a:gd name="connsiteX79" fmla="*/ 267519 w 1886769"/>
              <a:gd name="connsiteY79" fmla="*/ 718174 h 826848"/>
              <a:gd name="connsiteX80" fmla="*/ 290379 w 1886769"/>
              <a:gd name="connsiteY80" fmla="*/ 710554 h 826848"/>
              <a:gd name="connsiteX81" fmla="*/ 301809 w 1886769"/>
              <a:gd name="connsiteY81" fmla="*/ 706744 h 826848"/>
              <a:gd name="connsiteX82" fmla="*/ 362769 w 1886769"/>
              <a:gd name="connsiteY82" fmla="*/ 695314 h 826848"/>
              <a:gd name="connsiteX83" fmla="*/ 385629 w 1886769"/>
              <a:gd name="connsiteY83" fmla="*/ 687694 h 826848"/>
              <a:gd name="connsiteX84" fmla="*/ 397059 w 1886769"/>
              <a:gd name="connsiteY84" fmla="*/ 680074 h 826848"/>
              <a:gd name="connsiteX85" fmla="*/ 412299 w 1886769"/>
              <a:gd name="connsiteY85" fmla="*/ 676264 h 826848"/>
              <a:gd name="connsiteX86" fmla="*/ 438969 w 1886769"/>
              <a:gd name="connsiteY86" fmla="*/ 668644 h 826848"/>
              <a:gd name="connsiteX87" fmla="*/ 450399 w 1886769"/>
              <a:gd name="connsiteY87" fmla="*/ 661024 h 826848"/>
              <a:gd name="connsiteX88" fmla="*/ 473259 w 1886769"/>
              <a:gd name="connsiteY88" fmla="*/ 653404 h 826848"/>
              <a:gd name="connsiteX89" fmla="*/ 484689 w 1886769"/>
              <a:gd name="connsiteY89" fmla="*/ 645784 h 826848"/>
              <a:gd name="connsiteX90" fmla="*/ 507549 w 1886769"/>
              <a:gd name="connsiteY90" fmla="*/ 638164 h 826848"/>
              <a:gd name="connsiteX91" fmla="*/ 522789 w 1886769"/>
              <a:gd name="connsiteY91" fmla="*/ 626734 h 826848"/>
              <a:gd name="connsiteX92" fmla="*/ 545649 w 1886769"/>
              <a:gd name="connsiteY92" fmla="*/ 611494 h 826848"/>
              <a:gd name="connsiteX93" fmla="*/ 553269 w 1886769"/>
              <a:gd name="connsiteY93" fmla="*/ 600064 h 826848"/>
              <a:gd name="connsiteX94" fmla="*/ 579939 w 1886769"/>
              <a:gd name="connsiteY94" fmla="*/ 588634 h 826848"/>
              <a:gd name="connsiteX95" fmla="*/ 587559 w 1886769"/>
              <a:gd name="connsiteY95" fmla="*/ 577204 h 826848"/>
              <a:gd name="connsiteX96" fmla="*/ 598989 w 1886769"/>
              <a:gd name="connsiteY96" fmla="*/ 573394 h 826848"/>
              <a:gd name="connsiteX97" fmla="*/ 675189 w 1886769"/>
              <a:gd name="connsiteY97" fmla="*/ 565774 h 826848"/>
              <a:gd name="connsiteX98" fmla="*/ 728529 w 1886769"/>
              <a:gd name="connsiteY98" fmla="*/ 561964 h 826848"/>
              <a:gd name="connsiteX99" fmla="*/ 743769 w 1886769"/>
              <a:gd name="connsiteY99" fmla="*/ 554344 h 826848"/>
              <a:gd name="connsiteX100" fmla="*/ 755199 w 1886769"/>
              <a:gd name="connsiteY100" fmla="*/ 550534 h 826848"/>
              <a:gd name="connsiteX101" fmla="*/ 766629 w 1886769"/>
              <a:gd name="connsiteY101" fmla="*/ 542914 h 826848"/>
              <a:gd name="connsiteX102" fmla="*/ 804729 w 1886769"/>
              <a:gd name="connsiteY102" fmla="*/ 531484 h 826848"/>
              <a:gd name="connsiteX103" fmla="*/ 827589 w 1886769"/>
              <a:gd name="connsiteY103" fmla="*/ 520054 h 826848"/>
              <a:gd name="connsiteX104" fmla="*/ 839019 w 1886769"/>
              <a:gd name="connsiteY104" fmla="*/ 512434 h 826848"/>
              <a:gd name="connsiteX105" fmla="*/ 850449 w 1886769"/>
              <a:gd name="connsiteY105" fmla="*/ 508624 h 826848"/>
              <a:gd name="connsiteX106" fmla="*/ 884739 w 1886769"/>
              <a:gd name="connsiteY106" fmla="*/ 485764 h 826848"/>
              <a:gd name="connsiteX107" fmla="*/ 896169 w 1886769"/>
              <a:gd name="connsiteY107" fmla="*/ 478144 h 826848"/>
              <a:gd name="connsiteX108" fmla="*/ 907599 w 1886769"/>
              <a:gd name="connsiteY108" fmla="*/ 470524 h 826848"/>
              <a:gd name="connsiteX109" fmla="*/ 960939 w 1886769"/>
              <a:gd name="connsiteY109" fmla="*/ 455284 h 826848"/>
              <a:gd name="connsiteX110" fmla="*/ 976179 w 1886769"/>
              <a:gd name="connsiteY110" fmla="*/ 451474 h 826848"/>
              <a:gd name="connsiteX111" fmla="*/ 1018089 w 1886769"/>
              <a:gd name="connsiteY111" fmla="*/ 447664 h 826848"/>
              <a:gd name="connsiteX112" fmla="*/ 1040949 w 1886769"/>
              <a:gd name="connsiteY112" fmla="*/ 440044 h 826848"/>
              <a:gd name="connsiteX113" fmla="*/ 1052379 w 1886769"/>
              <a:gd name="connsiteY113" fmla="*/ 436234 h 826848"/>
              <a:gd name="connsiteX114" fmla="*/ 1075239 w 1886769"/>
              <a:gd name="connsiteY114" fmla="*/ 424804 h 826848"/>
              <a:gd name="connsiteX115" fmla="*/ 1086669 w 1886769"/>
              <a:gd name="connsiteY115" fmla="*/ 417184 h 826848"/>
              <a:gd name="connsiteX116" fmla="*/ 1098099 w 1886769"/>
              <a:gd name="connsiteY116" fmla="*/ 413374 h 826848"/>
              <a:gd name="connsiteX117" fmla="*/ 1120959 w 1886769"/>
              <a:gd name="connsiteY117" fmla="*/ 398134 h 826848"/>
              <a:gd name="connsiteX118" fmla="*/ 1143819 w 1886769"/>
              <a:gd name="connsiteY118" fmla="*/ 386704 h 826848"/>
              <a:gd name="connsiteX119" fmla="*/ 1155249 w 1886769"/>
              <a:gd name="connsiteY119" fmla="*/ 382894 h 826848"/>
              <a:gd name="connsiteX120" fmla="*/ 1178109 w 1886769"/>
              <a:gd name="connsiteY120" fmla="*/ 367654 h 826848"/>
              <a:gd name="connsiteX121" fmla="*/ 1208589 w 1886769"/>
              <a:gd name="connsiteY121" fmla="*/ 352414 h 826848"/>
              <a:gd name="connsiteX122" fmla="*/ 1231449 w 1886769"/>
              <a:gd name="connsiteY122" fmla="*/ 337174 h 826848"/>
              <a:gd name="connsiteX123" fmla="*/ 1254309 w 1886769"/>
              <a:gd name="connsiteY123" fmla="*/ 325744 h 826848"/>
              <a:gd name="connsiteX124" fmla="*/ 1265739 w 1886769"/>
              <a:gd name="connsiteY124" fmla="*/ 321934 h 826848"/>
              <a:gd name="connsiteX125" fmla="*/ 1288599 w 1886769"/>
              <a:gd name="connsiteY125" fmla="*/ 306694 h 826848"/>
              <a:gd name="connsiteX126" fmla="*/ 1300029 w 1886769"/>
              <a:gd name="connsiteY126" fmla="*/ 302884 h 826848"/>
              <a:gd name="connsiteX127" fmla="*/ 1311459 w 1886769"/>
              <a:gd name="connsiteY127" fmla="*/ 295264 h 826848"/>
              <a:gd name="connsiteX128" fmla="*/ 1326699 w 1886769"/>
              <a:gd name="connsiteY128" fmla="*/ 291454 h 826848"/>
              <a:gd name="connsiteX129" fmla="*/ 1349559 w 1886769"/>
              <a:gd name="connsiteY129" fmla="*/ 283834 h 826848"/>
              <a:gd name="connsiteX130" fmla="*/ 1406709 w 1886769"/>
              <a:gd name="connsiteY130" fmla="*/ 264784 h 826848"/>
              <a:gd name="connsiteX131" fmla="*/ 1429569 w 1886769"/>
              <a:gd name="connsiteY131" fmla="*/ 257164 h 826848"/>
              <a:gd name="connsiteX132" fmla="*/ 1440999 w 1886769"/>
              <a:gd name="connsiteY132" fmla="*/ 253354 h 826848"/>
              <a:gd name="connsiteX133" fmla="*/ 1467669 w 1886769"/>
              <a:gd name="connsiteY133" fmla="*/ 238114 h 826848"/>
              <a:gd name="connsiteX134" fmla="*/ 1505769 w 1886769"/>
              <a:gd name="connsiteY134" fmla="*/ 226684 h 826848"/>
              <a:gd name="connsiteX135" fmla="*/ 1517199 w 1886769"/>
              <a:gd name="connsiteY135" fmla="*/ 219064 h 826848"/>
              <a:gd name="connsiteX136" fmla="*/ 1547679 w 1886769"/>
              <a:gd name="connsiteY136" fmla="*/ 211444 h 826848"/>
              <a:gd name="connsiteX137" fmla="*/ 1570539 w 1886769"/>
              <a:gd name="connsiteY137" fmla="*/ 203824 h 826848"/>
              <a:gd name="connsiteX138" fmla="*/ 1581969 w 1886769"/>
              <a:gd name="connsiteY138" fmla="*/ 200014 h 826848"/>
              <a:gd name="connsiteX139" fmla="*/ 1593399 w 1886769"/>
              <a:gd name="connsiteY139" fmla="*/ 196204 h 826848"/>
              <a:gd name="connsiteX140" fmla="*/ 1616259 w 1886769"/>
              <a:gd name="connsiteY140" fmla="*/ 177154 h 826848"/>
              <a:gd name="connsiteX141" fmla="*/ 1631499 w 1886769"/>
              <a:gd name="connsiteY141" fmla="*/ 173344 h 826848"/>
              <a:gd name="connsiteX142" fmla="*/ 1654359 w 1886769"/>
              <a:gd name="connsiteY142" fmla="*/ 161914 h 826848"/>
              <a:gd name="connsiteX143" fmla="*/ 1681029 w 1886769"/>
              <a:gd name="connsiteY143" fmla="*/ 150484 h 826848"/>
              <a:gd name="connsiteX144" fmla="*/ 1711509 w 1886769"/>
              <a:gd name="connsiteY144" fmla="*/ 139054 h 826848"/>
              <a:gd name="connsiteX145" fmla="*/ 1722939 w 1886769"/>
              <a:gd name="connsiteY145" fmla="*/ 131434 h 826848"/>
              <a:gd name="connsiteX146" fmla="*/ 1764849 w 1886769"/>
              <a:gd name="connsiteY146" fmla="*/ 120004 h 826848"/>
              <a:gd name="connsiteX147" fmla="*/ 1802949 w 1886769"/>
              <a:gd name="connsiteY147" fmla="*/ 104764 h 826848"/>
              <a:gd name="connsiteX148" fmla="*/ 1848669 w 1886769"/>
              <a:gd name="connsiteY148" fmla="*/ 81904 h 826848"/>
              <a:gd name="connsiteX149" fmla="*/ 1860099 w 1886769"/>
              <a:gd name="connsiteY149" fmla="*/ 74284 h 826848"/>
              <a:gd name="connsiteX150" fmla="*/ 1871529 w 1886769"/>
              <a:gd name="connsiteY150" fmla="*/ 66664 h 826848"/>
              <a:gd name="connsiteX151" fmla="*/ 1879149 w 1886769"/>
              <a:gd name="connsiteY151" fmla="*/ 55234 h 826848"/>
              <a:gd name="connsiteX152" fmla="*/ 1886769 w 1886769"/>
              <a:gd name="connsiteY152" fmla="*/ 32374 h 826848"/>
              <a:gd name="connsiteX153" fmla="*/ 1882959 w 1886769"/>
              <a:gd name="connsiteY153" fmla="*/ 9514 h 826848"/>
              <a:gd name="connsiteX154" fmla="*/ 1871529 w 1886769"/>
              <a:gd name="connsiteY154" fmla="*/ 1894 h 826848"/>
              <a:gd name="connsiteX155" fmla="*/ 1818189 w 1886769"/>
              <a:gd name="connsiteY155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65589 w 1886769"/>
              <a:gd name="connsiteY72" fmla="*/ 802487 h 826848"/>
              <a:gd name="connsiteX73" fmla="*/ 101784 w 1886769"/>
              <a:gd name="connsiteY73" fmla="*/ 794990 h 826848"/>
              <a:gd name="connsiteX74" fmla="*/ 122739 w 1886769"/>
              <a:gd name="connsiteY74" fmla="*/ 783313 h 826848"/>
              <a:gd name="connsiteX75" fmla="*/ 153219 w 1886769"/>
              <a:gd name="connsiteY75" fmla="*/ 763894 h 826848"/>
              <a:gd name="connsiteX76" fmla="*/ 176079 w 1886769"/>
              <a:gd name="connsiteY76" fmla="*/ 756274 h 826848"/>
              <a:gd name="connsiteX77" fmla="*/ 187509 w 1886769"/>
              <a:gd name="connsiteY77" fmla="*/ 752464 h 826848"/>
              <a:gd name="connsiteX78" fmla="*/ 210369 w 1886769"/>
              <a:gd name="connsiteY78" fmla="*/ 737224 h 826848"/>
              <a:gd name="connsiteX79" fmla="*/ 267519 w 1886769"/>
              <a:gd name="connsiteY79" fmla="*/ 718174 h 826848"/>
              <a:gd name="connsiteX80" fmla="*/ 290379 w 1886769"/>
              <a:gd name="connsiteY80" fmla="*/ 710554 h 826848"/>
              <a:gd name="connsiteX81" fmla="*/ 301809 w 1886769"/>
              <a:gd name="connsiteY81" fmla="*/ 706744 h 826848"/>
              <a:gd name="connsiteX82" fmla="*/ 362769 w 1886769"/>
              <a:gd name="connsiteY82" fmla="*/ 695314 h 826848"/>
              <a:gd name="connsiteX83" fmla="*/ 385629 w 1886769"/>
              <a:gd name="connsiteY83" fmla="*/ 687694 h 826848"/>
              <a:gd name="connsiteX84" fmla="*/ 397059 w 1886769"/>
              <a:gd name="connsiteY84" fmla="*/ 680074 h 826848"/>
              <a:gd name="connsiteX85" fmla="*/ 412299 w 1886769"/>
              <a:gd name="connsiteY85" fmla="*/ 676264 h 826848"/>
              <a:gd name="connsiteX86" fmla="*/ 438969 w 1886769"/>
              <a:gd name="connsiteY86" fmla="*/ 668644 h 826848"/>
              <a:gd name="connsiteX87" fmla="*/ 450399 w 1886769"/>
              <a:gd name="connsiteY87" fmla="*/ 661024 h 826848"/>
              <a:gd name="connsiteX88" fmla="*/ 473259 w 1886769"/>
              <a:gd name="connsiteY88" fmla="*/ 653404 h 826848"/>
              <a:gd name="connsiteX89" fmla="*/ 484689 w 1886769"/>
              <a:gd name="connsiteY89" fmla="*/ 645784 h 826848"/>
              <a:gd name="connsiteX90" fmla="*/ 507549 w 1886769"/>
              <a:gd name="connsiteY90" fmla="*/ 638164 h 826848"/>
              <a:gd name="connsiteX91" fmla="*/ 522789 w 1886769"/>
              <a:gd name="connsiteY91" fmla="*/ 626734 h 826848"/>
              <a:gd name="connsiteX92" fmla="*/ 545649 w 1886769"/>
              <a:gd name="connsiteY92" fmla="*/ 611494 h 826848"/>
              <a:gd name="connsiteX93" fmla="*/ 553269 w 1886769"/>
              <a:gd name="connsiteY93" fmla="*/ 600064 h 826848"/>
              <a:gd name="connsiteX94" fmla="*/ 579939 w 1886769"/>
              <a:gd name="connsiteY94" fmla="*/ 588634 h 826848"/>
              <a:gd name="connsiteX95" fmla="*/ 587559 w 1886769"/>
              <a:gd name="connsiteY95" fmla="*/ 577204 h 826848"/>
              <a:gd name="connsiteX96" fmla="*/ 598989 w 1886769"/>
              <a:gd name="connsiteY96" fmla="*/ 573394 h 826848"/>
              <a:gd name="connsiteX97" fmla="*/ 675189 w 1886769"/>
              <a:gd name="connsiteY97" fmla="*/ 565774 h 826848"/>
              <a:gd name="connsiteX98" fmla="*/ 728529 w 1886769"/>
              <a:gd name="connsiteY98" fmla="*/ 561964 h 826848"/>
              <a:gd name="connsiteX99" fmla="*/ 743769 w 1886769"/>
              <a:gd name="connsiteY99" fmla="*/ 554344 h 826848"/>
              <a:gd name="connsiteX100" fmla="*/ 755199 w 1886769"/>
              <a:gd name="connsiteY100" fmla="*/ 550534 h 826848"/>
              <a:gd name="connsiteX101" fmla="*/ 766629 w 1886769"/>
              <a:gd name="connsiteY101" fmla="*/ 542914 h 826848"/>
              <a:gd name="connsiteX102" fmla="*/ 804729 w 1886769"/>
              <a:gd name="connsiteY102" fmla="*/ 531484 h 826848"/>
              <a:gd name="connsiteX103" fmla="*/ 827589 w 1886769"/>
              <a:gd name="connsiteY103" fmla="*/ 520054 h 826848"/>
              <a:gd name="connsiteX104" fmla="*/ 839019 w 1886769"/>
              <a:gd name="connsiteY104" fmla="*/ 512434 h 826848"/>
              <a:gd name="connsiteX105" fmla="*/ 850449 w 1886769"/>
              <a:gd name="connsiteY105" fmla="*/ 508624 h 826848"/>
              <a:gd name="connsiteX106" fmla="*/ 884739 w 1886769"/>
              <a:gd name="connsiteY106" fmla="*/ 485764 h 826848"/>
              <a:gd name="connsiteX107" fmla="*/ 896169 w 1886769"/>
              <a:gd name="connsiteY107" fmla="*/ 478144 h 826848"/>
              <a:gd name="connsiteX108" fmla="*/ 907599 w 1886769"/>
              <a:gd name="connsiteY108" fmla="*/ 470524 h 826848"/>
              <a:gd name="connsiteX109" fmla="*/ 960939 w 1886769"/>
              <a:gd name="connsiteY109" fmla="*/ 455284 h 826848"/>
              <a:gd name="connsiteX110" fmla="*/ 976179 w 1886769"/>
              <a:gd name="connsiteY110" fmla="*/ 451474 h 826848"/>
              <a:gd name="connsiteX111" fmla="*/ 1018089 w 1886769"/>
              <a:gd name="connsiteY111" fmla="*/ 447664 h 826848"/>
              <a:gd name="connsiteX112" fmla="*/ 1040949 w 1886769"/>
              <a:gd name="connsiteY112" fmla="*/ 440044 h 826848"/>
              <a:gd name="connsiteX113" fmla="*/ 1052379 w 1886769"/>
              <a:gd name="connsiteY113" fmla="*/ 436234 h 826848"/>
              <a:gd name="connsiteX114" fmla="*/ 1075239 w 1886769"/>
              <a:gd name="connsiteY114" fmla="*/ 424804 h 826848"/>
              <a:gd name="connsiteX115" fmla="*/ 1086669 w 1886769"/>
              <a:gd name="connsiteY115" fmla="*/ 417184 h 826848"/>
              <a:gd name="connsiteX116" fmla="*/ 1098099 w 1886769"/>
              <a:gd name="connsiteY116" fmla="*/ 413374 h 826848"/>
              <a:gd name="connsiteX117" fmla="*/ 1120959 w 1886769"/>
              <a:gd name="connsiteY117" fmla="*/ 398134 h 826848"/>
              <a:gd name="connsiteX118" fmla="*/ 1143819 w 1886769"/>
              <a:gd name="connsiteY118" fmla="*/ 386704 h 826848"/>
              <a:gd name="connsiteX119" fmla="*/ 1155249 w 1886769"/>
              <a:gd name="connsiteY119" fmla="*/ 382894 h 826848"/>
              <a:gd name="connsiteX120" fmla="*/ 1178109 w 1886769"/>
              <a:gd name="connsiteY120" fmla="*/ 367654 h 826848"/>
              <a:gd name="connsiteX121" fmla="*/ 1208589 w 1886769"/>
              <a:gd name="connsiteY121" fmla="*/ 352414 h 826848"/>
              <a:gd name="connsiteX122" fmla="*/ 1231449 w 1886769"/>
              <a:gd name="connsiteY122" fmla="*/ 337174 h 826848"/>
              <a:gd name="connsiteX123" fmla="*/ 1254309 w 1886769"/>
              <a:gd name="connsiteY123" fmla="*/ 325744 h 826848"/>
              <a:gd name="connsiteX124" fmla="*/ 1265739 w 1886769"/>
              <a:gd name="connsiteY124" fmla="*/ 321934 h 826848"/>
              <a:gd name="connsiteX125" fmla="*/ 1288599 w 1886769"/>
              <a:gd name="connsiteY125" fmla="*/ 306694 h 826848"/>
              <a:gd name="connsiteX126" fmla="*/ 1300029 w 1886769"/>
              <a:gd name="connsiteY126" fmla="*/ 302884 h 826848"/>
              <a:gd name="connsiteX127" fmla="*/ 1311459 w 1886769"/>
              <a:gd name="connsiteY127" fmla="*/ 295264 h 826848"/>
              <a:gd name="connsiteX128" fmla="*/ 1326699 w 1886769"/>
              <a:gd name="connsiteY128" fmla="*/ 291454 h 826848"/>
              <a:gd name="connsiteX129" fmla="*/ 1349559 w 1886769"/>
              <a:gd name="connsiteY129" fmla="*/ 283834 h 826848"/>
              <a:gd name="connsiteX130" fmla="*/ 1406709 w 1886769"/>
              <a:gd name="connsiteY130" fmla="*/ 264784 h 826848"/>
              <a:gd name="connsiteX131" fmla="*/ 1429569 w 1886769"/>
              <a:gd name="connsiteY131" fmla="*/ 257164 h 826848"/>
              <a:gd name="connsiteX132" fmla="*/ 1440999 w 1886769"/>
              <a:gd name="connsiteY132" fmla="*/ 253354 h 826848"/>
              <a:gd name="connsiteX133" fmla="*/ 1467669 w 1886769"/>
              <a:gd name="connsiteY133" fmla="*/ 238114 h 826848"/>
              <a:gd name="connsiteX134" fmla="*/ 1505769 w 1886769"/>
              <a:gd name="connsiteY134" fmla="*/ 226684 h 826848"/>
              <a:gd name="connsiteX135" fmla="*/ 1517199 w 1886769"/>
              <a:gd name="connsiteY135" fmla="*/ 219064 h 826848"/>
              <a:gd name="connsiteX136" fmla="*/ 1547679 w 1886769"/>
              <a:gd name="connsiteY136" fmla="*/ 211444 h 826848"/>
              <a:gd name="connsiteX137" fmla="*/ 1570539 w 1886769"/>
              <a:gd name="connsiteY137" fmla="*/ 203824 h 826848"/>
              <a:gd name="connsiteX138" fmla="*/ 1581969 w 1886769"/>
              <a:gd name="connsiteY138" fmla="*/ 200014 h 826848"/>
              <a:gd name="connsiteX139" fmla="*/ 1593399 w 1886769"/>
              <a:gd name="connsiteY139" fmla="*/ 196204 h 826848"/>
              <a:gd name="connsiteX140" fmla="*/ 1616259 w 1886769"/>
              <a:gd name="connsiteY140" fmla="*/ 177154 h 826848"/>
              <a:gd name="connsiteX141" fmla="*/ 1631499 w 1886769"/>
              <a:gd name="connsiteY141" fmla="*/ 173344 h 826848"/>
              <a:gd name="connsiteX142" fmla="*/ 1654359 w 1886769"/>
              <a:gd name="connsiteY142" fmla="*/ 161914 h 826848"/>
              <a:gd name="connsiteX143" fmla="*/ 1681029 w 1886769"/>
              <a:gd name="connsiteY143" fmla="*/ 150484 h 826848"/>
              <a:gd name="connsiteX144" fmla="*/ 1711509 w 1886769"/>
              <a:gd name="connsiteY144" fmla="*/ 139054 h 826848"/>
              <a:gd name="connsiteX145" fmla="*/ 1722939 w 1886769"/>
              <a:gd name="connsiteY145" fmla="*/ 131434 h 826848"/>
              <a:gd name="connsiteX146" fmla="*/ 1764849 w 1886769"/>
              <a:gd name="connsiteY146" fmla="*/ 120004 h 826848"/>
              <a:gd name="connsiteX147" fmla="*/ 1802949 w 1886769"/>
              <a:gd name="connsiteY147" fmla="*/ 104764 h 826848"/>
              <a:gd name="connsiteX148" fmla="*/ 1848669 w 1886769"/>
              <a:gd name="connsiteY148" fmla="*/ 81904 h 826848"/>
              <a:gd name="connsiteX149" fmla="*/ 1860099 w 1886769"/>
              <a:gd name="connsiteY149" fmla="*/ 74284 h 826848"/>
              <a:gd name="connsiteX150" fmla="*/ 1871529 w 1886769"/>
              <a:gd name="connsiteY150" fmla="*/ 66664 h 826848"/>
              <a:gd name="connsiteX151" fmla="*/ 1879149 w 1886769"/>
              <a:gd name="connsiteY151" fmla="*/ 55234 h 826848"/>
              <a:gd name="connsiteX152" fmla="*/ 1886769 w 1886769"/>
              <a:gd name="connsiteY152" fmla="*/ 32374 h 826848"/>
              <a:gd name="connsiteX153" fmla="*/ 1882959 w 1886769"/>
              <a:gd name="connsiteY153" fmla="*/ 9514 h 826848"/>
              <a:gd name="connsiteX154" fmla="*/ 1871529 w 1886769"/>
              <a:gd name="connsiteY154" fmla="*/ 1894 h 826848"/>
              <a:gd name="connsiteX155" fmla="*/ 1818189 w 1886769"/>
              <a:gd name="connsiteY155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65589 w 1886769"/>
              <a:gd name="connsiteY72" fmla="*/ 802487 h 826848"/>
              <a:gd name="connsiteX73" fmla="*/ 101784 w 1886769"/>
              <a:gd name="connsiteY73" fmla="*/ 794990 h 826848"/>
              <a:gd name="connsiteX74" fmla="*/ 122739 w 1886769"/>
              <a:gd name="connsiteY74" fmla="*/ 783313 h 826848"/>
              <a:gd name="connsiteX75" fmla="*/ 176079 w 1886769"/>
              <a:gd name="connsiteY75" fmla="*/ 756274 h 826848"/>
              <a:gd name="connsiteX76" fmla="*/ 187509 w 1886769"/>
              <a:gd name="connsiteY76" fmla="*/ 752464 h 826848"/>
              <a:gd name="connsiteX77" fmla="*/ 210369 w 1886769"/>
              <a:gd name="connsiteY77" fmla="*/ 737224 h 826848"/>
              <a:gd name="connsiteX78" fmla="*/ 267519 w 1886769"/>
              <a:gd name="connsiteY78" fmla="*/ 718174 h 826848"/>
              <a:gd name="connsiteX79" fmla="*/ 290379 w 1886769"/>
              <a:gd name="connsiteY79" fmla="*/ 710554 h 826848"/>
              <a:gd name="connsiteX80" fmla="*/ 301809 w 1886769"/>
              <a:gd name="connsiteY80" fmla="*/ 706744 h 826848"/>
              <a:gd name="connsiteX81" fmla="*/ 362769 w 1886769"/>
              <a:gd name="connsiteY81" fmla="*/ 695314 h 826848"/>
              <a:gd name="connsiteX82" fmla="*/ 385629 w 1886769"/>
              <a:gd name="connsiteY82" fmla="*/ 687694 h 826848"/>
              <a:gd name="connsiteX83" fmla="*/ 397059 w 1886769"/>
              <a:gd name="connsiteY83" fmla="*/ 680074 h 826848"/>
              <a:gd name="connsiteX84" fmla="*/ 412299 w 1886769"/>
              <a:gd name="connsiteY84" fmla="*/ 676264 h 826848"/>
              <a:gd name="connsiteX85" fmla="*/ 438969 w 1886769"/>
              <a:gd name="connsiteY85" fmla="*/ 668644 h 826848"/>
              <a:gd name="connsiteX86" fmla="*/ 450399 w 1886769"/>
              <a:gd name="connsiteY86" fmla="*/ 661024 h 826848"/>
              <a:gd name="connsiteX87" fmla="*/ 473259 w 1886769"/>
              <a:gd name="connsiteY87" fmla="*/ 653404 h 826848"/>
              <a:gd name="connsiteX88" fmla="*/ 484689 w 1886769"/>
              <a:gd name="connsiteY88" fmla="*/ 645784 h 826848"/>
              <a:gd name="connsiteX89" fmla="*/ 507549 w 1886769"/>
              <a:gd name="connsiteY89" fmla="*/ 638164 h 826848"/>
              <a:gd name="connsiteX90" fmla="*/ 522789 w 1886769"/>
              <a:gd name="connsiteY90" fmla="*/ 626734 h 826848"/>
              <a:gd name="connsiteX91" fmla="*/ 545649 w 1886769"/>
              <a:gd name="connsiteY91" fmla="*/ 611494 h 826848"/>
              <a:gd name="connsiteX92" fmla="*/ 553269 w 1886769"/>
              <a:gd name="connsiteY92" fmla="*/ 600064 h 826848"/>
              <a:gd name="connsiteX93" fmla="*/ 579939 w 1886769"/>
              <a:gd name="connsiteY93" fmla="*/ 588634 h 826848"/>
              <a:gd name="connsiteX94" fmla="*/ 587559 w 1886769"/>
              <a:gd name="connsiteY94" fmla="*/ 577204 h 826848"/>
              <a:gd name="connsiteX95" fmla="*/ 598989 w 1886769"/>
              <a:gd name="connsiteY95" fmla="*/ 573394 h 826848"/>
              <a:gd name="connsiteX96" fmla="*/ 675189 w 1886769"/>
              <a:gd name="connsiteY96" fmla="*/ 565774 h 826848"/>
              <a:gd name="connsiteX97" fmla="*/ 728529 w 1886769"/>
              <a:gd name="connsiteY97" fmla="*/ 561964 h 826848"/>
              <a:gd name="connsiteX98" fmla="*/ 743769 w 1886769"/>
              <a:gd name="connsiteY98" fmla="*/ 554344 h 826848"/>
              <a:gd name="connsiteX99" fmla="*/ 755199 w 1886769"/>
              <a:gd name="connsiteY99" fmla="*/ 550534 h 826848"/>
              <a:gd name="connsiteX100" fmla="*/ 766629 w 1886769"/>
              <a:gd name="connsiteY100" fmla="*/ 542914 h 826848"/>
              <a:gd name="connsiteX101" fmla="*/ 804729 w 1886769"/>
              <a:gd name="connsiteY101" fmla="*/ 531484 h 826848"/>
              <a:gd name="connsiteX102" fmla="*/ 827589 w 1886769"/>
              <a:gd name="connsiteY102" fmla="*/ 520054 h 826848"/>
              <a:gd name="connsiteX103" fmla="*/ 839019 w 1886769"/>
              <a:gd name="connsiteY103" fmla="*/ 512434 h 826848"/>
              <a:gd name="connsiteX104" fmla="*/ 850449 w 1886769"/>
              <a:gd name="connsiteY104" fmla="*/ 508624 h 826848"/>
              <a:gd name="connsiteX105" fmla="*/ 884739 w 1886769"/>
              <a:gd name="connsiteY105" fmla="*/ 485764 h 826848"/>
              <a:gd name="connsiteX106" fmla="*/ 896169 w 1886769"/>
              <a:gd name="connsiteY106" fmla="*/ 478144 h 826848"/>
              <a:gd name="connsiteX107" fmla="*/ 907599 w 1886769"/>
              <a:gd name="connsiteY107" fmla="*/ 470524 h 826848"/>
              <a:gd name="connsiteX108" fmla="*/ 960939 w 1886769"/>
              <a:gd name="connsiteY108" fmla="*/ 455284 h 826848"/>
              <a:gd name="connsiteX109" fmla="*/ 976179 w 1886769"/>
              <a:gd name="connsiteY109" fmla="*/ 451474 h 826848"/>
              <a:gd name="connsiteX110" fmla="*/ 1018089 w 1886769"/>
              <a:gd name="connsiteY110" fmla="*/ 447664 h 826848"/>
              <a:gd name="connsiteX111" fmla="*/ 1040949 w 1886769"/>
              <a:gd name="connsiteY111" fmla="*/ 440044 h 826848"/>
              <a:gd name="connsiteX112" fmla="*/ 1052379 w 1886769"/>
              <a:gd name="connsiteY112" fmla="*/ 436234 h 826848"/>
              <a:gd name="connsiteX113" fmla="*/ 1075239 w 1886769"/>
              <a:gd name="connsiteY113" fmla="*/ 424804 h 826848"/>
              <a:gd name="connsiteX114" fmla="*/ 1086669 w 1886769"/>
              <a:gd name="connsiteY114" fmla="*/ 417184 h 826848"/>
              <a:gd name="connsiteX115" fmla="*/ 1098099 w 1886769"/>
              <a:gd name="connsiteY115" fmla="*/ 413374 h 826848"/>
              <a:gd name="connsiteX116" fmla="*/ 1120959 w 1886769"/>
              <a:gd name="connsiteY116" fmla="*/ 398134 h 826848"/>
              <a:gd name="connsiteX117" fmla="*/ 1143819 w 1886769"/>
              <a:gd name="connsiteY117" fmla="*/ 386704 h 826848"/>
              <a:gd name="connsiteX118" fmla="*/ 1155249 w 1886769"/>
              <a:gd name="connsiteY118" fmla="*/ 382894 h 826848"/>
              <a:gd name="connsiteX119" fmla="*/ 1178109 w 1886769"/>
              <a:gd name="connsiteY119" fmla="*/ 367654 h 826848"/>
              <a:gd name="connsiteX120" fmla="*/ 1208589 w 1886769"/>
              <a:gd name="connsiteY120" fmla="*/ 352414 h 826848"/>
              <a:gd name="connsiteX121" fmla="*/ 1231449 w 1886769"/>
              <a:gd name="connsiteY121" fmla="*/ 337174 h 826848"/>
              <a:gd name="connsiteX122" fmla="*/ 1254309 w 1886769"/>
              <a:gd name="connsiteY122" fmla="*/ 325744 h 826848"/>
              <a:gd name="connsiteX123" fmla="*/ 1265739 w 1886769"/>
              <a:gd name="connsiteY123" fmla="*/ 321934 h 826848"/>
              <a:gd name="connsiteX124" fmla="*/ 1288599 w 1886769"/>
              <a:gd name="connsiteY124" fmla="*/ 306694 h 826848"/>
              <a:gd name="connsiteX125" fmla="*/ 1300029 w 1886769"/>
              <a:gd name="connsiteY125" fmla="*/ 302884 h 826848"/>
              <a:gd name="connsiteX126" fmla="*/ 1311459 w 1886769"/>
              <a:gd name="connsiteY126" fmla="*/ 295264 h 826848"/>
              <a:gd name="connsiteX127" fmla="*/ 1326699 w 1886769"/>
              <a:gd name="connsiteY127" fmla="*/ 291454 h 826848"/>
              <a:gd name="connsiteX128" fmla="*/ 1349559 w 1886769"/>
              <a:gd name="connsiteY128" fmla="*/ 283834 h 826848"/>
              <a:gd name="connsiteX129" fmla="*/ 1406709 w 1886769"/>
              <a:gd name="connsiteY129" fmla="*/ 264784 h 826848"/>
              <a:gd name="connsiteX130" fmla="*/ 1429569 w 1886769"/>
              <a:gd name="connsiteY130" fmla="*/ 257164 h 826848"/>
              <a:gd name="connsiteX131" fmla="*/ 1440999 w 1886769"/>
              <a:gd name="connsiteY131" fmla="*/ 253354 h 826848"/>
              <a:gd name="connsiteX132" fmla="*/ 1467669 w 1886769"/>
              <a:gd name="connsiteY132" fmla="*/ 238114 h 826848"/>
              <a:gd name="connsiteX133" fmla="*/ 1505769 w 1886769"/>
              <a:gd name="connsiteY133" fmla="*/ 226684 h 826848"/>
              <a:gd name="connsiteX134" fmla="*/ 1517199 w 1886769"/>
              <a:gd name="connsiteY134" fmla="*/ 219064 h 826848"/>
              <a:gd name="connsiteX135" fmla="*/ 1547679 w 1886769"/>
              <a:gd name="connsiteY135" fmla="*/ 211444 h 826848"/>
              <a:gd name="connsiteX136" fmla="*/ 1570539 w 1886769"/>
              <a:gd name="connsiteY136" fmla="*/ 203824 h 826848"/>
              <a:gd name="connsiteX137" fmla="*/ 1581969 w 1886769"/>
              <a:gd name="connsiteY137" fmla="*/ 200014 h 826848"/>
              <a:gd name="connsiteX138" fmla="*/ 1593399 w 1886769"/>
              <a:gd name="connsiteY138" fmla="*/ 196204 h 826848"/>
              <a:gd name="connsiteX139" fmla="*/ 1616259 w 1886769"/>
              <a:gd name="connsiteY139" fmla="*/ 177154 h 826848"/>
              <a:gd name="connsiteX140" fmla="*/ 1631499 w 1886769"/>
              <a:gd name="connsiteY140" fmla="*/ 173344 h 826848"/>
              <a:gd name="connsiteX141" fmla="*/ 1654359 w 1886769"/>
              <a:gd name="connsiteY141" fmla="*/ 161914 h 826848"/>
              <a:gd name="connsiteX142" fmla="*/ 1681029 w 1886769"/>
              <a:gd name="connsiteY142" fmla="*/ 150484 h 826848"/>
              <a:gd name="connsiteX143" fmla="*/ 1711509 w 1886769"/>
              <a:gd name="connsiteY143" fmla="*/ 139054 h 826848"/>
              <a:gd name="connsiteX144" fmla="*/ 1722939 w 1886769"/>
              <a:gd name="connsiteY144" fmla="*/ 131434 h 826848"/>
              <a:gd name="connsiteX145" fmla="*/ 1764849 w 1886769"/>
              <a:gd name="connsiteY145" fmla="*/ 120004 h 826848"/>
              <a:gd name="connsiteX146" fmla="*/ 1802949 w 1886769"/>
              <a:gd name="connsiteY146" fmla="*/ 104764 h 826848"/>
              <a:gd name="connsiteX147" fmla="*/ 1848669 w 1886769"/>
              <a:gd name="connsiteY147" fmla="*/ 81904 h 826848"/>
              <a:gd name="connsiteX148" fmla="*/ 1860099 w 1886769"/>
              <a:gd name="connsiteY148" fmla="*/ 74284 h 826848"/>
              <a:gd name="connsiteX149" fmla="*/ 1871529 w 1886769"/>
              <a:gd name="connsiteY149" fmla="*/ 66664 h 826848"/>
              <a:gd name="connsiteX150" fmla="*/ 1879149 w 1886769"/>
              <a:gd name="connsiteY150" fmla="*/ 55234 h 826848"/>
              <a:gd name="connsiteX151" fmla="*/ 1886769 w 1886769"/>
              <a:gd name="connsiteY151" fmla="*/ 32374 h 826848"/>
              <a:gd name="connsiteX152" fmla="*/ 1882959 w 1886769"/>
              <a:gd name="connsiteY152" fmla="*/ 9514 h 826848"/>
              <a:gd name="connsiteX153" fmla="*/ 1871529 w 1886769"/>
              <a:gd name="connsiteY153" fmla="*/ 1894 h 826848"/>
              <a:gd name="connsiteX154" fmla="*/ 1818189 w 1886769"/>
              <a:gd name="connsiteY154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65589 w 1886769"/>
              <a:gd name="connsiteY72" fmla="*/ 802487 h 826848"/>
              <a:gd name="connsiteX73" fmla="*/ 101784 w 1886769"/>
              <a:gd name="connsiteY73" fmla="*/ 794990 h 826848"/>
              <a:gd name="connsiteX74" fmla="*/ 122739 w 1886769"/>
              <a:gd name="connsiteY74" fmla="*/ 783313 h 826848"/>
              <a:gd name="connsiteX75" fmla="*/ 176079 w 1886769"/>
              <a:gd name="connsiteY75" fmla="*/ 756274 h 826848"/>
              <a:gd name="connsiteX76" fmla="*/ 187509 w 1886769"/>
              <a:gd name="connsiteY76" fmla="*/ 752464 h 826848"/>
              <a:gd name="connsiteX77" fmla="*/ 210369 w 1886769"/>
              <a:gd name="connsiteY77" fmla="*/ 737224 h 826848"/>
              <a:gd name="connsiteX78" fmla="*/ 267519 w 1886769"/>
              <a:gd name="connsiteY78" fmla="*/ 718174 h 826848"/>
              <a:gd name="connsiteX79" fmla="*/ 290379 w 1886769"/>
              <a:gd name="connsiteY79" fmla="*/ 710554 h 826848"/>
              <a:gd name="connsiteX80" fmla="*/ 301809 w 1886769"/>
              <a:gd name="connsiteY80" fmla="*/ 706744 h 826848"/>
              <a:gd name="connsiteX81" fmla="*/ 362769 w 1886769"/>
              <a:gd name="connsiteY81" fmla="*/ 695314 h 826848"/>
              <a:gd name="connsiteX82" fmla="*/ 385629 w 1886769"/>
              <a:gd name="connsiteY82" fmla="*/ 687694 h 826848"/>
              <a:gd name="connsiteX83" fmla="*/ 397059 w 1886769"/>
              <a:gd name="connsiteY83" fmla="*/ 680074 h 826848"/>
              <a:gd name="connsiteX84" fmla="*/ 412299 w 1886769"/>
              <a:gd name="connsiteY84" fmla="*/ 676264 h 826848"/>
              <a:gd name="connsiteX85" fmla="*/ 438969 w 1886769"/>
              <a:gd name="connsiteY85" fmla="*/ 668644 h 826848"/>
              <a:gd name="connsiteX86" fmla="*/ 450399 w 1886769"/>
              <a:gd name="connsiteY86" fmla="*/ 661024 h 826848"/>
              <a:gd name="connsiteX87" fmla="*/ 473259 w 1886769"/>
              <a:gd name="connsiteY87" fmla="*/ 653404 h 826848"/>
              <a:gd name="connsiteX88" fmla="*/ 484689 w 1886769"/>
              <a:gd name="connsiteY88" fmla="*/ 645784 h 826848"/>
              <a:gd name="connsiteX89" fmla="*/ 507549 w 1886769"/>
              <a:gd name="connsiteY89" fmla="*/ 638164 h 826848"/>
              <a:gd name="connsiteX90" fmla="*/ 522789 w 1886769"/>
              <a:gd name="connsiteY90" fmla="*/ 626734 h 826848"/>
              <a:gd name="connsiteX91" fmla="*/ 545649 w 1886769"/>
              <a:gd name="connsiteY91" fmla="*/ 611494 h 826848"/>
              <a:gd name="connsiteX92" fmla="*/ 553269 w 1886769"/>
              <a:gd name="connsiteY92" fmla="*/ 600064 h 826848"/>
              <a:gd name="connsiteX93" fmla="*/ 579939 w 1886769"/>
              <a:gd name="connsiteY93" fmla="*/ 588634 h 826848"/>
              <a:gd name="connsiteX94" fmla="*/ 587559 w 1886769"/>
              <a:gd name="connsiteY94" fmla="*/ 577204 h 826848"/>
              <a:gd name="connsiteX95" fmla="*/ 598989 w 1886769"/>
              <a:gd name="connsiteY95" fmla="*/ 573394 h 826848"/>
              <a:gd name="connsiteX96" fmla="*/ 675189 w 1886769"/>
              <a:gd name="connsiteY96" fmla="*/ 565774 h 826848"/>
              <a:gd name="connsiteX97" fmla="*/ 728529 w 1886769"/>
              <a:gd name="connsiteY97" fmla="*/ 561964 h 826848"/>
              <a:gd name="connsiteX98" fmla="*/ 743769 w 1886769"/>
              <a:gd name="connsiteY98" fmla="*/ 554344 h 826848"/>
              <a:gd name="connsiteX99" fmla="*/ 755199 w 1886769"/>
              <a:gd name="connsiteY99" fmla="*/ 550534 h 826848"/>
              <a:gd name="connsiteX100" fmla="*/ 766629 w 1886769"/>
              <a:gd name="connsiteY100" fmla="*/ 542914 h 826848"/>
              <a:gd name="connsiteX101" fmla="*/ 804729 w 1886769"/>
              <a:gd name="connsiteY101" fmla="*/ 531484 h 826848"/>
              <a:gd name="connsiteX102" fmla="*/ 827589 w 1886769"/>
              <a:gd name="connsiteY102" fmla="*/ 520054 h 826848"/>
              <a:gd name="connsiteX103" fmla="*/ 839019 w 1886769"/>
              <a:gd name="connsiteY103" fmla="*/ 512434 h 826848"/>
              <a:gd name="connsiteX104" fmla="*/ 850449 w 1886769"/>
              <a:gd name="connsiteY104" fmla="*/ 508624 h 826848"/>
              <a:gd name="connsiteX105" fmla="*/ 884739 w 1886769"/>
              <a:gd name="connsiteY105" fmla="*/ 485764 h 826848"/>
              <a:gd name="connsiteX106" fmla="*/ 896169 w 1886769"/>
              <a:gd name="connsiteY106" fmla="*/ 478144 h 826848"/>
              <a:gd name="connsiteX107" fmla="*/ 907599 w 1886769"/>
              <a:gd name="connsiteY107" fmla="*/ 470524 h 826848"/>
              <a:gd name="connsiteX108" fmla="*/ 960939 w 1886769"/>
              <a:gd name="connsiteY108" fmla="*/ 455284 h 826848"/>
              <a:gd name="connsiteX109" fmla="*/ 976179 w 1886769"/>
              <a:gd name="connsiteY109" fmla="*/ 451474 h 826848"/>
              <a:gd name="connsiteX110" fmla="*/ 1018089 w 1886769"/>
              <a:gd name="connsiteY110" fmla="*/ 447664 h 826848"/>
              <a:gd name="connsiteX111" fmla="*/ 1040949 w 1886769"/>
              <a:gd name="connsiteY111" fmla="*/ 440044 h 826848"/>
              <a:gd name="connsiteX112" fmla="*/ 1052379 w 1886769"/>
              <a:gd name="connsiteY112" fmla="*/ 436234 h 826848"/>
              <a:gd name="connsiteX113" fmla="*/ 1075239 w 1886769"/>
              <a:gd name="connsiteY113" fmla="*/ 424804 h 826848"/>
              <a:gd name="connsiteX114" fmla="*/ 1086669 w 1886769"/>
              <a:gd name="connsiteY114" fmla="*/ 417184 h 826848"/>
              <a:gd name="connsiteX115" fmla="*/ 1098099 w 1886769"/>
              <a:gd name="connsiteY115" fmla="*/ 413374 h 826848"/>
              <a:gd name="connsiteX116" fmla="*/ 1120959 w 1886769"/>
              <a:gd name="connsiteY116" fmla="*/ 398134 h 826848"/>
              <a:gd name="connsiteX117" fmla="*/ 1143819 w 1886769"/>
              <a:gd name="connsiteY117" fmla="*/ 386704 h 826848"/>
              <a:gd name="connsiteX118" fmla="*/ 1155249 w 1886769"/>
              <a:gd name="connsiteY118" fmla="*/ 382894 h 826848"/>
              <a:gd name="connsiteX119" fmla="*/ 1178109 w 1886769"/>
              <a:gd name="connsiteY119" fmla="*/ 367654 h 826848"/>
              <a:gd name="connsiteX120" fmla="*/ 1208589 w 1886769"/>
              <a:gd name="connsiteY120" fmla="*/ 352414 h 826848"/>
              <a:gd name="connsiteX121" fmla="*/ 1231449 w 1886769"/>
              <a:gd name="connsiteY121" fmla="*/ 337174 h 826848"/>
              <a:gd name="connsiteX122" fmla="*/ 1254309 w 1886769"/>
              <a:gd name="connsiteY122" fmla="*/ 325744 h 826848"/>
              <a:gd name="connsiteX123" fmla="*/ 1265739 w 1886769"/>
              <a:gd name="connsiteY123" fmla="*/ 321934 h 826848"/>
              <a:gd name="connsiteX124" fmla="*/ 1288599 w 1886769"/>
              <a:gd name="connsiteY124" fmla="*/ 306694 h 826848"/>
              <a:gd name="connsiteX125" fmla="*/ 1300029 w 1886769"/>
              <a:gd name="connsiteY125" fmla="*/ 302884 h 826848"/>
              <a:gd name="connsiteX126" fmla="*/ 1311459 w 1886769"/>
              <a:gd name="connsiteY126" fmla="*/ 295264 h 826848"/>
              <a:gd name="connsiteX127" fmla="*/ 1326699 w 1886769"/>
              <a:gd name="connsiteY127" fmla="*/ 291454 h 826848"/>
              <a:gd name="connsiteX128" fmla="*/ 1349559 w 1886769"/>
              <a:gd name="connsiteY128" fmla="*/ 283834 h 826848"/>
              <a:gd name="connsiteX129" fmla="*/ 1406709 w 1886769"/>
              <a:gd name="connsiteY129" fmla="*/ 264784 h 826848"/>
              <a:gd name="connsiteX130" fmla="*/ 1429569 w 1886769"/>
              <a:gd name="connsiteY130" fmla="*/ 257164 h 826848"/>
              <a:gd name="connsiteX131" fmla="*/ 1440999 w 1886769"/>
              <a:gd name="connsiteY131" fmla="*/ 253354 h 826848"/>
              <a:gd name="connsiteX132" fmla="*/ 1467669 w 1886769"/>
              <a:gd name="connsiteY132" fmla="*/ 238114 h 826848"/>
              <a:gd name="connsiteX133" fmla="*/ 1505769 w 1886769"/>
              <a:gd name="connsiteY133" fmla="*/ 226684 h 826848"/>
              <a:gd name="connsiteX134" fmla="*/ 1517199 w 1886769"/>
              <a:gd name="connsiteY134" fmla="*/ 219064 h 826848"/>
              <a:gd name="connsiteX135" fmla="*/ 1547679 w 1886769"/>
              <a:gd name="connsiteY135" fmla="*/ 211444 h 826848"/>
              <a:gd name="connsiteX136" fmla="*/ 1570539 w 1886769"/>
              <a:gd name="connsiteY136" fmla="*/ 203824 h 826848"/>
              <a:gd name="connsiteX137" fmla="*/ 1581969 w 1886769"/>
              <a:gd name="connsiteY137" fmla="*/ 200014 h 826848"/>
              <a:gd name="connsiteX138" fmla="*/ 1593399 w 1886769"/>
              <a:gd name="connsiteY138" fmla="*/ 196204 h 826848"/>
              <a:gd name="connsiteX139" fmla="*/ 1616259 w 1886769"/>
              <a:gd name="connsiteY139" fmla="*/ 177154 h 826848"/>
              <a:gd name="connsiteX140" fmla="*/ 1631499 w 1886769"/>
              <a:gd name="connsiteY140" fmla="*/ 173344 h 826848"/>
              <a:gd name="connsiteX141" fmla="*/ 1654359 w 1886769"/>
              <a:gd name="connsiteY141" fmla="*/ 161914 h 826848"/>
              <a:gd name="connsiteX142" fmla="*/ 1681029 w 1886769"/>
              <a:gd name="connsiteY142" fmla="*/ 150484 h 826848"/>
              <a:gd name="connsiteX143" fmla="*/ 1711509 w 1886769"/>
              <a:gd name="connsiteY143" fmla="*/ 139054 h 826848"/>
              <a:gd name="connsiteX144" fmla="*/ 1722939 w 1886769"/>
              <a:gd name="connsiteY144" fmla="*/ 131434 h 826848"/>
              <a:gd name="connsiteX145" fmla="*/ 1764849 w 1886769"/>
              <a:gd name="connsiteY145" fmla="*/ 120004 h 826848"/>
              <a:gd name="connsiteX146" fmla="*/ 1802949 w 1886769"/>
              <a:gd name="connsiteY146" fmla="*/ 104764 h 826848"/>
              <a:gd name="connsiteX147" fmla="*/ 1848669 w 1886769"/>
              <a:gd name="connsiteY147" fmla="*/ 81904 h 826848"/>
              <a:gd name="connsiteX148" fmla="*/ 1860099 w 1886769"/>
              <a:gd name="connsiteY148" fmla="*/ 74284 h 826848"/>
              <a:gd name="connsiteX149" fmla="*/ 1871529 w 1886769"/>
              <a:gd name="connsiteY149" fmla="*/ 66664 h 826848"/>
              <a:gd name="connsiteX150" fmla="*/ 1879149 w 1886769"/>
              <a:gd name="connsiteY150" fmla="*/ 55234 h 826848"/>
              <a:gd name="connsiteX151" fmla="*/ 1886769 w 1886769"/>
              <a:gd name="connsiteY151" fmla="*/ 32374 h 826848"/>
              <a:gd name="connsiteX152" fmla="*/ 1882959 w 1886769"/>
              <a:gd name="connsiteY152" fmla="*/ 9514 h 826848"/>
              <a:gd name="connsiteX153" fmla="*/ 1871529 w 1886769"/>
              <a:gd name="connsiteY153" fmla="*/ 1894 h 826848"/>
              <a:gd name="connsiteX154" fmla="*/ 1818189 w 1886769"/>
              <a:gd name="connsiteY154" fmla="*/ 20944 h 826848"/>
              <a:gd name="connsiteX0" fmla="*/ 1818189 w 1886769"/>
              <a:gd name="connsiteY0" fmla="*/ 20944 h 826848"/>
              <a:gd name="connsiteX1" fmla="*/ 1818189 w 1886769"/>
              <a:gd name="connsiteY1" fmla="*/ 20944 h 826848"/>
              <a:gd name="connsiteX2" fmla="*/ 1791519 w 1886769"/>
              <a:gd name="connsiteY2" fmla="*/ 39994 h 826848"/>
              <a:gd name="connsiteX3" fmla="*/ 1768659 w 1886769"/>
              <a:gd name="connsiteY3" fmla="*/ 43804 h 826848"/>
              <a:gd name="connsiteX4" fmla="*/ 1719129 w 1886769"/>
              <a:gd name="connsiteY4" fmla="*/ 47614 h 826848"/>
              <a:gd name="connsiteX5" fmla="*/ 1334319 w 1886769"/>
              <a:gd name="connsiteY5" fmla="*/ 51424 h 826848"/>
              <a:gd name="connsiteX6" fmla="*/ 1307649 w 1886769"/>
              <a:gd name="connsiteY6" fmla="*/ 55234 h 826848"/>
              <a:gd name="connsiteX7" fmla="*/ 1124769 w 1886769"/>
              <a:gd name="connsiteY7" fmla="*/ 62854 h 826848"/>
              <a:gd name="connsiteX8" fmla="*/ 1109529 w 1886769"/>
              <a:gd name="connsiteY8" fmla="*/ 66664 h 826848"/>
              <a:gd name="connsiteX9" fmla="*/ 1071429 w 1886769"/>
              <a:gd name="connsiteY9" fmla="*/ 74284 h 826848"/>
              <a:gd name="connsiteX10" fmla="*/ 1048569 w 1886769"/>
              <a:gd name="connsiteY10" fmla="*/ 81904 h 826848"/>
              <a:gd name="connsiteX11" fmla="*/ 1037139 w 1886769"/>
              <a:gd name="connsiteY11" fmla="*/ 89524 h 826848"/>
              <a:gd name="connsiteX12" fmla="*/ 1006659 w 1886769"/>
              <a:gd name="connsiteY12" fmla="*/ 97144 h 826848"/>
              <a:gd name="connsiteX13" fmla="*/ 915219 w 1886769"/>
              <a:gd name="connsiteY13" fmla="*/ 100954 h 826848"/>
              <a:gd name="connsiteX14" fmla="*/ 880929 w 1886769"/>
              <a:gd name="connsiteY14" fmla="*/ 108574 h 826848"/>
              <a:gd name="connsiteX15" fmla="*/ 869499 w 1886769"/>
              <a:gd name="connsiteY15" fmla="*/ 112384 h 826848"/>
              <a:gd name="connsiteX16" fmla="*/ 819969 w 1886769"/>
              <a:gd name="connsiteY16" fmla="*/ 120004 h 826848"/>
              <a:gd name="connsiteX17" fmla="*/ 808539 w 1886769"/>
              <a:gd name="connsiteY17" fmla="*/ 127624 h 826848"/>
              <a:gd name="connsiteX18" fmla="*/ 770439 w 1886769"/>
              <a:gd name="connsiteY18" fmla="*/ 139054 h 826848"/>
              <a:gd name="connsiteX19" fmla="*/ 759009 w 1886769"/>
              <a:gd name="connsiteY19" fmla="*/ 142864 h 826848"/>
              <a:gd name="connsiteX20" fmla="*/ 743769 w 1886769"/>
              <a:gd name="connsiteY20" fmla="*/ 146674 h 826848"/>
              <a:gd name="connsiteX21" fmla="*/ 720909 w 1886769"/>
              <a:gd name="connsiteY21" fmla="*/ 154294 h 826848"/>
              <a:gd name="connsiteX22" fmla="*/ 705669 w 1886769"/>
              <a:gd name="connsiteY22" fmla="*/ 158104 h 826848"/>
              <a:gd name="connsiteX23" fmla="*/ 682809 w 1886769"/>
              <a:gd name="connsiteY23" fmla="*/ 165724 h 826848"/>
              <a:gd name="connsiteX24" fmla="*/ 648519 w 1886769"/>
              <a:gd name="connsiteY24" fmla="*/ 177154 h 826848"/>
              <a:gd name="connsiteX25" fmla="*/ 637089 w 1886769"/>
              <a:gd name="connsiteY25" fmla="*/ 180964 h 826848"/>
              <a:gd name="connsiteX26" fmla="*/ 625659 w 1886769"/>
              <a:gd name="connsiteY26" fmla="*/ 184774 h 826848"/>
              <a:gd name="connsiteX27" fmla="*/ 610419 w 1886769"/>
              <a:gd name="connsiteY27" fmla="*/ 188584 h 826848"/>
              <a:gd name="connsiteX28" fmla="*/ 598989 w 1886769"/>
              <a:gd name="connsiteY28" fmla="*/ 192394 h 826848"/>
              <a:gd name="connsiteX29" fmla="*/ 576129 w 1886769"/>
              <a:gd name="connsiteY29" fmla="*/ 196204 h 826848"/>
              <a:gd name="connsiteX30" fmla="*/ 553269 w 1886769"/>
              <a:gd name="connsiteY30" fmla="*/ 203824 h 826848"/>
              <a:gd name="connsiteX31" fmla="*/ 541839 w 1886769"/>
              <a:gd name="connsiteY31" fmla="*/ 207634 h 826848"/>
              <a:gd name="connsiteX32" fmla="*/ 530409 w 1886769"/>
              <a:gd name="connsiteY32" fmla="*/ 215254 h 826848"/>
              <a:gd name="connsiteX33" fmla="*/ 507549 w 1886769"/>
              <a:gd name="connsiteY33" fmla="*/ 222874 h 826848"/>
              <a:gd name="connsiteX34" fmla="*/ 496119 w 1886769"/>
              <a:gd name="connsiteY34" fmla="*/ 226684 h 826848"/>
              <a:gd name="connsiteX35" fmla="*/ 484689 w 1886769"/>
              <a:gd name="connsiteY35" fmla="*/ 234304 h 826848"/>
              <a:gd name="connsiteX36" fmla="*/ 473259 w 1886769"/>
              <a:gd name="connsiteY36" fmla="*/ 238114 h 826848"/>
              <a:gd name="connsiteX37" fmla="*/ 458019 w 1886769"/>
              <a:gd name="connsiteY37" fmla="*/ 245734 h 826848"/>
              <a:gd name="connsiteX38" fmla="*/ 446589 w 1886769"/>
              <a:gd name="connsiteY38" fmla="*/ 249544 h 826848"/>
              <a:gd name="connsiteX39" fmla="*/ 423729 w 1886769"/>
              <a:gd name="connsiteY39" fmla="*/ 264784 h 826848"/>
              <a:gd name="connsiteX40" fmla="*/ 400869 w 1886769"/>
              <a:gd name="connsiteY40" fmla="*/ 276214 h 826848"/>
              <a:gd name="connsiteX41" fmla="*/ 393249 w 1886769"/>
              <a:gd name="connsiteY41" fmla="*/ 287644 h 826848"/>
              <a:gd name="connsiteX42" fmla="*/ 370389 w 1886769"/>
              <a:gd name="connsiteY42" fmla="*/ 302884 h 826848"/>
              <a:gd name="connsiteX43" fmla="*/ 358959 w 1886769"/>
              <a:gd name="connsiteY43" fmla="*/ 310504 h 826848"/>
              <a:gd name="connsiteX44" fmla="*/ 313239 w 1886769"/>
              <a:gd name="connsiteY44" fmla="*/ 340984 h 826848"/>
              <a:gd name="connsiteX45" fmla="*/ 301809 w 1886769"/>
              <a:gd name="connsiteY45" fmla="*/ 348604 h 826848"/>
              <a:gd name="connsiteX46" fmla="*/ 290379 w 1886769"/>
              <a:gd name="connsiteY46" fmla="*/ 356224 h 826848"/>
              <a:gd name="connsiteX47" fmla="*/ 267519 w 1886769"/>
              <a:gd name="connsiteY47" fmla="*/ 367654 h 826848"/>
              <a:gd name="connsiteX48" fmla="*/ 244659 w 1886769"/>
              <a:gd name="connsiteY48" fmla="*/ 379084 h 826848"/>
              <a:gd name="connsiteX49" fmla="*/ 225609 w 1886769"/>
              <a:gd name="connsiteY49" fmla="*/ 394324 h 826848"/>
              <a:gd name="connsiteX50" fmla="*/ 217989 w 1886769"/>
              <a:gd name="connsiteY50" fmla="*/ 405754 h 826848"/>
              <a:gd name="connsiteX51" fmla="*/ 195129 w 1886769"/>
              <a:gd name="connsiteY51" fmla="*/ 424804 h 826848"/>
              <a:gd name="connsiteX52" fmla="*/ 179889 w 1886769"/>
              <a:gd name="connsiteY52" fmla="*/ 440044 h 826848"/>
              <a:gd name="connsiteX53" fmla="*/ 160839 w 1886769"/>
              <a:gd name="connsiteY53" fmla="*/ 455284 h 826848"/>
              <a:gd name="connsiteX54" fmla="*/ 153219 w 1886769"/>
              <a:gd name="connsiteY54" fmla="*/ 466714 h 826848"/>
              <a:gd name="connsiteX55" fmla="*/ 141789 w 1886769"/>
              <a:gd name="connsiteY55" fmla="*/ 470524 h 826848"/>
              <a:gd name="connsiteX56" fmla="*/ 137979 w 1886769"/>
              <a:gd name="connsiteY56" fmla="*/ 481954 h 826848"/>
              <a:gd name="connsiteX57" fmla="*/ 111309 w 1886769"/>
              <a:gd name="connsiteY57" fmla="*/ 508624 h 826848"/>
              <a:gd name="connsiteX58" fmla="*/ 92259 w 1886769"/>
              <a:gd name="connsiteY58" fmla="*/ 523864 h 826848"/>
              <a:gd name="connsiteX59" fmla="*/ 80829 w 1886769"/>
              <a:gd name="connsiteY59" fmla="*/ 531484 h 826848"/>
              <a:gd name="connsiteX60" fmla="*/ 50349 w 1886769"/>
              <a:gd name="connsiteY60" fmla="*/ 558154 h 826848"/>
              <a:gd name="connsiteX61" fmla="*/ 42729 w 1886769"/>
              <a:gd name="connsiteY61" fmla="*/ 569584 h 826848"/>
              <a:gd name="connsiteX62" fmla="*/ 35109 w 1886769"/>
              <a:gd name="connsiteY62" fmla="*/ 619114 h 826848"/>
              <a:gd name="connsiteX63" fmla="*/ 27489 w 1886769"/>
              <a:gd name="connsiteY63" fmla="*/ 649594 h 826848"/>
              <a:gd name="connsiteX64" fmla="*/ 19869 w 1886769"/>
              <a:gd name="connsiteY64" fmla="*/ 661024 h 826848"/>
              <a:gd name="connsiteX65" fmla="*/ 12249 w 1886769"/>
              <a:gd name="connsiteY65" fmla="*/ 691504 h 826848"/>
              <a:gd name="connsiteX66" fmla="*/ 8439 w 1886769"/>
              <a:gd name="connsiteY66" fmla="*/ 741034 h 826848"/>
              <a:gd name="connsiteX67" fmla="*/ 4629 w 1886769"/>
              <a:gd name="connsiteY67" fmla="*/ 756274 h 826848"/>
              <a:gd name="connsiteX68" fmla="*/ 819 w 1886769"/>
              <a:gd name="connsiteY68" fmla="*/ 786754 h 826848"/>
              <a:gd name="connsiteX69" fmla="*/ 4629 w 1886769"/>
              <a:gd name="connsiteY69" fmla="*/ 824854 h 826848"/>
              <a:gd name="connsiteX70" fmla="*/ 27489 w 1886769"/>
              <a:gd name="connsiteY70" fmla="*/ 817234 h 826848"/>
              <a:gd name="connsiteX71" fmla="*/ 61779 w 1886769"/>
              <a:gd name="connsiteY71" fmla="*/ 798184 h 826848"/>
              <a:gd name="connsiteX72" fmla="*/ 101784 w 1886769"/>
              <a:gd name="connsiteY72" fmla="*/ 794990 h 826848"/>
              <a:gd name="connsiteX73" fmla="*/ 122739 w 1886769"/>
              <a:gd name="connsiteY73" fmla="*/ 783313 h 826848"/>
              <a:gd name="connsiteX74" fmla="*/ 176079 w 1886769"/>
              <a:gd name="connsiteY74" fmla="*/ 756274 h 826848"/>
              <a:gd name="connsiteX75" fmla="*/ 187509 w 1886769"/>
              <a:gd name="connsiteY75" fmla="*/ 752464 h 826848"/>
              <a:gd name="connsiteX76" fmla="*/ 210369 w 1886769"/>
              <a:gd name="connsiteY76" fmla="*/ 737224 h 826848"/>
              <a:gd name="connsiteX77" fmla="*/ 267519 w 1886769"/>
              <a:gd name="connsiteY77" fmla="*/ 718174 h 826848"/>
              <a:gd name="connsiteX78" fmla="*/ 290379 w 1886769"/>
              <a:gd name="connsiteY78" fmla="*/ 710554 h 826848"/>
              <a:gd name="connsiteX79" fmla="*/ 301809 w 1886769"/>
              <a:gd name="connsiteY79" fmla="*/ 706744 h 826848"/>
              <a:gd name="connsiteX80" fmla="*/ 362769 w 1886769"/>
              <a:gd name="connsiteY80" fmla="*/ 695314 h 826848"/>
              <a:gd name="connsiteX81" fmla="*/ 385629 w 1886769"/>
              <a:gd name="connsiteY81" fmla="*/ 687694 h 826848"/>
              <a:gd name="connsiteX82" fmla="*/ 397059 w 1886769"/>
              <a:gd name="connsiteY82" fmla="*/ 680074 h 826848"/>
              <a:gd name="connsiteX83" fmla="*/ 412299 w 1886769"/>
              <a:gd name="connsiteY83" fmla="*/ 676264 h 826848"/>
              <a:gd name="connsiteX84" fmla="*/ 438969 w 1886769"/>
              <a:gd name="connsiteY84" fmla="*/ 668644 h 826848"/>
              <a:gd name="connsiteX85" fmla="*/ 450399 w 1886769"/>
              <a:gd name="connsiteY85" fmla="*/ 661024 h 826848"/>
              <a:gd name="connsiteX86" fmla="*/ 473259 w 1886769"/>
              <a:gd name="connsiteY86" fmla="*/ 653404 h 826848"/>
              <a:gd name="connsiteX87" fmla="*/ 484689 w 1886769"/>
              <a:gd name="connsiteY87" fmla="*/ 645784 h 826848"/>
              <a:gd name="connsiteX88" fmla="*/ 507549 w 1886769"/>
              <a:gd name="connsiteY88" fmla="*/ 638164 h 826848"/>
              <a:gd name="connsiteX89" fmla="*/ 522789 w 1886769"/>
              <a:gd name="connsiteY89" fmla="*/ 626734 h 826848"/>
              <a:gd name="connsiteX90" fmla="*/ 545649 w 1886769"/>
              <a:gd name="connsiteY90" fmla="*/ 611494 h 826848"/>
              <a:gd name="connsiteX91" fmla="*/ 553269 w 1886769"/>
              <a:gd name="connsiteY91" fmla="*/ 600064 h 826848"/>
              <a:gd name="connsiteX92" fmla="*/ 579939 w 1886769"/>
              <a:gd name="connsiteY92" fmla="*/ 588634 h 826848"/>
              <a:gd name="connsiteX93" fmla="*/ 587559 w 1886769"/>
              <a:gd name="connsiteY93" fmla="*/ 577204 h 826848"/>
              <a:gd name="connsiteX94" fmla="*/ 598989 w 1886769"/>
              <a:gd name="connsiteY94" fmla="*/ 573394 h 826848"/>
              <a:gd name="connsiteX95" fmla="*/ 675189 w 1886769"/>
              <a:gd name="connsiteY95" fmla="*/ 565774 h 826848"/>
              <a:gd name="connsiteX96" fmla="*/ 728529 w 1886769"/>
              <a:gd name="connsiteY96" fmla="*/ 561964 h 826848"/>
              <a:gd name="connsiteX97" fmla="*/ 743769 w 1886769"/>
              <a:gd name="connsiteY97" fmla="*/ 554344 h 826848"/>
              <a:gd name="connsiteX98" fmla="*/ 755199 w 1886769"/>
              <a:gd name="connsiteY98" fmla="*/ 550534 h 826848"/>
              <a:gd name="connsiteX99" fmla="*/ 766629 w 1886769"/>
              <a:gd name="connsiteY99" fmla="*/ 542914 h 826848"/>
              <a:gd name="connsiteX100" fmla="*/ 804729 w 1886769"/>
              <a:gd name="connsiteY100" fmla="*/ 531484 h 826848"/>
              <a:gd name="connsiteX101" fmla="*/ 827589 w 1886769"/>
              <a:gd name="connsiteY101" fmla="*/ 520054 h 826848"/>
              <a:gd name="connsiteX102" fmla="*/ 839019 w 1886769"/>
              <a:gd name="connsiteY102" fmla="*/ 512434 h 826848"/>
              <a:gd name="connsiteX103" fmla="*/ 850449 w 1886769"/>
              <a:gd name="connsiteY103" fmla="*/ 508624 h 826848"/>
              <a:gd name="connsiteX104" fmla="*/ 884739 w 1886769"/>
              <a:gd name="connsiteY104" fmla="*/ 485764 h 826848"/>
              <a:gd name="connsiteX105" fmla="*/ 896169 w 1886769"/>
              <a:gd name="connsiteY105" fmla="*/ 478144 h 826848"/>
              <a:gd name="connsiteX106" fmla="*/ 907599 w 1886769"/>
              <a:gd name="connsiteY106" fmla="*/ 470524 h 826848"/>
              <a:gd name="connsiteX107" fmla="*/ 960939 w 1886769"/>
              <a:gd name="connsiteY107" fmla="*/ 455284 h 826848"/>
              <a:gd name="connsiteX108" fmla="*/ 976179 w 1886769"/>
              <a:gd name="connsiteY108" fmla="*/ 451474 h 826848"/>
              <a:gd name="connsiteX109" fmla="*/ 1018089 w 1886769"/>
              <a:gd name="connsiteY109" fmla="*/ 447664 h 826848"/>
              <a:gd name="connsiteX110" fmla="*/ 1040949 w 1886769"/>
              <a:gd name="connsiteY110" fmla="*/ 440044 h 826848"/>
              <a:gd name="connsiteX111" fmla="*/ 1052379 w 1886769"/>
              <a:gd name="connsiteY111" fmla="*/ 436234 h 826848"/>
              <a:gd name="connsiteX112" fmla="*/ 1075239 w 1886769"/>
              <a:gd name="connsiteY112" fmla="*/ 424804 h 826848"/>
              <a:gd name="connsiteX113" fmla="*/ 1086669 w 1886769"/>
              <a:gd name="connsiteY113" fmla="*/ 417184 h 826848"/>
              <a:gd name="connsiteX114" fmla="*/ 1098099 w 1886769"/>
              <a:gd name="connsiteY114" fmla="*/ 413374 h 826848"/>
              <a:gd name="connsiteX115" fmla="*/ 1120959 w 1886769"/>
              <a:gd name="connsiteY115" fmla="*/ 398134 h 826848"/>
              <a:gd name="connsiteX116" fmla="*/ 1143819 w 1886769"/>
              <a:gd name="connsiteY116" fmla="*/ 386704 h 826848"/>
              <a:gd name="connsiteX117" fmla="*/ 1155249 w 1886769"/>
              <a:gd name="connsiteY117" fmla="*/ 382894 h 826848"/>
              <a:gd name="connsiteX118" fmla="*/ 1178109 w 1886769"/>
              <a:gd name="connsiteY118" fmla="*/ 367654 h 826848"/>
              <a:gd name="connsiteX119" fmla="*/ 1208589 w 1886769"/>
              <a:gd name="connsiteY119" fmla="*/ 352414 h 826848"/>
              <a:gd name="connsiteX120" fmla="*/ 1231449 w 1886769"/>
              <a:gd name="connsiteY120" fmla="*/ 337174 h 826848"/>
              <a:gd name="connsiteX121" fmla="*/ 1254309 w 1886769"/>
              <a:gd name="connsiteY121" fmla="*/ 325744 h 826848"/>
              <a:gd name="connsiteX122" fmla="*/ 1265739 w 1886769"/>
              <a:gd name="connsiteY122" fmla="*/ 321934 h 826848"/>
              <a:gd name="connsiteX123" fmla="*/ 1288599 w 1886769"/>
              <a:gd name="connsiteY123" fmla="*/ 306694 h 826848"/>
              <a:gd name="connsiteX124" fmla="*/ 1300029 w 1886769"/>
              <a:gd name="connsiteY124" fmla="*/ 302884 h 826848"/>
              <a:gd name="connsiteX125" fmla="*/ 1311459 w 1886769"/>
              <a:gd name="connsiteY125" fmla="*/ 295264 h 826848"/>
              <a:gd name="connsiteX126" fmla="*/ 1326699 w 1886769"/>
              <a:gd name="connsiteY126" fmla="*/ 291454 h 826848"/>
              <a:gd name="connsiteX127" fmla="*/ 1349559 w 1886769"/>
              <a:gd name="connsiteY127" fmla="*/ 283834 h 826848"/>
              <a:gd name="connsiteX128" fmla="*/ 1406709 w 1886769"/>
              <a:gd name="connsiteY128" fmla="*/ 264784 h 826848"/>
              <a:gd name="connsiteX129" fmla="*/ 1429569 w 1886769"/>
              <a:gd name="connsiteY129" fmla="*/ 257164 h 826848"/>
              <a:gd name="connsiteX130" fmla="*/ 1440999 w 1886769"/>
              <a:gd name="connsiteY130" fmla="*/ 253354 h 826848"/>
              <a:gd name="connsiteX131" fmla="*/ 1467669 w 1886769"/>
              <a:gd name="connsiteY131" fmla="*/ 238114 h 826848"/>
              <a:gd name="connsiteX132" fmla="*/ 1505769 w 1886769"/>
              <a:gd name="connsiteY132" fmla="*/ 226684 h 826848"/>
              <a:gd name="connsiteX133" fmla="*/ 1517199 w 1886769"/>
              <a:gd name="connsiteY133" fmla="*/ 219064 h 826848"/>
              <a:gd name="connsiteX134" fmla="*/ 1547679 w 1886769"/>
              <a:gd name="connsiteY134" fmla="*/ 211444 h 826848"/>
              <a:gd name="connsiteX135" fmla="*/ 1570539 w 1886769"/>
              <a:gd name="connsiteY135" fmla="*/ 203824 h 826848"/>
              <a:gd name="connsiteX136" fmla="*/ 1581969 w 1886769"/>
              <a:gd name="connsiteY136" fmla="*/ 200014 h 826848"/>
              <a:gd name="connsiteX137" fmla="*/ 1593399 w 1886769"/>
              <a:gd name="connsiteY137" fmla="*/ 196204 h 826848"/>
              <a:gd name="connsiteX138" fmla="*/ 1616259 w 1886769"/>
              <a:gd name="connsiteY138" fmla="*/ 177154 h 826848"/>
              <a:gd name="connsiteX139" fmla="*/ 1631499 w 1886769"/>
              <a:gd name="connsiteY139" fmla="*/ 173344 h 826848"/>
              <a:gd name="connsiteX140" fmla="*/ 1654359 w 1886769"/>
              <a:gd name="connsiteY140" fmla="*/ 161914 h 826848"/>
              <a:gd name="connsiteX141" fmla="*/ 1681029 w 1886769"/>
              <a:gd name="connsiteY141" fmla="*/ 150484 h 826848"/>
              <a:gd name="connsiteX142" fmla="*/ 1711509 w 1886769"/>
              <a:gd name="connsiteY142" fmla="*/ 139054 h 826848"/>
              <a:gd name="connsiteX143" fmla="*/ 1722939 w 1886769"/>
              <a:gd name="connsiteY143" fmla="*/ 131434 h 826848"/>
              <a:gd name="connsiteX144" fmla="*/ 1764849 w 1886769"/>
              <a:gd name="connsiteY144" fmla="*/ 120004 h 826848"/>
              <a:gd name="connsiteX145" fmla="*/ 1802949 w 1886769"/>
              <a:gd name="connsiteY145" fmla="*/ 104764 h 826848"/>
              <a:gd name="connsiteX146" fmla="*/ 1848669 w 1886769"/>
              <a:gd name="connsiteY146" fmla="*/ 81904 h 826848"/>
              <a:gd name="connsiteX147" fmla="*/ 1860099 w 1886769"/>
              <a:gd name="connsiteY147" fmla="*/ 74284 h 826848"/>
              <a:gd name="connsiteX148" fmla="*/ 1871529 w 1886769"/>
              <a:gd name="connsiteY148" fmla="*/ 66664 h 826848"/>
              <a:gd name="connsiteX149" fmla="*/ 1879149 w 1886769"/>
              <a:gd name="connsiteY149" fmla="*/ 55234 h 826848"/>
              <a:gd name="connsiteX150" fmla="*/ 1886769 w 1886769"/>
              <a:gd name="connsiteY150" fmla="*/ 32374 h 826848"/>
              <a:gd name="connsiteX151" fmla="*/ 1882959 w 1886769"/>
              <a:gd name="connsiteY151" fmla="*/ 9514 h 826848"/>
              <a:gd name="connsiteX152" fmla="*/ 1871529 w 1886769"/>
              <a:gd name="connsiteY152" fmla="*/ 1894 h 826848"/>
              <a:gd name="connsiteX153" fmla="*/ 1818189 w 1886769"/>
              <a:gd name="connsiteY153" fmla="*/ 20944 h 826848"/>
              <a:gd name="connsiteX0" fmla="*/ 1818189 w 1886769"/>
              <a:gd name="connsiteY0" fmla="*/ 20944 h 826846"/>
              <a:gd name="connsiteX1" fmla="*/ 1818189 w 1886769"/>
              <a:gd name="connsiteY1" fmla="*/ 20944 h 826846"/>
              <a:gd name="connsiteX2" fmla="*/ 1791519 w 1886769"/>
              <a:gd name="connsiteY2" fmla="*/ 39994 h 826846"/>
              <a:gd name="connsiteX3" fmla="*/ 1768659 w 1886769"/>
              <a:gd name="connsiteY3" fmla="*/ 43804 h 826846"/>
              <a:gd name="connsiteX4" fmla="*/ 1719129 w 1886769"/>
              <a:gd name="connsiteY4" fmla="*/ 47614 h 826846"/>
              <a:gd name="connsiteX5" fmla="*/ 1334319 w 1886769"/>
              <a:gd name="connsiteY5" fmla="*/ 51424 h 826846"/>
              <a:gd name="connsiteX6" fmla="*/ 1307649 w 1886769"/>
              <a:gd name="connsiteY6" fmla="*/ 55234 h 826846"/>
              <a:gd name="connsiteX7" fmla="*/ 1124769 w 1886769"/>
              <a:gd name="connsiteY7" fmla="*/ 62854 h 826846"/>
              <a:gd name="connsiteX8" fmla="*/ 1109529 w 1886769"/>
              <a:gd name="connsiteY8" fmla="*/ 66664 h 826846"/>
              <a:gd name="connsiteX9" fmla="*/ 1071429 w 1886769"/>
              <a:gd name="connsiteY9" fmla="*/ 74284 h 826846"/>
              <a:gd name="connsiteX10" fmla="*/ 1048569 w 1886769"/>
              <a:gd name="connsiteY10" fmla="*/ 81904 h 826846"/>
              <a:gd name="connsiteX11" fmla="*/ 1037139 w 1886769"/>
              <a:gd name="connsiteY11" fmla="*/ 89524 h 826846"/>
              <a:gd name="connsiteX12" fmla="*/ 1006659 w 1886769"/>
              <a:gd name="connsiteY12" fmla="*/ 97144 h 826846"/>
              <a:gd name="connsiteX13" fmla="*/ 915219 w 1886769"/>
              <a:gd name="connsiteY13" fmla="*/ 100954 h 826846"/>
              <a:gd name="connsiteX14" fmla="*/ 880929 w 1886769"/>
              <a:gd name="connsiteY14" fmla="*/ 108574 h 826846"/>
              <a:gd name="connsiteX15" fmla="*/ 869499 w 1886769"/>
              <a:gd name="connsiteY15" fmla="*/ 112384 h 826846"/>
              <a:gd name="connsiteX16" fmla="*/ 819969 w 1886769"/>
              <a:gd name="connsiteY16" fmla="*/ 120004 h 826846"/>
              <a:gd name="connsiteX17" fmla="*/ 808539 w 1886769"/>
              <a:gd name="connsiteY17" fmla="*/ 127624 h 826846"/>
              <a:gd name="connsiteX18" fmla="*/ 770439 w 1886769"/>
              <a:gd name="connsiteY18" fmla="*/ 139054 h 826846"/>
              <a:gd name="connsiteX19" fmla="*/ 759009 w 1886769"/>
              <a:gd name="connsiteY19" fmla="*/ 142864 h 826846"/>
              <a:gd name="connsiteX20" fmla="*/ 743769 w 1886769"/>
              <a:gd name="connsiteY20" fmla="*/ 146674 h 826846"/>
              <a:gd name="connsiteX21" fmla="*/ 720909 w 1886769"/>
              <a:gd name="connsiteY21" fmla="*/ 154294 h 826846"/>
              <a:gd name="connsiteX22" fmla="*/ 705669 w 1886769"/>
              <a:gd name="connsiteY22" fmla="*/ 158104 h 826846"/>
              <a:gd name="connsiteX23" fmla="*/ 682809 w 1886769"/>
              <a:gd name="connsiteY23" fmla="*/ 165724 h 826846"/>
              <a:gd name="connsiteX24" fmla="*/ 648519 w 1886769"/>
              <a:gd name="connsiteY24" fmla="*/ 177154 h 826846"/>
              <a:gd name="connsiteX25" fmla="*/ 637089 w 1886769"/>
              <a:gd name="connsiteY25" fmla="*/ 180964 h 826846"/>
              <a:gd name="connsiteX26" fmla="*/ 625659 w 1886769"/>
              <a:gd name="connsiteY26" fmla="*/ 184774 h 826846"/>
              <a:gd name="connsiteX27" fmla="*/ 610419 w 1886769"/>
              <a:gd name="connsiteY27" fmla="*/ 188584 h 826846"/>
              <a:gd name="connsiteX28" fmla="*/ 598989 w 1886769"/>
              <a:gd name="connsiteY28" fmla="*/ 192394 h 826846"/>
              <a:gd name="connsiteX29" fmla="*/ 576129 w 1886769"/>
              <a:gd name="connsiteY29" fmla="*/ 196204 h 826846"/>
              <a:gd name="connsiteX30" fmla="*/ 553269 w 1886769"/>
              <a:gd name="connsiteY30" fmla="*/ 203824 h 826846"/>
              <a:gd name="connsiteX31" fmla="*/ 541839 w 1886769"/>
              <a:gd name="connsiteY31" fmla="*/ 207634 h 826846"/>
              <a:gd name="connsiteX32" fmla="*/ 530409 w 1886769"/>
              <a:gd name="connsiteY32" fmla="*/ 215254 h 826846"/>
              <a:gd name="connsiteX33" fmla="*/ 507549 w 1886769"/>
              <a:gd name="connsiteY33" fmla="*/ 222874 h 826846"/>
              <a:gd name="connsiteX34" fmla="*/ 496119 w 1886769"/>
              <a:gd name="connsiteY34" fmla="*/ 226684 h 826846"/>
              <a:gd name="connsiteX35" fmla="*/ 484689 w 1886769"/>
              <a:gd name="connsiteY35" fmla="*/ 234304 h 826846"/>
              <a:gd name="connsiteX36" fmla="*/ 473259 w 1886769"/>
              <a:gd name="connsiteY36" fmla="*/ 238114 h 826846"/>
              <a:gd name="connsiteX37" fmla="*/ 458019 w 1886769"/>
              <a:gd name="connsiteY37" fmla="*/ 245734 h 826846"/>
              <a:gd name="connsiteX38" fmla="*/ 446589 w 1886769"/>
              <a:gd name="connsiteY38" fmla="*/ 249544 h 826846"/>
              <a:gd name="connsiteX39" fmla="*/ 423729 w 1886769"/>
              <a:gd name="connsiteY39" fmla="*/ 264784 h 826846"/>
              <a:gd name="connsiteX40" fmla="*/ 400869 w 1886769"/>
              <a:gd name="connsiteY40" fmla="*/ 276214 h 826846"/>
              <a:gd name="connsiteX41" fmla="*/ 393249 w 1886769"/>
              <a:gd name="connsiteY41" fmla="*/ 287644 h 826846"/>
              <a:gd name="connsiteX42" fmla="*/ 370389 w 1886769"/>
              <a:gd name="connsiteY42" fmla="*/ 302884 h 826846"/>
              <a:gd name="connsiteX43" fmla="*/ 358959 w 1886769"/>
              <a:gd name="connsiteY43" fmla="*/ 310504 h 826846"/>
              <a:gd name="connsiteX44" fmla="*/ 313239 w 1886769"/>
              <a:gd name="connsiteY44" fmla="*/ 340984 h 826846"/>
              <a:gd name="connsiteX45" fmla="*/ 301809 w 1886769"/>
              <a:gd name="connsiteY45" fmla="*/ 348604 h 826846"/>
              <a:gd name="connsiteX46" fmla="*/ 290379 w 1886769"/>
              <a:gd name="connsiteY46" fmla="*/ 356224 h 826846"/>
              <a:gd name="connsiteX47" fmla="*/ 267519 w 1886769"/>
              <a:gd name="connsiteY47" fmla="*/ 367654 h 826846"/>
              <a:gd name="connsiteX48" fmla="*/ 244659 w 1886769"/>
              <a:gd name="connsiteY48" fmla="*/ 379084 h 826846"/>
              <a:gd name="connsiteX49" fmla="*/ 225609 w 1886769"/>
              <a:gd name="connsiteY49" fmla="*/ 394324 h 826846"/>
              <a:gd name="connsiteX50" fmla="*/ 217989 w 1886769"/>
              <a:gd name="connsiteY50" fmla="*/ 405754 h 826846"/>
              <a:gd name="connsiteX51" fmla="*/ 195129 w 1886769"/>
              <a:gd name="connsiteY51" fmla="*/ 424804 h 826846"/>
              <a:gd name="connsiteX52" fmla="*/ 179889 w 1886769"/>
              <a:gd name="connsiteY52" fmla="*/ 440044 h 826846"/>
              <a:gd name="connsiteX53" fmla="*/ 160839 w 1886769"/>
              <a:gd name="connsiteY53" fmla="*/ 455284 h 826846"/>
              <a:gd name="connsiteX54" fmla="*/ 153219 w 1886769"/>
              <a:gd name="connsiteY54" fmla="*/ 466714 h 826846"/>
              <a:gd name="connsiteX55" fmla="*/ 141789 w 1886769"/>
              <a:gd name="connsiteY55" fmla="*/ 470524 h 826846"/>
              <a:gd name="connsiteX56" fmla="*/ 137979 w 1886769"/>
              <a:gd name="connsiteY56" fmla="*/ 481954 h 826846"/>
              <a:gd name="connsiteX57" fmla="*/ 111309 w 1886769"/>
              <a:gd name="connsiteY57" fmla="*/ 508624 h 826846"/>
              <a:gd name="connsiteX58" fmla="*/ 92259 w 1886769"/>
              <a:gd name="connsiteY58" fmla="*/ 523864 h 826846"/>
              <a:gd name="connsiteX59" fmla="*/ 80829 w 1886769"/>
              <a:gd name="connsiteY59" fmla="*/ 531484 h 826846"/>
              <a:gd name="connsiteX60" fmla="*/ 50349 w 1886769"/>
              <a:gd name="connsiteY60" fmla="*/ 558154 h 826846"/>
              <a:gd name="connsiteX61" fmla="*/ 42729 w 1886769"/>
              <a:gd name="connsiteY61" fmla="*/ 569584 h 826846"/>
              <a:gd name="connsiteX62" fmla="*/ 35109 w 1886769"/>
              <a:gd name="connsiteY62" fmla="*/ 619114 h 826846"/>
              <a:gd name="connsiteX63" fmla="*/ 27489 w 1886769"/>
              <a:gd name="connsiteY63" fmla="*/ 649594 h 826846"/>
              <a:gd name="connsiteX64" fmla="*/ 19869 w 1886769"/>
              <a:gd name="connsiteY64" fmla="*/ 661024 h 826846"/>
              <a:gd name="connsiteX65" fmla="*/ 12249 w 1886769"/>
              <a:gd name="connsiteY65" fmla="*/ 691504 h 826846"/>
              <a:gd name="connsiteX66" fmla="*/ 8439 w 1886769"/>
              <a:gd name="connsiteY66" fmla="*/ 741034 h 826846"/>
              <a:gd name="connsiteX67" fmla="*/ 4629 w 1886769"/>
              <a:gd name="connsiteY67" fmla="*/ 756274 h 826846"/>
              <a:gd name="connsiteX68" fmla="*/ 819 w 1886769"/>
              <a:gd name="connsiteY68" fmla="*/ 786754 h 826846"/>
              <a:gd name="connsiteX69" fmla="*/ 4629 w 1886769"/>
              <a:gd name="connsiteY69" fmla="*/ 824854 h 826846"/>
              <a:gd name="connsiteX70" fmla="*/ 27489 w 1886769"/>
              <a:gd name="connsiteY70" fmla="*/ 817234 h 826846"/>
              <a:gd name="connsiteX71" fmla="*/ 61779 w 1886769"/>
              <a:gd name="connsiteY71" fmla="*/ 798184 h 826846"/>
              <a:gd name="connsiteX72" fmla="*/ 101784 w 1886769"/>
              <a:gd name="connsiteY72" fmla="*/ 794990 h 826846"/>
              <a:gd name="connsiteX73" fmla="*/ 122739 w 1886769"/>
              <a:gd name="connsiteY73" fmla="*/ 783313 h 826846"/>
              <a:gd name="connsiteX74" fmla="*/ 176079 w 1886769"/>
              <a:gd name="connsiteY74" fmla="*/ 756274 h 826846"/>
              <a:gd name="connsiteX75" fmla="*/ 187509 w 1886769"/>
              <a:gd name="connsiteY75" fmla="*/ 752464 h 826846"/>
              <a:gd name="connsiteX76" fmla="*/ 210369 w 1886769"/>
              <a:gd name="connsiteY76" fmla="*/ 737224 h 826846"/>
              <a:gd name="connsiteX77" fmla="*/ 267519 w 1886769"/>
              <a:gd name="connsiteY77" fmla="*/ 718174 h 826846"/>
              <a:gd name="connsiteX78" fmla="*/ 290379 w 1886769"/>
              <a:gd name="connsiteY78" fmla="*/ 710554 h 826846"/>
              <a:gd name="connsiteX79" fmla="*/ 301809 w 1886769"/>
              <a:gd name="connsiteY79" fmla="*/ 706744 h 826846"/>
              <a:gd name="connsiteX80" fmla="*/ 362769 w 1886769"/>
              <a:gd name="connsiteY80" fmla="*/ 695314 h 826846"/>
              <a:gd name="connsiteX81" fmla="*/ 385629 w 1886769"/>
              <a:gd name="connsiteY81" fmla="*/ 687694 h 826846"/>
              <a:gd name="connsiteX82" fmla="*/ 397059 w 1886769"/>
              <a:gd name="connsiteY82" fmla="*/ 680074 h 826846"/>
              <a:gd name="connsiteX83" fmla="*/ 412299 w 1886769"/>
              <a:gd name="connsiteY83" fmla="*/ 676264 h 826846"/>
              <a:gd name="connsiteX84" fmla="*/ 438969 w 1886769"/>
              <a:gd name="connsiteY84" fmla="*/ 668644 h 826846"/>
              <a:gd name="connsiteX85" fmla="*/ 450399 w 1886769"/>
              <a:gd name="connsiteY85" fmla="*/ 661024 h 826846"/>
              <a:gd name="connsiteX86" fmla="*/ 473259 w 1886769"/>
              <a:gd name="connsiteY86" fmla="*/ 653404 h 826846"/>
              <a:gd name="connsiteX87" fmla="*/ 484689 w 1886769"/>
              <a:gd name="connsiteY87" fmla="*/ 645784 h 826846"/>
              <a:gd name="connsiteX88" fmla="*/ 507549 w 1886769"/>
              <a:gd name="connsiteY88" fmla="*/ 638164 h 826846"/>
              <a:gd name="connsiteX89" fmla="*/ 522789 w 1886769"/>
              <a:gd name="connsiteY89" fmla="*/ 626734 h 826846"/>
              <a:gd name="connsiteX90" fmla="*/ 545649 w 1886769"/>
              <a:gd name="connsiteY90" fmla="*/ 611494 h 826846"/>
              <a:gd name="connsiteX91" fmla="*/ 553269 w 1886769"/>
              <a:gd name="connsiteY91" fmla="*/ 600064 h 826846"/>
              <a:gd name="connsiteX92" fmla="*/ 579939 w 1886769"/>
              <a:gd name="connsiteY92" fmla="*/ 588634 h 826846"/>
              <a:gd name="connsiteX93" fmla="*/ 587559 w 1886769"/>
              <a:gd name="connsiteY93" fmla="*/ 577204 h 826846"/>
              <a:gd name="connsiteX94" fmla="*/ 598989 w 1886769"/>
              <a:gd name="connsiteY94" fmla="*/ 573394 h 826846"/>
              <a:gd name="connsiteX95" fmla="*/ 675189 w 1886769"/>
              <a:gd name="connsiteY95" fmla="*/ 565774 h 826846"/>
              <a:gd name="connsiteX96" fmla="*/ 728529 w 1886769"/>
              <a:gd name="connsiteY96" fmla="*/ 561964 h 826846"/>
              <a:gd name="connsiteX97" fmla="*/ 743769 w 1886769"/>
              <a:gd name="connsiteY97" fmla="*/ 554344 h 826846"/>
              <a:gd name="connsiteX98" fmla="*/ 755199 w 1886769"/>
              <a:gd name="connsiteY98" fmla="*/ 550534 h 826846"/>
              <a:gd name="connsiteX99" fmla="*/ 766629 w 1886769"/>
              <a:gd name="connsiteY99" fmla="*/ 542914 h 826846"/>
              <a:gd name="connsiteX100" fmla="*/ 804729 w 1886769"/>
              <a:gd name="connsiteY100" fmla="*/ 531484 h 826846"/>
              <a:gd name="connsiteX101" fmla="*/ 827589 w 1886769"/>
              <a:gd name="connsiteY101" fmla="*/ 520054 h 826846"/>
              <a:gd name="connsiteX102" fmla="*/ 839019 w 1886769"/>
              <a:gd name="connsiteY102" fmla="*/ 512434 h 826846"/>
              <a:gd name="connsiteX103" fmla="*/ 850449 w 1886769"/>
              <a:gd name="connsiteY103" fmla="*/ 508624 h 826846"/>
              <a:gd name="connsiteX104" fmla="*/ 884739 w 1886769"/>
              <a:gd name="connsiteY104" fmla="*/ 485764 h 826846"/>
              <a:gd name="connsiteX105" fmla="*/ 896169 w 1886769"/>
              <a:gd name="connsiteY105" fmla="*/ 478144 h 826846"/>
              <a:gd name="connsiteX106" fmla="*/ 907599 w 1886769"/>
              <a:gd name="connsiteY106" fmla="*/ 470524 h 826846"/>
              <a:gd name="connsiteX107" fmla="*/ 960939 w 1886769"/>
              <a:gd name="connsiteY107" fmla="*/ 455284 h 826846"/>
              <a:gd name="connsiteX108" fmla="*/ 976179 w 1886769"/>
              <a:gd name="connsiteY108" fmla="*/ 451474 h 826846"/>
              <a:gd name="connsiteX109" fmla="*/ 1018089 w 1886769"/>
              <a:gd name="connsiteY109" fmla="*/ 447664 h 826846"/>
              <a:gd name="connsiteX110" fmla="*/ 1040949 w 1886769"/>
              <a:gd name="connsiteY110" fmla="*/ 440044 h 826846"/>
              <a:gd name="connsiteX111" fmla="*/ 1052379 w 1886769"/>
              <a:gd name="connsiteY111" fmla="*/ 436234 h 826846"/>
              <a:gd name="connsiteX112" fmla="*/ 1075239 w 1886769"/>
              <a:gd name="connsiteY112" fmla="*/ 424804 h 826846"/>
              <a:gd name="connsiteX113" fmla="*/ 1086669 w 1886769"/>
              <a:gd name="connsiteY113" fmla="*/ 417184 h 826846"/>
              <a:gd name="connsiteX114" fmla="*/ 1098099 w 1886769"/>
              <a:gd name="connsiteY114" fmla="*/ 413374 h 826846"/>
              <a:gd name="connsiteX115" fmla="*/ 1120959 w 1886769"/>
              <a:gd name="connsiteY115" fmla="*/ 398134 h 826846"/>
              <a:gd name="connsiteX116" fmla="*/ 1143819 w 1886769"/>
              <a:gd name="connsiteY116" fmla="*/ 386704 h 826846"/>
              <a:gd name="connsiteX117" fmla="*/ 1155249 w 1886769"/>
              <a:gd name="connsiteY117" fmla="*/ 382894 h 826846"/>
              <a:gd name="connsiteX118" fmla="*/ 1178109 w 1886769"/>
              <a:gd name="connsiteY118" fmla="*/ 367654 h 826846"/>
              <a:gd name="connsiteX119" fmla="*/ 1208589 w 1886769"/>
              <a:gd name="connsiteY119" fmla="*/ 352414 h 826846"/>
              <a:gd name="connsiteX120" fmla="*/ 1231449 w 1886769"/>
              <a:gd name="connsiteY120" fmla="*/ 337174 h 826846"/>
              <a:gd name="connsiteX121" fmla="*/ 1254309 w 1886769"/>
              <a:gd name="connsiteY121" fmla="*/ 325744 h 826846"/>
              <a:gd name="connsiteX122" fmla="*/ 1265739 w 1886769"/>
              <a:gd name="connsiteY122" fmla="*/ 321934 h 826846"/>
              <a:gd name="connsiteX123" fmla="*/ 1288599 w 1886769"/>
              <a:gd name="connsiteY123" fmla="*/ 306694 h 826846"/>
              <a:gd name="connsiteX124" fmla="*/ 1300029 w 1886769"/>
              <a:gd name="connsiteY124" fmla="*/ 302884 h 826846"/>
              <a:gd name="connsiteX125" fmla="*/ 1311459 w 1886769"/>
              <a:gd name="connsiteY125" fmla="*/ 295264 h 826846"/>
              <a:gd name="connsiteX126" fmla="*/ 1326699 w 1886769"/>
              <a:gd name="connsiteY126" fmla="*/ 291454 h 826846"/>
              <a:gd name="connsiteX127" fmla="*/ 1349559 w 1886769"/>
              <a:gd name="connsiteY127" fmla="*/ 283834 h 826846"/>
              <a:gd name="connsiteX128" fmla="*/ 1406709 w 1886769"/>
              <a:gd name="connsiteY128" fmla="*/ 264784 h 826846"/>
              <a:gd name="connsiteX129" fmla="*/ 1429569 w 1886769"/>
              <a:gd name="connsiteY129" fmla="*/ 257164 h 826846"/>
              <a:gd name="connsiteX130" fmla="*/ 1440999 w 1886769"/>
              <a:gd name="connsiteY130" fmla="*/ 253354 h 826846"/>
              <a:gd name="connsiteX131" fmla="*/ 1467669 w 1886769"/>
              <a:gd name="connsiteY131" fmla="*/ 238114 h 826846"/>
              <a:gd name="connsiteX132" fmla="*/ 1505769 w 1886769"/>
              <a:gd name="connsiteY132" fmla="*/ 226684 h 826846"/>
              <a:gd name="connsiteX133" fmla="*/ 1517199 w 1886769"/>
              <a:gd name="connsiteY133" fmla="*/ 219064 h 826846"/>
              <a:gd name="connsiteX134" fmla="*/ 1547679 w 1886769"/>
              <a:gd name="connsiteY134" fmla="*/ 211444 h 826846"/>
              <a:gd name="connsiteX135" fmla="*/ 1570539 w 1886769"/>
              <a:gd name="connsiteY135" fmla="*/ 203824 h 826846"/>
              <a:gd name="connsiteX136" fmla="*/ 1581969 w 1886769"/>
              <a:gd name="connsiteY136" fmla="*/ 200014 h 826846"/>
              <a:gd name="connsiteX137" fmla="*/ 1593399 w 1886769"/>
              <a:gd name="connsiteY137" fmla="*/ 196204 h 826846"/>
              <a:gd name="connsiteX138" fmla="*/ 1616259 w 1886769"/>
              <a:gd name="connsiteY138" fmla="*/ 177154 h 826846"/>
              <a:gd name="connsiteX139" fmla="*/ 1631499 w 1886769"/>
              <a:gd name="connsiteY139" fmla="*/ 173344 h 826846"/>
              <a:gd name="connsiteX140" fmla="*/ 1654359 w 1886769"/>
              <a:gd name="connsiteY140" fmla="*/ 161914 h 826846"/>
              <a:gd name="connsiteX141" fmla="*/ 1681029 w 1886769"/>
              <a:gd name="connsiteY141" fmla="*/ 150484 h 826846"/>
              <a:gd name="connsiteX142" fmla="*/ 1711509 w 1886769"/>
              <a:gd name="connsiteY142" fmla="*/ 139054 h 826846"/>
              <a:gd name="connsiteX143" fmla="*/ 1722939 w 1886769"/>
              <a:gd name="connsiteY143" fmla="*/ 131434 h 826846"/>
              <a:gd name="connsiteX144" fmla="*/ 1764849 w 1886769"/>
              <a:gd name="connsiteY144" fmla="*/ 120004 h 826846"/>
              <a:gd name="connsiteX145" fmla="*/ 1802949 w 1886769"/>
              <a:gd name="connsiteY145" fmla="*/ 104764 h 826846"/>
              <a:gd name="connsiteX146" fmla="*/ 1848669 w 1886769"/>
              <a:gd name="connsiteY146" fmla="*/ 81904 h 826846"/>
              <a:gd name="connsiteX147" fmla="*/ 1860099 w 1886769"/>
              <a:gd name="connsiteY147" fmla="*/ 74284 h 826846"/>
              <a:gd name="connsiteX148" fmla="*/ 1871529 w 1886769"/>
              <a:gd name="connsiteY148" fmla="*/ 66664 h 826846"/>
              <a:gd name="connsiteX149" fmla="*/ 1879149 w 1886769"/>
              <a:gd name="connsiteY149" fmla="*/ 55234 h 826846"/>
              <a:gd name="connsiteX150" fmla="*/ 1886769 w 1886769"/>
              <a:gd name="connsiteY150" fmla="*/ 32374 h 826846"/>
              <a:gd name="connsiteX151" fmla="*/ 1882959 w 1886769"/>
              <a:gd name="connsiteY151" fmla="*/ 9514 h 826846"/>
              <a:gd name="connsiteX152" fmla="*/ 1871529 w 1886769"/>
              <a:gd name="connsiteY152" fmla="*/ 1894 h 826846"/>
              <a:gd name="connsiteX153" fmla="*/ 1818189 w 1886769"/>
              <a:gd name="connsiteY153" fmla="*/ 20944 h 826846"/>
              <a:gd name="connsiteX0" fmla="*/ 1818189 w 1886769"/>
              <a:gd name="connsiteY0" fmla="*/ 20944 h 826915"/>
              <a:gd name="connsiteX1" fmla="*/ 1818189 w 1886769"/>
              <a:gd name="connsiteY1" fmla="*/ 20944 h 826915"/>
              <a:gd name="connsiteX2" fmla="*/ 1791519 w 1886769"/>
              <a:gd name="connsiteY2" fmla="*/ 39994 h 826915"/>
              <a:gd name="connsiteX3" fmla="*/ 1768659 w 1886769"/>
              <a:gd name="connsiteY3" fmla="*/ 43804 h 826915"/>
              <a:gd name="connsiteX4" fmla="*/ 1719129 w 1886769"/>
              <a:gd name="connsiteY4" fmla="*/ 47614 h 826915"/>
              <a:gd name="connsiteX5" fmla="*/ 1334319 w 1886769"/>
              <a:gd name="connsiteY5" fmla="*/ 51424 h 826915"/>
              <a:gd name="connsiteX6" fmla="*/ 1307649 w 1886769"/>
              <a:gd name="connsiteY6" fmla="*/ 55234 h 826915"/>
              <a:gd name="connsiteX7" fmla="*/ 1124769 w 1886769"/>
              <a:gd name="connsiteY7" fmla="*/ 62854 h 826915"/>
              <a:gd name="connsiteX8" fmla="*/ 1109529 w 1886769"/>
              <a:gd name="connsiteY8" fmla="*/ 66664 h 826915"/>
              <a:gd name="connsiteX9" fmla="*/ 1071429 w 1886769"/>
              <a:gd name="connsiteY9" fmla="*/ 74284 h 826915"/>
              <a:gd name="connsiteX10" fmla="*/ 1048569 w 1886769"/>
              <a:gd name="connsiteY10" fmla="*/ 81904 h 826915"/>
              <a:gd name="connsiteX11" fmla="*/ 1037139 w 1886769"/>
              <a:gd name="connsiteY11" fmla="*/ 89524 h 826915"/>
              <a:gd name="connsiteX12" fmla="*/ 1006659 w 1886769"/>
              <a:gd name="connsiteY12" fmla="*/ 97144 h 826915"/>
              <a:gd name="connsiteX13" fmla="*/ 915219 w 1886769"/>
              <a:gd name="connsiteY13" fmla="*/ 100954 h 826915"/>
              <a:gd name="connsiteX14" fmla="*/ 880929 w 1886769"/>
              <a:gd name="connsiteY14" fmla="*/ 108574 h 826915"/>
              <a:gd name="connsiteX15" fmla="*/ 869499 w 1886769"/>
              <a:gd name="connsiteY15" fmla="*/ 112384 h 826915"/>
              <a:gd name="connsiteX16" fmla="*/ 819969 w 1886769"/>
              <a:gd name="connsiteY16" fmla="*/ 120004 h 826915"/>
              <a:gd name="connsiteX17" fmla="*/ 808539 w 1886769"/>
              <a:gd name="connsiteY17" fmla="*/ 127624 h 826915"/>
              <a:gd name="connsiteX18" fmla="*/ 770439 w 1886769"/>
              <a:gd name="connsiteY18" fmla="*/ 139054 h 826915"/>
              <a:gd name="connsiteX19" fmla="*/ 759009 w 1886769"/>
              <a:gd name="connsiteY19" fmla="*/ 142864 h 826915"/>
              <a:gd name="connsiteX20" fmla="*/ 743769 w 1886769"/>
              <a:gd name="connsiteY20" fmla="*/ 146674 h 826915"/>
              <a:gd name="connsiteX21" fmla="*/ 720909 w 1886769"/>
              <a:gd name="connsiteY21" fmla="*/ 154294 h 826915"/>
              <a:gd name="connsiteX22" fmla="*/ 705669 w 1886769"/>
              <a:gd name="connsiteY22" fmla="*/ 158104 h 826915"/>
              <a:gd name="connsiteX23" fmla="*/ 682809 w 1886769"/>
              <a:gd name="connsiteY23" fmla="*/ 165724 h 826915"/>
              <a:gd name="connsiteX24" fmla="*/ 648519 w 1886769"/>
              <a:gd name="connsiteY24" fmla="*/ 177154 h 826915"/>
              <a:gd name="connsiteX25" fmla="*/ 637089 w 1886769"/>
              <a:gd name="connsiteY25" fmla="*/ 180964 h 826915"/>
              <a:gd name="connsiteX26" fmla="*/ 625659 w 1886769"/>
              <a:gd name="connsiteY26" fmla="*/ 184774 h 826915"/>
              <a:gd name="connsiteX27" fmla="*/ 610419 w 1886769"/>
              <a:gd name="connsiteY27" fmla="*/ 188584 h 826915"/>
              <a:gd name="connsiteX28" fmla="*/ 598989 w 1886769"/>
              <a:gd name="connsiteY28" fmla="*/ 192394 h 826915"/>
              <a:gd name="connsiteX29" fmla="*/ 576129 w 1886769"/>
              <a:gd name="connsiteY29" fmla="*/ 196204 h 826915"/>
              <a:gd name="connsiteX30" fmla="*/ 553269 w 1886769"/>
              <a:gd name="connsiteY30" fmla="*/ 203824 h 826915"/>
              <a:gd name="connsiteX31" fmla="*/ 541839 w 1886769"/>
              <a:gd name="connsiteY31" fmla="*/ 207634 h 826915"/>
              <a:gd name="connsiteX32" fmla="*/ 530409 w 1886769"/>
              <a:gd name="connsiteY32" fmla="*/ 215254 h 826915"/>
              <a:gd name="connsiteX33" fmla="*/ 507549 w 1886769"/>
              <a:gd name="connsiteY33" fmla="*/ 222874 h 826915"/>
              <a:gd name="connsiteX34" fmla="*/ 496119 w 1886769"/>
              <a:gd name="connsiteY34" fmla="*/ 226684 h 826915"/>
              <a:gd name="connsiteX35" fmla="*/ 484689 w 1886769"/>
              <a:gd name="connsiteY35" fmla="*/ 234304 h 826915"/>
              <a:gd name="connsiteX36" fmla="*/ 473259 w 1886769"/>
              <a:gd name="connsiteY36" fmla="*/ 238114 h 826915"/>
              <a:gd name="connsiteX37" fmla="*/ 458019 w 1886769"/>
              <a:gd name="connsiteY37" fmla="*/ 245734 h 826915"/>
              <a:gd name="connsiteX38" fmla="*/ 446589 w 1886769"/>
              <a:gd name="connsiteY38" fmla="*/ 249544 h 826915"/>
              <a:gd name="connsiteX39" fmla="*/ 423729 w 1886769"/>
              <a:gd name="connsiteY39" fmla="*/ 264784 h 826915"/>
              <a:gd name="connsiteX40" fmla="*/ 400869 w 1886769"/>
              <a:gd name="connsiteY40" fmla="*/ 276214 h 826915"/>
              <a:gd name="connsiteX41" fmla="*/ 393249 w 1886769"/>
              <a:gd name="connsiteY41" fmla="*/ 287644 h 826915"/>
              <a:gd name="connsiteX42" fmla="*/ 370389 w 1886769"/>
              <a:gd name="connsiteY42" fmla="*/ 302884 h 826915"/>
              <a:gd name="connsiteX43" fmla="*/ 358959 w 1886769"/>
              <a:gd name="connsiteY43" fmla="*/ 310504 h 826915"/>
              <a:gd name="connsiteX44" fmla="*/ 313239 w 1886769"/>
              <a:gd name="connsiteY44" fmla="*/ 340984 h 826915"/>
              <a:gd name="connsiteX45" fmla="*/ 301809 w 1886769"/>
              <a:gd name="connsiteY45" fmla="*/ 348604 h 826915"/>
              <a:gd name="connsiteX46" fmla="*/ 290379 w 1886769"/>
              <a:gd name="connsiteY46" fmla="*/ 356224 h 826915"/>
              <a:gd name="connsiteX47" fmla="*/ 267519 w 1886769"/>
              <a:gd name="connsiteY47" fmla="*/ 367654 h 826915"/>
              <a:gd name="connsiteX48" fmla="*/ 244659 w 1886769"/>
              <a:gd name="connsiteY48" fmla="*/ 379084 h 826915"/>
              <a:gd name="connsiteX49" fmla="*/ 225609 w 1886769"/>
              <a:gd name="connsiteY49" fmla="*/ 394324 h 826915"/>
              <a:gd name="connsiteX50" fmla="*/ 217989 w 1886769"/>
              <a:gd name="connsiteY50" fmla="*/ 405754 h 826915"/>
              <a:gd name="connsiteX51" fmla="*/ 195129 w 1886769"/>
              <a:gd name="connsiteY51" fmla="*/ 424804 h 826915"/>
              <a:gd name="connsiteX52" fmla="*/ 179889 w 1886769"/>
              <a:gd name="connsiteY52" fmla="*/ 440044 h 826915"/>
              <a:gd name="connsiteX53" fmla="*/ 160839 w 1886769"/>
              <a:gd name="connsiteY53" fmla="*/ 455284 h 826915"/>
              <a:gd name="connsiteX54" fmla="*/ 153219 w 1886769"/>
              <a:gd name="connsiteY54" fmla="*/ 466714 h 826915"/>
              <a:gd name="connsiteX55" fmla="*/ 141789 w 1886769"/>
              <a:gd name="connsiteY55" fmla="*/ 470524 h 826915"/>
              <a:gd name="connsiteX56" fmla="*/ 137979 w 1886769"/>
              <a:gd name="connsiteY56" fmla="*/ 481954 h 826915"/>
              <a:gd name="connsiteX57" fmla="*/ 111309 w 1886769"/>
              <a:gd name="connsiteY57" fmla="*/ 508624 h 826915"/>
              <a:gd name="connsiteX58" fmla="*/ 92259 w 1886769"/>
              <a:gd name="connsiteY58" fmla="*/ 523864 h 826915"/>
              <a:gd name="connsiteX59" fmla="*/ 80829 w 1886769"/>
              <a:gd name="connsiteY59" fmla="*/ 531484 h 826915"/>
              <a:gd name="connsiteX60" fmla="*/ 50349 w 1886769"/>
              <a:gd name="connsiteY60" fmla="*/ 558154 h 826915"/>
              <a:gd name="connsiteX61" fmla="*/ 42729 w 1886769"/>
              <a:gd name="connsiteY61" fmla="*/ 569584 h 826915"/>
              <a:gd name="connsiteX62" fmla="*/ 35109 w 1886769"/>
              <a:gd name="connsiteY62" fmla="*/ 619114 h 826915"/>
              <a:gd name="connsiteX63" fmla="*/ 27489 w 1886769"/>
              <a:gd name="connsiteY63" fmla="*/ 649594 h 826915"/>
              <a:gd name="connsiteX64" fmla="*/ 19869 w 1886769"/>
              <a:gd name="connsiteY64" fmla="*/ 661024 h 826915"/>
              <a:gd name="connsiteX65" fmla="*/ 12249 w 1886769"/>
              <a:gd name="connsiteY65" fmla="*/ 691504 h 826915"/>
              <a:gd name="connsiteX66" fmla="*/ 8439 w 1886769"/>
              <a:gd name="connsiteY66" fmla="*/ 741034 h 826915"/>
              <a:gd name="connsiteX67" fmla="*/ 4629 w 1886769"/>
              <a:gd name="connsiteY67" fmla="*/ 756274 h 826915"/>
              <a:gd name="connsiteX68" fmla="*/ 819 w 1886769"/>
              <a:gd name="connsiteY68" fmla="*/ 786754 h 826915"/>
              <a:gd name="connsiteX69" fmla="*/ 4629 w 1886769"/>
              <a:gd name="connsiteY69" fmla="*/ 824854 h 826915"/>
              <a:gd name="connsiteX70" fmla="*/ 27489 w 1886769"/>
              <a:gd name="connsiteY70" fmla="*/ 817234 h 826915"/>
              <a:gd name="connsiteX71" fmla="*/ 101784 w 1886769"/>
              <a:gd name="connsiteY71" fmla="*/ 794990 h 826915"/>
              <a:gd name="connsiteX72" fmla="*/ 122739 w 1886769"/>
              <a:gd name="connsiteY72" fmla="*/ 783313 h 826915"/>
              <a:gd name="connsiteX73" fmla="*/ 176079 w 1886769"/>
              <a:gd name="connsiteY73" fmla="*/ 756274 h 826915"/>
              <a:gd name="connsiteX74" fmla="*/ 187509 w 1886769"/>
              <a:gd name="connsiteY74" fmla="*/ 752464 h 826915"/>
              <a:gd name="connsiteX75" fmla="*/ 210369 w 1886769"/>
              <a:gd name="connsiteY75" fmla="*/ 737224 h 826915"/>
              <a:gd name="connsiteX76" fmla="*/ 267519 w 1886769"/>
              <a:gd name="connsiteY76" fmla="*/ 718174 h 826915"/>
              <a:gd name="connsiteX77" fmla="*/ 290379 w 1886769"/>
              <a:gd name="connsiteY77" fmla="*/ 710554 h 826915"/>
              <a:gd name="connsiteX78" fmla="*/ 301809 w 1886769"/>
              <a:gd name="connsiteY78" fmla="*/ 706744 h 826915"/>
              <a:gd name="connsiteX79" fmla="*/ 362769 w 1886769"/>
              <a:gd name="connsiteY79" fmla="*/ 695314 h 826915"/>
              <a:gd name="connsiteX80" fmla="*/ 385629 w 1886769"/>
              <a:gd name="connsiteY80" fmla="*/ 687694 h 826915"/>
              <a:gd name="connsiteX81" fmla="*/ 397059 w 1886769"/>
              <a:gd name="connsiteY81" fmla="*/ 680074 h 826915"/>
              <a:gd name="connsiteX82" fmla="*/ 412299 w 1886769"/>
              <a:gd name="connsiteY82" fmla="*/ 676264 h 826915"/>
              <a:gd name="connsiteX83" fmla="*/ 438969 w 1886769"/>
              <a:gd name="connsiteY83" fmla="*/ 668644 h 826915"/>
              <a:gd name="connsiteX84" fmla="*/ 450399 w 1886769"/>
              <a:gd name="connsiteY84" fmla="*/ 661024 h 826915"/>
              <a:gd name="connsiteX85" fmla="*/ 473259 w 1886769"/>
              <a:gd name="connsiteY85" fmla="*/ 653404 h 826915"/>
              <a:gd name="connsiteX86" fmla="*/ 484689 w 1886769"/>
              <a:gd name="connsiteY86" fmla="*/ 645784 h 826915"/>
              <a:gd name="connsiteX87" fmla="*/ 507549 w 1886769"/>
              <a:gd name="connsiteY87" fmla="*/ 638164 h 826915"/>
              <a:gd name="connsiteX88" fmla="*/ 522789 w 1886769"/>
              <a:gd name="connsiteY88" fmla="*/ 626734 h 826915"/>
              <a:gd name="connsiteX89" fmla="*/ 545649 w 1886769"/>
              <a:gd name="connsiteY89" fmla="*/ 611494 h 826915"/>
              <a:gd name="connsiteX90" fmla="*/ 553269 w 1886769"/>
              <a:gd name="connsiteY90" fmla="*/ 600064 h 826915"/>
              <a:gd name="connsiteX91" fmla="*/ 579939 w 1886769"/>
              <a:gd name="connsiteY91" fmla="*/ 588634 h 826915"/>
              <a:gd name="connsiteX92" fmla="*/ 587559 w 1886769"/>
              <a:gd name="connsiteY92" fmla="*/ 577204 h 826915"/>
              <a:gd name="connsiteX93" fmla="*/ 598989 w 1886769"/>
              <a:gd name="connsiteY93" fmla="*/ 573394 h 826915"/>
              <a:gd name="connsiteX94" fmla="*/ 675189 w 1886769"/>
              <a:gd name="connsiteY94" fmla="*/ 565774 h 826915"/>
              <a:gd name="connsiteX95" fmla="*/ 728529 w 1886769"/>
              <a:gd name="connsiteY95" fmla="*/ 561964 h 826915"/>
              <a:gd name="connsiteX96" fmla="*/ 743769 w 1886769"/>
              <a:gd name="connsiteY96" fmla="*/ 554344 h 826915"/>
              <a:gd name="connsiteX97" fmla="*/ 755199 w 1886769"/>
              <a:gd name="connsiteY97" fmla="*/ 550534 h 826915"/>
              <a:gd name="connsiteX98" fmla="*/ 766629 w 1886769"/>
              <a:gd name="connsiteY98" fmla="*/ 542914 h 826915"/>
              <a:gd name="connsiteX99" fmla="*/ 804729 w 1886769"/>
              <a:gd name="connsiteY99" fmla="*/ 531484 h 826915"/>
              <a:gd name="connsiteX100" fmla="*/ 827589 w 1886769"/>
              <a:gd name="connsiteY100" fmla="*/ 520054 h 826915"/>
              <a:gd name="connsiteX101" fmla="*/ 839019 w 1886769"/>
              <a:gd name="connsiteY101" fmla="*/ 512434 h 826915"/>
              <a:gd name="connsiteX102" fmla="*/ 850449 w 1886769"/>
              <a:gd name="connsiteY102" fmla="*/ 508624 h 826915"/>
              <a:gd name="connsiteX103" fmla="*/ 884739 w 1886769"/>
              <a:gd name="connsiteY103" fmla="*/ 485764 h 826915"/>
              <a:gd name="connsiteX104" fmla="*/ 896169 w 1886769"/>
              <a:gd name="connsiteY104" fmla="*/ 478144 h 826915"/>
              <a:gd name="connsiteX105" fmla="*/ 907599 w 1886769"/>
              <a:gd name="connsiteY105" fmla="*/ 470524 h 826915"/>
              <a:gd name="connsiteX106" fmla="*/ 960939 w 1886769"/>
              <a:gd name="connsiteY106" fmla="*/ 455284 h 826915"/>
              <a:gd name="connsiteX107" fmla="*/ 976179 w 1886769"/>
              <a:gd name="connsiteY107" fmla="*/ 451474 h 826915"/>
              <a:gd name="connsiteX108" fmla="*/ 1018089 w 1886769"/>
              <a:gd name="connsiteY108" fmla="*/ 447664 h 826915"/>
              <a:gd name="connsiteX109" fmla="*/ 1040949 w 1886769"/>
              <a:gd name="connsiteY109" fmla="*/ 440044 h 826915"/>
              <a:gd name="connsiteX110" fmla="*/ 1052379 w 1886769"/>
              <a:gd name="connsiteY110" fmla="*/ 436234 h 826915"/>
              <a:gd name="connsiteX111" fmla="*/ 1075239 w 1886769"/>
              <a:gd name="connsiteY111" fmla="*/ 424804 h 826915"/>
              <a:gd name="connsiteX112" fmla="*/ 1086669 w 1886769"/>
              <a:gd name="connsiteY112" fmla="*/ 417184 h 826915"/>
              <a:gd name="connsiteX113" fmla="*/ 1098099 w 1886769"/>
              <a:gd name="connsiteY113" fmla="*/ 413374 h 826915"/>
              <a:gd name="connsiteX114" fmla="*/ 1120959 w 1886769"/>
              <a:gd name="connsiteY114" fmla="*/ 398134 h 826915"/>
              <a:gd name="connsiteX115" fmla="*/ 1143819 w 1886769"/>
              <a:gd name="connsiteY115" fmla="*/ 386704 h 826915"/>
              <a:gd name="connsiteX116" fmla="*/ 1155249 w 1886769"/>
              <a:gd name="connsiteY116" fmla="*/ 382894 h 826915"/>
              <a:gd name="connsiteX117" fmla="*/ 1178109 w 1886769"/>
              <a:gd name="connsiteY117" fmla="*/ 367654 h 826915"/>
              <a:gd name="connsiteX118" fmla="*/ 1208589 w 1886769"/>
              <a:gd name="connsiteY118" fmla="*/ 352414 h 826915"/>
              <a:gd name="connsiteX119" fmla="*/ 1231449 w 1886769"/>
              <a:gd name="connsiteY119" fmla="*/ 337174 h 826915"/>
              <a:gd name="connsiteX120" fmla="*/ 1254309 w 1886769"/>
              <a:gd name="connsiteY120" fmla="*/ 325744 h 826915"/>
              <a:gd name="connsiteX121" fmla="*/ 1265739 w 1886769"/>
              <a:gd name="connsiteY121" fmla="*/ 321934 h 826915"/>
              <a:gd name="connsiteX122" fmla="*/ 1288599 w 1886769"/>
              <a:gd name="connsiteY122" fmla="*/ 306694 h 826915"/>
              <a:gd name="connsiteX123" fmla="*/ 1300029 w 1886769"/>
              <a:gd name="connsiteY123" fmla="*/ 302884 h 826915"/>
              <a:gd name="connsiteX124" fmla="*/ 1311459 w 1886769"/>
              <a:gd name="connsiteY124" fmla="*/ 295264 h 826915"/>
              <a:gd name="connsiteX125" fmla="*/ 1326699 w 1886769"/>
              <a:gd name="connsiteY125" fmla="*/ 291454 h 826915"/>
              <a:gd name="connsiteX126" fmla="*/ 1349559 w 1886769"/>
              <a:gd name="connsiteY126" fmla="*/ 283834 h 826915"/>
              <a:gd name="connsiteX127" fmla="*/ 1406709 w 1886769"/>
              <a:gd name="connsiteY127" fmla="*/ 264784 h 826915"/>
              <a:gd name="connsiteX128" fmla="*/ 1429569 w 1886769"/>
              <a:gd name="connsiteY128" fmla="*/ 257164 h 826915"/>
              <a:gd name="connsiteX129" fmla="*/ 1440999 w 1886769"/>
              <a:gd name="connsiteY129" fmla="*/ 253354 h 826915"/>
              <a:gd name="connsiteX130" fmla="*/ 1467669 w 1886769"/>
              <a:gd name="connsiteY130" fmla="*/ 238114 h 826915"/>
              <a:gd name="connsiteX131" fmla="*/ 1505769 w 1886769"/>
              <a:gd name="connsiteY131" fmla="*/ 226684 h 826915"/>
              <a:gd name="connsiteX132" fmla="*/ 1517199 w 1886769"/>
              <a:gd name="connsiteY132" fmla="*/ 219064 h 826915"/>
              <a:gd name="connsiteX133" fmla="*/ 1547679 w 1886769"/>
              <a:gd name="connsiteY133" fmla="*/ 211444 h 826915"/>
              <a:gd name="connsiteX134" fmla="*/ 1570539 w 1886769"/>
              <a:gd name="connsiteY134" fmla="*/ 203824 h 826915"/>
              <a:gd name="connsiteX135" fmla="*/ 1581969 w 1886769"/>
              <a:gd name="connsiteY135" fmla="*/ 200014 h 826915"/>
              <a:gd name="connsiteX136" fmla="*/ 1593399 w 1886769"/>
              <a:gd name="connsiteY136" fmla="*/ 196204 h 826915"/>
              <a:gd name="connsiteX137" fmla="*/ 1616259 w 1886769"/>
              <a:gd name="connsiteY137" fmla="*/ 177154 h 826915"/>
              <a:gd name="connsiteX138" fmla="*/ 1631499 w 1886769"/>
              <a:gd name="connsiteY138" fmla="*/ 173344 h 826915"/>
              <a:gd name="connsiteX139" fmla="*/ 1654359 w 1886769"/>
              <a:gd name="connsiteY139" fmla="*/ 161914 h 826915"/>
              <a:gd name="connsiteX140" fmla="*/ 1681029 w 1886769"/>
              <a:gd name="connsiteY140" fmla="*/ 150484 h 826915"/>
              <a:gd name="connsiteX141" fmla="*/ 1711509 w 1886769"/>
              <a:gd name="connsiteY141" fmla="*/ 139054 h 826915"/>
              <a:gd name="connsiteX142" fmla="*/ 1722939 w 1886769"/>
              <a:gd name="connsiteY142" fmla="*/ 131434 h 826915"/>
              <a:gd name="connsiteX143" fmla="*/ 1764849 w 1886769"/>
              <a:gd name="connsiteY143" fmla="*/ 120004 h 826915"/>
              <a:gd name="connsiteX144" fmla="*/ 1802949 w 1886769"/>
              <a:gd name="connsiteY144" fmla="*/ 104764 h 826915"/>
              <a:gd name="connsiteX145" fmla="*/ 1848669 w 1886769"/>
              <a:gd name="connsiteY145" fmla="*/ 81904 h 826915"/>
              <a:gd name="connsiteX146" fmla="*/ 1860099 w 1886769"/>
              <a:gd name="connsiteY146" fmla="*/ 74284 h 826915"/>
              <a:gd name="connsiteX147" fmla="*/ 1871529 w 1886769"/>
              <a:gd name="connsiteY147" fmla="*/ 66664 h 826915"/>
              <a:gd name="connsiteX148" fmla="*/ 1879149 w 1886769"/>
              <a:gd name="connsiteY148" fmla="*/ 55234 h 826915"/>
              <a:gd name="connsiteX149" fmla="*/ 1886769 w 1886769"/>
              <a:gd name="connsiteY149" fmla="*/ 32374 h 826915"/>
              <a:gd name="connsiteX150" fmla="*/ 1882959 w 1886769"/>
              <a:gd name="connsiteY150" fmla="*/ 9514 h 826915"/>
              <a:gd name="connsiteX151" fmla="*/ 1871529 w 1886769"/>
              <a:gd name="connsiteY151" fmla="*/ 1894 h 826915"/>
              <a:gd name="connsiteX152" fmla="*/ 1818189 w 1886769"/>
              <a:gd name="connsiteY152" fmla="*/ 20944 h 826915"/>
              <a:gd name="connsiteX0" fmla="*/ 1821825 w 1890405"/>
              <a:gd name="connsiteY0" fmla="*/ 20944 h 824909"/>
              <a:gd name="connsiteX1" fmla="*/ 1821825 w 1890405"/>
              <a:gd name="connsiteY1" fmla="*/ 20944 h 824909"/>
              <a:gd name="connsiteX2" fmla="*/ 1795155 w 1890405"/>
              <a:gd name="connsiteY2" fmla="*/ 39994 h 824909"/>
              <a:gd name="connsiteX3" fmla="*/ 1772295 w 1890405"/>
              <a:gd name="connsiteY3" fmla="*/ 43804 h 824909"/>
              <a:gd name="connsiteX4" fmla="*/ 1722765 w 1890405"/>
              <a:gd name="connsiteY4" fmla="*/ 47614 h 824909"/>
              <a:gd name="connsiteX5" fmla="*/ 1337955 w 1890405"/>
              <a:gd name="connsiteY5" fmla="*/ 51424 h 824909"/>
              <a:gd name="connsiteX6" fmla="*/ 1311285 w 1890405"/>
              <a:gd name="connsiteY6" fmla="*/ 55234 h 824909"/>
              <a:gd name="connsiteX7" fmla="*/ 1128405 w 1890405"/>
              <a:gd name="connsiteY7" fmla="*/ 62854 h 824909"/>
              <a:gd name="connsiteX8" fmla="*/ 1113165 w 1890405"/>
              <a:gd name="connsiteY8" fmla="*/ 66664 h 824909"/>
              <a:gd name="connsiteX9" fmla="*/ 1075065 w 1890405"/>
              <a:gd name="connsiteY9" fmla="*/ 74284 h 824909"/>
              <a:gd name="connsiteX10" fmla="*/ 1052205 w 1890405"/>
              <a:gd name="connsiteY10" fmla="*/ 81904 h 824909"/>
              <a:gd name="connsiteX11" fmla="*/ 1040775 w 1890405"/>
              <a:gd name="connsiteY11" fmla="*/ 89524 h 824909"/>
              <a:gd name="connsiteX12" fmla="*/ 1010295 w 1890405"/>
              <a:gd name="connsiteY12" fmla="*/ 97144 h 824909"/>
              <a:gd name="connsiteX13" fmla="*/ 918855 w 1890405"/>
              <a:gd name="connsiteY13" fmla="*/ 100954 h 824909"/>
              <a:gd name="connsiteX14" fmla="*/ 884565 w 1890405"/>
              <a:gd name="connsiteY14" fmla="*/ 108574 h 824909"/>
              <a:gd name="connsiteX15" fmla="*/ 873135 w 1890405"/>
              <a:gd name="connsiteY15" fmla="*/ 112384 h 824909"/>
              <a:gd name="connsiteX16" fmla="*/ 823605 w 1890405"/>
              <a:gd name="connsiteY16" fmla="*/ 120004 h 824909"/>
              <a:gd name="connsiteX17" fmla="*/ 812175 w 1890405"/>
              <a:gd name="connsiteY17" fmla="*/ 127624 h 824909"/>
              <a:gd name="connsiteX18" fmla="*/ 774075 w 1890405"/>
              <a:gd name="connsiteY18" fmla="*/ 139054 h 824909"/>
              <a:gd name="connsiteX19" fmla="*/ 762645 w 1890405"/>
              <a:gd name="connsiteY19" fmla="*/ 142864 h 824909"/>
              <a:gd name="connsiteX20" fmla="*/ 747405 w 1890405"/>
              <a:gd name="connsiteY20" fmla="*/ 146674 h 824909"/>
              <a:gd name="connsiteX21" fmla="*/ 724545 w 1890405"/>
              <a:gd name="connsiteY21" fmla="*/ 154294 h 824909"/>
              <a:gd name="connsiteX22" fmla="*/ 709305 w 1890405"/>
              <a:gd name="connsiteY22" fmla="*/ 158104 h 824909"/>
              <a:gd name="connsiteX23" fmla="*/ 686445 w 1890405"/>
              <a:gd name="connsiteY23" fmla="*/ 165724 h 824909"/>
              <a:gd name="connsiteX24" fmla="*/ 652155 w 1890405"/>
              <a:gd name="connsiteY24" fmla="*/ 177154 h 824909"/>
              <a:gd name="connsiteX25" fmla="*/ 640725 w 1890405"/>
              <a:gd name="connsiteY25" fmla="*/ 180964 h 824909"/>
              <a:gd name="connsiteX26" fmla="*/ 629295 w 1890405"/>
              <a:gd name="connsiteY26" fmla="*/ 184774 h 824909"/>
              <a:gd name="connsiteX27" fmla="*/ 614055 w 1890405"/>
              <a:gd name="connsiteY27" fmla="*/ 188584 h 824909"/>
              <a:gd name="connsiteX28" fmla="*/ 602625 w 1890405"/>
              <a:gd name="connsiteY28" fmla="*/ 192394 h 824909"/>
              <a:gd name="connsiteX29" fmla="*/ 579765 w 1890405"/>
              <a:gd name="connsiteY29" fmla="*/ 196204 h 824909"/>
              <a:gd name="connsiteX30" fmla="*/ 556905 w 1890405"/>
              <a:gd name="connsiteY30" fmla="*/ 203824 h 824909"/>
              <a:gd name="connsiteX31" fmla="*/ 545475 w 1890405"/>
              <a:gd name="connsiteY31" fmla="*/ 207634 h 824909"/>
              <a:gd name="connsiteX32" fmla="*/ 534045 w 1890405"/>
              <a:gd name="connsiteY32" fmla="*/ 215254 h 824909"/>
              <a:gd name="connsiteX33" fmla="*/ 511185 w 1890405"/>
              <a:gd name="connsiteY33" fmla="*/ 222874 h 824909"/>
              <a:gd name="connsiteX34" fmla="*/ 499755 w 1890405"/>
              <a:gd name="connsiteY34" fmla="*/ 226684 h 824909"/>
              <a:gd name="connsiteX35" fmla="*/ 488325 w 1890405"/>
              <a:gd name="connsiteY35" fmla="*/ 234304 h 824909"/>
              <a:gd name="connsiteX36" fmla="*/ 476895 w 1890405"/>
              <a:gd name="connsiteY36" fmla="*/ 238114 h 824909"/>
              <a:gd name="connsiteX37" fmla="*/ 461655 w 1890405"/>
              <a:gd name="connsiteY37" fmla="*/ 245734 h 824909"/>
              <a:gd name="connsiteX38" fmla="*/ 450225 w 1890405"/>
              <a:gd name="connsiteY38" fmla="*/ 249544 h 824909"/>
              <a:gd name="connsiteX39" fmla="*/ 427365 w 1890405"/>
              <a:gd name="connsiteY39" fmla="*/ 264784 h 824909"/>
              <a:gd name="connsiteX40" fmla="*/ 404505 w 1890405"/>
              <a:gd name="connsiteY40" fmla="*/ 276214 h 824909"/>
              <a:gd name="connsiteX41" fmla="*/ 396885 w 1890405"/>
              <a:gd name="connsiteY41" fmla="*/ 287644 h 824909"/>
              <a:gd name="connsiteX42" fmla="*/ 374025 w 1890405"/>
              <a:gd name="connsiteY42" fmla="*/ 302884 h 824909"/>
              <a:gd name="connsiteX43" fmla="*/ 362595 w 1890405"/>
              <a:gd name="connsiteY43" fmla="*/ 310504 h 824909"/>
              <a:gd name="connsiteX44" fmla="*/ 316875 w 1890405"/>
              <a:gd name="connsiteY44" fmla="*/ 340984 h 824909"/>
              <a:gd name="connsiteX45" fmla="*/ 305445 w 1890405"/>
              <a:gd name="connsiteY45" fmla="*/ 348604 h 824909"/>
              <a:gd name="connsiteX46" fmla="*/ 294015 w 1890405"/>
              <a:gd name="connsiteY46" fmla="*/ 356224 h 824909"/>
              <a:gd name="connsiteX47" fmla="*/ 271155 w 1890405"/>
              <a:gd name="connsiteY47" fmla="*/ 367654 h 824909"/>
              <a:gd name="connsiteX48" fmla="*/ 248295 w 1890405"/>
              <a:gd name="connsiteY48" fmla="*/ 379084 h 824909"/>
              <a:gd name="connsiteX49" fmla="*/ 229245 w 1890405"/>
              <a:gd name="connsiteY49" fmla="*/ 394324 h 824909"/>
              <a:gd name="connsiteX50" fmla="*/ 221625 w 1890405"/>
              <a:gd name="connsiteY50" fmla="*/ 405754 h 824909"/>
              <a:gd name="connsiteX51" fmla="*/ 198765 w 1890405"/>
              <a:gd name="connsiteY51" fmla="*/ 424804 h 824909"/>
              <a:gd name="connsiteX52" fmla="*/ 183525 w 1890405"/>
              <a:gd name="connsiteY52" fmla="*/ 440044 h 824909"/>
              <a:gd name="connsiteX53" fmla="*/ 164475 w 1890405"/>
              <a:gd name="connsiteY53" fmla="*/ 455284 h 824909"/>
              <a:gd name="connsiteX54" fmla="*/ 156855 w 1890405"/>
              <a:gd name="connsiteY54" fmla="*/ 466714 h 824909"/>
              <a:gd name="connsiteX55" fmla="*/ 145425 w 1890405"/>
              <a:gd name="connsiteY55" fmla="*/ 470524 h 824909"/>
              <a:gd name="connsiteX56" fmla="*/ 141615 w 1890405"/>
              <a:gd name="connsiteY56" fmla="*/ 481954 h 824909"/>
              <a:gd name="connsiteX57" fmla="*/ 114945 w 1890405"/>
              <a:gd name="connsiteY57" fmla="*/ 508624 h 824909"/>
              <a:gd name="connsiteX58" fmla="*/ 95895 w 1890405"/>
              <a:gd name="connsiteY58" fmla="*/ 523864 h 824909"/>
              <a:gd name="connsiteX59" fmla="*/ 84465 w 1890405"/>
              <a:gd name="connsiteY59" fmla="*/ 531484 h 824909"/>
              <a:gd name="connsiteX60" fmla="*/ 53985 w 1890405"/>
              <a:gd name="connsiteY60" fmla="*/ 558154 h 824909"/>
              <a:gd name="connsiteX61" fmla="*/ 46365 w 1890405"/>
              <a:gd name="connsiteY61" fmla="*/ 569584 h 824909"/>
              <a:gd name="connsiteX62" fmla="*/ 38745 w 1890405"/>
              <a:gd name="connsiteY62" fmla="*/ 619114 h 824909"/>
              <a:gd name="connsiteX63" fmla="*/ 31125 w 1890405"/>
              <a:gd name="connsiteY63" fmla="*/ 649594 h 824909"/>
              <a:gd name="connsiteX64" fmla="*/ 23505 w 1890405"/>
              <a:gd name="connsiteY64" fmla="*/ 661024 h 824909"/>
              <a:gd name="connsiteX65" fmla="*/ 15885 w 1890405"/>
              <a:gd name="connsiteY65" fmla="*/ 691504 h 824909"/>
              <a:gd name="connsiteX66" fmla="*/ 12075 w 1890405"/>
              <a:gd name="connsiteY66" fmla="*/ 741034 h 824909"/>
              <a:gd name="connsiteX67" fmla="*/ 8265 w 1890405"/>
              <a:gd name="connsiteY67" fmla="*/ 756274 h 824909"/>
              <a:gd name="connsiteX68" fmla="*/ 4455 w 1890405"/>
              <a:gd name="connsiteY68" fmla="*/ 786754 h 824909"/>
              <a:gd name="connsiteX69" fmla="*/ 8265 w 1890405"/>
              <a:gd name="connsiteY69" fmla="*/ 824854 h 824909"/>
              <a:gd name="connsiteX70" fmla="*/ 105420 w 1890405"/>
              <a:gd name="connsiteY70" fmla="*/ 794990 h 824909"/>
              <a:gd name="connsiteX71" fmla="*/ 126375 w 1890405"/>
              <a:gd name="connsiteY71" fmla="*/ 783313 h 824909"/>
              <a:gd name="connsiteX72" fmla="*/ 179715 w 1890405"/>
              <a:gd name="connsiteY72" fmla="*/ 756274 h 824909"/>
              <a:gd name="connsiteX73" fmla="*/ 191145 w 1890405"/>
              <a:gd name="connsiteY73" fmla="*/ 752464 h 824909"/>
              <a:gd name="connsiteX74" fmla="*/ 214005 w 1890405"/>
              <a:gd name="connsiteY74" fmla="*/ 737224 h 824909"/>
              <a:gd name="connsiteX75" fmla="*/ 271155 w 1890405"/>
              <a:gd name="connsiteY75" fmla="*/ 718174 h 824909"/>
              <a:gd name="connsiteX76" fmla="*/ 294015 w 1890405"/>
              <a:gd name="connsiteY76" fmla="*/ 710554 h 824909"/>
              <a:gd name="connsiteX77" fmla="*/ 305445 w 1890405"/>
              <a:gd name="connsiteY77" fmla="*/ 706744 h 824909"/>
              <a:gd name="connsiteX78" fmla="*/ 366405 w 1890405"/>
              <a:gd name="connsiteY78" fmla="*/ 695314 h 824909"/>
              <a:gd name="connsiteX79" fmla="*/ 389265 w 1890405"/>
              <a:gd name="connsiteY79" fmla="*/ 687694 h 824909"/>
              <a:gd name="connsiteX80" fmla="*/ 400695 w 1890405"/>
              <a:gd name="connsiteY80" fmla="*/ 680074 h 824909"/>
              <a:gd name="connsiteX81" fmla="*/ 415935 w 1890405"/>
              <a:gd name="connsiteY81" fmla="*/ 676264 h 824909"/>
              <a:gd name="connsiteX82" fmla="*/ 442605 w 1890405"/>
              <a:gd name="connsiteY82" fmla="*/ 668644 h 824909"/>
              <a:gd name="connsiteX83" fmla="*/ 454035 w 1890405"/>
              <a:gd name="connsiteY83" fmla="*/ 661024 h 824909"/>
              <a:gd name="connsiteX84" fmla="*/ 476895 w 1890405"/>
              <a:gd name="connsiteY84" fmla="*/ 653404 h 824909"/>
              <a:gd name="connsiteX85" fmla="*/ 488325 w 1890405"/>
              <a:gd name="connsiteY85" fmla="*/ 645784 h 824909"/>
              <a:gd name="connsiteX86" fmla="*/ 511185 w 1890405"/>
              <a:gd name="connsiteY86" fmla="*/ 638164 h 824909"/>
              <a:gd name="connsiteX87" fmla="*/ 526425 w 1890405"/>
              <a:gd name="connsiteY87" fmla="*/ 626734 h 824909"/>
              <a:gd name="connsiteX88" fmla="*/ 549285 w 1890405"/>
              <a:gd name="connsiteY88" fmla="*/ 611494 h 824909"/>
              <a:gd name="connsiteX89" fmla="*/ 556905 w 1890405"/>
              <a:gd name="connsiteY89" fmla="*/ 600064 h 824909"/>
              <a:gd name="connsiteX90" fmla="*/ 583575 w 1890405"/>
              <a:gd name="connsiteY90" fmla="*/ 588634 h 824909"/>
              <a:gd name="connsiteX91" fmla="*/ 591195 w 1890405"/>
              <a:gd name="connsiteY91" fmla="*/ 577204 h 824909"/>
              <a:gd name="connsiteX92" fmla="*/ 602625 w 1890405"/>
              <a:gd name="connsiteY92" fmla="*/ 573394 h 824909"/>
              <a:gd name="connsiteX93" fmla="*/ 678825 w 1890405"/>
              <a:gd name="connsiteY93" fmla="*/ 565774 h 824909"/>
              <a:gd name="connsiteX94" fmla="*/ 732165 w 1890405"/>
              <a:gd name="connsiteY94" fmla="*/ 561964 h 824909"/>
              <a:gd name="connsiteX95" fmla="*/ 747405 w 1890405"/>
              <a:gd name="connsiteY95" fmla="*/ 554344 h 824909"/>
              <a:gd name="connsiteX96" fmla="*/ 758835 w 1890405"/>
              <a:gd name="connsiteY96" fmla="*/ 550534 h 824909"/>
              <a:gd name="connsiteX97" fmla="*/ 770265 w 1890405"/>
              <a:gd name="connsiteY97" fmla="*/ 542914 h 824909"/>
              <a:gd name="connsiteX98" fmla="*/ 808365 w 1890405"/>
              <a:gd name="connsiteY98" fmla="*/ 531484 h 824909"/>
              <a:gd name="connsiteX99" fmla="*/ 831225 w 1890405"/>
              <a:gd name="connsiteY99" fmla="*/ 520054 h 824909"/>
              <a:gd name="connsiteX100" fmla="*/ 842655 w 1890405"/>
              <a:gd name="connsiteY100" fmla="*/ 512434 h 824909"/>
              <a:gd name="connsiteX101" fmla="*/ 854085 w 1890405"/>
              <a:gd name="connsiteY101" fmla="*/ 508624 h 824909"/>
              <a:gd name="connsiteX102" fmla="*/ 888375 w 1890405"/>
              <a:gd name="connsiteY102" fmla="*/ 485764 h 824909"/>
              <a:gd name="connsiteX103" fmla="*/ 899805 w 1890405"/>
              <a:gd name="connsiteY103" fmla="*/ 478144 h 824909"/>
              <a:gd name="connsiteX104" fmla="*/ 911235 w 1890405"/>
              <a:gd name="connsiteY104" fmla="*/ 470524 h 824909"/>
              <a:gd name="connsiteX105" fmla="*/ 964575 w 1890405"/>
              <a:gd name="connsiteY105" fmla="*/ 455284 h 824909"/>
              <a:gd name="connsiteX106" fmla="*/ 979815 w 1890405"/>
              <a:gd name="connsiteY106" fmla="*/ 451474 h 824909"/>
              <a:gd name="connsiteX107" fmla="*/ 1021725 w 1890405"/>
              <a:gd name="connsiteY107" fmla="*/ 447664 h 824909"/>
              <a:gd name="connsiteX108" fmla="*/ 1044585 w 1890405"/>
              <a:gd name="connsiteY108" fmla="*/ 440044 h 824909"/>
              <a:gd name="connsiteX109" fmla="*/ 1056015 w 1890405"/>
              <a:gd name="connsiteY109" fmla="*/ 436234 h 824909"/>
              <a:gd name="connsiteX110" fmla="*/ 1078875 w 1890405"/>
              <a:gd name="connsiteY110" fmla="*/ 424804 h 824909"/>
              <a:gd name="connsiteX111" fmla="*/ 1090305 w 1890405"/>
              <a:gd name="connsiteY111" fmla="*/ 417184 h 824909"/>
              <a:gd name="connsiteX112" fmla="*/ 1101735 w 1890405"/>
              <a:gd name="connsiteY112" fmla="*/ 413374 h 824909"/>
              <a:gd name="connsiteX113" fmla="*/ 1124595 w 1890405"/>
              <a:gd name="connsiteY113" fmla="*/ 398134 h 824909"/>
              <a:gd name="connsiteX114" fmla="*/ 1147455 w 1890405"/>
              <a:gd name="connsiteY114" fmla="*/ 386704 h 824909"/>
              <a:gd name="connsiteX115" fmla="*/ 1158885 w 1890405"/>
              <a:gd name="connsiteY115" fmla="*/ 382894 h 824909"/>
              <a:gd name="connsiteX116" fmla="*/ 1181745 w 1890405"/>
              <a:gd name="connsiteY116" fmla="*/ 367654 h 824909"/>
              <a:gd name="connsiteX117" fmla="*/ 1212225 w 1890405"/>
              <a:gd name="connsiteY117" fmla="*/ 352414 h 824909"/>
              <a:gd name="connsiteX118" fmla="*/ 1235085 w 1890405"/>
              <a:gd name="connsiteY118" fmla="*/ 337174 h 824909"/>
              <a:gd name="connsiteX119" fmla="*/ 1257945 w 1890405"/>
              <a:gd name="connsiteY119" fmla="*/ 325744 h 824909"/>
              <a:gd name="connsiteX120" fmla="*/ 1269375 w 1890405"/>
              <a:gd name="connsiteY120" fmla="*/ 321934 h 824909"/>
              <a:gd name="connsiteX121" fmla="*/ 1292235 w 1890405"/>
              <a:gd name="connsiteY121" fmla="*/ 306694 h 824909"/>
              <a:gd name="connsiteX122" fmla="*/ 1303665 w 1890405"/>
              <a:gd name="connsiteY122" fmla="*/ 302884 h 824909"/>
              <a:gd name="connsiteX123" fmla="*/ 1315095 w 1890405"/>
              <a:gd name="connsiteY123" fmla="*/ 295264 h 824909"/>
              <a:gd name="connsiteX124" fmla="*/ 1330335 w 1890405"/>
              <a:gd name="connsiteY124" fmla="*/ 291454 h 824909"/>
              <a:gd name="connsiteX125" fmla="*/ 1353195 w 1890405"/>
              <a:gd name="connsiteY125" fmla="*/ 283834 h 824909"/>
              <a:gd name="connsiteX126" fmla="*/ 1410345 w 1890405"/>
              <a:gd name="connsiteY126" fmla="*/ 264784 h 824909"/>
              <a:gd name="connsiteX127" fmla="*/ 1433205 w 1890405"/>
              <a:gd name="connsiteY127" fmla="*/ 257164 h 824909"/>
              <a:gd name="connsiteX128" fmla="*/ 1444635 w 1890405"/>
              <a:gd name="connsiteY128" fmla="*/ 253354 h 824909"/>
              <a:gd name="connsiteX129" fmla="*/ 1471305 w 1890405"/>
              <a:gd name="connsiteY129" fmla="*/ 238114 h 824909"/>
              <a:gd name="connsiteX130" fmla="*/ 1509405 w 1890405"/>
              <a:gd name="connsiteY130" fmla="*/ 226684 h 824909"/>
              <a:gd name="connsiteX131" fmla="*/ 1520835 w 1890405"/>
              <a:gd name="connsiteY131" fmla="*/ 219064 h 824909"/>
              <a:gd name="connsiteX132" fmla="*/ 1551315 w 1890405"/>
              <a:gd name="connsiteY132" fmla="*/ 211444 h 824909"/>
              <a:gd name="connsiteX133" fmla="*/ 1574175 w 1890405"/>
              <a:gd name="connsiteY133" fmla="*/ 203824 h 824909"/>
              <a:gd name="connsiteX134" fmla="*/ 1585605 w 1890405"/>
              <a:gd name="connsiteY134" fmla="*/ 200014 h 824909"/>
              <a:gd name="connsiteX135" fmla="*/ 1597035 w 1890405"/>
              <a:gd name="connsiteY135" fmla="*/ 196204 h 824909"/>
              <a:gd name="connsiteX136" fmla="*/ 1619895 w 1890405"/>
              <a:gd name="connsiteY136" fmla="*/ 177154 h 824909"/>
              <a:gd name="connsiteX137" fmla="*/ 1635135 w 1890405"/>
              <a:gd name="connsiteY137" fmla="*/ 173344 h 824909"/>
              <a:gd name="connsiteX138" fmla="*/ 1657995 w 1890405"/>
              <a:gd name="connsiteY138" fmla="*/ 161914 h 824909"/>
              <a:gd name="connsiteX139" fmla="*/ 1684665 w 1890405"/>
              <a:gd name="connsiteY139" fmla="*/ 150484 h 824909"/>
              <a:gd name="connsiteX140" fmla="*/ 1715145 w 1890405"/>
              <a:gd name="connsiteY140" fmla="*/ 139054 h 824909"/>
              <a:gd name="connsiteX141" fmla="*/ 1726575 w 1890405"/>
              <a:gd name="connsiteY141" fmla="*/ 131434 h 824909"/>
              <a:gd name="connsiteX142" fmla="*/ 1768485 w 1890405"/>
              <a:gd name="connsiteY142" fmla="*/ 120004 h 824909"/>
              <a:gd name="connsiteX143" fmla="*/ 1806585 w 1890405"/>
              <a:gd name="connsiteY143" fmla="*/ 104764 h 824909"/>
              <a:gd name="connsiteX144" fmla="*/ 1852305 w 1890405"/>
              <a:gd name="connsiteY144" fmla="*/ 81904 h 824909"/>
              <a:gd name="connsiteX145" fmla="*/ 1863735 w 1890405"/>
              <a:gd name="connsiteY145" fmla="*/ 74284 h 824909"/>
              <a:gd name="connsiteX146" fmla="*/ 1875165 w 1890405"/>
              <a:gd name="connsiteY146" fmla="*/ 66664 h 824909"/>
              <a:gd name="connsiteX147" fmla="*/ 1882785 w 1890405"/>
              <a:gd name="connsiteY147" fmla="*/ 55234 h 824909"/>
              <a:gd name="connsiteX148" fmla="*/ 1890405 w 1890405"/>
              <a:gd name="connsiteY148" fmla="*/ 32374 h 824909"/>
              <a:gd name="connsiteX149" fmla="*/ 1886595 w 1890405"/>
              <a:gd name="connsiteY149" fmla="*/ 9514 h 824909"/>
              <a:gd name="connsiteX150" fmla="*/ 1875165 w 1890405"/>
              <a:gd name="connsiteY150" fmla="*/ 1894 h 824909"/>
              <a:gd name="connsiteX151" fmla="*/ 1821825 w 1890405"/>
              <a:gd name="connsiteY151" fmla="*/ 20944 h 8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90405" h="824909">
                <a:moveTo>
                  <a:pt x="1821825" y="20944"/>
                </a:moveTo>
                <a:lnTo>
                  <a:pt x="1821825" y="20944"/>
                </a:lnTo>
                <a:cubicBezTo>
                  <a:pt x="1812935" y="27294"/>
                  <a:pt x="1805074" y="35416"/>
                  <a:pt x="1795155" y="39994"/>
                </a:cubicBezTo>
                <a:cubicBezTo>
                  <a:pt x="1788141" y="43231"/>
                  <a:pt x="1779978" y="42995"/>
                  <a:pt x="1772295" y="43804"/>
                </a:cubicBezTo>
                <a:cubicBezTo>
                  <a:pt x="1755827" y="45537"/>
                  <a:pt x="1739321" y="47324"/>
                  <a:pt x="1722765" y="47614"/>
                </a:cubicBezTo>
                <a:lnTo>
                  <a:pt x="1337955" y="51424"/>
                </a:lnTo>
                <a:cubicBezTo>
                  <a:pt x="1329065" y="52694"/>
                  <a:pt x="1320221" y="54340"/>
                  <a:pt x="1311285" y="55234"/>
                </a:cubicBezTo>
                <a:cubicBezTo>
                  <a:pt x="1247744" y="61588"/>
                  <a:pt x="1196867" y="60898"/>
                  <a:pt x="1128405" y="62854"/>
                </a:cubicBezTo>
                <a:cubicBezTo>
                  <a:pt x="1123325" y="64124"/>
                  <a:pt x="1118300" y="65637"/>
                  <a:pt x="1113165" y="66664"/>
                </a:cubicBezTo>
                <a:cubicBezTo>
                  <a:pt x="1092568" y="70783"/>
                  <a:pt x="1092764" y="68974"/>
                  <a:pt x="1075065" y="74284"/>
                </a:cubicBezTo>
                <a:cubicBezTo>
                  <a:pt x="1067372" y="76592"/>
                  <a:pt x="1058888" y="77449"/>
                  <a:pt x="1052205" y="81904"/>
                </a:cubicBezTo>
                <a:cubicBezTo>
                  <a:pt x="1048395" y="84444"/>
                  <a:pt x="1044871" y="87476"/>
                  <a:pt x="1040775" y="89524"/>
                </a:cubicBezTo>
                <a:cubicBezTo>
                  <a:pt x="1034331" y="92746"/>
                  <a:pt x="1015338" y="96796"/>
                  <a:pt x="1010295" y="97144"/>
                </a:cubicBezTo>
                <a:cubicBezTo>
                  <a:pt x="979861" y="99243"/>
                  <a:pt x="949335" y="99684"/>
                  <a:pt x="918855" y="100954"/>
                </a:cubicBezTo>
                <a:cubicBezTo>
                  <a:pt x="893124" y="109531"/>
                  <a:pt x="924797" y="99634"/>
                  <a:pt x="884565" y="108574"/>
                </a:cubicBezTo>
                <a:cubicBezTo>
                  <a:pt x="880645" y="109445"/>
                  <a:pt x="877055" y="111513"/>
                  <a:pt x="873135" y="112384"/>
                </a:cubicBezTo>
                <a:cubicBezTo>
                  <a:pt x="863620" y="114499"/>
                  <a:pt x="832112" y="118789"/>
                  <a:pt x="823605" y="120004"/>
                </a:cubicBezTo>
                <a:cubicBezTo>
                  <a:pt x="819795" y="122544"/>
                  <a:pt x="816359" y="125764"/>
                  <a:pt x="812175" y="127624"/>
                </a:cubicBezTo>
                <a:cubicBezTo>
                  <a:pt x="795877" y="134867"/>
                  <a:pt x="789591" y="134621"/>
                  <a:pt x="774075" y="139054"/>
                </a:cubicBezTo>
                <a:cubicBezTo>
                  <a:pt x="770213" y="140157"/>
                  <a:pt x="766507" y="141761"/>
                  <a:pt x="762645" y="142864"/>
                </a:cubicBezTo>
                <a:cubicBezTo>
                  <a:pt x="757610" y="144303"/>
                  <a:pt x="752421" y="145169"/>
                  <a:pt x="747405" y="146674"/>
                </a:cubicBezTo>
                <a:cubicBezTo>
                  <a:pt x="739712" y="148982"/>
                  <a:pt x="732337" y="152346"/>
                  <a:pt x="724545" y="154294"/>
                </a:cubicBezTo>
                <a:cubicBezTo>
                  <a:pt x="719465" y="155564"/>
                  <a:pt x="714321" y="156599"/>
                  <a:pt x="709305" y="158104"/>
                </a:cubicBezTo>
                <a:cubicBezTo>
                  <a:pt x="701612" y="160412"/>
                  <a:pt x="694065" y="163184"/>
                  <a:pt x="686445" y="165724"/>
                </a:cubicBezTo>
                <a:lnTo>
                  <a:pt x="652155" y="177154"/>
                </a:lnTo>
                <a:lnTo>
                  <a:pt x="640725" y="180964"/>
                </a:lnTo>
                <a:cubicBezTo>
                  <a:pt x="636915" y="182234"/>
                  <a:pt x="633191" y="183800"/>
                  <a:pt x="629295" y="184774"/>
                </a:cubicBezTo>
                <a:cubicBezTo>
                  <a:pt x="624215" y="186044"/>
                  <a:pt x="619090" y="187145"/>
                  <a:pt x="614055" y="188584"/>
                </a:cubicBezTo>
                <a:cubicBezTo>
                  <a:pt x="610193" y="189687"/>
                  <a:pt x="606545" y="191523"/>
                  <a:pt x="602625" y="192394"/>
                </a:cubicBezTo>
                <a:cubicBezTo>
                  <a:pt x="595084" y="194070"/>
                  <a:pt x="587259" y="194330"/>
                  <a:pt x="579765" y="196204"/>
                </a:cubicBezTo>
                <a:cubicBezTo>
                  <a:pt x="571973" y="198152"/>
                  <a:pt x="564525" y="201284"/>
                  <a:pt x="556905" y="203824"/>
                </a:cubicBezTo>
                <a:cubicBezTo>
                  <a:pt x="553095" y="205094"/>
                  <a:pt x="548817" y="205406"/>
                  <a:pt x="545475" y="207634"/>
                </a:cubicBezTo>
                <a:cubicBezTo>
                  <a:pt x="541665" y="210174"/>
                  <a:pt x="538229" y="213394"/>
                  <a:pt x="534045" y="215254"/>
                </a:cubicBezTo>
                <a:cubicBezTo>
                  <a:pt x="526705" y="218516"/>
                  <a:pt x="518805" y="220334"/>
                  <a:pt x="511185" y="222874"/>
                </a:cubicBezTo>
                <a:cubicBezTo>
                  <a:pt x="507375" y="224144"/>
                  <a:pt x="503097" y="224456"/>
                  <a:pt x="499755" y="226684"/>
                </a:cubicBezTo>
                <a:cubicBezTo>
                  <a:pt x="495945" y="229224"/>
                  <a:pt x="492421" y="232256"/>
                  <a:pt x="488325" y="234304"/>
                </a:cubicBezTo>
                <a:cubicBezTo>
                  <a:pt x="484733" y="236100"/>
                  <a:pt x="480586" y="236532"/>
                  <a:pt x="476895" y="238114"/>
                </a:cubicBezTo>
                <a:cubicBezTo>
                  <a:pt x="471675" y="240351"/>
                  <a:pt x="466875" y="243497"/>
                  <a:pt x="461655" y="245734"/>
                </a:cubicBezTo>
                <a:cubicBezTo>
                  <a:pt x="457964" y="247316"/>
                  <a:pt x="453736" y="247594"/>
                  <a:pt x="450225" y="249544"/>
                </a:cubicBezTo>
                <a:cubicBezTo>
                  <a:pt x="442219" y="253992"/>
                  <a:pt x="436053" y="261888"/>
                  <a:pt x="427365" y="264784"/>
                </a:cubicBezTo>
                <a:cubicBezTo>
                  <a:pt x="411591" y="270042"/>
                  <a:pt x="419277" y="266366"/>
                  <a:pt x="404505" y="276214"/>
                </a:cubicBezTo>
                <a:cubicBezTo>
                  <a:pt x="401965" y="280024"/>
                  <a:pt x="400331" y="284629"/>
                  <a:pt x="396885" y="287644"/>
                </a:cubicBezTo>
                <a:cubicBezTo>
                  <a:pt x="389993" y="293675"/>
                  <a:pt x="381645" y="297804"/>
                  <a:pt x="374025" y="302884"/>
                </a:cubicBezTo>
                <a:lnTo>
                  <a:pt x="362595" y="310504"/>
                </a:lnTo>
                <a:lnTo>
                  <a:pt x="316875" y="340984"/>
                </a:lnTo>
                <a:lnTo>
                  <a:pt x="305445" y="348604"/>
                </a:lnTo>
                <a:cubicBezTo>
                  <a:pt x="301635" y="351144"/>
                  <a:pt x="298359" y="354776"/>
                  <a:pt x="294015" y="356224"/>
                </a:cubicBezTo>
                <a:cubicBezTo>
                  <a:pt x="265285" y="365801"/>
                  <a:pt x="300698" y="352882"/>
                  <a:pt x="271155" y="367654"/>
                </a:cubicBezTo>
                <a:cubicBezTo>
                  <a:pt x="239607" y="383428"/>
                  <a:pt x="281052" y="357246"/>
                  <a:pt x="248295" y="379084"/>
                </a:cubicBezTo>
                <a:cubicBezTo>
                  <a:pt x="226457" y="411841"/>
                  <a:pt x="255535" y="373292"/>
                  <a:pt x="229245" y="394324"/>
                </a:cubicBezTo>
                <a:cubicBezTo>
                  <a:pt x="225669" y="397185"/>
                  <a:pt x="224556" y="402236"/>
                  <a:pt x="221625" y="405754"/>
                </a:cubicBezTo>
                <a:cubicBezTo>
                  <a:pt x="212458" y="416755"/>
                  <a:pt x="210004" y="417312"/>
                  <a:pt x="198765" y="424804"/>
                </a:cubicBezTo>
                <a:cubicBezTo>
                  <a:pt x="190452" y="449742"/>
                  <a:pt x="201998" y="425266"/>
                  <a:pt x="183525" y="440044"/>
                </a:cubicBezTo>
                <a:cubicBezTo>
                  <a:pt x="158906" y="459739"/>
                  <a:pt x="193205" y="445707"/>
                  <a:pt x="164475" y="455284"/>
                </a:cubicBezTo>
                <a:cubicBezTo>
                  <a:pt x="161935" y="459094"/>
                  <a:pt x="160431" y="463853"/>
                  <a:pt x="156855" y="466714"/>
                </a:cubicBezTo>
                <a:cubicBezTo>
                  <a:pt x="153719" y="469223"/>
                  <a:pt x="148265" y="467684"/>
                  <a:pt x="145425" y="470524"/>
                </a:cubicBezTo>
                <a:cubicBezTo>
                  <a:pt x="142585" y="473364"/>
                  <a:pt x="144124" y="478818"/>
                  <a:pt x="141615" y="481954"/>
                </a:cubicBezTo>
                <a:cubicBezTo>
                  <a:pt x="133761" y="491771"/>
                  <a:pt x="124762" y="500770"/>
                  <a:pt x="114945" y="508624"/>
                </a:cubicBezTo>
                <a:cubicBezTo>
                  <a:pt x="108595" y="513704"/>
                  <a:pt x="102401" y="518985"/>
                  <a:pt x="95895" y="523864"/>
                </a:cubicBezTo>
                <a:cubicBezTo>
                  <a:pt x="92232" y="526611"/>
                  <a:pt x="88128" y="528737"/>
                  <a:pt x="84465" y="531484"/>
                </a:cubicBezTo>
                <a:cubicBezTo>
                  <a:pt x="75316" y="538346"/>
                  <a:pt x="61817" y="548755"/>
                  <a:pt x="53985" y="558154"/>
                </a:cubicBezTo>
                <a:cubicBezTo>
                  <a:pt x="51054" y="561672"/>
                  <a:pt x="48905" y="565774"/>
                  <a:pt x="46365" y="569584"/>
                </a:cubicBezTo>
                <a:cubicBezTo>
                  <a:pt x="39531" y="637928"/>
                  <a:pt x="47417" y="587317"/>
                  <a:pt x="38745" y="619114"/>
                </a:cubicBezTo>
                <a:cubicBezTo>
                  <a:pt x="35989" y="629218"/>
                  <a:pt x="36934" y="640880"/>
                  <a:pt x="31125" y="649594"/>
                </a:cubicBezTo>
                <a:cubicBezTo>
                  <a:pt x="28585" y="653404"/>
                  <a:pt x="25553" y="656928"/>
                  <a:pt x="23505" y="661024"/>
                </a:cubicBezTo>
                <a:cubicBezTo>
                  <a:pt x="19600" y="668834"/>
                  <a:pt x="17334" y="684258"/>
                  <a:pt x="15885" y="691504"/>
                </a:cubicBezTo>
                <a:cubicBezTo>
                  <a:pt x="14615" y="708014"/>
                  <a:pt x="14010" y="724589"/>
                  <a:pt x="12075" y="741034"/>
                </a:cubicBezTo>
                <a:cubicBezTo>
                  <a:pt x="11463" y="746234"/>
                  <a:pt x="9126" y="751109"/>
                  <a:pt x="8265" y="756274"/>
                </a:cubicBezTo>
                <a:cubicBezTo>
                  <a:pt x="6582" y="766374"/>
                  <a:pt x="5725" y="776594"/>
                  <a:pt x="4455" y="786754"/>
                </a:cubicBezTo>
                <a:cubicBezTo>
                  <a:pt x="5725" y="799454"/>
                  <a:pt x="-8563" y="823481"/>
                  <a:pt x="8265" y="824854"/>
                </a:cubicBezTo>
                <a:cubicBezTo>
                  <a:pt x="25093" y="826227"/>
                  <a:pt x="85735" y="801914"/>
                  <a:pt x="105420" y="794990"/>
                </a:cubicBezTo>
                <a:cubicBezTo>
                  <a:pt x="125105" y="788067"/>
                  <a:pt x="113993" y="789766"/>
                  <a:pt x="126375" y="783313"/>
                </a:cubicBezTo>
                <a:cubicBezTo>
                  <a:pt x="138758" y="776860"/>
                  <a:pt x="168920" y="761416"/>
                  <a:pt x="179715" y="756274"/>
                </a:cubicBezTo>
                <a:cubicBezTo>
                  <a:pt x="190510" y="751133"/>
                  <a:pt x="187803" y="754692"/>
                  <a:pt x="191145" y="752464"/>
                </a:cubicBezTo>
                <a:cubicBezTo>
                  <a:pt x="198765" y="747384"/>
                  <a:pt x="205317" y="740120"/>
                  <a:pt x="214005" y="737224"/>
                </a:cubicBezTo>
                <a:lnTo>
                  <a:pt x="271155" y="718174"/>
                </a:lnTo>
                <a:lnTo>
                  <a:pt x="294015" y="710554"/>
                </a:lnTo>
                <a:cubicBezTo>
                  <a:pt x="297825" y="709284"/>
                  <a:pt x="301460" y="707242"/>
                  <a:pt x="305445" y="706744"/>
                </a:cubicBezTo>
                <a:cubicBezTo>
                  <a:pt x="330512" y="703611"/>
                  <a:pt x="342157" y="703397"/>
                  <a:pt x="366405" y="695314"/>
                </a:cubicBezTo>
                <a:cubicBezTo>
                  <a:pt x="374025" y="692774"/>
                  <a:pt x="382582" y="692149"/>
                  <a:pt x="389265" y="687694"/>
                </a:cubicBezTo>
                <a:cubicBezTo>
                  <a:pt x="393075" y="685154"/>
                  <a:pt x="396486" y="681878"/>
                  <a:pt x="400695" y="680074"/>
                </a:cubicBezTo>
                <a:cubicBezTo>
                  <a:pt x="405508" y="678011"/>
                  <a:pt x="410900" y="677703"/>
                  <a:pt x="415935" y="676264"/>
                </a:cubicBezTo>
                <a:cubicBezTo>
                  <a:pt x="454196" y="665332"/>
                  <a:pt x="394962" y="680555"/>
                  <a:pt x="442605" y="668644"/>
                </a:cubicBezTo>
                <a:cubicBezTo>
                  <a:pt x="446415" y="666104"/>
                  <a:pt x="449851" y="662884"/>
                  <a:pt x="454035" y="661024"/>
                </a:cubicBezTo>
                <a:cubicBezTo>
                  <a:pt x="461375" y="657762"/>
                  <a:pt x="470212" y="657859"/>
                  <a:pt x="476895" y="653404"/>
                </a:cubicBezTo>
                <a:cubicBezTo>
                  <a:pt x="480705" y="650864"/>
                  <a:pt x="484141" y="647644"/>
                  <a:pt x="488325" y="645784"/>
                </a:cubicBezTo>
                <a:cubicBezTo>
                  <a:pt x="495665" y="642522"/>
                  <a:pt x="511185" y="638164"/>
                  <a:pt x="511185" y="638164"/>
                </a:cubicBezTo>
                <a:cubicBezTo>
                  <a:pt x="516265" y="634354"/>
                  <a:pt x="521223" y="630375"/>
                  <a:pt x="526425" y="626734"/>
                </a:cubicBezTo>
                <a:cubicBezTo>
                  <a:pt x="533928" y="621482"/>
                  <a:pt x="549285" y="611494"/>
                  <a:pt x="549285" y="611494"/>
                </a:cubicBezTo>
                <a:cubicBezTo>
                  <a:pt x="551825" y="607684"/>
                  <a:pt x="553387" y="602995"/>
                  <a:pt x="556905" y="600064"/>
                </a:cubicBezTo>
                <a:cubicBezTo>
                  <a:pt x="563182" y="594833"/>
                  <a:pt x="575634" y="591281"/>
                  <a:pt x="583575" y="588634"/>
                </a:cubicBezTo>
                <a:cubicBezTo>
                  <a:pt x="586115" y="584824"/>
                  <a:pt x="587619" y="580065"/>
                  <a:pt x="591195" y="577204"/>
                </a:cubicBezTo>
                <a:cubicBezTo>
                  <a:pt x="594331" y="574695"/>
                  <a:pt x="598763" y="574497"/>
                  <a:pt x="602625" y="573394"/>
                </a:cubicBezTo>
                <a:cubicBezTo>
                  <a:pt x="632235" y="564934"/>
                  <a:pt x="633562" y="568792"/>
                  <a:pt x="678825" y="565774"/>
                </a:cubicBezTo>
                <a:lnTo>
                  <a:pt x="732165" y="561964"/>
                </a:lnTo>
                <a:cubicBezTo>
                  <a:pt x="737245" y="559424"/>
                  <a:pt x="742185" y="556581"/>
                  <a:pt x="747405" y="554344"/>
                </a:cubicBezTo>
                <a:cubicBezTo>
                  <a:pt x="751096" y="552762"/>
                  <a:pt x="755243" y="552330"/>
                  <a:pt x="758835" y="550534"/>
                </a:cubicBezTo>
                <a:cubicBezTo>
                  <a:pt x="762931" y="548486"/>
                  <a:pt x="766056" y="544718"/>
                  <a:pt x="770265" y="542914"/>
                </a:cubicBezTo>
                <a:cubicBezTo>
                  <a:pt x="785174" y="536525"/>
                  <a:pt x="792999" y="541728"/>
                  <a:pt x="808365" y="531484"/>
                </a:cubicBezTo>
                <a:cubicBezTo>
                  <a:pt x="841122" y="509646"/>
                  <a:pt x="799677" y="535828"/>
                  <a:pt x="831225" y="520054"/>
                </a:cubicBezTo>
                <a:cubicBezTo>
                  <a:pt x="835321" y="518006"/>
                  <a:pt x="838559" y="514482"/>
                  <a:pt x="842655" y="512434"/>
                </a:cubicBezTo>
                <a:cubicBezTo>
                  <a:pt x="846247" y="510638"/>
                  <a:pt x="850574" y="510574"/>
                  <a:pt x="854085" y="508624"/>
                </a:cubicBezTo>
                <a:lnTo>
                  <a:pt x="888375" y="485764"/>
                </a:lnTo>
                <a:lnTo>
                  <a:pt x="899805" y="478144"/>
                </a:lnTo>
                <a:cubicBezTo>
                  <a:pt x="903615" y="475604"/>
                  <a:pt x="906891" y="471972"/>
                  <a:pt x="911235" y="470524"/>
                </a:cubicBezTo>
                <a:cubicBezTo>
                  <a:pt x="944030" y="459592"/>
                  <a:pt x="926303" y="464852"/>
                  <a:pt x="964575" y="455284"/>
                </a:cubicBezTo>
                <a:cubicBezTo>
                  <a:pt x="969655" y="454014"/>
                  <a:pt x="974600" y="451948"/>
                  <a:pt x="979815" y="451474"/>
                </a:cubicBezTo>
                <a:lnTo>
                  <a:pt x="1021725" y="447664"/>
                </a:lnTo>
                <a:lnTo>
                  <a:pt x="1044585" y="440044"/>
                </a:lnTo>
                <a:cubicBezTo>
                  <a:pt x="1048395" y="438774"/>
                  <a:pt x="1052673" y="438462"/>
                  <a:pt x="1056015" y="436234"/>
                </a:cubicBezTo>
                <a:cubicBezTo>
                  <a:pt x="1088772" y="414396"/>
                  <a:pt x="1047327" y="440578"/>
                  <a:pt x="1078875" y="424804"/>
                </a:cubicBezTo>
                <a:cubicBezTo>
                  <a:pt x="1082971" y="422756"/>
                  <a:pt x="1086209" y="419232"/>
                  <a:pt x="1090305" y="417184"/>
                </a:cubicBezTo>
                <a:cubicBezTo>
                  <a:pt x="1093897" y="415388"/>
                  <a:pt x="1098224" y="415324"/>
                  <a:pt x="1101735" y="413374"/>
                </a:cubicBezTo>
                <a:cubicBezTo>
                  <a:pt x="1109741" y="408926"/>
                  <a:pt x="1115907" y="401030"/>
                  <a:pt x="1124595" y="398134"/>
                </a:cubicBezTo>
                <a:cubicBezTo>
                  <a:pt x="1153325" y="388557"/>
                  <a:pt x="1117912" y="401476"/>
                  <a:pt x="1147455" y="386704"/>
                </a:cubicBezTo>
                <a:cubicBezTo>
                  <a:pt x="1151047" y="384908"/>
                  <a:pt x="1155374" y="384844"/>
                  <a:pt x="1158885" y="382894"/>
                </a:cubicBezTo>
                <a:cubicBezTo>
                  <a:pt x="1166891" y="378446"/>
                  <a:pt x="1173554" y="371750"/>
                  <a:pt x="1181745" y="367654"/>
                </a:cubicBezTo>
                <a:cubicBezTo>
                  <a:pt x="1191905" y="362574"/>
                  <a:pt x="1202774" y="358715"/>
                  <a:pt x="1212225" y="352414"/>
                </a:cubicBezTo>
                <a:cubicBezTo>
                  <a:pt x="1219845" y="347334"/>
                  <a:pt x="1226397" y="340070"/>
                  <a:pt x="1235085" y="337174"/>
                </a:cubicBezTo>
                <a:cubicBezTo>
                  <a:pt x="1263815" y="327597"/>
                  <a:pt x="1228402" y="340516"/>
                  <a:pt x="1257945" y="325744"/>
                </a:cubicBezTo>
                <a:cubicBezTo>
                  <a:pt x="1261537" y="323948"/>
                  <a:pt x="1265864" y="323884"/>
                  <a:pt x="1269375" y="321934"/>
                </a:cubicBezTo>
                <a:cubicBezTo>
                  <a:pt x="1277381" y="317486"/>
                  <a:pt x="1283547" y="309590"/>
                  <a:pt x="1292235" y="306694"/>
                </a:cubicBezTo>
                <a:cubicBezTo>
                  <a:pt x="1296045" y="305424"/>
                  <a:pt x="1300073" y="304680"/>
                  <a:pt x="1303665" y="302884"/>
                </a:cubicBezTo>
                <a:cubicBezTo>
                  <a:pt x="1307761" y="300836"/>
                  <a:pt x="1310886" y="297068"/>
                  <a:pt x="1315095" y="295264"/>
                </a:cubicBezTo>
                <a:cubicBezTo>
                  <a:pt x="1319908" y="293201"/>
                  <a:pt x="1325319" y="292959"/>
                  <a:pt x="1330335" y="291454"/>
                </a:cubicBezTo>
                <a:cubicBezTo>
                  <a:pt x="1338028" y="289146"/>
                  <a:pt x="1345575" y="286374"/>
                  <a:pt x="1353195" y="283834"/>
                </a:cubicBezTo>
                <a:lnTo>
                  <a:pt x="1410345" y="264784"/>
                </a:lnTo>
                <a:lnTo>
                  <a:pt x="1433205" y="257164"/>
                </a:lnTo>
                <a:cubicBezTo>
                  <a:pt x="1437015" y="255894"/>
                  <a:pt x="1441293" y="255582"/>
                  <a:pt x="1444635" y="253354"/>
                </a:cubicBezTo>
                <a:cubicBezTo>
                  <a:pt x="1454945" y="246481"/>
                  <a:pt x="1459220" y="242948"/>
                  <a:pt x="1471305" y="238114"/>
                </a:cubicBezTo>
                <a:cubicBezTo>
                  <a:pt x="1486765" y="231930"/>
                  <a:pt x="1494435" y="230426"/>
                  <a:pt x="1509405" y="226684"/>
                </a:cubicBezTo>
                <a:cubicBezTo>
                  <a:pt x="1513215" y="224144"/>
                  <a:pt x="1516532" y="220629"/>
                  <a:pt x="1520835" y="219064"/>
                </a:cubicBezTo>
                <a:cubicBezTo>
                  <a:pt x="1530677" y="215485"/>
                  <a:pt x="1541380" y="214756"/>
                  <a:pt x="1551315" y="211444"/>
                </a:cubicBezTo>
                <a:lnTo>
                  <a:pt x="1574175" y="203824"/>
                </a:lnTo>
                <a:lnTo>
                  <a:pt x="1585605" y="200014"/>
                </a:lnTo>
                <a:lnTo>
                  <a:pt x="1597035" y="196204"/>
                </a:lnTo>
                <a:cubicBezTo>
                  <a:pt x="1603901" y="189338"/>
                  <a:pt x="1610612" y="181132"/>
                  <a:pt x="1619895" y="177154"/>
                </a:cubicBezTo>
                <a:cubicBezTo>
                  <a:pt x="1624708" y="175091"/>
                  <a:pt x="1630055" y="174614"/>
                  <a:pt x="1635135" y="173344"/>
                </a:cubicBezTo>
                <a:cubicBezTo>
                  <a:pt x="1667892" y="151506"/>
                  <a:pt x="1626447" y="177688"/>
                  <a:pt x="1657995" y="161914"/>
                </a:cubicBezTo>
                <a:cubicBezTo>
                  <a:pt x="1684307" y="148758"/>
                  <a:pt x="1652947" y="158413"/>
                  <a:pt x="1684665" y="150484"/>
                </a:cubicBezTo>
                <a:cubicBezTo>
                  <a:pt x="1711470" y="132614"/>
                  <a:pt x="1677481" y="153178"/>
                  <a:pt x="1715145" y="139054"/>
                </a:cubicBezTo>
                <a:cubicBezTo>
                  <a:pt x="1719432" y="137446"/>
                  <a:pt x="1722391" y="133294"/>
                  <a:pt x="1726575" y="131434"/>
                </a:cubicBezTo>
                <a:cubicBezTo>
                  <a:pt x="1750956" y="120598"/>
                  <a:pt x="1745285" y="126331"/>
                  <a:pt x="1768485" y="120004"/>
                </a:cubicBezTo>
                <a:cubicBezTo>
                  <a:pt x="1808199" y="109173"/>
                  <a:pt x="1776053" y="116977"/>
                  <a:pt x="1806585" y="104764"/>
                </a:cubicBezTo>
                <a:cubicBezTo>
                  <a:pt x="1846020" y="88990"/>
                  <a:pt x="1813769" y="107595"/>
                  <a:pt x="1852305" y="81904"/>
                </a:cubicBezTo>
                <a:lnTo>
                  <a:pt x="1863735" y="74284"/>
                </a:lnTo>
                <a:lnTo>
                  <a:pt x="1875165" y="66664"/>
                </a:lnTo>
                <a:cubicBezTo>
                  <a:pt x="1877705" y="62854"/>
                  <a:pt x="1880925" y="59418"/>
                  <a:pt x="1882785" y="55234"/>
                </a:cubicBezTo>
                <a:cubicBezTo>
                  <a:pt x="1886047" y="47894"/>
                  <a:pt x="1890405" y="32374"/>
                  <a:pt x="1890405" y="32374"/>
                </a:cubicBezTo>
                <a:cubicBezTo>
                  <a:pt x="1889135" y="24754"/>
                  <a:pt x="1890050" y="16424"/>
                  <a:pt x="1886595" y="9514"/>
                </a:cubicBezTo>
                <a:cubicBezTo>
                  <a:pt x="1884547" y="5418"/>
                  <a:pt x="1879349" y="3754"/>
                  <a:pt x="1875165" y="1894"/>
                </a:cubicBezTo>
                <a:cubicBezTo>
                  <a:pt x="1855309" y="-6931"/>
                  <a:pt x="1830715" y="17769"/>
                  <a:pt x="1821825" y="20944"/>
                </a:cubicBezTo>
                <a:close/>
              </a:path>
            </a:pathLst>
          </a:custGeom>
          <a:solidFill>
            <a:srgbClr val="FF9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E7B3EEC-B5C9-4D12-A00D-13C3BCEFBF66}"/>
              </a:ext>
            </a:extLst>
          </p:cNvPr>
          <p:cNvSpPr/>
          <p:nvPr/>
        </p:nvSpPr>
        <p:spPr>
          <a:xfrm>
            <a:off x="4805522" y="1258494"/>
            <a:ext cx="3346838" cy="1395181"/>
          </a:xfrm>
          <a:custGeom>
            <a:avLst/>
            <a:gdLst>
              <a:gd name="connsiteX0" fmla="*/ 13366 w 3411474"/>
              <a:gd name="connsiteY0" fmla="*/ 1025611 h 1025611"/>
              <a:gd name="connsiteX1" fmla="*/ 519993 w 3411474"/>
              <a:gd name="connsiteY1" fmla="*/ 259492 h 1025611"/>
              <a:gd name="connsiteX2" fmla="*/ 3411474 w 3411474"/>
              <a:gd name="connsiteY2" fmla="*/ 0 h 1025611"/>
              <a:gd name="connsiteX0" fmla="*/ 1331 w 3399439"/>
              <a:gd name="connsiteY0" fmla="*/ 1025611 h 1025611"/>
              <a:gd name="connsiteX1" fmla="*/ 1014585 w 3399439"/>
              <a:gd name="connsiteY1" fmla="*/ 234778 h 1025611"/>
              <a:gd name="connsiteX2" fmla="*/ 3399439 w 3399439"/>
              <a:gd name="connsiteY2" fmla="*/ 0 h 1025611"/>
              <a:gd name="connsiteX0" fmla="*/ 1331 w 3346099"/>
              <a:gd name="connsiteY0" fmla="*/ 1395181 h 1395181"/>
              <a:gd name="connsiteX1" fmla="*/ 1014585 w 3346099"/>
              <a:gd name="connsiteY1" fmla="*/ 604348 h 1395181"/>
              <a:gd name="connsiteX2" fmla="*/ 3346099 w 3346099"/>
              <a:gd name="connsiteY2" fmla="*/ 0 h 1395181"/>
              <a:gd name="connsiteX0" fmla="*/ 1331 w 3346099"/>
              <a:gd name="connsiteY0" fmla="*/ 1395181 h 1395181"/>
              <a:gd name="connsiteX1" fmla="*/ 1014585 w 3346099"/>
              <a:gd name="connsiteY1" fmla="*/ 604348 h 1395181"/>
              <a:gd name="connsiteX2" fmla="*/ 3346099 w 3346099"/>
              <a:gd name="connsiteY2" fmla="*/ 0 h 1395181"/>
              <a:gd name="connsiteX0" fmla="*/ 1331 w 3346099"/>
              <a:gd name="connsiteY0" fmla="*/ 1395181 h 1395181"/>
              <a:gd name="connsiteX1" fmla="*/ 1014585 w 3346099"/>
              <a:gd name="connsiteY1" fmla="*/ 604348 h 1395181"/>
              <a:gd name="connsiteX2" fmla="*/ 1929819 w 3346099"/>
              <a:gd name="connsiteY2" fmla="*/ 444576 h 1395181"/>
              <a:gd name="connsiteX3" fmla="*/ 3346099 w 3346099"/>
              <a:gd name="connsiteY3" fmla="*/ 0 h 1395181"/>
              <a:gd name="connsiteX0" fmla="*/ 1331 w 3346099"/>
              <a:gd name="connsiteY0" fmla="*/ 1395181 h 1395181"/>
              <a:gd name="connsiteX1" fmla="*/ 1014585 w 3346099"/>
              <a:gd name="connsiteY1" fmla="*/ 604348 h 1395181"/>
              <a:gd name="connsiteX2" fmla="*/ 2002209 w 3346099"/>
              <a:gd name="connsiteY2" fmla="*/ 532206 h 1395181"/>
              <a:gd name="connsiteX3" fmla="*/ 3346099 w 3346099"/>
              <a:gd name="connsiteY3" fmla="*/ 0 h 1395181"/>
              <a:gd name="connsiteX0" fmla="*/ 4149 w 3348917"/>
              <a:gd name="connsiteY0" fmla="*/ 1395181 h 1395181"/>
              <a:gd name="connsiteX1" fmla="*/ 663073 w 3348917"/>
              <a:gd name="connsiteY1" fmla="*/ 714838 h 1395181"/>
              <a:gd name="connsiteX2" fmla="*/ 2005027 w 3348917"/>
              <a:gd name="connsiteY2" fmla="*/ 532206 h 1395181"/>
              <a:gd name="connsiteX3" fmla="*/ 3348917 w 3348917"/>
              <a:gd name="connsiteY3" fmla="*/ 0 h 1395181"/>
              <a:gd name="connsiteX0" fmla="*/ 4149 w 3348917"/>
              <a:gd name="connsiteY0" fmla="*/ 1395181 h 1395181"/>
              <a:gd name="connsiteX1" fmla="*/ 663073 w 3348917"/>
              <a:gd name="connsiteY1" fmla="*/ 714838 h 1395181"/>
              <a:gd name="connsiteX2" fmla="*/ 2005027 w 3348917"/>
              <a:gd name="connsiteY2" fmla="*/ 532206 h 1395181"/>
              <a:gd name="connsiteX3" fmla="*/ 3348917 w 3348917"/>
              <a:gd name="connsiteY3" fmla="*/ 0 h 1395181"/>
              <a:gd name="connsiteX0" fmla="*/ 1897 w 3346665"/>
              <a:gd name="connsiteY0" fmla="*/ 1395181 h 1395181"/>
              <a:gd name="connsiteX1" fmla="*/ 862751 w 3346665"/>
              <a:gd name="connsiteY1" fmla="*/ 619588 h 1395181"/>
              <a:gd name="connsiteX2" fmla="*/ 2002775 w 3346665"/>
              <a:gd name="connsiteY2" fmla="*/ 532206 h 1395181"/>
              <a:gd name="connsiteX3" fmla="*/ 3346665 w 3346665"/>
              <a:gd name="connsiteY3" fmla="*/ 0 h 1395181"/>
              <a:gd name="connsiteX0" fmla="*/ 2070 w 3346838"/>
              <a:gd name="connsiteY0" fmla="*/ 1395181 h 1395181"/>
              <a:gd name="connsiteX1" fmla="*/ 832444 w 3346838"/>
              <a:gd name="connsiteY1" fmla="*/ 676738 h 1395181"/>
              <a:gd name="connsiteX2" fmla="*/ 2002948 w 3346838"/>
              <a:gd name="connsiteY2" fmla="*/ 532206 h 1395181"/>
              <a:gd name="connsiteX3" fmla="*/ 3346838 w 3346838"/>
              <a:gd name="connsiteY3" fmla="*/ 0 h 1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838" h="1395181">
                <a:moveTo>
                  <a:pt x="2070" y="1395181"/>
                </a:moveTo>
                <a:cubicBezTo>
                  <a:pt x="-27792" y="1097589"/>
                  <a:pt x="266093" y="847673"/>
                  <a:pt x="832444" y="676738"/>
                </a:cubicBezTo>
                <a:cubicBezTo>
                  <a:pt x="1184339" y="564024"/>
                  <a:pt x="1614362" y="632931"/>
                  <a:pt x="2002948" y="532206"/>
                </a:cubicBezTo>
                <a:cubicBezTo>
                  <a:pt x="2391534" y="431481"/>
                  <a:pt x="3110791" y="74096"/>
                  <a:pt x="3346838" y="0"/>
                </a:cubicBezTo>
              </a:path>
            </a:pathLst>
          </a:custGeom>
          <a:noFill/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66A4183-819E-493D-A116-CDEA11125DC5}"/>
              </a:ext>
            </a:extLst>
          </p:cNvPr>
          <p:cNvCxnSpPr/>
          <p:nvPr/>
        </p:nvCxnSpPr>
        <p:spPr>
          <a:xfrm flipV="1">
            <a:off x="4781547" y="1260714"/>
            <a:ext cx="3364826" cy="13942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7F4576C3-102B-47CB-B915-202AEBD3DEDA}"/>
              </a:ext>
            </a:extLst>
          </p:cNvPr>
          <p:cNvSpPr/>
          <p:nvPr/>
        </p:nvSpPr>
        <p:spPr>
          <a:xfrm>
            <a:off x="8642003" y="1325348"/>
            <a:ext cx="1949798" cy="919218"/>
          </a:xfrm>
          <a:prstGeom prst="wedgeRoundRectCallout">
            <a:avLst>
              <a:gd name="adj1" fmla="val -88093"/>
              <a:gd name="adj2" fmla="val 12274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Reality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US" sz="1600" b="1" dirty="0">
                <a:solidFill>
                  <a:srgbClr val="66FF66"/>
                </a:solidFill>
              </a:rPr>
              <a:t>Perception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630FA7F-C1A1-4967-BDCC-8A46519FEFB5}"/>
              </a:ext>
            </a:extLst>
          </p:cNvPr>
          <p:cNvSpPr/>
          <p:nvPr/>
        </p:nvSpPr>
        <p:spPr>
          <a:xfrm>
            <a:off x="8526139" y="4512640"/>
            <a:ext cx="1024469" cy="76279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14F2F6D-DBE6-4442-9DB0-A54CD8FEDAFC}"/>
              </a:ext>
            </a:extLst>
          </p:cNvPr>
          <p:cNvSpPr/>
          <p:nvPr/>
        </p:nvSpPr>
        <p:spPr>
          <a:xfrm>
            <a:off x="9993992" y="3772312"/>
            <a:ext cx="1024469" cy="76279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0E6A5D85-871C-4FE3-9DFA-37B9404ADAD1}"/>
              </a:ext>
            </a:extLst>
          </p:cNvPr>
          <p:cNvSpPr/>
          <p:nvPr/>
        </p:nvSpPr>
        <p:spPr>
          <a:xfrm>
            <a:off x="5085080" y="2189480"/>
            <a:ext cx="3860800" cy="2326640"/>
          </a:xfrm>
          <a:custGeom>
            <a:avLst/>
            <a:gdLst>
              <a:gd name="connsiteX0" fmla="*/ 3860800 w 3860800"/>
              <a:gd name="connsiteY0" fmla="*/ 2326640 h 2326640"/>
              <a:gd name="connsiteX1" fmla="*/ 3190240 w 3860800"/>
              <a:gd name="connsiteY1" fmla="*/ 914400 h 2326640"/>
              <a:gd name="connsiteX2" fmla="*/ 0 w 3860800"/>
              <a:gd name="connsiteY2" fmla="*/ 0 h 23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0800" h="2326640">
                <a:moveTo>
                  <a:pt x="3860800" y="2326640"/>
                </a:moveTo>
                <a:cubicBezTo>
                  <a:pt x="3847253" y="1814406"/>
                  <a:pt x="3833706" y="1302173"/>
                  <a:pt x="3190240" y="914400"/>
                </a:cubicBezTo>
                <a:cubicBezTo>
                  <a:pt x="2546774" y="526627"/>
                  <a:pt x="1273387" y="263313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4" name="Freeform: Shape 1023">
            <a:extLst>
              <a:ext uri="{FF2B5EF4-FFF2-40B4-BE49-F238E27FC236}">
                <a16:creationId xmlns:a16="http://schemas.microsoft.com/office/drawing/2014/main" id="{64CF3493-9005-4CF4-BD7C-50089AD5B36A}"/>
              </a:ext>
            </a:extLst>
          </p:cNvPr>
          <p:cNvSpPr/>
          <p:nvPr/>
        </p:nvSpPr>
        <p:spPr>
          <a:xfrm>
            <a:off x="5598160" y="1950720"/>
            <a:ext cx="4505960" cy="1960880"/>
          </a:xfrm>
          <a:custGeom>
            <a:avLst/>
            <a:gdLst>
              <a:gd name="connsiteX0" fmla="*/ 4505960 w 4505960"/>
              <a:gd name="connsiteY0" fmla="*/ 1960880 h 1960880"/>
              <a:gd name="connsiteX1" fmla="*/ 2712720 w 4505960"/>
              <a:gd name="connsiteY1" fmla="*/ 609600 h 1960880"/>
              <a:gd name="connsiteX2" fmla="*/ 0 w 4505960"/>
              <a:gd name="connsiteY2" fmla="*/ 0 h 19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5960" h="1960880">
                <a:moveTo>
                  <a:pt x="4505960" y="1960880"/>
                </a:moveTo>
                <a:cubicBezTo>
                  <a:pt x="3984836" y="1448646"/>
                  <a:pt x="3463713" y="936413"/>
                  <a:pt x="2712720" y="609600"/>
                </a:cubicBezTo>
                <a:cubicBezTo>
                  <a:pt x="1961727" y="282787"/>
                  <a:pt x="980863" y="141393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28646 -0.2368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2" grpId="0" animBg="1"/>
      <p:bldP spid="113" grpId="0" animBg="1"/>
      <p:bldP spid="124" grpId="0" animBg="1"/>
      <p:bldP spid="128" grpId="0" animBg="1"/>
      <p:bldP spid="127" grpId="0" animBg="1"/>
      <p:bldP spid="1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erman.rf\AppData\Local\Microsoft\Windows\Temporary Internet Files\Content.IE5\UAX5Y3ZT\log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" y="1124172"/>
            <a:ext cx="476228" cy="5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Example: Canonical Systems Knowledge Model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00065" y="3098684"/>
            <a:ext cx="6276013" cy="1617926"/>
          </a:xfrm>
          <a:prstGeom prst="rect">
            <a:avLst/>
          </a:prstGeom>
          <a:solidFill>
            <a:srgbClr val="97F1A6"/>
          </a:solidFill>
          <a:ln w="3175" cap="rnd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t"/>
          <a:lstStyle/>
          <a:p>
            <a:pPr algn="ctr" defTabSz="566288">
              <a:defRPr/>
            </a:pPr>
            <a:endParaRPr lang="en-US" sz="1486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39287" y="3185698"/>
            <a:ext cx="6276013" cy="1617926"/>
          </a:xfrm>
          <a:prstGeom prst="rect">
            <a:avLst/>
          </a:prstGeom>
          <a:solidFill>
            <a:srgbClr val="97F1A6"/>
          </a:solidFill>
          <a:ln w="3175" cap="rnd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t"/>
          <a:lstStyle/>
          <a:p>
            <a:pPr algn="ctr" defTabSz="566288">
              <a:defRPr/>
            </a:pPr>
            <a:endParaRPr lang="en-US" sz="1486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053979" y="3272033"/>
            <a:ext cx="6276013" cy="1617926"/>
          </a:xfrm>
          <a:prstGeom prst="rect">
            <a:avLst/>
          </a:prstGeom>
          <a:solidFill>
            <a:srgbClr val="97F1A6"/>
          </a:solidFill>
          <a:ln w="3175" cap="rnd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t"/>
          <a:lstStyle/>
          <a:p>
            <a:pPr algn="ctr" defTabSz="566288">
              <a:defRPr/>
            </a:pPr>
            <a:r>
              <a:rPr lang="en-US" sz="1486" kern="0" dirty="0">
                <a:solidFill>
                  <a:prstClr val="black"/>
                </a:solidFill>
                <a:latin typeface="Trebuchet MS"/>
              </a:rPr>
              <a:t>Interaction</a:t>
            </a:r>
          </a:p>
        </p:txBody>
      </p:sp>
      <p:cxnSp>
        <p:nvCxnSpPr>
          <p:cNvPr id="109" name="Straight Arrow Connector 108"/>
          <p:cNvCxnSpPr>
            <a:stCxn id="149" idx="0"/>
            <a:endCxn id="138" idx="2"/>
          </p:cNvCxnSpPr>
          <p:nvPr/>
        </p:nvCxnSpPr>
        <p:spPr>
          <a:xfrm flipV="1">
            <a:off x="4021383" y="4692956"/>
            <a:ext cx="0" cy="681227"/>
          </a:xfrm>
          <a:prstGeom prst="straightConnector1">
            <a:avLst/>
          </a:prstGeom>
          <a:noFill/>
          <a:ln w="19050" cap="rnd" cmpd="sng" algn="ctr">
            <a:solidFill>
              <a:srgbClr val="F37121"/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4982466" y="2195456"/>
            <a:ext cx="595188" cy="376319"/>
            <a:chOff x="5952655" y="3707587"/>
            <a:chExt cx="716362" cy="452933"/>
          </a:xfrm>
          <a:solidFill>
            <a:srgbClr val="ACCBF9">
              <a:lumMod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Rectangle 110"/>
            <p:cNvSpPr/>
            <p:nvPr/>
          </p:nvSpPr>
          <p:spPr>
            <a:xfrm>
              <a:off x="5952655" y="3859987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52656" y="4009339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52656" y="3707587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3766462" y="2195455"/>
            <a:ext cx="1216003" cy="349475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11560" y="2248137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743" b="1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911557" y="2374758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743" b="1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11560" y="2498847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743" b="1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766463" y="1069606"/>
            <a:ext cx="1203270" cy="431197"/>
          </a:xfrm>
          <a:prstGeom prst="rect">
            <a:avLst/>
          </a:prstGeom>
          <a:solidFill>
            <a:srgbClr val="CCCCFF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705685" y="1120938"/>
            <a:ext cx="1205871" cy="431197"/>
          </a:xfrm>
          <a:prstGeom prst="rect">
            <a:avLst/>
          </a:prstGeom>
          <a:solidFill>
            <a:srgbClr val="CCCCFF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638828" y="1168849"/>
            <a:ext cx="1204285" cy="431197"/>
          </a:xfrm>
          <a:prstGeom prst="rect">
            <a:avLst/>
          </a:prstGeom>
          <a:solidFill>
            <a:srgbClr val="CCCCFF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568934" y="1220182"/>
            <a:ext cx="1216003" cy="431197"/>
          </a:xfrm>
          <a:prstGeom prst="rect">
            <a:avLst/>
          </a:prstGeom>
          <a:solidFill>
            <a:srgbClr val="CCCCFF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301" kern="0" dirty="0">
                <a:solidFill>
                  <a:prstClr val="black"/>
                </a:solidFill>
                <a:latin typeface="Trebuchet MS"/>
              </a:rPr>
              <a:t>Stakeholder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695553" y="2246104"/>
            <a:ext cx="1216003" cy="349475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632969" y="2295740"/>
            <a:ext cx="1216003" cy="349475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486" kern="0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124" name="Straight Arrow Connector 123"/>
          <p:cNvCxnSpPr>
            <a:stCxn id="125" idx="0"/>
            <a:endCxn id="121" idx="2"/>
          </p:cNvCxnSpPr>
          <p:nvPr/>
        </p:nvCxnSpPr>
        <p:spPr>
          <a:xfrm flipV="1">
            <a:off x="4176936" y="1651371"/>
            <a:ext cx="0" cy="693489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125" name="Rectangle 124"/>
          <p:cNvSpPr/>
          <p:nvPr/>
        </p:nvSpPr>
        <p:spPr>
          <a:xfrm>
            <a:off x="3568934" y="2344868"/>
            <a:ext cx="1216003" cy="37631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301" kern="0" dirty="0">
                <a:solidFill>
                  <a:prstClr val="black"/>
                </a:solidFill>
                <a:latin typeface="Trebuchet MS"/>
              </a:rPr>
              <a:t>Feature</a:t>
            </a:r>
          </a:p>
        </p:txBody>
      </p:sp>
      <p:cxnSp>
        <p:nvCxnSpPr>
          <p:cNvPr id="126" name="Straight Arrow Connector 125"/>
          <p:cNvCxnSpPr>
            <a:stCxn id="123" idx="0"/>
            <a:endCxn id="121" idx="2"/>
          </p:cNvCxnSpPr>
          <p:nvPr/>
        </p:nvCxnSpPr>
        <p:spPr>
          <a:xfrm flipH="1" flipV="1">
            <a:off x="4176946" y="1651370"/>
            <a:ext cx="64036" cy="644361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27" name="Straight Arrow Connector 126"/>
          <p:cNvCxnSpPr>
            <a:stCxn id="122" idx="0"/>
            <a:endCxn id="121" idx="2"/>
          </p:cNvCxnSpPr>
          <p:nvPr/>
        </p:nvCxnSpPr>
        <p:spPr>
          <a:xfrm flipH="1" flipV="1">
            <a:off x="4176936" y="1651379"/>
            <a:ext cx="126619" cy="594725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28" name="Straight Arrow Connector 127"/>
          <p:cNvCxnSpPr>
            <a:stCxn id="114" idx="0"/>
            <a:endCxn id="121" idx="2"/>
          </p:cNvCxnSpPr>
          <p:nvPr/>
        </p:nvCxnSpPr>
        <p:spPr>
          <a:xfrm flipH="1" flipV="1">
            <a:off x="4176945" y="1651370"/>
            <a:ext cx="197528" cy="544076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129" name="Rectangle 128"/>
          <p:cNvSpPr/>
          <p:nvPr/>
        </p:nvSpPr>
        <p:spPr>
          <a:xfrm>
            <a:off x="3766464" y="1777418"/>
            <a:ext cx="847051" cy="13724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kern="0" dirty="0">
                <a:solidFill>
                  <a:prstClr val="black"/>
                </a:solidFill>
                <a:latin typeface="Trebuchet MS"/>
              </a:rPr>
              <a:t>Satisfies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4849194" y="2295740"/>
            <a:ext cx="595188" cy="376319"/>
            <a:chOff x="5176559" y="3616757"/>
            <a:chExt cx="716362" cy="452933"/>
          </a:xfrm>
          <a:solidFill>
            <a:srgbClr val="ACCBF9">
              <a:lumMod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Rectangle 130"/>
            <p:cNvSpPr/>
            <p:nvPr/>
          </p:nvSpPr>
          <p:spPr>
            <a:xfrm>
              <a:off x="5176560" y="3616757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176559" y="3769157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76560" y="3918509"/>
              <a:ext cx="716361" cy="151181"/>
            </a:xfrm>
            <a:prstGeom prst="rect">
              <a:avLst/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743" b="1" kern="0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4784939" y="2344869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784939" y="2471490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784939" y="2595579"/>
            <a:ext cx="595188" cy="125609"/>
          </a:xfrm>
          <a:prstGeom prst="rect">
            <a:avLst/>
          </a:prstGeom>
          <a:solidFill>
            <a:srgbClr val="ACCBF9">
              <a:lumMod val="90000"/>
            </a:srgbClr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3830" y="3506305"/>
            <a:ext cx="1216003" cy="441764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Functional Role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413381" y="4251192"/>
            <a:ext cx="1216003" cy="441764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Functional Role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444380" y="3506305"/>
            <a:ext cx="1216003" cy="441764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Functional Role</a:t>
            </a:r>
          </a:p>
        </p:txBody>
      </p:sp>
      <p:cxnSp>
        <p:nvCxnSpPr>
          <p:cNvPr id="140" name="Straight Arrow Connector 139"/>
          <p:cNvCxnSpPr>
            <a:stCxn id="137" idx="3"/>
            <a:endCxn id="139" idx="1"/>
          </p:cNvCxnSpPr>
          <p:nvPr/>
        </p:nvCxnSpPr>
        <p:spPr>
          <a:xfrm>
            <a:off x="2969833" y="3727187"/>
            <a:ext cx="2474546" cy="0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headEnd type="triangle" w="lg" len="lg"/>
            <a:tailEnd type="none" w="med" len="med"/>
          </a:ln>
          <a:effectLst/>
        </p:spPr>
      </p:cxnSp>
      <p:cxnSp>
        <p:nvCxnSpPr>
          <p:cNvPr id="141" name="Straight Arrow Connector 43"/>
          <p:cNvCxnSpPr>
            <a:stCxn id="137" idx="2"/>
            <a:endCxn id="138" idx="1"/>
          </p:cNvCxnSpPr>
          <p:nvPr/>
        </p:nvCxnSpPr>
        <p:spPr>
          <a:xfrm rot="16200000" flipH="1">
            <a:off x="2625604" y="3684296"/>
            <a:ext cx="524006" cy="1051550"/>
          </a:xfrm>
          <a:prstGeom prst="bent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42" name="Straight Arrow Connector 44"/>
          <p:cNvCxnSpPr>
            <a:stCxn id="139" idx="2"/>
            <a:endCxn id="138" idx="0"/>
          </p:cNvCxnSpPr>
          <p:nvPr/>
        </p:nvCxnSpPr>
        <p:spPr>
          <a:xfrm rot="5400000">
            <a:off x="4885321" y="3084131"/>
            <a:ext cx="303124" cy="2030998"/>
          </a:xfrm>
          <a:prstGeom prst="bentConnector3">
            <a:avLst>
              <a:gd name="adj1" fmla="val 50000"/>
            </a:avLst>
          </a:prstGeom>
          <a:noFill/>
          <a:ln w="19050" cap="rnd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143" name="Rectangle 142"/>
          <p:cNvSpPr/>
          <p:nvPr/>
        </p:nvSpPr>
        <p:spPr>
          <a:xfrm>
            <a:off x="6660383" y="3506305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660383" y="3731363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629387" y="4251193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629387" y="4476463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163837" y="3506304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1163837" y="3731362"/>
            <a:ext cx="589995" cy="216706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413381" y="5374183"/>
            <a:ext cx="1216003" cy="441764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Design Component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622566" y="5374184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4622566" y="5599242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261077" y="5370008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261077" y="5595066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cxnSp>
        <p:nvCxnSpPr>
          <p:cNvPr id="154" name="Straight Arrow Connector 153"/>
          <p:cNvCxnSpPr>
            <a:stCxn id="108" idx="0"/>
            <a:endCxn id="125" idx="2"/>
          </p:cNvCxnSpPr>
          <p:nvPr/>
        </p:nvCxnSpPr>
        <p:spPr>
          <a:xfrm flipH="1" flipV="1">
            <a:off x="4176936" y="2721179"/>
            <a:ext cx="15049" cy="550854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55" name="Straight Arrow Connector 154"/>
          <p:cNvCxnSpPr>
            <a:stCxn id="107" idx="0"/>
            <a:endCxn id="125" idx="2"/>
          </p:cNvCxnSpPr>
          <p:nvPr/>
        </p:nvCxnSpPr>
        <p:spPr>
          <a:xfrm flipH="1" flipV="1">
            <a:off x="4176944" y="2721178"/>
            <a:ext cx="100359" cy="464520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56" name="Straight Arrow Connector 155"/>
          <p:cNvCxnSpPr>
            <a:stCxn id="106" idx="0"/>
            <a:endCxn id="125" idx="2"/>
          </p:cNvCxnSpPr>
          <p:nvPr/>
        </p:nvCxnSpPr>
        <p:spPr>
          <a:xfrm flipH="1" flipV="1">
            <a:off x="4176937" y="2721178"/>
            <a:ext cx="161137" cy="377506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2213235" y="3939390"/>
            <a:ext cx="350" cy="1430618"/>
          </a:xfrm>
          <a:prstGeom prst="straightConnector1">
            <a:avLst/>
          </a:prstGeom>
          <a:noFill/>
          <a:ln w="19050" cap="rnd" cmpd="sng" algn="ctr">
            <a:solidFill>
              <a:srgbClr val="F37121"/>
            </a:solidFill>
            <a:prstDash val="sysDash"/>
            <a:headEnd type="none" w="med" len="med"/>
            <a:tailEnd type="triangle" w="lg" len="lg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3982091" y="2862743"/>
            <a:ext cx="516615" cy="16897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>
            <a:softEdge rad="31750"/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kern="0" dirty="0">
                <a:solidFill>
                  <a:prstClr val="black"/>
                </a:solidFill>
                <a:latin typeface="Trebuchet MS"/>
              </a:rPr>
              <a:t>Delivers</a:t>
            </a:r>
          </a:p>
        </p:txBody>
      </p:sp>
      <p:sp>
        <p:nvSpPr>
          <p:cNvPr id="160" name="Cloud 159"/>
          <p:cNvSpPr/>
          <p:nvPr/>
        </p:nvSpPr>
        <p:spPr>
          <a:xfrm>
            <a:off x="6433427" y="2485239"/>
            <a:ext cx="855554" cy="451025"/>
          </a:xfrm>
          <a:prstGeom prst="cloud">
            <a:avLst/>
          </a:prstGeom>
          <a:solidFill>
            <a:srgbClr val="AA72D4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867" b="1" kern="0" dirty="0">
                <a:solidFill>
                  <a:prstClr val="white"/>
                </a:solidFill>
                <a:latin typeface="Trebuchet MS"/>
              </a:rPr>
              <a:t>Coupling</a:t>
            </a:r>
          </a:p>
        </p:txBody>
      </p:sp>
      <p:sp>
        <p:nvSpPr>
          <p:cNvPr id="161" name="Cloud 160"/>
          <p:cNvSpPr/>
          <p:nvPr/>
        </p:nvSpPr>
        <p:spPr>
          <a:xfrm>
            <a:off x="6291854" y="4372763"/>
            <a:ext cx="897557" cy="451025"/>
          </a:xfrm>
          <a:prstGeom prst="cloud">
            <a:avLst/>
          </a:prstGeom>
          <a:solidFill>
            <a:srgbClr val="AA72D4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867" b="1" kern="0" dirty="0">
                <a:solidFill>
                  <a:prstClr val="white"/>
                </a:solidFill>
                <a:latin typeface="Trebuchet MS"/>
              </a:rPr>
              <a:t>Coupling</a:t>
            </a:r>
          </a:p>
        </p:txBody>
      </p:sp>
      <p:cxnSp>
        <p:nvCxnSpPr>
          <p:cNvPr id="162" name="Elbow Connector 87"/>
          <p:cNvCxnSpPr>
            <a:stCxn id="161" idx="3"/>
            <a:endCxn id="144" idx="2"/>
          </p:cNvCxnSpPr>
          <p:nvPr/>
        </p:nvCxnSpPr>
        <p:spPr>
          <a:xfrm rot="5400000" flipH="1" flipV="1">
            <a:off x="6622766" y="4065935"/>
            <a:ext cx="450480" cy="214748"/>
          </a:xfrm>
          <a:prstGeom prst="curvedConnector3">
            <a:avLst>
              <a:gd name="adj1" fmla="val 50000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63" name="Elbow Connector 87"/>
          <p:cNvCxnSpPr>
            <a:stCxn id="168" idx="3"/>
            <a:endCxn id="161" idx="0"/>
          </p:cNvCxnSpPr>
          <p:nvPr/>
        </p:nvCxnSpPr>
        <p:spPr>
          <a:xfrm flipV="1">
            <a:off x="7147275" y="4598276"/>
            <a:ext cx="41388" cy="1109319"/>
          </a:xfrm>
          <a:prstGeom prst="curvedConnector3">
            <a:avLst>
              <a:gd name="adj1" fmla="val 654141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64" name="Elbow Connector 87"/>
          <p:cNvCxnSpPr>
            <a:stCxn id="144" idx="3"/>
            <a:endCxn id="160" idx="0"/>
          </p:cNvCxnSpPr>
          <p:nvPr/>
        </p:nvCxnSpPr>
        <p:spPr>
          <a:xfrm flipV="1">
            <a:off x="7250387" y="2710760"/>
            <a:ext cx="37881" cy="1128965"/>
          </a:xfrm>
          <a:prstGeom prst="curvedConnector3">
            <a:avLst>
              <a:gd name="adj1" fmla="val 475588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65" name="Elbow Connector 87"/>
          <p:cNvCxnSpPr>
            <a:stCxn id="160" idx="2"/>
            <a:endCxn id="134" idx="3"/>
          </p:cNvCxnSpPr>
          <p:nvPr/>
        </p:nvCxnSpPr>
        <p:spPr>
          <a:xfrm rot="10800000">
            <a:off x="5380125" y="2407674"/>
            <a:ext cx="1055946" cy="303087"/>
          </a:xfrm>
          <a:prstGeom prst="curvedConnector3">
            <a:avLst>
              <a:gd name="adj1" fmla="val 50000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6" name="Rectangle 165"/>
          <p:cNvSpPr/>
          <p:nvPr/>
        </p:nvSpPr>
        <p:spPr>
          <a:xfrm>
            <a:off x="5348092" y="5374183"/>
            <a:ext cx="1216003" cy="441764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Design Component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557280" y="5374184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557280" y="5599242"/>
            <a:ext cx="589995" cy="216706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b="1" kern="0" dirty="0">
                <a:solidFill>
                  <a:prstClr val="black"/>
                </a:solidFill>
                <a:latin typeface="Trebuchet MS"/>
              </a:rPr>
              <a:t>Attribute</a:t>
            </a:r>
          </a:p>
        </p:txBody>
      </p:sp>
      <p:cxnSp>
        <p:nvCxnSpPr>
          <p:cNvPr id="169" name="Straight Arrow Connector 168"/>
          <p:cNvCxnSpPr>
            <a:cxnSpLocks/>
          </p:cNvCxnSpPr>
          <p:nvPr/>
        </p:nvCxnSpPr>
        <p:spPr>
          <a:xfrm flipH="1" flipV="1">
            <a:off x="6205835" y="3956849"/>
            <a:ext cx="11180" cy="1413159"/>
          </a:xfrm>
          <a:prstGeom prst="straightConnector1">
            <a:avLst/>
          </a:prstGeom>
          <a:noFill/>
          <a:ln w="19050" cap="rnd" cmpd="sng" algn="ctr">
            <a:solidFill>
              <a:srgbClr val="F37121"/>
            </a:solidFill>
            <a:prstDash val="sysDash"/>
            <a:headEnd type="none" w="med" len="med"/>
            <a:tailEnd type="triangle" w="lg" len="lg"/>
          </a:ln>
          <a:effectLst/>
        </p:spPr>
      </p:cxnSp>
      <p:sp>
        <p:nvSpPr>
          <p:cNvPr id="170" name="Rectangle 169"/>
          <p:cNvSpPr/>
          <p:nvPr/>
        </p:nvSpPr>
        <p:spPr>
          <a:xfrm>
            <a:off x="3786939" y="5021102"/>
            <a:ext cx="516615" cy="16897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>
            <a:softEdge rad="31750"/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kern="0" dirty="0">
                <a:solidFill>
                  <a:prstClr val="black"/>
                </a:solidFill>
                <a:latin typeface="Trebuchet MS"/>
              </a:rPr>
              <a:t>Fulfills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211425" y="3523382"/>
            <a:ext cx="1851900" cy="190555"/>
          </a:xfrm>
          <a:prstGeom prst="rect">
            <a:avLst/>
          </a:prstGeom>
          <a:noFill/>
        </p:spPr>
        <p:txBody>
          <a:bodyPr wrap="none" lIns="56570" tIns="28284" rIns="56570" bIns="28284" rtlCol="0">
            <a:spAutoFit/>
          </a:bodyPr>
          <a:lstStyle/>
          <a:p>
            <a:r>
              <a:rPr lang="en-US" sz="867" dirty="0">
                <a:solidFill>
                  <a:prstClr val="black"/>
                </a:solidFill>
                <a:latin typeface="Trebuchet MS"/>
              </a:rPr>
              <a:t>Force, Mass, Energy or Information</a:t>
            </a:r>
          </a:p>
        </p:txBody>
      </p:sp>
      <p:cxnSp>
        <p:nvCxnSpPr>
          <p:cNvPr id="174" name="Elbow Connector 87"/>
          <p:cNvCxnSpPr>
            <a:stCxn id="147" idx="0"/>
            <a:endCxn id="160" idx="1"/>
          </p:cNvCxnSpPr>
          <p:nvPr/>
        </p:nvCxnSpPr>
        <p:spPr>
          <a:xfrm rot="5400000" flipH="1" flipV="1">
            <a:off x="3874753" y="519863"/>
            <a:ext cx="570521" cy="5402362"/>
          </a:xfrm>
          <a:prstGeom prst="curvedConnector3">
            <a:avLst>
              <a:gd name="adj1" fmla="val 50000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1851067" y="5370008"/>
            <a:ext cx="1216003" cy="441764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1115" kern="0" dirty="0">
                <a:solidFill>
                  <a:prstClr val="black"/>
                </a:solidFill>
                <a:latin typeface="Trebuchet MS"/>
              </a:rPr>
              <a:t>Design Component</a:t>
            </a:r>
          </a:p>
        </p:txBody>
      </p:sp>
      <p:cxnSp>
        <p:nvCxnSpPr>
          <p:cNvPr id="177" name="Straight Arrow Connector 176"/>
          <p:cNvCxnSpPr>
            <a:stCxn id="178" idx="0"/>
            <a:endCxn id="166" idx="2"/>
          </p:cNvCxnSpPr>
          <p:nvPr/>
        </p:nvCxnSpPr>
        <p:spPr>
          <a:xfrm flipV="1">
            <a:off x="5938416" y="5815947"/>
            <a:ext cx="17678" cy="241814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ysDash"/>
            <a:headEnd type="none" w="med" len="med"/>
            <a:tailEnd type="triangle" w="lg" len="lg"/>
          </a:ln>
          <a:effectLst/>
        </p:spPr>
      </p:cxnSp>
      <p:pic>
        <p:nvPicPr>
          <p:cNvPr id="178" name="Picture 17" descr="C:\Users\sherman.rf\AppData\Local\Microsoft\Windows\Temporary Internet Files\Content.IE5\79SZ6HA7\Meconic_acid_chemical_structur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6057761"/>
            <a:ext cx="708766" cy="578999"/>
          </a:xfrm>
          <a:prstGeom prst="rect">
            <a:avLst/>
          </a:prstGeom>
          <a:solidFill>
            <a:sysClr val="window" lastClr="FFFFFF"/>
          </a:solidFill>
        </p:spPr>
      </p:pic>
      <p:cxnSp>
        <p:nvCxnSpPr>
          <p:cNvPr id="179" name="Straight Arrow Connector 178"/>
          <p:cNvCxnSpPr>
            <a:cxnSpLocks/>
          </p:cNvCxnSpPr>
          <p:nvPr/>
        </p:nvCxnSpPr>
        <p:spPr>
          <a:xfrm flipV="1">
            <a:off x="4042445" y="5811773"/>
            <a:ext cx="0" cy="527476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 flipH="1" flipV="1">
            <a:off x="2456747" y="5797535"/>
            <a:ext cx="5444" cy="519069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ysDash"/>
            <a:headEnd type="none" w="med" len="med"/>
            <a:tailEnd type="triangle" w="lg" len="lg"/>
          </a:ln>
          <a:effectLst/>
        </p:spPr>
      </p:cxnSp>
      <p:grpSp>
        <p:nvGrpSpPr>
          <p:cNvPr id="182" name="Group 181"/>
          <p:cNvGrpSpPr/>
          <p:nvPr/>
        </p:nvGrpSpPr>
        <p:grpSpPr>
          <a:xfrm>
            <a:off x="7896248" y="2768367"/>
            <a:ext cx="2123463" cy="1557206"/>
            <a:chOff x="12674600" y="4470400"/>
            <a:chExt cx="3429000" cy="2514600"/>
          </a:xfrm>
          <a:solidFill>
            <a:srgbClr val="AA72D4"/>
          </a:solidFill>
        </p:grpSpPr>
        <p:sp>
          <p:nvSpPr>
            <p:cNvPr id="183" name="Rectangular Callout 182"/>
            <p:cNvSpPr/>
            <p:nvPr/>
          </p:nvSpPr>
          <p:spPr>
            <a:xfrm>
              <a:off x="12674600" y="4470400"/>
              <a:ext cx="3429000" cy="2514600"/>
            </a:xfrm>
            <a:prstGeom prst="wedgeRectCallout">
              <a:avLst>
                <a:gd name="adj1" fmla="val -86759"/>
                <a:gd name="adj2" fmla="val 61995"/>
              </a:avLst>
            </a:prstGeom>
            <a:grpFill/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867" b="1" kern="0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2722373" y="4828809"/>
              <a:ext cx="3059324" cy="2108238"/>
              <a:chOff x="11960373" y="3377667"/>
              <a:chExt cx="3059324" cy="2420166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 rot="16200000">
                <a:off x="11110837" y="4227203"/>
                <a:ext cx="2125252" cy="42617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566288">
                  <a:defRPr/>
                </a:pPr>
                <a:r>
                  <a:rPr lang="en-US" sz="1115" kern="0" dirty="0">
                    <a:solidFill>
                      <a:prstClr val="white"/>
                    </a:solidFill>
                    <a:latin typeface="Trebuchet MS"/>
                  </a:rPr>
                  <a:t>Battery Charge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2979399" y="5308598"/>
                <a:ext cx="2040298" cy="4892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566288">
                  <a:defRPr/>
                </a:pPr>
                <a:r>
                  <a:rPr lang="en-US" sz="1115" kern="0" dirty="0">
                    <a:solidFill>
                      <a:prstClr val="white"/>
                    </a:solidFill>
                    <a:latin typeface="Trebuchet MS"/>
                  </a:rPr>
                  <a:t>Re-Charge Count</a:t>
                </a: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12369800" y="3403600"/>
                <a:ext cx="2590800" cy="1905000"/>
                <a:chOff x="12369800" y="3403600"/>
                <a:chExt cx="3124200" cy="1905000"/>
              </a:xfrm>
              <a:grpFill/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12369800" y="3403600"/>
                  <a:ext cx="3124200" cy="1905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F8FA9">
                        <a:tint val="65000"/>
                        <a:lumMod val="110000"/>
                      </a:srgbClr>
                    </a:gs>
                    <a:gs pos="88000">
                      <a:srgbClr val="7F8FA9">
                        <a:tint val="90000"/>
                      </a:srgbClr>
                    </a:gs>
                  </a:gsLst>
                  <a:lin ang="5400000" scaled="0"/>
                </a:gradFill>
                <a:ln w="127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566288">
                    <a:defRPr/>
                  </a:pPr>
                  <a:endParaRPr lang="en-US" sz="1115" kern="0">
                    <a:solidFill>
                      <a:prstClr val="black"/>
                    </a:solidFill>
                    <a:latin typeface="Trebuchet MS"/>
                  </a:endParaRPr>
                </a:p>
              </p:txBody>
            </p: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2369800" y="4622800"/>
                  <a:ext cx="3124200" cy="533400"/>
                </a:xfrm>
                <a:prstGeom prst="line">
                  <a:avLst/>
                </a:prstGeom>
                <a:grpFill/>
                <a:ln w="38100" cap="rnd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2369800" y="4318000"/>
                  <a:ext cx="3124200" cy="190500"/>
                </a:xfrm>
                <a:prstGeom prst="line">
                  <a:avLst/>
                </a:prstGeom>
                <a:grpFill/>
                <a:ln w="38100" cap="rnd" cmpd="sng" algn="ctr">
                  <a:solidFill>
                    <a:srgbClr val="66FF33"/>
                  </a:solidFill>
                  <a:prstDash val="solid"/>
                </a:ln>
                <a:effectLst/>
              </p:spPr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2369800" y="4089400"/>
                  <a:ext cx="3124200" cy="152400"/>
                </a:xfrm>
                <a:prstGeom prst="line">
                  <a:avLst/>
                </a:prstGeom>
                <a:grpFill/>
                <a:ln w="38100" cap="rnd" cmpd="sng" algn="ctr">
                  <a:solidFill>
                    <a:srgbClr val="00FFFF"/>
                  </a:solidFill>
                  <a:prstDash val="solid"/>
                </a:ln>
                <a:effectLst/>
              </p:spPr>
            </p:cxnSp>
          </p:grpSp>
          <p:sp>
            <p:nvSpPr>
              <p:cNvPr id="188" name="Rectangular Callout 187"/>
              <p:cNvSpPr/>
              <p:nvPr/>
            </p:nvSpPr>
            <p:spPr>
              <a:xfrm>
                <a:off x="13436600" y="3479800"/>
                <a:ext cx="1143000" cy="457200"/>
              </a:xfrm>
              <a:prstGeom prst="wedgeRectCallout">
                <a:avLst>
                  <a:gd name="adj1" fmla="val -69500"/>
                  <a:gd name="adj2" fmla="val 91071"/>
                </a:avLst>
              </a:prstGeom>
              <a:grpFill/>
              <a:ln w="1270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566288">
                  <a:defRPr/>
                </a:pPr>
                <a:r>
                  <a:rPr lang="en-US" sz="867" kern="0" dirty="0">
                    <a:solidFill>
                      <a:prstClr val="black"/>
                    </a:solidFill>
                    <a:latin typeface="Trebuchet MS"/>
                  </a:rPr>
                  <a:t>Amp-</a:t>
                </a:r>
                <a:r>
                  <a:rPr lang="en-US" sz="867" kern="0" dirty="0" err="1">
                    <a:solidFill>
                      <a:prstClr val="black"/>
                    </a:solidFill>
                    <a:latin typeface="Trebuchet MS"/>
                  </a:rPr>
                  <a:t>Hr</a:t>
                </a:r>
                <a:r>
                  <a:rPr lang="en-US" sz="867" kern="0" dirty="0">
                    <a:solidFill>
                      <a:prstClr val="black"/>
                    </a:solidFill>
                    <a:latin typeface="Trebuchet MS"/>
                  </a:rPr>
                  <a:t>/Use</a:t>
                </a:r>
              </a:p>
            </p:txBody>
          </p:sp>
        </p:grpSp>
      </p:grpSp>
      <p:sp>
        <p:nvSpPr>
          <p:cNvPr id="199" name="Rectangle 198"/>
          <p:cNvSpPr/>
          <p:nvPr/>
        </p:nvSpPr>
        <p:spPr>
          <a:xfrm>
            <a:off x="1148354" y="4467138"/>
            <a:ext cx="990950" cy="347388"/>
          </a:xfrm>
          <a:prstGeom prst="rect">
            <a:avLst/>
          </a:prstGeom>
          <a:solidFill>
            <a:srgbClr val="FFB3B3"/>
          </a:solidFill>
          <a:ln w="1905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929" kern="0" dirty="0">
                <a:solidFill>
                  <a:prstClr val="black"/>
                </a:solidFill>
                <a:latin typeface="Trebuchet MS"/>
              </a:rPr>
              <a:t>Behavior Requirement</a:t>
            </a:r>
          </a:p>
        </p:txBody>
      </p:sp>
      <p:sp>
        <p:nvSpPr>
          <p:cNvPr id="200" name="Oval 199"/>
          <p:cNvSpPr/>
          <p:nvPr/>
        </p:nvSpPr>
        <p:spPr>
          <a:xfrm>
            <a:off x="2799945" y="4325574"/>
            <a:ext cx="94377" cy="283128"/>
          </a:xfrm>
          <a:prstGeom prst="ellipse">
            <a:avLst/>
          </a:prstGeom>
          <a:noFill/>
          <a:ln w="1905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115" kern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201" name="Elbow Connector 1042"/>
          <p:cNvCxnSpPr>
            <a:stCxn id="199" idx="3"/>
            <a:endCxn id="200" idx="3"/>
          </p:cNvCxnSpPr>
          <p:nvPr/>
        </p:nvCxnSpPr>
        <p:spPr>
          <a:xfrm flipV="1">
            <a:off x="2139304" y="4567248"/>
            <a:ext cx="674454" cy="73593"/>
          </a:xfrm>
          <a:prstGeom prst="curvedConnector2">
            <a:avLst/>
          </a:prstGeom>
          <a:noFill/>
          <a:ln w="12700" cap="rnd" cmpd="sng" algn="ctr">
            <a:solidFill>
              <a:srgbClr val="C00000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157604" y="1074707"/>
            <a:ext cx="2314634" cy="771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latin typeface="+mj-lt"/>
              </a:rPr>
              <a:t>William Schindel (of ICTT) is the creator of this canonical model called “Systematica”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EE723-028C-4E7F-BD30-C6C2DF896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47" y="6057761"/>
            <a:ext cx="530848" cy="517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32A03-DCBA-4880-A59A-879A1A051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81" y="5998729"/>
            <a:ext cx="692100" cy="692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75B4FF-C2AD-46B0-86EE-97512E0D5765}"/>
              </a:ext>
            </a:extLst>
          </p:cNvPr>
          <p:cNvGrpSpPr/>
          <p:nvPr/>
        </p:nvGrpSpPr>
        <p:grpSpPr>
          <a:xfrm>
            <a:off x="7830847" y="1038289"/>
            <a:ext cx="1852699" cy="1199719"/>
            <a:chOff x="7647505" y="1060836"/>
            <a:chExt cx="2123463" cy="1557206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DE7766A-ACD3-42AE-93B7-4197756A1961}"/>
                </a:ext>
              </a:extLst>
            </p:cNvPr>
            <p:cNvGrpSpPr/>
            <p:nvPr/>
          </p:nvGrpSpPr>
          <p:grpSpPr>
            <a:xfrm>
              <a:off x="7647505" y="1060836"/>
              <a:ext cx="2123463" cy="1557206"/>
              <a:chOff x="12674600" y="4470400"/>
              <a:chExt cx="3429000" cy="2514600"/>
            </a:xfrm>
            <a:solidFill>
              <a:srgbClr val="AA72D4"/>
            </a:solidFill>
          </p:grpSpPr>
          <p:sp>
            <p:nvSpPr>
              <p:cNvPr id="181" name="Rectangular Callout 182">
                <a:extLst>
                  <a:ext uri="{FF2B5EF4-FFF2-40B4-BE49-F238E27FC236}">
                    <a16:creationId xmlns:a16="http://schemas.microsoft.com/office/drawing/2014/main" id="{DDBE3CE2-4CB2-42BB-8047-8FED7604B682}"/>
                  </a:ext>
                </a:extLst>
              </p:cNvPr>
              <p:cNvSpPr/>
              <p:nvPr/>
            </p:nvSpPr>
            <p:spPr>
              <a:xfrm>
                <a:off x="12674600" y="4470400"/>
                <a:ext cx="3429000" cy="2514600"/>
              </a:xfrm>
              <a:prstGeom prst="wedgeRectCallout">
                <a:avLst>
                  <a:gd name="adj1" fmla="val -87746"/>
                  <a:gd name="adj2" fmla="val 73242"/>
                </a:avLst>
              </a:prstGeom>
              <a:grpFill/>
              <a:ln w="19050" cap="rnd" cmpd="sng" algn="ctr">
                <a:solidFill>
                  <a:srgbClr val="4A66AC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566288">
                  <a:defRPr/>
                </a:pPr>
                <a:endParaRPr lang="en-US" sz="867" b="1" kern="0">
                  <a:solidFill>
                    <a:prstClr val="white"/>
                  </a:solidFill>
                  <a:latin typeface="Trebuchet MS"/>
                </a:endParaRP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6282781-2FB0-4192-961A-EE49B79E45E3}"/>
                  </a:ext>
                </a:extLst>
              </p:cNvPr>
              <p:cNvGrpSpPr/>
              <p:nvPr/>
            </p:nvGrpSpPr>
            <p:grpSpPr>
              <a:xfrm>
                <a:off x="12722376" y="4851399"/>
                <a:ext cx="3000224" cy="2085647"/>
                <a:chOff x="11960376" y="3403600"/>
                <a:chExt cx="3000224" cy="2394233"/>
              </a:xfrm>
              <a:grpFill/>
            </p:grpSpPr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A66E4B5A-053D-4929-AF0C-3F30DC460E4E}"/>
                    </a:ext>
                  </a:extLst>
                </p:cNvPr>
                <p:cNvSpPr txBox="1"/>
                <p:nvPr/>
              </p:nvSpPr>
              <p:spPr>
                <a:xfrm rot="16200000">
                  <a:off x="11308447" y="4227203"/>
                  <a:ext cx="1730037" cy="4261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566288">
                    <a:defRPr/>
                  </a:pPr>
                  <a:r>
                    <a:rPr lang="en-US" sz="1115" kern="0" dirty="0">
                      <a:solidFill>
                        <a:prstClr val="white"/>
                      </a:solidFill>
                      <a:latin typeface="Trebuchet MS"/>
                    </a:rPr>
                    <a:t>Satisfaction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0BCBB9CE-212D-4473-8A64-0CC677235BF8}"/>
                    </a:ext>
                  </a:extLst>
                </p:cNvPr>
                <p:cNvSpPr txBox="1"/>
                <p:nvPr/>
              </p:nvSpPr>
              <p:spPr>
                <a:xfrm>
                  <a:off x="12979398" y="5308598"/>
                  <a:ext cx="1525175" cy="48923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566288">
                    <a:defRPr/>
                  </a:pPr>
                  <a:r>
                    <a:rPr lang="en-US" sz="1115" kern="0" dirty="0">
                      <a:solidFill>
                        <a:prstClr val="white"/>
                      </a:solidFill>
                      <a:latin typeface="Trebuchet MS"/>
                    </a:rPr>
                    <a:t>Battery Life</a:t>
                  </a: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F1B467D8-32EF-4B84-A139-C8FB7D6A39C6}"/>
                    </a:ext>
                  </a:extLst>
                </p:cNvPr>
                <p:cNvSpPr/>
                <p:nvPr/>
              </p:nvSpPr>
              <p:spPr>
                <a:xfrm>
                  <a:off x="12369799" y="3403600"/>
                  <a:ext cx="2590801" cy="1905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F8FA9">
                        <a:tint val="65000"/>
                        <a:lumMod val="110000"/>
                      </a:srgbClr>
                    </a:gs>
                    <a:gs pos="88000">
                      <a:srgbClr val="7F8FA9">
                        <a:tint val="90000"/>
                      </a:srgbClr>
                    </a:gs>
                  </a:gsLst>
                  <a:lin ang="5400000" scaled="0"/>
                </a:gradFill>
                <a:ln w="127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566288">
                    <a:defRPr/>
                  </a:pPr>
                  <a:endParaRPr lang="en-US" sz="1115" kern="0">
                    <a:solidFill>
                      <a:prstClr val="black"/>
                    </a:solidFill>
                    <a:latin typeface="Trebuchet MS"/>
                  </a:endParaRPr>
                </a:p>
              </p:txBody>
            </p:sp>
          </p:grpSp>
        </p:grp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221AD8A-D863-40C0-B929-D3DABAEE2038}"/>
                </a:ext>
              </a:extLst>
            </p:cNvPr>
            <p:cNvSpPr/>
            <p:nvPr/>
          </p:nvSpPr>
          <p:spPr>
            <a:xfrm>
              <a:off x="7947837" y="1704731"/>
              <a:ext cx="1584960" cy="603478"/>
            </a:xfrm>
            <a:custGeom>
              <a:avLst/>
              <a:gdLst>
                <a:gd name="connsiteX0" fmla="*/ 0 w 1600200"/>
                <a:gd name="connsiteY0" fmla="*/ 616366 h 616366"/>
                <a:gd name="connsiteX1" fmla="*/ 401320 w 1600200"/>
                <a:gd name="connsiteY1" fmla="*/ 95666 h 616366"/>
                <a:gd name="connsiteX2" fmla="*/ 1600200 w 1600200"/>
                <a:gd name="connsiteY2" fmla="*/ 1686 h 616366"/>
                <a:gd name="connsiteX0" fmla="*/ 0 w 1584960"/>
                <a:gd name="connsiteY0" fmla="*/ 603478 h 603478"/>
                <a:gd name="connsiteX1" fmla="*/ 386080 w 1584960"/>
                <a:gd name="connsiteY1" fmla="*/ 95478 h 603478"/>
                <a:gd name="connsiteX2" fmla="*/ 1584960 w 1584960"/>
                <a:gd name="connsiteY2" fmla="*/ 1498 h 6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4960" h="603478">
                  <a:moveTo>
                    <a:pt x="0" y="603478"/>
                  </a:moveTo>
                  <a:cubicBezTo>
                    <a:pt x="67310" y="394351"/>
                    <a:pt x="121920" y="195808"/>
                    <a:pt x="386080" y="95478"/>
                  </a:cubicBezTo>
                  <a:cubicBezTo>
                    <a:pt x="650240" y="-4852"/>
                    <a:pt x="1118870" y="-2736"/>
                    <a:pt x="1584960" y="149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8CC701-4B04-4437-ADD4-49554BD215EA}"/>
              </a:ext>
            </a:extLst>
          </p:cNvPr>
          <p:cNvSpPr/>
          <p:nvPr/>
        </p:nvSpPr>
        <p:spPr>
          <a:xfrm>
            <a:off x="1676312" y="3958542"/>
            <a:ext cx="248450" cy="486136"/>
          </a:xfrm>
          <a:custGeom>
            <a:avLst/>
            <a:gdLst>
              <a:gd name="connsiteX0" fmla="*/ 0 w 257912"/>
              <a:gd name="connsiteY0" fmla="*/ 486136 h 486136"/>
              <a:gd name="connsiteX1" fmla="*/ 231494 w 257912"/>
              <a:gd name="connsiteY1" fmla="*/ 347240 h 486136"/>
              <a:gd name="connsiteX2" fmla="*/ 243068 w 257912"/>
              <a:gd name="connsiteY2" fmla="*/ 0 h 486136"/>
              <a:gd name="connsiteX0" fmla="*/ 0 w 244275"/>
              <a:gd name="connsiteY0" fmla="*/ 486136 h 486136"/>
              <a:gd name="connsiteX1" fmla="*/ 97487 w 244275"/>
              <a:gd name="connsiteY1" fmla="*/ 260530 h 486136"/>
              <a:gd name="connsiteX2" fmla="*/ 243068 w 244275"/>
              <a:gd name="connsiteY2" fmla="*/ 0 h 486136"/>
              <a:gd name="connsiteX0" fmla="*/ 1223 w 245498"/>
              <a:gd name="connsiteY0" fmla="*/ 486136 h 486136"/>
              <a:gd name="connsiteX1" fmla="*/ 98710 w 245498"/>
              <a:gd name="connsiteY1" fmla="*/ 260530 h 486136"/>
              <a:gd name="connsiteX2" fmla="*/ 244291 w 245498"/>
              <a:gd name="connsiteY2" fmla="*/ 0 h 486136"/>
              <a:gd name="connsiteX0" fmla="*/ 1223 w 245941"/>
              <a:gd name="connsiteY0" fmla="*/ 486136 h 486136"/>
              <a:gd name="connsiteX1" fmla="*/ 98710 w 245941"/>
              <a:gd name="connsiteY1" fmla="*/ 260530 h 486136"/>
              <a:gd name="connsiteX2" fmla="*/ 244291 w 245941"/>
              <a:gd name="connsiteY2" fmla="*/ 0 h 486136"/>
              <a:gd name="connsiteX0" fmla="*/ 2016 w 246734"/>
              <a:gd name="connsiteY0" fmla="*/ 486136 h 486136"/>
              <a:gd name="connsiteX1" fmla="*/ 99503 w 246734"/>
              <a:gd name="connsiteY1" fmla="*/ 260530 h 486136"/>
              <a:gd name="connsiteX2" fmla="*/ 245084 w 246734"/>
              <a:gd name="connsiteY2" fmla="*/ 0 h 486136"/>
              <a:gd name="connsiteX0" fmla="*/ 2016 w 248450"/>
              <a:gd name="connsiteY0" fmla="*/ 486136 h 486136"/>
              <a:gd name="connsiteX1" fmla="*/ 99503 w 248450"/>
              <a:gd name="connsiteY1" fmla="*/ 260530 h 486136"/>
              <a:gd name="connsiteX2" fmla="*/ 245084 w 248450"/>
              <a:gd name="connsiteY2" fmla="*/ 0 h 4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450" h="486136">
                <a:moveTo>
                  <a:pt x="2016" y="486136"/>
                </a:moveTo>
                <a:cubicBezTo>
                  <a:pt x="-9173" y="424814"/>
                  <a:pt x="26607" y="328218"/>
                  <a:pt x="99503" y="260530"/>
                </a:cubicBezTo>
                <a:cubicBezTo>
                  <a:pt x="176209" y="185222"/>
                  <a:pt x="267172" y="127393"/>
                  <a:pt x="245084" y="0"/>
                </a:cubicBezTo>
              </a:path>
            </a:pathLst>
          </a:custGeom>
          <a:noFill/>
          <a:ln w="19050" cap="rnd" cmpd="sng" algn="ctr">
            <a:solidFill>
              <a:srgbClr val="C00000"/>
            </a:solidFill>
            <a:prstDash val="sysDash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AE714C29-59D2-41CC-B0E7-F6A909A4EC9E}"/>
              </a:ext>
            </a:extLst>
          </p:cNvPr>
          <p:cNvSpPr/>
          <p:nvPr/>
        </p:nvSpPr>
        <p:spPr>
          <a:xfrm>
            <a:off x="3138381" y="3585804"/>
            <a:ext cx="94377" cy="283128"/>
          </a:xfrm>
          <a:prstGeom prst="ellipse">
            <a:avLst/>
          </a:prstGeom>
          <a:noFill/>
          <a:ln w="1905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endParaRPr lang="en-US" sz="1115" kern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190" name="Elbow Connector 1042">
            <a:extLst>
              <a:ext uri="{FF2B5EF4-FFF2-40B4-BE49-F238E27FC236}">
                <a16:creationId xmlns:a16="http://schemas.microsoft.com/office/drawing/2014/main" id="{A270D9E5-A697-4F2C-8AE8-129485814893}"/>
              </a:ext>
            </a:extLst>
          </p:cNvPr>
          <p:cNvCxnSpPr>
            <a:cxnSpLocks/>
            <a:stCxn id="11" idx="0"/>
            <a:endCxn id="189" idx="4"/>
          </p:cNvCxnSpPr>
          <p:nvPr/>
        </p:nvCxnSpPr>
        <p:spPr>
          <a:xfrm rot="5400000" flipH="1" flipV="1">
            <a:off x="2306959" y="3588519"/>
            <a:ext cx="598197" cy="1159025"/>
          </a:xfrm>
          <a:prstGeom prst="curvedConnector3">
            <a:avLst>
              <a:gd name="adj1" fmla="val 50000"/>
            </a:avLst>
          </a:prstGeom>
          <a:noFill/>
          <a:ln w="12700" cap="rnd" cmpd="sng" algn="ctr">
            <a:solidFill>
              <a:srgbClr val="C00000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DAA3E-7D17-49D5-95C7-7E3A2D2F9E2F}"/>
              </a:ext>
            </a:extLst>
          </p:cNvPr>
          <p:cNvSpPr/>
          <p:nvPr/>
        </p:nvSpPr>
        <p:spPr>
          <a:xfrm>
            <a:off x="1975036" y="4467129"/>
            <a:ext cx="103018" cy="77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978640" y="5017827"/>
            <a:ext cx="516615" cy="16897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>
            <a:softEdge rad="31750"/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kern="0" dirty="0">
                <a:solidFill>
                  <a:prstClr val="black"/>
                </a:solidFill>
                <a:latin typeface="Trebuchet MS"/>
              </a:rPr>
              <a:t>Fulfills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946072" y="5012658"/>
            <a:ext cx="516615" cy="16897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>
            <a:softEdge rad="31750"/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743" kern="0" dirty="0">
                <a:solidFill>
                  <a:prstClr val="black"/>
                </a:solidFill>
                <a:latin typeface="Trebuchet MS"/>
              </a:rPr>
              <a:t>Fulfills</a:t>
            </a:r>
          </a:p>
        </p:txBody>
      </p:sp>
    </p:spTree>
    <p:extLst>
      <p:ext uri="{BB962C8B-B14F-4D97-AF65-F5344CB8AC3E}">
        <p14:creationId xmlns:p14="http://schemas.microsoft.com/office/powerpoint/2010/main" val="31608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9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9" grpId="0" animBg="1"/>
      <p:bldP spid="160" grpId="0" animBg="1"/>
      <p:bldP spid="161" grpId="0" animBg="1"/>
      <p:bldP spid="166" grpId="0" animBg="1"/>
      <p:bldP spid="167" grpId="0" animBg="1"/>
      <p:bldP spid="168" grpId="0" animBg="1"/>
      <p:bldP spid="170" grpId="0" animBg="1"/>
      <p:bldP spid="172" grpId="0"/>
      <p:bldP spid="175" grpId="0" animBg="1"/>
      <p:bldP spid="199" grpId="0" animBg="1"/>
      <p:bldP spid="200" grpId="0" animBg="1"/>
      <p:bldP spid="2" grpId="0"/>
      <p:bldP spid="10" grpId="0" animBg="1"/>
      <p:bldP spid="189" grpId="0" animBg="1"/>
      <p:bldP spid="171" grpId="0" animBg="1"/>
      <p:bldP spid="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747730" y="3259978"/>
            <a:ext cx="6766560" cy="2312216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96" name="Rounded Rectangle 95"/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1486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03" name="Straight Arrow Connector 102"/>
            <p:cNvCxnSpPr>
              <a:stCxn id="100" idx="3"/>
              <a:endCxn id="102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04" name="Straight Arrow Connector 43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05" name="Straight Arrow Connector 44"/>
            <p:cNvCxnSpPr>
              <a:stCxn id="102" idx="2"/>
              <a:endCxn id="101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09473" y="5689600"/>
              <a:ext cx="3104193" cy="36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867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929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15" name="Elbow Connector 1042"/>
            <p:cNvCxnSpPr>
              <a:stCxn id="113" idx="3"/>
              <a:endCxn id="114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Example: </a:t>
            </a:r>
            <a:r>
              <a:rPr lang="en-US" b="1" dirty="0"/>
              <a:t>Canonical Systems Fractal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747730" y="3259978"/>
            <a:ext cx="6766560" cy="2312216"/>
            <a:chOff x="1473200" y="4699000"/>
            <a:chExt cx="10896600" cy="3733800"/>
          </a:xfrm>
          <a:scene3d>
            <a:camera prst="orthographicFront"/>
            <a:lightRig rig="threePt" dir="t"/>
          </a:scene3d>
        </p:grpSpPr>
        <p:sp>
          <p:nvSpPr>
            <p:cNvPr id="117" name="Rounded Rectangle 116"/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1486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24" name="Straight Arrow Connector 123"/>
            <p:cNvCxnSpPr>
              <a:stCxn id="121" idx="3"/>
              <a:endCxn id="123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5" name="Straight Arrow Connector 43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26" name="Straight Arrow Connector 44"/>
            <p:cNvCxnSpPr>
              <a:stCxn id="123" idx="2"/>
              <a:endCxn id="122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27" name="Rectangle 126"/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9473" y="5689600"/>
              <a:ext cx="3104193" cy="36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867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929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36" name="Elbow Connector 1042"/>
            <p:cNvCxnSpPr>
              <a:stCxn id="134" idx="3"/>
              <a:endCxn id="135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37" name="Group 136"/>
          <p:cNvGrpSpPr>
            <a:grpSpLocks noChangeAspect="1"/>
          </p:cNvGrpSpPr>
          <p:nvPr/>
        </p:nvGrpSpPr>
        <p:grpSpPr>
          <a:xfrm>
            <a:off x="134293" y="4203738"/>
            <a:ext cx="4131364" cy="1415642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138" name="Rounded Rectangle 137"/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619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45" name="Straight Arrow Connector 144"/>
            <p:cNvCxnSpPr>
              <a:stCxn id="142" idx="3"/>
              <a:endCxn id="144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46" name="Straight Arrow Connector 43"/>
            <p:cNvCxnSpPr>
              <a:stCxn id="142" idx="2"/>
              <a:endCxn id="143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47" name="Straight Arrow Connector 44"/>
            <p:cNvCxnSpPr>
              <a:stCxn id="144" idx="2"/>
              <a:endCxn id="143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48" name="Rectangle 147"/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109474" y="5689599"/>
              <a:ext cx="2778623" cy="419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434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57" name="Elbow Connector 1042"/>
            <p:cNvCxnSpPr>
              <a:stCxn id="155" idx="3"/>
              <a:endCxn id="156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58" name="Straight Arrow Connector 157"/>
          <p:cNvCxnSpPr/>
          <p:nvPr/>
        </p:nvCxnSpPr>
        <p:spPr>
          <a:xfrm flipV="1">
            <a:off x="1078044" y="2457780"/>
            <a:ext cx="707821" cy="2500968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59" name="Straight Arrow Connector 158"/>
          <p:cNvCxnSpPr/>
          <p:nvPr/>
        </p:nvCxnSpPr>
        <p:spPr>
          <a:xfrm flipH="1" flipV="1">
            <a:off x="1880243" y="2457780"/>
            <a:ext cx="188752" cy="2500968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60" name="Straight Arrow Connector 159"/>
          <p:cNvCxnSpPr>
            <a:cxnSpLocks/>
          </p:cNvCxnSpPr>
          <p:nvPr/>
        </p:nvCxnSpPr>
        <p:spPr>
          <a:xfrm flipH="1" flipV="1">
            <a:off x="2099908" y="2457780"/>
            <a:ext cx="960035" cy="2217840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1455558" y="4864371"/>
            <a:ext cx="4131364" cy="1415642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162" name="Rounded Rectangle 161"/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619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69" name="Straight Arrow Connector 168"/>
            <p:cNvCxnSpPr>
              <a:stCxn id="166" idx="3"/>
              <a:endCxn id="168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70" name="Straight Arrow Connector 43"/>
            <p:cNvCxnSpPr>
              <a:stCxn id="166" idx="2"/>
              <a:endCxn id="167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71" name="Straight Arrow Connector 44"/>
            <p:cNvCxnSpPr>
              <a:stCxn id="168" idx="2"/>
              <a:endCxn id="167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72" name="Rectangle 171"/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109474" y="5689599"/>
              <a:ext cx="2778623" cy="419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434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81" name="Elbow Connector 1042"/>
            <p:cNvCxnSpPr>
              <a:stCxn id="179" idx="3"/>
              <a:endCxn id="180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82" name="Straight Arrow Connector 181"/>
          <p:cNvCxnSpPr/>
          <p:nvPr/>
        </p:nvCxnSpPr>
        <p:spPr>
          <a:xfrm flipH="1" flipV="1">
            <a:off x="1927429" y="2457782"/>
            <a:ext cx="377505" cy="3208789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 flipH="1" flipV="1">
            <a:off x="2021817" y="2457782"/>
            <a:ext cx="1274077" cy="3208789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4" name="Straight Arrow Connector 183"/>
          <p:cNvCxnSpPr>
            <a:cxnSpLocks/>
          </p:cNvCxnSpPr>
          <p:nvPr/>
        </p:nvCxnSpPr>
        <p:spPr>
          <a:xfrm flipH="1" flipV="1">
            <a:off x="2149960" y="2410592"/>
            <a:ext cx="2136883" cy="2972850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93" name="Cloud 92">
            <a:extLst>
              <a:ext uri="{FF2B5EF4-FFF2-40B4-BE49-F238E27FC236}">
                <a16:creationId xmlns:a16="http://schemas.microsoft.com/office/drawing/2014/main" id="{230CF78A-622B-4C0A-8170-02AAA2779A26}"/>
              </a:ext>
            </a:extLst>
          </p:cNvPr>
          <p:cNvSpPr/>
          <p:nvPr/>
        </p:nvSpPr>
        <p:spPr>
          <a:xfrm>
            <a:off x="5365388" y="2613532"/>
            <a:ext cx="897557" cy="451025"/>
          </a:xfrm>
          <a:prstGeom prst="cloud">
            <a:avLst/>
          </a:prstGeom>
          <a:solidFill>
            <a:srgbClr val="AA72D4"/>
          </a:solidFill>
          <a:ln w="19050" cap="rnd" cmpd="sng" algn="ctr">
            <a:solidFill>
              <a:srgbClr val="4A66AC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70" tIns="28284" rIns="56570" bIns="28284" rtlCol="0" anchor="ctr"/>
          <a:lstStyle/>
          <a:p>
            <a:pPr algn="ctr" defTabSz="566288">
              <a:defRPr/>
            </a:pPr>
            <a:r>
              <a:rPr lang="en-US" sz="867" b="1" kern="0" dirty="0">
                <a:solidFill>
                  <a:prstClr val="white"/>
                </a:solidFill>
                <a:latin typeface="Trebuchet MS"/>
              </a:rPr>
              <a:t>Coupling</a:t>
            </a:r>
          </a:p>
        </p:txBody>
      </p:sp>
      <p:cxnSp>
        <p:nvCxnSpPr>
          <p:cNvPr id="94" name="Elbow Connector 87">
            <a:extLst>
              <a:ext uri="{FF2B5EF4-FFF2-40B4-BE49-F238E27FC236}">
                <a16:creationId xmlns:a16="http://schemas.microsoft.com/office/drawing/2014/main" id="{D25B8518-BA87-4D80-991A-268387B31B08}"/>
              </a:ext>
            </a:extLst>
          </p:cNvPr>
          <p:cNvCxnSpPr>
            <a:cxnSpLocks/>
            <a:stCxn id="93" idx="3"/>
          </p:cNvCxnSpPr>
          <p:nvPr/>
        </p:nvCxnSpPr>
        <p:spPr>
          <a:xfrm rot="5400000" flipH="1" flipV="1">
            <a:off x="5590019" y="1966394"/>
            <a:ext cx="897075" cy="448778"/>
          </a:xfrm>
          <a:prstGeom prst="curvedConnector3">
            <a:avLst>
              <a:gd name="adj1" fmla="val 50000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85" name="Elbow Connector 87">
            <a:extLst>
              <a:ext uri="{FF2B5EF4-FFF2-40B4-BE49-F238E27FC236}">
                <a16:creationId xmlns:a16="http://schemas.microsoft.com/office/drawing/2014/main" id="{3B9088A0-558C-4622-A848-4152F28AE255}"/>
              </a:ext>
            </a:extLst>
          </p:cNvPr>
          <p:cNvCxnSpPr>
            <a:cxnSpLocks/>
            <a:stCxn id="172" idx="1"/>
            <a:endCxn id="93" idx="1"/>
          </p:cNvCxnSpPr>
          <p:nvPr/>
        </p:nvCxnSpPr>
        <p:spPr>
          <a:xfrm rot="10800000" flipH="1">
            <a:off x="4945833" y="3064077"/>
            <a:ext cx="868334" cy="2231760"/>
          </a:xfrm>
          <a:prstGeom prst="curvedConnector4">
            <a:avLst>
              <a:gd name="adj1" fmla="val -26326"/>
              <a:gd name="adj2" fmla="val 51475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cxnSp>
        <p:nvCxnSpPr>
          <p:cNvPr id="186" name="Elbow Connector 87">
            <a:extLst>
              <a:ext uri="{FF2B5EF4-FFF2-40B4-BE49-F238E27FC236}">
                <a16:creationId xmlns:a16="http://schemas.microsoft.com/office/drawing/2014/main" id="{F6A4654D-BCE1-4339-BF8D-4FE0BEDF6C7A}"/>
              </a:ext>
            </a:extLst>
          </p:cNvPr>
          <p:cNvCxnSpPr>
            <a:cxnSpLocks/>
            <a:stCxn id="148" idx="1"/>
            <a:endCxn id="93" idx="2"/>
          </p:cNvCxnSpPr>
          <p:nvPr/>
        </p:nvCxnSpPr>
        <p:spPr>
          <a:xfrm rot="10800000" flipH="1">
            <a:off x="3624568" y="2839046"/>
            <a:ext cx="1743604" cy="1796159"/>
          </a:xfrm>
          <a:prstGeom prst="curvedConnector3">
            <a:avLst>
              <a:gd name="adj1" fmla="val -13111"/>
            </a:avLst>
          </a:prstGeom>
          <a:noFill/>
          <a:ln w="28575" cap="rnd" cmpd="sng" algn="ctr">
            <a:solidFill>
              <a:srgbClr val="7030A0"/>
            </a:solidFill>
            <a:prstDash val="sysDash"/>
            <a:headEnd type="none" w="med" len="med"/>
            <a:tailEnd type="triangle" w="lg" len="lg"/>
          </a:ln>
          <a:effectLst/>
        </p:spPr>
      </p:cxnSp>
      <p:sp>
        <p:nvSpPr>
          <p:cNvPr id="187" name="Freeform 3">
            <a:extLst>
              <a:ext uri="{FF2B5EF4-FFF2-40B4-BE49-F238E27FC236}">
                <a16:creationId xmlns:a16="http://schemas.microsoft.com/office/drawing/2014/main" id="{1767EEB0-4794-4484-BDDA-716272106346}"/>
              </a:ext>
            </a:extLst>
          </p:cNvPr>
          <p:cNvSpPr/>
          <p:nvPr/>
        </p:nvSpPr>
        <p:spPr>
          <a:xfrm>
            <a:off x="7709415" y="3137493"/>
            <a:ext cx="2015001" cy="2132289"/>
          </a:xfrm>
          <a:custGeom>
            <a:avLst/>
            <a:gdLst>
              <a:gd name="connsiteX0" fmla="*/ 1337182 w 3462299"/>
              <a:gd name="connsiteY0" fmla="*/ 47625 h 3606959"/>
              <a:gd name="connsiteX1" fmla="*/ 1241932 w 3462299"/>
              <a:gd name="connsiteY1" fmla="*/ 57150 h 3606959"/>
              <a:gd name="connsiteX2" fmla="*/ 813307 w 3462299"/>
              <a:gd name="connsiteY2" fmla="*/ 38100 h 3606959"/>
              <a:gd name="connsiteX3" fmla="*/ 518032 w 3462299"/>
              <a:gd name="connsiteY3" fmla="*/ 47625 h 3606959"/>
              <a:gd name="connsiteX4" fmla="*/ 479932 w 3462299"/>
              <a:gd name="connsiteY4" fmla="*/ 57150 h 3606959"/>
              <a:gd name="connsiteX5" fmla="*/ 451357 w 3462299"/>
              <a:gd name="connsiteY5" fmla="*/ 76200 h 3606959"/>
              <a:gd name="connsiteX6" fmla="*/ 394207 w 3462299"/>
              <a:gd name="connsiteY6" fmla="*/ 104775 h 3606959"/>
              <a:gd name="connsiteX7" fmla="*/ 337057 w 3462299"/>
              <a:gd name="connsiteY7" fmla="*/ 161925 h 3606959"/>
              <a:gd name="connsiteX8" fmla="*/ 298957 w 3462299"/>
              <a:gd name="connsiteY8" fmla="*/ 190500 h 3606959"/>
              <a:gd name="connsiteX9" fmla="*/ 213232 w 3462299"/>
              <a:gd name="connsiteY9" fmla="*/ 247650 h 3606959"/>
              <a:gd name="connsiteX10" fmla="*/ 175132 w 3462299"/>
              <a:gd name="connsiteY10" fmla="*/ 304800 h 3606959"/>
              <a:gd name="connsiteX11" fmla="*/ 156082 w 3462299"/>
              <a:gd name="connsiteY11" fmla="*/ 333375 h 3606959"/>
              <a:gd name="connsiteX12" fmla="*/ 79882 w 3462299"/>
              <a:gd name="connsiteY12" fmla="*/ 409575 h 3606959"/>
              <a:gd name="connsiteX13" fmla="*/ 60832 w 3462299"/>
              <a:gd name="connsiteY13" fmla="*/ 438150 h 3606959"/>
              <a:gd name="connsiteX14" fmla="*/ 32257 w 3462299"/>
              <a:gd name="connsiteY14" fmla="*/ 495300 h 3606959"/>
              <a:gd name="connsiteX15" fmla="*/ 22732 w 3462299"/>
              <a:gd name="connsiteY15" fmla="*/ 609600 h 3606959"/>
              <a:gd name="connsiteX16" fmla="*/ 22732 w 3462299"/>
              <a:gd name="connsiteY16" fmla="*/ 847725 h 3606959"/>
              <a:gd name="connsiteX17" fmla="*/ 60832 w 3462299"/>
              <a:gd name="connsiteY17" fmla="*/ 904875 h 3606959"/>
              <a:gd name="connsiteX18" fmla="*/ 127507 w 3462299"/>
              <a:gd name="connsiteY18" fmla="*/ 1009650 h 3606959"/>
              <a:gd name="connsiteX19" fmla="*/ 156082 w 3462299"/>
              <a:gd name="connsiteY19" fmla="*/ 1047750 h 3606959"/>
              <a:gd name="connsiteX20" fmla="*/ 175132 w 3462299"/>
              <a:gd name="connsiteY20" fmla="*/ 1076325 h 3606959"/>
              <a:gd name="connsiteX21" fmla="*/ 203707 w 3462299"/>
              <a:gd name="connsiteY21" fmla="*/ 1095375 h 3606959"/>
              <a:gd name="connsiteX22" fmla="*/ 251332 w 3462299"/>
              <a:gd name="connsiteY22" fmla="*/ 1152525 h 3606959"/>
              <a:gd name="connsiteX23" fmla="*/ 289432 w 3462299"/>
              <a:gd name="connsiteY23" fmla="*/ 1171575 h 3606959"/>
              <a:gd name="connsiteX24" fmla="*/ 318007 w 3462299"/>
              <a:gd name="connsiteY24" fmla="*/ 1200150 h 3606959"/>
              <a:gd name="connsiteX25" fmla="*/ 422782 w 3462299"/>
              <a:gd name="connsiteY25" fmla="*/ 1219200 h 3606959"/>
              <a:gd name="connsiteX26" fmla="*/ 527557 w 3462299"/>
              <a:gd name="connsiteY26" fmla="*/ 1247775 h 3606959"/>
              <a:gd name="connsiteX27" fmla="*/ 565657 w 3462299"/>
              <a:gd name="connsiteY27" fmla="*/ 1276350 h 3606959"/>
              <a:gd name="connsiteX28" fmla="*/ 594232 w 3462299"/>
              <a:gd name="connsiteY28" fmla="*/ 1285875 h 3606959"/>
              <a:gd name="connsiteX29" fmla="*/ 613282 w 3462299"/>
              <a:gd name="connsiteY29" fmla="*/ 1314450 h 3606959"/>
              <a:gd name="connsiteX30" fmla="*/ 641857 w 3462299"/>
              <a:gd name="connsiteY30" fmla="*/ 1333500 h 3606959"/>
              <a:gd name="connsiteX31" fmla="*/ 679957 w 3462299"/>
              <a:gd name="connsiteY31" fmla="*/ 1390650 h 3606959"/>
              <a:gd name="connsiteX32" fmla="*/ 708532 w 3462299"/>
              <a:gd name="connsiteY32" fmla="*/ 1419225 h 3606959"/>
              <a:gd name="connsiteX33" fmla="*/ 765682 w 3462299"/>
              <a:gd name="connsiteY33" fmla="*/ 1504950 h 3606959"/>
              <a:gd name="connsiteX34" fmla="*/ 813307 w 3462299"/>
              <a:gd name="connsiteY34" fmla="*/ 1581150 h 3606959"/>
              <a:gd name="connsiteX35" fmla="*/ 860932 w 3462299"/>
              <a:gd name="connsiteY35" fmla="*/ 1676400 h 3606959"/>
              <a:gd name="connsiteX36" fmla="*/ 879982 w 3462299"/>
              <a:gd name="connsiteY36" fmla="*/ 1704975 h 3606959"/>
              <a:gd name="connsiteX37" fmla="*/ 889507 w 3462299"/>
              <a:gd name="connsiteY37" fmla="*/ 1762125 h 3606959"/>
              <a:gd name="connsiteX38" fmla="*/ 908557 w 3462299"/>
              <a:gd name="connsiteY38" fmla="*/ 1828800 h 3606959"/>
              <a:gd name="connsiteX39" fmla="*/ 918082 w 3462299"/>
              <a:gd name="connsiteY39" fmla="*/ 1924050 h 3606959"/>
              <a:gd name="connsiteX40" fmla="*/ 937132 w 3462299"/>
              <a:gd name="connsiteY40" fmla="*/ 1981200 h 3606959"/>
              <a:gd name="connsiteX41" fmla="*/ 956182 w 3462299"/>
              <a:gd name="connsiteY41" fmla="*/ 2076450 h 3606959"/>
              <a:gd name="connsiteX42" fmla="*/ 965707 w 3462299"/>
              <a:gd name="connsiteY42" fmla="*/ 2114550 h 3606959"/>
              <a:gd name="connsiteX43" fmla="*/ 984757 w 3462299"/>
              <a:gd name="connsiteY43" fmla="*/ 2143125 h 3606959"/>
              <a:gd name="connsiteX44" fmla="*/ 1003807 w 3462299"/>
              <a:gd name="connsiteY44" fmla="*/ 2209800 h 3606959"/>
              <a:gd name="connsiteX45" fmla="*/ 1051432 w 3462299"/>
              <a:gd name="connsiteY45" fmla="*/ 2266950 h 3606959"/>
              <a:gd name="connsiteX46" fmla="*/ 1070482 w 3462299"/>
              <a:gd name="connsiteY46" fmla="*/ 2295525 h 3606959"/>
              <a:gd name="connsiteX47" fmla="*/ 1099057 w 3462299"/>
              <a:gd name="connsiteY47" fmla="*/ 2305050 h 3606959"/>
              <a:gd name="connsiteX48" fmla="*/ 1127632 w 3462299"/>
              <a:gd name="connsiteY48" fmla="*/ 2324100 h 3606959"/>
              <a:gd name="connsiteX49" fmla="*/ 1337182 w 3462299"/>
              <a:gd name="connsiteY49" fmla="*/ 2352675 h 3606959"/>
              <a:gd name="connsiteX50" fmla="*/ 1365757 w 3462299"/>
              <a:gd name="connsiteY50" fmla="*/ 2362200 h 3606959"/>
              <a:gd name="connsiteX51" fmla="*/ 1499107 w 3462299"/>
              <a:gd name="connsiteY51" fmla="*/ 2400300 h 3606959"/>
              <a:gd name="connsiteX52" fmla="*/ 1518157 w 3462299"/>
              <a:gd name="connsiteY52" fmla="*/ 2438400 h 3606959"/>
              <a:gd name="connsiteX53" fmla="*/ 1546732 w 3462299"/>
              <a:gd name="connsiteY53" fmla="*/ 2476500 h 3606959"/>
              <a:gd name="connsiteX54" fmla="*/ 1584832 w 3462299"/>
              <a:gd name="connsiteY54" fmla="*/ 2533650 h 3606959"/>
              <a:gd name="connsiteX55" fmla="*/ 1603882 w 3462299"/>
              <a:gd name="connsiteY55" fmla="*/ 2562225 h 3606959"/>
              <a:gd name="connsiteX56" fmla="*/ 1622932 w 3462299"/>
              <a:gd name="connsiteY56" fmla="*/ 2657475 h 3606959"/>
              <a:gd name="connsiteX57" fmla="*/ 1661032 w 3462299"/>
              <a:gd name="connsiteY57" fmla="*/ 2752725 h 3606959"/>
              <a:gd name="connsiteX58" fmla="*/ 1670557 w 3462299"/>
              <a:gd name="connsiteY58" fmla="*/ 2800350 h 3606959"/>
              <a:gd name="connsiteX59" fmla="*/ 1680082 w 3462299"/>
              <a:gd name="connsiteY59" fmla="*/ 2828925 h 3606959"/>
              <a:gd name="connsiteX60" fmla="*/ 1689607 w 3462299"/>
              <a:gd name="connsiteY60" fmla="*/ 2886075 h 3606959"/>
              <a:gd name="connsiteX61" fmla="*/ 1699132 w 3462299"/>
              <a:gd name="connsiteY61" fmla="*/ 2924175 h 3606959"/>
              <a:gd name="connsiteX62" fmla="*/ 1708657 w 3462299"/>
              <a:gd name="connsiteY62" fmla="*/ 2981325 h 3606959"/>
              <a:gd name="connsiteX63" fmla="*/ 1727707 w 3462299"/>
              <a:gd name="connsiteY63" fmla="*/ 3057525 h 3606959"/>
              <a:gd name="connsiteX64" fmla="*/ 1746757 w 3462299"/>
              <a:gd name="connsiteY64" fmla="*/ 3152775 h 3606959"/>
              <a:gd name="connsiteX65" fmla="*/ 1765807 w 3462299"/>
              <a:gd name="connsiteY65" fmla="*/ 3248025 h 3606959"/>
              <a:gd name="connsiteX66" fmla="*/ 1775332 w 3462299"/>
              <a:gd name="connsiteY66" fmla="*/ 3295650 h 3606959"/>
              <a:gd name="connsiteX67" fmla="*/ 1794382 w 3462299"/>
              <a:gd name="connsiteY67" fmla="*/ 3390900 h 3606959"/>
              <a:gd name="connsiteX68" fmla="*/ 1803907 w 3462299"/>
              <a:gd name="connsiteY68" fmla="*/ 3438525 h 3606959"/>
              <a:gd name="connsiteX69" fmla="*/ 1822957 w 3462299"/>
              <a:gd name="connsiteY69" fmla="*/ 3495675 h 3606959"/>
              <a:gd name="connsiteX70" fmla="*/ 1889632 w 3462299"/>
              <a:gd name="connsiteY70" fmla="*/ 3533775 h 3606959"/>
              <a:gd name="connsiteX71" fmla="*/ 1937257 w 3462299"/>
              <a:gd name="connsiteY71" fmla="*/ 3562350 h 3606959"/>
              <a:gd name="connsiteX72" fmla="*/ 2022982 w 3462299"/>
              <a:gd name="connsiteY72" fmla="*/ 3571875 h 3606959"/>
              <a:gd name="connsiteX73" fmla="*/ 2689732 w 3462299"/>
              <a:gd name="connsiteY73" fmla="*/ 3590925 h 3606959"/>
              <a:gd name="connsiteX74" fmla="*/ 2727832 w 3462299"/>
              <a:gd name="connsiteY74" fmla="*/ 3600450 h 3606959"/>
              <a:gd name="connsiteX75" fmla="*/ 3080257 w 3462299"/>
              <a:gd name="connsiteY75" fmla="*/ 3590925 h 3606959"/>
              <a:gd name="connsiteX76" fmla="*/ 3118357 w 3462299"/>
              <a:gd name="connsiteY76" fmla="*/ 3581400 h 3606959"/>
              <a:gd name="connsiteX77" fmla="*/ 3175507 w 3462299"/>
              <a:gd name="connsiteY77" fmla="*/ 3562350 h 3606959"/>
              <a:gd name="connsiteX78" fmla="*/ 3204082 w 3462299"/>
              <a:gd name="connsiteY78" fmla="*/ 3533775 h 3606959"/>
              <a:gd name="connsiteX79" fmla="*/ 3261232 w 3462299"/>
              <a:gd name="connsiteY79" fmla="*/ 3495675 h 3606959"/>
              <a:gd name="connsiteX80" fmla="*/ 3280282 w 3462299"/>
              <a:gd name="connsiteY80" fmla="*/ 3467100 h 3606959"/>
              <a:gd name="connsiteX81" fmla="*/ 3299332 w 3462299"/>
              <a:gd name="connsiteY81" fmla="*/ 3429000 h 3606959"/>
              <a:gd name="connsiteX82" fmla="*/ 3327907 w 3462299"/>
              <a:gd name="connsiteY82" fmla="*/ 3409950 h 3606959"/>
              <a:gd name="connsiteX83" fmla="*/ 3375532 w 3462299"/>
              <a:gd name="connsiteY83" fmla="*/ 3228975 h 3606959"/>
              <a:gd name="connsiteX84" fmla="*/ 3394582 w 3462299"/>
              <a:gd name="connsiteY84" fmla="*/ 2705100 h 3606959"/>
              <a:gd name="connsiteX85" fmla="*/ 3423157 w 3462299"/>
              <a:gd name="connsiteY85" fmla="*/ 2676525 h 3606959"/>
              <a:gd name="connsiteX86" fmla="*/ 3451732 w 3462299"/>
              <a:gd name="connsiteY86" fmla="*/ 2609850 h 3606959"/>
              <a:gd name="connsiteX87" fmla="*/ 3442207 w 3462299"/>
              <a:gd name="connsiteY87" fmla="*/ 2305050 h 3606959"/>
              <a:gd name="connsiteX88" fmla="*/ 3404107 w 3462299"/>
              <a:gd name="connsiteY88" fmla="*/ 2247900 h 3606959"/>
              <a:gd name="connsiteX89" fmla="*/ 3385057 w 3462299"/>
              <a:gd name="connsiteY89" fmla="*/ 2219325 h 3606959"/>
              <a:gd name="connsiteX90" fmla="*/ 3327907 w 3462299"/>
              <a:gd name="connsiteY90" fmla="*/ 2190750 h 3606959"/>
              <a:gd name="connsiteX91" fmla="*/ 3299332 w 3462299"/>
              <a:gd name="connsiteY91" fmla="*/ 2171700 h 3606959"/>
              <a:gd name="connsiteX92" fmla="*/ 3280282 w 3462299"/>
              <a:gd name="connsiteY92" fmla="*/ 2143125 h 3606959"/>
              <a:gd name="connsiteX93" fmla="*/ 3223132 w 3462299"/>
              <a:gd name="connsiteY93" fmla="*/ 2124075 h 3606959"/>
              <a:gd name="connsiteX94" fmla="*/ 3204082 w 3462299"/>
              <a:gd name="connsiteY94" fmla="*/ 2095500 h 3606959"/>
              <a:gd name="connsiteX95" fmla="*/ 3175507 w 3462299"/>
              <a:gd name="connsiteY95" fmla="*/ 2066925 h 3606959"/>
              <a:gd name="connsiteX96" fmla="*/ 3165982 w 3462299"/>
              <a:gd name="connsiteY96" fmla="*/ 2038350 h 3606959"/>
              <a:gd name="connsiteX97" fmla="*/ 3185032 w 3462299"/>
              <a:gd name="connsiteY97" fmla="*/ 1866900 h 3606959"/>
              <a:gd name="connsiteX98" fmla="*/ 3213607 w 3462299"/>
              <a:gd name="connsiteY98" fmla="*/ 1714500 h 3606959"/>
              <a:gd name="connsiteX99" fmla="*/ 3223132 w 3462299"/>
              <a:gd name="connsiteY99" fmla="*/ 1676400 h 3606959"/>
              <a:gd name="connsiteX100" fmla="*/ 3232657 w 3462299"/>
              <a:gd name="connsiteY100" fmla="*/ 1619250 h 3606959"/>
              <a:gd name="connsiteX101" fmla="*/ 3242182 w 3462299"/>
              <a:gd name="connsiteY101" fmla="*/ 1571625 h 3606959"/>
              <a:gd name="connsiteX102" fmla="*/ 3232657 w 3462299"/>
              <a:gd name="connsiteY102" fmla="*/ 1390650 h 3606959"/>
              <a:gd name="connsiteX103" fmla="*/ 3213607 w 3462299"/>
              <a:gd name="connsiteY103" fmla="*/ 1362075 h 3606959"/>
              <a:gd name="connsiteX104" fmla="*/ 3204082 w 3462299"/>
              <a:gd name="connsiteY104" fmla="*/ 1333500 h 3606959"/>
              <a:gd name="connsiteX105" fmla="*/ 3175507 w 3462299"/>
              <a:gd name="connsiteY105" fmla="*/ 1314450 h 3606959"/>
              <a:gd name="connsiteX106" fmla="*/ 3108832 w 3462299"/>
              <a:gd name="connsiteY106" fmla="*/ 1247775 h 3606959"/>
              <a:gd name="connsiteX107" fmla="*/ 3051682 w 3462299"/>
              <a:gd name="connsiteY107" fmla="*/ 1219200 h 3606959"/>
              <a:gd name="connsiteX108" fmla="*/ 3023107 w 3462299"/>
              <a:gd name="connsiteY108" fmla="*/ 1190625 h 3606959"/>
              <a:gd name="connsiteX109" fmla="*/ 2985007 w 3462299"/>
              <a:gd name="connsiteY109" fmla="*/ 1181100 h 3606959"/>
              <a:gd name="connsiteX110" fmla="*/ 2956432 w 3462299"/>
              <a:gd name="connsiteY110" fmla="*/ 1171575 h 3606959"/>
              <a:gd name="connsiteX111" fmla="*/ 2880232 w 3462299"/>
              <a:gd name="connsiteY111" fmla="*/ 1152525 h 3606959"/>
              <a:gd name="connsiteX112" fmla="*/ 2851657 w 3462299"/>
              <a:gd name="connsiteY112" fmla="*/ 1133475 h 3606959"/>
              <a:gd name="connsiteX113" fmla="*/ 2813557 w 3462299"/>
              <a:gd name="connsiteY113" fmla="*/ 1123950 h 3606959"/>
              <a:gd name="connsiteX114" fmla="*/ 2727832 w 3462299"/>
              <a:gd name="connsiteY114" fmla="*/ 1104900 h 3606959"/>
              <a:gd name="connsiteX115" fmla="*/ 2699257 w 3462299"/>
              <a:gd name="connsiteY115" fmla="*/ 1085850 h 3606959"/>
              <a:gd name="connsiteX116" fmla="*/ 2642107 w 3462299"/>
              <a:gd name="connsiteY116" fmla="*/ 990600 h 3606959"/>
              <a:gd name="connsiteX117" fmla="*/ 2584957 w 3462299"/>
              <a:gd name="connsiteY117" fmla="*/ 914400 h 3606959"/>
              <a:gd name="connsiteX118" fmla="*/ 2565907 w 3462299"/>
              <a:gd name="connsiteY118" fmla="*/ 342900 h 3606959"/>
              <a:gd name="connsiteX119" fmla="*/ 2546857 w 3462299"/>
              <a:gd name="connsiteY119" fmla="*/ 314325 h 3606959"/>
              <a:gd name="connsiteX120" fmla="*/ 2537332 w 3462299"/>
              <a:gd name="connsiteY120" fmla="*/ 285750 h 3606959"/>
              <a:gd name="connsiteX121" fmla="*/ 2480182 w 3462299"/>
              <a:gd name="connsiteY121" fmla="*/ 219075 h 3606959"/>
              <a:gd name="connsiteX122" fmla="*/ 2413507 w 3462299"/>
              <a:gd name="connsiteY122" fmla="*/ 142875 h 3606959"/>
              <a:gd name="connsiteX123" fmla="*/ 2375407 w 3462299"/>
              <a:gd name="connsiteY123" fmla="*/ 85725 h 3606959"/>
              <a:gd name="connsiteX124" fmla="*/ 2318257 w 3462299"/>
              <a:gd name="connsiteY124" fmla="*/ 57150 h 3606959"/>
              <a:gd name="connsiteX125" fmla="*/ 2261107 w 3462299"/>
              <a:gd name="connsiteY125" fmla="*/ 38100 h 3606959"/>
              <a:gd name="connsiteX126" fmla="*/ 2232532 w 3462299"/>
              <a:gd name="connsiteY126" fmla="*/ 28575 h 3606959"/>
              <a:gd name="connsiteX127" fmla="*/ 2127757 w 3462299"/>
              <a:gd name="connsiteY127" fmla="*/ 9525 h 3606959"/>
              <a:gd name="connsiteX128" fmla="*/ 2099182 w 3462299"/>
              <a:gd name="connsiteY128" fmla="*/ 0 h 3606959"/>
              <a:gd name="connsiteX129" fmla="*/ 1918207 w 3462299"/>
              <a:gd name="connsiteY129" fmla="*/ 9525 h 3606959"/>
              <a:gd name="connsiteX130" fmla="*/ 1394332 w 3462299"/>
              <a:gd name="connsiteY130" fmla="*/ 19050 h 3606959"/>
              <a:gd name="connsiteX131" fmla="*/ 1337182 w 3462299"/>
              <a:gd name="connsiteY131" fmla="*/ 47625 h 360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462299" h="3606959">
                <a:moveTo>
                  <a:pt x="1337182" y="47625"/>
                </a:moveTo>
                <a:cubicBezTo>
                  <a:pt x="1311782" y="53975"/>
                  <a:pt x="1273840" y="57150"/>
                  <a:pt x="1241932" y="57150"/>
                </a:cubicBezTo>
                <a:cubicBezTo>
                  <a:pt x="945651" y="57150"/>
                  <a:pt x="988314" y="59976"/>
                  <a:pt x="813307" y="38100"/>
                </a:cubicBezTo>
                <a:cubicBezTo>
                  <a:pt x="714882" y="41275"/>
                  <a:pt x="616348" y="42007"/>
                  <a:pt x="518032" y="47625"/>
                </a:cubicBezTo>
                <a:cubicBezTo>
                  <a:pt x="504962" y="48372"/>
                  <a:pt x="491964" y="51993"/>
                  <a:pt x="479932" y="57150"/>
                </a:cubicBezTo>
                <a:cubicBezTo>
                  <a:pt x="469410" y="61659"/>
                  <a:pt x="461596" y="71080"/>
                  <a:pt x="451357" y="76200"/>
                </a:cubicBezTo>
                <a:cubicBezTo>
                  <a:pt x="413529" y="95114"/>
                  <a:pt x="429304" y="73578"/>
                  <a:pt x="394207" y="104775"/>
                </a:cubicBezTo>
                <a:cubicBezTo>
                  <a:pt x="374071" y="122673"/>
                  <a:pt x="358610" y="145761"/>
                  <a:pt x="337057" y="161925"/>
                </a:cubicBezTo>
                <a:cubicBezTo>
                  <a:pt x="324357" y="171450"/>
                  <a:pt x="312166" y="181694"/>
                  <a:pt x="298957" y="190500"/>
                </a:cubicBezTo>
                <a:cubicBezTo>
                  <a:pt x="279297" y="203607"/>
                  <a:pt x="230490" y="228235"/>
                  <a:pt x="213232" y="247650"/>
                </a:cubicBezTo>
                <a:cubicBezTo>
                  <a:pt x="198021" y="264762"/>
                  <a:pt x="187832" y="285750"/>
                  <a:pt x="175132" y="304800"/>
                </a:cubicBezTo>
                <a:cubicBezTo>
                  <a:pt x="168782" y="314325"/>
                  <a:pt x="164177" y="325280"/>
                  <a:pt x="156082" y="333375"/>
                </a:cubicBezTo>
                <a:cubicBezTo>
                  <a:pt x="130682" y="358775"/>
                  <a:pt x="99807" y="379687"/>
                  <a:pt x="79882" y="409575"/>
                </a:cubicBezTo>
                <a:cubicBezTo>
                  <a:pt x="73532" y="419100"/>
                  <a:pt x="65952" y="427911"/>
                  <a:pt x="60832" y="438150"/>
                </a:cubicBezTo>
                <a:cubicBezTo>
                  <a:pt x="21397" y="517020"/>
                  <a:pt x="86852" y="413408"/>
                  <a:pt x="32257" y="495300"/>
                </a:cubicBezTo>
                <a:cubicBezTo>
                  <a:pt x="29082" y="533400"/>
                  <a:pt x="27199" y="571630"/>
                  <a:pt x="22732" y="609600"/>
                </a:cubicBezTo>
                <a:cubicBezTo>
                  <a:pt x="9199" y="724627"/>
                  <a:pt x="-20831" y="621196"/>
                  <a:pt x="22732" y="847725"/>
                </a:cubicBezTo>
                <a:cubicBezTo>
                  <a:pt x="27056" y="870208"/>
                  <a:pt x="53592" y="883155"/>
                  <a:pt x="60832" y="904875"/>
                </a:cubicBezTo>
                <a:cubicBezTo>
                  <a:pt x="80397" y="963571"/>
                  <a:pt x="64333" y="925418"/>
                  <a:pt x="127507" y="1009650"/>
                </a:cubicBezTo>
                <a:cubicBezTo>
                  <a:pt x="137032" y="1022350"/>
                  <a:pt x="147276" y="1034541"/>
                  <a:pt x="156082" y="1047750"/>
                </a:cubicBezTo>
                <a:cubicBezTo>
                  <a:pt x="162432" y="1057275"/>
                  <a:pt x="167037" y="1068230"/>
                  <a:pt x="175132" y="1076325"/>
                </a:cubicBezTo>
                <a:cubicBezTo>
                  <a:pt x="183227" y="1084420"/>
                  <a:pt x="194182" y="1089025"/>
                  <a:pt x="203707" y="1095375"/>
                </a:cubicBezTo>
                <a:cubicBezTo>
                  <a:pt x="218897" y="1118160"/>
                  <a:pt x="227997" y="1135857"/>
                  <a:pt x="251332" y="1152525"/>
                </a:cubicBezTo>
                <a:cubicBezTo>
                  <a:pt x="262886" y="1160778"/>
                  <a:pt x="277878" y="1163322"/>
                  <a:pt x="289432" y="1171575"/>
                </a:cubicBezTo>
                <a:cubicBezTo>
                  <a:pt x="300393" y="1179405"/>
                  <a:pt x="305959" y="1194126"/>
                  <a:pt x="318007" y="1200150"/>
                </a:cubicBezTo>
                <a:cubicBezTo>
                  <a:pt x="324895" y="1203594"/>
                  <a:pt x="420851" y="1218786"/>
                  <a:pt x="422782" y="1219200"/>
                </a:cubicBezTo>
                <a:cubicBezTo>
                  <a:pt x="482940" y="1232091"/>
                  <a:pt x="484031" y="1233266"/>
                  <a:pt x="527557" y="1247775"/>
                </a:cubicBezTo>
                <a:cubicBezTo>
                  <a:pt x="540257" y="1257300"/>
                  <a:pt x="551874" y="1268474"/>
                  <a:pt x="565657" y="1276350"/>
                </a:cubicBezTo>
                <a:cubicBezTo>
                  <a:pt x="574374" y="1281331"/>
                  <a:pt x="586392" y="1279603"/>
                  <a:pt x="594232" y="1285875"/>
                </a:cubicBezTo>
                <a:cubicBezTo>
                  <a:pt x="603171" y="1293026"/>
                  <a:pt x="605187" y="1306355"/>
                  <a:pt x="613282" y="1314450"/>
                </a:cubicBezTo>
                <a:cubicBezTo>
                  <a:pt x="621377" y="1322545"/>
                  <a:pt x="632332" y="1327150"/>
                  <a:pt x="641857" y="1333500"/>
                </a:cubicBezTo>
                <a:cubicBezTo>
                  <a:pt x="654557" y="1352550"/>
                  <a:pt x="663768" y="1374461"/>
                  <a:pt x="679957" y="1390650"/>
                </a:cubicBezTo>
                <a:cubicBezTo>
                  <a:pt x="689482" y="1400175"/>
                  <a:pt x="700262" y="1408592"/>
                  <a:pt x="708532" y="1419225"/>
                </a:cubicBezTo>
                <a:cubicBezTo>
                  <a:pt x="775207" y="1504950"/>
                  <a:pt x="722819" y="1447800"/>
                  <a:pt x="765682" y="1504950"/>
                </a:cubicBezTo>
                <a:cubicBezTo>
                  <a:pt x="788158" y="1534919"/>
                  <a:pt x="800232" y="1546284"/>
                  <a:pt x="813307" y="1581150"/>
                </a:cubicBezTo>
                <a:cubicBezTo>
                  <a:pt x="845617" y="1667310"/>
                  <a:pt x="785433" y="1563151"/>
                  <a:pt x="860932" y="1676400"/>
                </a:cubicBezTo>
                <a:lnTo>
                  <a:pt x="879982" y="1704975"/>
                </a:lnTo>
                <a:cubicBezTo>
                  <a:pt x="883157" y="1724025"/>
                  <a:pt x="885719" y="1743187"/>
                  <a:pt x="889507" y="1762125"/>
                </a:cubicBezTo>
                <a:cubicBezTo>
                  <a:pt x="895487" y="1792025"/>
                  <a:pt x="899479" y="1801565"/>
                  <a:pt x="908557" y="1828800"/>
                </a:cubicBezTo>
                <a:cubicBezTo>
                  <a:pt x="911732" y="1860550"/>
                  <a:pt x="912202" y="1892688"/>
                  <a:pt x="918082" y="1924050"/>
                </a:cubicBezTo>
                <a:cubicBezTo>
                  <a:pt x="921783" y="1943787"/>
                  <a:pt x="933194" y="1961509"/>
                  <a:pt x="937132" y="1981200"/>
                </a:cubicBezTo>
                <a:cubicBezTo>
                  <a:pt x="943482" y="2012950"/>
                  <a:pt x="948329" y="2045038"/>
                  <a:pt x="956182" y="2076450"/>
                </a:cubicBezTo>
                <a:cubicBezTo>
                  <a:pt x="959357" y="2089150"/>
                  <a:pt x="960550" y="2102518"/>
                  <a:pt x="965707" y="2114550"/>
                </a:cubicBezTo>
                <a:cubicBezTo>
                  <a:pt x="970216" y="2125072"/>
                  <a:pt x="979637" y="2132886"/>
                  <a:pt x="984757" y="2143125"/>
                </a:cubicBezTo>
                <a:cubicBezTo>
                  <a:pt x="1003293" y="2180196"/>
                  <a:pt x="985496" y="2167074"/>
                  <a:pt x="1003807" y="2209800"/>
                </a:cubicBezTo>
                <a:cubicBezTo>
                  <a:pt x="1016327" y="2239013"/>
                  <a:pt x="1031239" y="2242718"/>
                  <a:pt x="1051432" y="2266950"/>
                </a:cubicBezTo>
                <a:cubicBezTo>
                  <a:pt x="1058761" y="2275744"/>
                  <a:pt x="1061543" y="2288374"/>
                  <a:pt x="1070482" y="2295525"/>
                </a:cubicBezTo>
                <a:cubicBezTo>
                  <a:pt x="1078322" y="2301797"/>
                  <a:pt x="1090077" y="2300560"/>
                  <a:pt x="1099057" y="2305050"/>
                </a:cubicBezTo>
                <a:cubicBezTo>
                  <a:pt x="1109296" y="2310170"/>
                  <a:pt x="1117171" y="2319451"/>
                  <a:pt x="1127632" y="2324100"/>
                </a:cubicBezTo>
                <a:cubicBezTo>
                  <a:pt x="1202397" y="2357329"/>
                  <a:pt x="1242488" y="2346757"/>
                  <a:pt x="1337182" y="2352675"/>
                </a:cubicBezTo>
                <a:cubicBezTo>
                  <a:pt x="1346707" y="2355850"/>
                  <a:pt x="1355818" y="2360780"/>
                  <a:pt x="1365757" y="2362200"/>
                </a:cubicBezTo>
                <a:cubicBezTo>
                  <a:pt x="1444619" y="2373466"/>
                  <a:pt x="1460841" y="2346727"/>
                  <a:pt x="1499107" y="2400300"/>
                </a:cubicBezTo>
                <a:cubicBezTo>
                  <a:pt x="1507360" y="2411854"/>
                  <a:pt x="1510632" y="2426359"/>
                  <a:pt x="1518157" y="2438400"/>
                </a:cubicBezTo>
                <a:cubicBezTo>
                  <a:pt x="1526571" y="2451862"/>
                  <a:pt x="1537628" y="2463495"/>
                  <a:pt x="1546732" y="2476500"/>
                </a:cubicBezTo>
                <a:cubicBezTo>
                  <a:pt x="1559862" y="2495257"/>
                  <a:pt x="1572132" y="2514600"/>
                  <a:pt x="1584832" y="2533650"/>
                </a:cubicBezTo>
                <a:lnTo>
                  <a:pt x="1603882" y="2562225"/>
                </a:lnTo>
                <a:cubicBezTo>
                  <a:pt x="1610232" y="2593975"/>
                  <a:pt x="1612693" y="2626758"/>
                  <a:pt x="1622932" y="2657475"/>
                </a:cubicBezTo>
                <a:cubicBezTo>
                  <a:pt x="1646472" y="2728095"/>
                  <a:pt x="1633002" y="2696664"/>
                  <a:pt x="1661032" y="2752725"/>
                </a:cubicBezTo>
                <a:cubicBezTo>
                  <a:pt x="1664207" y="2768600"/>
                  <a:pt x="1666630" y="2784644"/>
                  <a:pt x="1670557" y="2800350"/>
                </a:cubicBezTo>
                <a:cubicBezTo>
                  <a:pt x="1672992" y="2810090"/>
                  <a:pt x="1677904" y="2819124"/>
                  <a:pt x="1680082" y="2828925"/>
                </a:cubicBezTo>
                <a:cubicBezTo>
                  <a:pt x="1684272" y="2847778"/>
                  <a:pt x="1685819" y="2867137"/>
                  <a:pt x="1689607" y="2886075"/>
                </a:cubicBezTo>
                <a:cubicBezTo>
                  <a:pt x="1692174" y="2898912"/>
                  <a:pt x="1696565" y="2911338"/>
                  <a:pt x="1699132" y="2924175"/>
                </a:cubicBezTo>
                <a:cubicBezTo>
                  <a:pt x="1702920" y="2943113"/>
                  <a:pt x="1704610" y="2962441"/>
                  <a:pt x="1708657" y="2981325"/>
                </a:cubicBezTo>
                <a:cubicBezTo>
                  <a:pt x="1714143" y="3006926"/>
                  <a:pt x="1722572" y="3031852"/>
                  <a:pt x="1727707" y="3057525"/>
                </a:cubicBezTo>
                <a:lnTo>
                  <a:pt x="1746757" y="3152775"/>
                </a:lnTo>
                <a:lnTo>
                  <a:pt x="1765807" y="3248025"/>
                </a:lnTo>
                <a:cubicBezTo>
                  <a:pt x="1768982" y="3263900"/>
                  <a:pt x="1773042" y="3279623"/>
                  <a:pt x="1775332" y="3295650"/>
                </a:cubicBezTo>
                <a:cubicBezTo>
                  <a:pt x="1798668" y="3459003"/>
                  <a:pt x="1772216" y="3302236"/>
                  <a:pt x="1794382" y="3390900"/>
                </a:cubicBezTo>
                <a:cubicBezTo>
                  <a:pt x="1798309" y="3406606"/>
                  <a:pt x="1799647" y="3422906"/>
                  <a:pt x="1803907" y="3438525"/>
                </a:cubicBezTo>
                <a:cubicBezTo>
                  <a:pt x="1809191" y="3457898"/>
                  <a:pt x="1806249" y="3484536"/>
                  <a:pt x="1822957" y="3495675"/>
                </a:cubicBezTo>
                <a:cubicBezTo>
                  <a:pt x="1882832" y="3535592"/>
                  <a:pt x="1817123" y="3493492"/>
                  <a:pt x="1889632" y="3533775"/>
                </a:cubicBezTo>
                <a:cubicBezTo>
                  <a:pt x="1905816" y="3542766"/>
                  <a:pt x="1919456" y="3557264"/>
                  <a:pt x="1937257" y="3562350"/>
                </a:cubicBezTo>
                <a:cubicBezTo>
                  <a:pt x="1964902" y="3570248"/>
                  <a:pt x="1994407" y="3568700"/>
                  <a:pt x="2022982" y="3571875"/>
                </a:cubicBezTo>
                <a:cubicBezTo>
                  <a:pt x="2254716" y="3649120"/>
                  <a:pt x="2013386" y="3571873"/>
                  <a:pt x="2689732" y="3590925"/>
                </a:cubicBezTo>
                <a:cubicBezTo>
                  <a:pt x="2702818" y="3591294"/>
                  <a:pt x="2715132" y="3597275"/>
                  <a:pt x="2727832" y="3600450"/>
                </a:cubicBezTo>
                <a:cubicBezTo>
                  <a:pt x="2845307" y="3597275"/>
                  <a:pt x="2962879" y="3596651"/>
                  <a:pt x="3080257" y="3590925"/>
                </a:cubicBezTo>
                <a:cubicBezTo>
                  <a:pt x="3093332" y="3590287"/>
                  <a:pt x="3105818" y="3585162"/>
                  <a:pt x="3118357" y="3581400"/>
                </a:cubicBezTo>
                <a:cubicBezTo>
                  <a:pt x="3137591" y="3575630"/>
                  <a:pt x="3175507" y="3562350"/>
                  <a:pt x="3175507" y="3562350"/>
                </a:cubicBezTo>
                <a:cubicBezTo>
                  <a:pt x="3185032" y="3552825"/>
                  <a:pt x="3192874" y="3541247"/>
                  <a:pt x="3204082" y="3533775"/>
                </a:cubicBezTo>
                <a:cubicBezTo>
                  <a:pt x="3261311" y="3495622"/>
                  <a:pt x="3204259" y="3564043"/>
                  <a:pt x="3261232" y="3495675"/>
                </a:cubicBezTo>
                <a:cubicBezTo>
                  <a:pt x="3268561" y="3486881"/>
                  <a:pt x="3274602" y="3477039"/>
                  <a:pt x="3280282" y="3467100"/>
                </a:cubicBezTo>
                <a:cubicBezTo>
                  <a:pt x="3287327" y="3454772"/>
                  <a:pt x="3290242" y="3439908"/>
                  <a:pt x="3299332" y="3429000"/>
                </a:cubicBezTo>
                <a:cubicBezTo>
                  <a:pt x="3306661" y="3420206"/>
                  <a:pt x="3318382" y="3416300"/>
                  <a:pt x="3327907" y="3409950"/>
                </a:cubicBezTo>
                <a:cubicBezTo>
                  <a:pt x="3388970" y="3318356"/>
                  <a:pt x="3364251" y="3375628"/>
                  <a:pt x="3375532" y="3228975"/>
                </a:cubicBezTo>
                <a:cubicBezTo>
                  <a:pt x="3381882" y="3054350"/>
                  <a:pt x="3379574" y="2879195"/>
                  <a:pt x="3394582" y="2705100"/>
                </a:cubicBezTo>
                <a:cubicBezTo>
                  <a:pt x="3395739" y="2691679"/>
                  <a:pt x="3416474" y="2688221"/>
                  <a:pt x="3423157" y="2676525"/>
                </a:cubicBezTo>
                <a:cubicBezTo>
                  <a:pt x="3546172" y="2461250"/>
                  <a:pt x="3328605" y="2794541"/>
                  <a:pt x="3451732" y="2609850"/>
                </a:cubicBezTo>
                <a:cubicBezTo>
                  <a:pt x="3448557" y="2508250"/>
                  <a:pt x="3455468" y="2405831"/>
                  <a:pt x="3442207" y="2305050"/>
                </a:cubicBezTo>
                <a:cubicBezTo>
                  <a:pt x="3439220" y="2282350"/>
                  <a:pt x="3416807" y="2266950"/>
                  <a:pt x="3404107" y="2247900"/>
                </a:cubicBezTo>
                <a:cubicBezTo>
                  <a:pt x="3397757" y="2238375"/>
                  <a:pt x="3394582" y="2225675"/>
                  <a:pt x="3385057" y="2219325"/>
                </a:cubicBezTo>
                <a:cubicBezTo>
                  <a:pt x="3303165" y="2164730"/>
                  <a:pt x="3406777" y="2230185"/>
                  <a:pt x="3327907" y="2190750"/>
                </a:cubicBezTo>
                <a:cubicBezTo>
                  <a:pt x="3317668" y="2185630"/>
                  <a:pt x="3308857" y="2178050"/>
                  <a:pt x="3299332" y="2171700"/>
                </a:cubicBezTo>
                <a:cubicBezTo>
                  <a:pt x="3292982" y="2162175"/>
                  <a:pt x="3289990" y="2149192"/>
                  <a:pt x="3280282" y="2143125"/>
                </a:cubicBezTo>
                <a:cubicBezTo>
                  <a:pt x="3263254" y="2132482"/>
                  <a:pt x="3223132" y="2124075"/>
                  <a:pt x="3223132" y="2124075"/>
                </a:cubicBezTo>
                <a:cubicBezTo>
                  <a:pt x="3216782" y="2114550"/>
                  <a:pt x="3211411" y="2104294"/>
                  <a:pt x="3204082" y="2095500"/>
                </a:cubicBezTo>
                <a:cubicBezTo>
                  <a:pt x="3195458" y="2085152"/>
                  <a:pt x="3182979" y="2078133"/>
                  <a:pt x="3175507" y="2066925"/>
                </a:cubicBezTo>
                <a:cubicBezTo>
                  <a:pt x="3169938" y="2058571"/>
                  <a:pt x="3169157" y="2047875"/>
                  <a:pt x="3165982" y="2038350"/>
                </a:cubicBezTo>
                <a:cubicBezTo>
                  <a:pt x="3172332" y="1981200"/>
                  <a:pt x="3175579" y="1923619"/>
                  <a:pt x="3185032" y="1866900"/>
                </a:cubicBezTo>
                <a:cubicBezTo>
                  <a:pt x="3193069" y="1818677"/>
                  <a:pt x="3202188" y="1760175"/>
                  <a:pt x="3213607" y="1714500"/>
                </a:cubicBezTo>
                <a:cubicBezTo>
                  <a:pt x="3216782" y="1701800"/>
                  <a:pt x="3220565" y="1689237"/>
                  <a:pt x="3223132" y="1676400"/>
                </a:cubicBezTo>
                <a:cubicBezTo>
                  <a:pt x="3226920" y="1657462"/>
                  <a:pt x="3229202" y="1638251"/>
                  <a:pt x="3232657" y="1619250"/>
                </a:cubicBezTo>
                <a:cubicBezTo>
                  <a:pt x="3235553" y="1603322"/>
                  <a:pt x="3239007" y="1587500"/>
                  <a:pt x="3242182" y="1571625"/>
                </a:cubicBezTo>
                <a:cubicBezTo>
                  <a:pt x="3239007" y="1511300"/>
                  <a:pt x="3240819" y="1450505"/>
                  <a:pt x="3232657" y="1390650"/>
                </a:cubicBezTo>
                <a:cubicBezTo>
                  <a:pt x="3231110" y="1379307"/>
                  <a:pt x="3218727" y="1372314"/>
                  <a:pt x="3213607" y="1362075"/>
                </a:cubicBezTo>
                <a:cubicBezTo>
                  <a:pt x="3209117" y="1353095"/>
                  <a:pt x="3210354" y="1341340"/>
                  <a:pt x="3204082" y="1333500"/>
                </a:cubicBezTo>
                <a:cubicBezTo>
                  <a:pt x="3196931" y="1324561"/>
                  <a:pt x="3183602" y="1322545"/>
                  <a:pt x="3175507" y="1314450"/>
                </a:cubicBezTo>
                <a:cubicBezTo>
                  <a:pt x="3128940" y="1267883"/>
                  <a:pt x="3168099" y="1281642"/>
                  <a:pt x="3108832" y="1247775"/>
                </a:cubicBezTo>
                <a:cubicBezTo>
                  <a:pt x="3054158" y="1216533"/>
                  <a:pt x="3105986" y="1264453"/>
                  <a:pt x="3051682" y="1219200"/>
                </a:cubicBezTo>
                <a:cubicBezTo>
                  <a:pt x="3041334" y="1210576"/>
                  <a:pt x="3034803" y="1197308"/>
                  <a:pt x="3023107" y="1190625"/>
                </a:cubicBezTo>
                <a:cubicBezTo>
                  <a:pt x="3011741" y="1184130"/>
                  <a:pt x="2997594" y="1184696"/>
                  <a:pt x="2985007" y="1181100"/>
                </a:cubicBezTo>
                <a:cubicBezTo>
                  <a:pt x="2975353" y="1178342"/>
                  <a:pt x="2966118" y="1174217"/>
                  <a:pt x="2956432" y="1171575"/>
                </a:cubicBezTo>
                <a:cubicBezTo>
                  <a:pt x="2931173" y="1164686"/>
                  <a:pt x="2880232" y="1152525"/>
                  <a:pt x="2880232" y="1152525"/>
                </a:cubicBezTo>
                <a:cubicBezTo>
                  <a:pt x="2870707" y="1146175"/>
                  <a:pt x="2862179" y="1137984"/>
                  <a:pt x="2851657" y="1133475"/>
                </a:cubicBezTo>
                <a:cubicBezTo>
                  <a:pt x="2839625" y="1128318"/>
                  <a:pt x="2826336" y="1126790"/>
                  <a:pt x="2813557" y="1123950"/>
                </a:cubicBezTo>
                <a:cubicBezTo>
                  <a:pt x="2704726" y="1099765"/>
                  <a:pt x="2820750" y="1128129"/>
                  <a:pt x="2727832" y="1104900"/>
                </a:cubicBezTo>
                <a:cubicBezTo>
                  <a:pt x="2718307" y="1098550"/>
                  <a:pt x="2706795" y="1094465"/>
                  <a:pt x="2699257" y="1085850"/>
                </a:cubicBezTo>
                <a:cubicBezTo>
                  <a:pt x="2633139" y="1010286"/>
                  <a:pt x="2683888" y="1053271"/>
                  <a:pt x="2642107" y="990600"/>
                </a:cubicBezTo>
                <a:cubicBezTo>
                  <a:pt x="2624495" y="964182"/>
                  <a:pt x="2584957" y="914400"/>
                  <a:pt x="2584957" y="914400"/>
                </a:cubicBezTo>
                <a:cubicBezTo>
                  <a:pt x="2530636" y="697117"/>
                  <a:pt x="2598298" y="979917"/>
                  <a:pt x="2565907" y="342900"/>
                </a:cubicBezTo>
                <a:cubicBezTo>
                  <a:pt x="2565326" y="331467"/>
                  <a:pt x="2551977" y="324564"/>
                  <a:pt x="2546857" y="314325"/>
                </a:cubicBezTo>
                <a:cubicBezTo>
                  <a:pt x="2542367" y="305345"/>
                  <a:pt x="2542313" y="294467"/>
                  <a:pt x="2537332" y="285750"/>
                </a:cubicBezTo>
                <a:cubicBezTo>
                  <a:pt x="2504708" y="228657"/>
                  <a:pt x="2516560" y="265847"/>
                  <a:pt x="2480182" y="219075"/>
                </a:cubicBezTo>
                <a:cubicBezTo>
                  <a:pt x="2420345" y="142142"/>
                  <a:pt x="2468825" y="179754"/>
                  <a:pt x="2413507" y="142875"/>
                </a:cubicBezTo>
                <a:cubicBezTo>
                  <a:pt x="2400807" y="123825"/>
                  <a:pt x="2397127" y="92965"/>
                  <a:pt x="2375407" y="85725"/>
                </a:cubicBezTo>
                <a:cubicBezTo>
                  <a:pt x="2271194" y="50987"/>
                  <a:pt x="2429044" y="106389"/>
                  <a:pt x="2318257" y="57150"/>
                </a:cubicBezTo>
                <a:cubicBezTo>
                  <a:pt x="2299907" y="48995"/>
                  <a:pt x="2280157" y="44450"/>
                  <a:pt x="2261107" y="38100"/>
                </a:cubicBezTo>
                <a:cubicBezTo>
                  <a:pt x="2251582" y="34925"/>
                  <a:pt x="2242436" y="30226"/>
                  <a:pt x="2232532" y="28575"/>
                </a:cubicBezTo>
                <a:cubicBezTo>
                  <a:pt x="2207056" y="24329"/>
                  <a:pt x="2154382" y="16181"/>
                  <a:pt x="2127757" y="9525"/>
                </a:cubicBezTo>
                <a:cubicBezTo>
                  <a:pt x="2118017" y="7090"/>
                  <a:pt x="2108707" y="3175"/>
                  <a:pt x="2099182" y="0"/>
                </a:cubicBezTo>
                <a:cubicBezTo>
                  <a:pt x="2038857" y="3175"/>
                  <a:pt x="1978593" y="7893"/>
                  <a:pt x="1918207" y="9525"/>
                </a:cubicBezTo>
                <a:lnTo>
                  <a:pt x="1394332" y="19050"/>
                </a:lnTo>
                <a:cubicBezTo>
                  <a:pt x="1375030" y="19683"/>
                  <a:pt x="1362582" y="41275"/>
                  <a:pt x="1337182" y="47625"/>
                </a:cubicBezTo>
                <a:close/>
              </a:path>
            </a:pathLst>
          </a:custGeom>
          <a:noFill/>
          <a:ln w="38100" cap="rnd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6588" tIns="28294" rIns="56588" bIns="28294" rtlCol="0" anchor="t"/>
          <a:lstStyle/>
          <a:p>
            <a:pPr algn="ctr" defTabSz="566288">
              <a:defRPr/>
            </a:pPr>
            <a:endParaRPr lang="en-US" sz="1486" kern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CB35D10-3640-4FC3-9C66-4152DDBA965C}"/>
              </a:ext>
            </a:extLst>
          </p:cNvPr>
          <p:cNvGrpSpPr/>
          <p:nvPr/>
        </p:nvGrpSpPr>
        <p:grpSpPr>
          <a:xfrm>
            <a:off x="7749244" y="3297225"/>
            <a:ext cx="4268569" cy="3111267"/>
            <a:chOff x="7819127" y="3890667"/>
            <a:chExt cx="7748394" cy="5647635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6B099B9-0707-49D8-AF8A-DA7CB5D5183A}"/>
                </a:ext>
              </a:extLst>
            </p:cNvPr>
            <p:cNvCxnSpPr/>
            <p:nvPr/>
          </p:nvCxnSpPr>
          <p:spPr>
            <a:xfrm flipH="1">
              <a:off x="11693339" y="4382732"/>
              <a:ext cx="2726577" cy="4512342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FBE0E5D-36B3-4B3F-92CF-0B771D10D9ED}"/>
                </a:ext>
              </a:extLst>
            </p:cNvPr>
            <p:cNvCxnSpPr/>
            <p:nvPr/>
          </p:nvCxnSpPr>
          <p:spPr>
            <a:xfrm>
              <a:off x="8966762" y="4477896"/>
              <a:ext cx="2726577" cy="4512342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1617BAE-5AC2-4701-9307-0FF45E3D9FCF}"/>
                </a:ext>
              </a:extLst>
            </p:cNvPr>
            <p:cNvSpPr/>
            <p:nvPr/>
          </p:nvSpPr>
          <p:spPr>
            <a:xfrm>
              <a:off x="12676652" y="5022017"/>
              <a:ext cx="2131548" cy="1062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System</a:t>
              </a:r>
            </a:p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Test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3BE8FA0-5AFE-40CF-9148-4836BC037AC2}"/>
                </a:ext>
              </a:extLst>
            </p:cNvPr>
            <p:cNvSpPr/>
            <p:nvPr/>
          </p:nvSpPr>
          <p:spPr>
            <a:xfrm>
              <a:off x="13205949" y="3890667"/>
              <a:ext cx="2361572" cy="1062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lIns="0" rIns="0"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Acceptance</a:t>
              </a:r>
            </a:p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Test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D73056-007E-4017-AE9D-2FF6B5F12139}"/>
                </a:ext>
              </a:extLst>
            </p:cNvPr>
            <p:cNvSpPr/>
            <p:nvPr/>
          </p:nvSpPr>
          <p:spPr>
            <a:xfrm>
              <a:off x="12175343" y="6166844"/>
              <a:ext cx="1854192" cy="1066216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969691">
                <a:defRPr/>
              </a:pPr>
              <a:r>
                <a:rPr lang="en-US" sz="1301" b="1" kern="0" dirty="0">
                  <a:solidFill>
                    <a:prstClr val="black"/>
                  </a:solidFill>
                  <a:latin typeface="Calibri"/>
                </a:rPr>
                <a:t>Integration Test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3A8DE3B-A772-4880-860C-D3F90434A3CC}"/>
                </a:ext>
              </a:extLst>
            </p:cNvPr>
            <p:cNvSpPr/>
            <p:nvPr/>
          </p:nvSpPr>
          <p:spPr>
            <a:xfrm>
              <a:off x="11820236" y="7332393"/>
              <a:ext cx="1380410" cy="1066218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969691">
                <a:defRPr/>
              </a:pPr>
              <a:r>
                <a:rPr lang="en-US" sz="1301" b="1" kern="0" dirty="0">
                  <a:solidFill>
                    <a:prstClr val="black"/>
                  </a:solidFill>
                  <a:latin typeface="Calibri"/>
                </a:rPr>
                <a:t>Unit</a:t>
              </a:r>
            </a:p>
            <a:p>
              <a:pPr algn="ctr" defTabSz="969691">
                <a:defRPr/>
              </a:pPr>
              <a:r>
                <a:rPr lang="en-US" sz="1301" b="1" kern="0" dirty="0">
                  <a:solidFill>
                    <a:prstClr val="black"/>
                  </a:solidFill>
                  <a:latin typeface="Calibri"/>
                </a:rPr>
                <a:t>Test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7B897C9-4774-47F1-BAB9-119C5E382A1C}"/>
                </a:ext>
              </a:extLst>
            </p:cNvPr>
            <p:cNvCxnSpPr>
              <a:cxnSpLocks/>
              <a:stCxn id="200" idx="3"/>
              <a:endCxn id="192" idx="1"/>
            </p:cNvCxnSpPr>
            <p:nvPr/>
          </p:nvCxnSpPr>
          <p:spPr>
            <a:xfrm>
              <a:off x="10180699" y="4421834"/>
              <a:ext cx="3025250" cy="0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BC2FC08-A32C-4346-874C-5CD1B271ACE8}"/>
                </a:ext>
              </a:extLst>
            </p:cNvPr>
            <p:cNvSpPr/>
            <p:nvPr/>
          </p:nvSpPr>
          <p:spPr>
            <a:xfrm>
              <a:off x="10097143" y="7275654"/>
              <a:ext cx="1520715" cy="1140359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56592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15" b="1" kern="0" dirty="0">
                  <a:solidFill>
                    <a:srgbClr val="000000"/>
                  </a:solidFill>
                  <a:latin typeface="Calibri"/>
                </a:rPr>
                <a:t>In-Discipline Design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1728447-B8E8-409C-9C17-0E389BEC2E69}"/>
                </a:ext>
              </a:extLst>
            </p:cNvPr>
            <p:cNvSpPr/>
            <p:nvPr/>
          </p:nvSpPr>
          <p:spPr>
            <a:xfrm>
              <a:off x="11001498" y="8475968"/>
              <a:ext cx="1383652" cy="1062334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Fabricate</a:t>
              </a:r>
            </a:p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Construct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A076DA-1F94-4A9F-AB09-776835114910}"/>
                </a:ext>
              </a:extLst>
            </p:cNvPr>
            <p:cNvSpPr/>
            <p:nvPr/>
          </p:nvSpPr>
          <p:spPr>
            <a:xfrm>
              <a:off x="9390964" y="6153366"/>
              <a:ext cx="1858546" cy="106233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Design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DF41562-2E6B-4689-9A8A-B3A825D5E899}"/>
                </a:ext>
              </a:extLst>
            </p:cNvPr>
            <p:cNvSpPr/>
            <p:nvPr/>
          </p:nvSpPr>
          <p:spPr>
            <a:xfrm>
              <a:off x="8594301" y="5022017"/>
              <a:ext cx="2131548" cy="106233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6350" cap="flat" cmpd="sng" algn="ctr">
              <a:solidFill>
                <a:srgbClr val="008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lIns="0" rIns="0"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Architecture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9DAF061-84AB-4119-B78D-A13AD5CBD274}"/>
                </a:ext>
              </a:extLst>
            </p:cNvPr>
            <p:cNvSpPr/>
            <p:nvPr/>
          </p:nvSpPr>
          <p:spPr>
            <a:xfrm>
              <a:off x="7819127" y="3890667"/>
              <a:ext cx="2361572" cy="1062334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txBody>
            <a:bodyPr rtlCol="0" anchor="ctr"/>
            <a:lstStyle/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Need</a:t>
              </a:r>
            </a:p>
            <a:p>
              <a:pPr algn="ctr" defTabSz="565925">
                <a:defRPr/>
              </a:pPr>
              <a:r>
                <a:rPr lang="en-US" sz="1115" b="1" kern="0" dirty="0">
                  <a:solidFill>
                    <a:prstClr val="black"/>
                  </a:solidFill>
                  <a:latin typeface="Calibri"/>
                </a:rPr>
                <a:t>Analysis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33B0F60-7B22-4607-B38F-A1192CFDA40E}"/>
                </a:ext>
              </a:extLst>
            </p:cNvPr>
            <p:cNvCxnSpPr>
              <a:cxnSpLocks/>
              <a:endCxn id="191" idx="1"/>
            </p:cNvCxnSpPr>
            <p:nvPr/>
          </p:nvCxnSpPr>
          <p:spPr>
            <a:xfrm>
              <a:off x="10680232" y="5539434"/>
              <a:ext cx="1996420" cy="13750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9324E1-D1AE-4BAF-921C-B17D45693112}"/>
                </a:ext>
              </a:extLst>
            </p:cNvPr>
            <p:cNvCxnSpPr>
              <a:cxnSpLocks/>
              <a:endCxn id="193" idx="1"/>
            </p:cNvCxnSpPr>
            <p:nvPr/>
          </p:nvCxnSpPr>
          <p:spPr>
            <a:xfrm>
              <a:off x="11213632" y="6690900"/>
              <a:ext cx="961711" cy="9052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ED14F25-32C0-490C-8B9C-60F0771F0ED7}"/>
                </a:ext>
              </a:extLst>
            </p:cNvPr>
            <p:cNvCxnSpPr/>
            <p:nvPr/>
          </p:nvCxnSpPr>
          <p:spPr>
            <a:xfrm>
              <a:off x="11463866" y="7890933"/>
              <a:ext cx="406400" cy="8468"/>
            </a:xfrm>
            <a:prstGeom prst="line">
              <a:avLst/>
            </a:prstGeom>
            <a:noFill/>
            <a:ln w="762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46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0235 -0.3335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66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Example: Uses of Canonical </a:t>
            </a:r>
            <a:r>
              <a:rPr lang="en-US" b="1" dirty="0"/>
              <a:t>Systems Model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15F11F-B44D-4868-B0AA-ACE92DB57343}"/>
              </a:ext>
            </a:extLst>
          </p:cNvPr>
          <p:cNvGrpSpPr/>
          <p:nvPr/>
        </p:nvGrpSpPr>
        <p:grpSpPr>
          <a:xfrm>
            <a:off x="6773176" y="2513189"/>
            <a:ext cx="4625707" cy="3148481"/>
            <a:chOff x="7041574" y="2554973"/>
            <a:chExt cx="4764603" cy="31484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ectangle 71">
              <a:extLst>
                <a:ext uri="{FF2B5EF4-FFF2-40B4-BE49-F238E27FC236}">
                  <a16:creationId xmlns:a16="http://schemas.microsoft.com/office/drawing/2014/main" id="{39CC0656-D53E-4406-8281-CD188C4D6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4" y="2554973"/>
              <a:ext cx="1793978" cy="55819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1" name="Rectangle 72">
              <a:extLst>
                <a:ext uri="{FF2B5EF4-FFF2-40B4-BE49-F238E27FC236}">
                  <a16:creationId xmlns:a16="http://schemas.microsoft.com/office/drawing/2014/main" id="{AB731424-D8CF-41ED-8C2C-203760397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551" y="2554973"/>
              <a:ext cx="2970626" cy="55819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2" name="Rectangle 74">
              <a:extLst>
                <a:ext uri="{FF2B5EF4-FFF2-40B4-BE49-F238E27FC236}">
                  <a16:creationId xmlns:a16="http://schemas.microsoft.com/office/drawing/2014/main" id="{D1F735D1-23BE-46ED-B461-1BFF5D5A0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4" y="3113167"/>
              <a:ext cx="1793978" cy="647240"/>
            </a:xfrm>
            <a:prstGeom prst="rect">
              <a:avLst/>
            </a:pr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B5F12BBC-CC72-44E2-AEE9-D870A5AC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551" y="3113167"/>
              <a:ext cx="2970626" cy="647240"/>
            </a:xfrm>
            <a:prstGeom prst="rect">
              <a:avLst/>
            </a:pr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4" name="Rectangle 77">
              <a:extLst>
                <a:ext uri="{FF2B5EF4-FFF2-40B4-BE49-F238E27FC236}">
                  <a16:creationId xmlns:a16="http://schemas.microsoft.com/office/drawing/2014/main" id="{F74F4410-3D2E-456E-9600-EAC48DCCE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4" y="3760406"/>
              <a:ext cx="1793978" cy="648568"/>
            </a:xfrm>
            <a:prstGeom prst="rect">
              <a:avLst/>
            </a:prstGeom>
            <a:solidFill>
              <a:srgbClr val="FC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8BFDF33E-D29B-48DC-8C18-E4F11ECFA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551" y="3760406"/>
              <a:ext cx="2970626" cy="648568"/>
            </a:xfrm>
            <a:prstGeom prst="rect">
              <a:avLst/>
            </a:prstGeom>
            <a:solidFill>
              <a:srgbClr val="FC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id="{933488A2-0378-4DEA-AB16-51EAA4A20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4" y="4408974"/>
              <a:ext cx="1793978" cy="647240"/>
            </a:xfrm>
            <a:prstGeom prst="rect">
              <a:avLst/>
            </a:pr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id="{27C2FAB5-0F3C-4598-8276-8049FDE87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551" y="4408974"/>
              <a:ext cx="2970626" cy="647240"/>
            </a:xfrm>
            <a:prstGeom prst="rect">
              <a:avLst/>
            </a:pr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8" name="Rectangle 83">
              <a:extLst>
                <a:ext uri="{FF2B5EF4-FFF2-40B4-BE49-F238E27FC236}">
                  <a16:creationId xmlns:a16="http://schemas.microsoft.com/office/drawing/2014/main" id="{AB7512BB-7885-4A69-A644-15C119BA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4" y="5056214"/>
              <a:ext cx="1793978" cy="647240"/>
            </a:xfrm>
            <a:prstGeom prst="rect">
              <a:avLst/>
            </a:prstGeom>
            <a:solidFill>
              <a:srgbClr val="FC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3E172677-9208-4FE7-9C35-08A1363B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551" y="5056214"/>
              <a:ext cx="2970626" cy="647240"/>
            </a:xfrm>
            <a:prstGeom prst="rect">
              <a:avLst/>
            </a:prstGeom>
            <a:solidFill>
              <a:srgbClr val="FC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102" name="Line 89">
            <a:extLst>
              <a:ext uri="{FF2B5EF4-FFF2-40B4-BE49-F238E27FC236}">
                <a16:creationId xmlns:a16="http://schemas.microsoft.com/office/drawing/2014/main" id="{D808BED6-5EA0-4CD8-9BF7-A3187C372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9325" y="2507873"/>
            <a:ext cx="0" cy="309174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5" name="Rectangle 100">
            <a:extLst>
              <a:ext uri="{FF2B5EF4-FFF2-40B4-BE49-F238E27FC236}">
                <a16:creationId xmlns:a16="http://schemas.microsoft.com/office/drawing/2014/main" id="{645A309A-BDE2-41C7-93FA-999BE9AA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57" y="2693938"/>
            <a:ext cx="1353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Component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D0DCD812-3AB5-44FC-B502-627319136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536" y="2693938"/>
            <a:ext cx="1051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Question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3">
            <a:extLst>
              <a:ext uri="{FF2B5EF4-FFF2-40B4-BE49-F238E27FC236}">
                <a16:creationId xmlns:a16="http://schemas.microsoft.com/office/drawing/2014/main" id="{50FD45F9-2357-4B93-8320-91CEC215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57" y="3241115"/>
            <a:ext cx="1029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Ontology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4">
            <a:extLst>
              <a:ext uri="{FF2B5EF4-FFF2-40B4-BE49-F238E27FC236}">
                <a16:creationId xmlns:a16="http://schemas.microsoft.com/office/drawing/2014/main" id="{727D1625-73D5-48ED-80B4-E91FF22E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536" y="3241115"/>
            <a:ext cx="1436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exists?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7">
            <a:extLst>
              <a:ext uri="{FF2B5EF4-FFF2-40B4-BE49-F238E27FC236}">
                <a16:creationId xmlns:a16="http://schemas.microsoft.com/office/drawing/2014/main" id="{244FFE3D-2443-4A96-89DA-C1AB2B79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57" y="3889018"/>
            <a:ext cx="1409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Metaphysics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8">
            <a:extLst>
              <a:ext uri="{FF2B5EF4-FFF2-40B4-BE49-F238E27FC236}">
                <a16:creationId xmlns:a16="http://schemas.microsoft.com/office/drawing/2014/main" id="{15EE2AAD-AD97-4178-A945-2DF2C60B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624" y="3889018"/>
            <a:ext cx="1934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its nature?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21">
            <a:extLst>
              <a:ext uri="{FF2B5EF4-FFF2-40B4-BE49-F238E27FC236}">
                <a16:creationId xmlns:a16="http://schemas.microsoft.com/office/drawing/2014/main" id="{9DD3219E-6CA4-4685-BF05-E83E0218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57" y="4553258"/>
            <a:ext cx="1515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Epistemology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22">
            <a:extLst>
              <a:ext uri="{FF2B5EF4-FFF2-40B4-BE49-F238E27FC236}">
                <a16:creationId xmlns:a16="http://schemas.microsoft.com/office/drawing/2014/main" id="{947D4BAF-9C25-4FEB-BC29-836677A2F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536" y="4553258"/>
            <a:ext cx="2711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What/how can we know?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27">
            <a:extLst>
              <a:ext uri="{FF2B5EF4-FFF2-40B4-BE49-F238E27FC236}">
                <a16:creationId xmlns:a16="http://schemas.microsoft.com/office/drawing/2014/main" id="{89155D24-1C9F-40C8-9C4B-FF11B76F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57" y="5194796"/>
            <a:ext cx="956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Axiology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28">
            <a:extLst>
              <a:ext uri="{FF2B5EF4-FFF2-40B4-BE49-F238E27FC236}">
                <a16:creationId xmlns:a16="http://schemas.microsoft.com/office/drawing/2014/main" id="{968AC8D6-AB10-41BF-90F6-7737F649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534" y="5194796"/>
            <a:ext cx="201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important?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72A94FF-04B9-44BA-AAEF-526BB2011D94}"/>
              </a:ext>
            </a:extLst>
          </p:cNvPr>
          <p:cNvGrpSpPr>
            <a:grpSpLocks noChangeAspect="1"/>
          </p:cNvGrpSpPr>
          <p:nvPr/>
        </p:nvGrpSpPr>
        <p:grpSpPr>
          <a:xfrm>
            <a:off x="636615" y="4203738"/>
            <a:ext cx="4131364" cy="1415642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130" name="Rounded Rectangle 137">
              <a:extLst>
                <a:ext uri="{FF2B5EF4-FFF2-40B4-BE49-F238E27FC236}">
                  <a16:creationId xmlns:a16="http://schemas.microsoft.com/office/drawing/2014/main" id="{65AF4ADB-46D3-4FF5-B6B1-BD9262A10F2C}"/>
                </a:ext>
              </a:extLst>
            </p:cNvPr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1CCFD66-23E2-422E-9934-62EADF049961}"/>
                </a:ext>
              </a:extLst>
            </p:cNvPr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DD8A538-1803-4FD5-A5F2-50818B524CAF}"/>
                </a:ext>
              </a:extLst>
            </p:cNvPr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A958362-44D4-4A00-A548-8A97D8A359C4}"/>
                </a:ext>
              </a:extLst>
            </p:cNvPr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619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FC2761F-FD80-41E2-A4CC-EE9D2E81836A}"/>
                </a:ext>
              </a:extLst>
            </p:cNvPr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5A571C7-B474-400F-8C43-56E94DBDC2EE}"/>
                </a:ext>
              </a:extLst>
            </p:cNvPr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7E4C8A3-F05C-401A-BC7F-937E9D32EA13}"/>
                </a:ext>
              </a:extLst>
            </p:cNvPr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937EAFA7-9219-4E70-8735-6040B74AABC6}"/>
                </a:ext>
              </a:extLst>
            </p:cNvPr>
            <p:cNvCxnSpPr>
              <a:stCxn id="134" idx="3"/>
              <a:endCxn id="136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38" name="Straight Arrow Connector 43">
              <a:extLst>
                <a:ext uri="{FF2B5EF4-FFF2-40B4-BE49-F238E27FC236}">
                  <a16:creationId xmlns:a16="http://schemas.microsoft.com/office/drawing/2014/main" id="{FDCB6BB2-2E26-40DD-A381-16B920F3A896}"/>
                </a:ext>
              </a:extLst>
            </p:cNvPr>
            <p:cNvCxnSpPr>
              <a:stCxn id="134" idx="2"/>
              <a:endCxn id="135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39" name="Straight Arrow Connector 44">
              <a:extLst>
                <a:ext uri="{FF2B5EF4-FFF2-40B4-BE49-F238E27FC236}">
                  <a16:creationId xmlns:a16="http://schemas.microsoft.com/office/drawing/2014/main" id="{083E803A-6D49-41AE-8AF3-5FD7CDB9148F}"/>
                </a:ext>
              </a:extLst>
            </p:cNvPr>
            <p:cNvCxnSpPr>
              <a:stCxn id="136" idx="2"/>
              <a:endCxn id="135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573F61-C3D0-42C5-B024-26FC5A28413C}"/>
                </a:ext>
              </a:extLst>
            </p:cNvPr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E8A8FA4-41ED-4CB6-93FB-B126B08A1E07}"/>
                </a:ext>
              </a:extLst>
            </p:cNvPr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0520AF7-BC3A-4771-AB85-23D05C628A1C}"/>
                </a:ext>
              </a:extLst>
            </p:cNvPr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B5415ED-8255-40CF-ABDB-F3EAF57A6A51}"/>
                </a:ext>
              </a:extLst>
            </p:cNvPr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13FB91F-FC1E-4C65-B93C-FA88B2FC01C0}"/>
                </a:ext>
              </a:extLst>
            </p:cNvPr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1BAB9C4-6D63-42F9-B981-A312DB4C78EE}"/>
                </a:ext>
              </a:extLst>
            </p:cNvPr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BDD855F-62CA-4E12-A1EB-8D74E0CA045C}"/>
                </a:ext>
              </a:extLst>
            </p:cNvPr>
            <p:cNvSpPr txBox="1"/>
            <p:nvPr/>
          </p:nvSpPr>
          <p:spPr>
            <a:xfrm>
              <a:off x="5109474" y="5689599"/>
              <a:ext cx="2778623" cy="419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434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1A9D83-546B-4D4B-904C-3D910A4BD29A}"/>
                </a:ext>
              </a:extLst>
            </p:cNvPr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912C319-4584-41C6-AB53-30713B6EF8F6}"/>
                </a:ext>
              </a:extLst>
            </p:cNvPr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49" name="Elbow Connector 1042">
              <a:extLst>
                <a:ext uri="{FF2B5EF4-FFF2-40B4-BE49-F238E27FC236}">
                  <a16:creationId xmlns:a16="http://schemas.microsoft.com/office/drawing/2014/main" id="{3FCFA0B1-336F-403E-AD1B-4965E2D920FF}"/>
                </a:ext>
              </a:extLst>
            </p:cNvPr>
            <p:cNvCxnSpPr>
              <a:stCxn id="147" idx="3"/>
              <a:endCxn id="148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8BD471C-34F9-48AA-A3A3-4236B0165E67}"/>
              </a:ext>
            </a:extLst>
          </p:cNvPr>
          <p:cNvGrpSpPr>
            <a:grpSpLocks noChangeAspect="1"/>
          </p:cNvGrpSpPr>
          <p:nvPr/>
        </p:nvGrpSpPr>
        <p:grpSpPr>
          <a:xfrm>
            <a:off x="1957880" y="4864371"/>
            <a:ext cx="4131364" cy="1415642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151" name="Rounded Rectangle 161">
              <a:extLst>
                <a:ext uri="{FF2B5EF4-FFF2-40B4-BE49-F238E27FC236}">
                  <a16:creationId xmlns:a16="http://schemas.microsoft.com/office/drawing/2014/main" id="{84318D45-42F9-451D-828A-DB4C8B452449}"/>
                </a:ext>
              </a:extLst>
            </p:cNvPr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AB66AF1-9CCD-4924-A6B3-8D43D89A1B74}"/>
                </a:ext>
              </a:extLst>
            </p:cNvPr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BCB24C4-7F47-4D0E-A570-F5F5864A317D}"/>
                </a:ext>
              </a:extLst>
            </p:cNvPr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619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FC80606-662F-4AC4-B292-70ED2E6199D2}"/>
                </a:ext>
              </a:extLst>
            </p:cNvPr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619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F0158FC-7DE9-463E-9021-7EDA524C7691}"/>
                </a:ext>
              </a:extLst>
            </p:cNvPr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DF3D015-00DB-4B60-AB0F-12CE68814502}"/>
                </a:ext>
              </a:extLst>
            </p:cNvPr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8CF3109-A01A-45C6-A4E4-0C43A962C959}"/>
                </a:ext>
              </a:extLst>
            </p:cNvPr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97F2073-54D0-4E3E-8AD1-A13F52FCBCAD}"/>
                </a:ext>
              </a:extLst>
            </p:cNvPr>
            <p:cNvCxnSpPr>
              <a:stCxn id="155" idx="3"/>
              <a:endCxn id="157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59" name="Straight Arrow Connector 43">
              <a:extLst>
                <a:ext uri="{FF2B5EF4-FFF2-40B4-BE49-F238E27FC236}">
                  <a16:creationId xmlns:a16="http://schemas.microsoft.com/office/drawing/2014/main" id="{19860A0C-B31A-4493-A3CF-74763EB3F0F0}"/>
                </a:ext>
              </a:extLst>
            </p:cNvPr>
            <p:cNvCxnSpPr>
              <a:stCxn id="155" idx="2"/>
              <a:endCxn id="156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60" name="Straight Arrow Connector 44">
              <a:extLst>
                <a:ext uri="{FF2B5EF4-FFF2-40B4-BE49-F238E27FC236}">
                  <a16:creationId xmlns:a16="http://schemas.microsoft.com/office/drawing/2014/main" id="{484AB564-7B6A-4744-9100-CC2A018EAA37}"/>
                </a:ext>
              </a:extLst>
            </p:cNvPr>
            <p:cNvCxnSpPr>
              <a:stCxn id="157" idx="2"/>
              <a:endCxn id="156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C0EC7CB-6351-43E1-9A79-5FBD161EB818}"/>
                </a:ext>
              </a:extLst>
            </p:cNvPr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36FD965-DF6F-44A6-ABE6-C52A6986852A}"/>
                </a:ext>
              </a:extLst>
            </p:cNvPr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D5B8FE8-0290-4757-AD19-7AC0FBA2FF05}"/>
                </a:ext>
              </a:extLst>
            </p:cNvPr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B56351-3E2C-4661-A600-8C31454F387C}"/>
                </a:ext>
              </a:extLst>
            </p:cNvPr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48F4883-388D-4E70-8CB9-59FB9BD17603}"/>
                </a:ext>
              </a:extLst>
            </p:cNvPr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C44D1AC-1907-4197-B3FF-E4284C83E9A0}"/>
                </a:ext>
              </a:extLst>
            </p:cNvPr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434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AC8F45-6B3B-4122-8C24-FB927975548F}"/>
                </a:ext>
              </a:extLst>
            </p:cNvPr>
            <p:cNvSpPr txBox="1"/>
            <p:nvPr/>
          </p:nvSpPr>
          <p:spPr>
            <a:xfrm>
              <a:off x="5109474" y="5689599"/>
              <a:ext cx="2778623" cy="419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434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BF32A23-1A12-440C-AF90-95CAD2648516}"/>
                </a:ext>
              </a:extLst>
            </p:cNvPr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557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C2B899C-53AA-4F5F-9131-ED798F7CA8E1}"/>
                </a:ext>
              </a:extLst>
            </p:cNvPr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557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70" name="Elbow Connector 1042">
              <a:extLst>
                <a:ext uri="{FF2B5EF4-FFF2-40B4-BE49-F238E27FC236}">
                  <a16:creationId xmlns:a16="http://schemas.microsoft.com/office/drawing/2014/main" id="{1D40A5A4-32BF-45F0-8335-89A70492F133}"/>
                </a:ext>
              </a:extLst>
            </p:cNvPr>
            <p:cNvCxnSpPr>
              <a:stCxn id="168" idx="3"/>
              <a:endCxn id="169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12A0A49-F1AE-4530-BB5D-B77259ADFB8B}"/>
              </a:ext>
            </a:extLst>
          </p:cNvPr>
          <p:cNvGrpSpPr/>
          <p:nvPr/>
        </p:nvGrpSpPr>
        <p:grpSpPr>
          <a:xfrm>
            <a:off x="1281157" y="982801"/>
            <a:ext cx="6766560" cy="2312216"/>
            <a:chOff x="1473200" y="4699000"/>
            <a:chExt cx="10896600" cy="3733800"/>
          </a:xfrm>
          <a:scene3d>
            <a:camera prst="isometricOffAxis1Top"/>
            <a:lightRig rig="threePt" dir="t"/>
          </a:scene3d>
        </p:grpSpPr>
        <p:sp>
          <p:nvSpPr>
            <p:cNvPr id="172" name="Rounded Rectangle 5">
              <a:extLst>
                <a:ext uri="{FF2B5EF4-FFF2-40B4-BE49-F238E27FC236}">
                  <a16:creationId xmlns:a16="http://schemas.microsoft.com/office/drawing/2014/main" id="{76CF41E4-EF4A-4636-9F17-758404F87335}"/>
                </a:ext>
              </a:extLst>
            </p:cNvPr>
            <p:cNvSpPr/>
            <p:nvPr/>
          </p:nvSpPr>
          <p:spPr>
            <a:xfrm>
              <a:off x="1473200" y="4699000"/>
              <a:ext cx="10896600" cy="3733800"/>
            </a:xfrm>
            <a:prstGeom prst="roundRect">
              <a:avLst>
                <a:gd name="adj" fmla="val 8387"/>
              </a:avLst>
            </a:prstGeom>
            <a:gradFill rotWithShape="1">
              <a:gsLst>
                <a:gs pos="0">
                  <a:srgbClr val="9D90A0">
                    <a:tint val="65000"/>
                    <a:lumMod val="110000"/>
                  </a:srgbClr>
                </a:gs>
                <a:gs pos="88000">
                  <a:srgbClr val="9D90A0">
                    <a:tint val="90000"/>
                  </a:srgbClr>
                </a:gs>
              </a:gsLst>
              <a:lin ang="5400000" scaled="0"/>
            </a:gradFill>
            <a:ln w="12700" cap="rnd" cmpd="sng" algn="ctr">
              <a:solidFill>
                <a:srgbClr val="9D90A0"/>
              </a:solidFill>
              <a:prstDash val="solid"/>
            </a:ln>
            <a:effectLst/>
            <a:sp3d>
              <a:bevelT/>
            </a:sp3d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B73EB9D-4D5D-4C4D-8A82-5B55EE4B2C4D}"/>
                </a:ext>
              </a:extLst>
            </p:cNvPr>
            <p:cNvSpPr/>
            <p:nvPr/>
          </p:nvSpPr>
          <p:spPr>
            <a:xfrm>
              <a:off x="1861504" y="5003800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1C71ED0-83E7-4547-834A-045E1040BE11}"/>
                </a:ext>
              </a:extLst>
            </p:cNvPr>
            <p:cNvSpPr/>
            <p:nvPr/>
          </p:nvSpPr>
          <p:spPr>
            <a:xfrm>
              <a:off x="1763358" y="5144312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endParaRPr lang="en-US" sz="1486" kern="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3CD8E31-74CE-473B-BD1D-52D5BFFDD87E}"/>
                </a:ext>
              </a:extLst>
            </p:cNvPr>
            <p:cNvSpPr/>
            <p:nvPr/>
          </p:nvSpPr>
          <p:spPr>
            <a:xfrm>
              <a:off x="1625600" y="5283726"/>
              <a:ext cx="10134600" cy="2612651"/>
            </a:xfrm>
            <a:prstGeom prst="rect">
              <a:avLst/>
            </a:prstGeom>
            <a:solidFill>
              <a:srgbClr val="97F1A6"/>
            </a:solidFill>
            <a:ln w="3175" cap="rnd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algn="ctr" defTabSz="566288">
                <a:defRPr/>
              </a:pPr>
              <a:r>
                <a:rPr lang="en-US" sz="1486" kern="0" dirty="0">
                  <a:solidFill>
                    <a:prstClr val="black"/>
                  </a:solidFill>
                  <a:latin typeface="Trebuchet MS"/>
                </a:rPr>
                <a:t>Interaction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9C85B6C-0164-47DB-BD89-39175B01BE98}"/>
                </a:ext>
              </a:extLst>
            </p:cNvPr>
            <p:cNvSpPr/>
            <p:nvPr/>
          </p:nvSpPr>
          <p:spPr>
            <a:xfrm>
              <a:off x="2755732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4CB4D89-890D-4565-919F-E7142B0A549E}"/>
                </a:ext>
              </a:extLst>
            </p:cNvPr>
            <p:cNvSpPr/>
            <p:nvPr/>
          </p:nvSpPr>
          <p:spPr>
            <a:xfrm>
              <a:off x="5435600" y="6864888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CCDBE93-569A-4986-ADB7-FB582FEFD716}"/>
                </a:ext>
              </a:extLst>
            </p:cNvPr>
            <p:cNvSpPr/>
            <p:nvPr/>
          </p:nvSpPr>
          <p:spPr>
            <a:xfrm>
              <a:off x="8715286" y="5662032"/>
              <a:ext cx="1963620" cy="713367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1115" kern="0" dirty="0">
                  <a:solidFill>
                    <a:prstClr val="black"/>
                  </a:solidFill>
                  <a:latin typeface="Trebuchet MS"/>
                </a:rPr>
                <a:t>Functional Role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57F4746-E0F3-4677-8101-F3B845A80CF8}"/>
                </a:ext>
              </a:extLst>
            </p:cNvPr>
            <p:cNvCxnSpPr>
              <a:stCxn id="176" idx="3"/>
              <a:endCxn id="178" idx="1"/>
            </p:cNvCxnSpPr>
            <p:nvPr/>
          </p:nvCxnSpPr>
          <p:spPr>
            <a:xfrm>
              <a:off x="4719352" y="6018716"/>
              <a:ext cx="3995934" cy="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80" name="Straight Arrow Connector 43">
              <a:extLst>
                <a:ext uri="{FF2B5EF4-FFF2-40B4-BE49-F238E27FC236}">
                  <a16:creationId xmlns:a16="http://schemas.microsoft.com/office/drawing/2014/main" id="{8953B58E-6999-4BDC-8022-E227C5608157}"/>
                </a:ext>
              </a:extLst>
            </p:cNvPr>
            <p:cNvCxnSpPr>
              <a:stCxn id="176" idx="2"/>
              <a:endCxn id="177" idx="1"/>
            </p:cNvCxnSpPr>
            <p:nvPr/>
          </p:nvCxnSpPr>
          <p:spPr>
            <a:xfrm rot="16200000" flipH="1">
              <a:off x="4163485" y="5949456"/>
              <a:ext cx="846173" cy="1698058"/>
            </a:xfrm>
            <a:prstGeom prst="bentConnector2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81" name="Straight Arrow Connector 44">
              <a:extLst>
                <a:ext uri="{FF2B5EF4-FFF2-40B4-BE49-F238E27FC236}">
                  <a16:creationId xmlns:a16="http://schemas.microsoft.com/office/drawing/2014/main" id="{8B3400AD-4A91-4098-8BEA-1A2294513217}"/>
                </a:ext>
              </a:extLst>
            </p:cNvPr>
            <p:cNvCxnSpPr>
              <a:stCxn id="178" idx="2"/>
              <a:endCxn id="177" idx="0"/>
            </p:cNvCxnSpPr>
            <p:nvPr/>
          </p:nvCxnSpPr>
          <p:spPr>
            <a:xfrm rot="5400000">
              <a:off x="7812509" y="4980300"/>
              <a:ext cx="489489" cy="3279686"/>
            </a:xfrm>
            <a:prstGeom prst="bentConnector3">
              <a:avLst>
                <a:gd name="adj1" fmla="val 50000"/>
              </a:avLst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7AED3A7-43DC-4FDD-8AB2-06B194472E6A}"/>
                </a:ext>
              </a:extLst>
            </p:cNvPr>
            <p:cNvSpPr/>
            <p:nvPr/>
          </p:nvSpPr>
          <p:spPr>
            <a:xfrm>
              <a:off x="10678907" y="5662033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8601AF3-2FBC-4700-BC1B-23C6C6E05C94}"/>
                </a:ext>
              </a:extLst>
            </p:cNvPr>
            <p:cNvSpPr/>
            <p:nvPr/>
          </p:nvSpPr>
          <p:spPr>
            <a:xfrm>
              <a:off x="10678907" y="6025460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6599B14-4B8A-4ADB-B0CA-48297C104EA2}"/>
                </a:ext>
              </a:extLst>
            </p:cNvPr>
            <p:cNvSpPr/>
            <p:nvPr/>
          </p:nvSpPr>
          <p:spPr>
            <a:xfrm>
              <a:off x="7399220" y="6864889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56F6D06-563B-4A8B-A139-4E39A60D4F1D}"/>
                </a:ext>
              </a:extLst>
            </p:cNvPr>
            <p:cNvSpPr/>
            <p:nvPr/>
          </p:nvSpPr>
          <p:spPr>
            <a:xfrm>
              <a:off x="7399220" y="72286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BD867B8-F55F-40AF-894D-A958150E75F6}"/>
                </a:ext>
              </a:extLst>
            </p:cNvPr>
            <p:cNvSpPr/>
            <p:nvPr/>
          </p:nvSpPr>
          <p:spPr>
            <a:xfrm>
              <a:off x="1803001" y="5662032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40A5451-8B23-40AA-A701-1DC5A542F4B8}"/>
                </a:ext>
              </a:extLst>
            </p:cNvPr>
            <p:cNvSpPr/>
            <p:nvPr/>
          </p:nvSpPr>
          <p:spPr>
            <a:xfrm>
              <a:off x="1803001" y="6025458"/>
              <a:ext cx="952731" cy="349940"/>
            </a:xfrm>
            <a:prstGeom prst="rect">
              <a:avLst/>
            </a:prstGeom>
            <a:solidFill>
              <a:srgbClr val="FFFF00"/>
            </a:solidFill>
            <a:ln w="19050" cap="rnd" cmpd="sng" algn="ctr">
              <a:solidFill>
                <a:srgbClr val="4A66AC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743" b="1" kern="0" dirty="0">
                  <a:solidFill>
                    <a:prstClr val="black"/>
                  </a:solidFill>
                  <a:latin typeface="Trebuchet MS"/>
                </a:rPr>
                <a:t>Attribute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37013E0-5894-45C1-911D-94F06F870278}"/>
                </a:ext>
              </a:extLst>
            </p:cNvPr>
            <p:cNvSpPr txBox="1"/>
            <p:nvPr/>
          </p:nvSpPr>
          <p:spPr>
            <a:xfrm>
              <a:off x="5109473" y="5689600"/>
              <a:ext cx="3104193" cy="36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66288">
                <a:defRPr/>
              </a:pPr>
              <a:r>
                <a:rPr lang="en-US" sz="867" kern="0" dirty="0">
                  <a:solidFill>
                    <a:prstClr val="black"/>
                  </a:solidFill>
                  <a:latin typeface="Trebuchet MS"/>
                </a:rPr>
                <a:t>Force, Mass, Energy or Information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4005D9D-0DAE-4C1F-920F-D7ABCBF0A9E6}"/>
                </a:ext>
              </a:extLst>
            </p:cNvPr>
            <p:cNvSpPr/>
            <p:nvPr/>
          </p:nvSpPr>
          <p:spPr>
            <a:xfrm>
              <a:off x="1778000" y="7213600"/>
              <a:ext cx="1600200" cy="560967"/>
            </a:xfrm>
            <a:prstGeom prst="rect">
              <a:avLst/>
            </a:prstGeom>
            <a:solidFill>
              <a:srgbClr val="FFB3B3"/>
            </a:solidFill>
            <a:ln w="1905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r>
                <a:rPr lang="en-US" sz="929" kern="0" dirty="0">
                  <a:solidFill>
                    <a:prstClr val="black"/>
                  </a:solidFill>
                  <a:latin typeface="Trebuchet MS"/>
                </a:rPr>
                <a:t>Behavior Requirement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B553BB-2647-4ED9-96D5-2D469C7FEC91}"/>
                </a:ext>
              </a:extLst>
            </p:cNvPr>
            <p:cNvSpPr/>
            <p:nvPr/>
          </p:nvSpPr>
          <p:spPr>
            <a:xfrm>
              <a:off x="4445000" y="6985000"/>
              <a:ext cx="152400" cy="457200"/>
            </a:xfrm>
            <a:prstGeom prst="ellipse">
              <a:avLst/>
            </a:prstGeom>
            <a:noFill/>
            <a:ln w="1905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66288">
                <a:defRPr/>
              </a:pPr>
              <a:endParaRPr lang="en-US" sz="1115" kern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91" name="Elbow Connector 1042">
              <a:extLst>
                <a:ext uri="{FF2B5EF4-FFF2-40B4-BE49-F238E27FC236}">
                  <a16:creationId xmlns:a16="http://schemas.microsoft.com/office/drawing/2014/main" id="{54837277-8702-4565-A1EC-A3E4523DC2E1}"/>
                </a:ext>
              </a:extLst>
            </p:cNvPr>
            <p:cNvCxnSpPr>
              <a:stCxn id="189" idx="3"/>
              <a:endCxn id="190" idx="3"/>
            </p:cNvCxnSpPr>
            <p:nvPr/>
          </p:nvCxnSpPr>
          <p:spPr>
            <a:xfrm flipV="1">
              <a:off x="3378200" y="7375245"/>
              <a:ext cx="1089118" cy="118839"/>
            </a:xfrm>
            <a:prstGeom prst="curvedConnector2">
              <a:avLst/>
            </a:prstGeom>
            <a:noFill/>
            <a:ln w="12700" cap="rnd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F1CE45B-EDF1-4923-BE04-2E0317838CAC}"/>
              </a:ext>
            </a:extLst>
          </p:cNvPr>
          <p:cNvCxnSpPr/>
          <p:nvPr/>
        </p:nvCxnSpPr>
        <p:spPr>
          <a:xfrm flipV="1">
            <a:off x="1580366" y="2457780"/>
            <a:ext cx="707821" cy="2500968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16EDD89-2F44-4F95-B6C4-7AC97D0C5225}"/>
              </a:ext>
            </a:extLst>
          </p:cNvPr>
          <p:cNvCxnSpPr/>
          <p:nvPr/>
        </p:nvCxnSpPr>
        <p:spPr>
          <a:xfrm flipH="1" flipV="1">
            <a:off x="2382565" y="2457780"/>
            <a:ext cx="188752" cy="2500968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949B295-EB26-4009-979F-19695D5056A2}"/>
              </a:ext>
            </a:extLst>
          </p:cNvPr>
          <p:cNvCxnSpPr>
            <a:cxnSpLocks/>
          </p:cNvCxnSpPr>
          <p:nvPr/>
        </p:nvCxnSpPr>
        <p:spPr>
          <a:xfrm flipH="1" flipV="1">
            <a:off x="2602230" y="2457780"/>
            <a:ext cx="960035" cy="2217840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3153171D-FF4D-4E86-BD07-A485442B5FB2}"/>
              </a:ext>
            </a:extLst>
          </p:cNvPr>
          <p:cNvCxnSpPr/>
          <p:nvPr/>
        </p:nvCxnSpPr>
        <p:spPr>
          <a:xfrm flipH="1" flipV="1">
            <a:off x="2429751" y="2457782"/>
            <a:ext cx="377505" cy="3208789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5624AE2-CB32-44F3-8DE7-E98E3C76CB4D}"/>
              </a:ext>
            </a:extLst>
          </p:cNvPr>
          <p:cNvCxnSpPr/>
          <p:nvPr/>
        </p:nvCxnSpPr>
        <p:spPr>
          <a:xfrm flipH="1" flipV="1">
            <a:off x="2524139" y="2457782"/>
            <a:ext cx="1274077" cy="3208789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CFD29788-BD4D-49D8-B0FF-92EAA23E216E}"/>
              </a:ext>
            </a:extLst>
          </p:cNvPr>
          <p:cNvCxnSpPr>
            <a:cxnSpLocks/>
          </p:cNvCxnSpPr>
          <p:nvPr/>
        </p:nvCxnSpPr>
        <p:spPr>
          <a:xfrm flipH="1" flipV="1">
            <a:off x="2652282" y="2410592"/>
            <a:ext cx="2136883" cy="2972850"/>
          </a:xfrm>
          <a:prstGeom prst="straightConnector1">
            <a:avLst/>
          </a:prstGeom>
          <a:noFill/>
          <a:ln w="12700" cap="rnd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E17B9EB-97E1-41CB-92A3-F20B8ED2DAC9}"/>
              </a:ext>
            </a:extLst>
          </p:cNvPr>
          <p:cNvSpPr/>
          <p:nvPr/>
        </p:nvSpPr>
        <p:spPr>
          <a:xfrm>
            <a:off x="6802959" y="5673587"/>
            <a:ext cx="459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463"/>
            <a:r>
              <a:rPr lang="en-US" sz="1200" dirty="0">
                <a:solidFill>
                  <a:srgbClr val="FF0000"/>
                </a:solidFill>
                <a:latin typeface="Arial"/>
                <a:hlinkClick r:id="rId3"/>
              </a:rPr>
              <a:t>Slide (above) source of table : 2c.2_Modeling+ComparingSysWVs IW18 - System Sciences- David Rousseau.pptx</a:t>
            </a:r>
            <a:endParaRPr lang="en-US" sz="12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2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271D-E028-4FEC-93E2-31841284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Landscape Supports Strategy Development</a:t>
            </a:r>
          </a:p>
        </p:txBody>
      </p:sp>
      <p:sp>
        <p:nvSpPr>
          <p:cNvPr id="112" name="Slide Number Placeholder 111">
            <a:extLst>
              <a:ext uri="{FF2B5EF4-FFF2-40B4-BE49-F238E27FC236}">
                <a16:creationId xmlns:a16="http://schemas.microsoft.com/office/drawing/2014/main" id="{1F93AC30-31AF-4829-8550-61EA1453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3650"/>
            <a:ext cx="59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361089-21C4-4441-801B-7DBC0ADB2985}" type="slidenum">
              <a:rPr lang="en-GB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Elbow Connector 8">
            <a:extLst>
              <a:ext uri="{FF2B5EF4-FFF2-40B4-BE49-F238E27FC236}">
                <a16:creationId xmlns:a16="http://schemas.microsoft.com/office/drawing/2014/main" id="{8EB21436-F704-41B0-9F2C-2DF84E03C1FD}"/>
              </a:ext>
            </a:extLst>
          </p:cNvPr>
          <p:cNvCxnSpPr>
            <a:endCxn id="4" idx="1"/>
          </p:cNvCxnSpPr>
          <p:nvPr/>
        </p:nvCxnSpPr>
        <p:spPr>
          <a:xfrm>
            <a:off x="6804025" y="2960593"/>
            <a:ext cx="141896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BDFC73C-0540-495B-8D11-28997A249710}"/>
              </a:ext>
            </a:extLst>
          </p:cNvPr>
          <p:cNvSpPr/>
          <p:nvPr/>
        </p:nvSpPr>
        <p:spPr>
          <a:xfrm>
            <a:off x="8222985" y="2384219"/>
            <a:ext cx="2495706" cy="115274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87" tIns="45693" rIns="91387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ABB6C-9C42-4184-B63B-44C3A4231878}"/>
              </a:ext>
            </a:extLst>
          </p:cNvPr>
          <p:cNvSpPr/>
          <p:nvPr/>
        </p:nvSpPr>
        <p:spPr>
          <a:xfrm>
            <a:off x="1962235" y="2384218"/>
            <a:ext cx="4841786" cy="204665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87" tIns="45693" rIns="91387" bIns="4569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20F6-4C9D-400F-8034-995B3D83BD6B}"/>
              </a:ext>
            </a:extLst>
          </p:cNvPr>
          <p:cNvSpPr/>
          <p:nvPr/>
        </p:nvSpPr>
        <p:spPr>
          <a:xfrm>
            <a:off x="2026219" y="2613086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1.1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cxnSp>
        <p:nvCxnSpPr>
          <p:cNvPr id="7" name="Elbow Connector 8">
            <a:extLst>
              <a:ext uri="{FF2B5EF4-FFF2-40B4-BE49-F238E27FC236}">
                <a16:creationId xmlns:a16="http://schemas.microsoft.com/office/drawing/2014/main" id="{8782888F-2F87-40C2-9ACB-292BCADD5D96}"/>
              </a:ext>
            </a:extLst>
          </p:cNvPr>
          <p:cNvCxnSpPr>
            <a:stCxn id="6" idx="3"/>
            <a:endCxn id="19" idx="1"/>
          </p:cNvCxnSpPr>
          <p:nvPr/>
        </p:nvCxnSpPr>
        <p:spPr>
          <a:xfrm>
            <a:off x="2631832" y="2763180"/>
            <a:ext cx="290974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585B4C-B7B7-4310-9CA3-6C1669983528}"/>
              </a:ext>
            </a:extLst>
          </p:cNvPr>
          <p:cNvCxnSpPr/>
          <p:nvPr/>
        </p:nvCxnSpPr>
        <p:spPr>
          <a:xfrm flipV="1">
            <a:off x="2762910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387F19-CFA8-484B-9352-964DEBF6E69D}"/>
              </a:ext>
            </a:extLst>
          </p:cNvPr>
          <p:cNvCxnSpPr/>
          <p:nvPr/>
        </p:nvCxnSpPr>
        <p:spPr>
          <a:xfrm flipV="1">
            <a:off x="3647175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AB2E26C-B9EB-4567-AF40-7E88474EFC5D}"/>
              </a:ext>
            </a:extLst>
          </p:cNvPr>
          <p:cNvSpPr/>
          <p:nvPr/>
        </p:nvSpPr>
        <p:spPr>
          <a:xfrm>
            <a:off x="2902687" y="1939834"/>
            <a:ext cx="605613" cy="3001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Feature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CACEF5-DDF1-4704-8F8D-C7390171F767}"/>
              </a:ext>
            </a:extLst>
          </p:cNvPr>
          <p:cNvSpPr/>
          <p:nvPr/>
        </p:nvSpPr>
        <p:spPr>
          <a:xfrm>
            <a:off x="2902687" y="1495887"/>
            <a:ext cx="605613" cy="30018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Stakeholder2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439093-3BC9-4845-A7F9-C53BA757D7E8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3205489" y="1796112"/>
            <a:ext cx="0" cy="1437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FCB094-ADE8-4158-84BE-B77E84B4662A}"/>
              </a:ext>
            </a:extLst>
          </p:cNvPr>
          <p:cNvCxnSpPr>
            <a:stCxn id="16" idx="0"/>
            <a:endCxn id="10" idx="2"/>
          </p:cNvCxnSpPr>
          <p:nvPr/>
        </p:nvCxnSpPr>
        <p:spPr>
          <a:xfrm flipH="1" flipV="1">
            <a:off x="3205507" y="2240059"/>
            <a:ext cx="1513" cy="3730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567B2B5-CB8E-4532-94FC-AE46FD524A67}"/>
              </a:ext>
            </a:extLst>
          </p:cNvPr>
          <p:cNvSpPr/>
          <p:nvPr/>
        </p:nvSpPr>
        <p:spPr>
          <a:xfrm>
            <a:off x="2733462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175427-568E-4B9A-8B2A-2F349A4A7325}"/>
              </a:ext>
            </a:extLst>
          </p:cNvPr>
          <p:cNvSpPr/>
          <p:nvPr/>
        </p:nvSpPr>
        <p:spPr>
          <a:xfrm>
            <a:off x="3617732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C4323-FE2C-4EED-9A45-65A2B2BB1172}"/>
              </a:ext>
            </a:extLst>
          </p:cNvPr>
          <p:cNvSpPr/>
          <p:nvPr/>
        </p:nvSpPr>
        <p:spPr>
          <a:xfrm>
            <a:off x="2904197" y="2613086"/>
            <a:ext cx="605613" cy="3001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 Interaction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43E68-4BBB-4702-B5E9-30FAAF7CFA03}"/>
              </a:ext>
            </a:extLst>
          </p:cNvPr>
          <p:cNvSpPr txBox="1"/>
          <p:nvPr/>
        </p:nvSpPr>
        <p:spPr>
          <a:xfrm>
            <a:off x="2011309" y="2409654"/>
            <a:ext cx="4863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Arial" charset="0"/>
                <a:cs typeface="Arial"/>
              </a:rPr>
              <a:t>System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7B7AD-A94E-46F7-B13C-B49680EDF720}"/>
              </a:ext>
            </a:extLst>
          </p:cNvPr>
          <p:cNvSpPr/>
          <p:nvPr/>
        </p:nvSpPr>
        <p:spPr>
          <a:xfrm>
            <a:off x="4614029" y="2613086"/>
            <a:ext cx="605613" cy="3001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 Interaction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276590-4CC2-401A-9B61-ADB634C373C4}"/>
              </a:ext>
            </a:extLst>
          </p:cNvPr>
          <p:cNvSpPr/>
          <p:nvPr/>
        </p:nvSpPr>
        <p:spPr>
          <a:xfrm>
            <a:off x="5541577" y="2613086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1.3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AD39F0-11D7-4F9B-AEE1-77C12157AFD6}"/>
              </a:ext>
            </a:extLst>
          </p:cNvPr>
          <p:cNvSpPr/>
          <p:nvPr/>
        </p:nvSpPr>
        <p:spPr>
          <a:xfrm>
            <a:off x="3779840" y="2613086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1.2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21EA5B-DB9C-4D53-8307-3BF2ED7A8EE7}"/>
              </a:ext>
            </a:extLst>
          </p:cNvPr>
          <p:cNvCxnSpPr/>
          <p:nvPr/>
        </p:nvCxnSpPr>
        <p:spPr>
          <a:xfrm flipV="1">
            <a:off x="4490304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6FCE9D7-5E0E-4A11-B6A9-862658EE0F95}"/>
              </a:ext>
            </a:extLst>
          </p:cNvPr>
          <p:cNvSpPr/>
          <p:nvPr/>
        </p:nvSpPr>
        <p:spPr>
          <a:xfrm>
            <a:off x="4460863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BEFAE4-3F6C-4B92-8B20-9208856C3A4A}"/>
              </a:ext>
            </a:extLst>
          </p:cNvPr>
          <p:cNvSpPr/>
          <p:nvPr/>
        </p:nvSpPr>
        <p:spPr>
          <a:xfrm>
            <a:off x="4612988" y="1939834"/>
            <a:ext cx="605613" cy="3001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Feature 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1AE6DA-5B41-46C5-9F92-791F8B5FF376}"/>
              </a:ext>
            </a:extLst>
          </p:cNvPr>
          <p:cNvSpPr/>
          <p:nvPr/>
        </p:nvSpPr>
        <p:spPr>
          <a:xfrm>
            <a:off x="4612988" y="1495887"/>
            <a:ext cx="605613" cy="30018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Stakeholder3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D6ED8-BA73-4A78-831B-F37C2E972011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4915794" y="1796112"/>
            <a:ext cx="0" cy="1437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23C4B2-EED8-42B8-898E-CD7A060F68AC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4915801" y="2240059"/>
            <a:ext cx="1041" cy="3730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ACEDCF-A743-46CA-9254-9E6C3D08632B}"/>
              </a:ext>
            </a:extLst>
          </p:cNvPr>
          <p:cNvCxnSpPr/>
          <p:nvPr/>
        </p:nvCxnSpPr>
        <p:spPr>
          <a:xfrm flipV="1">
            <a:off x="5343682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239E208-8EC4-42D5-BD60-32FAB06A3C55}"/>
              </a:ext>
            </a:extLst>
          </p:cNvPr>
          <p:cNvSpPr/>
          <p:nvPr/>
        </p:nvSpPr>
        <p:spPr>
          <a:xfrm>
            <a:off x="5314242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D82AF7-4624-4B64-AF4F-09350C29084C}"/>
              </a:ext>
            </a:extLst>
          </p:cNvPr>
          <p:cNvGrpSpPr/>
          <p:nvPr/>
        </p:nvGrpSpPr>
        <p:grpSpPr>
          <a:xfrm>
            <a:off x="3352461" y="3065610"/>
            <a:ext cx="664567" cy="363498"/>
            <a:chOff x="1889810" y="4033533"/>
            <a:chExt cx="727746" cy="3634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420EC4-ED42-4B8F-AC45-E2F38B7DE7F6}"/>
                </a:ext>
              </a:extLst>
            </p:cNvPr>
            <p:cNvSpPr/>
            <p:nvPr/>
          </p:nvSpPr>
          <p:spPr>
            <a:xfrm>
              <a:off x="1954368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F3A83A-C6A5-4EC4-8F13-77E5A7E127B6}"/>
                </a:ext>
              </a:extLst>
            </p:cNvPr>
            <p:cNvSpPr/>
            <p:nvPr/>
          </p:nvSpPr>
          <p:spPr>
            <a:xfrm>
              <a:off x="1922083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AC4DA6-E731-42D6-BDF4-997D73E55ACE}"/>
                </a:ext>
              </a:extLst>
            </p:cNvPr>
            <p:cNvSpPr/>
            <p:nvPr/>
          </p:nvSpPr>
          <p:spPr>
            <a:xfrm>
              <a:off x="1889810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536668-BC4A-4C48-ADB6-0DC04BBC57E0}"/>
              </a:ext>
            </a:extLst>
          </p:cNvPr>
          <p:cNvGrpSpPr/>
          <p:nvPr/>
        </p:nvGrpSpPr>
        <p:grpSpPr>
          <a:xfrm>
            <a:off x="2468178" y="3065623"/>
            <a:ext cx="635091" cy="331843"/>
            <a:chOff x="921473" y="4033533"/>
            <a:chExt cx="695468" cy="33184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D13E6C-038E-43CA-8506-0CD49E5C637C}"/>
                </a:ext>
              </a:extLst>
            </p:cNvPr>
            <p:cNvSpPr/>
            <p:nvPr/>
          </p:nvSpPr>
          <p:spPr>
            <a:xfrm>
              <a:off x="953753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27B8C8-CEA3-4758-83AF-F461AA4EAD33}"/>
                </a:ext>
              </a:extLst>
            </p:cNvPr>
            <p:cNvSpPr/>
            <p:nvPr/>
          </p:nvSpPr>
          <p:spPr>
            <a:xfrm>
              <a:off x="921473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234051-6138-428B-B19E-C6374E085E97}"/>
              </a:ext>
            </a:extLst>
          </p:cNvPr>
          <p:cNvGrpSpPr/>
          <p:nvPr/>
        </p:nvGrpSpPr>
        <p:grpSpPr>
          <a:xfrm>
            <a:off x="4195590" y="3065610"/>
            <a:ext cx="664567" cy="363498"/>
            <a:chOff x="2813094" y="4033533"/>
            <a:chExt cx="727746" cy="36349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7BADBE-E7ED-4923-93F1-3D16F2C83C8A}"/>
                </a:ext>
              </a:extLst>
            </p:cNvPr>
            <p:cNvSpPr/>
            <p:nvPr/>
          </p:nvSpPr>
          <p:spPr>
            <a:xfrm>
              <a:off x="2877652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A764BB-75F6-4F61-98C9-EFB4C6EF11AF}"/>
                </a:ext>
              </a:extLst>
            </p:cNvPr>
            <p:cNvSpPr/>
            <p:nvPr/>
          </p:nvSpPr>
          <p:spPr>
            <a:xfrm>
              <a:off x="2845366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4473AB-A0C3-4E6F-AB22-E8C9049A281E}"/>
                </a:ext>
              </a:extLst>
            </p:cNvPr>
            <p:cNvSpPr/>
            <p:nvPr/>
          </p:nvSpPr>
          <p:spPr>
            <a:xfrm>
              <a:off x="2813094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386BBB-FB88-458D-9CB1-084980F96755}"/>
              </a:ext>
            </a:extLst>
          </p:cNvPr>
          <p:cNvGrpSpPr/>
          <p:nvPr/>
        </p:nvGrpSpPr>
        <p:grpSpPr>
          <a:xfrm>
            <a:off x="5048955" y="3065610"/>
            <a:ext cx="664566" cy="363498"/>
            <a:chOff x="3747602" y="4033533"/>
            <a:chExt cx="727745" cy="3634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2FDBFF-1F97-4261-BC34-0BFF3535F475}"/>
                </a:ext>
              </a:extLst>
            </p:cNvPr>
            <p:cNvSpPr/>
            <p:nvPr/>
          </p:nvSpPr>
          <p:spPr>
            <a:xfrm>
              <a:off x="3812159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73D045-C070-4B95-828E-284D23467647}"/>
                </a:ext>
              </a:extLst>
            </p:cNvPr>
            <p:cNvSpPr/>
            <p:nvPr/>
          </p:nvSpPr>
          <p:spPr>
            <a:xfrm>
              <a:off x="3779874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53A47B-5E26-4BCF-B860-A3C133DADA6A}"/>
                </a:ext>
              </a:extLst>
            </p:cNvPr>
            <p:cNvSpPr/>
            <p:nvPr/>
          </p:nvSpPr>
          <p:spPr>
            <a:xfrm>
              <a:off x="3747602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3FE7FE9-EF0D-49F3-AB63-6945EE9F580B}"/>
              </a:ext>
            </a:extLst>
          </p:cNvPr>
          <p:cNvSpPr/>
          <p:nvPr/>
        </p:nvSpPr>
        <p:spPr>
          <a:xfrm>
            <a:off x="7326077" y="1644559"/>
            <a:ext cx="605613" cy="3001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Feature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169C94-A5BE-4E32-AD12-0162F521B255}"/>
              </a:ext>
            </a:extLst>
          </p:cNvPr>
          <p:cNvSpPr/>
          <p:nvPr/>
        </p:nvSpPr>
        <p:spPr>
          <a:xfrm>
            <a:off x="7326077" y="1200611"/>
            <a:ext cx="605613" cy="30018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Stakeholder1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1C0E0F-0FC7-460E-814E-40767FAF64AD}"/>
              </a:ext>
            </a:extLst>
          </p:cNvPr>
          <p:cNvCxnSpPr>
            <a:stCxn id="44" idx="0"/>
            <a:endCxn id="45" idx="2"/>
          </p:cNvCxnSpPr>
          <p:nvPr/>
        </p:nvCxnSpPr>
        <p:spPr>
          <a:xfrm flipV="1">
            <a:off x="7628882" y="1500833"/>
            <a:ext cx="0" cy="1437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9445FD-896E-4739-BC2E-6B647BA4833C}"/>
              </a:ext>
            </a:extLst>
          </p:cNvPr>
          <p:cNvCxnSpPr>
            <a:stCxn id="69" idx="0"/>
            <a:endCxn id="44" idx="2"/>
          </p:cNvCxnSpPr>
          <p:nvPr/>
        </p:nvCxnSpPr>
        <p:spPr>
          <a:xfrm flipH="1" flipV="1">
            <a:off x="7628882" y="1944743"/>
            <a:ext cx="1125" cy="86575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A9BB47D-0946-4B77-85CE-E99B15535A83}"/>
              </a:ext>
            </a:extLst>
          </p:cNvPr>
          <p:cNvSpPr/>
          <p:nvPr/>
        </p:nvSpPr>
        <p:spPr>
          <a:xfrm>
            <a:off x="9994217" y="2613086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2.2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8A08C6-452E-4D0C-A766-D9AE98A7E9AF}"/>
              </a:ext>
            </a:extLst>
          </p:cNvPr>
          <p:cNvSpPr/>
          <p:nvPr/>
        </p:nvSpPr>
        <p:spPr>
          <a:xfrm>
            <a:off x="8318000" y="2613086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2.1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BFF91EC-3383-435F-858B-541E1A5220FA}"/>
              </a:ext>
            </a:extLst>
          </p:cNvPr>
          <p:cNvCxnSpPr>
            <a:stCxn id="61" idx="0"/>
          </p:cNvCxnSpPr>
          <p:nvPr/>
        </p:nvCxnSpPr>
        <p:spPr>
          <a:xfrm flipH="1" flipV="1">
            <a:off x="7188020" y="3066525"/>
            <a:ext cx="8076" cy="5864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63838BB-C3E0-4443-8F8B-DAC484C2CD0F}"/>
              </a:ext>
            </a:extLst>
          </p:cNvPr>
          <p:cNvSpPr/>
          <p:nvPr/>
        </p:nvSpPr>
        <p:spPr>
          <a:xfrm>
            <a:off x="7158577" y="2901294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AF1632-D940-4A3A-AC38-CE59782A965E}"/>
              </a:ext>
            </a:extLst>
          </p:cNvPr>
          <p:cNvSpPr/>
          <p:nvPr/>
        </p:nvSpPr>
        <p:spPr>
          <a:xfrm>
            <a:off x="9145677" y="1939834"/>
            <a:ext cx="605613" cy="3001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Feature 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B517AB-2D27-422F-9A02-BA9C2C6F8AD0}"/>
              </a:ext>
            </a:extLst>
          </p:cNvPr>
          <p:cNvSpPr/>
          <p:nvPr/>
        </p:nvSpPr>
        <p:spPr>
          <a:xfrm>
            <a:off x="9145677" y="1495887"/>
            <a:ext cx="605613" cy="30018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Stakeholder4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EEC6C6-5E68-42BF-AC8E-17A92BB56EEB}"/>
              </a:ext>
            </a:extLst>
          </p:cNvPr>
          <p:cNvCxnSpPr>
            <a:stCxn id="52" idx="0"/>
            <a:endCxn id="53" idx="2"/>
          </p:cNvCxnSpPr>
          <p:nvPr/>
        </p:nvCxnSpPr>
        <p:spPr>
          <a:xfrm flipV="1">
            <a:off x="9448479" y="1796112"/>
            <a:ext cx="0" cy="1437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18BF16-449C-47C0-BC8F-CA790C8F893A}"/>
              </a:ext>
            </a:extLst>
          </p:cNvPr>
          <p:cNvCxnSpPr>
            <a:stCxn id="68" idx="0"/>
            <a:endCxn id="52" idx="2"/>
          </p:cNvCxnSpPr>
          <p:nvPr/>
        </p:nvCxnSpPr>
        <p:spPr>
          <a:xfrm flipH="1" flipV="1">
            <a:off x="9448479" y="2240059"/>
            <a:ext cx="6516" cy="3730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6E58D9-22B6-4297-9765-570B692D8AE7}"/>
              </a:ext>
            </a:extLst>
          </p:cNvPr>
          <p:cNvCxnSpPr/>
          <p:nvPr/>
        </p:nvCxnSpPr>
        <p:spPr>
          <a:xfrm flipV="1">
            <a:off x="9881842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8DC97F9-611F-4E52-B6F7-4B71160EE2C0}"/>
              </a:ext>
            </a:extLst>
          </p:cNvPr>
          <p:cNvSpPr/>
          <p:nvPr/>
        </p:nvSpPr>
        <p:spPr>
          <a:xfrm>
            <a:off x="9852402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1367A2-C820-4EE8-89E5-68E38464B879}"/>
              </a:ext>
            </a:extLst>
          </p:cNvPr>
          <p:cNvGrpSpPr/>
          <p:nvPr/>
        </p:nvGrpSpPr>
        <p:grpSpPr>
          <a:xfrm>
            <a:off x="6893310" y="3652979"/>
            <a:ext cx="664567" cy="363498"/>
            <a:chOff x="4912484" y="4620902"/>
            <a:chExt cx="727746" cy="36349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A229664-A110-4173-91A9-5A94903E3BBD}"/>
                </a:ext>
              </a:extLst>
            </p:cNvPr>
            <p:cNvSpPr/>
            <p:nvPr/>
          </p:nvSpPr>
          <p:spPr>
            <a:xfrm>
              <a:off x="4977042" y="4684212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B1A77C-0373-40F5-B666-AD54766D7499}"/>
                </a:ext>
              </a:extLst>
            </p:cNvPr>
            <p:cNvSpPr/>
            <p:nvPr/>
          </p:nvSpPr>
          <p:spPr>
            <a:xfrm>
              <a:off x="4944756" y="4652557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F0A304-7127-4C59-93F6-F0F4F49BF179}"/>
                </a:ext>
              </a:extLst>
            </p:cNvPr>
            <p:cNvSpPr/>
            <p:nvPr/>
          </p:nvSpPr>
          <p:spPr>
            <a:xfrm>
              <a:off x="4912484" y="4620902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19540A-2E63-4FA5-A6CD-AAB9567C3AC8}"/>
              </a:ext>
            </a:extLst>
          </p:cNvPr>
          <p:cNvGrpSpPr/>
          <p:nvPr/>
        </p:nvGrpSpPr>
        <p:grpSpPr>
          <a:xfrm>
            <a:off x="9587115" y="3065610"/>
            <a:ext cx="664566" cy="363498"/>
            <a:chOff x="7820069" y="4033533"/>
            <a:chExt cx="727745" cy="3634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3876A9-8C1A-4565-99A6-C269BEA3B0F5}"/>
                </a:ext>
              </a:extLst>
            </p:cNvPr>
            <p:cNvSpPr/>
            <p:nvPr/>
          </p:nvSpPr>
          <p:spPr>
            <a:xfrm>
              <a:off x="7884626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6A618A3-B9E4-4AEC-96E7-17B937270942}"/>
                </a:ext>
              </a:extLst>
            </p:cNvPr>
            <p:cNvSpPr/>
            <p:nvPr/>
          </p:nvSpPr>
          <p:spPr>
            <a:xfrm>
              <a:off x="7852341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5B7F13-979D-43CA-8CE6-2CCB7A4C5EE0}"/>
                </a:ext>
              </a:extLst>
            </p:cNvPr>
            <p:cNvSpPr/>
            <p:nvPr/>
          </p:nvSpPr>
          <p:spPr>
            <a:xfrm>
              <a:off x="7820069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78DA713-C138-49D7-A4F4-2BB47448A42F}"/>
              </a:ext>
            </a:extLst>
          </p:cNvPr>
          <p:cNvSpPr txBox="1"/>
          <p:nvPr/>
        </p:nvSpPr>
        <p:spPr>
          <a:xfrm>
            <a:off x="8267871" y="2409654"/>
            <a:ext cx="4863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Arial" charset="0"/>
                <a:cs typeface="Arial"/>
              </a:rPr>
              <a:t>System 2</a:t>
            </a:r>
          </a:p>
        </p:txBody>
      </p:sp>
      <p:cxnSp>
        <p:nvCxnSpPr>
          <p:cNvPr id="67" name="Elbow Connector 8">
            <a:extLst>
              <a:ext uri="{FF2B5EF4-FFF2-40B4-BE49-F238E27FC236}">
                <a16:creationId xmlns:a16="http://schemas.microsoft.com/office/drawing/2014/main" id="{09FEDD65-BD49-496D-BC47-D486F6DDA863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8923618" y="2763179"/>
            <a:ext cx="107060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F6D3679-A57C-44F9-9440-A7ABB2DFBC72}"/>
              </a:ext>
            </a:extLst>
          </p:cNvPr>
          <p:cNvSpPr/>
          <p:nvPr/>
        </p:nvSpPr>
        <p:spPr>
          <a:xfrm>
            <a:off x="9152189" y="2613086"/>
            <a:ext cx="605613" cy="3001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 Interaction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2A84C6-9092-403C-88B6-DBD5B73ACD34}"/>
              </a:ext>
            </a:extLst>
          </p:cNvPr>
          <p:cNvSpPr/>
          <p:nvPr/>
        </p:nvSpPr>
        <p:spPr>
          <a:xfrm>
            <a:off x="7327201" y="2810501"/>
            <a:ext cx="605613" cy="3001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 Interaction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F462E89-EE8E-4730-B379-A20D971AF8C7}"/>
              </a:ext>
            </a:extLst>
          </p:cNvPr>
          <p:cNvCxnSpPr>
            <a:stCxn id="75" idx="0"/>
          </p:cNvCxnSpPr>
          <p:nvPr/>
        </p:nvCxnSpPr>
        <p:spPr>
          <a:xfrm flipH="1" flipV="1">
            <a:off x="8043541" y="3066525"/>
            <a:ext cx="8076" cy="5864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37084A85-DDA9-402B-A43D-D84C12DFC6D0}"/>
              </a:ext>
            </a:extLst>
          </p:cNvPr>
          <p:cNvSpPr/>
          <p:nvPr/>
        </p:nvSpPr>
        <p:spPr>
          <a:xfrm>
            <a:off x="8014102" y="2901294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59D14F0-0F08-427E-A146-689F8FA9A226}"/>
              </a:ext>
            </a:extLst>
          </p:cNvPr>
          <p:cNvGrpSpPr/>
          <p:nvPr/>
        </p:nvGrpSpPr>
        <p:grpSpPr>
          <a:xfrm>
            <a:off x="7748830" y="3652979"/>
            <a:ext cx="664567" cy="363498"/>
            <a:chOff x="5790069" y="4620902"/>
            <a:chExt cx="727746" cy="36349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B0F6C-287F-4142-B87E-13C4D6375443}"/>
                </a:ext>
              </a:extLst>
            </p:cNvPr>
            <p:cNvSpPr/>
            <p:nvPr/>
          </p:nvSpPr>
          <p:spPr>
            <a:xfrm>
              <a:off x="5854627" y="4684212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9BDB9A-5796-4499-9FEF-72FF34C53123}"/>
                </a:ext>
              </a:extLst>
            </p:cNvPr>
            <p:cNvSpPr/>
            <p:nvPr/>
          </p:nvSpPr>
          <p:spPr>
            <a:xfrm>
              <a:off x="5822341" y="4652557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8BB5DFD-1F94-4312-A991-F068CE00B062}"/>
                </a:ext>
              </a:extLst>
            </p:cNvPr>
            <p:cNvSpPr/>
            <p:nvPr/>
          </p:nvSpPr>
          <p:spPr>
            <a:xfrm>
              <a:off x="5790069" y="4620902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C984677-91A1-4FB6-AA0E-E247C7DABA2C}"/>
              </a:ext>
            </a:extLst>
          </p:cNvPr>
          <p:cNvCxnSpPr/>
          <p:nvPr/>
        </p:nvCxnSpPr>
        <p:spPr>
          <a:xfrm flipV="1">
            <a:off x="9038945" y="2860171"/>
            <a:ext cx="0" cy="2532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7C4893CA-DB97-439E-84BE-84AED844CC1C}"/>
              </a:ext>
            </a:extLst>
          </p:cNvPr>
          <p:cNvSpPr/>
          <p:nvPr/>
        </p:nvSpPr>
        <p:spPr>
          <a:xfrm>
            <a:off x="9009502" y="2694945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B4C25F8-9480-4499-AF18-5A91DDD575B7}"/>
              </a:ext>
            </a:extLst>
          </p:cNvPr>
          <p:cNvGrpSpPr/>
          <p:nvPr/>
        </p:nvGrpSpPr>
        <p:grpSpPr>
          <a:xfrm>
            <a:off x="8744216" y="3065610"/>
            <a:ext cx="664566" cy="363498"/>
            <a:chOff x="7820069" y="4033533"/>
            <a:chExt cx="727745" cy="36349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080B420-E0C6-4141-8F4A-069AF957D896}"/>
                </a:ext>
              </a:extLst>
            </p:cNvPr>
            <p:cNvSpPr/>
            <p:nvPr/>
          </p:nvSpPr>
          <p:spPr>
            <a:xfrm>
              <a:off x="7884626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BD77EDD-FCCF-4B80-BB5E-13220DFC80C5}"/>
                </a:ext>
              </a:extLst>
            </p:cNvPr>
            <p:cNvSpPr/>
            <p:nvPr/>
          </p:nvSpPr>
          <p:spPr>
            <a:xfrm>
              <a:off x="7852341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8B73F40-97A4-416C-952B-71019B418BFF}"/>
                </a:ext>
              </a:extLst>
            </p:cNvPr>
            <p:cNvSpPr/>
            <p:nvPr/>
          </p:nvSpPr>
          <p:spPr>
            <a:xfrm>
              <a:off x="7820069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4A9CBA78-7F2A-4ABF-AD78-D138FB39A2BA}"/>
              </a:ext>
            </a:extLst>
          </p:cNvPr>
          <p:cNvSpPr/>
          <p:nvPr/>
        </p:nvSpPr>
        <p:spPr>
          <a:xfrm>
            <a:off x="5541577" y="4021016"/>
            <a:ext cx="605613" cy="3001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 Interaction</a:t>
            </a:r>
          </a:p>
        </p:txBody>
      </p:sp>
      <p:cxnSp>
        <p:nvCxnSpPr>
          <p:cNvPr id="83" name="Elbow Connector 8">
            <a:extLst>
              <a:ext uri="{FF2B5EF4-FFF2-40B4-BE49-F238E27FC236}">
                <a16:creationId xmlns:a16="http://schemas.microsoft.com/office/drawing/2014/main" id="{48691BE6-16CF-4B4C-AF0A-DCC56C6FF041}"/>
              </a:ext>
            </a:extLst>
          </p:cNvPr>
          <p:cNvCxnSpPr>
            <a:stCxn id="19" idx="2"/>
            <a:endCxn id="82" idx="0"/>
          </p:cNvCxnSpPr>
          <p:nvPr/>
        </p:nvCxnSpPr>
        <p:spPr>
          <a:xfrm>
            <a:off x="5844380" y="2913274"/>
            <a:ext cx="0" cy="11077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A99B58-96EF-48F0-8402-E2CB07F185BF}"/>
              </a:ext>
            </a:extLst>
          </p:cNvPr>
          <p:cNvGrpSpPr/>
          <p:nvPr/>
        </p:nvGrpSpPr>
        <p:grpSpPr>
          <a:xfrm>
            <a:off x="6088657" y="3076290"/>
            <a:ext cx="664566" cy="363498"/>
            <a:chOff x="3747602" y="4033533"/>
            <a:chExt cx="727745" cy="36349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EB33F-5FBD-4D5C-837D-338E8A9D9FF2}"/>
                </a:ext>
              </a:extLst>
            </p:cNvPr>
            <p:cNvSpPr/>
            <p:nvPr/>
          </p:nvSpPr>
          <p:spPr>
            <a:xfrm>
              <a:off x="3812159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1320561-12DF-4A1E-AD6F-B6F084BBF96E}"/>
                </a:ext>
              </a:extLst>
            </p:cNvPr>
            <p:cNvSpPr/>
            <p:nvPr/>
          </p:nvSpPr>
          <p:spPr>
            <a:xfrm>
              <a:off x="3779874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6F73D5-27E7-4C9D-93EA-289161BA560B}"/>
                </a:ext>
              </a:extLst>
            </p:cNvPr>
            <p:cNvSpPr/>
            <p:nvPr/>
          </p:nvSpPr>
          <p:spPr>
            <a:xfrm>
              <a:off x="3747602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A0F5FE8-D1FA-4927-A84B-A85E4647A440}"/>
              </a:ext>
            </a:extLst>
          </p:cNvPr>
          <p:cNvCxnSpPr/>
          <p:nvPr/>
        </p:nvCxnSpPr>
        <p:spPr>
          <a:xfrm flipH="1">
            <a:off x="5903213" y="3235633"/>
            <a:ext cx="18175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4B76EFD5-0E5D-44F2-9C9C-BCE2E48C219D}"/>
              </a:ext>
            </a:extLst>
          </p:cNvPr>
          <p:cNvSpPr/>
          <p:nvPr/>
        </p:nvSpPr>
        <p:spPr>
          <a:xfrm rot="16200000">
            <a:off x="5805931" y="3172326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644B087-9E65-43A8-8B31-C259549B70F6}"/>
              </a:ext>
            </a:extLst>
          </p:cNvPr>
          <p:cNvSpPr/>
          <p:nvPr/>
        </p:nvSpPr>
        <p:spPr>
          <a:xfrm>
            <a:off x="4519817" y="4019804"/>
            <a:ext cx="605613" cy="3001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System 1.3</a:t>
            </a:r>
          </a:p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(Role)</a:t>
            </a:r>
          </a:p>
        </p:txBody>
      </p:sp>
      <p:cxnSp>
        <p:nvCxnSpPr>
          <p:cNvPr id="91" name="Elbow Connector 8">
            <a:extLst>
              <a:ext uri="{FF2B5EF4-FFF2-40B4-BE49-F238E27FC236}">
                <a16:creationId xmlns:a16="http://schemas.microsoft.com/office/drawing/2014/main" id="{A8CFFE2B-E524-40B0-A7CC-E16942D7FDBE}"/>
              </a:ext>
            </a:extLst>
          </p:cNvPr>
          <p:cNvCxnSpPr>
            <a:stCxn id="90" idx="3"/>
            <a:endCxn id="82" idx="1"/>
          </p:cNvCxnSpPr>
          <p:nvPr/>
        </p:nvCxnSpPr>
        <p:spPr>
          <a:xfrm>
            <a:off x="5125442" y="4169931"/>
            <a:ext cx="416147" cy="121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97F97F82-7A9A-46E8-B71A-E23EAC748BAA}"/>
              </a:ext>
            </a:extLst>
          </p:cNvPr>
          <p:cNvSpPr/>
          <p:nvPr/>
        </p:nvSpPr>
        <p:spPr>
          <a:xfrm flipV="1">
            <a:off x="5301162" y="4096980"/>
            <a:ext cx="58952" cy="12662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91387" tIns="45693" rIns="91387" bIns="45693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931686E-D5DB-4247-885F-7776361A9C09}"/>
              </a:ext>
            </a:extLst>
          </p:cNvPr>
          <p:cNvGrpSpPr/>
          <p:nvPr/>
        </p:nvGrpSpPr>
        <p:grpSpPr>
          <a:xfrm>
            <a:off x="4488236" y="3560424"/>
            <a:ext cx="664566" cy="363498"/>
            <a:chOff x="3747602" y="4033533"/>
            <a:chExt cx="727745" cy="36349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70FDD3E-50A6-4075-9E78-41F29EE3B4A1}"/>
                </a:ext>
              </a:extLst>
            </p:cNvPr>
            <p:cNvSpPr/>
            <p:nvPr/>
          </p:nvSpPr>
          <p:spPr>
            <a:xfrm>
              <a:off x="3812159" y="409684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E4D900C-A19F-4839-9BA8-88563AE2016B}"/>
                </a:ext>
              </a:extLst>
            </p:cNvPr>
            <p:cNvSpPr/>
            <p:nvPr/>
          </p:nvSpPr>
          <p:spPr>
            <a:xfrm>
              <a:off x="3779874" y="4065188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t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F00C56D-B89F-4C6C-B2F0-56BF4EC72CA1}"/>
                </a:ext>
              </a:extLst>
            </p:cNvPr>
            <p:cNvSpPr/>
            <p:nvPr/>
          </p:nvSpPr>
          <p:spPr>
            <a:xfrm>
              <a:off x="3747602" y="4033533"/>
              <a:ext cx="663188" cy="30018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  <a:cs typeface="Arial"/>
                </a:rPr>
                <a:t>Requirement</a:t>
              </a:r>
            </a:p>
          </p:txBody>
        </p:sp>
      </p:grpSp>
      <p:cxnSp>
        <p:nvCxnSpPr>
          <p:cNvPr id="97" name="Elbow Connector 18">
            <a:extLst>
              <a:ext uri="{FF2B5EF4-FFF2-40B4-BE49-F238E27FC236}">
                <a16:creationId xmlns:a16="http://schemas.microsoft.com/office/drawing/2014/main" id="{77B9FFAB-0FB1-4D63-BB5C-C50EC0ECAA97}"/>
              </a:ext>
            </a:extLst>
          </p:cNvPr>
          <p:cNvCxnSpPr>
            <a:stCxn id="96" idx="3"/>
            <a:endCxn id="92" idx="4"/>
          </p:cNvCxnSpPr>
          <p:nvPr/>
        </p:nvCxnSpPr>
        <p:spPr>
          <a:xfrm>
            <a:off x="5093850" y="3710518"/>
            <a:ext cx="236782" cy="386426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37087223-E493-4466-B278-9455045A82FD}"/>
              </a:ext>
            </a:extLst>
          </p:cNvPr>
          <p:cNvSpPr/>
          <p:nvPr/>
        </p:nvSpPr>
        <p:spPr>
          <a:xfrm>
            <a:off x="6484047" y="1945288"/>
            <a:ext cx="605613" cy="3001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Feature 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BEBBFF1-72FB-43EC-B881-2E7AF4E70F04}"/>
              </a:ext>
            </a:extLst>
          </p:cNvPr>
          <p:cNvSpPr/>
          <p:nvPr/>
        </p:nvSpPr>
        <p:spPr>
          <a:xfrm>
            <a:off x="6487515" y="1450101"/>
            <a:ext cx="605613" cy="300188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cs typeface="Arial"/>
              </a:rPr>
              <a:t>Stakeholder5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0E4E906-19B3-41D7-8979-E38B43E06EC9}"/>
              </a:ext>
            </a:extLst>
          </p:cNvPr>
          <p:cNvCxnSpPr>
            <a:cxnSpLocks/>
            <a:stCxn id="98" idx="0"/>
            <a:endCxn id="99" idx="2"/>
          </p:cNvCxnSpPr>
          <p:nvPr/>
        </p:nvCxnSpPr>
        <p:spPr>
          <a:xfrm flipV="1">
            <a:off x="6786854" y="1750289"/>
            <a:ext cx="3468" cy="19499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FFE020A-4A3D-4B7A-8CA5-1D276B5DC17B}"/>
              </a:ext>
            </a:extLst>
          </p:cNvPr>
          <p:cNvCxnSpPr>
            <a:cxnSpLocks/>
            <a:stCxn id="82" idx="3"/>
            <a:endCxn id="98" idx="2"/>
          </p:cNvCxnSpPr>
          <p:nvPr/>
        </p:nvCxnSpPr>
        <p:spPr>
          <a:xfrm flipV="1">
            <a:off x="6147190" y="2245476"/>
            <a:ext cx="639664" cy="1925634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2" name="16-Point Star 2">
            <a:extLst>
              <a:ext uri="{FF2B5EF4-FFF2-40B4-BE49-F238E27FC236}">
                <a16:creationId xmlns:a16="http://schemas.microsoft.com/office/drawing/2014/main" id="{B16EF5CF-82B2-44BD-826A-43A9A96E7099}"/>
              </a:ext>
            </a:extLst>
          </p:cNvPr>
          <p:cNvSpPr/>
          <p:nvPr/>
        </p:nvSpPr>
        <p:spPr>
          <a:xfrm>
            <a:off x="2990291" y="2845174"/>
            <a:ext cx="368532" cy="290853"/>
          </a:xfrm>
          <a:prstGeom prst="star16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endParaRPr lang="en-US" kern="0">
              <a:solidFill>
                <a:prstClr val="black"/>
              </a:solidFill>
              <a:cs typeface="Arial"/>
            </a:endParaRPr>
          </a:p>
        </p:txBody>
      </p:sp>
      <p:sp>
        <p:nvSpPr>
          <p:cNvPr id="103" name="16-Point Star 156">
            <a:extLst>
              <a:ext uri="{FF2B5EF4-FFF2-40B4-BE49-F238E27FC236}">
                <a16:creationId xmlns:a16="http://schemas.microsoft.com/office/drawing/2014/main" id="{EB431F21-6F63-4980-8661-289AEEACE845}"/>
              </a:ext>
            </a:extLst>
          </p:cNvPr>
          <p:cNvSpPr/>
          <p:nvPr/>
        </p:nvSpPr>
        <p:spPr>
          <a:xfrm>
            <a:off x="5305579" y="4226595"/>
            <a:ext cx="368532" cy="290853"/>
          </a:xfrm>
          <a:prstGeom prst="star16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endParaRPr lang="en-US" kern="0">
              <a:solidFill>
                <a:prstClr val="black"/>
              </a:solidFill>
              <a:cs typeface="Arial"/>
            </a:endParaRPr>
          </a:p>
        </p:txBody>
      </p:sp>
      <p:sp>
        <p:nvSpPr>
          <p:cNvPr id="104" name="16-Point Star 157">
            <a:extLst>
              <a:ext uri="{FF2B5EF4-FFF2-40B4-BE49-F238E27FC236}">
                <a16:creationId xmlns:a16="http://schemas.microsoft.com/office/drawing/2014/main" id="{4513DC58-DF7A-4356-878C-3021FD1DB6F1}"/>
              </a:ext>
            </a:extLst>
          </p:cNvPr>
          <p:cNvSpPr/>
          <p:nvPr/>
        </p:nvSpPr>
        <p:spPr>
          <a:xfrm>
            <a:off x="9260916" y="2803169"/>
            <a:ext cx="368532" cy="290853"/>
          </a:xfrm>
          <a:prstGeom prst="star16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endParaRPr lang="en-US" kern="0">
              <a:solidFill>
                <a:prstClr val="black"/>
              </a:solidFill>
              <a:cs typeface="Arial"/>
            </a:endParaRPr>
          </a:p>
        </p:txBody>
      </p:sp>
      <p:sp>
        <p:nvSpPr>
          <p:cNvPr id="106" name="Rounded Rectangle 3">
            <a:extLst>
              <a:ext uri="{FF2B5EF4-FFF2-40B4-BE49-F238E27FC236}">
                <a16:creationId xmlns:a16="http://schemas.microsoft.com/office/drawing/2014/main" id="{7EB239C7-3BD2-4B21-9F01-4E831CE2D7E5}"/>
              </a:ext>
            </a:extLst>
          </p:cNvPr>
          <p:cNvSpPr/>
          <p:nvPr/>
        </p:nvSpPr>
        <p:spPr>
          <a:xfrm>
            <a:off x="753185" y="5150221"/>
            <a:ext cx="2157477" cy="1143000"/>
          </a:xfrm>
          <a:prstGeom prst="roundRect">
            <a:avLst/>
          </a:prstGeom>
          <a:solidFill>
            <a:srgbClr val="0033CC"/>
          </a:solidFill>
          <a:ln w="28575" cap="flat" cmpd="sng" algn="ctr">
            <a:solidFill>
              <a:srgbClr val="0033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Knowledge Gaps</a:t>
            </a:r>
          </a:p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and/or</a:t>
            </a:r>
          </a:p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Competitive Activity</a:t>
            </a:r>
          </a:p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and/or</a:t>
            </a:r>
          </a:p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Simulations Needed</a:t>
            </a:r>
          </a:p>
        </p:txBody>
      </p:sp>
      <p:sp>
        <p:nvSpPr>
          <p:cNvPr id="107" name="Rounded Rectangle 159">
            <a:extLst>
              <a:ext uri="{FF2B5EF4-FFF2-40B4-BE49-F238E27FC236}">
                <a16:creationId xmlns:a16="http://schemas.microsoft.com/office/drawing/2014/main" id="{005D2766-6D24-4CD6-9321-BC5A3A2CAE37}"/>
              </a:ext>
            </a:extLst>
          </p:cNvPr>
          <p:cNvSpPr/>
          <p:nvPr/>
        </p:nvSpPr>
        <p:spPr>
          <a:xfrm>
            <a:off x="6809590" y="5036470"/>
            <a:ext cx="2038079" cy="878543"/>
          </a:xfrm>
          <a:prstGeom prst="roundRect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  <a:cs typeface="Arial"/>
              </a:rPr>
              <a:t>Current activities</a:t>
            </a:r>
            <a:br>
              <a:rPr lang="en-US" sz="1400" kern="0" dirty="0">
                <a:solidFill>
                  <a:prstClr val="black"/>
                </a:solidFill>
                <a:cs typeface="Arial"/>
              </a:rPr>
            </a:br>
            <a:r>
              <a:rPr lang="en-US" sz="1400" kern="0" dirty="0">
                <a:solidFill>
                  <a:prstClr val="black"/>
                </a:solidFill>
                <a:cs typeface="Arial"/>
              </a:rPr>
              <a:t>and/or</a:t>
            </a:r>
          </a:p>
          <a:p>
            <a:pPr algn="ctr"/>
            <a:r>
              <a:rPr lang="en-US" sz="1400" kern="0" dirty="0">
                <a:solidFill>
                  <a:prstClr val="black"/>
                </a:solidFill>
                <a:cs typeface="Arial"/>
              </a:rPr>
              <a:t>Strengths To Exploit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8B1A1E-938B-4C58-8A85-B10048EF6FCB}"/>
              </a:ext>
            </a:extLst>
          </p:cNvPr>
          <p:cNvCxnSpPr>
            <a:cxnSpLocks/>
            <a:stCxn id="107" idx="0"/>
            <a:endCxn id="105" idx="4"/>
          </p:cNvCxnSpPr>
          <p:nvPr/>
        </p:nvCxnSpPr>
        <p:spPr>
          <a:xfrm flipH="1" flipV="1">
            <a:off x="5081849" y="3050404"/>
            <a:ext cx="2746781" cy="1986066"/>
          </a:xfrm>
          <a:prstGeom prst="straightConnector1">
            <a:avLst/>
          </a:prstGeom>
          <a:noFill/>
          <a:ln w="57150" cap="flat" cmpd="sng" algn="ctr">
            <a:solidFill>
              <a:srgbClr val="33CC33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78C2563-AAB9-42BD-8A44-6E6D76388D24}"/>
              </a:ext>
            </a:extLst>
          </p:cNvPr>
          <p:cNvCxnSpPr>
            <a:cxnSpLocks/>
            <a:stCxn id="107" idx="0"/>
            <a:endCxn id="104" idx="8"/>
          </p:cNvCxnSpPr>
          <p:nvPr/>
        </p:nvCxnSpPr>
        <p:spPr>
          <a:xfrm flipV="1">
            <a:off x="7828630" y="3051428"/>
            <a:ext cx="1486256" cy="1985042"/>
          </a:xfrm>
          <a:prstGeom prst="straightConnector1">
            <a:avLst/>
          </a:prstGeom>
          <a:noFill/>
          <a:ln w="57150" cap="flat" cmpd="sng" algn="ctr">
            <a:solidFill>
              <a:srgbClr val="33CC33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322AF5E-4A9D-4FC6-A79F-CFB6CFC47AA7}"/>
              </a:ext>
            </a:extLst>
          </p:cNvPr>
          <p:cNvCxnSpPr>
            <a:cxnSpLocks/>
            <a:stCxn id="106" idx="0"/>
            <a:endCxn id="102" idx="7"/>
          </p:cNvCxnSpPr>
          <p:nvPr/>
        </p:nvCxnSpPr>
        <p:spPr>
          <a:xfrm flipV="1">
            <a:off x="1831924" y="3124957"/>
            <a:ext cx="1272118" cy="2025264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F0C570C-1326-4AD3-B42C-1BC3404B9B72}"/>
              </a:ext>
            </a:extLst>
          </p:cNvPr>
          <p:cNvCxnSpPr>
            <a:cxnSpLocks/>
            <a:stCxn id="106" idx="0"/>
            <a:endCxn id="103" idx="10"/>
          </p:cNvCxnSpPr>
          <p:nvPr/>
        </p:nvCxnSpPr>
        <p:spPr>
          <a:xfrm flipV="1">
            <a:off x="1831924" y="4372022"/>
            <a:ext cx="3473655" cy="778199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633AE4D-21ED-4345-A41C-12A45311BA76}"/>
              </a:ext>
            </a:extLst>
          </p:cNvPr>
          <p:cNvSpPr/>
          <p:nvPr/>
        </p:nvSpPr>
        <p:spPr>
          <a:xfrm>
            <a:off x="10044601" y="3919826"/>
            <a:ext cx="853926" cy="27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kern="0" dirty="0">
                <a:solidFill>
                  <a:prstClr val="black"/>
                </a:solidFill>
                <a:cs typeface="Arial"/>
              </a:rPr>
              <a:t>Part: 192034</a:t>
            </a:r>
            <a:br>
              <a:rPr lang="en-US" sz="800" kern="0" dirty="0">
                <a:solidFill>
                  <a:prstClr val="black"/>
                </a:solidFill>
                <a:cs typeface="Arial"/>
              </a:rPr>
            </a:br>
            <a:r>
              <a:rPr lang="en-US" sz="700" kern="0" dirty="0">
                <a:solidFill>
                  <a:prstClr val="black"/>
                </a:solidFill>
                <a:cs typeface="Arial"/>
              </a:rPr>
              <a:t>(Design Component)</a:t>
            </a:r>
            <a:endParaRPr lang="en-US" sz="800" kern="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F398D3B-5215-43A9-AD56-FF9A6E9876BC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10471564" y="2918842"/>
            <a:ext cx="0" cy="10009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E23273-6D1A-46E1-96E7-4E6AFE49AA27}"/>
              </a:ext>
            </a:extLst>
          </p:cNvPr>
          <p:cNvSpPr/>
          <p:nvPr/>
        </p:nvSpPr>
        <p:spPr>
          <a:xfrm>
            <a:off x="8193096" y="4120023"/>
            <a:ext cx="853926" cy="27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kern="0" dirty="0">
                <a:solidFill>
                  <a:prstClr val="black"/>
                </a:solidFill>
                <a:cs typeface="Arial"/>
              </a:rPr>
              <a:t>Material: A-123.1</a:t>
            </a:r>
            <a:br>
              <a:rPr lang="en-US" sz="800" kern="0" dirty="0">
                <a:solidFill>
                  <a:prstClr val="black"/>
                </a:solidFill>
                <a:cs typeface="Arial"/>
              </a:rPr>
            </a:br>
            <a:r>
              <a:rPr lang="en-US" sz="700" kern="0" dirty="0">
                <a:solidFill>
                  <a:prstClr val="black"/>
                </a:solidFill>
                <a:cs typeface="Arial"/>
              </a:rPr>
              <a:t>(Design Component)</a:t>
            </a:r>
            <a:endParaRPr lang="en-US" sz="800" kern="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B08CFFE-DDC0-4ABB-AAF5-2BAC06B65A1E}"/>
              </a:ext>
            </a:extLst>
          </p:cNvPr>
          <p:cNvCxnSpPr>
            <a:cxnSpLocks/>
            <a:stCxn id="117" idx="0"/>
            <a:endCxn id="49" idx="2"/>
          </p:cNvCxnSpPr>
          <p:nvPr/>
        </p:nvCxnSpPr>
        <p:spPr>
          <a:xfrm flipV="1">
            <a:off x="8620059" y="2913274"/>
            <a:ext cx="748" cy="1206749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B82C52A-9445-4343-9159-06DCCC229EC3}"/>
              </a:ext>
            </a:extLst>
          </p:cNvPr>
          <p:cNvSpPr/>
          <p:nvPr/>
        </p:nvSpPr>
        <p:spPr>
          <a:xfrm>
            <a:off x="4549265" y="4754453"/>
            <a:ext cx="853926" cy="27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kern="0" dirty="0">
                <a:solidFill>
                  <a:prstClr val="black"/>
                </a:solidFill>
                <a:cs typeface="Arial"/>
              </a:rPr>
              <a:t>Device: 283432</a:t>
            </a:r>
            <a:br>
              <a:rPr lang="en-US" sz="800" kern="0" dirty="0">
                <a:solidFill>
                  <a:prstClr val="black"/>
                </a:solidFill>
                <a:cs typeface="Arial"/>
              </a:rPr>
            </a:br>
            <a:r>
              <a:rPr lang="en-US" sz="700" kern="0" dirty="0">
                <a:solidFill>
                  <a:prstClr val="black"/>
                </a:solidFill>
                <a:cs typeface="Arial"/>
              </a:rPr>
              <a:t>(Design Component)</a:t>
            </a:r>
            <a:endParaRPr lang="en-US" sz="800" kern="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A3DA3BE-5B28-4829-A5CA-D8D4D3D4AAC4}"/>
              </a:ext>
            </a:extLst>
          </p:cNvPr>
          <p:cNvCxnSpPr>
            <a:cxnSpLocks/>
            <a:stCxn id="123" idx="0"/>
          </p:cNvCxnSpPr>
          <p:nvPr/>
        </p:nvCxnSpPr>
        <p:spPr>
          <a:xfrm flipV="1">
            <a:off x="4976228" y="4319992"/>
            <a:ext cx="0" cy="434461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2A10010-F830-47B2-A3ED-0942B1FF3144}"/>
              </a:ext>
            </a:extLst>
          </p:cNvPr>
          <p:cNvSpPr/>
          <p:nvPr/>
        </p:nvSpPr>
        <p:spPr>
          <a:xfrm>
            <a:off x="1112030" y="4506867"/>
            <a:ext cx="853926" cy="27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kern="0" dirty="0">
                <a:solidFill>
                  <a:prstClr val="black"/>
                </a:solidFill>
                <a:cs typeface="Arial"/>
              </a:rPr>
              <a:t>Material: CGAS123</a:t>
            </a:r>
            <a:br>
              <a:rPr lang="en-US" sz="800" kern="0" dirty="0">
                <a:solidFill>
                  <a:prstClr val="black"/>
                </a:solidFill>
                <a:cs typeface="Arial"/>
              </a:rPr>
            </a:br>
            <a:r>
              <a:rPr lang="en-US" sz="700" kern="0" dirty="0">
                <a:solidFill>
                  <a:prstClr val="black"/>
                </a:solidFill>
                <a:cs typeface="Arial"/>
              </a:rPr>
              <a:t>(Design Component)</a:t>
            </a:r>
            <a:endParaRPr lang="en-US" sz="800" kern="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D0091F4-3C61-4CDB-AF75-DB99A5629930}"/>
              </a:ext>
            </a:extLst>
          </p:cNvPr>
          <p:cNvCxnSpPr>
            <a:cxnSpLocks/>
            <a:stCxn id="125" idx="0"/>
            <a:endCxn id="6" idx="2"/>
          </p:cNvCxnSpPr>
          <p:nvPr/>
        </p:nvCxnSpPr>
        <p:spPr>
          <a:xfrm flipV="1">
            <a:off x="1538993" y="2913274"/>
            <a:ext cx="790033" cy="159359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40" name="Rounded Rectangle 3">
            <a:extLst>
              <a:ext uri="{FF2B5EF4-FFF2-40B4-BE49-F238E27FC236}">
                <a16:creationId xmlns:a16="http://schemas.microsoft.com/office/drawing/2014/main" id="{314FA3B9-44A5-450D-8A17-A776CE4E1EC0}"/>
              </a:ext>
            </a:extLst>
          </p:cNvPr>
          <p:cNvSpPr/>
          <p:nvPr/>
        </p:nvSpPr>
        <p:spPr>
          <a:xfrm>
            <a:off x="3106669" y="5636253"/>
            <a:ext cx="1964300" cy="75524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Cross Functional</a:t>
            </a:r>
          </a:p>
          <a:p>
            <a:pPr algn="ctr"/>
            <a:r>
              <a:rPr lang="en-US" sz="1400" kern="0" dirty="0">
                <a:solidFill>
                  <a:srgbClr val="FFFFFF"/>
                </a:solidFill>
                <a:cs typeface="Arial"/>
              </a:rPr>
              <a:t>Change Impact Analysis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DE00F9A-A8EE-4043-B464-14348CA65B3B}"/>
              </a:ext>
            </a:extLst>
          </p:cNvPr>
          <p:cNvSpPr/>
          <p:nvPr/>
        </p:nvSpPr>
        <p:spPr>
          <a:xfrm>
            <a:off x="3658668" y="5092490"/>
            <a:ext cx="853926" cy="27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kern="0" dirty="0">
                <a:solidFill>
                  <a:prstClr val="black"/>
                </a:solidFill>
                <a:cs typeface="Arial"/>
              </a:rPr>
              <a:t>Material: A-123.1</a:t>
            </a:r>
            <a:br>
              <a:rPr lang="en-US" sz="800" kern="0" dirty="0">
                <a:solidFill>
                  <a:prstClr val="black"/>
                </a:solidFill>
                <a:cs typeface="Arial"/>
              </a:rPr>
            </a:br>
            <a:r>
              <a:rPr lang="en-US" sz="700" kern="0" dirty="0">
                <a:solidFill>
                  <a:prstClr val="black"/>
                </a:solidFill>
                <a:cs typeface="Arial"/>
              </a:rPr>
              <a:t>(Design Component)</a:t>
            </a:r>
            <a:endParaRPr lang="en-US" sz="800" kern="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1054606-73F3-42E0-A586-8B9E7DB6244E}"/>
              </a:ext>
            </a:extLst>
          </p:cNvPr>
          <p:cNvCxnSpPr>
            <a:cxnSpLocks/>
            <a:stCxn id="154" idx="0"/>
            <a:endCxn id="20" idx="2"/>
          </p:cNvCxnSpPr>
          <p:nvPr/>
        </p:nvCxnSpPr>
        <p:spPr>
          <a:xfrm flipH="1" flipV="1">
            <a:off x="4082647" y="2913274"/>
            <a:ext cx="2984" cy="2179216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39" name="16-Point Star 156">
            <a:extLst>
              <a:ext uri="{FF2B5EF4-FFF2-40B4-BE49-F238E27FC236}">
                <a16:creationId xmlns:a16="http://schemas.microsoft.com/office/drawing/2014/main" id="{F06A861E-EF2E-4875-A7B3-0A731169AED6}"/>
              </a:ext>
            </a:extLst>
          </p:cNvPr>
          <p:cNvSpPr/>
          <p:nvPr/>
        </p:nvSpPr>
        <p:spPr>
          <a:xfrm>
            <a:off x="3357414" y="4859742"/>
            <a:ext cx="456865" cy="365377"/>
          </a:xfrm>
          <a:prstGeom prst="star16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endParaRPr lang="en-US" kern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DD57950-331B-498C-A5E8-1CE4F4FFDCCC}"/>
              </a:ext>
            </a:extLst>
          </p:cNvPr>
          <p:cNvCxnSpPr>
            <a:cxnSpLocks/>
            <a:stCxn id="140" idx="0"/>
            <a:endCxn id="154" idx="2"/>
          </p:cNvCxnSpPr>
          <p:nvPr/>
        </p:nvCxnSpPr>
        <p:spPr>
          <a:xfrm flipH="1" flipV="1">
            <a:off x="4085631" y="5362926"/>
            <a:ext cx="3188" cy="273327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7927D57-1172-4C45-A03A-C1D4B8E3CBC3}"/>
              </a:ext>
            </a:extLst>
          </p:cNvPr>
          <p:cNvCxnSpPr>
            <a:stCxn id="154" idx="0"/>
            <a:endCxn id="20" idx="2"/>
          </p:cNvCxnSpPr>
          <p:nvPr/>
        </p:nvCxnSpPr>
        <p:spPr>
          <a:xfrm flipH="1" flipV="1">
            <a:off x="4082647" y="2913274"/>
            <a:ext cx="2984" cy="21792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E06DBBD-EBE8-4F24-B7E8-C95CD0F1DE4C}"/>
              </a:ext>
            </a:extLst>
          </p:cNvPr>
          <p:cNvCxnSpPr>
            <a:cxnSpLocks/>
            <a:stCxn id="20" idx="1"/>
            <a:endCxn id="16" idx="3"/>
          </p:cNvCxnSpPr>
          <p:nvPr/>
        </p:nvCxnSpPr>
        <p:spPr>
          <a:xfrm flipH="1">
            <a:off x="3509810" y="2763180"/>
            <a:ext cx="27003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6DFC271-C230-47A1-B99E-67EABA65E3EC}"/>
              </a:ext>
            </a:extLst>
          </p:cNvPr>
          <p:cNvCxnSpPr>
            <a:cxnSpLocks/>
          </p:cNvCxnSpPr>
          <p:nvPr/>
        </p:nvCxnSpPr>
        <p:spPr>
          <a:xfrm flipH="1">
            <a:off x="4383128" y="2770754"/>
            <a:ext cx="240123" cy="21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4B12BA9-E259-477E-A0C2-C92C63746A9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914291" y="2240022"/>
            <a:ext cx="1504" cy="3864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7F4BB580-9428-42BB-9678-9FC3EEDF4C25}"/>
              </a:ext>
            </a:extLst>
          </p:cNvPr>
          <p:cNvCxnSpPr>
            <a:cxnSpLocks/>
          </p:cNvCxnSpPr>
          <p:nvPr/>
        </p:nvCxnSpPr>
        <p:spPr>
          <a:xfrm flipV="1">
            <a:off x="3199883" y="2238284"/>
            <a:ext cx="1504" cy="3864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DEF21349-0791-4287-8375-E871F0B1FD83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5219642" y="2763180"/>
            <a:ext cx="32193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5C00E1C-B4DE-463A-ADD2-CA5062733E27}"/>
              </a:ext>
            </a:extLst>
          </p:cNvPr>
          <p:cNvCxnSpPr>
            <a:cxnSpLocks/>
          </p:cNvCxnSpPr>
          <p:nvPr/>
        </p:nvCxnSpPr>
        <p:spPr>
          <a:xfrm flipH="1">
            <a:off x="2627895" y="2770754"/>
            <a:ext cx="27003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37C0ECB1-580C-422D-9D3B-8415D2340850}"/>
              </a:ext>
            </a:extLst>
          </p:cNvPr>
          <p:cNvCxnSpPr>
            <a:cxnSpLocks/>
          </p:cNvCxnSpPr>
          <p:nvPr/>
        </p:nvCxnSpPr>
        <p:spPr>
          <a:xfrm flipV="1">
            <a:off x="2760211" y="2791944"/>
            <a:ext cx="0" cy="2581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EF59325-ECB8-45BC-AA3B-E5EC3CDE0A1B}"/>
              </a:ext>
            </a:extLst>
          </p:cNvPr>
          <p:cNvCxnSpPr>
            <a:cxnSpLocks/>
          </p:cNvCxnSpPr>
          <p:nvPr/>
        </p:nvCxnSpPr>
        <p:spPr>
          <a:xfrm flipV="1">
            <a:off x="3646061" y="2791943"/>
            <a:ext cx="0" cy="2581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7612485-3998-4774-8439-DB132E43C3BB}"/>
              </a:ext>
            </a:extLst>
          </p:cNvPr>
          <p:cNvCxnSpPr>
            <a:cxnSpLocks/>
          </p:cNvCxnSpPr>
          <p:nvPr/>
        </p:nvCxnSpPr>
        <p:spPr>
          <a:xfrm flipV="1">
            <a:off x="4488693" y="2791942"/>
            <a:ext cx="0" cy="2581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7E09B71-D920-4F26-83CC-482B08B943D1}"/>
              </a:ext>
            </a:extLst>
          </p:cNvPr>
          <p:cNvCxnSpPr>
            <a:cxnSpLocks/>
          </p:cNvCxnSpPr>
          <p:nvPr/>
        </p:nvCxnSpPr>
        <p:spPr>
          <a:xfrm flipV="1">
            <a:off x="5343682" y="2784631"/>
            <a:ext cx="0" cy="2581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6-Point Star 158">
            <a:extLst>
              <a:ext uri="{FF2B5EF4-FFF2-40B4-BE49-F238E27FC236}">
                <a16:creationId xmlns:a16="http://schemas.microsoft.com/office/drawing/2014/main" id="{D36D94C3-0FEA-4E79-9B83-802B6E615524}"/>
              </a:ext>
            </a:extLst>
          </p:cNvPr>
          <p:cNvSpPr/>
          <p:nvPr/>
        </p:nvSpPr>
        <p:spPr>
          <a:xfrm>
            <a:off x="4767287" y="2802145"/>
            <a:ext cx="368532" cy="290853"/>
          </a:xfrm>
          <a:prstGeom prst="star16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87" tIns="45693" rIns="91387" bIns="45693" rtlCol="0" anchor="ctr"/>
          <a:lstStyle/>
          <a:p>
            <a:pPr algn="ctr"/>
            <a:endParaRPr lang="en-US" kern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8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6" grpId="0" animBg="1"/>
      <p:bldP spid="107" grpId="0" animBg="1"/>
      <p:bldP spid="140" grpId="0" animBg="1"/>
      <p:bldP spid="139" grpId="0" animBg="1"/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98779" y="1348963"/>
            <a:ext cx="3751061" cy="2222927"/>
            <a:chOff x="800081" y="2019361"/>
            <a:chExt cx="3751061" cy="2222927"/>
          </a:xfrm>
        </p:grpSpPr>
        <p:sp>
          <p:nvSpPr>
            <p:cNvPr id="2" name="Rectangle 1"/>
            <p:cNvSpPr/>
            <p:nvPr/>
          </p:nvSpPr>
          <p:spPr>
            <a:xfrm>
              <a:off x="800081" y="2019361"/>
              <a:ext cx="3751061" cy="222292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387" tIns="0" rIns="91387" bIns="45693"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prstClr val="black"/>
                  </a:solidFill>
                </a:rPr>
                <a:t>SYSTEMS ENGINEERING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1159" y="2397794"/>
              <a:ext cx="3238712" cy="1649275"/>
            </a:xfrm>
            <a:prstGeom prst="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Architecture Implications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715965" y="1512865"/>
            <a:ext cx="5287803" cy="3551766"/>
            <a:chOff x="1325056" y="2045847"/>
            <a:chExt cx="6946543" cy="4351282"/>
          </a:xfrm>
        </p:grpSpPr>
        <p:grpSp>
          <p:nvGrpSpPr>
            <p:cNvPr id="131" name="Group 130"/>
            <p:cNvGrpSpPr/>
            <p:nvPr/>
          </p:nvGrpSpPr>
          <p:grpSpPr>
            <a:xfrm>
              <a:off x="2277710" y="2045847"/>
              <a:ext cx="5993889" cy="3639580"/>
              <a:chOff x="1108648" y="2556642"/>
              <a:chExt cx="6937554" cy="3639580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3" name="Rectangle 132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2125310" y="2167767"/>
              <a:ext cx="5993889" cy="3639580"/>
              <a:chOff x="1108648" y="2556642"/>
              <a:chExt cx="6937554" cy="363958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9" name="Rectangle 118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1972910" y="2289687"/>
              <a:ext cx="5993889" cy="3639580"/>
              <a:chOff x="1108648" y="2556642"/>
              <a:chExt cx="6937554" cy="363958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1820510" y="2411607"/>
              <a:ext cx="5993889" cy="3639580"/>
              <a:chOff x="1108648" y="2556642"/>
              <a:chExt cx="6937554" cy="363958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1668110" y="2533527"/>
              <a:ext cx="5993889" cy="3639580"/>
              <a:chOff x="1108648" y="2556642"/>
              <a:chExt cx="6937554" cy="363958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515710" y="2655447"/>
              <a:ext cx="5993889" cy="3639580"/>
              <a:chOff x="1108648" y="2556642"/>
              <a:chExt cx="6937554" cy="363958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flipH="1">
              <a:off x="4322015" y="3012051"/>
              <a:ext cx="2514011" cy="3035377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08004" y="3076066"/>
              <a:ext cx="2514011" cy="3035377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325056" y="2757549"/>
              <a:ext cx="5993889" cy="3639580"/>
              <a:chOff x="1108648" y="2556642"/>
              <a:chExt cx="6937554" cy="36395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b="1" dirty="0">
                      <a:solidFill>
                        <a:srgbClr val="000000"/>
                      </a:solidFill>
                      <a:latin typeface="Calibri"/>
                    </a:rPr>
                    <a:t>Detailed Design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Unit</a:t>
                  </a:r>
                </a:p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100" b="1" kern="0" dirty="0">
                    <a:solidFill>
                      <a:prstClr val="black"/>
                    </a:solidFill>
                    <a:latin typeface="Calibri"/>
                  </a:rPr>
                  <a:t>Fabricate</a:t>
                </a:r>
              </a:p>
              <a:p>
                <a:pPr algn="ctr">
                  <a:defRPr/>
                </a:pPr>
                <a:r>
                  <a:rPr lang="en-US" sz="1100" b="1" kern="0" dirty="0">
                    <a:solidFill>
                      <a:prstClr val="black"/>
                    </a:solidFill>
                    <a:latin typeface="Calibri"/>
                  </a:rPr>
                  <a:t>Construct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Design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Integration Test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Architecture</a:t>
                  </a:r>
                  <a:b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</a:br>
                  <a:r>
                    <a:rPr lang="en-US" sz="1050" b="1" kern="0" dirty="0">
                      <a:solidFill>
                        <a:prstClr val="black"/>
                      </a:solidFill>
                      <a:latin typeface="Calibri"/>
                    </a:rPr>
                    <a:t>(Interactions)</a:t>
                  </a:r>
                  <a:endParaRPr lang="en-US" sz="11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System</a:t>
                  </a:r>
                </a:p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Need</a:t>
                  </a:r>
                </a:p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Analysis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Acceptance</a:t>
                  </a:r>
                </a:p>
                <a:p>
                  <a:pPr algn="ctr">
                    <a:defRPr/>
                  </a:pPr>
                  <a:r>
                    <a:rPr lang="en-US" sz="11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</p:grpSp>
      </p:grpSp>
      <p:sp>
        <p:nvSpPr>
          <p:cNvPr id="145" name="Left Brace 144"/>
          <p:cNvSpPr/>
          <p:nvPr/>
        </p:nvSpPr>
        <p:spPr>
          <a:xfrm rot="19456183">
            <a:off x="6802221" y="2000013"/>
            <a:ext cx="343054" cy="2345591"/>
          </a:xfrm>
          <a:prstGeom prst="leftBrace">
            <a:avLst>
              <a:gd name="adj1" fmla="val 10285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5485383" y="3106590"/>
            <a:ext cx="1707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Abstract</a:t>
            </a:r>
          </a:p>
          <a:p>
            <a:pPr algn="ctr"/>
            <a:r>
              <a:rPr lang="en-US" sz="1400" i="1" dirty="0">
                <a:solidFill>
                  <a:srgbClr val="C00000"/>
                </a:solidFill>
              </a:rPr>
              <a:t>Systems Engineering</a:t>
            </a:r>
          </a:p>
          <a:p>
            <a:pPr algn="ctr"/>
            <a:r>
              <a:rPr lang="en-US" sz="1400" i="1" dirty="0">
                <a:solidFill>
                  <a:srgbClr val="C00000"/>
                </a:solidFill>
              </a:rPr>
              <a:t>Toolset</a:t>
            </a:r>
          </a:p>
        </p:txBody>
      </p:sp>
      <p:sp>
        <p:nvSpPr>
          <p:cNvPr id="150" name="Left Brace 149"/>
          <p:cNvSpPr/>
          <p:nvPr/>
        </p:nvSpPr>
        <p:spPr>
          <a:xfrm rot="19456183">
            <a:off x="7794217" y="4083336"/>
            <a:ext cx="343054" cy="929039"/>
          </a:xfrm>
          <a:prstGeom prst="leftBrace">
            <a:avLst>
              <a:gd name="adj1" fmla="val 10285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6173805" y="4468576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Discipline Specific</a:t>
            </a:r>
          </a:p>
          <a:p>
            <a:pPr algn="ctr"/>
            <a:r>
              <a:rPr lang="en-US" sz="1400" i="1" dirty="0">
                <a:solidFill>
                  <a:srgbClr val="C00000"/>
                </a:solidFill>
              </a:rPr>
              <a:t>Tools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4694968" y="2587194"/>
            <a:ext cx="1419934" cy="491587"/>
          </a:xfrm>
          <a:custGeom>
            <a:avLst/>
            <a:gdLst>
              <a:gd name="connsiteX0" fmla="*/ 1380683 w 1380683"/>
              <a:gd name="connsiteY0" fmla="*/ 294707 h 294707"/>
              <a:gd name="connsiteX1" fmla="*/ 993123 w 1380683"/>
              <a:gd name="connsiteY1" fmla="*/ 40370 h 294707"/>
              <a:gd name="connsiteX2" fmla="*/ 0 w 1380683"/>
              <a:gd name="connsiteY2" fmla="*/ 4037 h 294707"/>
              <a:gd name="connsiteX0" fmla="*/ 1517317 w 1517317"/>
              <a:gd name="connsiteY0" fmla="*/ 200431 h 200431"/>
              <a:gd name="connsiteX1" fmla="*/ 993123 w 1517317"/>
              <a:gd name="connsiteY1" fmla="*/ 40370 h 200431"/>
              <a:gd name="connsiteX2" fmla="*/ 0 w 1517317"/>
              <a:gd name="connsiteY2" fmla="*/ 4037 h 200431"/>
              <a:gd name="connsiteX0" fmla="*/ 1517317 w 1517317"/>
              <a:gd name="connsiteY0" fmla="*/ 200431 h 200431"/>
              <a:gd name="connsiteX1" fmla="*/ 993123 w 1517317"/>
              <a:gd name="connsiteY1" fmla="*/ 40370 h 200431"/>
              <a:gd name="connsiteX2" fmla="*/ 0 w 1517317"/>
              <a:gd name="connsiteY2" fmla="*/ 4037 h 2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317" h="200431">
                <a:moveTo>
                  <a:pt x="1517317" y="200431"/>
                </a:moveTo>
                <a:cubicBezTo>
                  <a:pt x="1270429" y="101771"/>
                  <a:pt x="1223237" y="88815"/>
                  <a:pt x="993123" y="40370"/>
                </a:cubicBezTo>
                <a:cubicBezTo>
                  <a:pt x="763009" y="-8075"/>
                  <a:pt x="381504" y="-2019"/>
                  <a:pt x="0" y="4037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Freeform: Shape 152"/>
          <p:cNvSpPr/>
          <p:nvPr/>
        </p:nvSpPr>
        <p:spPr>
          <a:xfrm flipV="1">
            <a:off x="5223978" y="4995985"/>
            <a:ext cx="1314608" cy="294707"/>
          </a:xfrm>
          <a:custGeom>
            <a:avLst/>
            <a:gdLst>
              <a:gd name="connsiteX0" fmla="*/ 1380683 w 1380683"/>
              <a:gd name="connsiteY0" fmla="*/ 294707 h 294707"/>
              <a:gd name="connsiteX1" fmla="*/ 993123 w 1380683"/>
              <a:gd name="connsiteY1" fmla="*/ 40370 h 294707"/>
              <a:gd name="connsiteX2" fmla="*/ 0 w 1380683"/>
              <a:gd name="connsiteY2" fmla="*/ 4037 h 2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0683" h="294707">
                <a:moveTo>
                  <a:pt x="1380683" y="294707"/>
                </a:moveTo>
                <a:cubicBezTo>
                  <a:pt x="1301960" y="191761"/>
                  <a:pt x="1223237" y="88815"/>
                  <a:pt x="993123" y="40370"/>
                </a:cubicBezTo>
                <a:cubicBezTo>
                  <a:pt x="763009" y="-8075"/>
                  <a:pt x="381504" y="-2019"/>
                  <a:pt x="0" y="4037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9530" y="3779844"/>
            <a:ext cx="4745263" cy="2907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Open Standard for Integration (e.g. OSLC)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3AF8C9-A52D-4DD6-B06C-CEE7725045DF}"/>
              </a:ext>
            </a:extLst>
          </p:cNvPr>
          <p:cNvGrpSpPr/>
          <p:nvPr/>
        </p:nvGrpSpPr>
        <p:grpSpPr>
          <a:xfrm>
            <a:off x="339530" y="4262642"/>
            <a:ext cx="4738362" cy="1939671"/>
            <a:chOff x="531366" y="4262642"/>
            <a:chExt cx="4546526" cy="1939671"/>
          </a:xfrm>
        </p:grpSpPr>
        <p:sp>
          <p:nvSpPr>
            <p:cNvPr id="154" name="Rectangle 80"/>
            <p:cNvSpPr>
              <a:spLocks noChangeArrowheads="1"/>
            </p:cNvSpPr>
            <p:nvPr/>
          </p:nvSpPr>
          <p:spPr bwMode="auto">
            <a:xfrm rot="16200000" flipH="1">
              <a:off x="1822754" y="5074938"/>
              <a:ext cx="1939646" cy="31510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>
                  <a:solidFill>
                    <a:prstClr val="black"/>
                  </a:solidFill>
                  <a:cs typeface="Arial"/>
                </a:rPr>
                <a:t>IP / Patent</a:t>
              </a:r>
            </a:p>
          </p:txBody>
        </p:sp>
        <p:sp>
          <p:nvSpPr>
            <p:cNvPr id="155" name="Rectangle 81"/>
            <p:cNvSpPr>
              <a:spLocks noChangeArrowheads="1"/>
            </p:cNvSpPr>
            <p:nvPr/>
          </p:nvSpPr>
          <p:spPr bwMode="auto">
            <a:xfrm rot="16200000" flipH="1">
              <a:off x="1011204" y="5065703"/>
              <a:ext cx="1939646" cy="33352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cs typeface="Arial"/>
                </a:rPr>
                <a:t>Project Mgmt</a:t>
              </a:r>
            </a:p>
          </p:txBody>
        </p:sp>
        <p:sp>
          <p:nvSpPr>
            <p:cNvPr id="156" name="Rectangle 83"/>
            <p:cNvSpPr>
              <a:spLocks noChangeArrowheads="1"/>
            </p:cNvSpPr>
            <p:nvPr/>
          </p:nvSpPr>
          <p:spPr bwMode="auto">
            <a:xfrm rot="16200000" flipH="1">
              <a:off x="1421581" y="5073885"/>
              <a:ext cx="1939646" cy="3171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cs typeface="Arial"/>
                </a:rPr>
                <a:t>Procurement</a:t>
              </a:r>
            </a:p>
          </p:txBody>
        </p:sp>
        <p:sp>
          <p:nvSpPr>
            <p:cNvPr id="157" name="Rectangle 84"/>
            <p:cNvSpPr>
              <a:spLocks noChangeArrowheads="1"/>
            </p:cNvSpPr>
            <p:nvPr/>
          </p:nvSpPr>
          <p:spPr bwMode="auto">
            <a:xfrm rot="16200000" flipH="1">
              <a:off x="2223900" y="5073862"/>
              <a:ext cx="1939646" cy="31720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>
                  <a:solidFill>
                    <a:prstClr val="black"/>
                  </a:solidFill>
                  <a:cs typeface="Arial"/>
                </a:rPr>
                <a:t>Regulatory</a:t>
              </a:r>
            </a:p>
          </p:txBody>
        </p:sp>
        <p:sp>
          <p:nvSpPr>
            <p:cNvPr id="158" name="Rectangle 96"/>
            <p:cNvSpPr>
              <a:spLocks noChangeArrowheads="1"/>
            </p:cNvSpPr>
            <p:nvPr/>
          </p:nvSpPr>
          <p:spPr bwMode="auto">
            <a:xfrm rot="16200000" flipH="1">
              <a:off x="2660935" y="5073885"/>
              <a:ext cx="1939646" cy="317199"/>
            </a:xfrm>
            <a:prstGeom prst="rect">
              <a:avLst/>
            </a:prstGeom>
            <a:solidFill>
              <a:srgbClr val="FFB9C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B9C6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cs typeface="Arial"/>
                </a:rPr>
                <a:t>Facilities Engineering</a:t>
              </a:r>
            </a:p>
          </p:txBody>
        </p:sp>
        <p:sp>
          <p:nvSpPr>
            <p:cNvPr id="159" name="Rectangle 98"/>
            <p:cNvSpPr>
              <a:spLocks noChangeArrowheads="1"/>
            </p:cNvSpPr>
            <p:nvPr/>
          </p:nvSpPr>
          <p:spPr bwMode="auto">
            <a:xfrm rot="16200000" flipH="1">
              <a:off x="3091138" y="5073885"/>
              <a:ext cx="1939646" cy="31719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cs typeface="Arial"/>
                </a:rPr>
                <a:t>Cost Engineering</a:t>
              </a:r>
            </a:p>
          </p:txBody>
        </p:sp>
        <p:sp>
          <p:nvSpPr>
            <p:cNvPr id="160" name="Rectangle 94"/>
            <p:cNvSpPr>
              <a:spLocks noChangeArrowheads="1"/>
            </p:cNvSpPr>
            <p:nvPr/>
          </p:nvSpPr>
          <p:spPr bwMode="auto">
            <a:xfrm rot="16200000" flipH="1">
              <a:off x="3521348" y="5073863"/>
              <a:ext cx="1939646" cy="31720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>
                  <a:solidFill>
                    <a:prstClr val="black"/>
                  </a:solidFill>
                  <a:cs typeface="Arial"/>
                </a:rPr>
                <a:t>Reliability Engineering</a:t>
              </a:r>
            </a:p>
          </p:txBody>
        </p:sp>
        <p:sp>
          <p:nvSpPr>
            <p:cNvPr id="161" name="Rectangle 97"/>
            <p:cNvSpPr>
              <a:spLocks noChangeArrowheads="1"/>
            </p:cNvSpPr>
            <p:nvPr/>
          </p:nvSpPr>
          <p:spPr bwMode="auto">
            <a:xfrm rot="16200000" flipH="1">
              <a:off x="3950518" y="5074938"/>
              <a:ext cx="1939646" cy="315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lIns="0" tIns="45693" rIns="0" bIns="45693" anchor="ctr">
              <a:flatTx/>
            </a:bodyPr>
            <a:lstStyle/>
            <a:p>
              <a:pPr algn="ctr" defTabSz="1315806">
                <a:lnSpc>
                  <a:spcPct val="80000"/>
                </a:lnSpc>
              </a:pPr>
              <a:r>
                <a:rPr lang="en-US" sz="1400" dirty="0">
                  <a:solidFill>
                    <a:prstClr val="black"/>
                  </a:solidFill>
                  <a:cs typeface="Arial"/>
                </a:rPr>
                <a:t>Operations</a:t>
              </a:r>
            </a:p>
          </p:txBody>
        </p:sp>
        <p:sp>
          <p:nvSpPr>
            <p:cNvPr id="164" name="Rectangle 81">
              <a:extLst>
                <a:ext uri="{FF2B5EF4-FFF2-40B4-BE49-F238E27FC236}">
                  <a16:creationId xmlns:a16="http://schemas.microsoft.com/office/drawing/2014/main" id="{7C970F41-D5F1-4855-968D-B39FED76C0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80209" y="5065704"/>
              <a:ext cx="1939646" cy="3335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dk1"/>
                  </a:solidFill>
                </a:rPr>
                <a:t>eCAD</a:t>
              </a:r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165" name="Rectangle 81">
              <a:extLst>
                <a:ext uri="{FF2B5EF4-FFF2-40B4-BE49-F238E27FC236}">
                  <a16:creationId xmlns:a16="http://schemas.microsoft.com/office/drawing/2014/main" id="{173D3F03-C6EB-4596-B2DA-5FD8CD639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9152" y="5065705"/>
              <a:ext cx="1939646" cy="3335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dk1"/>
                  </a:solidFill>
                </a:rPr>
                <a:t>mCAD</a:t>
              </a:r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166" name="Rectangle 81">
              <a:extLst>
                <a:ext uri="{FF2B5EF4-FFF2-40B4-BE49-F238E27FC236}">
                  <a16:creationId xmlns:a16="http://schemas.microsoft.com/office/drawing/2014/main" id="{853316DA-82B5-4EE7-BAC2-17B0720D02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-271694" y="5065706"/>
              <a:ext cx="1939646" cy="3335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pC</a:t>
              </a:r>
              <a:r>
                <a:rPr lang="en-US" sz="1600" dirty="0" err="1">
                  <a:solidFill>
                    <a:schemeClr val="dk1"/>
                  </a:solidFill>
                </a:rPr>
                <a:t>AD</a:t>
              </a:r>
              <a:endParaRPr lang="en-US" sz="1600" dirty="0">
                <a:solidFill>
                  <a:schemeClr val="dk1"/>
                </a:solidFill>
              </a:endParaRPr>
            </a:p>
          </p:txBody>
        </p:sp>
      </p:grpSp>
      <p:pic>
        <p:nvPicPr>
          <p:cNvPr id="163" name="Picture 162" descr="A picture containing ice, nature&#10;&#10;Description automatically generated">
            <a:extLst>
              <a:ext uri="{FF2B5EF4-FFF2-40B4-BE49-F238E27FC236}">
                <a16:creationId xmlns:a16="http://schemas.microsoft.com/office/drawing/2014/main" id="{03DCA3A0-4B4F-4324-AEF9-EF99933E8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39731" y="1693227"/>
            <a:ext cx="1039004" cy="1688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CD56666A-0848-41D9-8D39-388582F8F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65" y="1727396"/>
            <a:ext cx="3292273" cy="166725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B75FD45-4A45-4680-A1C5-E99865D02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27" y="1731156"/>
            <a:ext cx="3325934" cy="16594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76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/>
      <p:bldP spid="150" grpId="0" animBg="1"/>
      <p:bldP spid="151" grpId="0"/>
      <p:bldP spid="3" grpId="0" animBg="1"/>
      <p:bldP spid="153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9A602-8345-4456-96DA-F2CB2E245357}"/>
              </a:ext>
            </a:extLst>
          </p:cNvPr>
          <p:cNvGrpSpPr/>
          <p:nvPr/>
        </p:nvGrpSpPr>
        <p:grpSpPr>
          <a:xfrm>
            <a:off x="4842171" y="1771868"/>
            <a:ext cx="6257047" cy="3818580"/>
            <a:chOff x="4842171" y="1771868"/>
            <a:chExt cx="6257047" cy="381858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10DBE36-B43D-42DB-86E1-C116E3E1F332}"/>
                </a:ext>
              </a:extLst>
            </p:cNvPr>
            <p:cNvSpPr/>
            <p:nvPr/>
          </p:nvSpPr>
          <p:spPr>
            <a:xfrm>
              <a:off x="4844910" y="3397249"/>
              <a:ext cx="6241647" cy="21931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3C1CD9F-F207-43B3-8FA1-C2FB353635A0}"/>
                </a:ext>
              </a:extLst>
            </p:cNvPr>
            <p:cNvCxnSpPr>
              <a:cxnSpLocks/>
              <a:stCxn id="169" idx="0"/>
              <a:endCxn id="167" idx="2"/>
            </p:cNvCxnSpPr>
            <p:nvPr/>
          </p:nvCxnSpPr>
          <p:spPr>
            <a:xfrm flipH="1" flipV="1">
              <a:off x="9008207" y="4795233"/>
              <a:ext cx="669294" cy="2503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5BAFF38-CFCC-40AA-AEA8-715692DD4E4F}"/>
                </a:ext>
              </a:extLst>
            </p:cNvPr>
            <p:cNvSpPr/>
            <p:nvPr/>
          </p:nvSpPr>
          <p:spPr>
            <a:xfrm>
              <a:off x="7493565" y="3370269"/>
              <a:ext cx="1097676" cy="33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BD61550-037F-47E6-A43E-E23BD5C9F93E}"/>
                </a:ext>
              </a:extLst>
            </p:cNvPr>
            <p:cNvSpPr/>
            <p:nvPr/>
          </p:nvSpPr>
          <p:spPr>
            <a:xfrm>
              <a:off x="4857570" y="1771871"/>
              <a:ext cx="6241648" cy="15689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7B11DE3-B1C7-466E-93D3-18EA402AB1C6}"/>
                </a:ext>
              </a:extLst>
            </p:cNvPr>
            <p:cNvGrpSpPr/>
            <p:nvPr/>
          </p:nvGrpSpPr>
          <p:grpSpPr>
            <a:xfrm>
              <a:off x="8591241" y="2712356"/>
              <a:ext cx="537271" cy="339700"/>
              <a:chOff x="5952655" y="3707587"/>
              <a:chExt cx="716362" cy="4529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BCC2EA7-EB14-4185-B902-CD90D134AAB7}"/>
                  </a:ext>
                </a:extLst>
              </p:cNvPr>
              <p:cNvSpPr/>
              <p:nvPr/>
            </p:nvSpPr>
            <p:spPr>
              <a:xfrm>
                <a:off x="5952655" y="3859987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CE3085E-81D3-4003-BBFE-91DCD5EFE468}"/>
                  </a:ext>
                </a:extLst>
              </p:cNvPr>
              <p:cNvSpPr/>
              <p:nvPr/>
            </p:nvSpPr>
            <p:spPr>
              <a:xfrm>
                <a:off x="5952656" y="4009339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DDD8592-5DD6-4D42-A941-2654DDA2C4B4}"/>
                  </a:ext>
                </a:extLst>
              </p:cNvPr>
              <p:cNvSpPr/>
              <p:nvPr/>
            </p:nvSpPr>
            <p:spPr>
              <a:xfrm>
                <a:off x="5952656" y="3707587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0711252-33E4-487B-89A9-A527E97EA502}"/>
                </a:ext>
              </a:extLst>
            </p:cNvPr>
            <p:cNvSpPr/>
            <p:nvPr/>
          </p:nvSpPr>
          <p:spPr>
            <a:xfrm>
              <a:off x="7493565" y="2712356"/>
              <a:ext cx="1097676" cy="315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EAD7B9-A1BB-496D-9ECF-C5835BD97885}"/>
                </a:ext>
              </a:extLst>
            </p:cNvPr>
            <p:cNvSpPr/>
            <p:nvPr/>
          </p:nvSpPr>
          <p:spPr>
            <a:xfrm>
              <a:off x="8527233" y="2759911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BB23CFC-240E-44D6-B632-3D72D4E422E7}"/>
                </a:ext>
              </a:extLst>
            </p:cNvPr>
            <p:cNvSpPr/>
            <p:nvPr/>
          </p:nvSpPr>
          <p:spPr>
            <a:xfrm>
              <a:off x="8527232" y="2874211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E72898B-4114-453A-BF79-DA371D36E1F2}"/>
                </a:ext>
              </a:extLst>
            </p:cNvPr>
            <p:cNvSpPr/>
            <p:nvPr/>
          </p:nvSpPr>
          <p:spPr>
            <a:xfrm>
              <a:off x="8527233" y="2986225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40F984E-D045-42C8-8A75-A1D0583E8217}"/>
                </a:ext>
              </a:extLst>
            </p:cNvPr>
            <p:cNvSpPr/>
            <p:nvPr/>
          </p:nvSpPr>
          <p:spPr>
            <a:xfrm>
              <a:off x="7493565" y="1868537"/>
              <a:ext cx="1086182" cy="38923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BE06F19-0A69-4D52-8DF8-F01DEF4B30D5}"/>
                </a:ext>
              </a:extLst>
            </p:cNvPr>
            <p:cNvSpPr/>
            <p:nvPr/>
          </p:nvSpPr>
          <p:spPr>
            <a:xfrm>
              <a:off x="7438702" y="1914875"/>
              <a:ext cx="1088530" cy="38923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B8F8972-ABD8-4A74-AE42-50307F93DAA6}"/>
                </a:ext>
              </a:extLst>
            </p:cNvPr>
            <p:cNvSpPr/>
            <p:nvPr/>
          </p:nvSpPr>
          <p:spPr>
            <a:xfrm>
              <a:off x="7378351" y="1958123"/>
              <a:ext cx="1087098" cy="38923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4992609-EDD4-40C0-A756-93A11CDFDF24}"/>
                </a:ext>
              </a:extLst>
            </p:cNvPr>
            <p:cNvSpPr/>
            <p:nvPr/>
          </p:nvSpPr>
          <p:spPr>
            <a:xfrm>
              <a:off x="7315258" y="2004461"/>
              <a:ext cx="1097676" cy="38923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Stakeholders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425DA47-AE50-411B-ACCE-F2384DEC025A}"/>
                </a:ext>
              </a:extLst>
            </p:cNvPr>
            <p:cNvSpPr/>
            <p:nvPr/>
          </p:nvSpPr>
          <p:spPr>
            <a:xfrm>
              <a:off x="7429556" y="2758076"/>
              <a:ext cx="1097676" cy="315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AA7940E-AC5C-452D-9C27-8F6834E274AE}"/>
                </a:ext>
              </a:extLst>
            </p:cNvPr>
            <p:cNvSpPr/>
            <p:nvPr/>
          </p:nvSpPr>
          <p:spPr>
            <a:xfrm>
              <a:off x="7373062" y="2802882"/>
              <a:ext cx="1097676" cy="315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11012C6A-0988-47FA-9B8F-9E9C765E0632}"/>
                </a:ext>
              </a:extLst>
            </p:cNvPr>
            <p:cNvCxnSpPr>
              <a:cxnSpLocks/>
              <a:stCxn id="125" idx="0"/>
              <a:endCxn id="121" idx="2"/>
            </p:cNvCxnSpPr>
            <p:nvPr/>
          </p:nvCxnSpPr>
          <p:spPr>
            <a:xfrm flipV="1">
              <a:off x="7864096" y="2393699"/>
              <a:ext cx="0" cy="45353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6E45511-7392-43CB-B4C9-C0913DB0B639}"/>
                </a:ext>
              </a:extLst>
            </p:cNvPr>
            <p:cNvSpPr/>
            <p:nvPr/>
          </p:nvSpPr>
          <p:spPr>
            <a:xfrm>
              <a:off x="7315258" y="2847229"/>
              <a:ext cx="1097676" cy="33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Features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90B40F7-954E-4075-90F3-D060EFD6A8AC}"/>
                </a:ext>
              </a:extLst>
            </p:cNvPr>
            <p:cNvCxnSpPr>
              <a:cxnSpLocks/>
              <a:stCxn id="123" idx="0"/>
              <a:endCxn id="121" idx="2"/>
            </p:cNvCxnSpPr>
            <p:nvPr/>
          </p:nvCxnSpPr>
          <p:spPr>
            <a:xfrm flipH="1" flipV="1">
              <a:off x="7864096" y="2393699"/>
              <a:ext cx="57805" cy="40918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C28EFB34-CF3C-4216-86DF-FCFC76D15CDE}"/>
                </a:ext>
              </a:extLst>
            </p:cNvPr>
            <p:cNvCxnSpPr>
              <a:cxnSpLocks/>
              <a:stCxn id="122" idx="0"/>
              <a:endCxn id="121" idx="2"/>
            </p:cNvCxnSpPr>
            <p:nvPr/>
          </p:nvCxnSpPr>
          <p:spPr>
            <a:xfrm flipH="1" flipV="1">
              <a:off x="7864096" y="2393700"/>
              <a:ext cx="114298" cy="36437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9526C5A0-5A56-46CC-8D49-8792D100915B}"/>
                </a:ext>
              </a:extLst>
            </p:cNvPr>
            <p:cNvCxnSpPr>
              <a:cxnSpLocks/>
              <a:stCxn id="114" idx="0"/>
              <a:endCxn id="121" idx="2"/>
            </p:cNvCxnSpPr>
            <p:nvPr/>
          </p:nvCxnSpPr>
          <p:spPr>
            <a:xfrm flipH="1" flipV="1">
              <a:off x="7864096" y="2393700"/>
              <a:ext cx="178307" cy="31865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3B7B423-D4FF-45EE-BE91-AD4A95BDEC51}"/>
                </a:ext>
              </a:extLst>
            </p:cNvPr>
            <p:cNvSpPr/>
            <p:nvPr/>
          </p:nvSpPr>
          <p:spPr>
            <a:xfrm>
              <a:off x="7493566" y="2533616"/>
              <a:ext cx="764626" cy="123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dirty="0">
                  <a:solidFill>
                    <a:schemeClr val="tx1"/>
                  </a:solidFill>
                </a:rPr>
                <a:t>Are Required by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443B18-2891-473F-94D1-A47BE08DA0AB}"/>
                </a:ext>
              </a:extLst>
            </p:cNvPr>
            <p:cNvGrpSpPr/>
            <p:nvPr/>
          </p:nvGrpSpPr>
          <p:grpSpPr>
            <a:xfrm>
              <a:off x="8470936" y="2802882"/>
              <a:ext cx="537271" cy="339700"/>
              <a:chOff x="5176559" y="3616757"/>
              <a:chExt cx="716362" cy="4529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60F20D7-4E7C-42AD-8D18-6C3F68EFEC6D}"/>
                  </a:ext>
                </a:extLst>
              </p:cNvPr>
              <p:cNvSpPr/>
              <p:nvPr/>
            </p:nvSpPr>
            <p:spPr>
              <a:xfrm>
                <a:off x="5176560" y="3616757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4ACE15D-8632-41E8-AFC0-2A359B4FB370}"/>
                  </a:ext>
                </a:extLst>
              </p:cNvPr>
              <p:cNvSpPr/>
              <p:nvPr/>
            </p:nvSpPr>
            <p:spPr>
              <a:xfrm>
                <a:off x="5176559" y="3769157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49A0BE2-4282-48C3-BE53-996A93575525}"/>
                  </a:ext>
                </a:extLst>
              </p:cNvPr>
              <p:cNvSpPr/>
              <p:nvPr/>
            </p:nvSpPr>
            <p:spPr>
              <a:xfrm>
                <a:off x="5176560" y="3918509"/>
                <a:ext cx="716361" cy="1511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75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3E5409F-68BB-440A-8A5D-18BD6D78453E}"/>
                </a:ext>
              </a:extLst>
            </p:cNvPr>
            <p:cNvSpPr/>
            <p:nvPr/>
          </p:nvSpPr>
          <p:spPr>
            <a:xfrm>
              <a:off x="8412934" y="2847230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38E9604-D6CA-4ABF-B450-6FD5275CAE2F}"/>
                </a:ext>
              </a:extLst>
            </p:cNvPr>
            <p:cNvSpPr/>
            <p:nvPr/>
          </p:nvSpPr>
          <p:spPr>
            <a:xfrm>
              <a:off x="8412933" y="2961530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181781F-3F98-4121-A285-5BBF91C4D8BF}"/>
                </a:ext>
              </a:extLst>
            </p:cNvPr>
            <p:cNvSpPr/>
            <p:nvPr/>
          </p:nvSpPr>
          <p:spPr>
            <a:xfrm>
              <a:off x="8412934" y="3073544"/>
              <a:ext cx="537271" cy="11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E6DDBF2-934B-4FD1-99BE-47021788C53E}"/>
                </a:ext>
              </a:extLst>
            </p:cNvPr>
            <p:cNvCxnSpPr>
              <a:cxnSpLocks/>
              <a:stCxn id="173" idx="3"/>
              <a:endCxn id="151" idx="1"/>
            </p:cNvCxnSpPr>
            <p:nvPr/>
          </p:nvCxnSpPr>
          <p:spPr>
            <a:xfrm flipV="1">
              <a:off x="6774456" y="3696599"/>
              <a:ext cx="587239" cy="30513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BE61ABC7-F5A7-4A36-9794-89E08E9FB661}"/>
                </a:ext>
              </a:extLst>
            </p:cNvPr>
            <p:cNvCxnSpPr>
              <a:cxnSpLocks/>
              <a:stCxn id="168" idx="1"/>
              <a:endCxn id="151" idx="3"/>
            </p:cNvCxnSpPr>
            <p:nvPr/>
          </p:nvCxnSpPr>
          <p:spPr>
            <a:xfrm flipH="1" flipV="1">
              <a:off x="8459371" y="3696599"/>
              <a:ext cx="548837" cy="30513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5CED5CD-F909-4B15-B613-9E81827358A3}"/>
                </a:ext>
              </a:extLst>
            </p:cNvPr>
            <p:cNvSpPr/>
            <p:nvPr/>
          </p:nvSpPr>
          <p:spPr>
            <a:xfrm>
              <a:off x="10105883" y="3802349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5029D08-EBAF-4C15-9197-4DD2CC08EEE4}"/>
                </a:ext>
              </a:extLst>
            </p:cNvPr>
            <p:cNvSpPr/>
            <p:nvPr/>
          </p:nvSpPr>
          <p:spPr>
            <a:xfrm>
              <a:off x="10105883" y="4005507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F1C302C-9D93-452A-A433-705F17AA6BBA}"/>
                </a:ext>
              </a:extLst>
            </p:cNvPr>
            <p:cNvSpPr/>
            <p:nvPr/>
          </p:nvSpPr>
          <p:spPr>
            <a:xfrm>
              <a:off x="9557044" y="4396457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CABD141-1A3F-4FAC-AAE3-24C79DABFAE7}"/>
                </a:ext>
              </a:extLst>
            </p:cNvPr>
            <p:cNvSpPr/>
            <p:nvPr/>
          </p:nvSpPr>
          <p:spPr>
            <a:xfrm>
              <a:off x="9557044" y="4599806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6F3E248-2D04-49A1-A523-AA73EE807F56}"/>
                </a:ext>
              </a:extLst>
            </p:cNvPr>
            <p:cNvSpPr/>
            <p:nvPr/>
          </p:nvSpPr>
          <p:spPr>
            <a:xfrm>
              <a:off x="5733638" y="4396648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9069227-F20D-45FA-A987-8972453ED2CA}"/>
                </a:ext>
              </a:extLst>
            </p:cNvPr>
            <p:cNvSpPr/>
            <p:nvPr/>
          </p:nvSpPr>
          <p:spPr>
            <a:xfrm>
              <a:off x="5733638" y="4599806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38EB154-CABA-41B1-892E-D28BD4899C0F}"/>
                </a:ext>
              </a:extLst>
            </p:cNvPr>
            <p:cNvSpPr/>
            <p:nvPr/>
          </p:nvSpPr>
          <p:spPr>
            <a:xfrm>
              <a:off x="5144197" y="3802348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>
                  <a:solidFill>
                    <a:prstClr val="black"/>
                  </a:solidFill>
                </a:rPr>
                <a:t>Attribute</a:t>
              </a:r>
              <a:endParaRPr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3209A1B-82AE-49D8-A382-67197AD2D3B5}"/>
                </a:ext>
              </a:extLst>
            </p:cNvPr>
            <p:cNvSpPr/>
            <p:nvPr/>
          </p:nvSpPr>
          <p:spPr>
            <a:xfrm>
              <a:off x="5144197" y="4005506"/>
              <a:ext cx="532583" cy="195619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Attribute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3D1B8FB-94A2-4CFF-99A5-191B9E56D6F5}"/>
                </a:ext>
              </a:extLst>
            </p:cNvPr>
            <p:cNvSpPr/>
            <p:nvPr/>
          </p:nvSpPr>
          <p:spPr>
            <a:xfrm>
              <a:off x="5231972" y="5041848"/>
              <a:ext cx="532583" cy="1956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B890526-2183-46AF-A831-D913BE0CBD10}"/>
                </a:ext>
              </a:extLst>
            </p:cNvPr>
            <p:cNvSpPr/>
            <p:nvPr/>
          </p:nvSpPr>
          <p:spPr>
            <a:xfrm>
              <a:off x="5231972" y="5245006"/>
              <a:ext cx="532583" cy="1956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1A3E05A-C443-40E6-859C-F5E0934AE7C8}"/>
                </a:ext>
              </a:extLst>
            </p:cNvPr>
            <p:cNvSpPr/>
            <p:nvPr/>
          </p:nvSpPr>
          <p:spPr>
            <a:xfrm>
              <a:off x="7438701" y="3448816"/>
              <a:ext cx="1097676" cy="33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5776D49-2E17-4730-8C55-9D43E502C85A}"/>
                </a:ext>
              </a:extLst>
            </p:cNvPr>
            <p:cNvCxnSpPr>
              <a:cxnSpLocks/>
              <a:stCxn id="151" idx="0"/>
              <a:endCxn id="125" idx="2"/>
            </p:cNvCxnSpPr>
            <p:nvPr/>
          </p:nvCxnSpPr>
          <p:spPr>
            <a:xfrm flipH="1" flipV="1">
              <a:off x="7864096" y="3186929"/>
              <a:ext cx="46436" cy="33982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CE50837-E0B0-40E3-BEAD-B2B0005CF2D1}"/>
                </a:ext>
              </a:extLst>
            </p:cNvPr>
            <p:cNvSpPr/>
            <p:nvPr/>
          </p:nvSpPr>
          <p:spPr>
            <a:xfrm>
              <a:off x="7361694" y="3526749"/>
              <a:ext cx="1097676" cy="339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Interactions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249B505-C0E1-4D3B-AA2B-83972C4F12C0}"/>
                </a:ext>
              </a:extLst>
            </p:cNvPr>
            <p:cNvCxnSpPr>
              <a:cxnSpLocks/>
              <a:stCxn id="149" idx="0"/>
              <a:endCxn id="125" idx="2"/>
            </p:cNvCxnSpPr>
            <p:nvPr/>
          </p:nvCxnSpPr>
          <p:spPr>
            <a:xfrm flipH="1" flipV="1">
              <a:off x="7864096" y="3186928"/>
              <a:ext cx="123444" cy="2618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165A02F-6B3C-48BA-8DEE-FE34F049DF96}"/>
                </a:ext>
              </a:extLst>
            </p:cNvPr>
            <p:cNvCxnSpPr>
              <a:cxnSpLocks/>
              <a:stCxn id="108" idx="0"/>
            </p:cNvCxnSpPr>
            <p:nvPr/>
          </p:nvCxnSpPr>
          <p:spPr>
            <a:xfrm flipH="1" flipV="1">
              <a:off x="7864096" y="3186930"/>
              <a:ext cx="178308" cy="18333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5B192DE-C7CD-40E4-92D8-4F10E4E1EA43}"/>
                </a:ext>
              </a:extLst>
            </p:cNvPr>
            <p:cNvCxnSpPr>
              <a:cxnSpLocks/>
              <a:stCxn id="170" idx="0"/>
              <a:endCxn id="174" idx="2"/>
            </p:cNvCxnSpPr>
            <p:nvPr/>
          </p:nvCxnSpPr>
          <p:spPr>
            <a:xfrm flipV="1">
              <a:off x="6313393" y="4795233"/>
              <a:ext cx="499463" cy="24661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17C4F94-0D8E-4A73-A4AC-5F4FDCC6C9F1}"/>
                </a:ext>
              </a:extLst>
            </p:cNvPr>
            <p:cNvSpPr/>
            <p:nvPr/>
          </p:nvSpPr>
          <p:spPr>
            <a:xfrm>
              <a:off x="6313392" y="4864016"/>
              <a:ext cx="466344" cy="109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dirty="0">
                  <a:solidFill>
                    <a:schemeClr val="tx1"/>
                  </a:solidFill>
                </a:rPr>
                <a:t>Fulfills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93E0DDC-9F70-4F6E-93BB-16B3B977EA86}"/>
                </a:ext>
              </a:extLst>
            </p:cNvPr>
            <p:cNvSpPr/>
            <p:nvPr/>
          </p:nvSpPr>
          <p:spPr>
            <a:xfrm>
              <a:off x="9090701" y="4865901"/>
              <a:ext cx="466344" cy="109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dirty="0">
                  <a:solidFill>
                    <a:schemeClr val="tx1"/>
                  </a:solidFill>
                </a:rPr>
                <a:t>Fulfills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CF9BDA4-BCA5-4E2D-8DB0-9829F9B9C0F1}"/>
                </a:ext>
              </a:extLst>
            </p:cNvPr>
            <p:cNvSpPr/>
            <p:nvPr/>
          </p:nvSpPr>
          <p:spPr>
            <a:xfrm>
              <a:off x="7021734" y="3391461"/>
              <a:ext cx="466344" cy="109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 dirty="0">
                  <a:solidFill>
                    <a:schemeClr val="tx1"/>
                  </a:solidFill>
                </a:rPr>
                <a:t>Deliver</a:t>
              </a:r>
            </a:p>
          </p:txBody>
        </p:sp>
        <p:sp>
          <p:nvSpPr>
            <p:cNvPr id="159" name="Cloud 158">
              <a:extLst>
                <a:ext uri="{FF2B5EF4-FFF2-40B4-BE49-F238E27FC236}">
                  <a16:creationId xmlns:a16="http://schemas.microsoft.com/office/drawing/2014/main" id="{98FB5166-61DA-448B-9CE3-EA7DFD59F428}"/>
                </a:ext>
              </a:extLst>
            </p:cNvPr>
            <p:cNvSpPr/>
            <p:nvPr/>
          </p:nvSpPr>
          <p:spPr>
            <a:xfrm>
              <a:off x="10260795" y="3186929"/>
              <a:ext cx="724959" cy="352176"/>
            </a:xfrm>
            <a:prstGeom prst="cloud">
              <a:avLst/>
            </a:prstGeom>
            <a:solidFill>
              <a:srgbClr val="D5B8EA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/>
                <a:t>Couplings</a:t>
              </a:r>
            </a:p>
          </p:txBody>
        </p:sp>
        <p:sp>
          <p:nvSpPr>
            <p:cNvPr id="160" name="Cloud 159">
              <a:extLst>
                <a:ext uri="{FF2B5EF4-FFF2-40B4-BE49-F238E27FC236}">
                  <a16:creationId xmlns:a16="http://schemas.microsoft.com/office/drawing/2014/main" id="{C4BA0478-E667-4E3F-A597-830B64D534AA}"/>
                </a:ext>
              </a:extLst>
            </p:cNvPr>
            <p:cNvSpPr/>
            <p:nvPr/>
          </p:nvSpPr>
          <p:spPr>
            <a:xfrm>
              <a:off x="10260796" y="4480736"/>
              <a:ext cx="760552" cy="352176"/>
            </a:xfrm>
            <a:prstGeom prst="cloud">
              <a:avLst/>
            </a:prstGeom>
            <a:solidFill>
              <a:srgbClr val="D5B8EA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/>
                <a:t>Couplings</a:t>
              </a:r>
            </a:p>
          </p:txBody>
        </p:sp>
        <p:cxnSp>
          <p:nvCxnSpPr>
            <p:cNvPr id="161" name="Elbow Connector 87">
              <a:extLst>
                <a:ext uri="{FF2B5EF4-FFF2-40B4-BE49-F238E27FC236}">
                  <a16:creationId xmlns:a16="http://schemas.microsoft.com/office/drawing/2014/main" id="{99A5AA70-B58B-4519-ABFE-B6194C1E4ED6}"/>
                </a:ext>
              </a:extLst>
            </p:cNvPr>
            <p:cNvCxnSpPr>
              <a:cxnSpLocks/>
              <a:stCxn id="160" idx="3"/>
              <a:endCxn id="141" idx="3"/>
            </p:cNvCxnSpPr>
            <p:nvPr/>
          </p:nvCxnSpPr>
          <p:spPr>
            <a:xfrm rot="16200000" flipV="1">
              <a:off x="10362048" y="4221847"/>
              <a:ext cx="6605" cy="551445"/>
            </a:xfrm>
            <a:prstGeom prst="curvedConnector4">
              <a:avLst>
                <a:gd name="adj1" fmla="val 3461014"/>
                <a:gd name="adj2" fmla="val 84480"/>
              </a:avLst>
            </a:prstGeom>
            <a:ln w="31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87">
              <a:extLst>
                <a:ext uri="{FF2B5EF4-FFF2-40B4-BE49-F238E27FC236}">
                  <a16:creationId xmlns:a16="http://schemas.microsoft.com/office/drawing/2014/main" id="{47590723-DC72-4C1B-9B67-B375D07B7F79}"/>
                </a:ext>
              </a:extLst>
            </p:cNvPr>
            <p:cNvCxnSpPr>
              <a:cxnSpLocks/>
              <a:stCxn id="172" idx="3"/>
              <a:endCxn id="160" idx="1"/>
            </p:cNvCxnSpPr>
            <p:nvPr/>
          </p:nvCxnSpPr>
          <p:spPr>
            <a:xfrm flipH="1" flipV="1">
              <a:off x="10641072" y="4832537"/>
              <a:ext cx="111694" cy="514049"/>
            </a:xfrm>
            <a:prstGeom prst="curvedConnector4">
              <a:avLst>
                <a:gd name="adj1" fmla="val -204666"/>
                <a:gd name="adj2" fmla="val 59477"/>
              </a:avLst>
            </a:prstGeom>
            <a:ln w="31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lbow Connector 87">
              <a:extLst>
                <a:ext uri="{FF2B5EF4-FFF2-40B4-BE49-F238E27FC236}">
                  <a16:creationId xmlns:a16="http://schemas.microsoft.com/office/drawing/2014/main" id="{29BAE320-1EF7-4186-A1B3-2492AD54F484}"/>
                </a:ext>
              </a:extLst>
            </p:cNvPr>
            <p:cNvCxnSpPr>
              <a:cxnSpLocks/>
              <a:stCxn id="140" idx="3"/>
              <a:endCxn id="159" idx="1"/>
            </p:cNvCxnSpPr>
            <p:nvPr/>
          </p:nvCxnSpPr>
          <p:spPr>
            <a:xfrm flipH="1" flipV="1">
              <a:off x="10623275" y="3538730"/>
              <a:ext cx="15191" cy="564587"/>
            </a:xfrm>
            <a:prstGeom prst="curvedConnector4">
              <a:avLst>
                <a:gd name="adj1" fmla="val -1504838"/>
                <a:gd name="adj2" fmla="val 58629"/>
              </a:avLst>
            </a:prstGeom>
            <a:ln w="31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87">
              <a:extLst>
                <a:ext uri="{FF2B5EF4-FFF2-40B4-BE49-F238E27FC236}">
                  <a16:creationId xmlns:a16="http://schemas.microsoft.com/office/drawing/2014/main" id="{FBF81CC2-4527-4D7E-B0D7-281074C69131}"/>
                </a:ext>
              </a:extLst>
            </p:cNvPr>
            <p:cNvCxnSpPr>
              <a:cxnSpLocks/>
              <a:stCxn id="159" idx="2"/>
              <a:endCxn id="136" idx="3"/>
            </p:cNvCxnSpPr>
            <p:nvPr/>
          </p:nvCxnSpPr>
          <p:spPr>
            <a:xfrm rot="10800000">
              <a:off x="8950206" y="3130237"/>
              <a:ext cx="1312839" cy="232780"/>
            </a:xfrm>
            <a:prstGeom prst="curvedConnector3">
              <a:avLst>
                <a:gd name="adj1" fmla="val 50000"/>
              </a:avLst>
            </a:prstGeom>
            <a:ln w="31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4589A62-A9A4-4496-A92A-567A5D465816}"/>
                </a:ext>
              </a:extLst>
            </p:cNvPr>
            <p:cNvSpPr txBox="1"/>
            <p:nvPr/>
          </p:nvSpPr>
          <p:spPr>
            <a:xfrm>
              <a:off x="4842172" y="1771868"/>
              <a:ext cx="88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Why?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7943CB7-143A-4E96-BCD0-FDBAAE97AE79}"/>
                </a:ext>
              </a:extLst>
            </p:cNvPr>
            <p:cNvSpPr txBox="1"/>
            <p:nvPr/>
          </p:nvSpPr>
          <p:spPr>
            <a:xfrm>
              <a:off x="4842171" y="3303842"/>
              <a:ext cx="88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How?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36BE21B-6E03-434B-BC80-33B522C2E803}"/>
                </a:ext>
              </a:extLst>
            </p:cNvPr>
            <p:cNvSpPr/>
            <p:nvPr/>
          </p:nvSpPr>
          <p:spPr>
            <a:xfrm>
              <a:off x="8459368" y="4396456"/>
              <a:ext cx="1097676" cy="398777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20" rIns="45720" rtlCol="0" anchor="ctr"/>
            <a:lstStyle/>
            <a:p>
              <a:pPr algn="ctr"/>
              <a:r>
                <a:rPr lang="en-US" sz="1100" kern="0" dirty="0">
                  <a:solidFill>
                    <a:prstClr val="black"/>
                  </a:solidFill>
                </a:rPr>
                <a:t>Sub-System Role</a:t>
              </a:r>
            </a:p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(AKA Functional Role)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4D7D06A-08C9-4D44-8691-051CC1E7D749}"/>
                </a:ext>
              </a:extLst>
            </p:cNvPr>
            <p:cNvSpPr/>
            <p:nvPr/>
          </p:nvSpPr>
          <p:spPr>
            <a:xfrm>
              <a:off x="9008207" y="3802348"/>
              <a:ext cx="1097676" cy="398777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20" rIns="45720" rtlCol="0" anchor="ctr"/>
            <a:lstStyle/>
            <a:p>
              <a:pPr algn="ctr"/>
              <a:r>
                <a:rPr lang="en-US" sz="1100" kern="0" dirty="0">
                  <a:solidFill>
                    <a:prstClr val="black"/>
                  </a:solidFill>
                </a:rPr>
                <a:t>Sub-System Role</a:t>
              </a:r>
            </a:p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(AKA Functional Role)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BD4BACE-A235-4B0C-A3E7-2F84F8AB68A8}"/>
                </a:ext>
              </a:extLst>
            </p:cNvPr>
            <p:cNvSpPr/>
            <p:nvPr/>
          </p:nvSpPr>
          <p:spPr>
            <a:xfrm>
              <a:off x="9128662" y="5045617"/>
              <a:ext cx="1097676" cy="398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Asset Playing Role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783163B-8DF1-4FDC-9903-B7BC30F80E9D}"/>
                </a:ext>
              </a:extLst>
            </p:cNvPr>
            <p:cNvSpPr/>
            <p:nvPr/>
          </p:nvSpPr>
          <p:spPr>
            <a:xfrm>
              <a:off x="5764554" y="5041848"/>
              <a:ext cx="1097676" cy="398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Asset Playing Role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2895152-D504-4A74-B288-95949301B3D8}"/>
                </a:ext>
              </a:extLst>
            </p:cNvPr>
            <p:cNvSpPr/>
            <p:nvPr/>
          </p:nvSpPr>
          <p:spPr>
            <a:xfrm>
              <a:off x="10220183" y="5045618"/>
              <a:ext cx="532583" cy="1956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A205E01-9C88-4AA9-B102-6BD6849FAC66}"/>
                </a:ext>
              </a:extLst>
            </p:cNvPr>
            <p:cNvSpPr/>
            <p:nvPr/>
          </p:nvSpPr>
          <p:spPr>
            <a:xfrm>
              <a:off x="10220183" y="5248776"/>
              <a:ext cx="532583" cy="1956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solidFill>
                    <a:schemeClr val="tx1"/>
                  </a:solidFill>
                </a:rPr>
                <a:t>Attribute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8483154-C043-4BD6-9118-51FB2DE62A9F}"/>
                </a:ext>
              </a:extLst>
            </p:cNvPr>
            <p:cNvSpPr/>
            <p:nvPr/>
          </p:nvSpPr>
          <p:spPr>
            <a:xfrm>
              <a:off x="5676779" y="3802348"/>
              <a:ext cx="1097676" cy="398777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000" kern="0" dirty="0">
                  <a:solidFill>
                    <a:prstClr val="black"/>
                  </a:solidFill>
                </a:rPr>
                <a:t>Sub-System Role</a:t>
              </a:r>
            </a:p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(AKA Functional Role)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963283D-75C4-46A4-A440-48AF8E2A9B7D}"/>
                </a:ext>
              </a:extLst>
            </p:cNvPr>
            <p:cNvSpPr/>
            <p:nvPr/>
          </p:nvSpPr>
          <p:spPr>
            <a:xfrm>
              <a:off x="6264018" y="4396456"/>
              <a:ext cx="1097676" cy="398777"/>
            </a:xfrm>
            <a:prstGeom prst="rect">
              <a:avLst/>
            </a:prstGeom>
            <a:gradFill flip="none" rotWithShape="1">
              <a:gsLst>
                <a:gs pos="0">
                  <a:srgbClr val="FFFF66"/>
                </a:gs>
                <a:gs pos="35000">
                  <a:srgbClr val="FFFF99"/>
                </a:gs>
                <a:gs pos="100000">
                  <a:srgbClr val="FFFFCC"/>
                </a:gs>
              </a:gsLst>
              <a:lin ang="16200000" scaled="0"/>
              <a:tileRect/>
            </a:gradFill>
            <a:ln w="9525" cap="flat" cmpd="sng" algn="ctr">
              <a:solidFill>
                <a:srgbClr val="CDC8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000" kern="0" dirty="0">
                  <a:solidFill>
                    <a:prstClr val="black"/>
                  </a:solidFill>
                </a:rPr>
                <a:t>Sub-System Role</a:t>
              </a:r>
            </a:p>
            <a:p>
              <a:pPr algn="ctr"/>
              <a:r>
                <a:rPr lang="en-US" sz="700" kern="0" dirty="0">
                  <a:solidFill>
                    <a:prstClr val="black"/>
                  </a:solidFill>
                </a:rPr>
                <a:t>(AKA Functional Role)</a:t>
              </a: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017080F-DA88-4977-A112-3C6642410499}"/>
                </a:ext>
              </a:extLst>
            </p:cNvPr>
            <p:cNvCxnSpPr>
              <a:cxnSpLocks/>
              <a:stCxn id="174" idx="0"/>
              <a:endCxn id="151" idx="2"/>
            </p:cNvCxnSpPr>
            <p:nvPr/>
          </p:nvCxnSpPr>
          <p:spPr>
            <a:xfrm flipV="1">
              <a:off x="6812856" y="3866448"/>
              <a:ext cx="1097676" cy="53000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C3370526-D459-44CD-891F-C658A48EE3A1}"/>
                </a:ext>
              </a:extLst>
            </p:cNvPr>
            <p:cNvCxnSpPr>
              <a:cxnSpLocks/>
              <a:stCxn id="167" idx="0"/>
              <a:endCxn id="151" idx="2"/>
            </p:cNvCxnSpPr>
            <p:nvPr/>
          </p:nvCxnSpPr>
          <p:spPr>
            <a:xfrm flipH="1" flipV="1">
              <a:off x="7910532" y="3866448"/>
              <a:ext cx="1097675" cy="53000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643EB08-1BF1-4572-BC37-7E36A70D47E2}"/>
                </a:ext>
              </a:extLst>
            </p:cNvPr>
            <p:cNvSpPr/>
            <p:nvPr/>
          </p:nvSpPr>
          <p:spPr>
            <a:xfrm rot="2552691">
              <a:off x="6817836" y="3840954"/>
              <a:ext cx="899746" cy="3291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Behaviors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4182D3A-4886-4E61-8FDB-D8BFD47383E8}"/>
                </a:ext>
              </a:extLst>
            </p:cNvPr>
            <p:cNvSpPr/>
            <p:nvPr/>
          </p:nvSpPr>
          <p:spPr>
            <a:xfrm rot="19067119">
              <a:off x="8129874" y="3837184"/>
              <a:ext cx="899746" cy="3291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Behaviors</a:t>
              </a:r>
            </a:p>
          </p:txBody>
        </p:sp>
      </p:grpSp>
      <p:pic>
        <p:nvPicPr>
          <p:cNvPr id="16" name="Carton Picking Video">
            <a:hlinkClick r:id="" action="ppaction://media"/>
            <a:extLst>
              <a:ext uri="{FF2B5EF4-FFF2-40B4-BE49-F238E27FC236}">
                <a16:creationId xmlns:a16="http://schemas.microsoft.com/office/drawing/2014/main" id="{4C46E920-20E6-4A94-B1DC-C876E133BD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8004" y="2041506"/>
            <a:ext cx="4892675" cy="333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8" y="175577"/>
            <a:ext cx="11486092" cy="853123"/>
          </a:xfrm>
        </p:spPr>
        <p:txBody>
          <a:bodyPr>
            <a:noAutofit/>
          </a:bodyPr>
          <a:lstStyle/>
          <a:p>
            <a:r>
              <a:rPr lang="en-US" sz="3200" dirty="0"/>
              <a:t>“Knowledge Based Systems Engineering” Consortium</a:t>
            </a:r>
            <a:endParaRPr lang="en-US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4A9241-1811-4930-A7CC-8382F94D52B7}"/>
              </a:ext>
            </a:extLst>
          </p:cNvPr>
          <p:cNvGrpSpPr/>
          <p:nvPr/>
        </p:nvGrpSpPr>
        <p:grpSpPr>
          <a:xfrm>
            <a:off x="2117964" y="2016344"/>
            <a:ext cx="2392306" cy="1758358"/>
            <a:chOff x="2117964" y="2016344"/>
            <a:chExt cx="2392306" cy="175835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605383D-9F2A-40FA-A24A-856CB584B41B}"/>
                </a:ext>
              </a:extLst>
            </p:cNvPr>
            <p:cNvGrpSpPr/>
            <p:nvPr/>
          </p:nvGrpSpPr>
          <p:grpSpPr>
            <a:xfrm>
              <a:off x="2117964" y="2016344"/>
              <a:ext cx="2392306" cy="1758358"/>
              <a:chOff x="630988" y="1042642"/>
              <a:chExt cx="3576639" cy="2628848"/>
            </a:xfrm>
          </p:grpSpPr>
          <p:pic>
            <p:nvPicPr>
              <p:cNvPr id="77" name="Picture 36" descr="Image result for boeing logo">
                <a:extLst>
                  <a:ext uri="{FF2B5EF4-FFF2-40B4-BE49-F238E27FC236}">
                    <a16:creationId xmlns:a16="http://schemas.microsoft.com/office/drawing/2014/main" id="{93F4EF80-7907-4EFE-8C33-744158901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03" y="1042642"/>
                <a:ext cx="1977857" cy="521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8" descr="Image result for boeing b2">
                <a:extLst>
                  <a:ext uri="{FF2B5EF4-FFF2-40B4-BE49-F238E27FC236}">
                    <a16:creationId xmlns:a16="http://schemas.microsoft.com/office/drawing/2014/main" id="{9913B11E-6419-4FCC-A4E5-1B2DC81B4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88" y="1438077"/>
                <a:ext cx="3576639" cy="22334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F1FF04-17C1-4B85-B31E-E4BC3E1F10E3}"/>
                </a:ext>
              </a:extLst>
            </p:cNvPr>
            <p:cNvSpPr/>
            <p:nvPr/>
          </p:nvSpPr>
          <p:spPr>
            <a:xfrm>
              <a:off x="2512730" y="2254584"/>
              <a:ext cx="1666011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Bob Scheurer and Dan Seal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7877D2-ABD3-4E84-8601-48FAC4BFDD4D}"/>
              </a:ext>
            </a:extLst>
          </p:cNvPr>
          <p:cNvGrpSpPr/>
          <p:nvPr/>
        </p:nvGrpSpPr>
        <p:grpSpPr>
          <a:xfrm>
            <a:off x="-169233" y="2998304"/>
            <a:ext cx="2400182" cy="1603019"/>
            <a:chOff x="-169233" y="2998304"/>
            <a:chExt cx="2400182" cy="160301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84DD117-E3E9-4A23-A32C-8B09ACBD84D3}"/>
                </a:ext>
              </a:extLst>
            </p:cNvPr>
            <p:cNvGrpSpPr/>
            <p:nvPr/>
          </p:nvGrpSpPr>
          <p:grpSpPr>
            <a:xfrm>
              <a:off x="-169233" y="2998304"/>
              <a:ext cx="2400182" cy="1603019"/>
              <a:chOff x="6901525" y="1288542"/>
              <a:chExt cx="3469832" cy="2279924"/>
            </a:xfrm>
          </p:grpSpPr>
          <p:pic>
            <p:nvPicPr>
              <p:cNvPr id="80" name="Picture 4" descr="Image result for john deere">
                <a:extLst>
                  <a:ext uri="{FF2B5EF4-FFF2-40B4-BE49-F238E27FC236}">
                    <a16:creationId xmlns:a16="http://schemas.microsoft.com/office/drawing/2014/main" id="{200B3831-6C28-4CF1-96B1-E452C892B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8028" y="1523306"/>
                <a:ext cx="3073329" cy="20451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38" descr="Image result for john deere logo">
                <a:extLst>
                  <a:ext uri="{FF2B5EF4-FFF2-40B4-BE49-F238E27FC236}">
                    <a16:creationId xmlns:a16="http://schemas.microsoft.com/office/drawing/2014/main" id="{DF9FE407-2180-415A-B4AC-AD9E3109D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1525" y="1288542"/>
                <a:ext cx="3073329" cy="410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50" descr="https://www.washingtonpost.com/graphics/2019/national/what-is-border-security/img/ground-sensor.png">
                <a:extLst>
                  <a:ext uri="{FF2B5EF4-FFF2-40B4-BE49-F238E27FC236}">
                    <a16:creationId xmlns:a16="http://schemas.microsoft.com/office/drawing/2014/main" id="{85E213A1-1BAA-45BB-A993-D4B71B847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9989" y="2163000"/>
                <a:ext cx="108013" cy="80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6BD8B4-482D-4D7A-81FE-B105C1540A3B}"/>
                </a:ext>
              </a:extLst>
            </p:cNvPr>
            <p:cNvSpPr/>
            <p:nvPr/>
          </p:nvSpPr>
          <p:spPr>
            <a:xfrm>
              <a:off x="850270" y="3244063"/>
              <a:ext cx="813900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John Bacon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A6A25-7416-4FA2-ACF2-E8F9467E40CA}"/>
              </a:ext>
            </a:extLst>
          </p:cNvPr>
          <p:cNvGrpSpPr/>
          <p:nvPr/>
        </p:nvGrpSpPr>
        <p:grpSpPr>
          <a:xfrm>
            <a:off x="2273342" y="3925841"/>
            <a:ext cx="2085870" cy="1629983"/>
            <a:chOff x="2273342" y="3925841"/>
            <a:chExt cx="2085870" cy="162998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5269216-B898-4CBA-AD74-0FC66DBA77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3342" y="3925841"/>
              <a:ext cx="2085870" cy="1629983"/>
              <a:chOff x="4283073" y="2175585"/>
              <a:chExt cx="3456708" cy="2701211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17392B1B-E8CD-4457-A54D-350E3B83C704}"/>
                  </a:ext>
                </a:extLst>
              </p:cNvPr>
              <p:cNvSpPr/>
              <p:nvPr/>
            </p:nvSpPr>
            <p:spPr>
              <a:xfrm>
                <a:off x="4283073" y="2616142"/>
                <a:ext cx="3456708" cy="226065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5" name="Picture 42" descr="https://www.washingtonpost.com/graphics/2019/national/what-is-border-security/img/agent.png">
                <a:extLst>
                  <a:ext uri="{FF2B5EF4-FFF2-40B4-BE49-F238E27FC236}">
                    <a16:creationId xmlns:a16="http://schemas.microsoft.com/office/drawing/2014/main" id="{60F2C7ED-7276-4A71-9C80-3DE670C74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7783" y="2728962"/>
                <a:ext cx="1054651" cy="785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6" descr="https://www.washingtonpost.com/graphics/2019/national/what-is-border-security/img/x-ray.png">
                <a:extLst>
                  <a:ext uri="{FF2B5EF4-FFF2-40B4-BE49-F238E27FC236}">
                    <a16:creationId xmlns:a16="http://schemas.microsoft.com/office/drawing/2014/main" id="{6A3743BF-22B9-4D04-B21A-4D5CBF5E0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8366" y="3478608"/>
                <a:ext cx="808685" cy="60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8" descr="https://www.washingtonpost.com/graphics/2019/national/what-is-border-security/img/tower.png">
                <a:extLst>
                  <a:ext uri="{FF2B5EF4-FFF2-40B4-BE49-F238E27FC236}">
                    <a16:creationId xmlns:a16="http://schemas.microsoft.com/office/drawing/2014/main" id="{34528B76-5C38-4EED-BB55-93E3DF5D29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2794" y="2684238"/>
                <a:ext cx="959828" cy="714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52" descr="https://www.washingtonpost.com/graphics/2019/national/what-is-border-security/img/physical-barriers.png">
                <a:extLst>
                  <a:ext uri="{FF2B5EF4-FFF2-40B4-BE49-F238E27FC236}">
                    <a16:creationId xmlns:a16="http://schemas.microsoft.com/office/drawing/2014/main" id="{12C6D0FA-7846-46EA-8AEF-EEF45839E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7004" y="2840524"/>
                <a:ext cx="754934" cy="562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54" descr="https://www.washingtonpost.com/graphics/2019/national/what-is-border-security/img/drones.png">
                <a:extLst>
                  <a:ext uri="{FF2B5EF4-FFF2-40B4-BE49-F238E27FC236}">
                    <a16:creationId xmlns:a16="http://schemas.microsoft.com/office/drawing/2014/main" id="{928CF1E6-D497-40B7-AF77-29407589D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4784" y="4148210"/>
                <a:ext cx="800648" cy="596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6" descr="Image result for SAIC logo">
                <a:extLst>
                  <a:ext uri="{FF2B5EF4-FFF2-40B4-BE49-F238E27FC236}">
                    <a16:creationId xmlns:a16="http://schemas.microsoft.com/office/drawing/2014/main" id="{60FC484A-4D8F-4F17-91C1-5F17FCAF1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7004" y="2175585"/>
                <a:ext cx="737682" cy="228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58" descr="https://www.washingtonpost.com/graphics/2019/national/what-is-border-security/img/boat.png">
                <a:extLst>
                  <a:ext uri="{FF2B5EF4-FFF2-40B4-BE49-F238E27FC236}">
                    <a16:creationId xmlns:a16="http://schemas.microsoft.com/office/drawing/2014/main" id="{76F02E12-8475-4AEC-B02B-8297EFEE8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787" y="3578317"/>
                <a:ext cx="810643" cy="603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60" descr="https://www.washingtonpost.com/graphics/2019/national/what-is-border-security/img/satellite.png">
                <a:extLst>
                  <a:ext uri="{FF2B5EF4-FFF2-40B4-BE49-F238E27FC236}">
                    <a16:creationId xmlns:a16="http://schemas.microsoft.com/office/drawing/2014/main" id="{C838A93E-6886-4805-BB6D-DCD5CC84A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2360" y="4223811"/>
                <a:ext cx="664223" cy="49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2" descr="https://www.washingtonpost.com/graphics/2019/national/what-is-border-security/img/biometrics.png">
                <a:extLst>
                  <a:ext uri="{FF2B5EF4-FFF2-40B4-BE49-F238E27FC236}">
                    <a16:creationId xmlns:a16="http://schemas.microsoft.com/office/drawing/2014/main" id="{A5889E9B-FABD-4CDE-8F40-C39CD38F7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2360" y="3578317"/>
                <a:ext cx="664223" cy="49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4" descr="https://www.washingtonpost.com/graphics/2019/national/what-is-border-security/img/ground-sensor.png">
                <a:extLst>
                  <a:ext uri="{FF2B5EF4-FFF2-40B4-BE49-F238E27FC236}">
                    <a16:creationId xmlns:a16="http://schemas.microsoft.com/office/drawing/2014/main" id="{15BC01C7-7A9E-4134-AB2A-077F1C3AC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340" y="4148210"/>
                <a:ext cx="895386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0DF7138-F794-4E13-8C3E-664B7CB0A02B}"/>
                </a:ext>
              </a:extLst>
            </p:cNvPr>
            <p:cNvSpPr/>
            <p:nvPr/>
          </p:nvSpPr>
          <p:spPr>
            <a:xfrm>
              <a:off x="2467065" y="4072727"/>
              <a:ext cx="1804689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Doug Orellana and Pedro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Lepe</a:t>
              </a:r>
              <a:endParaRPr lang="en-US" sz="1000" dirty="0">
                <a:latin typeface="Candara" panose="020E0502030303020204" pitchFamily="34" charset="0"/>
                <a:ea typeface="STKaiti" panose="02010600040101010101" pitchFamily="2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4B7EF-DE7F-4C40-984F-26099917C117}"/>
              </a:ext>
            </a:extLst>
          </p:cNvPr>
          <p:cNvGrpSpPr/>
          <p:nvPr/>
        </p:nvGrpSpPr>
        <p:grpSpPr>
          <a:xfrm>
            <a:off x="97881" y="1018281"/>
            <a:ext cx="2397413" cy="1683480"/>
            <a:chOff x="97881" y="1018281"/>
            <a:chExt cx="2397413" cy="168348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61490E6-8DDD-4C89-94BA-05FFABD17794}"/>
                </a:ext>
              </a:extLst>
            </p:cNvPr>
            <p:cNvGrpSpPr/>
            <p:nvPr/>
          </p:nvGrpSpPr>
          <p:grpSpPr>
            <a:xfrm>
              <a:off x="97881" y="1018281"/>
              <a:ext cx="2397413" cy="1683480"/>
              <a:chOff x="630988" y="3751442"/>
              <a:chExt cx="3584273" cy="2516902"/>
            </a:xfrm>
          </p:grpSpPr>
          <p:pic>
            <p:nvPicPr>
              <p:cNvPr id="100" name="Picture 14" descr="Image result for Paper machine">
                <a:extLst>
                  <a:ext uri="{FF2B5EF4-FFF2-40B4-BE49-F238E27FC236}">
                    <a16:creationId xmlns:a16="http://schemas.microsoft.com/office/drawing/2014/main" id="{2C73852F-2806-49E7-9C66-1E08910AA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88" y="4250509"/>
                <a:ext cx="3584273" cy="20178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72" descr="Image result for procter &amp; gamble logo">
                <a:extLst>
                  <a:ext uri="{FF2B5EF4-FFF2-40B4-BE49-F238E27FC236}">
                    <a16:creationId xmlns:a16="http://schemas.microsoft.com/office/drawing/2014/main" id="{BAE9269D-2232-4C14-BC10-4EF42EDE8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9306" y="3751442"/>
                <a:ext cx="2444029" cy="660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2D8BD5F-7BEE-4EFE-A29F-2E388814877E}"/>
                </a:ext>
              </a:extLst>
            </p:cNvPr>
            <p:cNvSpPr/>
            <p:nvPr/>
          </p:nvSpPr>
          <p:spPr>
            <a:xfrm>
              <a:off x="418114" y="1318949"/>
              <a:ext cx="1821420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Bob Sherman and Bill Glandorf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F634C-5711-454D-933E-5FD1B2ABC008}"/>
              </a:ext>
            </a:extLst>
          </p:cNvPr>
          <p:cNvGrpSpPr/>
          <p:nvPr/>
        </p:nvGrpSpPr>
        <p:grpSpPr>
          <a:xfrm>
            <a:off x="158907" y="4663947"/>
            <a:ext cx="2156914" cy="1893689"/>
            <a:chOff x="158907" y="4663947"/>
            <a:chExt cx="2156914" cy="18936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F4686B6-3899-4B43-884B-BA1435291275}"/>
                </a:ext>
              </a:extLst>
            </p:cNvPr>
            <p:cNvGrpSpPr/>
            <p:nvPr/>
          </p:nvGrpSpPr>
          <p:grpSpPr>
            <a:xfrm>
              <a:off x="158907" y="4663947"/>
              <a:ext cx="2156914" cy="1893689"/>
              <a:chOff x="7857803" y="3816917"/>
              <a:chExt cx="3224714" cy="2831178"/>
            </a:xfrm>
          </p:grpSpPr>
          <p:pic>
            <p:nvPicPr>
              <p:cNvPr id="96" name="Picture 18" descr="Image result for roche mri">
                <a:extLst>
                  <a:ext uri="{FF2B5EF4-FFF2-40B4-BE49-F238E27FC236}">
                    <a16:creationId xmlns:a16="http://schemas.microsoft.com/office/drawing/2014/main" id="{CE8EB551-F298-4A0A-861A-6943F28CA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03" y="4414682"/>
                <a:ext cx="3224714" cy="22334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A4CF5610-283D-45E3-AD10-E64A85F6A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08420" y="3954657"/>
                <a:ext cx="1040567" cy="239846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4BF75B77-7E80-4635-B6E0-3EA5D8FE1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67137" y="3816917"/>
                <a:ext cx="941283" cy="528037"/>
              </a:xfrm>
              <a:prstGeom prst="rect">
                <a:avLst/>
              </a:prstGeom>
            </p:spPr>
          </p:pic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1C98F6-DFC5-4DB3-A51F-BBA58639B876}"/>
                </a:ext>
              </a:extLst>
            </p:cNvPr>
            <p:cNvSpPr/>
            <p:nvPr/>
          </p:nvSpPr>
          <p:spPr>
            <a:xfrm>
              <a:off x="360311" y="4963142"/>
              <a:ext cx="1804689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Colin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Mellars</a:t>
              </a: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  and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Danillo</a:t>
              </a: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Faria</a:t>
              </a:r>
              <a:endParaRPr lang="en-US" sz="1000" dirty="0">
                <a:latin typeface="Candara" panose="020E0502030303020204" pitchFamily="34" charset="0"/>
                <a:ea typeface="STKaiti" panose="02010600040101010101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C49237-8AFA-49E3-BC36-A17C178F2EEA}"/>
              </a:ext>
            </a:extLst>
          </p:cNvPr>
          <p:cNvSpPr/>
          <p:nvPr/>
        </p:nvSpPr>
        <p:spPr>
          <a:xfrm>
            <a:off x="10221770" y="5049520"/>
            <a:ext cx="552910" cy="203200"/>
          </a:xfrm>
          <a:custGeom>
            <a:avLst/>
            <a:gdLst>
              <a:gd name="connsiteX0" fmla="*/ 471630 w 552910"/>
              <a:gd name="connsiteY0" fmla="*/ 50800 h 203200"/>
              <a:gd name="connsiteX1" fmla="*/ 395430 w 552910"/>
              <a:gd name="connsiteY1" fmla="*/ 30480 h 203200"/>
              <a:gd name="connsiteX2" fmla="*/ 359870 w 552910"/>
              <a:gd name="connsiteY2" fmla="*/ 20320 h 203200"/>
              <a:gd name="connsiteX3" fmla="*/ 227790 w 552910"/>
              <a:gd name="connsiteY3" fmla="*/ 0 h 203200"/>
              <a:gd name="connsiteX4" fmla="*/ 121110 w 552910"/>
              <a:gd name="connsiteY4" fmla="*/ 10160 h 203200"/>
              <a:gd name="connsiteX5" fmla="*/ 90630 w 552910"/>
              <a:gd name="connsiteY5" fmla="*/ 20320 h 203200"/>
              <a:gd name="connsiteX6" fmla="*/ 75390 w 552910"/>
              <a:gd name="connsiteY6" fmla="*/ 25400 h 203200"/>
              <a:gd name="connsiteX7" fmla="*/ 60150 w 552910"/>
              <a:gd name="connsiteY7" fmla="*/ 35560 h 203200"/>
              <a:gd name="connsiteX8" fmla="*/ 19510 w 552910"/>
              <a:gd name="connsiteY8" fmla="*/ 76200 h 203200"/>
              <a:gd name="connsiteX9" fmla="*/ 14430 w 552910"/>
              <a:gd name="connsiteY9" fmla="*/ 91440 h 203200"/>
              <a:gd name="connsiteX10" fmla="*/ 9350 w 552910"/>
              <a:gd name="connsiteY10" fmla="*/ 147320 h 203200"/>
              <a:gd name="connsiteX11" fmla="*/ 24590 w 552910"/>
              <a:gd name="connsiteY11" fmla="*/ 157480 h 203200"/>
              <a:gd name="connsiteX12" fmla="*/ 55070 w 552910"/>
              <a:gd name="connsiteY12" fmla="*/ 167640 h 203200"/>
              <a:gd name="connsiteX13" fmla="*/ 70310 w 552910"/>
              <a:gd name="connsiteY13" fmla="*/ 172720 h 203200"/>
              <a:gd name="connsiteX14" fmla="*/ 90630 w 552910"/>
              <a:gd name="connsiteY14" fmla="*/ 177800 h 203200"/>
              <a:gd name="connsiteX15" fmla="*/ 171910 w 552910"/>
              <a:gd name="connsiteY15" fmla="*/ 187960 h 203200"/>
              <a:gd name="connsiteX16" fmla="*/ 192230 w 552910"/>
              <a:gd name="connsiteY16" fmla="*/ 193040 h 203200"/>
              <a:gd name="connsiteX17" fmla="*/ 344630 w 552910"/>
              <a:gd name="connsiteY17" fmla="*/ 203200 h 203200"/>
              <a:gd name="connsiteX18" fmla="*/ 481790 w 552910"/>
              <a:gd name="connsiteY18" fmla="*/ 198120 h 203200"/>
              <a:gd name="connsiteX19" fmla="*/ 507190 w 552910"/>
              <a:gd name="connsiteY19" fmla="*/ 193040 h 203200"/>
              <a:gd name="connsiteX20" fmla="*/ 522430 w 552910"/>
              <a:gd name="connsiteY20" fmla="*/ 182880 h 203200"/>
              <a:gd name="connsiteX21" fmla="*/ 547830 w 552910"/>
              <a:gd name="connsiteY21" fmla="*/ 137160 h 203200"/>
              <a:gd name="connsiteX22" fmla="*/ 552910 w 552910"/>
              <a:gd name="connsiteY22" fmla="*/ 116840 h 203200"/>
              <a:gd name="connsiteX23" fmla="*/ 542750 w 552910"/>
              <a:gd name="connsiteY23" fmla="*/ 96520 h 203200"/>
              <a:gd name="connsiteX24" fmla="*/ 481790 w 552910"/>
              <a:gd name="connsiteY24" fmla="*/ 66040 h 203200"/>
              <a:gd name="connsiteX25" fmla="*/ 471630 w 552910"/>
              <a:gd name="connsiteY25" fmla="*/ 508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910" h="203200">
                <a:moveTo>
                  <a:pt x="471630" y="50800"/>
                </a:moveTo>
                <a:cubicBezTo>
                  <a:pt x="424461" y="31932"/>
                  <a:pt x="466034" y="46773"/>
                  <a:pt x="395430" y="30480"/>
                </a:cubicBezTo>
                <a:cubicBezTo>
                  <a:pt x="350008" y="19998"/>
                  <a:pt x="416101" y="30863"/>
                  <a:pt x="359870" y="20320"/>
                </a:cubicBezTo>
                <a:cubicBezTo>
                  <a:pt x="314760" y="11862"/>
                  <a:pt x="273419" y="6518"/>
                  <a:pt x="227790" y="0"/>
                </a:cubicBezTo>
                <a:cubicBezTo>
                  <a:pt x="209437" y="1311"/>
                  <a:pt x="147598" y="4047"/>
                  <a:pt x="121110" y="10160"/>
                </a:cubicBezTo>
                <a:cubicBezTo>
                  <a:pt x="110675" y="12568"/>
                  <a:pt x="100790" y="16933"/>
                  <a:pt x="90630" y="20320"/>
                </a:cubicBezTo>
                <a:cubicBezTo>
                  <a:pt x="85550" y="22013"/>
                  <a:pt x="79845" y="22430"/>
                  <a:pt x="75390" y="25400"/>
                </a:cubicBezTo>
                <a:cubicBezTo>
                  <a:pt x="70310" y="28787"/>
                  <a:pt x="64668" y="31453"/>
                  <a:pt x="60150" y="35560"/>
                </a:cubicBezTo>
                <a:cubicBezTo>
                  <a:pt x="45974" y="48447"/>
                  <a:pt x="19510" y="76200"/>
                  <a:pt x="19510" y="76200"/>
                </a:cubicBezTo>
                <a:cubicBezTo>
                  <a:pt x="17817" y="81280"/>
                  <a:pt x="16825" y="86651"/>
                  <a:pt x="14430" y="91440"/>
                </a:cubicBezTo>
                <a:cubicBezTo>
                  <a:pt x="1858" y="116584"/>
                  <a:pt x="-8027" y="103876"/>
                  <a:pt x="9350" y="147320"/>
                </a:cubicBezTo>
                <a:cubicBezTo>
                  <a:pt x="11617" y="152989"/>
                  <a:pt x="19011" y="155000"/>
                  <a:pt x="24590" y="157480"/>
                </a:cubicBezTo>
                <a:cubicBezTo>
                  <a:pt x="34377" y="161830"/>
                  <a:pt x="44910" y="164253"/>
                  <a:pt x="55070" y="167640"/>
                </a:cubicBezTo>
                <a:cubicBezTo>
                  <a:pt x="60150" y="169333"/>
                  <a:pt x="65115" y="171421"/>
                  <a:pt x="70310" y="172720"/>
                </a:cubicBezTo>
                <a:cubicBezTo>
                  <a:pt x="77083" y="174413"/>
                  <a:pt x="83725" y="176764"/>
                  <a:pt x="90630" y="177800"/>
                </a:cubicBezTo>
                <a:cubicBezTo>
                  <a:pt x="117632" y="181850"/>
                  <a:pt x="145421" y="181338"/>
                  <a:pt x="171910" y="187960"/>
                </a:cubicBezTo>
                <a:cubicBezTo>
                  <a:pt x="178683" y="189653"/>
                  <a:pt x="185343" y="191892"/>
                  <a:pt x="192230" y="193040"/>
                </a:cubicBezTo>
                <a:cubicBezTo>
                  <a:pt x="243184" y="201532"/>
                  <a:pt x="292138" y="200814"/>
                  <a:pt x="344630" y="203200"/>
                </a:cubicBezTo>
                <a:cubicBezTo>
                  <a:pt x="390350" y="201507"/>
                  <a:pt x="436128" y="200974"/>
                  <a:pt x="481790" y="198120"/>
                </a:cubicBezTo>
                <a:cubicBezTo>
                  <a:pt x="490408" y="197581"/>
                  <a:pt x="499105" y="196072"/>
                  <a:pt x="507190" y="193040"/>
                </a:cubicBezTo>
                <a:cubicBezTo>
                  <a:pt x="512907" y="190896"/>
                  <a:pt x="517350" y="186267"/>
                  <a:pt x="522430" y="182880"/>
                </a:cubicBezTo>
                <a:cubicBezTo>
                  <a:pt x="534062" y="165433"/>
                  <a:pt x="538845" y="159623"/>
                  <a:pt x="547830" y="137160"/>
                </a:cubicBezTo>
                <a:cubicBezTo>
                  <a:pt x="550423" y="130678"/>
                  <a:pt x="551217" y="123613"/>
                  <a:pt x="552910" y="116840"/>
                </a:cubicBezTo>
                <a:cubicBezTo>
                  <a:pt x="549523" y="110067"/>
                  <a:pt x="548105" y="101875"/>
                  <a:pt x="542750" y="96520"/>
                </a:cubicBezTo>
                <a:cubicBezTo>
                  <a:pt x="532476" y="86246"/>
                  <a:pt x="498317" y="66040"/>
                  <a:pt x="481790" y="66040"/>
                </a:cubicBezTo>
                <a:lnTo>
                  <a:pt x="471630" y="50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450BF138-95D7-44D1-92F8-DB59C7ECF9A0}"/>
              </a:ext>
            </a:extLst>
          </p:cNvPr>
          <p:cNvSpPr/>
          <p:nvPr/>
        </p:nvSpPr>
        <p:spPr>
          <a:xfrm>
            <a:off x="10152574" y="4994852"/>
            <a:ext cx="713545" cy="307615"/>
          </a:xfrm>
          <a:custGeom>
            <a:avLst/>
            <a:gdLst>
              <a:gd name="connsiteX0" fmla="*/ 471630 w 552910"/>
              <a:gd name="connsiteY0" fmla="*/ 50800 h 203200"/>
              <a:gd name="connsiteX1" fmla="*/ 395430 w 552910"/>
              <a:gd name="connsiteY1" fmla="*/ 30480 h 203200"/>
              <a:gd name="connsiteX2" fmla="*/ 359870 w 552910"/>
              <a:gd name="connsiteY2" fmla="*/ 20320 h 203200"/>
              <a:gd name="connsiteX3" fmla="*/ 227790 w 552910"/>
              <a:gd name="connsiteY3" fmla="*/ 0 h 203200"/>
              <a:gd name="connsiteX4" fmla="*/ 121110 w 552910"/>
              <a:gd name="connsiteY4" fmla="*/ 10160 h 203200"/>
              <a:gd name="connsiteX5" fmla="*/ 90630 w 552910"/>
              <a:gd name="connsiteY5" fmla="*/ 20320 h 203200"/>
              <a:gd name="connsiteX6" fmla="*/ 75390 w 552910"/>
              <a:gd name="connsiteY6" fmla="*/ 25400 h 203200"/>
              <a:gd name="connsiteX7" fmla="*/ 60150 w 552910"/>
              <a:gd name="connsiteY7" fmla="*/ 35560 h 203200"/>
              <a:gd name="connsiteX8" fmla="*/ 19510 w 552910"/>
              <a:gd name="connsiteY8" fmla="*/ 76200 h 203200"/>
              <a:gd name="connsiteX9" fmla="*/ 14430 w 552910"/>
              <a:gd name="connsiteY9" fmla="*/ 91440 h 203200"/>
              <a:gd name="connsiteX10" fmla="*/ 9350 w 552910"/>
              <a:gd name="connsiteY10" fmla="*/ 147320 h 203200"/>
              <a:gd name="connsiteX11" fmla="*/ 24590 w 552910"/>
              <a:gd name="connsiteY11" fmla="*/ 157480 h 203200"/>
              <a:gd name="connsiteX12" fmla="*/ 55070 w 552910"/>
              <a:gd name="connsiteY12" fmla="*/ 167640 h 203200"/>
              <a:gd name="connsiteX13" fmla="*/ 70310 w 552910"/>
              <a:gd name="connsiteY13" fmla="*/ 172720 h 203200"/>
              <a:gd name="connsiteX14" fmla="*/ 90630 w 552910"/>
              <a:gd name="connsiteY14" fmla="*/ 177800 h 203200"/>
              <a:gd name="connsiteX15" fmla="*/ 171910 w 552910"/>
              <a:gd name="connsiteY15" fmla="*/ 187960 h 203200"/>
              <a:gd name="connsiteX16" fmla="*/ 192230 w 552910"/>
              <a:gd name="connsiteY16" fmla="*/ 193040 h 203200"/>
              <a:gd name="connsiteX17" fmla="*/ 344630 w 552910"/>
              <a:gd name="connsiteY17" fmla="*/ 203200 h 203200"/>
              <a:gd name="connsiteX18" fmla="*/ 481790 w 552910"/>
              <a:gd name="connsiteY18" fmla="*/ 198120 h 203200"/>
              <a:gd name="connsiteX19" fmla="*/ 507190 w 552910"/>
              <a:gd name="connsiteY19" fmla="*/ 193040 h 203200"/>
              <a:gd name="connsiteX20" fmla="*/ 522430 w 552910"/>
              <a:gd name="connsiteY20" fmla="*/ 182880 h 203200"/>
              <a:gd name="connsiteX21" fmla="*/ 547830 w 552910"/>
              <a:gd name="connsiteY21" fmla="*/ 137160 h 203200"/>
              <a:gd name="connsiteX22" fmla="*/ 552910 w 552910"/>
              <a:gd name="connsiteY22" fmla="*/ 116840 h 203200"/>
              <a:gd name="connsiteX23" fmla="*/ 542750 w 552910"/>
              <a:gd name="connsiteY23" fmla="*/ 96520 h 203200"/>
              <a:gd name="connsiteX24" fmla="*/ 481790 w 552910"/>
              <a:gd name="connsiteY24" fmla="*/ 66040 h 203200"/>
              <a:gd name="connsiteX25" fmla="*/ 471630 w 552910"/>
              <a:gd name="connsiteY25" fmla="*/ 508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910" h="203200">
                <a:moveTo>
                  <a:pt x="471630" y="50800"/>
                </a:moveTo>
                <a:cubicBezTo>
                  <a:pt x="424461" y="31932"/>
                  <a:pt x="466034" y="46773"/>
                  <a:pt x="395430" y="30480"/>
                </a:cubicBezTo>
                <a:cubicBezTo>
                  <a:pt x="350008" y="19998"/>
                  <a:pt x="416101" y="30863"/>
                  <a:pt x="359870" y="20320"/>
                </a:cubicBezTo>
                <a:cubicBezTo>
                  <a:pt x="314760" y="11862"/>
                  <a:pt x="273419" y="6518"/>
                  <a:pt x="227790" y="0"/>
                </a:cubicBezTo>
                <a:cubicBezTo>
                  <a:pt x="209437" y="1311"/>
                  <a:pt x="147598" y="4047"/>
                  <a:pt x="121110" y="10160"/>
                </a:cubicBezTo>
                <a:cubicBezTo>
                  <a:pt x="110675" y="12568"/>
                  <a:pt x="100790" y="16933"/>
                  <a:pt x="90630" y="20320"/>
                </a:cubicBezTo>
                <a:cubicBezTo>
                  <a:pt x="85550" y="22013"/>
                  <a:pt x="79845" y="22430"/>
                  <a:pt x="75390" y="25400"/>
                </a:cubicBezTo>
                <a:cubicBezTo>
                  <a:pt x="70310" y="28787"/>
                  <a:pt x="64668" y="31453"/>
                  <a:pt x="60150" y="35560"/>
                </a:cubicBezTo>
                <a:cubicBezTo>
                  <a:pt x="45974" y="48447"/>
                  <a:pt x="19510" y="76200"/>
                  <a:pt x="19510" y="76200"/>
                </a:cubicBezTo>
                <a:cubicBezTo>
                  <a:pt x="17817" y="81280"/>
                  <a:pt x="16825" y="86651"/>
                  <a:pt x="14430" y="91440"/>
                </a:cubicBezTo>
                <a:cubicBezTo>
                  <a:pt x="1858" y="116584"/>
                  <a:pt x="-8027" y="103876"/>
                  <a:pt x="9350" y="147320"/>
                </a:cubicBezTo>
                <a:cubicBezTo>
                  <a:pt x="11617" y="152989"/>
                  <a:pt x="19011" y="155000"/>
                  <a:pt x="24590" y="157480"/>
                </a:cubicBezTo>
                <a:cubicBezTo>
                  <a:pt x="34377" y="161830"/>
                  <a:pt x="44910" y="164253"/>
                  <a:pt x="55070" y="167640"/>
                </a:cubicBezTo>
                <a:cubicBezTo>
                  <a:pt x="60150" y="169333"/>
                  <a:pt x="65115" y="171421"/>
                  <a:pt x="70310" y="172720"/>
                </a:cubicBezTo>
                <a:cubicBezTo>
                  <a:pt x="77083" y="174413"/>
                  <a:pt x="83725" y="176764"/>
                  <a:pt x="90630" y="177800"/>
                </a:cubicBezTo>
                <a:cubicBezTo>
                  <a:pt x="117632" y="181850"/>
                  <a:pt x="145421" y="181338"/>
                  <a:pt x="171910" y="187960"/>
                </a:cubicBezTo>
                <a:cubicBezTo>
                  <a:pt x="178683" y="189653"/>
                  <a:pt x="185343" y="191892"/>
                  <a:pt x="192230" y="193040"/>
                </a:cubicBezTo>
                <a:cubicBezTo>
                  <a:pt x="243184" y="201532"/>
                  <a:pt x="292138" y="200814"/>
                  <a:pt x="344630" y="203200"/>
                </a:cubicBezTo>
                <a:cubicBezTo>
                  <a:pt x="390350" y="201507"/>
                  <a:pt x="436128" y="200974"/>
                  <a:pt x="481790" y="198120"/>
                </a:cubicBezTo>
                <a:cubicBezTo>
                  <a:pt x="490408" y="197581"/>
                  <a:pt x="499105" y="196072"/>
                  <a:pt x="507190" y="193040"/>
                </a:cubicBezTo>
                <a:cubicBezTo>
                  <a:pt x="512907" y="190896"/>
                  <a:pt x="517350" y="186267"/>
                  <a:pt x="522430" y="182880"/>
                </a:cubicBezTo>
                <a:cubicBezTo>
                  <a:pt x="534062" y="165433"/>
                  <a:pt x="538845" y="159623"/>
                  <a:pt x="547830" y="137160"/>
                </a:cubicBezTo>
                <a:cubicBezTo>
                  <a:pt x="550423" y="130678"/>
                  <a:pt x="551217" y="123613"/>
                  <a:pt x="552910" y="116840"/>
                </a:cubicBezTo>
                <a:cubicBezTo>
                  <a:pt x="549523" y="110067"/>
                  <a:pt x="548105" y="101875"/>
                  <a:pt x="542750" y="96520"/>
                </a:cubicBezTo>
                <a:cubicBezTo>
                  <a:pt x="532476" y="86246"/>
                  <a:pt x="498317" y="66040"/>
                  <a:pt x="481790" y="66040"/>
                </a:cubicBezTo>
                <a:lnTo>
                  <a:pt x="471630" y="50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49216F9-0240-40F2-97C7-2D279462DB55}"/>
              </a:ext>
            </a:extLst>
          </p:cNvPr>
          <p:cNvSpPr/>
          <p:nvPr/>
        </p:nvSpPr>
        <p:spPr>
          <a:xfrm>
            <a:off x="10083378" y="4940184"/>
            <a:ext cx="885453" cy="412190"/>
          </a:xfrm>
          <a:custGeom>
            <a:avLst/>
            <a:gdLst>
              <a:gd name="connsiteX0" fmla="*/ 471630 w 552910"/>
              <a:gd name="connsiteY0" fmla="*/ 50800 h 203200"/>
              <a:gd name="connsiteX1" fmla="*/ 395430 w 552910"/>
              <a:gd name="connsiteY1" fmla="*/ 30480 h 203200"/>
              <a:gd name="connsiteX2" fmla="*/ 359870 w 552910"/>
              <a:gd name="connsiteY2" fmla="*/ 20320 h 203200"/>
              <a:gd name="connsiteX3" fmla="*/ 227790 w 552910"/>
              <a:gd name="connsiteY3" fmla="*/ 0 h 203200"/>
              <a:gd name="connsiteX4" fmla="*/ 121110 w 552910"/>
              <a:gd name="connsiteY4" fmla="*/ 10160 h 203200"/>
              <a:gd name="connsiteX5" fmla="*/ 90630 w 552910"/>
              <a:gd name="connsiteY5" fmla="*/ 20320 h 203200"/>
              <a:gd name="connsiteX6" fmla="*/ 75390 w 552910"/>
              <a:gd name="connsiteY6" fmla="*/ 25400 h 203200"/>
              <a:gd name="connsiteX7" fmla="*/ 60150 w 552910"/>
              <a:gd name="connsiteY7" fmla="*/ 35560 h 203200"/>
              <a:gd name="connsiteX8" fmla="*/ 19510 w 552910"/>
              <a:gd name="connsiteY8" fmla="*/ 76200 h 203200"/>
              <a:gd name="connsiteX9" fmla="*/ 14430 w 552910"/>
              <a:gd name="connsiteY9" fmla="*/ 91440 h 203200"/>
              <a:gd name="connsiteX10" fmla="*/ 9350 w 552910"/>
              <a:gd name="connsiteY10" fmla="*/ 147320 h 203200"/>
              <a:gd name="connsiteX11" fmla="*/ 24590 w 552910"/>
              <a:gd name="connsiteY11" fmla="*/ 157480 h 203200"/>
              <a:gd name="connsiteX12" fmla="*/ 55070 w 552910"/>
              <a:gd name="connsiteY12" fmla="*/ 167640 h 203200"/>
              <a:gd name="connsiteX13" fmla="*/ 70310 w 552910"/>
              <a:gd name="connsiteY13" fmla="*/ 172720 h 203200"/>
              <a:gd name="connsiteX14" fmla="*/ 90630 w 552910"/>
              <a:gd name="connsiteY14" fmla="*/ 177800 h 203200"/>
              <a:gd name="connsiteX15" fmla="*/ 171910 w 552910"/>
              <a:gd name="connsiteY15" fmla="*/ 187960 h 203200"/>
              <a:gd name="connsiteX16" fmla="*/ 192230 w 552910"/>
              <a:gd name="connsiteY16" fmla="*/ 193040 h 203200"/>
              <a:gd name="connsiteX17" fmla="*/ 344630 w 552910"/>
              <a:gd name="connsiteY17" fmla="*/ 203200 h 203200"/>
              <a:gd name="connsiteX18" fmla="*/ 481790 w 552910"/>
              <a:gd name="connsiteY18" fmla="*/ 198120 h 203200"/>
              <a:gd name="connsiteX19" fmla="*/ 507190 w 552910"/>
              <a:gd name="connsiteY19" fmla="*/ 193040 h 203200"/>
              <a:gd name="connsiteX20" fmla="*/ 522430 w 552910"/>
              <a:gd name="connsiteY20" fmla="*/ 182880 h 203200"/>
              <a:gd name="connsiteX21" fmla="*/ 547830 w 552910"/>
              <a:gd name="connsiteY21" fmla="*/ 137160 h 203200"/>
              <a:gd name="connsiteX22" fmla="*/ 552910 w 552910"/>
              <a:gd name="connsiteY22" fmla="*/ 116840 h 203200"/>
              <a:gd name="connsiteX23" fmla="*/ 542750 w 552910"/>
              <a:gd name="connsiteY23" fmla="*/ 96520 h 203200"/>
              <a:gd name="connsiteX24" fmla="*/ 481790 w 552910"/>
              <a:gd name="connsiteY24" fmla="*/ 66040 h 203200"/>
              <a:gd name="connsiteX25" fmla="*/ 471630 w 552910"/>
              <a:gd name="connsiteY25" fmla="*/ 508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910" h="203200">
                <a:moveTo>
                  <a:pt x="471630" y="50800"/>
                </a:moveTo>
                <a:cubicBezTo>
                  <a:pt x="424461" y="31932"/>
                  <a:pt x="466034" y="46773"/>
                  <a:pt x="395430" y="30480"/>
                </a:cubicBezTo>
                <a:cubicBezTo>
                  <a:pt x="350008" y="19998"/>
                  <a:pt x="416101" y="30863"/>
                  <a:pt x="359870" y="20320"/>
                </a:cubicBezTo>
                <a:cubicBezTo>
                  <a:pt x="314760" y="11862"/>
                  <a:pt x="273419" y="6518"/>
                  <a:pt x="227790" y="0"/>
                </a:cubicBezTo>
                <a:cubicBezTo>
                  <a:pt x="209437" y="1311"/>
                  <a:pt x="147598" y="4047"/>
                  <a:pt x="121110" y="10160"/>
                </a:cubicBezTo>
                <a:cubicBezTo>
                  <a:pt x="110675" y="12568"/>
                  <a:pt x="100790" y="16933"/>
                  <a:pt x="90630" y="20320"/>
                </a:cubicBezTo>
                <a:cubicBezTo>
                  <a:pt x="85550" y="22013"/>
                  <a:pt x="79845" y="22430"/>
                  <a:pt x="75390" y="25400"/>
                </a:cubicBezTo>
                <a:cubicBezTo>
                  <a:pt x="70310" y="28787"/>
                  <a:pt x="64668" y="31453"/>
                  <a:pt x="60150" y="35560"/>
                </a:cubicBezTo>
                <a:cubicBezTo>
                  <a:pt x="45974" y="48447"/>
                  <a:pt x="19510" y="76200"/>
                  <a:pt x="19510" y="76200"/>
                </a:cubicBezTo>
                <a:cubicBezTo>
                  <a:pt x="17817" y="81280"/>
                  <a:pt x="16825" y="86651"/>
                  <a:pt x="14430" y="91440"/>
                </a:cubicBezTo>
                <a:cubicBezTo>
                  <a:pt x="1858" y="116584"/>
                  <a:pt x="-8027" y="103876"/>
                  <a:pt x="9350" y="147320"/>
                </a:cubicBezTo>
                <a:cubicBezTo>
                  <a:pt x="11617" y="152989"/>
                  <a:pt x="19011" y="155000"/>
                  <a:pt x="24590" y="157480"/>
                </a:cubicBezTo>
                <a:cubicBezTo>
                  <a:pt x="34377" y="161830"/>
                  <a:pt x="44910" y="164253"/>
                  <a:pt x="55070" y="167640"/>
                </a:cubicBezTo>
                <a:cubicBezTo>
                  <a:pt x="60150" y="169333"/>
                  <a:pt x="65115" y="171421"/>
                  <a:pt x="70310" y="172720"/>
                </a:cubicBezTo>
                <a:cubicBezTo>
                  <a:pt x="77083" y="174413"/>
                  <a:pt x="83725" y="176764"/>
                  <a:pt x="90630" y="177800"/>
                </a:cubicBezTo>
                <a:cubicBezTo>
                  <a:pt x="117632" y="181850"/>
                  <a:pt x="145421" y="181338"/>
                  <a:pt x="171910" y="187960"/>
                </a:cubicBezTo>
                <a:cubicBezTo>
                  <a:pt x="178683" y="189653"/>
                  <a:pt x="185343" y="191892"/>
                  <a:pt x="192230" y="193040"/>
                </a:cubicBezTo>
                <a:cubicBezTo>
                  <a:pt x="243184" y="201532"/>
                  <a:pt x="292138" y="200814"/>
                  <a:pt x="344630" y="203200"/>
                </a:cubicBezTo>
                <a:cubicBezTo>
                  <a:pt x="390350" y="201507"/>
                  <a:pt x="436128" y="200974"/>
                  <a:pt x="481790" y="198120"/>
                </a:cubicBezTo>
                <a:cubicBezTo>
                  <a:pt x="490408" y="197581"/>
                  <a:pt x="499105" y="196072"/>
                  <a:pt x="507190" y="193040"/>
                </a:cubicBezTo>
                <a:cubicBezTo>
                  <a:pt x="512907" y="190896"/>
                  <a:pt x="517350" y="186267"/>
                  <a:pt x="522430" y="182880"/>
                </a:cubicBezTo>
                <a:cubicBezTo>
                  <a:pt x="534062" y="165433"/>
                  <a:pt x="538845" y="159623"/>
                  <a:pt x="547830" y="137160"/>
                </a:cubicBezTo>
                <a:cubicBezTo>
                  <a:pt x="550423" y="130678"/>
                  <a:pt x="551217" y="123613"/>
                  <a:pt x="552910" y="116840"/>
                </a:cubicBezTo>
                <a:cubicBezTo>
                  <a:pt x="549523" y="110067"/>
                  <a:pt x="548105" y="101875"/>
                  <a:pt x="542750" y="96520"/>
                </a:cubicBezTo>
                <a:cubicBezTo>
                  <a:pt x="532476" y="86246"/>
                  <a:pt x="498317" y="66040"/>
                  <a:pt x="481790" y="66040"/>
                </a:cubicBezTo>
                <a:lnTo>
                  <a:pt x="471630" y="50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562583-2A48-4831-A19E-F5A82952EB44}"/>
              </a:ext>
            </a:extLst>
          </p:cNvPr>
          <p:cNvSpPr/>
          <p:nvPr/>
        </p:nvSpPr>
        <p:spPr>
          <a:xfrm>
            <a:off x="8102600" y="3118539"/>
            <a:ext cx="2763520" cy="1925901"/>
          </a:xfrm>
          <a:custGeom>
            <a:avLst/>
            <a:gdLst>
              <a:gd name="connsiteX0" fmla="*/ 2590800 w 2763520"/>
              <a:gd name="connsiteY0" fmla="*/ 1925901 h 1925901"/>
              <a:gd name="connsiteX1" fmla="*/ 2580640 w 2763520"/>
              <a:gd name="connsiteY1" fmla="*/ 1900501 h 1925901"/>
              <a:gd name="connsiteX2" fmla="*/ 2534920 w 2763520"/>
              <a:gd name="connsiteY2" fmla="*/ 1819221 h 1925901"/>
              <a:gd name="connsiteX3" fmla="*/ 2524760 w 2763520"/>
              <a:gd name="connsiteY3" fmla="*/ 1788741 h 1925901"/>
              <a:gd name="connsiteX4" fmla="*/ 2519680 w 2763520"/>
              <a:gd name="connsiteY4" fmla="*/ 1773501 h 1925901"/>
              <a:gd name="connsiteX5" fmla="*/ 2524760 w 2763520"/>
              <a:gd name="connsiteY5" fmla="*/ 1722701 h 1925901"/>
              <a:gd name="connsiteX6" fmla="*/ 2534920 w 2763520"/>
              <a:gd name="connsiteY6" fmla="*/ 1702381 h 1925901"/>
              <a:gd name="connsiteX7" fmla="*/ 2540000 w 2763520"/>
              <a:gd name="connsiteY7" fmla="*/ 1676981 h 1925901"/>
              <a:gd name="connsiteX8" fmla="*/ 2550160 w 2763520"/>
              <a:gd name="connsiteY8" fmla="*/ 1641421 h 1925901"/>
              <a:gd name="connsiteX9" fmla="*/ 2555240 w 2763520"/>
              <a:gd name="connsiteY9" fmla="*/ 1595701 h 1925901"/>
              <a:gd name="connsiteX10" fmla="*/ 2560320 w 2763520"/>
              <a:gd name="connsiteY10" fmla="*/ 1580461 h 1925901"/>
              <a:gd name="connsiteX11" fmla="*/ 2555240 w 2763520"/>
              <a:gd name="connsiteY11" fmla="*/ 1422981 h 1925901"/>
              <a:gd name="connsiteX12" fmla="*/ 2545080 w 2763520"/>
              <a:gd name="connsiteY12" fmla="*/ 1392501 h 1925901"/>
              <a:gd name="connsiteX13" fmla="*/ 2540000 w 2763520"/>
              <a:gd name="connsiteY13" fmla="*/ 1377261 h 1925901"/>
              <a:gd name="connsiteX14" fmla="*/ 2529840 w 2763520"/>
              <a:gd name="connsiteY14" fmla="*/ 1362021 h 1925901"/>
              <a:gd name="connsiteX15" fmla="*/ 2524760 w 2763520"/>
              <a:gd name="connsiteY15" fmla="*/ 1346781 h 1925901"/>
              <a:gd name="connsiteX16" fmla="*/ 2509520 w 2763520"/>
              <a:gd name="connsiteY16" fmla="*/ 1326461 h 1925901"/>
              <a:gd name="connsiteX17" fmla="*/ 2499360 w 2763520"/>
              <a:gd name="connsiteY17" fmla="*/ 1311221 h 1925901"/>
              <a:gd name="connsiteX18" fmla="*/ 2448560 w 2763520"/>
              <a:gd name="connsiteY18" fmla="*/ 1260421 h 1925901"/>
              <a:gd name="connsiteX19" fmla="*/ 2402840 w 2763520"/>
              <a:gd name="connsiteY19" fmla="*/ 1224861 h 1925901"/>
              <a:gd name="connsiteX20" fmla="*/ 2346960 w 2763520"/>
              <a:gd name="connsiteY20" fmla="*/ 1209621 h 1925901"/>
              <a:gd name="connsiteX21" fmla="*/ 2270760 w 2763520"/>
              <a:gd name="connsiteY21" fmla="*/ 1214701 h 1925901"/>
              <a:gd name="connsiteX22" fmla="*/ 2240280 w 2763520"/>
              <a:gd name="connsiteY22" fmla="*/ 1235021 h 1925901"/>
              <a:gd name="connsiteX23" fmla="*/ 2219960 w 2763520"/>
              <a:gd name="connsiteY23" fmla="*/ 1245181 h 1925901"/>
              <a:gd name="connsiteX24" fmla="*/ 2204720 w 2763520"/>
              <a:gd name="connsiteY24" fmla="*/ 1255341 h 1925901"/>
              <a:gd name="connsiteX25" fmla="*/ 2184400 w 2763520"/>
              <a:gd name="connsiteY25" fmla="*/ 1265501 h 1925901"/>
              <a:gd name="connsiteX26" fmla="*/ 2159000 w 2763520"/>
              <a:gd name="connsiteY26" fmla="*/ 1280741 h 1925901"/>
              <a:gd name="connsiteX27" fmla="*/ 2138680 w 2763520"/>
              <a:gd name="connsiteY27" fmla="*/ 1295981 h 1925901"/>
              <a:gd name="connsiteX28" fmla="*/ 2098040 w 2763520"/>
              <a:gd name="connsiteY28" fmla="*/ 1316301 h 1925901"/>
              <a:gd name="connsiteX29" fmla="*/ 2062480 w 2763520"/>
              <a:gd name="connsiteY29" fmla="*/ 1341701 h 1925901"/>
              <a:gd name="connsiteX30" fmla="*/ 2042160 w 2763520"/>
              <a:gd name="connsiteY30" fmla="*/ 1351861 h 1925901"/>
              <a:gd name="connsiteX31" fmla="*/ 2011680 w 2763520"/>
              <a:gd name="connsiteY31" fmla="*/ 1372181 h 1925901"/>
              <a:gd name="connsiteX32" fmla="*/ 1996440 w 2763520"/>
              <a:gd name="connsiteY32" fmla="*/ 1382341 h 1925901"/>
              <a:gd name="connsiteX33" fmla="*/ 1945640 w 2763520"/>
              <a:gd name="connsiteY33" fmla="*/ 1402661 h 1925901"/>
              <a:gd name="connsiteX34" fmla="*/ 1910080 w 2763520"/>
              <a:gd name="connsiteY34" fmla="*/ 1412821 h 1925901"/>
              <a:gd name="connsiteX35" fmla="*/ 1894840 w 2763520"/>
              <a:gd name="connsiteY35" fmla="*/ 1417901 h 1925901"/>
              <a:gd name="connsiteX36" fmla="*/ 1574800 w 2763520"/>
              <a:gd name="connsiteY36" fmla="*/ 1412821 h 1925901"/>
              <a:gd name="connsiteX37" fmla="*/ 1143000 w 2763520"/>
              <a:gd name="connsiteY37" fmla="*/ 1407741 h 1925901"/>
              <a:gd name="connsiteX38" fmla="*/ 1097280 w 2763520"/>
              <a:gd name="connsiteY38" fmla="*/ 1397581 h 1925901"/>
              <a:gd name="connsiteX39" fmla="*/ 990600 w 2763520"/>
              <a:gd name="connsiteY39" fmla="*/ 1372181 h 1925901"/>
              <a:gd name="connsiteX40" fmla="*/ 944880 w 2763520"/>
              <a:gd name="connsiteY40" fmla="*/ 1362021 h 1925901"/>
              <a:gd name="connsiteX41" fmla="*/ 914400 w 2763520"/>
              <a:gd name="connsiteY41" fmla="*/ 1356941 h 1925901"/>
              <a:gd name="connsiteX42" fmla="*/ 843280 w 2763520"/>
              <a:gd name="connsiteY42" fmla="*/ 1336621 h 1925901"/>
              <a:gd name="connsiteX43" fmla="*/ 807720 w 2763520"/>
              <a:gd name="connsiteY43" fmla="*/ 1326461 h 1925901"/>
              <a:gd name="connsiteX44" fmla="*/ 792480 w 2763520"/>
              <a:gd name="connsiteY44" fmla="*/ 1321381 h 1925901"/>
              <a:gd name="connsiteX45" fmla="*/ 772160 w 2763520"/>
              <a:gd name="connsiteY45" fmla="*/ 1311221 h 1925901"/>
              <a:gd name="connsiteX46" fmla="*/ 746760 w 2763520"/>
              <a:gd name="connsiteY46" fmla="*/ 1301061 h 1925901"/>
              <a:gd name="connsiteX47" fmla="*/ 726440 w 2763520"/>
              <a:gd name="connsiteY47" fmla="*/ 1290901 h 1925901"/>
              <a:gd name="connsiteX48" fmla="*/ 670560 w 2763520"/>
              <a:gd name="connsiteY48" fmla="*/ 1265501 h 1925901"/>
              <a:gd name="connsiteX49" fmla="*/ 650240 w 2763520"/>
              <a:gd name="connsiteY49" fmla="*/ 1250261 h 1925901"/>
              <a:gd name="connsiteX50" fmla="*/ 635000 w 2763520"/>
              <a:gd name="connsiteY50" fmla="*/ 1245181 h 1925901"/>
              <a:gd name="connsiteX51" fmla="*/ 609600 w 2763520"/>
              <a:gd name="connsiteY51" fmla="*/ 1229941 h 1925901"/>
              <a:gd name="connsiteX52" fmla="*/ 574040 w 2763520"/>
              <a:gd name="connsiteY52" fmla="*/ 1214701 h 1925901"/>
              <a:gd name="connsiteX53" fmla="*/ 528320 w 2763520"/>
              <a:gd name="connsiteY53" fmla="*/ 1189301 h 1925901"/>
              <a:gd name="connsiteX54" fmla="*/ 462280 w 2763520"/>
              <a:gd name="connsiteY54" fmla="*/ 1158821 h 1925901"/>
              <a:gd name="connsiteX55" fmla="*/ 396240 w 2763520"/>
              <a:gd name="connsiteY55" fmla="*/ 1123261 h 1925901"/>
              <a:gd name="connsiteX56" fmla="*/ 370840 w 2763520"/>
              <a:gd name="connsiteY56" fmla="*/ 1108021 h 1925901"/>
              <a:gd name="connsiteX57" fmla="*/ 355600 w 2763520"/>
              <a:gd name="connsiteY57" fmla="*/ 1097861 h 1925901"/>
              <a:gd name="connsiteX58" fmla="*/ 304800 w 2763520"/>
              <a:gd name="connsiteY58" fmla="*/ 1072461 h 1925901"/>
              <a:gd name="connsiteX59" fmla="*/ 284480 w 2763520"/>
              <a:gd name="connsiteY59" fmla="*/ 1062301 h 1925901"/>
              <a:gd name="connsiteX60" fmla="*/ 269240 w 2763520"/>
              <a:gd name="connsiteY60" fmla="*/ 1052141 h 1925901"/>
              <a:gd name="connsiteX61" fmla="*/ 243840 w 2763520"/>
              <a:gd name="connsiteY61" fmla="*/ 1041981 h 1925901"/>
              <a:gd name="connsiteX62" fmla="*/ 132080 w 2763520"/>
              <a:gd name="connsiteY62" fmla="*/ 965781 h 1925901"/>
              <a:gd name="connsiteX63" fmla="*/ 111760 w 2763520"/>
              <a:gd name="connsiteY63" fmla="*/ 955621 h 1925901"/>
              <a:gd name="connsiteX64" fmla="*/ 81280 w 2763520"/>
              <a:gd name="connsiteY64" fmla="*/ 930221 h 1925901"/>
              <a:gd name="connsiteX65" fmla="*/ 50800 w 2763520"/>
              <a:gd name="connsiteY65" fmla="*/ 909901 h 1925901"/>
              <a:gd name="connsiteX66" fmla="*/ 40640 w 2763520"/>
              <a:gd name="connsiteY66" fmla="*/ 894661 h 1925901"/>
              <a:gd name="connsiteX67" fmla="*/ 15240 w 2763520"/>
              <a:gd name="connsiteY67" fmla="*/ 864181 h 1925901"/>
              <a:gd name="connsiteX68" fmla="*/ 10160 w 2763520"/>
              <a:gd name="connsiteY68" fmla="*/ 843861 h 1925901"/>
              <a:gd name="connsiteX69" fmla="*/ 5080 w 2763520"/>
              <a:gd name="connsiteY69" fmla="*/ 828621 h 1925901"/>
              <a:gd name="connsiteX70" fmla="*/ 0 w 2763520"/>
              <a:gd name="connsiteY70" fmla="*/ 798141 h 1925901"/>
              <a:gd name="connsiteX71" fmla="*/ 10160 w 2763520"/>
              <a:gd name="connsiteY71" fmla="*/ 721941 h 1925901"/>
              <a:gd name="connsiteX72" fmla="*/ 40640 w 2763520"/>
              <a:gd name="connsiteY72" fmla="*/ 681301 h 1925901"/>
              <a:gd name="connsiteX73" fmla="*/ 66040 w 2763520"/>
              <a:gd name="connsiteY73" fmla="*/ 660981 h 1925901"/>
              <a:gd name="connsiteX74" fmla="*/ 106680 w 2763520"/>
              <a:gd name="connsiteY74" fmla="*/ 650821 h 1925901"/>
              <a:gd name="connsiteX75" fmla="*/ 147320 w 2763520"/>
              <a:gd name="connsiteY75" fmla="*/ 640661 h 1925901"/>
              <a:gd name="connsiteX76" fmla="*/ 391160 w 2763520"/>
              <a:gd name="connsiteY76" fmla="*/ 650821 h 1925901"/>
              <a:gd name="connsiteX77" fmla="*/ 411480 w 2763520"/>
              <a:gd name="connsiteY77" fmla="*/ 655901 h 1925901"/>
              <a:gd name="connsiteX78" fmla="*/ 477520 w 2763520"/>
              <a:gd name="connsiteY78" fmla="*/ 666061 h 1925901"/>
              <a:gd name="connsiteX79" fmla="*/ 502920 w 2763520"/>
              <a:gd name="connsiteY79" fmla="*/ 671141 h 1925901"/>
              <a:gd name="connsiteX80" fmla="*/ 533400 w 2763520"/>
              <a:gd name="connsiteY80" fmla="*/ 676221 h 1925901"/>
              <a:gd name="connsiteX81" fmla="*/ 553720 w 2763520"/>
              <a:gd name="connsiteY81" fmla="*/ 681301 h 1925901"/>
              <a:gd name="connsiteX82" fmla="*/ 650240 w 2763520"/>
              <a:gd name="connsiteY82" fmla="*/ 701621 h 1925901"/>
              <a:gd name="connsiteX83" fmla="*/ 741680 w 2763520"/>
              <a:gd name="connsiteY83" fmla="*/ 727021 h 1925901"/>
              <a:gd name="connsiteX84" fmla="*/ 812800 w 2763520"/>
              <a:gd name="connsiteY84" fmla="*/ 747341 h 1925901"/>
              <a:gd name="connsiteX85" fmla="*/ 828040 w 2763520"/>
              <a:gd name="connsiteY85" fmla="*/ 752421 h 1925901"/>
              <a:gd name="connsiteX86" fmla="*/ 949960 w 2763520"/>
              <a:gd name="connsiteY86" fmla="*/ 782901 h 1925901"/>
              <a:gd name="connsiteX87" fmla="*/ 1005840 w 2763520"/>
              <a:gd name="connsiteY87" fmla="*/ 803221 h 1925901"/>
              <a:gd name="connsiteX88" fmla="*/ 1036320 w 2763520"/>
              <a:gd name="connsiteY88" fmla="*/ 813381 h 1925901"/>
              <a:gd name="connsiteX89" fmla="*/ 1061720 w 2763520"/>
              <a:gd name="connsiteY89" fmla="*/ 818461 h 1925901"/>
              <a:gd name="connsiteX90" fmla="*/ 1107440 w 2763520"/>
              <a:gd name="connsiteY90" fmla="*/ 833701 h 1925901"/>
              <a:gd name="connsiteX91" fmla="*/ 1137920 w 2763520"/>
              <a:gd name="connsiteY91" fmla="*/ 838781 h 1925901"/>
              <a:gd name="connsiteX92" fmla="*/ 1188720 w 2763520"/>
              <a:gd name="connsiteY92" fmla="*/ 848941 h 1925901"/>
              <a:gd name="connsiteX93" fmla="*/ 1219200 w 2763520"/>
              <a:gd name="connsiteY93" fmla="*/ 864181 h 1925901"/>
              <a:gd name="connsiteX94" fmla="*/ 1300480 w 2763520"/>
              <a:gd name="connsiteY94" fmla="*/ 879421 h 1925901"/>
              <a:gd name="connsiteX95" fmla="*/ 1330960 w 2763520"/>
              <a:gd name="connsiteY95" fmla="*/ 889581 h 1925901"/>
              <a:gd name="connsiteX96" fmla="*/ 1366520 w 2763520"/>
              <a:gd name="connsiteY96" fmla="*/ 894661 h 1925901"/>
              <a:gd name="connsiteX97" fmla="*/ 1457960 w 2763520"/>
              <a:gd name="connsiteY97" fmla="*/ 909901 h 1925901"/>
              <a:gd name="connsiteX98" fmla="*/ 1549400 w 2763520"/>
              <a:gd name="connsiteY98" fmla="*/ 925141 h 1925901"/>
              <a:gd name="connsiteX99" fmla="*/ 1574800 w 2763520"/>
              <a:gd name="connsiteY99" fmla="*/ 930221 h 1925901"/>
              <a:gd name="connsiteX100" fmla="*/ 1615440 w 2763520"/>
              <a:gd name="connsiteY100" fmla="*/ 935301 h 1925901"/>
              <a:gd name="connsiteX101" fmla="*/ 1651000 w 2763520"/>
              <a:gd name="connsiteY101" fmla="*/ 940381 h 1925901"/>
              <a:gd name="connsiteX102" fmla="*/ 1701800 w 2763520"/>
              <a:gd name="connsiteY102" fmla="*/ 945461 h 1925901"/>
              <a:gd name="connsiteX103" fmla="*/ 1727200 w 2763520"/>
              <a:gd name="connsiteY103" fmla="*/ 950541 h 1925901"/>
              <a:gd name="connsiteX104" fmla="*/ 1762760 w 2763520"/>
              <a:gd name="connsiteY104" fmla="*/ 955621 h 1925901"/>
              <a:gd name="connsiteX105" fmla="*/ 1864360 w 2763520"/>
              <a:gd name="connsiteY105" fmla="*/ 965781 h 1925901"/>
              <a:gd name="connsiteX106" fmla="*/ 1965960 w 2763520"/>
              <a:gd name="connsiteY106" fmla="*/ 981021 h 1925901"/>
              <a:gd name="connsiteX107" fmla="*/ 2057400 w 2763520"/>
              <a:gd name="connsiteY107" fmla="*/ 991181 h 1925901"/>
              <a:gd name="connsiteX108" fmla="*/ 2092960 w 2763520"/>
              <a:gd name="connsiteY108" fmla="*/ 996261 h 1925901"/>
              <a:gd name="connsiteX109" fmla="*/ 2133600 w 2763520"/>
              <a:gd name="connsiteY109" fmla="*/ 1001341 h 1925901"/>
              <a:gd name="connsiteX110" fmla="*/ 2153920 w 2763520"/>
              <a:gd name="connsiteY110" fmla="*/ 1006421 h 1925901"/>
              <a:gd name="connsiteX111" fmla="*/ 2346960 w 2763520"/>
              <a:gd name="connsiteY111" fmla="*/ 1016581 h 1925901"/>
              <a:gd name="connsiteX112" fmla="*/ 2595880 w 2763520"/>
              <a:gd name="connsiteY112" fmla="*/ 1011501 h 1925901"/>
              <a:gd name="connsiteX113" fmla="*/ 2626360 w 2763520"/>
              <a:gd name="connsiteY113" fmla="*/ 1001341 h 1925901"/>
              <a:gd name="connsiteX114" fmla="*/ 2692400 w 2763520"/>
              <a:gd name="connsiteY114" fmla="*/ 981021 h 1925901"/>
              <a:gd name="connsiteX115" fmla="*/ 2722880 w 2763520"/>
              <a:gd name="connsiteY115" fmla="*/ 965781 h 1925901"/>
              <a:gd name="connsiteX116" fmla="*/ 2743200 w 2763520"/>
              <a:gd name="connsiteY116" fmla="*/ 950541 h 1925901"/>
              <a:gd name="connsiteX117" fmla="*/ 2758440 w 2763520"/>
              <a:gd name="connsiteY117" fmla="*/ 920061 h 1925901"/>
              <a:gd name="connsiteX118" fmla="*/ 2763520 w 2763520"/>
              <a:gd name="connsiteY118" fmla="*/ 899741 h 1925901"/>
              <a:gd name="connsiteX119" fmla="*/ 2758440 w 2763520"/>
              <a:gd name="connsiteY119" fmla="*/ 843861 h 1925901"/>
              <a:gd name="connsiteX120" fmla="*/ 2727960 w 2763520"/>
              <a:gd name="connsiteY120" fmla="*/ 777821 h 1925901"/>
              <a:gd name="connsiteX121" fmla="*/ 2707640 w 2763520"/>
              <a:gd name="connsiteY121" fmla="*/ 747341 h 1925901"/>
              <a:gd name="connsiteX122" fmla="*/ 2687320 w 2763520"/>
              <a:gd name="connsiteY122" fmla="*/ 732101 h 1925901"/>
              <a:gd name="connsiteX123" fmla="*/ 2672080 w 2763520"/>
              <a:gd name="connsiteY123" fmla="*/ 716861 h 1925901"/>
              <a:gd name="connsiteX124" fmla="*/ 2631440 w 2763520"/>
              <a:gd name="connsiteY124" fmla="*/ 691461 h 1925901"/>
              <a:gd name="connsiteX125" fmla="*/ 2606040 w 2763520"/>
              <a:gd name="connsiteY125" fmla="*/ 671141 h 1925901"/>
              <a:gd name="connsiteX126" fmla="*/ 2565400 w 2763520"/>
              <a:gd name="connsiteY126" fmla="*/ 640661 h 1925901"/>
              <a:gd name="connsiteX127" fmla="*/ 2550160 w 2763520"/>
              <a:gd name="connsiteY127" fmla="*/ 630501 h 1925901"/>
              <a:gd name="connsiteX128" fmla="*/ 2534920 w 2763520"/>
              <a:gd name="connsiteY128" fmla="*/ 610181 h 1925901"/>
              <a:gd name="connsiteX129" fmla="*/ 2509520 w 2763520"/>
              <a:gd name="connsiteY129" fmla="*/ 579701 h 1925901"/>
              <a:gd name="connsiteX130" fmla="*/ 2514600 w 2763520"/>
              <a:gd name="connsiteY130" fmla="*/ 401901 h 1925901"/>
              <a:gd name="connsiteX131" fmla="*/ 2509520 w 2763520"/>
              <a:gd name="connsiteY131" fmla="*/ 300301 h 1925901"/>
              <a:gd name="connsiteX132" fmla="*/ 2484120 w 2763520"/>
              <a:gd name="connsiteY132" fmla="*/ 279981 h 1925901"/>
              <a:gd name="connsiteX133" fmla="*/ 2468880 w 2763520"/>
              <a:gd name="connsiteY133" fmla="*/ 269821 h 1925901"/>
              <a:gd name="connsiteX134" fmla="*/ 2438400 w 2763520"/>
              <a:gd name="connsiteY134" fmla="*/ 259661 h 1925901"/>
              <a:gd name="connsiteX135" fmla="*/ 2413000 w 2763520"/>
              <a:gd name="connsiteY135" fmla="*/ 244421 h 1925901"/>
              <a:gd name="connsiteX136" fmla="*/ 2397760 w 2763520"/>
              <a:gd name="connsiteY136" fmla="*/ 239341 h 1925901"/>
              <a:gd name="connsiteX137" fmla="*/ 2357120 w 2763520"/>
              <a:gd name="connsiteY137" fmla="*/ 229181 h 1925901"/>
              <a:gd name="connsiteX138" fmla="*/ 2336800 w 2763520"/>
              <a:gd name="connsiteY138" fmla="*/ 224101 h 1925901"/>
              <a:gd name="connsiteX139" fmla="*/ 2321560 w 2763520"/>
              <a:gd name="connsiteY139" fmla="*/ 219021 h 1925901"/>
              <a:gd name="connsiteX140" fmla="*/ 2260600 w 2763520"/>
              <a:gd name="connsiteY140" fmla="*/ 213941 h 1925901"/>
              <a:gd name="connsiteX141" fmla="*/ 1651000 w 2763520"/>
              <a:gd name="connsiteY141" fmla="*/ 208861 h 1925901"/>
              <a:gd name="connsiteX142" fmla="*/ 1625600 w 2763520"/>
              <a:gd name="connsiteY142" fmla="*/ 203781 h 1925901"/>
              <a:gd name="connsiteX143" fmla="*/ 1595120 w 2763520"/>
              <a:gd name="connsiteY143" fmla="*/ 183461 h 1925901"/>
              <a:gd name="connsiteX144" fmla="*/ 1579880 w 2763520"/>
              <a:gd name="connsiteY144" fmla="*/ 178381 h 1925901"/>
              <a:gd name="connsiteX145" fmla="*/ 1559560 w 2763520"/>
              <a:gd name="connsiteY145" fmla="*/ 163141 h 1925901"/>
              <a:gd name="connsiteX146" fmla="*/ 1529080 w 2763520"/>
              <a:gd name="connsiteY146" fmla="*/ 152981 h 1925901"/>
              <a:gd name="connsiteX147" fmla="*/ 1513840 w 2763520"/>
              <a:gd name="connsiteY147" fmla="*/ 142821 h 1925901"/>
              <a:gd name="connsiteX148" fmla="*/ 1478280 w 2763520"/>
              <a:gd name="connsiteY148" fmla="*/ 127581 h 1925901"/>
              <a:gd name="connsiteX149" fmla="*/ 1447800 w 2763520"/>
              <a:gd name="connsiteY149" fmla="*/ 107261 h 1925901"/>
              <a:gd name="connsiteX150" fmla="*/ 1432560 w 2763520"/>
              <a:gd name="connsiteY150" fmla="*/ 97101 h 1925901"/>
              <a:gd name="connsiteX151" fmla="*/ 1412240 w 2763520"/>
              <a:gd name="connsiteY151" fmla="*/ 86941 h 1925901"/>
              <a:gd name="connsiteX152" fmla="*/ 1397000 w 2763520"/>
              <a:gd name="connsiteY152" fmla="*/ 81861 h 1925901"/>
              <a:gd name="connsiteX153" fmla="*/ 1376680 w 2763520"/>
              <a:gd name="connsiteY153" fmla="*/ 76781 h 1925901"/>
              <a:gd name="connsiteX154" fmla="*/ 1285240 w 2763520"/>
              <a:gd name="connsiteY154" fmla="*/ 31061 h 1925901"/>
              <a:gd name="connsiteX155" fmla="*/ 1270000 w 2763520"/>
              <a:gd name="connsiteY155" fmla="*/ 25981 h 1925901"/>
              <a:gd name="connsiteX156" fmla="*/ 1209040 w 2763520"/>
              <a:gd name="connsiteY156" fmla="*/ 15821 h 1925901"/>
              <a:gd name="connsiteX157" fmla="*/ 1051560 w 2763520"/>
              <a:gd name="connsiteY157" fmla="*/ 5661 h 1925901"/>
              <a:gd name="connsiteX158" fmla="*/ 863600 w 2763520"/>
              <a:gd name="connsiteY158" fmla="*/ 581 h 192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2763520" h="1925901">
                <a:moveTo>
                  <a:pt x="2590800" y="1925901"/>
                </a:moveTo>
                <a:cubicBezTo>
                  <a:pt x="2587413" y="1917434"/>
                  <a:pt x="2585111" y="1908449"/>
                  <a:pt x="2580640" y="1900501"/>
                </a:cubicBezTo>
                <a:cubicBezTo>
                  <a:pt x="2543028" y="1833636"/>
                  <a:pt x="2552105" y="1866480"/>
                  <a:pt x="2534920" y="1819221"/>
                </a:cubicBezTo>
                <a:cubicBezTo>
                  <a:pt x="2531260" y="1809156"/>
                  <a:pt x="2528147" y="1798901"/>
                  <a:pt x="2524760" y="1788741"/>
                </a:cubicBezTo>
                <a:lnTo>
                  <a:pt x="2519680" y="1773501"/>
                </a:lnTo>
                <a:cubicBezTo>
                  <a:pt x="2521373" y="1756568"/>
                  <a:pt x="2521194" y="1739341"/>
                  <a:pt x="2524760" y="1722701"/>
                </a:cubicBezTo>
                <a:cubicBezTo>
                  <a:pt x="2526347" y="1715296"/>
                  <a:pt x="2532525" y="1709565"/>
                  <a:pt x="2534920" y="1702381"/>
                </a:cubicBezTo>
                <a:cubicBezTo>
                  <a:pt x="2537650" y="1694190"/>
                  <a:pt x="2538127" y="1685410"/>
                  <a:pt x="2540000" y="1676981"/>
                </a:cubicBezTo>
                <a:cubicBezTo>
                  <a:pt x="2544252" y="1657845"/>
                  <a:pt x="2544503" y="1658392"/>
                  <a:pt x="2550160" y="1641421"/>
                </a:cubicBezTo>
                <a:cubicBezTo>
                  <a:pt x="2551853" y="1626181"/>
                  <a:pt x="2552719" y="1610826"/>
                  <a:pt x="2555240" y="1595701"/>
                </a:cubicBezTo>
                <a:cubicBezTo>
                  <a:pt x="2556120" y="1590419"/>
                  <a:pt x="2560320" y="1585816"/>
                  <a:pt x="2560320" y="1580461"/>
                </a:cubicBezTo>
                <a:cubicBezTo>
                  <a:pt x="2560320" y="1527940"/>
                  <a:pt x="2559485" y="1475330"/>
                  <a:pt x="2555240" y="1422981"/>
                </a:cubicBezTo>
                <a:cubicBezTo>
                  <a:pt x="2554374" y="1412306"/>
                  <a:pt x="2548467" y="1402661"/>
                  <a:pt x="2545080" y="1392501"/>
                </a:cubicBezTo>
                <a:cubicBezTo>
                  <a:pt x="2543387" y="1387421"/>
                  <a:pt x="2542970" y="1381716"/>
                  <a:pt x="2540000" y="1377261"/>
                </a:cubicBezTo>
                <a:cubicBezTo>
                  <a:pt x="2536613" y="1372181"/>
                  <a:pt x="2532570" y="1367482"/>
                  <a:pt x="2529840" y="1362021"/>
                </a:cubicBezTo>
                <a:cubicBezTo>
                  <a:pt x="2527445" y="1357232"/>
                  <a:pt x="2527417" y="1351430"/>
                  <a:pt x="2524760" y="1346781"/>
                </a:cubicBezTo>
                <a:cubicBezTo>
                  <a:pt x="2520559" y="1339430"/>
                  <a:pt x="2514441" y="1333351"/>
                  <a:pt x="2509520" y="1326461"/>
                </a:cubicBezTo>
                <a:cubicBezTo>
                  <a:pt x="2505971" y="1321493"/>
                  <a:pt x="2503444" y="1315759"/>
                  <a:pt x="2499360" y="1311221"/>
                </a:cubicBezTo>
                <a:lnTo>
                  <a:pt x="2448560" y="1260421"/>
                </a:lnTo>
                <a:cubicBezTo>
                  <a:pt x="2435411" y="1247272"/>
                  <a:pt x="2421069" y="1230937"/>
                  <a:pt x="2402840" y="1224861"/>
                </a:cubicBezTo>
                <a:cubicBezTo>
                  <a:pt x="2364169" y="1211971"/>
                  <a:pt x="2382862" y="1216801"/>
                  <a:pt x="2346960" y="1209621"/>
                </a:cubicBezTo>
                <a:cubicBezTo>
                  <a:pt x="2321560" y="1211314"/>
                  <a:pt x="2296061" y="1211890"/>
                  <a:pt x="2270760" y="1214701"/>
                </a:cubicBezTo>
                <a:cubicBezTo>
                  <a:pt x="2250113" y="1216995"/>
                  <a:pt x="2257417" y="1222780"/>
                  <a:pt x="2240280" y="1235021"/>
                </a:cubicBezTo>
                <a:cubicBezTo>
                  <a:pt x="2234118" y="1239423"/>
                  <a:pt x="2226535" y="1241424"/>
                  <a:pt x="2219960" y="1245181"/>
                </a:cubicBezTo>
                <a:cubicBezTo>
                  <a:pt x="2214659" y="1248210"/>
                  <a:pt x="2210021" y="1252312"/>
                  <a:pt x="2204720" y="1255341"/>
                </a:cubicBezTo>
                <a:cubicBezTo>
                  <a:pt x="2198145" y="1259098"/>
                  <a:pt x="2191020" y="1261823"/>
                  <a:pt x="2184400" y="1265501"/>
                </a:cubicBezTo>
                <a:cubicBezTo>
                  <a:pt x="2175769" y="1270296"/>
                  <a:pt x="2167215" y="1275264"/>
                  <a:pt x="2159000" y="1280741"/>
                </a:cubicBezTo>
                <a:cubicBezTo>
                  <a:pt x="2151955" y="1285437"/>
                  <a:pt x="2145993" y="1291715"/>
                  <a:pt x="2138680" y="1295981"/>
                </a:cubicBezTo>
                <a:cubicBezTo>
                  <a:pt x="2125598" y="1303612"/>
                  <a:pt x="2110157" y="1307214"/>
                  <a:pt x="2098040" y="1316301"/>
                </a:cubicBezTo>
                <a:cubicBezTo>
                  <a:pt x="2089317" y="1322843"/>
                  <a:pt x="2072880" y="1335758"/>
                  <a:pt x="2062480" y="1341701"/>
                </a:cubicBezTo>
                <a:cubicBezTo>
                  <a:pt x="2055905" y="1345458"/>
                  <a:pt x="2048654" y="1347965"/>
                  <a:pt x="2042160" y="1351861"/>
                </a:cubicBezTo>
                <a:cubicBezTo>
                  <a:pt x="2031689" y="1358143"/>
                  <a:pt x="2021840" y="1365408"/>
                  <a:pt x="2011680" y="1372181"/>
                </a:cubicBezTo>
                <a:cubicBezTo>
                  <a:pt x="2006600" y="1375568"/>
                  <a:pt x="2002232" y="1380410"/>
                  <a:pt x="1996440" y="1382341"/>
                </a:cubicBezTo>
                <a:cubicBezTo>
                  <a:pt x="1927063" y="1405467"/>
                  <a:pt x="1997963" y="1380237"/>
                  <a:pt x="1945640" y="1402661"/>
                </a:cubicBezTo>
                <a:cubicBezTo>
                  <a:pt x="1933460" y="1407881"/>
                  <a:pt x="1922969" y="1409138"/>
                  <a:pt x="1910080" y="1412821"/>
                </a:cubicBezTo>
                <a:cubicBezTo>
                  <a:pt x="1904931" y="1414292"/>
                  <a:pt x="1899920" y="1416208"/>
                  <a:pt x="1894840" y="1417901"/>
                </a:cubicBezTo>
                <a:lnTo>
                  <a:pt x="1574800" y="1412821"/>
                </a:lnTo>
                <a:lnTo>
                  <a:pt x="1143000" y="1407741"/>
                </a:lnTo>
                <a:cubicBezTo>
                  <a:pt x="1104362" y="1406892"/>
                  <a:pt x="1123787" y="1403261"/>
                  <a:pt x="1097280" y="1397581"/>
                </a:cubicBezTo>
                <a:cubicBezTo>
                  <a:pt x="919679" y="1359524"/>
                  <a:pt x="1156955" y="1415959"/>
                  <a:pt x="990600" y="1372181"/>
                </a:cubicBezTo>
                <a:cubicBezTo>
                  <a:pt x="975502" y="1368208"/>
                  <a:pt x="960189" y="1365083"/>
                  <a:pt x="944880" y="1362021"/>
                </a:cubicBezTo>
                <a:cubicBezTo>
                  <a:pt x="934780" y="1360001"/>
                  <a:pt x="924393" y="1359439"/>
                  <a:pt x="914400" y="1356941"/>
                </a:cubicBezTo>
                <a:cubicBezTo>
                  <a:pt x="890481" y="1350961"/>
                  <a:pt x="866987" y="1343394"/>
                  <a:pt x="843280" y="1336621"/>
                </a:cubicBezTo>
                <a:cubicBezTo>
                  <a:pt x="831427" y="1333234"/>
                  <a:pt x="819415" y="1330359"/>
                  <a:pt x="807720" y="1326461"/>
                </a:cubicBezTo>
                <a:cubicBezTo>
                  <a:pt x="802640" y="1324768"/>
                  <a:pt x="797402" y="1323490"/>
                  <a:pt x="792480" y="1321381"/>
                </a:cubicBezTo>
                <a:cubicBezTo>
                  <a:pt x="785519" y="1318398"/>
                  <a:pt x="779080" y="1314297"/>
                  <a:pt x="772160" y="1311221"/>
                </a:cubicBezTo>
                <a:cubicBezTo>
                  <a:pt x="763827" y="1307517"/>
                  <a:pt x="755093" y="1304765"/>
                  <a:pt x="746760" y="1301061"/>
                </a:cubicBezTo>
                <a:cubicBezTo>
                  <a:pt x="739840" y="1297985"/>
                  <a:pt x="733360" y="1293977"/>
                  <a:pt x="726440" y="1290901"/>
                </a:cubicBezTo>
                <a:cubicBezTo>
                  <a:pt x="700162" y="1279222"/>
                  <a:pt x="697152" y="1281456"/>
                  <a:pt x="670560" y="1265501"/>
                </a:cubicBezTo>
                <a:cubicBezTo>
                  <a:pt x="663300" y="1261145"/>
                  <a:pt x="657591" y="1254462"/>
                  <a:pt x="650240" y="1250261"/>
                </a:cubicBezTo>
                <a:cubicBezTo>
                  <a:pt x="645591" y="1247604"/>
                  <a:pt x="639789" y="1247576"/>
                  <a:pt x="635000" y="1245181"/>
                </a:cubicBezTo>
                <a:cubicBezTo>
                  <a:pt x="626169" y="1240765"/>
                  <a:pt x="618431" y="1234357"/>
                  <a:pt x="609600" y="1229941"/>
                </a:cubicBezTo>
                <a:cubicBezTo>
                  <a:pt x="598065" y="1224174"/>
                  <a:pt x="585575" y="1220468"/>
                  <a:pt x="574040" y="1214701"/>
                </a:cubicBezTo>
                <a:cubicBezTo>
                  <a:pt x="558447" y="1206904"/>
                  <a:pt x="543913" y="1197098"/>
                  <a:pt x="528320" y="1189301"/>
                </a:cubicBezTo>
                <a:cubicBezTo>
                  <a:pt x="506635" y="1178458"/>
                  <a:pt x="483965" y="1169664"/>
                  <a:pt x="462280" y="1158821"/>
                </a:cubicBezTo>
                <a:cubicBezTo>
                  <a:pt x="439918" y="1147640"/>
                  <a:pt x="418095" y="1135403"/>
                  <a:pt x="396240" y="1123261"/>
                </a:cubicBezTo>
                <a:cubicBezTo>
                  <a:pt x="387609" y="1118466"/>
                  <a:pt x="379213" y="1113254"/>
                  <a:pt x="370840" y="1108021"/>
                </a:cubicBezTo>
                <a:cubicBezTo>
                  <a:pt x="365663" y="1104785"/>
                  <a:pt x="360976" y="1100756"/>
                  <a:pt x="355600" y="1097861"/>
                </a:cubicBezTo>
                <a:cubicBezTo>
                  <a:pt x="338931" y="1088885"/>
                  <a:pt x="321733" y="1080928"/>
                  <a:pt x="304800" y="1072461"/>
                </a:cubicBezTo>
                <a:cubicBezTo>
                  <a:pt x="298027" y="1069074"/>
                  <a:pt x="290781" y="1066502"/>
                  <a:pt x="284480" y="1062301"/>
                </a:cubicBezTo>
                <a:cubicBezTo>
                  <a:pt x="279400" y="1058914"/>
                  <a:pt x="274701" y="1054871"/>
                  <a:pt x="269240" y="1052141"/>
                </a:cubicBezTo>
                <a:cubicBezTo>
                  <a:pt x="261084" y="1048063"/>
                  <a:pt x="251557" y="1046840"/>
                  <a:pt x="243840" y="1041981"/>
                </a:cubicBezTo>
                <a:cubicBezTo>
                  <a:pt x="205685" y="1017957"/>
                  <a:pt x="172408" y="985945"/>
                  <a:pt x="132080" y="965781"/>
                </a:cubicBezTo>
                <a:cubicBezTo>
                  <a:pt x="125307" y="962394"/>
                  <a:pt x="117964" y="959964"/>
                  <a:pt x="111760" y="955621"/>
                </a:cubicBezTo>
                <a:cubicBezTo>
                  <a:pt x="100925" y="948037"/>
                  <a:pt x="91860" y="938156"/>
                  <a:pt x="81280" y="930221"/>
                </a:cubicBezTo>
                <a:cubicBezTo>
                  <a:pt x="71511" y="922895"/>
                  <a:pt x="50800" y="909901"/>
                  <a:pt x="50800" y="909901"/>
                </a:cubicBezTo>
                <a:cubicBezTo>
                  <a:pt x="47413" y="904821"/>
                  <a:pt x="44549" y="899351"/>
                  <a:pt x="40640" y="894661"/>
                </a:cubicBezTo>
                <a:cubicBezTo>
                  <a:pt x="8045" y="855547"/>
                  <a:pt x="40465" y="902019"/>
                  <a:pt x="15240" y="864181"/>
                </a:cubicBezTo>
                <a:cubicBezTo>
                  <a:pt x="13547" y="857408"/>
                  <a:pt x="12078" y="850574"/>
                  <a:pt x="10160" y="843861"/>
                </a:cubicBezTo>
                <a:cubicBezTo>
                  <a:pt x="8689" y="838712"/>
                  <a:pt x="6242" y="833848"/>
                  <a:pt x="5080" y="828621"/>
                </a:cubicBezTo>
                <a:cubicBezTo>
                  <a:pt x="2846" y="818566"/>
                  <a:pt x="1693" y="808301"/>
                  <a:pt x="0" y="798141"/>
                </a:cubicBezTo>
                <a:cubicBezTo>
                  <a:pt x="3387" y="772741"/>
                  <a:pt x="4881" y="747016"/>
                  <a:pt x="10160" y="721941"/>
                </a:cubicBezTo>
                <a:cubicBezTo>
                  <a:pt x="13732" y="704972"/>
                  <a:pt x="28717" y="691900"/>
                  <a:pt x="40640" y="681301"/>
                </a:cubicBezTo>
                <a:cubicBezTo>
                  <a:pt x="48744" y="674098"/>
                  <a:pt x="56195" y="665525"/>
                  <a:pt x="66040" y="660981"/>
                </a:cubicBezTo>
                <a:cubicBezTo>
                  <a:pt x="78718" y="655129"/>
                  <a:pt x="92988" y="653559"/>
                  <a:pt x="106680" y="650821"/>
                </a:cubicBezTo>
                <a:cubicBezTo>
                  <a:pt x="137331" y="644691"/>
                  <a:pt x="123889" y="648471"/>
                  <a:pt x="147320" y="640661"/>
                </a:cubicBezTo>
                <a:cubicBezTo>
                  <a:pt x="200821" y="642033"/>
                  <a:pt x="316908" y="639398"/>
                  <a:pt x="391160" y="650821"/>
                </a:cubicBezTo>
                <a:cubicBezTo>
                  <a:pt x="398061" y="651883"/>
                  <a:pt x="404604" y="654688"/>
                  <a:pt x="411480" y="655901"/>
                </a:cubicBezTo>
                <a:cubicBezTo>
                  <a:pt x="433413" y="659772"/>
                  <a:pt x="455551" y="662399"/>
                  <a:pt x="477520" y="666061"/>
                </a:cubicBezTo>
                <a:cubicBezTo>
                  <a:pt x="486037" y="667480"/>
                  <a:pt x="494425" y="669596"/>
                  <a:pt x="502920" y="671141"/>
                </a:cubicBezTo>
                <a:cubicBezTo>
                  <a:pt x="513054" y="672984"/>
                  <a:pt x="523300" y="674201"/>
                  <a:pt x="533400" y="676221"/>
                </a:cubicBezTo>
                <a:cubicBezTo>
                  <a:pt x="540246" y="677590"/>
                  <a:pt x="546898" y="679818"/>
                  <a:pt x="553720" y="681301"/>
                </a:cubicBezTo>
                <a:cubicBezTo>
                  <a:pt x="585848" y="688285"/>
                  <a:pt x="619049" y="691224"/>
                  <a:pt x="650240" y="701621"/>
                </a:cubicBezTo>
                <a:cubicBezTo>
                  <a:pt x="744468" y="733030"/>
                  <a:pt x="647531" y="702460"/>
                  <a:pt x="741680" y="727021"/>
                </a:cubicBezTo>
                <a:cubicBezTo>
                  <a:pt x="765537" y="733245"/>
                  <a:pt x="789410" y="739544"/>
                  <a:pt x="812800" y="747341"/>
                </a:cubicBezTo>
                <a:cubicBezTo>
                  <a:pt x="817880" y="749034"/>
                  <a:pt x="822857" y="751077"/>
                  <a:pt x="828040" y="752421"/>
                </a:cubicBezTo>
                <a:cubicBezTo>
                  <a:pt x="868590" y="762934"/>
                  <a:pt x="911065" y="767343"/>
                  <a:pt x="949960" y="782901"/>
                </a:cubicBezTo>
                <a:cubicBezTo>
                  <a:pt x="985304" y="797038"/>
                  <a:pt x="966709" y="790177"/>
                  <a:pt x="1005840" y="803221"/>
                </a:cubicBezTo>
                <a:cubicBezTo>
                  <a:pt x="1016000" y="806608"/>
                  <a:pt x="1025818" y="811281"/>
                  <a:pt x="1036320" y="813381"/>
                </a:cubicBezTo>
                <a:cubicBezTo>
                  <a:pt x="1044787" y="815074"/>
                  <a:pt x="1053418" y="816089"/>
                  <a:pt x="1061720" y="818461"/>
                </a:cubicBezTo>
                <a:cubicBezTo>
                  <a:pt x="1077166" y="822874"/>
                  <a:pt x="1091918" y="829562"/>
                  <a:pt x="1107440" y="833701"/>
                </a:cubicBezTo>
                <a:cubicBezTo>
                  <a:pt x="1117392" y="836355"/>
                  <a:pt x="1127796" y="836883"/>
                  <a:pt x="1137920" y="838781"/>
                </a:cubicBezTo>
                <a:cubicBezTo>
                  <a:pt x="1154893" y="841963"/>
                  <a:pt x="1171894" y="845058"/>
                  <a:pt x="1188720" y="848941"/>
                </a:cubicBezTo>
                <a:cubicBezTo>
                  <a:pt x="1262322" y="865926"/>
                  <a:pt x="1139566" y="839678"/>
                  <a:pt x="1219200" y="864181"/>
                </a:cubicBezTo>
                <a:cubicBezTo>
                  <a:pt x="1281483" y="883345"/>
                  <a:pt x="1252142" y="867336"/>
                  <a:pt x="1300480" y="879421"/>
                </a:cubicBezTo>
                <a:cubicBezTo>
                  <a:pt x="1310870" y="882018"/>
                  <a:pt x="1320525" y="887173"/>
                  <a:pt x="1330960" y="889581"/>
                </a:cubicBezTo>
                <a:cubicBezTo>
                  <a:pt x="1342627" y="892273"/>
                  <a:pt x="1354697" y="892769"/>
                  <a:pt x="1366520" y="894661"/>
                </a:cubicBezTo>
                <a:cubicBezTo>
                  <a:pt x="1397032" y="899543"/>
                  <a:pt x="1427660" y="903841"/>
                  <a:pt x="1457960" y="909901"/>
                </a:cubicBezTo>
                <a:cubicBezTo>
                  <a:pt x="1567822" y="931873"/>
                  <a:pt x="1455515" y="910697"/>
                  <a:pt x="1549400" y="925141"/>
                </a:cubicBezTo>
                <a:cubicBezTo>
                  <a:pt x="1557934" y="926454"/>
                  <a:pt x="1566266" y="928908"/>
                  <a:pt x="1574800" y="930221"/>
                </a:cubicBezTo>
                <a:cubicBezTo>
                  <a:pt x="1588293" y="932297"/>
                  <a:pt x="1601908" y="933497"/>
                  <a:pt x="1615440" y="935301"/>
                </a:cubicBezTo>
                <a:cubicBezTo>
                  <a:pt x="1627309" y="936883"/>
                  <a:pt x="1639108" y="938982"/>
                  <a:pt x="1651000" y="940381"/>
                </a:cubicBezTo>
                <a:cubicBezTo>
                  <a:pt x="1667901" y="942369"/>
                  <a:pt x="1684931" y="943212"/>
                  <a:pt x="1701800" y="945461"/>
                </a:cubicBezTo>
                <a:cubicBezTo>
                  <a:pt x="1710359" y="946602"/>
                  <a:pt x="1718683" y="949122"/>
                  <a:pt x="1727200" y="950541"/>
                </a:cubicBezTo>
                <a:cubicBezTo>
                  <a:pt x="1739011" y="952509"/>
                  <a:pt x="1750891" y="954039"/>
                  <a:pt x="1762760" y="955621"/>
                </a:cubicBezTo>
                <a:cubicBezTo>
                  <a:pt x="1844564" y="966528"/>
                  <a:pt x="1758533" y="954641"/>
                  <a:pt x="1864360" y="965781"/>
                </a:cubicBezTo>
                <a:cubicBezTo>
                  <a:pt x="1898426" y="969367"/>
                  <a:pt x="1931950" y="976940"/>
                  <a:pt x="1965960" y="981021"/>
                </a:cubicBezTo>
                <a:cubicBezTo>
                  <a:pt x="1996409" y="984675"/>
                  <a:pt x="2027041" y="986844"/>
                  <a:pt x="2057400" y="991181"/>
                </a:cubicBezTo>
                <a:lnTo>
                  <a:pt x="2092960" y="996261"/>
                </a:lnTo>
                <a:cubicBezTo>
                  <a:pt x="2106492" y="998065"/>
                  <a:pt x="2120134" y="999097"/>
                  <a:pt x="2133600" y="1001341"/>
                </a:cubicBezTo>
                <a:cubicBezTo>
                  <a:pt x="2140487" y="1002489"/>
                  <a:pt x="2146992" y="1005555"/>
                  <a:pt x="2153920" y="1006421"/>
                </a:cubicBezTo>
                <a:cubicBezTo>
                  <a:pt x="2208295" y="1013218"/>
                  <a:pt x="2303606" y="1014914"/>
                  <a:pt x="2346960" y="1016581"/>
                </a:cubicBezTo>
                <a:cubicBezTo>
                  <a:pt x="2429933" y="1014888"/>
                  <a:pt x="2513013" y="1016021"/>
                  <a:pt x="2595880" y="1011501"/>
                </a:cubicBezTo>
                <a:cubicBezTo>
                  <a:pt x="2606574" y="1010918"/>
                  <a:pt x="2615970" y="1003938"/>
                  <a:pt x="2626360" y="1001341"/>
                </a:cubicBezTo>
                <a:cubicBezTo>
                  <a:pt x="2650890" y="995208"/>
                  <a:pt x="2666228" y="991926"/>
                  <a:pt x="2692400" y="981021"/>
                </a:cubicBezTo>
                <a:cubicBezTo>
                  <a:pt x="2771182" y="948195"/>
                  <a:pt x="2650026" y="990066"/>
                  <a:pt x="2722880" y="965781"/>
                </a:cubicBezTo>
                <a:cubicBezTo>
                  <a:pt x="2729653" y="960701"/>
                  <a:pt x="2737213" y="956528"/>
                  <a:pt x="2743200" y="950541"/>
                </a:cubicBezTo>
                <a:cubicBezTo>
                  <a:pt x="2752106" y="941635"/>
                  <a:pt x="2755135" y="931630"/>
                  <a:pt x="2758440" y="920061"/>
                </a:cubicBezTo>
                <a:cubicBezTo>
                  <a:pt x="2760358" y="913348"/>
                  <a:pt x="2761827" y="906514"/>
                  <a:pt x="2763520" y="899741"/>
                </a:cubicBezTo>
                <a:cubicBezTo>
                  <a:pt x="2761827" y="881114"/>
                  <a:pt x="2761887" y="862244"/>
                  <a:pt x="2758440" y="843861"/>
                </a:cubicBezTo>
                <a:cubicBezTo>
                  <a:pt x="2756238" y="832118"/>
                  <a:pt x="2729798" y="780578"/>
                  <a:pt x="2727960" y="777821"/>
                </a:cubicBezTo>
                <a:cubicBezTo>
                  <a:pt x="2721187" y="767661"/>
                  <a:pt x="2717409" y="754667"/>
                  <a:pt x="2707640" y="747341"/>
                </a:cubicBezTo>
                <a:cubicBezTo>
                  <a:pt x="2700867" y="742261"/>
                  <a:pt x="2693748" y="737611"/>
                  <a:pt x="2687320" y="732101"/>
                </a:cubicBezTo>
                <a:cubicBezTo>
                  <a:pt x="2681865" y="727426"/>
                  <a:pt x="2677890" y="721087"/>
                  <a:pt x="2672080" y="716861"/>
                </a:cubicBezTo>
                <a:cubicBezTo>
                  <a:pt x="2659161" y="707465"/>
                  <a:pt x="2631440" y="691461"/>
                  <a:pt x="2631440" y="691461"/>
                </a:cubicBezTo>
                <a:cubicBezTo>
                  <a:pt x="2609896" y="659144"/>
                  <a:pt x="2634452" y="689221"/>
                  <a:pt x="2606040" y="671141"/>
                </a:cubicBezTo>
                <a:cubicBezTo>
                  <a:pt x="2591754" y="662050"/>
                  <a:pt x="2579489" y="650054"/>
                  <a:pt x="2565400" y="640661"/>
                </a:cubicBezTo>
                <a:cubicBezTo>
                  <a:pt x="2560320" y="637274"/>
                  <a:pt x="2554477" y="634818"/>
                  <a:pt x="2550160" y="630501"/>
                </a:cubicBezTo>
                <a:cubicBezTo>
                  <a:pt x="2544173" y="624514"/>
                  <a:pt x="2540430" y="616609"/>
                  <a:pt x="2534920" y="610181"/>
                </a:cubicBezTo>
                <a:cubicBezTo>
                  <a:pt x="2505584" y="575956"/>
                  <a:pt x="2531975" y="613384"/>
                  <a:pt x="2509520" y="579701"/>
                </a:cubicBezTo>
                <a:cubicBezTo>
                  <a:pt x="2511213" y="520434"/>
                  <a:pt x="2511780" y="461125"/>
                  <a:pt x="2514600" y="401901"/>
                </a:cubicBezTo>
                <a:cubicBezTo>
                  <a:pt x="2517577" y="339384"/>
                  <a:pt x="2531271" y="387307"/>
                  <a:pt x="2509520" y="300301"/>
                </a:cubicBezTo>
                <a:cubicBezTo>
                  <a:pt x="2504627" y="280727"/>
                  <a:pt x="2497928" y="286885"/>
                  <a:pt x="2484120" y="279981"/>
                </a:cubicBezTo>
                <a:cubicBezTo>
                  <a:pt x="2478659" y="277251"/>
                  <a:pt x="2474459" y="272301"/>
                  <a:pt x="2468880" y="269821"/>
                </a:cubicBezTo>
                <a:cubicBezTo>
                  <a:pt x="2459093" y="265471"/>
                  <a:pt x="2447583" y="265171"/>
                  <a:pt x="2438400" y="259661"/>
                </a:cubicBezTo>
                <a:cubicBezTo>
                  <a:pt x="2429933" y="254581"/>
                  <a:pt x="2421831" y="248837"/>
                  <a:pt x="2413000" y="244421"/>
                </a:cubicBezTo>
                <a:cubicBezTo>
                  <a:pt x="2408211" y="242026"/>
                  <a:pt x="2402926" y="240750"/>
                  <a:pt x="2397760" y="239341"/>
                </a:cubicBezTo>
                <a:cubicBezTo>
                  <a:pt x="2384288" y="235667"/>
                  <a:pt x="2370667" y="232568"/>
                  <a:pt x="2357120" y="229181"/>
                </a:cubicBezTo>
                <a:cubicBezTo>
                  <a:pt x="2350347" y="227488"/>
                  <a:pt x="2343424" y="226309"/>
                  <a:pt x="2336800" y="224101"/>
                </a:cubicBezTo>
                <a:cubicBezTo>
                  <a:pt x="2331720" y="222408"/>
                  <a:pt x="2326868" y="219729"/>
                  <a:pt x="2321560" y="219021"/>
                </a:cubicBezTo>
                <a:cubicBezTo>
                  <a:pt x="2301348" y="216326"/>
                  <a:pt x="2280988" y="214250"/>
                  <a:pt x="2260600" y="213941"/>
                </a:cubicBezTo>
                <a:lnTo>
                  <a:pt x="1651000" y="208861"/>
                </a:lnTo>
                <a:cubicBezTo>
                  <a:pt x="1642533" y="207168"/>
                  <a:pt x="1633460" y="207354"/>
                  <a:pt x="1625600" y="203781"/>
                </a:cubicBezTo>
                <a:cubicBezTo>
                  <a:pt x="1614484" y="198728"/>
                  <a:pt x="1606704" y="187322"/>
                  <a:pt x="1595120" y="183461"/>
                </a:cubicBezTo>
                <a:lnTo>
                  <a:pt x="1579880" y="178381"/>
                </a:lnTo>
                <a:cubicBezTo>
                  <a:pt x="1573107" y="173301"/>
                  <a:pt x="1567133" y="166927"/>
                  <a:pt x="1559560" y="163141"/>
                </a:cubicBezTo>
                <a:cubicBezTo>
                  <a:pt x="1549981" y="158352"/>
                  <a:pt x="1537991" y="158922"/>
                  <a:pt x="1529080" y="152981"/>
                </a:cubicBezTo>
                <a:cubicBezTo>
                  <a:pt x="1524000" y="149594"/>
                  <a:pt x="1519301" y="145551"/>
                  <a:pt x="1513840" y="142821"/>
                </a:cubicBezTo>
                <a:cubicBezTo>
                  <a:pt x="1471797" y="121800"/>
                  <a:pt x="1531134" y="159294"/>
                  <a:pt x="1478280" y="127581"/>
                </a:cubicBezTo>
                <a:cubicBezTo>
                  <a:pt x="1467809" y="121299"/>
                  <a:pt x="1457960" y="114034"/>
                  <a:pt x="1447800" y="107261"/>
                </a:cubicBezTo>
                <a:cubicBezTo>
                  <a:pt x="1442720" y="103874"/>
                  <a:pt x="1438021" y="99831"/>
                  <a:pt x="1432560" y="97101"/>
                </a:cubicBezTo>
                <a:cubicBezTo>
                  <a:pt x="1425787" y="93714"/>
                  <a:pt x="1419201" y="89924"/>
                  <a:pt x="1412240" y="86941"/>
                </a:cubicBezTo>
                <a:cubicBezTo>
                  <a:pt x="1407318" y="84832"/>
                  <a:pt x="1402149" y="83332"/>
                  <a:pt x="1397000" y="81861"/>
                </a:cubicBezTo>
                <a:cubicBezTo>
                  <a:pt x="1390287" y="79943"/>
                  <a:pt x="1383036" y="79670"/>
                  <a:pt x="1376680" y="76781"/>
                </a:cubicBezTo>
                <a:cubicBezTo>
                  <a:pt x="1345657" y="62680"/>
                  <a:pt x="1317569" y="41837"/>
                  <a:pt x="1285240" y="31061"/>
                </a:cubicBezTo>
                <a:cubicBezTo>
                  <a:pt x="1280160" y="29368"/>
                  <a:pt x="1275251" y="27031"/>
                  <a:pt x="1270000" y="25981"/>
                </a:cubicBezTo>
                <a:cubicBezTo>
                  <a:pt x="1249800" y="21941"/>
                  <a:pt x="1229580" y="17401"/>
                  <a:pt x="1209040" y="15821"/>
                </a:cubicBezTo>
                <a:cubicBezTo>
                  <a:pt x="1053285" y="3840"/>
                  <a:pt x="1247005" y="18270"/>
                  <a:pt x="1051560" y="5661"/>
                </a:cubicBezTo>
                <a:cubicBezTo>
                  <a:pt x="924507" y="-2536"/>
                  <a:pt x="1045319" y="581"/>
                  <a:pt x="863600" y="58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ystems Model Knowledge Mining - shortened">
            <a:hlinkClick r:id="" action="ppaction://media"/>
            <a:extLst>
              <a:ext uri="{FF2B5EF4-FFF2-40B4-BE49-F238E27FC236}">
                <a16:creationId xmlns:a16="http://schemas.microsoft.com/office/drawing/2014/main" id="{0FA0C8B4-243E-423A-A9FA-9D05ACEBC22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625545" y="1605280"/>
            <a:ext cx="6958780" cy="43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3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9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79" grpId="0" animBg="1"/>
      <p:bldP spid="18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39402A-48E4-466D-9708-B573E1B2B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a shared “vision” translated to shared “realization”?</a:t>
            </a:r>
          </a:p>
        </p:txBody>
      </p:sp>
    </p:spTree>
    <p:extLst>
      <p:ext uri="{BB962C8B-B14F-4D97-AF65-F5344CB8AC3E}">
        <p14:creationId xmlns:p14="http://schemas.microsoft.com/office/powerpoint/2010/main" val="120355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ystem Architecture Tet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70" y="1449666"/>
            <a:ext cx="4111899" cy="414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: Rounded Corners 21509">
            <a:extLst>
              <a:ext uri="{FF2B5EF4-FFF2-40B4-BE49-F238E27FC236}">
                <a16:creationId xmlns:a16="http://schemas.microsoft.com/office/drawing/2014/main" id="{C8D787E5-176E-47C5-8B6A-B43A0DAB90C2}"/>
              </a:ext>
            </a:extLst>
          </p:cNvPr>
          <p:cNvSpPr/>
          <p:nvPr/>
        </p:nvSpPr>
        <p:spPr>
          <a:xfrm>
            <a:off x="8487508" y="4748637"/>
            <a:ext cx="2278966" cy="11644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Realization Journey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7C8DA2-080E-4095-9330-BFCECB98F3B5}"/>
              </a:ext>
            </a:extLst>
          </p:cNvPr>
          <p:cNvGrpSpPr/>
          <p:nvPr/>
        </p:nvGrpSpPr>
        <p:grpSpPr>
          <a:xfrm>
            <a:off x="10228645" y="2324022"/>
            <a:ext cx="1035368" cy="461035"/>
            <a:chOff x="6013738" y="3084666"/>
            <a:chExt cx="1528251" cy="680510"/>
          </a:xfrm>
        </p:grpSpPr>
        <p:sp>
          <p:nvSpPr>
            <p:cNvPr id="7" name="TextBox 6"/>
            <p:cNvSpPr txBox="1"/>
            <p:nvPr/>
          </p:nvSpPr>
          <p:spPr>
            <a:xfrm>
              <a:off x="6013738" y="3084666"/>
              <a:ext cx="1528251" cy="492215"/>
            </a:xfrm>
            <a:prstGeom prst="rect">
              <a:avLst/>
            </a:prstGeom>
            <a:noFill/>
          </p:spPr>
          <p:txBody>
            <a:bodyPr wrap="none" lIns="82465" tIns="41233" rIns="82465" bIns="41233" rtlCol="0">
              <a:spAutoFit/>
            </a:bodyPr>
            <a:lstStyle/>
            <a:p>
              <a:pPr defTabSz="309754"/>
              <a:r>
                <a:rPr lang="en-US" sz="1626" b="1" i="1" dirty="0">
                  <a:solidFill>
                    <a:prstClr val="black"/>
                  </a:solidFill>
                  <a:latin typeface="Calibri" panose="020F0502020204030204"/>
                </a:rPr>
                <a:t>ISO 15288</a:t>
              </a:r>
              <a:endParaRPr lang="en-US" sz="122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7867" y="3488057"/>
              <a:ext cx="1313553" cy="277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09754"/>
              <a: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  <a:t>Mobilization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B3A448-04D9-4707-A00C-DFA72F660A08}"/>
              </a:ext>
            </a:extLst>
          </p:cNvPr>
          <p:cNvGrpSpPr/>
          <p:nvPr/>
        </p:nvGrpSpPr>
        <p:grpSpPr>
          <a:xfrm>
            <a:off x="6453686" y="2229546"/>
            <a:ext cx="807591" cy="460637"/>
            <a:chOff x="441721" y="2945213"/>
            <a:chExt cx="1192042" cy="679920"/>
          </a:xfrm>
        </p:grpSpPr>
        <p:sp>
          <p:nvSpPr>
            <p:cNvPr id="9" name="TextBox 8"/>
            <p:cNvSpPr txBox="1"/>
            <p:nvPr/>
          </p:nvSpPr>
          <p:spPr>
            <a:xfrm>
              <a:off x="513055" y="2945213"/>
              <a:ext cx="1050677" cy="492213"/>
            </a:xfrm>
            <a:prstGeom prst="rect">
              <a:avLst/>
            </a:prstGeom>
            <a:noFill/>
          </p:spPr>
          <p:txBody>
            <a:bodyPr wrap="none" lIns="82465" tIns="41233" rIns="82465" bIns="41233" rtlCol="0">
              <a:spAutoFit/>
            </a:bodyPr>
            <a:lstStyle/>
            <a:p>
              <a:pPr defTabSz="309754"/>
              <a:r>
                <a:rPr lang="en-US" sz="1626" b="1" i="1" dirty="0">
                  <a:solidFill>
                    <a:prstClr val="black"/>
                  </a:solidFill>
                  <a:latin typeface="Calibri" panose="020F0502020204030204"/>
                </a:rPr>
                <a:t>SysML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721" y="3348015"/>
              <a:ext cx="1192042" cy="2771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09754"/>
              <a: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  <a:t>Consistency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343C1F2-949E-40E0-AE16-634AA5CF97D6}"/>
              </a:ext>
            </a:extLst>
          </p:cNvPr>
          <p:cNvGrpSpPr/>
          <p:nvPr/>
        </p:nvGrpSpPr>
        <p:grpSpPr>
          <a:xfrm>
            <a:off x="10141317" y="3511602"/>
            <a:ext cx="1459412" cy="1076370"/>
            <a:chOff x="5884825" y="5443077"/>
            <a:chExt cx="2154156" cy="1588772"/>
          </a:xfrm>
        </p:grpSpPr>
        <p:sp>
          <p:nvSpPr>
            <p:cNvPr id="8" name="TextBox 7"/>
            <p:cNvSpPr txBox="1"/>
            <p:nvPr/>
          </p:nvSpPr>
          <p:spPr>
            <a:xfrm>
              <a:off x="5884825" y="5443077"/>
              <a:ext cx="1733155" cy="861517"/>
            </a:xfrm>
            <a:prstGeom prst="rect">
              <a:avLst/>
            </a:prstGeom>
            <a:noFill/>
          </p:spPr>
          <p:txBody>
            <a:bodyPr wrap="none" lIns="82465" tIns="41233" rIns="82465" bIns="41233" rtlCol="0">
              <a:spAutoFit/>
            </a:bodyPr>
            <a:lstStyle/>
            <a:p>
              <a:pPr defTabSz="309754"/>
              <a:r>
                <a:rPr lang="en-US" sz="1626" b="1" i="1" dirty="0">
                  <a:solidFill>
                    <a:prstClr val="black"/>
                  </a:solidFill>
                  <a:latin typeface="Calibri" panose="020F0502020204030204"/>
                </a:rPr>
                <a:t>Systems </a:t>
              </a:r>
            </a:p>
            <a:p>
              <a:pPr defTabSz="309754"/>
              <a:r>
                <a:rPr lang="en-US" sz="1626" b="1" i="1" dirty="0">
                  <a:solidFill>
                    <a:prstClr val="black"/>
                  </a:solidFill>
                  <a:latin typeface="Calibri" panose="020F0502020204030204"/>
                </a:rPr>
                <a:t>Metamodel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6661" y="6200494"/>
              <a:ext cx="2002320" cy="831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09754"/>
              <a: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  <a:t>Focus, Communication</a:t>
              </a:r>
              <a:b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</a:br>
              <a: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  <a:t>&amp; Re-use</a:t>
              </a:r>
            </a:p>
          </p:txBody>
        </p:sp>
      </p:grpSp>
      <p:grpSp>
        <p:nvGrpSpPr>
          <p:cNvPr id="21504" name="Group 21503">
            <a:extLst>
              <a:ext uri="{FF2B5EF4-FFF2-40B4-BE49-F238E27FC236}">
                <a16:creationId xmlns:a16="http://schemas.microsoft.com/office/drawing/2014/main" id="{D9BF55A2-F7E6-4A8F-8B05-8C58DCCFC4F9}"/>
              </a:ext>
            </a:extLst>
          </p:cNvPr>
          <p:cNvGrpSpPr/>
          <p:nvPr/>
        </p:nvGrpSpPr>
        <p:grpSpPr>
          <a:xfrm>
            <a:off x="6351709" y="3631714"/>
            <a:ext cx="1015106" cy="486898"/>
            <a:chOff x="291199" y="5443077"/>
            <a:chExt cx="1498343" cy="718684"/>
          </a:xfrm>
        </p:grpSpPr>
        <p:sp>
          <p:nvSpPr>
            <p:cNvPr id="5" name="TextBox 4"/>
            <p:cNvSpPr txBox="1"/>
            <p:nvPr/>
          </p:nvSpPr>
          <p:spPr>
            <a:xfrm>
              <a:off x="291199" y="5443077"/>
              <a:ext cx="1498343" cy="492214"/>
            </a:xfrm>
            <a:prstGeom prst="rect">
              <a:avLst/>
            </a:prstGeom>
            <a:noFill/>
          </p:spPr>
          <p:txBody>
            <a:bodyPr wrap="none" lIns="82465" tIns="41233" rIns="82465" bIns="41233" rtlCol="0">
              <a:spAutoFit/>
            </a:bodyPr>
            <a:lstStyle/>
            <a:p>
              <a:pPr defTabSz="309754"/>
              <a:r>
                <a:rPr lang="en-US" sz="1626" b="1" i="1" dirty="0">
                  <a:solidFill>
                    <a:prstClr val="black"/>
                  </a:solidFill>
                  <a:latin typeface="Calibri" panose="020F0502020204030204"/>
                </a:rPr>
                <a:t>Rhapsody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41" y="5884642"/>
              <a:ext cx="1045401" cy="277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09754"/>
              <a:r>
                <a:rPr lang="en-US" sz="1220" b="1" i="1" dirty="0">
                  <a:solidFill>
                    <a:srgbClr val="0000FF"/>
                  </a:solidFill>
                  <a:latin typeface="Calibri" panose="020F0502020204030204"/>
                </a:rPr>
                <a:t>Efficiency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F426ACB-1996-4152-9132-7F6A31BB550A}"/>
              </a:ext>
            </a:extLst>
          </p:cNvPr>
          <p:cNvSpPr txBox="1"/>
          <p:nvPr/>
        </p:nvSpPr>
        <p:spPr>
          <a:xfrm>
            <a:off x="8531596" y="4821814"/>
            <a:ext cx="2105924" cy="99268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91440" rIns="91440" bIns="91440" rtlCol="0">
            <a:noAutofit/>
          </a:bodyPr>
          <a:lstStyle/>
          <a:p>
            <a:pPr algn="ctr" defTabSz="309754"/>
            <a:r>
              <a:rPr lang="en-US" sz="1220" b="1" i="1" dirty="0">
                <a:solidFill>
                  <a:srgbClr val="0000FF"/>
                </a:solidFill>
                <a:latin typeface="Calibri" panose="020F0502020204030204"/>
              </a:rPr>
              <a:t>The “Union” of a</a:t>
            </a:r>
          </a:p>
          <a:p>
            <a:pPr algn="ctr" defTabSz="309754"/>
            <a:r>
              <a:rPr lang="en-US" sz="1220" b="1" i="1" dirty="0">
                <a:solidFill>
                  <a:srgbClr val="0000FF"/>
                </a:solidFill>
                <a:latin typeface="Calibri" panose="020F0502020204030204"/>
              </a:rPr>
              <a:t>Step Change Transformation</a:t>
            </a:r>
          </a:p>
          <a:p>
            <a:pPr algn="ctr" defTabSz="309754"/>
            <a:r>
              <a:rPr lang="en-US" sz="1220" b="1" i="1" dirty="0">
                <a:solidFill>
                  <a:srgbClr val="0000FF"/>
                </a:solidFill>
                <a:latin typeface="Calibri" panose="020F0502020204030204"/>
              </a:rPr>
              <a:t>In MBSE as an Authoritative Source of Knowledge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1FFA81-8E5D-48C8-8EF5-0CB0C24D1FEF}"/>
              </a:ext>
            </a:extLst>
          </p:cNvPr>
          <p:cNvSpPr txBox="1"/>
          <p:nvPr/>
        </p:nvSpPr>
        <p:spPr>
          <a:xfrm>
            <a:off x="739040" y="1655992"/>
            <a:ext cx="909079" cy="1912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P&amp;G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F89D63-569B-4B0B-B6D5-D25B2631663F}"/>
              </a:ext>
            </a:extLst>
          </p:cNvPr>
          <p:cNvSpPr txBox="1"/>
          <p:nvPr/>
        </p:nvSpPr>
        <p:spPr>
          <a:xfrm>
            <a:off x="739040" y="1891770"/>
            <a:ext cx="909079" cy="1912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Boeing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AF32AB-5D6B-4499-BE7B-69E181A98AE0}"/>
              </a:ext>
            </a:extLst>
          </p:cNvPr>
          <p:cNvSpPr txBox="1"/>
          <p:nvPr/>
        </p:nvSpPr>
        <p:spPr>
          <a:xfrm>
            <a:off x="739040" y="2127548"/>
            <a:ext cx="909080" cy="1912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John Deere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52CE8B-ED8B-4C77-B87F-0855A85A4FC0}"/>
              </a:ext>
            </a:extLst>
          </p:cNvPr>
          <p:cNvSpPr/>
          <p:nvPr/>
        </p:nvSpPr>
        <p:spPr>
          <a:xfrm>
            <a:off x="1716472" y="1748496"/>
            <a:ext cx="1152715" cy="885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Align on Requirements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11CD7D-381C-4A87-BE4C-8892429825C3}"/>
              </a:ext>
            </a:extLst>
          </p:cNvPr>
          <p:cNvSpPr/>
          <p:nvPr/>
        </p:nvSpPr>
        <p:spPr>
          <a:xfrm>
            <a:off x="2907558" y="2722212"/>
            <a:ext cx="1152715" cy="848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Standards Influence</a:t>
            </a:r>
          </a:p>
        </p:txBody>
      </p:sp>
      <p:sp>
        <p:nvSpPr>
          <p:cNvPr id="73" name="Arrow: Bent 72">
            <a:extLst>
              <a:ext uri="{FF2B5EF4-FFF2-40B4-BE49-F238E27FC236}">
                <a16:creationId xmlns:a16="http://schemas.microsoft.com/office/drawing/2014/main" id="{3856DCB1-3C18-4F02-A001-094D21DB8992}"/>
              </a:ext>
            </a:extLst>
          </p:cNvPr>
          <p:cNvSpPr/>
          <p:nvPr/>
        </p:nvSpPr>
        <p:spPr>
          <a:xfrm rot="5400000">
            <a:off x="2942459" y="2044340"/>
            <a:ext cx="629063" cy="638903"/>
          </a:xfrm>
          <a:prstGeom prst="ben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5" name="Arrow: Left 74">
            <a:extLst>
              <a:ext uri="{FF2B5EF4-FFF2-40B4-BE49-F238E27FC236}">
                <a16:creationId xmlns:a16="http://schemas.microsoft.com/office/drawing/2014/main" id="{AABC341C-29B3-4CA7-AB4B-B8760D79D98A}"/>
              </a:ext>
            </a:extLst>
          </p:cNvPr>
          <p:cNvSpPr/>
          <p:nvPr/>
        </p:nvSpPr>
        <p:spPr>
          <a:xfrm>
            <a:off x="4127798" y="2746762"/>
            <a:ext cx="2007364" cy="368936"/>
          </a:xfrm>
          <a:prstGeom prst="leftArrow">
            <a:avLst>
              <a:gd name="adj1" fmla="val 54089"/>
              <a:gd name="adj2" fmla="val 63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Standards Bodies</a:t>
            </a:r>
          </a:p>
        </p:txBody>
      </p:sp>
      <p:sp>
        <p:nvSpPr>
          <p:cNvPr id="76" name="Arrow: Left 75">
            <a:extLst>
              <a:ext uri="{FF2B5EF4-FFF2-40B4-BE49-F238E27FC236}">
                <a16:creationId xmlns:a16="http://schemas.microsoft.com/office/drawing/2014/main" id="{DC043DAE-3C2F-4F6E-8A72-23C8174F0001}"/>
              </a:ext>
            </a:extLst>
          </p:cNvPr>
          <p:cNvSpPr/>
          <p:nvPr/>
        </p:nvSpPr>
        <p:spPr>
          <a:xfrm>
            <a:off x="4132807" y="3152495"/>
            <a:ext cx="2007364" cy="368936"/>
          </a:xfrm>
          <a:prstGeom prst="leftArrow">
            <a:avLst>
              <a:gd name="adj1" fmla="val 54089"/>
              <a:gd name="adj2" fmla="val 63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Consortiums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1FA596-B11E-456E-94AB-A07534AFABC2}"/>
              </a:ext>
            </a:extLst>
          </p:cNvPr>
          <p:cNvSpPr txBox="1"/>
          <p:nvPr/>
        </p:nvSpPr>
        <p:spPr>
          <a:xfrm>
            <a:off x="739040" y="2363325"/>
            <a:ext cx="909080" cy="1912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SAIC</a:t>
            </a:r>
          </a:p>
        </p:txBody>
      </p:sp>
      <p:grpSp>
        <p:nvGrpSpPr>
          <p:cNvPr id="21509" name="Group 21508">
            <a:extLst>
              <a:ext uri="{FF2B5EF4-FFF2-40B4-BE49-F238E27FC236}">
                <a16:creationId xmlns:a16="http://schemas.microsoft.com/office/drawing/2014/main" id="{DC692D9A-C423-49CB-B865-B974A993EE3A}"/>
              </a:ext>
            </a:extLst>
          </p:cNvPr>
          <p:cNvGrpSpPr/>
          <p:nvPr/>
        </p:nvGrpSpPr>
        <p:grpSpPr>
          <a:xfrm>
            <a:off x="2157970" y="2678322"/>
            <a:ext cx="4130624" cy="3043936"/>
            <a:chOff x="2157970" y="2678322"/>
            <a:chExt cx="4130624" cy="304393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B01D75-8250-4B3E-A369-C48BD2F831E6}"/>
                </a:ext>
              </a:extLst>
            </p:cNvPr>
            <p:cNvSpPr/>
            <p:nvPr/>
          </p:nvSpPr>
          <p:spPr>
            <a:xfrm>
              <a:off x="4060273" y="4016190"/>
              <a:ext cx="1152715" cy="8480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Tool Development</a:t>
              </a:r>
            </a:p>
          </p:txBody>
        </p:sp>
        <p:sp>
          <p:nvSpPr>
            <p:cNvPr id="74" name="Arrow: Bent 73">
              <a:extLst>
                <a:ext uri="{FF2B5EF4-FFF2-40B4-BE49-F238E27FC236}">
                  <a16:creationId xmlns:a16="http://schemas.microsoft.com/office/drawing/2014/main" id="{02A7DE33-35B9-4049-B8F1-2DB206EA1DC3}"/>
                </a:ext>
              </a:extLst>
            </p:cNvPr>
            <p:cNvSpPr/>
            <p:nvPr/>
          </p:nvSpPr>
          <p:spPr>
            <a:xfrm flipV="1">
              <a:off x="3415282" y="3648944"/>
              <a:ext cx="555990" cy="722874"/>
            </a:xfrm>
            <a:prstGeom prst="ben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Arrow: Bent 76">
              <a:extLst>
                <a:ext uri="{FF2B5EF4-FFF2-40B4-BE49-F238E27FC236}">
                  <a16:creationId xmlns:a16="http://schemas.microsoft.com/office/drawing/2014/main" id="{6CE02D81-892F-4D8B-B6C0-DAE7B9D689D9}"/>
                </a:ext>
              </a:extLst>
            </p:cNvPr>
            <p:cNvSpPr/>
            <p:nvPr/>
          </p:nvSpPr>
          <p:spPr>
            <a:xfrm flipV="1">
              <a:off x="2157970" y="2678322"/>
              <a:ext cx="1813302" cy="2070315"/>
            </a:xfrm>
            <a:prstGeom prst="bentArrow">
              <a:avLst>
                <a:gd name="adj1" fmla="val 8572"/>
                <a:gd name="adj2" fmla="val 8403"/>
                <a:gd name="adj3" fmla="val 7834"/>
                <a:gd name="adj4" fmla="val 2897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8" name="Arrow: Bent 77">
              <a:extLst>
                <a:ext uri="{FF2B5EF4-FFF2-40B4-BE49-F238E27FC236}">
                  <a16:creationId xmlns:a16="http://schemas.microsoft.com/office/drawing/2014/main" id="{D891A567-8F89-4DF4-8491-82ADBDDA61E2}"/>
                </a:ext>
              </a:extLst>
            </p:cNvPr>
            <p:cNvSpPr/>
            <p:nvPr/>
          </p:nvSpPr>
          <p:spPr>
            <a:xfrm flipV="1">
              <a:off x="4656999" y="4937428"/>
              <a:ext cx="555990" cy="523085"/>
            </a:xfrm>
            <a:prstGeom prst="ben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8104264-3C4A-4849-BAC3-D4F5B9941EA8}"/>
                </a:ext>
              </a:extLst>
            </p:cNvPr>
            <p:cNvSpPr txBox="1"/>
            <p:nvPr/>
          </p:nvSpPr>
          <p:spPr>
            <a:xfrm>
              <a:off x="5212988" y="4937428"/>
              <a:ext cx="10756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</a:rPr>
                <a:t>New</a:t>
              </a:r>
            </a:p>
            <a:p>
              <a:pPr>
                <a:lnSpc>
                  <a:spcPts val="1800"/>
                </a:lnSpc>
              </a:pPr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</a:rPr>
                <a:t>Commercial</a:t>
              </a:r>
            </a:p>
            <a:p>
              <a:pPr>
                <a:lnSpc>
                  <a:spcPts val="1800"/>
                </a:lnSpc>
              </a:pPr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</a:rPr>
                <a:t>Tools</a:t>
              </a:r>
            </a:p>
          </p:txBody>
        </p:sp>
        <p:sp>
          <p:nvSpPr>
            <p:cNvPr id="82" name="Arrow: Left 81">
              <a:extLst>
                <a:ext uri="{FF2B5EF4-FFF2-40B4-BE49-F238E27FC236}">
                  <a16:creationId xmlns:a16="http://schemas.microsoft.com/office/drawing/2014/main" id="{44E25A48-8904-4E8D-A64B-6B301E00C6DC}"/>
                </a:ext>
              </a:extLst>
            </p:cNvPr>
            <p:cNvSpPr/>
            <p:nvPr/>
          </p:nvSpPr>
          <p:spPr>
            <a:xfrm>
              <a:off x="5212989" y="4074997"/>
              <a:ext cx="927182" cy="368936"/>
            </a:xfrm>
            <a:prstGeom prst="leftArrow">
              <a:avLst>
                <a:gd name="adj1" fmla="val 54089"/>
                <a:gd name="adj2" fmla="val 63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/>
                <a:t>Suppliers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A5007F9-A108-4320-80F3-BF14F845BD4F}"/>
              </a:ext>
            </a:extLst>
          </p:cNvPr>
          <p:cNvSpPr txBox="1"/>
          <p:nvPr/>
        </p:nvSpPr>
        <p:spPr>
          <a:xfrm>
            <a:off x="739040" y="2599102"/>
            <a:ext cx="909080" cy="1912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dirty="0"/>
              <a:t>ROCHE</a:t>
            </a:r>
          </a:p>
        </p:txBody>
      </p:sp>
    </p:spTree>
    <p:extLst>
      <p:ext uri="{BB962C8B-B14F-4D97-AF65-F5344CB8AC3E}">
        <p14:creationId xmlns:p14="http://schemas.microsoft.com/office/powerpoint/2010/main" val="37845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3" grpId="0" animBg="1"/>
      <p:bldP spid="75" grpId="0" animBg="1"/>
      <p:bldP spid="76" grpId="0" animBg="1"/>
      <p:bldP spid="80" grpId="0" animBg="1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 Control Room" descr="A close up of a computer&#10;&#10;Description automatically generated">
            <a:extLst>
              <a:ext uri="{FF2B5EF4-FFF2-40B4-BE49-F238E27FC236}">
                <a16:creationId xmlns:a16="http://schemas.microsoft.com/office/drawing/2014/main" id="{9358940E-807B-4C15-9B6A-4F171133D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19" y="2479176"/>
            <a:ext cx="3805130" cy="21308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84E180F3-C090-4630-9E0A-D87B30CEAF9B}"/>
              </a:ext>
            </a:extLst>
          </p:cNvPr>
          <p:cNvSpPr/>
          <p:nvPr/>
        </p:nvSpPr>
        <p:spPr>
          <a:xfrm>
            <a:off x="8592321" y="3439097"/>
            <a:ext cx="30147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ASK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07C6A2A-3C9D-456A-99C8-42B429ECC1F4}"/>
              </a:ext>
            </a:extLst>
          </p:cNvPr>
          <p:cNvSpPr/>
          <p:nvPr/>
        </p:nvSpPr>
        <p:spPr>
          <a:xfrm>
            <a:off x="8592321" y="2579170"/>
            <a:ext cx="3014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Systems</a:t>
            </a:r>
          </a:p>
        </p:txBody>
      </p:sp>
      <p:pic>
        <p:nvPicPr>
          <p:cNvPr id="18440" name="Logo JD" descr="Image result for john deere logo">
            <a:extLst>
              <a:ext uri="{FF2B5EF4-FFF2-40B4-BE49-F238E27FC236}">
                <a16:creationId xmlns:a16="http://schemas.microsoft.com/office/drawing/2014/main" id="{A5370DEB-FAAE-4608-ACF7-67123478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63" y="1252761"/>
            <a:ext cx="1013708" cy="7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Logo PG" descr="Image result for P&amp;G logo">
            <a:extLst>
              <a:ext uri="{FF2B5EF4-FFF2-40B4-BE49-F238E27FC236}">
                <a16:creationId xmlns:a16="http://schemas.microsoft.com/office/drawing/2014/main" id="{181AE289-1712-45A6-9E3A-D7513444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79" y="1290590"/>
            <a:ext cx="912615" cy="6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8135-E737-4A31-AFF3-6395A8D4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KBSE Consortium Analysis</a:t>
            </a:r>
          </a:p>
        </p:txBody>
      </p:sp>
      <p:pic>
        <p:nvPicPr>
          <p:cNvPr id="18434" name="Logo Boeing" descr="Image result for boeing logo">
            <a:extLst>
              <a:ext uri="{FF2B5EF4-FFF2-40B4-BE49-F238E27FC236}">
                <a16:creationId xmlns:a16="http://schemas.microsoft.com/office/drawing/2014/main" id="{CED46F45-AC43-4CBE-B11B-4D6845B3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72" y="1455816"/>
            <a:ext cx="1419591" cy="3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Logo SAIC" descr="Image result for saic logo">
            <a:extLst>
              <a:ext uri="{FF2B5EF4-FFF2-40B4-BE49-F238E27FC236}">
                <a16:creationId xmlns:a16="http://schemas.microsoft.com/office/drawing/2014/main" id="{48313D2B-C402-42BC-9177-7D1F1C4B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692" y="1277440"/>
            <a:ext cx="709289" cy="7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Lev 3 WP">
            <a:extLst>
              <a:ext uri="{FF2B5EF4-FFF2-40B4-BE49-F238E27FC236}">
                <a16:creationId xmlns:a16="http://schemas.microsoft.com/office/drawing/2014/main" id="{F26A580D-A501-4B57-BFDC-6E9EB3326441}"/>
              </a:ext>
            </a:extLst>
          </p:cNvPr>
          <p:cNvSpPr/>
          <p:nvPr/>
        </p:nvSpPr>
        <p:spPr>
          <a:xfrm>
            <a:off x="5707325" y="2400503"/>
            <a:ext cx="1768986" cy="2113671"/>
          </a:xfrm>
          <a:prstGeom prst="roundRect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77" name="Lev 2 WP">
            <a:extLst>
              <a:ext uri="{FF2B5EF4-FFF2-40B4-BE49-F238E27FC236}">
                <a16:creationId xmlns:a16="http://schemas.microsoft.com/office/drawing/2014/main" id="{D2152867-2159-4BD8-BF33-227FC420A4BA}"/>
              </a:ext>
            </a:extLst>
          </p:cNvPr>
          <p:cNvSpPr/>
          <p:nvPr/>
        </p:nvSpPr>
        <p:spPr>
          <a:xfrm>
            <a:off x="5607635" y="2492569"/>
            <a:ext cx="1768986" cy="2113671"/>
          </a:xfrm>
          <a:prstGeom prst="roundRect">
            <a:avLst/>
          </a:prstGeom>
          <a:solidFill>
            <a:srgbClr val="C0C0C0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78" name="Lev 1 WP">
            <a:extLst>
              <a:ext uri="{FF2B5EF4-FFF2-40B4-BE49-F238E27FC236}">
                <a16:creationId xmlns:a16="http://schemas.microsoft.com/office/drawing/2014/main" id="{1610B1A8-4A7B-44E0-83FB-293A0CC7AF2E}"/>
              </a:ext>
            </a:extLst>
          </p:cNvPr>
          <p:cNvSpPr/>
          <p:nvPr/>
        </p:nvSpPr>
        <p:spPr>
          <a:xfrm>
            <a:off x="5500653" y="2583154"/>
            <a:ext cx="1768986" cy="211367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236" name="BCR Title">
            <a:extLst>
              <a:ext uri="{FF2B5EF4-FFF2-40B4-BE49-F238E27FC236}">
                <a16:creationId xmlns:a16="http://schemas.microsoft.com/office/drawing/2014/main" id="{BABE72B4-6D32-4828-B885-C47F3B1F7B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8255" y="3161560"/>
            <a:ext cx="1373057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Capability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68" name="Rectangle 9">
            <a:extLst>
              <a:ext uri="{FF2B5EF4-FFF2-40B4-BE49-F238E27FC236}">
                <a16:creationId xmlns:a16="http://schemas.microsoft.com/office/drawing/2014/main" id="{46267A31-AEBC-4029-8389-D200D099F6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199175"/>
            <a:ext cx="1052698" cy="187881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69" name="Rectangle 10">
            <a:extLst>
              <a:ext uri="{FF2B5EF4-FFF2-40B4-BE49-F238E27FC236}">
                <a16:creationId xmlns:a16="http://schemas.microsoft.com/office/drawing/2014/main" id="{D7827D6A-EC89-47D7-AE93-BF760D13D3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379196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70" name="Rectangle 11">
            <a:extLst>
              <a:ext uri="{FF2B5EF4-FFF2-40B4-BE49-F238E27FC236}">
                <a16:creationId xmlns:a16="http://schemas.microsoft.com/office/drawing/2014/main" id="{6BB2EED0-4204-41D4-A6FC-359281B6DF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568340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271" name="WPA">
            <a:extLst>
              <a:ext uri="{FF2B5EF4-FFF2-40B4-BE49-F238E27FC236}">
                <a16:creationId xmlns:a16="http://schemas.microsoft.com/office/drawing/2014/main" id="{1E94BD56-DFD3-435C-9D2B-20E9AC8EB2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8139" y="3014557"/>
            <a:ext cx="1229623" cy="189144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Process A</a:t>
            </a:r>
          </a:p>
        </p:txBody>
      </p:sp>
      <p:sp>
        <p:nvSpPr>
          <p:cNvPr id="272" name="WPB">
            <a:extLst>
              <a:ext uri="{FF2B5EF4-FFF2-40B4-BE49-F238E27FC236}">
                <a16:creationId xmlns:a16="http://schemas.microsoft.com/office/drawing/2014/main" id="{C307B6A5-71FF-44D7-AAEC-5BAD60C7F7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8139" y="3754975"/>
            <a:ext cx="1229623" cy="190405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Process B</a:t>
            </a:r>
          </a:p>
        </p:txBody>
      </p:sp>
      <p:sp>
        <p:nvSpPr>
          <p:cNvPr id="273" name="Rectangle 13">
            <a:extLst>
              <a:ext uri="{FF2B5EF4-FFF2-40B4-BE49-F238E27FC236}">
                <a16:creationId xmlns:a16="http://schemas.microsoft.com/office/drawing/2014/main" id="{CA07BF0D-06A8-43AA-BC73-90D7895079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946627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74" name="Rectangle 14">
            <a:extLst>
              <a:ext uri="{FF2B5EF4-FFF2-40B4-BE49-F238E27FC236}">
                <a16:creationId xmlns:a16="http://schemas.microsoft.com/office/drawing/2014/main" id="{D4CA9F96-549E-4103-8748-A8466C263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4128486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75" name="Rectangle 15">
            <a:extLst>
              <a:ext uri="{FF2B5EF4-FFF2-40B4-BE49-F238E27FC236}">
                <a16:creationId xmlns:a16="http://schemas.microsoft.com/office/drawing/2014/main" id="{225E5625-604C-4F40-AD88-03E483A616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4310361"/>
            <a:ext cx="1052698" cy="187881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276" name="Work Process Title">
            <a:extLst>
              <a:ext uri="{FF2B5EF4-FFF2-40B4-BE49-F238E27FC236}">
                <a16:creationId xmlns:a16="http://schemas.microsoft.com/office/drawing/2014/main" id="{7B89AB56-1191-4757-8BAB-7F5E20BEE8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9293" y="2644469"/>
            <a:ext cx="1236801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00FF"/>
                </a:solidFill>
                <a:cs typeface="Arial" charset="0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Specific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Processes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8902A-AF8B-4D62-8B86-B0705B99E848}"/>
              </a:ext>
            </a:extLst>
          </p:cNvPr>
          <p:cNvGrpSpPr/>
          <p:nvPr/>
        </p:nvGrpSpPr>
        <p:grpSpPr>
          <a:xfrm>
            <a:off x="384551" y="3460884"/>
            <a:ext cx="2300065" cy="491802"/>
            <a:chOff x="384551" y="3460884"/>
            <a:chExt cx="2300065" cy="491802"/>
          </a:xfrm>
        </p:grpSpPr>
        <p:sp>
          <p:nvSpPr>
            <p:cNvPr id="237" name="BCR1">
              <a:extLst>
                <a:ext uri="{FF2B5EF4-FFF2-40B4-BE49-F238E27FC236}">
                  <a16:creationId xmlns:a16="http://schemas.microsoft.com/office/drawing/2014/main" id="{29C198BB-2DAD-49DE-8031-62B733B62B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3766518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1</a:t>
              </a:r>
            </a:p>
          </p:txBody>
        </p:sp>
        <p:cxnSp>
          <p:nvCxnSpPr>
            <p:cNvPr id="242" name="BCR link 1">
              <a:extLst>
                <a:ext uri="{FF2B5EF4-FFF2-40B4-BE49-F238E27FC236}">
                  <a16:creationId xmlns:a16="http://schemas.microsoft.com/office/drawing/2014/main" id="{3210222F-F876-4A30-8ECE-FFDFE093F66D}"/>
                </a:ext>
              </a:extLst>
            </p:cNvPr>
            <p:cNvCxnSpPr>
              <a:cxnSpLocks noChangeShapeType="1"/>
              <a:stCxn id="233" idx="1"/>
              <a:endCxn id="237" idx="3"/>
            </p:cNvCxnSpPr>
            <p:nvPr/>
          </p:nvCxnSpPr>
          <p:spPr bwMode="gray">
            <a:xfrm rot="10800000" flipV="1">
              <a:off x="1508026" y="3460884"/>
              <a:ext cx="1176590" cy="39871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AD6859-428C-4F54-BEEB-9D09E651E63E}"/>
              </a:ext>
            </a:extLst>
          </p:cNvPr>
          <p:cNvGrpSpPr/>
          <p:nvPr/>
        </p:nvGrpSpPr>
        <p:grpSpPr>
          <a:xfrm>
            <a:off x="384551" y="3952950"/>
            <a:ext cx="2300065" cy="186168"/>
            <a:chOff x="384551" y="3952950"/>
            <a:chExt cx="2300065" cy="186168"/>
          </a:xfrm>
        </p:grpSpPr>
        <p:sp>
          <p:nvSpPr>
            <p:cNvPr id="238" name="BCR2">
              <a:extLst>
                <a:ext uri="{FF2B5EF4-FFF2-40B4-BE49-F238E27FC236}">
                  <a16:creationId xmlns:a16="http://schemas.microsoft.com/office/drawing/2014/main" id="{A0AA45EF-F7FB-47B5-A1CE-D740957425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3952950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2</a:t>
              </a:r>
            </a:p>
          </p:txBody>
        </p:sp>
        <p:cxnSp>
          <p:nvCxnSpPr>
            <p:cNvPr id="277" name="BCR link 2">
              <a:extLst>
                <a:ext uri="{FF2B5EF4-FFF2-40B4-BE49-F238E27FC236}">
                  <a16:creationId xmlns:a16="http://schemas.microsoft.com/office/drawing/2014/main" id="{AAA3042B-892E-4B6A-9273-EAEFEAB9C9AD}"/>
                </a:ext>
              </a:extLst>
            </p:cNvPr>
            <p:cNvCxnSpPr>
              <a:cxnSpLocks noChangeShapeType="1"/>
              <a:stCxn id="260" idx="1"/>
              <a:endCxn id="238" idx="3"/>
            </p:cNvCxnSpPr>
            <p:nvPr/>
          </p:nvCxnSpPr>
          <p:spPr bwMode="gray">
            <a:xfrm rot="10800000">
              <a:off x="1508026" y="4046034"/>
              <a:ext cx="1176590" cy="404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F2CCA4-2B47-4E43-BF58-11157EFC88B5}"/>
              </a:ext>
            </a:extLst>
          </p:cNvPr>
          <p:cNvGrpSpPr/>
          <p:nvPr/>
        </p:nvGrpSpPr>
        <p:grpSpPr>
          <a:xfrm>
            <a:off x="384551" y="4139383"/>
            <a:ext cx="2300065" cy="614626"/>
            <a:chOff x="384551" y="4139383"/>
            <a:chExt cx="2300065" cy="614626"/>
          </a:xfrm>
        </p:grpSpPr>
        <p:sp>
          <p:nvSpPr>
            <p:cNvPr id="239" name="BCR3">
              <a:extLst>
                <a:ext uri="{FF2B5EF4-FFF2-40B4-BE49-F238E27FC236}">
                  <a16:creationId xmlns:a16="http://schemas.microsoft.com/office/drawing/2014/main" id="{0D7F6145-6502-41B3-B895-C903E050BC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4139383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3</a:t>
              </a:r>
            </a:p>
          </p:txBody>
        </p:sp>
        <p:cxnSp>
          <p:nvCxnSpPr>
            <p:cNvPr id="278" name="BCR link 3">
              <a:extLst>
                <a:ext uri="{FF2B5EF4-FFF2-40B4-BE49-F238E27FC236}">
                  <a16:creationId xmlns:a16="http://schemas.microsoft.com/office/drawing/2014/main" id="{D88DB269-5581-48A4-A09F-2B63693D2A9C}"/>
                </a:ext>
              </a:extLst>
            </p:cNvPr>
            <p:cNvCxnSpPr>
              <a:cxnSpLocks noChangeShapeType="1"/>
              <a:stCxn id="264" idx="1"/>
              <a:endCxn id="239" idx="3"/>
            </p:cNvCxnSpPr>
            <p:nvPr/>
          </p:nvCxnSpPr>
          <p:spPr bwMode="gray">
            <a:xfrm rot="10800000">
              <a:off x="1508026" y="4232468"/>
              <a:ext cx="1176590" cy="521541"/>
            </a:xfrm>
            <a:prstGeom prst="curvedConnector3">
              <a:avLst>
                <a:gd name="adj1" fmla="val 72792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</p:grpSp>
      <p:pic>
        <p:nvPicPr>
          <p:cNvPr id="138" name="Logo Roche">
            <a:extLst>
              <a:ext uri="{FF2B5EF4-FFF2-40B4-BE49-F238E27FC236}">
                <a16:creationId xmlns:a16="http://schemas.microsoft.com/office/drawing/2014/main" id="{7E251E4F-1035-44AF-ACAB-39B080793C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210" y="1352104"/>
            <a:ext cx="941283" cy="528037"/>
          </a:xfrm>
          <a:prstGeom prst="rect">
            <a:avLst/>
          </a:prstGeom>
        </p:spPr>
      </p:pic>
      <p:grpSp>
        <p:nvGrpSpPr>
          <p:cNvPr id="10" name="Question">
            <a:extLst>
              <a:ext uri="{FF2B5EF4-FFF2-40B4-BE49-F238E27FC236}">
                <a16:creationId xmlns:a16="http://schemas.microsoft.com/office/drawing/2014/main" id="{92B8CEDF-67AE-428F-B62F-D17137C21342}"/>
              </a:ext>
            </a:extLst>
          </p:cNvPr>
          <p:cNvGrpSpPr/>
          <p:nvPr/>
        </p:nvGrpSpPr>
        <p:grpSpPr>
          <a:xfrm>
            <a:off x="6666773" y="2956134"/>
            <a:ext cx="2305050" cy="1265169"/>
            <a:chOff x="6666773" y="2956134"/>
            <a:chExt cx="2305050" cy="1265169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6BF80CCB-333A-4DF2-BFB2-1A2B5838D4BA}"/>
                </a:ext>
              </a:extLst>
            </p:cNvPr>
            <p:cNvSpPr/>
            <p:nvPr/>
          </p:nvSpPr>
          <p:spPr>
            <a:xfrm>
              <a:off x="6666773" y="3281927"/>
              <a:ext cx="2305050" cy="63558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F79E5-BDFD-48E9-853A-8C9A68B7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164963" y="2956134"/>
              <a:ext cx="1265169" cy="126516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19B5E7-6C2F-4AA5-922C-05AE1B6787AA}"/>
              </a:ext>
            </a:extLst>
          </p:cNvPr>
          <p:cNvGrpSpPr/>
          <p:nvPr/>
        </p:nvGrpSpPr>
        <p:grpSpPr>
          <a:xfrm>
            <a:off x="1816705" y="2738340"/>
            <a:ext cx="4098359" cy="2568877"/>
            <a:chOff x="1816705" y="2738340"/>
            <a:chExt cx="4098359" cy="2568877"/>
          </a:xfrm>
        </p:grpSpPr>
        <p:sp>
          <p:nvSpPr>
            <p:cNvPr id="232" name="Text Box 77">
              <a:extLst>
                <a:ext uri="{FF2B5EF4-FFF2-40B4-BE49-F238E27FC236}">
                  <a16:creationId xmlns:a16="http://schemas.microsoft.com/office/drawing/2014/main" id="{80F6104A-4B0D-433B-8A74-4947D27CB4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8265" y="2738340"/>
              <a:ext cx="746282" cy="135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 anchor="ctr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ISO_15288</a:t>
              </a:r>
            </a:p>
          </p:txBody>
        </p:sp>
        <p:sp>
          <p:nvSpPr>
            <p:cNvPr id="233" name="Rectangle 9">
              <a:extLst>
                <a:ext uri="{FF2B5EF4-FFF2-40B4-BE49-F238E27FC236}">
                  <a16:creationId xmlns:a16="http://schemas.microsoft.com/office/drawing/2014/main" id="{1D877538-AABC-491E-97CB-EF6FB620E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388272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1</a:t>
              </a:r>
            </a:p>
          </p:txBody>
        </p:sp>
        <p:sp>
          <p:nvSpPr>
            <p:cNvPr id="234" name="Rectangle 7">
              <a:extLst>
                <a:ext uri="{FF2B5EF4-FFF2-40B4-BE49-F238E27FC236}">
                  <a16:creationId xmlns:a16="http://schemas.microsoft.com/office/drawing/2014/main" id="{92CA2EED-6F31-4A8F-904E-4EC12E99ED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6705" y="3011484"/>
              <a:ext cx="1407213" cy="186168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A</a:t>
              </a:r>
            </a:p>
          </p:txBody>
        </p:sp>
        <p:sp>
          <p:nvSpPr>
            <p:cNvPr id="235" name="Rectangle 9">
              <a:extLst>
                <a:ext uri="{FF2B5EF4-FFF2-40B4-BE49-F238E27FC236}">
                  <a16:creationId xmlns:a16="http://schemas.microsoft.com/office/drawing/2014/main" id="{75FBE60D-4016-4336-8CFB-8997A16E0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3197646"/>
              <a:ext cx="786463" cy="187409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</a:p>
          </p:txBody>
        </p:sp>
        <p:cxnSp>
          <p:nvCxnSpPr>
            <p:cNvPr id="240" name="AutoShape 106">
              <a:extLst>
                <a:ext uri="{FF2B5EF4-FFF2-40B4-BE49-F238E27FC236}">
                  <a16:creationId xmlns:a16="http://schemas.microsoft.com/office/drawing/2014/main" id="{60052411-7433-4ADA-90A7-50514917EB11}"/>
                </a:ext>
              </a:extLst>
            </p:cNvPr>
            <p:cNvCxnSpPr>
              <a:cxnSpLocks noChangeShapeType="1"/>
              <a:stCxn id="260" idx="3"/>
              <a:endCxn id="270" idx="1"/>
            </p:cNvCxnSpPr>
            <p:nvPr/>
          </p:nvCxnSpPr>
          <p:spPr bwMode="gray">
            <a:xfrm flipV="1">
              <a:off x="3223918" y="3661659"/>
              <a:ext cx="2691146" cy="42477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241" name="AutoShape 106">
              <a:extLst>
                <a:ext uri="{FF2B5EF4-FFF2-40B4-BE49-F238E27FC236}">
                  <a16:creationId xmlns:a16="http://schemas.microsoft.com/office/drawing/2014/main" id="{BC07FC45-6711-4DC9-A562-056B1AFBD37E}"/>
                </a:ext>
              </a:extLst>
            </p:cNvPr>
            <p:cNvCxnSpPr>
              <a:cxnSpLocks noChangeShapeType="1"/>
              <a:stCxn id="258" idx="3"/>
              <a:endCxn id="268" idx="1"/>
            </p:cNvCxnSpPr>
            <p:nvPr/>
          </p:nvCxnSpPr>
          <p:spPr bwMode="gray">
            <a:xfrm flipV="1">
              <a:off x="3223918" y="3293116"/>
              <a:ext cx="2691146" cy="64836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57" name="Rectangle 9">
              <a:extLst>
                <a:ext uri="{FF2B5EF4-FFF2-40B4-BE49-F238E27FC236}">
                  <a16:creationId xmlns:a16="http://schemas.microsoft.com/office/drawing/2014/main" id="{4E89C9B3-B5D1-449C-985F-963AD851A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533224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n</a:t>
              </a:r>
            </a:p>
          </p:txBody>
        </p:sp>
        <p:sp>
          <p:nvSpPr>
            <p:cNvPr id="258" name="Rectangle 9">
              <a:extLst>
                <a:ext uri="{FF2B5EF4-FFF2-40B4-BE49-F238E27FC236}">
                  <a16:creationId xmlns:a16="http://schemas.microsoft.com/office/drawing/2014/main" id="{2402B389-FCBF-48DB-84E9-B33A4EAD63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868870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1</a:t>
              </a:r>
            </a:p>
          </p:txBody>
        </p:sp>
        <p:sp>
          <p:nvSpPr>
            <p:cNvPr id="259" name="Rectangle 9">
              <a:extLst>
                <a:ext uri="{FF2B5EF4-FFF2-40B4-BE49-F238E27FC236}">
                  <a16:creationId xmlns:a16="http://schemas.microsoft.com/office/drawing/2014/main" id="{045D76B3-52C3-4BC5-B958-946330E39F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3678244"/>
              <a:ext cx="786463" cy="187409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260" name="Rectangle 9">
              <a:extLst>
                <a:ext uri="{FF2B5EF4-FFF2-40B4-BE49-F238E27FC236}">
                  <a16:creationId xmlns:a16="http://schemas.microsoft.com/office/drawing/2014/main" id="{F613CA4D-345B-42C0-B805-AC5D355741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013822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n</a:t>
              </a:r>
            </a:p>
          </p:txBody>
        </p:sp>
        <p:sp>
          <p:nvSpPr>
            <p:cNvPr id="261" name="Rectangle 9">
              <a:extLst>
                <a:ext uri="{FF2B5EF4-FFF2-40B4-BE49-F238E27FC236}">
                  <a16:creationId xmlns:a16="http://schemas.microsoft.com/office/drawing/2014/main" id="{21B3DF11-AB6A-43DA-9C7A-997297C337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536444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1</a:t>
              </a:r>
            </a:p>
          </p:txBody>
        </p:sp>
        <p:sp>
          <p:nvSpPr>
            <p:cNvPr id="262" name="Rectangle 7">
              <a:extLst>
                <a:ext uri="{FF2B5EF4-FFF2-40B4-BE49-F238E27FC236}">
                  <a16:creationId xmlns:a16="http://schemas.microsoft.com/office/drawing/2014/main" id="{D7BB385F-6E3A-4201-80E3-79762830A9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6705" y="4159656"/>
              <a:ext cx="1407213" cy="186168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B</a:t>
              </a:r>
            </a:p>
          </p:txBody>
        </p:sp>
        <p:sp>
          <p:nvSpPr>
            <p:cNvPr id="263" name="Rectangle 9">
              <a:extLst>
                <a:ext uri="{FF2B5EF4-FFF2-40B4-BE49-F238E27FC236}">
                  <a16:creationId xmlns:a16="http://schemas.microsoft.com/office/drawing/2014/main" id="{92B347A3-5F82-4C83-A6E9-7392CAD7C4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4345818"/>
              <a:ext cx="786463" cy="187409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</a:p>
          </p:txBody>
        </p:sp>
        <p:sp>
          <p:nvSpPr>
            <p:cNvPr id="264" name="Rectangle 9">
              <a:extLst>
                <a:ext uri="{FF2B5EF4-FFF2-40B4-BE49-F238E27FC236}">
                  <a16:creationId xmlns:a16="http://schemas.microsoft.com/office/drawing/2014/main" id="{B5218C6C-FC3D-457D-9340-B949BD13C9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681396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n</a:t>
              </a:r>
            </a:p>
          </p:txBody>
        </p:sp>
        <p:sp>
          <p:nvSpPr>
            <p:cNvPr id="265" name="Rectangle 9">
              <a:extLst>
                <a:ext uri="{FF2B5EF4-FFF2-40B4-BE49-F238E27FC236}">
                  <a16:creationId xmlns:a16="http://schemas.microsoft.com/office/drawing/2014/main" id="{84424FA8-267F-47E4-A22B-EF13677C57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5017042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1</a:t>
              </a:r>
            </a:p>
          </p:txBody>
        </p:sp>
        <p:sp>
          <p:nvSpPr>
            <p:cNvPr id="266" name="Rectangle 9">
              <a:extLst>
                <a:ext uri="{FF2B5EF4-FFF2-40B4-BE49-F238E27FC236}">
                  <a16:creationId xmlns:a16="http://schemas.microsoft.com/office/drawing/2014/main" id="{0996EA78-0195-4D7B-9FC6-8722D28771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4826416"/>
              <a:ext cx="786463" cy="187409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267" name="Rectangle 9">
              <a:extLst>
                <a:ext uri="{FF2B5EF4-FFF2-40B4-BE49-F238E27FC236}">
                  <a16:creationId xmlns:a16="http://schemas.microsoft.com/office/drawing/2014/main" id="{5B948EE3-A78C-4A31-80C2-B6A3B4ECE0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5161994"/>
              <a:ext cx="539302" cy="145223"/>
            </a:xfrm>
            <a:prstGeom prst="rect">
              <a:avLst/>
            </a:prstGeom>
            <a:noFill/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n</a:t>
              </a:r>
            </a:p>
          </p:txBody>
        </p:sp>
        <p:cxnSp>
          <p:nvCxnSpPr>
            <p:cNvPr id="156" name="AutoShape 106">
              <a:extLst>
                <a:ext uri="{FF2B5EF4-FFF2-40B4-BE49-F238E27FC236}">
                  <a16:creationId xmlns:a16="http://schemas.microsoft.com/office/drawing/2014/main" id="{789A22FE-D5C4-4466-AFE0-D6034279FB21}"/>
                </a:ext>
              </a:extLst>
            </p:cNvPr>
            <p:cNvCxnSpPr>
              <a:cxnSpLocks noChangeShapeType="1"/>
              <a:stCxn id="265" idx="3"/>
              <a:endCxn id="274" idx="1"/>
            </p:cNvCxnSpPr>
            <p:nvPr/>
          </p:nvCxnSpPr>
          <p:spPr bwMode="gray">
            <a:xfrm flipV="1">
              <a:off x="3223918" y="4221805"/>
              <a:ext cx="2691146" cy="86784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60" name="AutoShape 106">
              <a:extLst>
                <a:ext uri="{FF2B5EF4-FFF2-40B4-BE49-F238E27FC236}">
                  <a16:creationId xmlns:a16="http://schemas.microsoft.com/office/drawing/2014/main" id="{DF5657E6-4EE5-49D3-8F43-BBBEBE38D389}"/>
                </a:ext>
              </a:extLst>
            </p:cNvPr>
            <p:cNvCxnSpPr>
              <a:cxnSpLocks noChangeShapeType="1"/>
              <a:stCxn id="267" idx="3"/>
              <a:endCxn id="273" idx="1"/>
            </p:cNvCxnSpPr>
            <p:nvPr/>
          </p:nvCxnSpPr>
          <p:spPr bwMode="gray">
            <a:xfrm flipV="1">
              <a:off x="3223918" y="4039946"/>
              <a:ext cx="2691146" cy="1194660"/>
            </a:xfrm>
            <a:prstGeom prst="curvedConnector3">
              <a:avLst>
                <a:gd name="adj1" fmla="val 44790"/>
              </a:avLst>
            </a:prstGeom>
            <a:noFill/>
            <a:ln w="9525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8D053B2-4185-4BF1-BAAC-A6453359F214}"/>
              </a:ext>
            </a:extLst>
          </p:cNvPr>
          <p:cNvSpPr/>
          <p:nvPr/>
        </p:nvSpPr>
        <p:spPr>
          <a:xfrm>
            <a:off x="3326596" y="3031451"/>
            <a:ext cx="1147221" cy="23797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9358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40" grpId="0"/>
      <p:bldP spid="176" grpId="0" animBg="1"/>
      <p:bldP spid="177" grpId="0" animBg="1"/>
      <p:bldP spid="178" grpId="0" animBg="1"/>
      <p:bldP spid="236" grpId="0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 Control Room" descr="A close up of a computer&#10;&#10;Description automatically generated">
            <a:extLst>
              <a:ext uri="{FF2B5EF4-FFF2-40B4-BE49-F238E27FC236}">
                <a16:creationId xmlns:a16="http://schemas.microsoft.com/office/drawing/2014/main" id="{9358940E-807B-4C15-9B6A-4F171133D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19" y="2479176"/>
            <a:ext cx="3805130" cy="21308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84E180F3-C090-4630-9E0A-D87B30CEAF9B}"/>
              </a:ext>
            </a:extLst>
          </p:cNvPr>
          <p:cNvSpPr/>
          <p:nvPr/>
        </p:nvSpPr>
        <p:spPr>
          <a:xfrm>
            <a:off x="8592321" y="3439097"/>
            <a:ext cx="30147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ASK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07C6A2A-3C9D-456A-99C8-42B429ECC1F4}"/>
              </a:ext>
            </a:extLst>
          </p:cNvPr>
          <p:cNvSpPr/>
          <p:nvPr/>
        </p:nvSpPr>
        <p:spPr>
          <a:xfrm>
            <a:off x="8592321" y="2579170"/>
            <a:ext cx="30147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Systems</a:t>
            </a:r>
          </a:p>
        </p:txBody>
      </p:sp>
      <p:pic>
        <p:nvPicPr>
          <p:cNvPr id="18440" name="Logo JD" descr="Image result for john deere logo">
            <a:extLst>
              <a:ext uri="{FF2B5EF4-FFF2-40B4-BE49-F238E27FC236}">
                <a16:creationId xmlns:a16="http://schemas.microsoft.com/office/drawing/2014/main" id="{A5370DEB-FAAE-4608-ACF7-67123478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63" y="1252761"/>
            <a:ext cx="1013708" cy="7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Logo PG" descr="Image result for P&amp;G logo">
            <a:extLst>
              <a:ext uri="{FF2B5EF4-FFF2-40B4-BE49-F238E27FC236}">
                <a16:creationId xmlns:a16="http://schemas.microsoft.com/office/drawing/2014/main" id="{181AE289-1712-45A6-9E3A-D7513444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79" y="1290590"/>
            <a:ext cx="912615" cy="6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8135-E737-4A31-AFF3-6395A8D4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KBSE Consortium Analysis</a:t>
            </a:r>
          </a:p>
        </p:txBody>
      </p:sp>
      <p:pic>
        <p:nvPicPr>
          <p:cNvPr id="18434" name="Logo Boeing" descr="Image result for boeing logo">
            <a:extLst>
              <a:ext uri="{FF2B5EF4-FFF2-40B4-BE49-F238E27FC236}">
                <a16:creationId xmlns:a16="http://schemas.microsoft.com/office/drawing/2014/main" id="{CED46F45-AC43-4CBE-B11B-4D6845B3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72" y="1455816"/>
            <a:ext cx="1419591" cy="3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Logo SAIC" descr="Image result for saic logo">
            <a:extLst>
              <a:ext uri="{FF2B5EF4-FFF2-40B4-BE49-F238E27FC236}">
                <a16:creationId xmlns:a16="http://schemas.microsoft.com/office/drawing/2014/main" id="{48313D2B-C402-42BC-9177-7D1F1C4B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692" y="1277440"/>
            <a:ext cx="709289" cy="7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Lev 3 WP">
            <a:extLst>
              <a:ext uri="{FF2B5EF4-FFF2-40B4-BE49-F238E27FC236}">
                <a16:creationId xmlns:a16="http://schemas.microsoft.com/office/drawing/2014/main" id="{F26A580D-A501-4B57-BFDC-6E9EB3326441}"/>
              </a:ext>
            </a:extLst>
          </p:cNvPr>
          <p:cNvSpPr/>
          <p:nvPr/>
        </p:nvSpPr>
        <p:spPr>
          <a:xfrm>
            <a:off x="5707325" y="2400503"/>
            <a:ext cx="1768986" cy="2113671"/>
          </a:xfrm>
          <a:prstGeom prst="roundRect">
            <a:avLst/>
          </a:prstGeom>
          <a:solidFill>
            <a:srgbClr val="969696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77" name="Lev 2 WP">
            <a:extLst>
              <a:ext uri="{FF2B5EF4-FFF2-40B4-BE49-F238E27FC236}">
                <a16:creationId xmlns:a16="http://schemas.microsoft.com/office/drawing/2014/main" id="{D2152867-2159-4BD8-BF33-227FC420A4BA}"/>
              </a:ext>
            </a:extLst>
          </p:cNvPr>
          <p:cNvSpPr/>
          <p:nvPr/>
        </p:nvSpPr>
        <p:spPr>
          <a:xfrm>
            <a:off x="5607635" y="2492569"/>
            <a:ext cx="1768986" cy="2113671"/>
          </a:xfrm>
          <a:prstGeom prst="roundRect">
            <a:avLst/>
          </a:prstGeom>
          <a:solidFill>
            <a:srgbClr val="C0C0C0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78" name="Lev 1 WP">
            <a:extLst>
              <a:ext uri="{FF2B5EF4-FFF2-40B4-BE49-F238E27FC236}">
                <a16:creationId xmlns:a16="http://schemas.microsoft.com/office/drawing/2014/main" id="{1610B1A8-4A7B-44E0-83FB-293A0CC7AF2E}"/>
              </a:ext>
            </a:extLst>
          </p:cNvPr>
          <p:cNvSpPr/>
          <p:nvPr/>
        </p:nvSpPr>
        <p:spPr>
          <a:xfrm>
            <a:off x="5500653" y="2583154"/>
            <a:ext cx="1768986" cy="211367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79" name="Rectangle 10">
            <a:extLst>
              <a:ext uri="{FF2B5EF4-FFF2-40B4-BE49-F238E27FC236}">
                <a16:creationId xmlns:a16="http://schemas.microsoft.com/office/drawing/2014/main" id="{3FA918F8-3899-4DF4-9B7D-74454B4E76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4004559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n.1</a:t>
            </a:r>
          </a:p>
        </p:txBody>
      </p:sp>
      <p:sp>
        <p:nvSpPr>
          <p:cNvPr id="180" name="Rectangle 10">
            <a:extLst>
              <a:ext uri="{FF2B5EF4-FFF2-40B4-BE49-F238E27FC236}">
                <a16:creationId xmlns:a16="http://schemas.microsoft.com/office/drawing/2014/main" id="{A1B3F6FD-C845-4C62-9915-220C9442C0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4145684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n.2</a:t>
            </a:r>
          </a:p>
        </p:txBody>
      </p:sp>
      <p:sp>
        <p:nvSpPr>
          <p:cNvPr id="181" name="Rectangle 10">
            <a:extLst>
              <a:ext uri="{FF2B5EF4-FFF2-40B4-BE49-F238E27FC236}">
                <a16:creationId xmlns:a16="http://schemas.microsoft.com/office/drawing/2014/main" id="{0A6C9464-D14B-4642-9FD6-7EBC6871B8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4285415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n.3</a:t>
            </a:r>
          </a:p>
        </p:txBody>
      </p:sp>
      <p:sp>
        <p:nvSpPr>
          <p:cNvPr id="182" name="Rectangle 10">
            <a:extLst>
              <a:ext uri="{FF2B5EF4-FFF2-40B4-BE49-F238E27FC236}">
                <a16:creationId xmlns:a16="http://schemas.microsoft.com/office/drawing/2014/main" id="{EF3E1359-18D5-42AC-A779-33D69D66E6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4800330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1.1</a:t>
            </a:r>
          </a:p>
        </p:txBody>
      </p:sp>
      <p:sp>
        <p:nvSpPr>
          <p:cNvPr id="183" name="Rectangle 7">
            <a:extLst>
              <a:ext uri="{FF2B5EF4-FFF2-40B4-BE49-F238E27FC236}">
                <a16:creationId xmlns:a16="http://schemas.microsoft.com/office/drawing/2014/main" id="{B3B8A1E0-9104-4D24-A15E-80D645697E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6979" y="4423833"/>
            <a:ext cx="1321075" cy="189144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B</a:t>
            </a:r>
          </a:p>
        </p:txBody>
      </p:sp>
      <p:sp>
        <p:nvSpPr>
          <p:cNvPr id="184" name="Rectangle 10">
            <a:extLst>
              <a:ext uri="{FF2B5EF4-FFF2-40B4-BE49-F238E27FC236}">
                <a16:creationId xmlns:a16="http://schemas.microsoft.com/office/drawing/2014/main" id="{8DECD81B-59F3-4AAC-9A1B-7AE066D403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4941455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1.2</a:t>
            </a:r>
          </a:p>
        </p:txBody>
      </p:sp>
      <p:sp>
        <p:nvSpPr>
          <p:cNvPr id="185" name="Rectangle 10">
            <a:extLst>
              <a:ext uri="{FF2B5EF4-FFF2-40B4-BE49-F238E27FC236}">
                <a16:creationId xmlns:a16="http://schemas.microsoft.com/office/drawing/2014/main" id="{9F499680-00E1-462C-93E6-5D2D9E2F6C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5081186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1.3</a:t>
            </a:r>
          </a:p>
        </p:txBody>
      </p:sp>
      <p:sp>
        <p:nvSpPr>
          <p:cNvPr id="186" name="Rectangle 10">
            <a:extLst>
              <a:ext uri="{FF2B5EF4-FFF2-40B4-BE49-F238E27FC236}">
                <a16:creationId xmlns:a16="http://schemas.microsoft.com/office/drawing/2014/main" id="{08F830D0-576F-411A-87B2-3188C95F73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5412746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n.1</a:t>
            </a:r>
          </a:p>
        </p:txBody>
      </p:sp>
      <p:sp>
        <p:nvSpPr>
          <p:cNvPr id="187" name="Rectangle 10">
            <a:extLst>
              <a:ext uri="{FF2B5EF4-FFF2-40B4-BE49-F238E27FC236}">
                <a16:creationId xmlns:a16="http://schemas.microsoft.com/office/drawing/2014/main" id="{69D85BB9-D6E7-4841-BA97-FAA89278B5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5553871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n.2</a:t>
            </a:r>
          </a:p>
        </p:txBody>
      </p:sp>
      <p:sp>
        <p:nvSpPr>
          <p:cNvPr id="188" name="Rectangle 10">
            <a:extLst>
              <a:ext uri="{FF2B5EF4-FFF2-40B4-BE49-F238E27FC236}">
                <a16:creationId xmlns:a16="http://schemas.microsoft.com/office/drawing/2014/main" id="{F149A369-B5B9-4FB6-B102-CB8C4F9510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5693602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n.3</a:t>
            </a:r>
          </a:p>
        </p:txBody>
      </p:sp>
      <p:sp>
        <p:nvSpPr>
          <p:cNvPr id="189" name="Rectangle 9">
            <a:extLst>
              <a:ext uri="{FF2B5EF4-FFF2-40B4-BE49-F238E27FC236}">
                <a16:creationId xmlns:a16="http://schemas.microsoft.com/office/drawing/2014/main" id="{9DBFF63F-8D1D-448A-8B0B-322CAC532F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5356" y="4612261"/>
            <a:ext cx="1052698" cy="187881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Type 1</a:t>
            </a:r>
          </a:p>
        </p:txBody>
      </p:sp>
      <p:sp>
        <p:nvSpPr>
          <p:cNvPr id="190" name="Rectangle 9">
            <a:extLst>
              <a:ext uri="{FF2B5EF4-FFF2-40B4-BE49-F238E27FC236}">
                <a16:creationId xmlns:a16="http://schemas.microsoft.com/office/drawing/2014/main" id="{67945BCE-0EAE-439E-858F-D887410303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5356" y="5224677"/>
            <a:ext cx="1052698" cy="187881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Type n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2F2C2A40-B9DD-4FFD-9083-2124745CD877}"/>
              </a:ext>
            </a:extLst>
          </p:cNvPr>
          <p:cNvSpPr/>
          <p:nvPr/>
        </p:nvSpPr>
        <p:spPr>
          <a:xfrm>
            <a:off x="3718373" y="1213104"/>
            <a:ext cx="2483392" cy="9523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>
                <a:alpha val="9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93" name="Text Box 81">
            <a:extLst>
              <a:ext uri="{FF2B5EF4-FFF2-40B4-BE49-F238E27FC236}">
                <a16:creationId xmlns:a16="http://schemas.microsoft.com/office/drawing/2014/main" id="{5162A585-3BBF-4B04-AABD-54AD9D5C29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82560" y="2676785"/>
            <a:ext cx="717428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00FF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</p:txBody>
      </p:sp>
      <p:sp>
        <p:nvSpPr>
          <p:cNvPr id="194" name="Rectangle 25">
            <a:extLst>
              <a:ext uri="{FF2B5EF4-FFF2-40B4-BE49-F238E27FC236}">
                <a16:creationId xmlns:a16="http://schemas.microsoft.com/office/drawing/2014/main" id="{04C50651-C2DD-40BE-8916-66C567B87A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4728792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1</a:t>
            </a:r>
          </a:p>
        </p:txBody>
      </p:sp>
      <p:sp>
        <p:nvSpPr>
          <p:cNvPr id="195" name="Rectangle 26">
            <a:extLst>
              <a:ext uri="{FF2B5EF4-FFF2-40B4-BE49-F238E27FC236}">
                <a16:creationId xmlns:a16="http://schemas.microsoft.com/office/drawing/2014/main" id="{999E7343-234B-4BE1-8969-5F1E5B5F44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4917938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2</a:t>
            </a:r>
          </a:p>
        </p:txBody>
      </p:sp>
      <p:sp>
        <p:nvSpPr>
          <p:cNvPr id="196" name="Rectangle 27">
            <a:extLst>
              <a:ext uri="{FF2B5EF4-FFF2-40B4-BE49-F238E27FC236}">
                <a16:creationId xmlns:a16="http://schemas.microsoft.com/office/drawing/2014/main" id="{7E27CE76-42E5-4E4E-B710-B1B3AEB154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5107080"/>
            <a:ext cx="962202" cy="19040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3</a:t>
            </a:r>
          </a:p>
        </p:txBody>
      </p:sp>
      <p:sp>
        <p:nvSpPr>
          <p:cNvPr id="197" name="Rectangle 29">
            <a:extLst>
              <a:ext uri="{FF2B5EF4-FFF2-40B4-BE49-F238E27FC236}">
                <a16:creationId xmlns:a16="http://schemas.microsoft.com/office/drawing/2014/main" id="{BC18D1AD-842A-45CA-89B9-D5CBEC91BE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3967172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1</a:t>
            </a:r>
          </a:p>
        </p:txBody>
      </p:sp>
      <p:sp>
        <p:nvSpPr>
          <p:cNvPr id="198" name="Rectangle 30">
            <a:extLst>
              <a:ext uri="{FF2B5EF4-FFF2-40B4-BE49-F238E27FC236}">
                <a16:creationId xmlns:a16="http://schemas.microsoft.com/office/drawing/2014/main" id="{056F6A49-1435-4C06-9A66-882FB72A2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4156317"/>
            <a:ext cx="962202" cy="19040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2</a:t>
            </a:r>
          </a:p>
        </p:txBody>
      </p:sp>
      <p:sp>
        <p:nvSpPr>
          <p:cNvPr id="199" name="Rectangle 31">
            <a:extLst>
              <a:ext uri="{FF2B5EF4-FFF2-40B4-BE49-F238E27FC236}">
                <a16:creationId xmlns:a16="http://schemas.microsoft.com/office/drawing/2014/main" id="{025856E9-30FB-4C0C-BD68-E6BF69E2C7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4345460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3</a:t>
            </a:r>
          </a:p>
        </p:txBody>
      </p:sp>
      <p:sp>
        <p:nvSpPr>
          <p:cNvPr id="200" name="Rectangle 20">
            <a:extLst>
              <a:ext uri="{FF2B5EF4-FFF2-40B4-BE49-F238E27FC236}">
                <a16:creationId xmlns:a16="http://schemas.microsoft.com/office/drawing/2014/main" id="{19C7D15A-9B1E-4D6C-9DFC-EE6476153C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87240" y="3024420"/>
            <a:ext cx="1229623" cy="189144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A</a:t>
            </a:r>
          </a:p>
        </p:txBody>
      </p:sp>
      <p:sp>
        <p:nvSpPr>
          <p:cNvPr id="201" name="Rectangle 23">
            <a:extLst>
              <a:ext uri="{FF2B5EF4-FFF2-40B4-BE49-F238E27FC236}">
                <a16:creationId xmlns:a16="http://schemas.microsoft.com/office/drawing/2014/main" id="{065613D0-91C6-4853-9941-D50DB9E4CD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3591851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3</a:t>
            </a:r>
          </a:p>
        </p:txBody>
      </p:sp>
      <p:sp>
        <p:nvSpPr>
          <p:cNvPr id="202" name="Rectangle 24">
            <a:extLst>
              <a:ext uri="{FF2B5EF4-FFF2-40B4-BE49-F238E27FC236}">
                <a16:creationId xmlns:a16="http://schemas.microsoft.com/office/drawing/2014/main" id="{A1F6EFD3-55FF-407A-A48B-5D01AC1CE5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87240" y="3780994"/>
            <a:ext cx="1229623" cy="190405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B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2">
            <a:extLst>
              <a:ext uri="{FF2B5EF4-FFF2-40B4-BE49-F238E27FC236}">
                <a16:creationId xmlns:a16="http://schemas.microsoft.com/office/drawing/2014/main" id="{86C63DE1-5E64-4759-96B7-1CA303701F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3402705"/>
            <a:ext cx="962202" cy="189144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2</a:t>
            </a:r>
          </a:p>
        </p:txBody>
      </p:sp>
      <p:sp>
        <p:nvSpPr>
          <p:cNvPr id="204" name="Rectangle 21">
            <a:extLst>
              <a:ext uri="{FF2B5EF4-FFF2-40B4-BE49-F238E27FC236}">
                <a16:creationId xmlns:a16="http://schemas.microsoft.com/office/drawing/2014/main" id="{E036A036-1E4E-470C-AF1B-5318F7E4D6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54657" y="3213562"/>
            <a:ext cx="962202" cy="19040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Step 1</a:t>
            </a:r>
          </a:p>
        </p:txBody>
      </p:sp>
      <p:sp>
        <p:nvSpPr>
          <p:cNvPr id="205" name="Text Box 79">
            <a:extLst>
              <a:ext uri="{FF2B5EF4-FFF2-40B4-BE49-F238E27FC236}">
                <a16:creationId xmlns:a16="http://schemas.microsoft.com/office/drawing/2014/main" id="{4D2A9BE7-6FB3-464B-9D4F-FD9DE3A528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53108" y="2676785"/>
            <a:ext cx="779946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/>
          <a:p>
            <a:pPr algn="ctr" defTabSz="32409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algn="ctr" defTabSz="32409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06" name="Rectangle 97">
            <a:extLst>
              <a:ext uri="{FF2B5EF4-FFF2-40B4-BE49-F238E27FC236}">
                <a16:creationId xmlns:a16="http://schemas.microsoft.com/office/drawing/2014/main" id="{53C79DDC-FBC7-48BB-9215-130D413E0A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3181" y="3203707"/>
            <a:ext cx="927487" cy="188552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A</a:t>
            </a:r>
          </a:p>
        </p:txBody>
      </p:sp>
      <p:sp>
        <p:nvSpPr>
          <p:cNvPr id="207" name="Rectangle 98">
            <a:extLst>
              <a:ext uri="{FF2B5EF4-FFF2-40B4-BE49-F238E27FC236}">
                <a16:creationId xmlns:a16="http://schemas.microsoft.com/office/drawing/2014/main" id="{A24CDA0B-1253-40F0-B86C-8DD95F5D8E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3181" y="3390476"/>
            <a:ext cx="927487" cy="190331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B</a:t>
            </a:r>
          </a:p>
        </p:txBody>
      </p:sp>
      <p:sp>
        <p:nvSpPr>
          <p:cNvPr id="208" name="Rectangle 99">
            <a:extLst>
              <a:ext uri="{FF2B5EF4-FFF2-40B4-BE49-F238E27FC236}">
                <a16:creationId xmlns:a16="http://schemas.microsoft.com/office/drawing/2014/main" id="{2254B3EC-AB6B-48F9-9400-2B2EB7D5C9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1148" y="3934786"/>
            <a:ext cx="929520" cy="188552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A</a:t>
            </a:r>
          </a:p>
        </p:txBody>
      </p:sp>
      <p:sp>
        <p:nvSpPr>
          <p:cNvPr id="209" name="Rectangle 103">
            <a:extLst>
              <a:ext uri="{FF2B5EF4-FFF2-40B4-BE49-F238E27FC236}">
                <a16:creationId xmlns:a16="http://schemas.microsoft.com/office/drawing/2014/main" id="{BCC6AF01-DB96-41C4-B675-FE9185CBC0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3181" y="4121554"/>
            <a:ext cx="927487" cy="190330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C</a:t>
            </a:r>
          </a:p>
        </p:txBody>
      </p:sp>
      <p:sp>
        <p:nvSpPr>
          <p:cNvPr id="211" name="Rectangle 64">
            <a:extLst>
              <a:ext uri="{FF2B5EF4-FFF2-40B4-BE49-F238E27FC236}">
                <a16:creationId xmlns:a16="http://schemas.microsoft.com/office/drawing/2014/main" id="{F9F00E41-08B4-4A06-9192-0C0F67633D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838" y="3017169"/>
            <a:ext cx="1067830" cy="188552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 1</a:t>
            </a:r>
          </a:p>
        </p:txBody>
      </p:sp>
      <p:sp>
        <p:nvSpPr>
          <p:cNvPr id="212" name="Rectangle 65">
            <a:extLst>
              <a:ext uri="{FF2B5EF4-FFF2-40B4-BE49-F238E27FC236}">
                <a16:creationId xmlns:a16="http://schemas.microsoft.com/office/drawing/2014/main" id="{02F2435E-CEB7-4096-BEB1-13A477D2C4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838" y="3744453"/>
            <a:ext cx="1067830" cy="190330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 2</a:t>
            </a:r>
          </a:p>
        </p:txBody>
      </p:sp>
      <p:cxnSp>
        <p:nvCxnSpPr>
          <p:cNvPr id="216" name="AutoShape 70">
            <a:extLst>
              <a:ext uri="{FF2B5EF4-FFF2-40B4-BE49-F238E27FC236}">
                <a16:creationId xmlns:a16="http://schemas.microsoft.com/office/drawing/2014/main" id="{5077876C-C10F-4E0A-A09E-7A395DBCAA3C}"/>
              </a:ext>
            </a:extLst>
          </p:cNvPr>
          <p:cNvCxnSpPr>
            <a:cxnSpLocks noChangeShapeType="1"/>
            <a:stCxn id="270" idx="3"/>
            <a:endCxn id="208" idx="1"/>
          </p:cNvCxnSpPr>
          <p:nvPr/>
        </p:nvCxnSpPr>
        <p:spPr bwMode="gray">
          <a:xfrm>
            <a:off x="6967762" y="3661659"/>
            <a:ext cx="1603386" cy="36740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17" name="AutoShape 104">
            <a:extLst>
              <a:ext uri="{FF2B5EF4-FFF2-40B4-BE49-F238E27FC236}">
                <a16:creationId xmlns:a16="http://schemas.microsoft.com/office/drawing/2014/main" id="{42BAD781-CA61-4D70-90B3-BB50244EEB0A}"/>
              </a:ext>
            </a:extLst>
          </p:cNvPr>
          <p:cNvCxnSpPr>
            <a:cxnSpLocks noChangeShapeType="1"/>
            <a:stCxn id="274" idx="3"/>
            <a:endCxn id="209" idx="1"/>
          </p:cNvCxnSpPr>
          <p:nvPr/>
        </p:nvCxnSpPr>
        <p:spPr bwMode="gray">
          <a:xfrm flipV="1">
            <a:off x="6967762" y="4216719"/>
            <a:ext cx="1605419" cy="508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18" name="AutoShape 106">
            <a:extLst>
              <a:ext uri="{FF2B5EF4-FFF2-40B4-BE49-F238E27FC236}">
                <a16:creationId xmlns:a16="http://schemas.microsoft.com/office/drawing/2014/main" id="{627B6266-487E-402E-AE11-9F53A7C97B46}"/>
              </a:ext>
            </a:extLst>
          </p:cNvPr>
          <p:cNvCxnSpPr>
            <a:cxnSpLocks noChangeShapeType="1"/>
            <a:stCxn id="268" idx="3"/>
            <a:endCxn id="206" idx="1"/>
          </p:cNvCxnSpPr>
          <p:nvPr/>
        </p:nvCxnSpPr>
        <p:spPr bwMode="gray">
          <a:xfrm>
            <a:off x="6967762" y="3293116"/>
            <a:ext cx="1605419" cy="48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sp>
        <p:nvSpPr>
          <p:cNvPr id="219" name="Rectangle 10">
            <a:extLst>
              <a:ext uri="{FF2B5EF4-FFF2-40B4-BE49-F238E27FC236}">
                <a16:creationId xmlns:a16="http://schemas.microsoft.com/office/drawing/2014/main" id="{C593F4B8-FA8E-4A8B-837A-B9618CF5D1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3387244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1.1</a:t>
            </a:r>
          </a:p>
        </p:txBody>
      </p:sp>
      <p:sp>
        <p:nvSpPr>
          <p:cNvPr id="220" name="Rectangle 7">
            <a:extLst>
              <a:ext uri="{FF2B5EF4-FFF2-40B4-BE49-F238E27FC236}">
                <a16:creationId xmlns:a16="http://schemas.microsoft.com/office/drawing/2014/main" id="{2172EB69-045D-4FDF-9413-3DE2A04DE2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6979" y="3006937"/>
            <a:ext cx="1321075" cy="189144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A</a:t>
            </a:r>
          </a:p>
        </p:txBody>
      </p:sp>
      <p:sp>
        <p:nvSpPr>
          <p:cNvPr id="221" name="Text Box 77">
            <a:extLst>
              <a:ext uri="{FF2B5EF4-FFF2-40B4-BE49-F238E27FC236}">
                <a16:creationId xmlns:a16="http://schemas.microsoft.com/office/drawing/2014/main" id="{D0CAAC76-BDCC-458A-A164-841FC9CA2C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84837" y="2738340"/>
            <a:ext cx="1166270" cy="13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324094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ISO_15288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+SAIC</a:t>
            </a:r>
          </a:p>
        </p:txBody>
      </p:sp>
      <p:cxnSp>
        <p:nvCxnSpPr>
          <p:cNvPr id="222" name="AutoShape 32">
            <a:extLst>
              <a:ext uri="{FF2B5EF4-FFF2-40B4-BE49-F238E27FC236}">
                <a16:creationId xmlns:a16="http://schemas.microsoft.com/office/drawing/2014/main" id="{3B8C6855-6EFA-43F7-BB6D-1F0E1D98D773}"/>
              </a:ext>
            </a:extLst>
          </p:cNvPr>
          <p:cNvCxnSpPr>
            <a:cxnSpLocks noChangeShapeType="1"/>
            <a:stCxn id="200" idx="1"/>
            <a:endCxn id="206" idx="3"/>
          </p:cNvCxnSpPr>
          <p:nvPr/>
        </p:nvCxnSpPr>
        <p:spPr bwMode="gray">
          <a:xfrm flipH="1">
            <a:off x="9500668" y="3118992"/>
            <a:ext cx="486572" cy="178991"/>
          </a:xfrm>
          <a:prstGeom prst="straightConnector1">
            <a:avLst/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3" name="AutoShape 33">
            <a:extLst>
              <a:ext uri="{FF2B5EF4-FFF2-40B4-BE49-F238E27FC236}">
                <a16:creationId xmlns:a16="http://schemas.microsoft.com/office/drawing/2014/main" id="{78D50E64-BAF6-4E58-9486-3463254D2E4F}"/>
              </a:ext>
            </a:extLst>
          </p:cNvPr>
          <p:cNvCxnSpPr>
            <a:cxnSpLocks noChangeShapeType="1"/>
            <a:stCxn id="200" idx="1"/>
            <a:endCxn id="208" idx="3"/>
          </p:cNvCxnSpPr>
          <p:nvPr/>
        </p:nvCxnSpPr>
        <p:spPr bwMode="gray">
          <a:xfrm flipH="1">
            <a:off x="9500668" y="3118992"/>
            <a:ext cx="486572" cy="910070"/>
          </a:xfrm>
          <a:prstGeom prst="straightConnector1">
            <a:avLst/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4" name="AutoShape 35">
            <a:extLst>
              <a:ext uri="{FF2B5EF4-FFF2-40B4-BE49-F238E27FC236}">
                <a16:creationId xmlns:a16="http://schemas.microsoft.com/office/drawing/2014/main" id="{25D26947-1569-4314-B074-5BA55EFA6F5A}"/>
              </a:ext>
            </a:extLst>
          </p:cNvPr>
          <p:cNvCxnSpPr>
            <a:cxnSpLocks noChangeShapeType="1"/>
            <a:stCxn id="202" idx="1"/>
            <a:endCxn id="207" idx="3"/>
          </p:cNvCxnSpPr>
          <p:nvPr/>
        </p:nvCxnSpPr>
        <p:spPr bwMode="gray">
          <a:xfrm flipH="1" flipV="1">
            <a:off x="9500668" y="3485642"/>
            <a:ext cx="486572" cy="390555"/>
          </a:xfrm>
          <a:prstGeom prst="straightConnector1">
            <a:avLst/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5" name="AutoShape 105">
            <a:extLst>
              <a:ext uri="{FF2B5EF4-FFF2-40B4-BE49-F238E27FC236}">
                <a16:creationId xmlns:a16="http://schemas.microsoft.com/office/drawing/2014/main" id="{F1D1FB61-4889-4516-98D6-A45AFF3C67C5}"/>
              </a:ext>
            </a:extLst>
          </p:cNvPr>
          <p:cNvCxnSpPr>
            <a:cxnSpLocks noChangeShapeType="1"/>
            <a:stCxn id="300" idx="1"/>
            <a:endCxn id="209" idx="3"/>
          </p:cNvCxnSpPr>
          <p:nvPr/>
        </p:nvCxnSpPr>
        <p:spPr bwMode="gray">
          <a:xfrm flipH="1" flipV="1">
            <a:off x="9500668" y="4216719"/>
            <a:ext cx="486572" cy="415657"/>
          </a:xfrm>
          <a:prstGeom prst="straightConnector1">
            <a:avLst/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sp>
        <p:nvSpPr>
          <p:cNvPr id="228" name="Text Box 79">
            <a:extLst>
              <a:ext uri="{FF2B5EF4-FFF2-40B4-BE49-F238E27FC236}">
                <a16:creationId xmlns:a16="http://schemas.microsoft.com/office/drawing/2014/main" id="{270D4B6A-E3A4-4121-933B-860A090650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4107" y="1269586"/>
            <a:ext cx="1953344" cy="13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Representations (SAIC)</a:t>
            </a:r>
          </a:p>
        </p:txBody>
      </p:sp>
      <p:sp>
        <p:nvSpPr>
          <p:cNvPr id="229" name="Rectangle 65">
            <a:extLst>
              <a:ext uri="{FF2B5EF4-FFF2-40B4-BE49-F238E27FC236}">
                <a16:creationId xmlns:a16="http://schemas.microsoft.com/office/drawing/2014/main" id="{82BF6E62-181F-4D0D-98C9-28D8F93339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1365" y="1594297"/>
            <a:ext cx="623472" cy="158871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A</a:t>
            </a:r>
          </a:p>
        </p:txBody>
      </p:sp>
      <p:sp>
        <p:nvSpPr>
          <p:cNvPr id="230" name="Rectangle 65">
            <a:extLst>
              <a:ext uri="{FF2B5EF4-FFF2-40B4-BE49-F238E27FC236}">
                <a16:creationId xmlns:a16="http://schemas.microsoft.com/office/drawing/2014/main" id="{5E563F56-EDE0-437E-92BF-D728037456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0781" y="1647967"/>
            <a:ext cx="623472" cy="158871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C</a:t>
            </a:r>
          </a:p>
        </p:txBody>
      </p:sp>
      <p:sp>
        <p:nvSpPr>
          <p:cNvPr id="231" name="Rectangle 65">
            <a:extLst>
              <a:ext uri="{FF2B5EF4-FFF2-40B4-BE49-F238E27FC236}">
                <a16:creationId xmlns:a16="http://schemas.microsoft.com/office/drawing/2014/main" id="{D1D91144-4897-48C1-A6C6-E576535C0B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30936" y="1893431"/>
            <a:ext cx="623472" cy="158871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D</a:t>
            </a:r>
          </a:p>
        </p:txBody>
      </p:sp>
      <p:sp>
        <p:nvSpPr>
          <p:cNvPr id="232" name="Text Box 77">
            <a:extLst>
              <a:ext uri="{FF2B5EF4-FFF2-40B4-BE49-F238E27FC236}">
                <a16:creationId xmlns:a16="http://schemas.microsoft.com/office/drawing/2014/main" id="{80F6104A-4B0D-433B-8A74-4947D27CB4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8265" y="2738340"/>
            <a:ext cx="746282" cy="13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ISO_15288</a:t>
            </a:r>
          </a:p>
        </p:txBody>
      </p:sp>
      <p:sp>
        <p:nvSpPr>
          <p:cNvPr id="233" name="Rectangle 9">
            <a:extLst>
              <a:ext uri="{FF2B5EF4-FFF2-40B4-BE49-F238E27FC236}">
                <a16:creationId xmlns:a16="http://schemas.microsoft.com/office/drawing/2014/main" id="{1D877538-AABC-491E-97CB-EF6FB620E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38827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34" name="Rectangle 7">
            <a:extLst>
              <a:ext uri="{FF2B5EF4-FFF2-40B4-BE49-F238E27FC236}">
                <a16:creationId xmlns:a16="http://schemas.microsoft.com/office/drawing/2014/main" id="{92CA2EED-6F31-4A8F-904E-4EC12E99ED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3011484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A</a:t>
            </a:r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5FBE60D-4016-4336-8CFB-8997A16E0A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19764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36" name="BCR Title">
            <a:extLst>
              <a:ext uri="{FF2B5EF4-FFF2-40B4-BE49-F238E27FC236}">
                <a16:creationId xmlns:a16="http://schemas.microsoft.com/office/drawing/2014/main" id="{BABE72B4-6D32-4828-B885-C47F3B1F7B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8255" y="3161560"/>
            <a:ext cx="1373057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Capability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37" name="BCR1">
            <a:extLst>
              <a:ext uri="{FF2B5EF4-FFF2-40B4-BE49-F238E27FC236}">
                <a16:creationId xmlns:a16="http://schemas.microsoft.com/office/drawing/2014/main" id="{29C198BB-2DAD-49DE-8031-62B733B62B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766518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1</a:t>
            </a:r>
          </a:p>
        </p:txBody>
      </p:sp>
      <p:sp>
        <p:nvSpPr>
          <p:cNvPr id="238" name="BCR2">
            <a:extLst>
              <a:ext uri="{FF2B5EF4-FFF2-40B4-BE49-F238E27FC236}">
                <a16:creationId xmlns:a16="http://schemas.microsoft.com/office/drawing/2014/main" id="{A0AA45EF-F7FB-47B5-A1CE-D740957425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952950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2</a:t>
            </a:r>
          </a:p>
        </p:txBody>
      </p:sp>
      <p:sp>
        <p:nvSpPr>
          <p:cNvPr id="239" name="BCR3">
            <a:extLst>
              <a:ext uri="{FF2B5EF4-FFF2-40B4-BE49-F238E27FC236}">
                <a16:creationId xmlns:a16="http://schemas.microsoft.com/office/drawing/2014/main" id="{0D7F6145-6502-41B3-B895-C903E050BC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4139383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3</a:t>
            </a:r>
          </a:p>
        </p:txBody>
      </p:sp>
      <p:cxnSp>
        <p:nvCxnSpPr>
          <p:cNvPr id="240" name="AutoShape 106">
            <a:extLst>
              <a:ext uri="{FF2B5EF4-FFF2-40B4-BE49-F238E27FC236}">
                <a16:creationId xmlns:a16="http://schemas.microsoft.com/office/drawing/2014/main" id="{60052411-7433-4ADA-90A7-50514917EB11}"/>
              </a:ext>
            </a:extLst>
          </p:cNvPr>
          <p:cNvCxnSpPr>
            <a:cxnSpLocks noChangeShapeType="1"/>
            <a:stCxn id="260" idx="3"/>
            <a:endCxn id="299" idx="1"/>
          </p:cNvCxnSpPr>
          <p:nvPr/>
        </p:nvCxnSpPr>
        <p:spPr bwMode="gray">
          <a:xfrm flipV="1">
            <a:off x="3223918" y="3905532"/>
            <a:ext cx="691438" cy="1809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1" name="AutoShape 106">
            <a:extLst>
              <a:ext uri="{FF2B5EF4-FFF2-40B4-BE49-F238E27FC236}">
                <a16:creationId xmlns:a16="http://schemas.microsoft.com/office/drawing/2014/main" id="{BC07FC45-6711-4DC9-A562-056B1AFBD37E}"/>
              </a:ext>
            </a:extLst>
          </p:cNvPr>
          <p:cNvCxnSpPr>
            <a:cxnSpLocks noChangeShapeType="1"/>
            <a:stCxn id="258" idx="3"/>
            <a:endCxn id="293" idx="1"/>
          </p:cNvCxnSpPr>
          <p:nvPr/>
        </p:nvCxnSpPr>
        <p:spPr bwMode="gray">
          <a:xfrm flipV="1">
            <a:off x="3223918" y="3293116"/>
            <a:ext cx="691438" cy="64836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2" name="BCR link 1">
            <a:extLst>
              <a:ext uri="{FF2B5EF4-FFF2-40B4-BE49-F238E27FC236}">
                <a16:creationId xmlns:a16="http://schemas.microsoft.com/office/drawing/2014/main" id="{3210222F-F876-4A30-8ECE-FFDFE093F66D}"/>
              </a:ext>
            </a:extLst>
          </p:cNvPr>
          <p:cNvCxnSpPr>
            <a:cxnSpLocks noChangeShapeType="1"/>
            <a:stCxn id="233" idx="1"/>
            <a:endCxn id="237" idx="3"/>
          </p:cNvCxnSpPr>
          <p:nvPr/>
        </p:nvCxnSpPr>
        <p:spPr bwMode="gray">
          <a:xfrm rot="10800000" flipV="1">
            <a:off x="1508026" y="3460884"/>
            <a:ext cx="1176590" cy="39871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43" name="AutoShape 106">
            <a:extLst>
              <a:ext uri="{FF2B5EF4-FFF2-40B4-BE49-F238E27FC236}">
                <a16:creationId xmlns:a16="http://schemas.microsoft.com/office/drawing/2014/main" id="{3AB9DD5F-6C6D-40FC-BF43-61B5CAC5525B}"/>
              </a:ext>
            </a:extLst>
          </p:cNvPr>
          <p:cNvCxnSpPr>
            <a:cxnSpLocks noChangeShapeType="1"/>
            <a:stCxn id="311" idx="3"/>
            <a:endCxn id="219" idx="3"/>
          </p:cNvCxnSpPr>
          <p:nvPr/>
        </p:nvCxnSpPr>
        <p:spPr bwMode="gray">
          <a:xfrm>
            <a:off x="4546073" y="1948770"/>
            <a:ext cx="421981" cy="1509037"/>
          </a:xfrm>
          <a:prstGeom prst="curvedConnector3">
            <a:avLst>
              <a:gd name="adj1" fmla="val 154173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sp>
        <p:nvSpPr>
          <p:cNvPr id="244" name="Text Box 81">
            <a:extLst>
              <a:ext uri="{FF2B5EF4-FFF2-40B4-BE49-F238E27FC236}">
                <a16:creationId xmlns:a16="http://schemas.microsoft.com/office/drawing/2014/main" id="{41C032FF-94F2-4D80-85CE-75CC55AD0D3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65939" y="5561518"/>
            <a:ext cx="932231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324094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/>
              <a:t>Functional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45" name="Rectangle 21">
            <a:extLst>
              <a:ext uri="{FF2B5EF4-FFF2-40B4-BE49-F238E27FC236}">
                <a16:creationId xmlns:a16="http://schemas.microsoft.com/office/drawing/2014/main" id="{786E633E-3B38-47AD-B8AA-C0563AE06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3409" y="5867849"/>
            <a:ext cx="1027194" cy="188552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 1</a:t>
            </a:r>
          </a:p>
        </p:txBody>
      </p:sp>
      <p:sp>
        <p:nvSpPr>
          <p:cNvPr id="246" name="Rectangle 22">
            <a:extLst>
              <a:ext uri="{FF2B5EF4-FFF2-40B4-BE49-F238E27FC236}">
                <a16:creationId xmlns:a16="http://schemas.microsoft.com/office/drawing/2014/main" id="{13F58619-5969-4849-AD02-ECDCBB7AB0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3409" y="6056400"/>
            <a:ext cx="1027194" cy="188552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 2</a:t>
            </a:r>
          </a:p>
        </p:txBody>
      </p:sp>
      <p:sp>
        <p:nvSpPr>
          <p:cNvPr id="247" name="Rectangle 23">
            <a:extLst>
              <a:ext uri="{FF2B5EF4-FFF2-40B4-BE49-F238E27FC236}">
                <a16:creationId xmlns:a16="http://schemas.microsoft.com/office/drawing/2014/main" id="{C9916586-A5A0-4330-90B4-B656B9FFB9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03409" y="6244946"/>
            <a:ext cx="1027194" cy="190330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Requirement 3</a:t>
            </a:r>
          </a:p>
        </p:txBody>
      </p:sp>
      <p:cxnSp>
        <p:nvCxnSpPr>
          <p:cNvPr id="248" name="AutoShape 45">
            <a:extLst>
              <a:ext uri="{FF2B5EF4-FFF2-40B4-BE49-F238E27FC236}">
                <a16:creationId xmlns:a16="http://schemas.microsoft.com/office/drawing/2014/main" id="{EC2D2E78-E20E-4124-A46D-84BD25CEBAB2}"/>
              </a:ext>
            </a:extLst>
          </p:cNvPr>
          <p:cNvCxnSpPr>
            <a:cxnSpLocks noChangeShapeType="1"/>
            <a:stCxn id="245" idx="3"/>
            <a:endCxn id="196" idx="3"/>
          </p:cNvCxnSpPr>
          <p:nvPr/>
        </p:nvCxnSpPr>
        <p:spPr bwMode="gray">
          <a:xfrm flipH="1" flipV="1">
            <a:off x="11216859" y="5202283"/>
            <a:ext cx="13744" cy="759842"/>
          </a:xfrm>
          <a:prstGeom prst="curvedConnector3">
            <a:avLst>
              <a:gd name="adj1" fmla="val -1117120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49" name="AutoShape 45">
            <a:extLst>
              <a:ext uri="{FF2B5EF4-FFF2-40B4-BE49-F238E27FC236}">
                <a16:creationId xmlns:a16="http://schemas.microsoft.com/office/drawing/2014/main" id="{D831F6BD-3D42-4810-9D3E-DE8883546C1F}"/>
              </a:ext>
            </a:extLst>
          </p:cNvPr>
          <p:cNvCxnSpPr>
            <a:cxnSpLocks noChangeShapeType="1"/>
            <a:stCxn id="246" idx="3"/>
            <a:endCxn id="204" idx="3"/>
          </p:cNvCxnSpPr>
          <p:nvPr/>
        </p:nvCxnSpPr>
        <p:spPr bwMode="gray">
          <a:xfrm flipH="1" flipV="1">
            <a:off x="11216859" y="3308765"/>
            <a:ext cx="13744" cy="2841911"/>
          </a:xfrm>
          <a:prstGeom prst="curvedConnector3">
            <a:avLst>
              <a:gd name="adj1" fmla="val -1663271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50" name="AutoShape 45">
            <a:extLst>
              <a:ext uri="{FF2B5EF4-FFF2-40B4-BE49-F238E27FC236}">
                <a16:creationId xmlns:a16="http://schemas.microsoft.com/office/drawing/2014/main" id="{17DAC096-EECE-4694-8B5C-FBA3DCB815CC}"/>
              </a:ext>
            </a:extLst>
          </p:cNvPr>
          <p:cNvCxnSpPr>
            <a:cxnSpLocks noChangeShapeType="1"/>
            <a:stCxn id="247" idx="3"/>
            <a:endCxn id="201" idx="3"/>
          </p:cNvCxnSpPr>
          <p:nvPr/>
        </p:nvCxnSpPr>
        <p:spPr bwMode="gray">
          <a:xfrm flipH="1" flipV="1">
            <a:off x="11216859" y="3686423"/>
            <a:ext cx="13744" cy="2653688"/>
          </a:xfrm>
          <a:prstGeom prst="curvedConnector3">
            <a:avLst>
              <a:gd name="adj1" fmla="val -2138497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51" name="AutoShape 45">
            <a:extLst>
              <a:ext uri="{FF2B5EF4-FFF2-40B4-BE49-F238E27FC236}">
                <a16:creationId xmlns:a16="http://schemas.microsoft.com/office/drawing/2014/main" id="{E0750EC0-E31F-4624-9071-FCCAEC4B830C}"/>
              </a:ext>
            </a:extLst>
          </p:cNvPr>
          <p:cNvCxnSpPr>
            <a:cxnSpLocks noChangeShapeType="1"/>
            <a:stCxn id="247" idx="3"/>
            <a:endCxn id="198" idx="3"/>
          </p:cNvCxnSpPr>
          <p:nvPr/>
        </p:nvCxnSpPr>
        <p:spPr bwMode="gray">
          <a:xfrm flipH="1" flipV="1">
            <a:off x="11216859" y="4251520"/>
            <a:ext cx="13744" cy="2088591"/>
          </a:xfrm>
          <a:prstGeom prst="curvedConnector3">
            <a:avLst>
              <a:gd name="adj1" fmla="val -1527496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sp>
        <p:nvSpPr>
          <p:cNvPr id="252" name="Rectangle 9">
            <a:extLst>
              <a:ext uri="{FF2B5EF4-FFF2-40B4-BE49-F238E27FC236}">
                <a16:creationId xmlns:a16="http://schemas.microsoft.com/office/drawing/2014/main" id="{B4E6E407-C897-4BAC-8556-2AA072A297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76648" y="5215131"/>
            <a:ext cx="1052698" cy="187881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1</a:t>
            </a:r>
          </a:p>
        </p:txBody>
      </p:sp>
      <p:sp>
        <p:nvSpPr>
          <p:cNvPr id="253" name="Rectangle 10">
            <a:extLst>
              <a:ext uri="{FF2B5EF4-FFF2-40B4-BE49-F238E27FC236}">
                <a16:creationId xmlns:a16="http://schemas.microsoft.com/office/drawing/2014/main" id="{78418B75-89A2-46F2-9132-B979FB06F4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76648" y="5406582"/>
            <a:ext cx="1052698" cy="186637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2</a:t>
            </a:r>
          </a:p>
        </p:txBody>
      </p:sp>
      <p:sp>
        <p:nvSpPr>
          <p:cNvPr id="254" name="Rectangle 11">
            <a:extLst>
              <a:ext uri="{FF2B5EF4-FFF2-40B4-BE49-F238E27FC236}">
                <a16:creationId xmlns:a16="http://schemas.microsoft.com/office/drawing/2014/main" id="{382ABF14-CBD1-45A2-932F-76F95C944E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76648" y="5595726"/>
            <a:ext cx="1052698" cy="186637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3</a:t>
            </a:r>
          </a:p>
        </p:txBody>
      </p:sp>
      <p:sp>
        <p:nvSpPr>
          <p:cNvPr id="255" name="Text Box 77">
            <a:extLst>
              <a:ext uri="{FF2B5EF4-FFF2-40B4-BE49-F238E27FC236}">
                <a16:creationId xmlns:a16="http://schemas.microsoft.com/office/drawing/2014/main" id="{47B93F3C-4824-4022-9147-6E3CF6E256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14469" y="4869050"/>
            <a:ext cx="848876" cy="1292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/>
          <a:p>
            <a:pPr algn="ctr" defTabSz="32409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(SAIC)</a:t>
            </a:r>
          </a:p>
        </p:txBody>
      </p:sp>
      <p:cxnSp>
        <p:nvCxnSpPr>
          <p:cNvPr id="256" name="AutoShape 106">
            <a:extLst>
              <a:ext uri="{FF2B5EF4-FFF2-40B4-BE49-F238E27FC236}">
                <a16:creationId xmlns:a16="http://schemas.microsoft.com/office/drawing/2014/main" id="{21F071F3-409F-466D-8F70-AE698BAF6614}"/>
              </a:ext>
            </a:extLst>
          </p:cNvPr>
          <p:cNvCxnSpPr>
            <a:cxnSpLocks noChangeShapeType="1"/>
            <a:stCxn id="252" idx="1"/>
            <a:endCxn id="219" idx="3"/>
          </p:cNvCxnSpPr>
          <p:nvPr/>
        </p:nvCxnSpPr>
        <p:spPr bwMode="gray">
          <a:xfrm rot="10800000">
            <a:off x="4968054" y="3457808"/>
            <a:ext cx="908594" cy="18512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sp>
        <p:nvSpPr>
          <p:cNvPr id="257" name="Rectangle 9">
            <a:extLst>
              <a:ext uri="{FF2B5EF4-FFF2-40B4-BE49-F238E27FC236}">
                <a16:creationId xmlns:a16="http://schemas.microsoft.com/office/drawing/2014/main" id="{4E89C9B3-B5D1-449C-985F-963AD851A7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53322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58" name="Rectangle 9">
            <a:extLst>
              <a:ext uri="{FF2B5EF4-FFF2-40B4-BE49-F238E27FC236}">
                <a16:creationId xmlns:a16="http://schemas.microsoft.com/office/drawing/2014/main" id="{2402B389-FCBF-48DB-84E9-B33A4EAD63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868870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59" name="Rectangle 9">
            <a:extLst>
              <a:ext uri="{FF2B5EF4-FFF2-40B4-BE49-F238E27FC236}">
                <a16:creationId xmlns:a16="http://schemas.microsoft.com/office/drawing/2014/main" id="{045D76B3-52C3-4BC5-B958-946330E39F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678244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0" name="Rectangle 9">
            <a:extLst>
              <a:ext uri="{FF2B5EF4-FFF2-40B4-BE49-F238E27FC236}">
                <a16:creationId xmlns:a16="http://schemas.microsoft.com/office/drawing/2014/main" id="{F613CA4D-345B-42C0-B805-AC5D35574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01382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sp>
        <p:nvSpPr>
          <p:cNvPr id="261" name="Rectangle 9">
            <a:extLst>
              <a:ext uri="{FF2B5EF4-FFF2-40B4-BE49-F238E27FC236}">
                <a16:creationId xmlns:a16="http://schemas.microsoft.com/office/drawing/2014/main" id="{21B3DF11-AB6A-43DA-9C7A-997297C337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53644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62" name="Rectangle 7">
            <a:extLst>
              <a:ext uri="{FF2B5EF4-FFF2-40B4-BE49-F238E27FC236}">
                <a16:creationId xmlns:a16="http://schemas.microsoft.com/office/drawing/2014/main" id="{D7BB385F-6E3A-4201-80E3-79762830A9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4159656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B</a:t>
            </a:r>
          </a:p>
        </p:txBody>
      </p:sp>
      <p:sp>
        <p:nvSpPr>
          <p:cNvPr id="263" name="Rectangle 9">
            <a:extLst>
              <a:ext uri="{FF2B5EF4-FFF2-40B4-BE49-F238E27FC236}">
                <a16:creationId xmlns:a16="http://schemas.microsoft.com/office/drawing/2014/main" id="{92B347A3-5F82-4C83-A6E9-7392CAD7C4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345818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64" name="Rectangle 9">
            <a:extLst>
              <a:ext uri="{FF2B5EF4-FFF2-40B4-BE49-F238E27FC236}">
                <a16:creationId xmlns:a16="http://schemas.microsoft.com/office/drawing/2014/main" id="{B5218C6C-FC3D-457D-9340-B949BD13C9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681396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65" name="Rectangle 9">
            <a:extLst>
              <a:ext uri="{FF2B5EF4-FFF2-40B4-BE49-F238E27FC236}">
                <a16:creationId xmlns:a16="http://schemas.microsoft.com/office/drawing/2014/main" id="{84424FA8-267F-47E4-A22B-EF13677C57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01704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66" name="Rectangle 9">
            <a:extLst>
              <a:ext uri="{FF2B5EF4-FFF2-40B4-BE49-F238E27FC236}">
                <a16:creationId xmlns:a16="http://schemas.microsoft.com/office/drawing/2014/main" id="{0996EA78-0195-4D7B-9FC6-8722D2877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82641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7" name="Rectangle 9">
            <a:extLst>
              <a:ext uri="{FF2B5EF4-FFF2-40B4-BE49-F238E27FC236}">
                <a16:creationId xmlns:a16="http://schemas.microsoft.com/office/drawing/2014/main" id="{5B948EE3-A78C-4A31-80C2-B6A3B4ECE0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16199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sp>
        <p:nvSpPr>
          <p:cNvPr id="268" name="Rectangle 9">
            <a:extLst>
              <a:ext uri="{FF2B5EF4-FFF2-40B4-BE49-F238E27FC236}">
                <a16:creationId xmlns:a16="http://schemas.microsoft.com/office/drawing/2014/main" id="{46267A31-AEBC-4029-8389-D200D099F6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199175"/>
            <a:ext cx="1052698" cy="187881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69" name="Rectangle 10">
            <a:extLst>
              <a:ext uri="{FF2B5EF4-FFF2-40B4-BE49-F238E27FC236}">
                <a16:creationId xmlns:a16="http://schemas.microsoft.com/office/drawing/2014/main" id="{D7827D6A-EC89-47D7-AE93-BF760D13D3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379196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70" name="Rectangle 11">
            <a:extLst>
              <a:ext uri="{FF2B5EF4-FFF2-40B4-BE49-F238E27FC236}">
                <a16:creationId xmlns:a16="http://schemas.microsoft.com/office/drawing/2014/main" id="{6BB2EED0-4204-41D4-A6FC-359281B6DF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568340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271" name="WPA">
            <a:extLst>
              <a:ext uri="{FF2B5EF4-FFF2-40B4-BE49-F238E27FC236}">
                <a16:creationId xmlns:a16="http://schemas.microsoft.com/office/drawing/2014/main" id="{1E94BD56-DFD3-435C-9D2B-20E9AC8EB2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8139" y="3014557"/>
            <a:ext cx="1229623" cy="189144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Process A</a:t>
            </a:r>
          </a:p>
        </p:txBody>
      </p:sp>
      <p:sp>
        <p:nvSpPr>
          <p:cNvPr id="272" name="WPB">
            <a:extLst>
              <a:ext uri="{FF2B5EF4-FFF2-40B4-BE49-F238E27FC236}">
                <a16:creationId xmlns:a16="http://schemas.microsoft.com/office/drawing/2014/main" id="{C307B6A5-71FF-44D7-AAEC-5BAD60C7F7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8139" y="3754975"/>
            <a:ext cx="1229623" cy="190405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Process B</a:t>
            </a:r>
          </a:p>
        </p:txBody>
      </p:sp>
      <p:sp>
        <p:nvSpPr>
          <p:cNvPr id="273" name="Rectangle 13">
            <a:extLst>
              <a:ext uri="{FF2B5EF4-FFF2-40B4-BE49-F238E27FC236}">
                <a16:creationId xmlns:a16="http://schemas.microsoft.com/office/drawing/2014/main" id="{CA07BF0D-06A8-43AA-BC73-90D7895079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3946627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74" name="Rectangle 14">
            <a:extLst>
              <a:ext uri="{FF2B5EF4-FFF2-40B4-BE49-F238E27FC236}">
                <a16:creationId xmlns:a16="http://schemas.microsoft.com/office/drawing/2014/main" id="{D4CA9F96-549E-4103-8748-A8466C263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4128486"/>
            <a:ext cx="1052698" cy="186637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75" name="Rectangle 15">
            <a:extLst>
              <a:ext uri="{FF2B5EF4-FFF2-40B4-BE49-F238E27FC236}">
                <a16:creationId xmlns:a16="http://schemas.microsoft.com/office/drawing/2014/main" id="{225E5625-604C-4F40-AD88-03E483A616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5064" y="4310361"/>
            <a:ext cx="1052698" cy="187881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276" name="Work Process Title">
            <a:extLst>
              <a:ext uri="{FF2B5EF4-FFF2-40B4-BE49-F238E27FC236}">
                <a16:creationId xmlns:a16="http://schemas.microsoft.com/office/drawing/2014/main" id="{7B89AB56-1191-4757-8BAB-7F5E20BEE8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9293" y="2644469"/>
            <a:ext cx="1236801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00FF"/>
                </a:solidFill>
                <a:cs typeface="Arial" charset="0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Specific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Processes</a:t>
            </a:r>
          </a:p>
        </p:txBody>
      </p:sp>
      <p:cxnSp>
        <p:nvCxnSpPr>
          <p:cNvPr id="277" name="BCR link 2">
            <a:extLst>
              <a:ext uri="{FF2B5EF4-FFF2-40B4-BE49-F238E27FC236}">
                <a16:creationId xmlns:a16="http://schemas.microsoft.com/office/drawing/2014/main" id="{AAA3042B-892E-4B6A-9273-EAEFEAB9C9AD}"/>
              </a:ext>
            </a:extLst>
          </p:cNvPr>
          <p:cNvCxnSpPr>
            <a:cxnSpLocks noChangeShapeType="1"/>
            <a:stCxn id="260" idx="1"/>
            <a:endCxn id="238" idx="3"/>
          </p:cNvCxnSpPr>
          <p:nvPr/>
        </p:nvCxnSpPr>
        <p:spPr bwMode="gray">
          <a:xfrm rot="10800000">
            <a:off x="1508026" y="4046034"/>
            <a:ext cx="1176590" cy="40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78" name="BCR link 3">
            <a:extLst>
              <a:ext uri="{FF2B5EF4-FFF2-40B4-BE49-F238E27FC236}">
                <a16:creationId xmlns:a16="http://schemas.microsoft.com/office/drawing/2014/main" id="{D88DB269-5581-48A4-A09F-2B63693D2A9C}"/>
              </a:ext>
            </a:extLst>
          </p:cNvPr>
          <p:cNvCxnSpPr>
            <a:cxnSpLocks noChangeShapeType="1"/>
            <a:stCxn id="264" idx="1"/>
            <a:endCxn id="239" idx="3"/>
          </p:cNvCxnSpPr>
          <p:nvPr/>
        </p:nvCxnSpPr>
        <p:spPr bwMode="gray">
          <a:xfrm rot="10800000">
            <a:off x="1508026" y="4232468"/>
            <a:ext cx="1176590" cy="521541"/>
          </a:xfrm>
          <a:prstGeom prst="curvedConnector3">
            <a:avLst>
              <a:gd name="adj1" fmla="val 72792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82" name="Rectangle 10">
            <a:extLst>
              <a:ext uri="{FF2B5EF4-FFF2-40B4-BE49-F238E27FC236}">
                <a16:creationId xmlns:a16="http://schemas.microsoft.com/office/drawing/2014/main" id="{06DDD908-B59B-48F6-B409-FC99030DA0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3528369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1.2</a:t>
            </a:r>
          </a:p>
        </p:txBody>
      </p:sp>
      <p:sp>
        <p:nvSpPr>
          <p:cNvPr id="283" name="Rectangle 10">
            <a:extLst>
              <a:ext uri="{FF2B5EF4-FFF2-40B4-BE49-F238E27FC236}">
                <a16:creationId xmlns:a16="http://schemas.microsoft.com/office/drawing/2014/main" id="{37E381E7-F6C1-4CA8-873E-72CF6D318C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6416" y="3668100"/>
            <a:ext cx="911638" cy="141125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Activity Type 1.3</a:t>
            </a:r>
          </a:p>
        </p:txBody>
      </p:sp>
      <p:cxnSp>
        <p:nvCxnSpPr>
          <p:cNvPr id="284" name="AutoShape 106">
            <a:extLst>
              <a:ext uri="{FF2B5EF4-FFF2-40B4-BE49-F238E27FC236}">
                <a16:creationId xmlns:a16="http://schemas.microsoft.com/office/drawing/2014/main" id="{44808DAD-628F-4251-8CE6-2394F53DB813}"/>
              </a:ext>
            </a:extLst>
          </p:cNvPr>
          <p:cNvCxnSpPr>
            <a:cxnSpLocks noChangeShapeType="1"/>
            <a:stCxn id="282" idx="3"/>
            <a:endCxn id="230" idx="1"/>
          </p:cNvCxnSpPr>
          <p:nvPr/>
        </p:nvCxnSpPr>
        <p:spPr bwMode="gray">
          <a:xfrm flipV="1">
            <a:off x="4968054" y="1727403"/>
            <a:ext cx="282727" cy="187152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85" name="AutoShape 106">
            <a:extLst>
              <a:ext uri="{FF2B5EF4-FFF2-40B4-BE49-F238E27FC236}">
                <a16:creationId xmlns:a16="http://schemas.microsoft.com/office/drawing/2014/main" id="{6DE17314-5419-4F73-846F-25323F9FF47C}"/>
              </a:ext>
            </a:extLst>
          </p:cNvPr>
          <p:cNvCxnSpPr>
            <a:cxnSpLocks noChangeShapeType="1"/>
            <a:stCxn id="253" idx="1"/>
            <a:endCxn id="282" idx="3"/>
          </p:cNvCxnSpPr>
          <p:nvPr/>
        </p:nvCxnSpPr>
        <p:spPr bwMode="gray">
          <a:xfrm rot="10800000">
            <a:off x="4968054" y="3598933"/>
            <a:ext cx="908594" cy="1900969"/>
          </a:xfrm>
          <a:prstGeom prst="curvedConnector3">
            <a:avLst>
              <a:gd name="adj1" fmla="val 59193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86" name="AutoShape 106">
            <a:extLst>
              <a:ext uri="{FF2B5EF4-FFF2-40B4-BE49-F238E27FC236}">
                <a16:creationId xmlns:a16="http://schemas.microsoft.com/office/drawing/2014/main" id="{D3E37DA9-414D-4413-85E7-4C214C1EEEC9}"/>
              </a:ext>
            </a:extLst>
          </p:cNvPr>
          <p:cNvCxnSpPr>
            <a:cxnSpLocks noChangeShapeType="1"/>
            <a:stCxn id="254" idx="1"/>
            <a:endCxn id="283" idx="3"/>
          </p:cNvCxnSpPr>
          <p:nvPr/>
        </p:nvCxnSpPr>
        <p:spPr bwMode="gray">
          <a:xfrm rot="10800000">
            <a:off x="4968054" y="3738663"/>
            <a:ext cx="908594" cy="1950382"/>
          </a:xfrm>
          <a:prstGeom prst="curvedConnector3">
            <a:avLst>
              <a:gd name="adj1" fmla="val 68386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87" name="AutoShape 106">
            <a:extLst>
              <a:ext uri="{FF2B5EF4-FFF2-40B4-BE49-F238E27FC236}">
                <a16:creationId xmlns:a16="http://schemas.microsoft.com/office/drawing/2014/main" id="{756F499A-C2B1-46C3-893C-A3C462B017A4}"/>
              </a:ext>
            </a:extLst>
          </p:cNvPr>
          <p:cNvCxnSpPr>
            <a:cxnSpLocks noChangeShapeType="1"/>
            <a:stCxn id="283" idx="3"/>
            <a:endCxn id="231" idx="1"/>
          </p:cNvCxnSpPr>
          <p:nvPr/>
        </p:nvCxnSpPr>
        <p:spPr bwMode="gray">
          <a:xfrm flipV="1">
            <a:off x="4968054" y="1972867"/>
            <a:ext cx="462882" cy="17657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sp>
        <p:nvSpPr>
          <p:cNvPr id="288" name="Rectangle 7">
            <a:extLst>
              <a:ext uri="{FF2B5EF4-FFF2-40B4-BE49-F238E27FC236}">
                <a16:creationId xmlns:a16="http://schemas.microsoft.com/office/drawing/2014/main" id="{B033DFEF-B795-4447-9A29-570A698AAD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99723" y="5041943"/>
            <a:ext cx="1229623" cy="189144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</p:txBody>
      </p:sp>
      <p:cxnSp>
        <p:nvCxnSpPr>
          <p:cNvPr id="289" name="AutoShape 106">
            <a:extLst>
              <a:ext uri="{FF2B5EF4-FFF2-40B4-BE49-F238E27FC236}">
                <a16:creationId xmlns:a16="http://schemas.microsoft.com/office/drawing/2014/main" id="{AB50653A-CFE0-4C2E-BAFB-11A558E9F85D}"/>
              </a:ext>
            </a:extLst>
          </p:cNvPr>
          <p:cNvCxnSpPr>
            <a:cxnSpLocks noChangeShapeType="1"/>
            <a:stCxn id="219" idx="3"/>
            <a:endCxn id="268" idx="1"/>
          </p:cNvCxnSpPr>
          <p:nvPr/>
        </p:nvCxnSpPr>
        <p:spPr bwMode="gray">
          <a:xfrm flipV="1">
            <a:off x="4968054" y="3293116"/>
            <a:ext cx="947010" cy="16469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90" name="AutoShape 106">
            <a:extLst>
              <a:ext uri="{FF2B5EF4-FFF2-40B4-BE49-F238E27FC236}">
                <a16:creationId xmlns:a16="http://schemas.microsoft.com/office/drawing/2014/main" id="{6086D54C-5D44-4D60-B743-9ED15C7FA0FE}"/>
              </a:ext>
            </a:extLst>
          </p:cNvPr>
          <p:cNvCxnSpPr>
            <a:cxnSpLocks noChangeShapeType="1"/>
            <a:stCxn id="282" idx="3"/>
            <a:endCxn id="274" idx="1"/>
          </p:cNvCxnSpPr>
          <p:nvPr/>
        </p:nvCxnSpPr>
        <p:spPr bwMode="gray">
          <a:xfrm>
            <a:off x="4968054" y="3598932"/>
            <a:ext cx="947010" cy="62287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91" name="AutoShape 70">
            <a:extLst>
              <a:ext uri="{FF2B5EF4-FFF2-40B4-BE49-F238E27FC236}">
                <a16:creationId xmlns:a16="http://schemas.microsoft.com/office/drawing/2014/main" id="{03AFF3E8-D0EE-42C9-9675-6EBAAE9326FC}"/>
              </a:ext>
            </a:extLst>
          </p:cNvPr>
          <p:cNvCxnSpPr>
            <a:cxnSpLocks noChangeShapeType="1"/>
            <a:stCxn id="273" idx="3"/>
            <a:endCxn id="207" idx="1"/>
          </p:cNvCxnSpPr>
          <p:nvPr/>
        </p:nvCxnSpPr>
        <p:spPr bwMode="gray">
          <a:xfrm flipV="1">
            <a:off x="6967762" y="3485642"/>
            <a:ext cx="1605419" cy="5543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3DAF">
                <a:lumMod val="60000"/>
                <a:lumOff val="40000"/>
              </a:srgb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2" name="AutoShape 106">
            <a:extLst>
              <a:ext uri="{FF2B5EF4-FFF2-40B4-BE49-F238E27FC236}">
                <a16:creationId xmlns:a16="http://schemas.microsoft.com/office/drawing/2014/main" id="{8A482B81-7CDE-4822-B29C-22E50F1D3217}"/>
              </a:ext>
            </a:extLst>
          </p:cNvPr>
          <p:cNvCxnSpPr>
            <a:cxnSpLocks noChangeShapeType="1"/>
            <a:stCxn id="234" idx="3"/>
            <a:endCxn id="220" idx="1"/>
          </p:cNvCxnSpPr>
          <p:nvPr/>
        </p:nvCxnSpPr>
        <p:spPr bwMode="gray">
          <a:xfrm flipV="1">
            <a:off x="3223918" y="3101509"/>
            <a:ext cx="423061" cy="30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sp>
        <p:nvSpPr>
          <p:cNvPr id="293" name="Rectangle 9">
            <a:extLst>
              <a:ext uri="{FF2B5EF4-FFF2-40B4-BE49-F238E27FC236}">
                <a16:creationId xmlns:a16="http://schemas.microsoft.com/office/drawing/2014/main" id="{62593C99-39D9-426D-8823-BD48CB69C2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5356" y="3199175"/>
            <a:ext cx="1052698" cy="187881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Type 1</a:t>
            </a:r>
          </a:p>
        </p:txBody>
      </p:sp>
      <p:sp>
        <p:nvSpPr>
          <p:cNvPr id="299" name="Rectangle 9">
            <a:extLst>
              <a:ext uri="{FF2B5EF4-FFF2-40B4-BE49-F238E27FC236}">
                <a16:creationId xmlns:a16="http://schemas.microsoft.com/office/drawing/2014/main" id="{9B25F155-96E3-4DBF-ABF7-A015FB5D84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5356" y="3811591"/>
            <a:ext cx="1052698" cy="187881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Type n</a:t>
            </a:r>
          </a:p>
        </p:txBody>
      </p:sp>
      <p:sp>
        <p:nvSpPr>
          <p:cNvPr id="300" name="Rectangle 28">
            <a:extLst>
              <a:ext uri="{FF2B5EF4-FFF2-40B4-BE49-F238E27FC236}">
                <a16:creationId xmlns:a16="http://schemas.microsoft.com/office/drawing/2014/main" id="{AB0DD7D4-990F-4867-9AFB-FB43CA6BD5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87240" y="4537804"/>
            <a:ext cx="1229623" cy="189144"/>
          </a:xfrm>
          <a:prstGeom prst="rect">
            <a:avLst/>
          </a:prstGeom>
          <a:solidFill>
            <a:srgbClr val="307BBE">
              <a:lumMod val="20000"/>
              <a:lumOff val="80000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 C</a:t>
            </a:r>
          </a:p>
        </p:txBody>
      </p:sp>
      <p:sp>
        <p:nvSpPr>
          <p:cNvPr id="311" name="Rectangle 65">
            <a:extLst>
              <a:ext uri="{FF2B5EF4-FFF2-40B4-BE49-F238E27FC236}">
                <a16:creationId xmlns:a16="http://schemas.microsoft.com/office/drawing/2014/main" id="{877D8380-085A-4FE0-A9EB-DDECAFCAD4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2601" y="1869334"/>
            <a:ext cx="623472" cy="158871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E</a:t>
            </a:r>
          </a:p>
        </p:txBody>
      </p:sp>
      <p:cxnSp>
        <p:nvCxnSpPr>
          <p:cNvPr id="312" name="AutoShape 106">
            <a:extLst>
              <a:ext uri="{FF2B5EF4-FFF2-40B4-BE49-F238E27FC236}">
                <a16:creationId xmlns:a16="http://schemas.microsoft.com/office/drawing/2014/main" id="{0FA23983-80FE-41DB-B57A-28F81BD22548}"/>
              </a:ext>
            </a:extLst>
          </p:cNvPr>
          <p:cNvCxnSpPr>
            <a:cxnSpLocks noChangeShapeType="1"/>
            <a:stCxn id="229" idx="3"/>
            <a:endCxn id="179" idx="3"/>
          </p:cNvCxnSpPr>
          <p:nvPr/>
        </p:nvCxnSpPr>
        <p:spPr bwMode="gray">
          <a:xfrm>
            <a:off x="4464837" y="1673733"/>
            <a:ext cx="503217" cy="2401389"/>
          </a:xfrm>
          <a:prstGeom prst="curvedConnector3">
            <a:avLst>
              <a:gd name="adj1" fmla="val 145428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sp>
        <p:nvSpPr>
          <p:cNvPr id="313" name="Rectangle 65">
            <a:extLst>
              <a:ext uri="{FF2B5EF4-FFF2-40B4-BE49-F238E27FC236}">
                <a16:creationId xmlns:a16="http://schemas.microsoft.com/office/drawing/2014/main" id="{335583D8-F4DF-465C-B582-1C88A7F35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6073" y="1506596"/>
            <a:ext cx="623472" cy="158871"/>
          </a:xfrm>
          <a:prstGeom prst="rect">
            <a:avLst/>
          </a:prstGeom>
          <a:solidFill>
            <a:srgbClr val="FFB7B7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B</a:t>
            </a:r>
          </a:p>
        </p:txBody>
      </p:sp>
      <p:cxnSp>
        <p:nvCxnSpPr>
          <p:cNvPr id="314" name="AutoShape 106">
            <a:extLst>
              <a:ext uri="{FF2B5EF4-FFF2-40B4-BE49-F238E27FC236}">
                <a16:creationId xmlns:a16="http://schemas.microsoft.com/office/drawing/2014/main" id="{C219D98F-ABE6-4244-AA49-C1A13510FB07}"/>
              </a:ext>
            </a:extLst>
          </p:cNvPr>
          <p:cNvCxnSpPr>
            <a:cxnSpLocks noChangeShapeType="1"/>
            <a:stCxn id="180" idx="3"/>
            <a:endCxn id="313" idx="2"/>
          </p:cNvCxnSpPr>
          <p:nvPr/>
        </p:nvCxnSpPr>
        <p:spPr bwMode="gray">
          <a:xfrm flipH="1" flipV="1">
            <a:off x="4857809" y="1665467"/>
            <a:ext cx="110245" cy="2550780"/>
          </a:xfrm>
          <a:prstGeom prst="curvedConnector4">
            <a:avLst>
              <a:gd name="adj1" fmla="val -207356"/>
              <a:gd name="adj2" fmla="val 51383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pic>
        <p:nvPicPr>
          <p:cNvPr id="138" name="Logo Roche">
            <a:extLst>
              <a:ext uri="{FF2B5EF4-FFF2-40B4-BE49-F238E27FC236}">
                <a16:creationId xmlns:a16="http://schemas.microsoft.com/office/drawing/2014/main" id="{7E251E4F-1035-44AF-ACAB-39B080793C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210" y="1352104"/>
            <a:ext cx="941283" cy="528037"/>
          </a:xfrm>
          <a:prstGeom prst="rect">
            <a:avLst/>
          </a:prstGeom>
        </p:spPr>
      </p:pic>
      <p:grpSp>
        <p:nvGrpSpPr>
          <p:cNvPr id="10" name="Question">
            <a:extLst>
              <a:ext uri="{FF2B5EF4-FFF2-40B4-BE49-F238E27FC236}">
                <a16:creationId xmlns:a16="http://schemas.microsoft.com/office/drawing/2014/main" id="{92B8CEDF-67AE-428F-B62F-D17137C21342}"/>
              </a:ext>
            </a:extLst>
          </p:cNvPr>
          <p:cNvGrpSpPr/>
          <p:nvPr/>
        </p:nvGrpSpPr>
        <p:grpSpPr>
          <a:xfrm>
            <a:off x="6666773" y="2956134"/>
            <a:ext cx="2305050" cy="1265169"/>
            <a:chOff x="6666773" y="2956134"/>
            <a:chExt cx="2305050" cy="1265169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6BF80CCB-333A-4DF2-BFB2-1A2B5838D4BA}"/>
                </a:ext>
              </a:extLst>
            </p:cNvPr>
            <p:cNvSpPr/>
            <p:nvPr/>
          </p:nvSpPr>
          <p:spPr>
            <a:xfrm>
              <a:off x="6666773" y="3281927"/>
              <a:ext cx="2305050" cy="63558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F79E5-BDFD-48E9-853A-8C9A68B7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164963" y="2956134"/>
              <a:ext cx="1265169" cy="126516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3B88B9-0699-4329-A94F-C13BC7C9F501}"/>
              </a:ext>
            </a:extLst>
          </p:cNvPr>
          <p:cNvGrpSpPr/>
          <p:nvPr/>
        </p:nvGrpSpPr>
        <p:grpSpPr>
          <a:xfrm>
            <a:off x="1508027" y="1579520"/>
            <a:ext cx="4894970" cy="4202844"/>
            <a:chOff x="1508027" y="1579520"/>
            <a:chExt cx="4894970" cy="4202844"/>
          </a:xfrm>
        </p:grpSpPr>
        <p:sp>
          <p:nvSpPr>
            <p:cNvPr id="399" name="Text Box 77">
              <a:extLst>
                <a:ext uri="{FF2B5EF4-FFF2-40B4-BE49-F238E27FC236}">
                  <a16:creationId xmlns:a16="http://schemas.microsoft.com/office/drawing/2014/main" id="{C99C276D-EEEF-494C-9A6E-48992BF08B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49708" y="1579520"/>
              <a:ext cx="714223" cy="2708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r>
                <a: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Strategies</a:t>
              </a:r>
            </a:p>
          </p:txBody>
        </p:sp>
        <p:sp>
          <p:nvSpPr>
            <p:cNvPr id="400" name="Rectangle 7">
              <a:extLst>
                <a:ext uri="{FF2B5EF4-FFF2-40B4-BE49-F238E27FC236}">
                  <a16:creationId xmlns:a16="http://schemas.microsoft.com/office/drawing/2014/main" id="{8464A1AF-FB9B-497C-B980-6DA9223E09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1885683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1</a:t>
              </a:r>
            </a:p>
          </p:txBody>
        </p:sp>
        <p:sp>
          <p:nvSpPr>
            <p:cNvPr id="401" name="Rectangle 7">
              <a:extLst>
                <a:ext uri="{FF2B5EF4-FFF2-40B4-BE49-F238E27FC236}">
                  <a16:creationId xmlns:a16="http://schemas.microsoft.com/office/drawing/2014/main" id="{C861DF4B-BE29-4F17-AE61-90CFD0021B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2072115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2</a:t>
              </a:r>
            </a:p>
          </p:txBody>
        </p:sp>
        <p:sp>
          <p:nvSpPr>
            <p:cNvPr id="402" name="Rectangle 7">
              <a:extLst>
                <a:ext uri="{FF2B5EF4-FFF2-40B4-BE49-F238E27FC236}">
                  <a16:creationId xmlns:a16="http://schemas.microsoft.com/office/drawing/2014/main" id="{BBD687A0-4F0C-40DC-9DA9-05DD627583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2258548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3</a:t>
              </a:r>
            </a:p>
          </p:txBody>
        </p:sp>
        <p:cxnSp>
          <p:nvCxnSpPr>
            <p:cNvPr id="404" name="AutoShape 106">
              <a:extLst>
                <a:ext uri="{FF2B5EF4-FFF2-40B4-BE49-F238E27FC236}">
                  <a16:creationId xmlns:a16="http://schemas.microsoft.com/office/drawing/2014/main" id="{453C1D7B-AFAF-4272-A1D0-41EFB0B2F2BC}"/>
                </a:ext>
              </a:extLst>
            </p:cNvPr>
            <p:cNvCxnSpPr>
              <a:cxnSpLocks noChangeShapeType="1"/>
              <a:stCxn id="402" idx="1"/>
              <a:endCxn id="237" idx="3"/>
            </p:cNvCxnSpPr>
            <p:nvPr/>
          </p:nvCxnSpPr>
          <p:spPr bwMode="gray">
            <a:xfrm rot="10800000" flipV="1">
              <a:off x="1508027" y="2351632"/>
              <a:ext cx="367691" cy="1507970"/>
            </a:xfrm>
            <a:prstGeom prst="curvedConnector3">
              <a:avLst>
                <a:gd name="adj1" fmla="val 44474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5" name="AutoShape 106">
              <a:extLst>
                <a:ext uri="{FF2B5EF4-FFF2-40B4-BE49-F238E27FC236}">
                  <a16:creationId xmlns:a16="http://schemas.microsoft.com/office/drawing/2014/main" id="{CEA9EBB3-069C-47E4-909D-6401DD5DD0ED}"/>
                </a:ext>
              </a:extLst>
            </p:cNvPr>
            <p:cNvCxnSpPr>
              <a:cxnSpLocks noChangeShapeType="1"/>
              <a:stCxn id="400" idx="1"/>
              <a:endCxn id="237" idx="3"/>
            </p:cNvCxnSpPr>
            <p:nvPr/>
          </p:nvCxnSpPr>
          <p:spPr bwMode="gray">
            <a:xfrm rot="10800000" flipV="1">
              <a:off x="1508027" y="1978766"/>
              <a:ext cx="367691" cy="1880835"/>
            </a:xfrm>
            <a:prstGeom prst="curvedConnector3">
              <a:avLst>
                <a:gd name="adj1" fmla="val 52763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6" name="AutoShape 106">
              <a:extLst>
                <a:ext uri="{FF2B5EF4-FFF2-40B4-BE49-F238E27FC236}">
                  <a16:creationId xmlns:a16="http://schemas.microsoft.com/office/drawing/2014/main" id="{4E349E9F-8EB0-407A-9E95-BBE96C2352F0}"/>
                </a:ext>
              </a:extLst>
            </p:cNvPr>
            <p:cNvCxnSpPr>
              <a:cxnSpLocks noChangeShapeType="1"/>
              <a:stCxn id="229" idx="1"/>
              <a:endCxn id="400" idx="3"/>
            </p:cNvCxnSpPr>
            <p:nvPr/>
          </p:nvCxnSpPr>
          <p:spPr bwMode="gray">
            <a:xfrm rot="10800000" flipV="1">
              <a:off x="2999193" y="1673733"/>
              <a:ext cx="842173" cy="30503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7" name="AutoShape 106">
              <a:extLst>
                <a:ext uri="{FF2B5EF4-FFF2-40B4-BE49-F238E27FC236}">
                  <a16:creationId xmlns:a16="http://schemas.microsoft.com/office/drawing/2014/main" id="{5B10707A-0DAD-4CB5-B42A-C7072D05B310}"/>
                </a:ext>
              </a:extLst>
            </p:cNvPr>
            <p:cNvCxnSpPr>
              <a:cxnSpLocks noChangeShapeType="1"/>
              <a:stCxn id="219" idx="1"/>
              <a:endCxn id="400" idx="3"/>
            </p:cNvCxnSpPr>
            <p:nvPr/>
          </p:nvCxnSpPr>
          <p:spPr bwMode="gray">
            <a:xfrm rot="10800000">
              <a:off x="2999192" y="1978767"/>
              <a:ext cx="1057224" cy="147904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08" name="AutoShape 106">
              <a:extLst>
                <a:ext uri="{FF2B5EF4-FFF2-40B4-BE49-F238E27FC236}">
                  <a16:creationId xmlns:a16="http://schemas.microsoft.com/office/drawing/2014/main" id="{83AE94B3-4E16-4043-9639-93BC415D5D89}"/>
                </a:ext>
              </a:extLst>
            </p:cNvPr>
            <p:cNvCxnSpPr>
              <a:cxnSpLocks noChangeShapeType="1"/>
              <a:stCxn id="254" idx="2"/>
              <a:endCxn id="400" idx="3"/>
            </p:cNvCxnSpPr>
            <p:nvPr/>
          </p:nvCxnSpPr>
          <p:spPr bwMode="gray">
            <a:xfrm rot="5400000" flipH="1">
              <a:off x="2799297" y="2178663"/>
              <a:ext cx="3803596" cy="3403805"/>
            </a:xfrm>
            <a:prstGeom prst="curvedConnector4">
              <a:avLst>
                <a:gd name="adj1" fmla="val -16428"/>
                <a:gd name="adj2" fmla="val 87282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44" name="AutoShape 106">
              <a:extLst>
                <a:ext uri="{FF2B5EF4-FFF2-40B4-BE49-F238E27FC236}">
                  <a16:creationId xmlns:a16="http://schemas.microsoft.com/office/drawing/2014/main" id="{773965AF-7967-4E4F-9404-CE369050E5EA}"/>
                </a:ext>
              </a:extLst>
            </p:cNvPr>
            <p:cNvCxnSpPr>
              <a:cxnSpLocks noChangeShapeType="1"/>
              <a:stCxn id="180" idx="1"/>
              <a:endCxn id="402" idx="3"/>
            </p:cNvCxnSpPr>
            <p:nvPr/>
          </p:nvCxnSpPr>
          <p:spPr bwMode="gray">
            <a:xfrm rot="10800000">
              <a:off x="2999192" y="2351633"/>
              <a:ext cx="1057224" cy="186461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3" name="AutoShape 106">
            <a:extLst>
              <a:ext uri="{FF2B5EF4-FFF2-40B4-BE49-F238E27FC236}">
                <a16:creationId xmlns:a16="http://schemas.microsoft.com/office/drawing/2014/main" id="{446EDC78-1F59-4D4D-A4CF-DF9EC79EE7A4}"/>
              </a:ext>
            </a:extLst>
          </p:cNvPr>
          <p:cNvCxnSpPr>
            <a:cxnSpLocks noChangeShapeType="1"/>
            <a:stCxn id="262" idx="3"/>
            <a:endCxn id="183" idx="1"/>
          </p:cNvCxnSpPr>
          <p:nvPr/>
        </p:nvCxnSpPr>
        <p:spPr bwMode="gray">
          <a:xfrm>
            <a:off x="3223918" y="4252740"/>
            <a:ext cx="423061" cy="2656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56" name="AutoShape 106">
            <a:extLst>
              <a:ext uri="{FF2B5EF4-FFF2-40B4-BE49-F238E27FC236}">
                <a16:creationId xmlns:a16="http://schemas.microsoft.com/office/drawing/2014/main" id="{789A22FE-D5C4-4466-AFE0-D6034279FB21}"/>
              </a:ext>
            </a:extLst>
          </p:cNvPr>
          <p:cNvCxnSpPr>
            <a:cxnSpLocks noChangeShapeType="1"/>
            <a:stCxn id="265" idx="3"/>
            <a:endCxn id="189" idx="1"/>
          </p:cNvCxnSpPr>
          <p:nvPr/>
        </p:nvCxnSpPr>
        <p:spPr bwMode="gray">
          <a:xfrm flipV="1">
            <a:off x="3223918" y="4706202"/>
            <a:ext cx="691438" cy="38345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0" name="AutoShape 106">
            <a:extLst>
              <a:ext uri="{FF2B5EF4-FFF2-40B4-BE49-F238E27FC236}">
                <a16:creationId xmlns:a16="http://schemas.microsoft.com/office/drawing/2014/main" id="{DF5657E6-4EE5-49D3-8F43-BBBEBE38D389}"/>
              </a:ext>
            </a:extLst>
          </p:cNvPr>
          <p:cNvCxnSpPr>
            <a:cxnSpLocks noChangeShapeType="1"/>
            <a:stCxn id="267" idx="3"/>
            <a:endCxn id="190" idx="1"/>
          </p:cNvCxnSpPr>
          <p:nvPr/>
        </p:nvCxnSpPr>
        <p:spPr bwMode="gray">
          <a:xfrm>
            <a:off x="3223918" y="5234606"/>
            <a:ext cx="691438" cy="840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1" name="AutoShape 106">
            <a:extLst>
              <a:ext uri="{FF2B5EF4-FFF2-40B4-BE49-F238E27FC236}">
                <a16:creationId xmlns:a16="http://schemas.microsoft.com/office/drawing/2014/main" id="{82201733-549C-4029-9133-DB288E3C63B7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3223918" y="3661659"/>
            <a:ext cx="2691146" cy="4247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2" name="AutoShape 106">
            <a:extLst>
              <a:ext uri="{FF2B5EF4-FFF2-40B4-BE49-F238E27FC236}">
                <a16:creationId xmlns:a16="http://schemas.microsoft.com/office/drawing/2014/main" id="{20DC48E7-BC8E-4FEE-89A5-5CB06642D711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3223918" y="3293116"/>
            <a:ext cx="2691146" cy="64836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3" name="AutoShape 106">
            <a:extLst>
              <a:ext uri="{FF2B5EF4-FFF2-40B4-BE49-F238E27FC236}">
                <a16:creationId xmlns:a16="http://schemas.microsoft.com/office/drawing/2014/main" id="{EE612654-20EA-4B52-8ACD-567C47FB4E17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3223918" y="4221805"/>
            <a:ext cx="2691146" cy="867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5" name="AutoShape 106">
            <a:extLst>
              <a:ext uri="{FF2B5EF4-FFF2-40B4-BE49-F238E27FC236}">
                <a16:creationId xmlns:a16="http://schemas.microsoft.com/office/drawing/2014/main" id="{FC8969E2-E9AD-4DA9-896C-2549243C5506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3223918" y="4039946"/>
            <a:ext cx="2691146" cy="1194660"/>
          </a:xfrm>
          <a:prstGeom prst="curvedConnector3">
            <a:avLst>
              <a:gd name="adj1" fmla="val 4479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D2E20687-1350-4889-9DA8-0E3C0F6929DE}"/>
              </a:ext>
            </a:extLst>
          </p:cNvPr>
          <p:cNvSpPr/>
          <p:nvPr/>
        </p:nvSpPr>
        <p:spPr>
          <a:xfrm>
            <a:off x="3326596" y="3031451"/>
            <a:ext cx="1147221" cy="23797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dirty="0"/>
              <a:t>Review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E750499-898C-43BD-AF8F-04498A857F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788552" y="3177492"/>
            <a:ext cx="1092554" cy="11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193" grpId="0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9" grpId="0" animBg="1"/>
      <p:bldP spid="220" grpId="0" animBg="1"/>
      <p:bldP spid="221" grpId="0"/>
      <p:bldP spid="228" grpId="0"/>
      <p:bldP spid="229" grpId="0" animBg="1"/>
      <p:bldP spid="230" grpId="0" animBg="1"/>
      <p:bldP spid="231" grpId="0" animBg="1"/>
      <p:bldP spid="244" grpId="0"/>
      <p:bldP spid="245" grpId="0" animBg="1"/>
      <p:bldP spid="246" grpId="0" animBg="1"/>
      <p:bldP spid="247" grpId="0" animBg="1"/>
      <p:bldP spid="252" grpId="0" animBg="1"/>
      <p:bldP spid="253" grpId="0" animBg="1"/>
      <p:bldP spid="254" grpId="0" animBg="1"/>
      <p:bldP spid="255" grpId="0"/>
      <p:bldP spid="282" grpId="0" animBg="1"/>
      <p:bldP spid="283" grpId="0" animBg="1"/>
      <p:bldP spid="288" grpId="0" animBg="1"/>
      <p:bldP spid="293" grpId="0" animBg="1"/>
      <p:bldP spid="299" grpId="0" animBg="1"/>
      <p:bldP spid="300" grpId="0" animBg="1"/>
      <p:bldP spid="311" grpId="0" animBg="1"/>
      <p:bldP spid="313" grpId="0" animBg="1"/>
      <p:bldP spid="1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Logo JD" descr="Image result for john deere logo">
            <a:extLst>
              <a:ext uri="{FF2B5EF4-FFF2-40B4-BE49-F238E27FC236}">
                <a16:creationId xmlns:a16="http://schemas.microsoft.com/office/drawing/2014/main" id="{A5370DEB-FAAE-4608-ACF7-67123478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09" y="277362"/>
            <a:ext cx="1013708" cy="7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Logo PG" descr="Image result for P&amp;G logo">
            <a:extLst>
              <a:ext uri="{FF2B5EF4-FFF2-40B4-BE49-F238E27FC236}">
                <a16:creationId xmlns:a16="http://schemas.microsoft.com/office/drawing/2014/main" id="{181AE289-1712-45A6-9E3A-D7513444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5" y="315191"/>
            <a:ext cx="912615" cy="6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8135-E737-4A31-AFF3-6395A8D4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KBSE Analysis</a:t>
            </a:r>
          </a:p>
        </p:txBody>
      </p:sp>
      <p:pic>
        <p:nvPicPr>
          <p:cNvPr id="18434" name="Logo Boeing" descr="Image result for boeing logo">
            <a:extLst>
              <a:ext uri="{FF2B5EF4-FFF2-40B4-BE49-F238E27FC236}">
                <a16:creationId xmlns:a16="http://schemas.microsoft.com/office/drawing/2014/main" id="{CED46F45-AC43-4CBE-B11B-4D6845B3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18" y="480417"/>
            <a:ext cx="1419591" cy="3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Logo SAIC" descr="Image result for saic logo">
            <a:extLst>
              <a:ext uri="{FF2B5EF4-FFF2-40B4-BE49-F238E27FC236}">
                <a16:creationId xmlns:a16="http://schemas.microsoft.com/office/drawing/2014/main" id="{48313D2B-C402-42BC-9177-7D1F1C4B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38" y="302041"/>
            <a:ext cx="709289" cy="7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 Box 77">
            <a:extLst>
              <a:ext uri="{FF2B5EF4-FFF2-40B4-BE49-F238E27FC236}">
                <a16:creationId xmlns:a16="http://schemas.microsoft.com/office/drawing/2014/main" id="{80F6104A-4B0D-433B-8A74-4947D27CB4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8265" y="2738340"/>
            <a:ext cx="746282" cy="13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ISO_15288</a:t>
            </a:r>
          </a:p>
        </p:txBody>
      </p:sp>
      <p:sp>
        <p:nvSpPr>
          <p:cNvPr id="233" name="Rectangle 9">
            <a:extLst>
              <a:ext uri="{FF2B5EF4-FFF2-40B4-BE49-F238E27FC236}">
                <a16:creationId xmlns:a16="http://schemas.microsoft.com/office/drawing/2014/main" id="{1D877538-AABC-491E-97CB-EF6FB620E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38827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34" name="Rectangle 7">
            <a:extLst>
              <a:ext uri="{FF2B5EF4-FFF2-40B4-BE49-F238E27FC236}">
                <a16:creationId xmlns:a16="http://schemas.microsoft.com/office/drawing/2014/main" id="{92CA2EED-6F31-4A8F-904E-4EC12E99ED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3011484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A</a:t>
            </a:r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5FBE60D-4016-4336-8CFB-8997A16E0A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19764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36" name="BCR Title">
            <a:extLst>
              <a:ext uri="{FF2B5EF4-FFF2-40B4-BE49-F238E27FC236}">
                <a16:creationId xmlns:a16="http://schemas.microsoft.com/office/drawing/2014/main" id="{BABE72B4-6D32-4828-B885-C47F3B1F7B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8255" y="3161560"/>
            <a:ext cx="1373057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Capability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37" name="BCR1">
            <a:extLst>
              <a:ext uri="{FF2B5EF4-FFF2-40B4-BE49-F238E27FC236}">
                <a16:creationId xmlns:a16="http://schemas.microsoft.com/office/drawing/2014/main" id="{29C198BB-2DAD-49DE-8031-62B733B62B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766518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1</a:t>
            </a:r>
          </a:p>
        </p:txBody>
      </p:sp>
      <p:sp>
        <p:nvSpPr>
          <p:cNvPr id="238" name="BCR2">
            <a:extLst>
              <a:ext uri="{FF2B5EF4-FFF2-40B4-BE49-F238E27FC236}">
                <a16:creationId xmlns:a16="http://schemas.microsoft.com/office/drawing/2014/main" id="{A0AA45EF-F7FB-47B5-A1CE-D740957425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952950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2</a:t>
            </a:r>
          </a:p>
        </p:txBody>
      </p:sp>
      <p:sp>
        <p:nvSpPr>
          <p:cNvPr id="239" name="BCR3">
            <a:extLst>
              <a:ext uri="{FF2B5EF4-FFF2-40B4-BE49-F238E27FC236}">
                <a16:creationId xmlns:a16="http://schemas.microsoft.com/office/drawing/2014/main" id="{0D7F6145-6502-41B3-B895-C903E050BC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4139383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3</a:t>
            </a:r>
          </a:p>
        </p:txBody>
      </p:sp>
      <p:sp>
        <p:nvSpPr>
          <p:cNvPr id="257" name="Rectangle 9">
            <a:extLst>
              <a:ext uri="{FF2B5EF4-FFF2-40B4-BE49-F238E27FC236}">
                <a16:creationId xmlns:a16="http://schemas.microsoft.com/office/drawing/2014/main" id="{4E89C9B3-B5D1-449C-985F-963AD851A7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53322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58" name="Rectangle 9">
            <a:extLst>
              <a:ext uri="{FF2B5EF4-FFF2-40B4-BE49-F238E27FC236}">
                <a16:creationId xmlns:a16="http://schemas.microsoft.com/office/drawing/2014/main" id="{2402B389-FCBF-48DB-84E9-B33A4EAD63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868870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59" name="Rectangle 9">
            <a:extLst>
              <a:ext uri="{FF2B5EF4-FFF2-40B4-BE49-F238E27FC236}">
                <a16:creationId xmlns:a16="http://schemas.microsoft.com/office/drawing/2014/main" id="{045D76B3-52C3-4BC5-B958-946330E39F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678244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0" name="Rectangle 9">
            <a:extLst>
              <a:ext uri="{FF2B5EF4-FFF2-40B4-BE49-F238E27FC236}">
                <a16:creationId xmlns:a16="http://schemas.microsoft.com/office/drawing/2014/main" id="{F613CA4D-345B-42C0-B805-AC5D35574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01382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sp>
        <p:nvSpPr>
          <p:cNvPr id="261" name="Rectangle 9">
            <a:extLst>
              <a:ext uri="{FF2B5EF4-FFF2-40B4-BE49-F238E27FC236}">
                <a16:creationId xmlns:a16="http://schemas.microsoft.com/office/drawing/2014/main" id="{21B3DF11-AB6A-43DA-9C7A-997297C337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53644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62" name="Rectangle 7">
            <a:extLst>
              <a:ext uri="{FF2B5EF4-FFF2-40B4-BE49-F238E27FC236}">
                <a16:creationId xmlns:a16="http://schemas.microsoft.com/office/drawing/2014/main" id="{D7BB385F-6E3A-4201-80E3-79762830A9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4159656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B</a:t>
            </a:r>
          </a:p>
        </p:txBody>
      </p:sp>
      <p:sp>
        <p:nvSpPr>
          <p:cNvPr id="263" name="Rectangle 9">
            <a:extLst>
              <a:ext uri="{FF2B5EF4-FFF2-40B4-BE49-F238E27FC236}">
                <a16:creationId xmlns:a16="http://schemas.microsoft.com/office/drawing/2014/main" id="{92B347A3-5F82-4C83-A6E9-7392CAD7C4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345818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64" name="Rectangle 9">
            <a:extLst>
              <a:ext uri="{FF2B5EF4-FFF2-40B4-BE49-F238E27FC236}">
                <a16:creationId xmlns:a16="http://schemas.microsoft.com/office/drawing/2014/main" id="{B5218C6C-FC3D-457D-9340-B949BD13C9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681396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65" name="Rectangle 9">
            <a:extLst>
              <a:ext uri="{FF2B5EF4-FFF2-40B4-BE49-F238E27FC236}">
                <a16:creationId xmlns:a16="http://schemas.microsoft.com/office/drawing/2014/main" id="{84424FA8-267F-47E4-A22B-EF13677C57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01704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66" name="Rectangle 9">
            <a:extLst>
              <a:ext uri="{FF2B5EF4-FFF2-40B4-BE49-F238E27FC236}">
                <a16:creationId xmlns:a16="http://schemas.microsoft.com/office/drawing/2014/main" id="{0996EA78-0195-4D7B-9FC6-8722D2877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82641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7" name="Rectangle 9">
            <a:extLst>
              <a:ext uri="{FF2B5EF4-FFF2-40B4-BE49-F238E27FC236}">
                <a16:creationId xmlns:a16="http://schemas.microsoft.com/office/drawing/2014/main" id="{5B948EE3-A78C-4A31-80C2-B6A3B4ECE0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16199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cxnSp>
        <p:nvCxnSpPr>
          <p:cNvPr id="278" name="BCR link 3">
            <a:extLst>
              <a:ext uri="{FF2B5EF4-FFF2-40B4-BE49-F238E27FC236}">
                <a16:creationId xmlns:a16="http://schemas.microsoft.com/office/drawing/2014/main" id="{D88DB269-5581-48A4-A09F-2B63693D2A9C}"/>
              </a:ext>
            </a:extLst>
          </p:cNvPr>
          <p:cNvCxnSpPr>
            <a:cxnSpLocks noChangeShapeType="1"/>
            <a:stCxn id="233" idx="1"/>
            <a:endCxn id="237" idx="3"/>
          </p:cNvCxnSpPr>
          <p:nvPr/>
        </p:nvCxnSpPr>
        <p:spPr bwMode="gray">
          <a:xfrm rot="10800000" flipV="1">
            <a:off x="1508026" y="3460884"/>
            <a:ext cx="1176590" cy="39871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pic>
        <p:nvPicPr>
          <p:cNvPr id="138" name="Logo Roche">
            <a:extLst>
              <a:ext uri="{FF2B5EF4-FFF2-40B4-BE49-F238E27FC236}">
                <a16:creationId xmlns:a16="http://schemas.microsoft.com/office/drawing/2014/main" id="{7E251E4F-1035-44AF-ACAB-39B080793C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3356" y="376705"/>
            <a:ext cx="941283" cy="528037"/>
          </a:xfrm>
          <a:prstGeom prst="rect">
            <a:avLst/>
          </a:prstGeom>
        </p:spPr>
      </p:pic>
      <p:sp>
        <p:nvSpPr>
          <p:cNvPr id="399" name="Text Box 77">
            <a:extLst>
              <a:ext uri="{FF2B5EF4-FFF2-40B4-BE49-F238E27FC236}">
                <a16:creationId xmlns:a16="http://schemas.microsoft.com/office/drawing/2014/main" id="{C99C276D-EEEF-494C-9A6E-48992BF0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49708" y="1579520"/>
            <a:ext cx="714223" cy="270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id="{8464A1AF-FB9B-497C-B980-6DA9223E09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1885683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</a:t>
            </a:r>
          </a:p>
        </p:txBody>
      </p:sp>
      <p:sp>
        <p:nvSpPr>
          <p:cNvPr id="401" name="Rectangle 7">
            <a:extLst>
              <a:ext uri="{FF2B5EF4-FFF2-40B4-BE49-F238E27FC236}">
                <a16:creationId xmlns:a16="http://schemas.microsoft.com/office/drawing/2014/main" id="{C861DF4B-BE29-4F17-AE61-90CFD0021B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2072115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</a:t>
            </a:r>
          </a:p>
        </p:txBody>
      </p:sp>
      <p:sp>
        <p:nvSpPr>
          <p:cNvPr id="402" name="Rectangle 7">
            <a:extLst>
              <a:ext uri="{FF2B5EF4-FFF2-40B4-BE49-F238E27FC236}">
                <a16:creationId xmlns:a16="http://schemas.microsoft.com/office/drawing/2014/main" id="{BBD687A0-4F0C-40DC-9DA9-05DD627583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2258548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3</a:t>
            </a:r>
          </a:p>
        </p:txBody>
      </p:sp>
      <p:cxnSp>
        <p:nvCxnSpPr>
          <p:cNvPr id="404" name="AutoShape 106">
            <a:extLst>
              <a:ext uri="{FF2B5EF4-FFF2-40B4-BE49-F238E27FC236}">
                <a16:creationId xmlns:a16="http://schemas.microsoft.com/office/drawing/2014/main" id="{453C1D7B-AFAF-4272-A1D0-41EFB0B2F2BC}"/>
              </a:ext>
            </a:extLst>
          </p:cNvPr>
          <p:cNvCxnSpPr>
            <a:cxnSpLocks noChangeShapeType="1"/>
            <a:stCxn id="400" idx="1"/>
            <a:endCxn id="237" idx="3"/>
          </p:cNvCxnSpPr>
          <p:nvPr/>
        </p:nvCxnSpPr>
        <p:spPr bwMode="gray">
          <a:xfrm rot="10800000" flipV="1">
            <a:off x="1508027" y="1978766"/>
            <a:ext cx="367691" cy="18808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28B363-0977-4E43-B4A6-FDDE8D2BAAEF}"/>
              </a:ext>
            </a:extLst>
          </p:cNvPr>
          <p:cNvSpPr txBox="1"/>
          <p:nvPr/>
        </p:nvSpPr>
        <p:spPr>
          <a:xfrm>
            <a:off x="350045" y="5422547"/>
            <a:ext cx="529829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3.1 Reusable Stakeholder Analysis</a:t>
            </a:r>
          </a:p>
          <a:p>
            <a:r>
              <a:rPr lang="en-US" sz="1600" i="1" dirty="0"/>
              <a:t>Drive re-use of past Stakeholder identification and past Needs/Requirements analysis of Stakeholders to reduce Stakeholder analysis oversights.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90C90E-F0FC-45E3-B346-5AC49B3583C6}"/>
              </a:ext>
            </a:extLst>
          </p:cNvPr>
          <p:cNvSpPr/>
          <p:nvPr/>
        </p:nvSpPr>
        <p:spPr>
          <a:xfrm>
            <a:off x="5957017" y="3574573"/>
            <a:ext cx="6085282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6 - System life cycle processes</a:t>
            </a:r>
            <a:endParaRPr lang="en-US" sz="1600" dirty="0"/>
          </a:p>
          <a:p>
            <a:r>
              <a:rPr lang="en-US" sz="1600" b="1" dirty="0"/>
              <a:t>  6.4 - Technical processes</a:t>
            </a:r>
            <a:endParaRPr lang="en-US" sz="1600" dirty="0"/>
          </a:p>
          <a:p>
            <a:r>
              <a:rPr lang="en-US" sz="1600" b="1" dirty="0"/>
              <a:t>    6.4.2 - Stakeholder needs and requirements definition process</a:t>
            </a:r>
            <a:endParaRPr lang="en-US" sz="1600" dirty="0"/>
          </a:p>
          <a:p>
            <a:pPr lvl="1"/>
            <a:r>
              <a:rPr lang="en-US" sz="1600" b="1" dirty="0"/>
              <a:t>*6.4.2.2 - Outcomes</a:t>
            </a:r>
            <a:endParaRPr lang="en-US" sz="1600" dirty="0"/>
          </a:p>
          <a:p>
            <a:pPr lvl="2"/>
            <a:r>
              <a:rPr lang="en-US" sz="1600" dirty="0"/>
              <a:t>a) Stakeholders of the system are identified.</a:t>
            </a:r>
          </a:p>
          <a:p>
            <a:pPr lvl="2"/>
            <a:r>
              <a:rPr lang="en-US" sz="1600" dirty="0"/>
              <a:t>d) Stakeholder needs are defined.</a:t>
            </a:r>
          </a:p>
          <a:p>
            <a:pPr lvl="2"/>
            <a:r>
              <a:rPr lang="en-US" sz="1600" dirty="0"/>
              <a:t>e) Stakeholder needs are prioritized and transformed into clearly defined stakeholder requirements.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D9938C-F362-4ED6-8C16-B1FDF420F16C}"/>
              </a:ext>
            </a:extLst>
          </p:cNvPr>
          <p:cNvSpPr/>
          <p:nvPr/>
        </p:nvSpPr>
        <p:spPr>
          <a:xfrm>
            <a:off x="5957017" y="2559050"/>
            <a:ext cx="60852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2.2.2 Stakeholders in the Systems Model</a:t>
            </a:r>
          </a:p>
          <a:p>
            <a:r>
              <a:rPr lang="en-US" sz="1600" i="1" dirty="0"/>
              <a:t>Stakeholders shall be modeled as an elements in the systems model and linked to the Needs/Requirements they authorize.</a:t>
            </a:r>
            <a:endParaRPr lang="en-US" sz="1400" i="1" dirty="0"/>
          </a:p>
        </p:txBody>
      </p:sp>
      <p:cxnSp>
        <p:nvCxnSpPr>
          <p:cNvPr id="149" name="BCR link 1">
            <a:extLst>
              <a:ext uri="{FF2B5EF4-FFF2-40B4-BE49-F238E27FC236}">
                <a16:creationId xmlns:a16="http://schemas.microsoft.com/office/drawing/2014/main" id="{96E9F2EA-C900-45FC-80CF-F51FC6E85674}"/>
              </a:ext>
            </a:extLst>
          </p:cNvPr>
          <p:cNvCxnSpPr>
            <a:cxnSpLocks noChangeShapeType="1"/>
            <a:stCxn id="8" idx="1"/>
            <a:endCxn id="237" idx="1"/>
          </p:cNvCxnSpPr>
          <p:nvPr/>
        </p:nvCxnSpPr>
        <p:spPr bwMode="gray">
          <a:xfrm rot="10800000" flipH="1">
            <a:off x="350045" y="3859602"/>
            <a:ext cx="34506" cy="2101554"/>
          </a:xfrm>
          <a:prstGeom prst="curvedConnector3">
            <a:avLst>
              <a:gd name="adj1" fmla="val -662493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52" name="BCR link 1">
            <a:extLst>
              <a:ext uri="{FF2B5EF4-FFF2-40B4-BE49-F238E27FC236}">
                <a16:creationId xmlns:a16="http://schemas.microsoft.com/office/drawing/2014/main" id="{D418C316-6819-4C04-8371-A01DB5F3E068}"/>
              </a:ext>
            </a:extLst>
          </p:cNvPr>
          <p:cNvCxnSpPr>
            <a:cxnSpLocks noChangeShapeType="1"/>
            <a:stCxn id="11" idx="1"/>
            <a:endCxn id="233" idx="3"/>
          </p:cNvCxnSpPr>
          <p:nvPr/>
        </p:nvCxnSpPr>
        <p:spPr bwMode="gray">
          <a:xfrm rot="10800000">
            <a:off x="3223919" y="3460885"/>
            <a:ext cx="2733099" cy="1144741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57" name="BCR link 1">
            <a:extLst>
              <a:ext uri="{FF2B5EF4-FFF2-40B4-BE49-F238E27FC236}">
                <a16:creationId xmlns:a16="http://schemas.microsoft.com/office/drawing/2014/main" id="{4CA17C6F-2754-400E-9CCA-B2DD54045210}"/>
              </a:ext>
            </a:extLst>
          </p:cNvPr>
          <p:cNvCxnSpPr>
            <a:cxnSpLocks noChangeShapeType="1"/>
            <a:stCxn id="12" idx="1"/>
            <a:endCxn id="400" idx="3"/>
          </p:cNvCxnSpPr>
          <p:nvPr/>
        </p:nvCxnSpPr>
        <p:spPr bwMode="gray">
          <a:xfrm rot="10800000">
            <a:off x="2999193" y="1978767"/>
            <a:ext cx="2957825" cy="995782"/>
          </a:xfrm>
          <a:prstGeom prst="curvedConnector3">
            <a:avLst>
              <a:gd name="adj1" fmla="val 86239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cxn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9D3DA0C-4291-46D2-B4A0-A91E28B5AFD7}"/>
              </a:ext>
            </a:extLst>
          </p:cNvPr>
          <p:cNvGrpSpPr/>
          <p:nvPr/>
        </p:nvGrpSpPr>
        <p:grpSpPr>
          <a:xfrm>
            <a:off x="2999192" y="1213104"/>
            <a:ext cx="4808768" cy="952391"/>
            <a:chOff x="2999192" y="1213104"/>
            <a:chExt cx="4808768" cy="952391"/>
          </a:xfrm>
        </p:grpSpPr>
        <p:cxnSp>
          <p:nvCxnSpPr>
            <p:cNvPr id="406" name="AutoShape 106">
              <a:extLst>
                <a:ext uri="{FF2B5EF4-FFF2-40B4-BE49-F238E27FC236}">
                  <a16:creationId xmlns:a16="http://schemas.microsoft.com/office/drawing/2014/main" id="{4E349E9F-8EB0-407A-9E95-BBE96C2352F0}"/>
                </a:ext>
              </a:extLst>
            </p:cNvPr>
            <p:cNvCxnSpPr>
              <a:cxnSpLocks noChangeShapeType="1"/>
              <a:stCxn id="229" idx="1"/>
              <a:endCxn id="400" idx="3"/>
            </p:cNvCxnSpPr>
            <p:nvPr/>
          </p:nvCxnSpPr>
          <p:spPr bwMode="gray">
            <a:xfrm rot="10800000" flipV="1">
              <a:off x="2999192" y="1742113"/>
              <a:ext cx="842172" cy="23665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5FC49C9-1AEE-491E-9389-81640BC729CD}"/>
                </a:ext>
              </a:extLst>
            </p:cNvPr>
            <p:cNvGrpSpPr/>
            <p:nvPr/>
          </p:nvGrpSpPr>
          <p:grpSpPr>
            <a:xfrm>
              <a:off x="3718372" y="1213104"/>
              <a:ext cx="4089588" cy="952391"/>
              <a:chOff x="3718372" y="1213104"/>
              <a:chExt cx="4089588" cy="952391"/>
            </a:xfrm>
          </p:grpSpPr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2F2C2A40-B9DD-4FFD-9083-2124745CD877}"/>
                  </a:ext>
                </a:extLst>
              </p:cNvPr>
              <p:cNvSpPr/>
              <p:nvPr/>
            </p:nvSpPr>
            <p:spPr>
              <a:xfrm>
                <a:off x="3718372" y="1213104"/>
                <a:ext cx="4089588" cy="95239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0000">
                    <a:alpha val="9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man Old Style"/>
                  <a:ea typeface="+mn-ea"/>
                  <a:cs typeface="+mn-cs"/>
                </a:endParaRPr>
              </a:p>
            </p:txBody>
          </p:sp>
          <p:sp>
            <p:nvSpPr>
              <p:cNvPr id="228" name="Text Box 79">
                <a:extLst>
                  <a:ext uri="{FF2B5EF4-FFF2-40B4-BE49-F238E27FC236}">
                    <a16:creationId xmlns:a16="http://schemas.microsoft.com/office/drawing/2014/main" id="{270D4B6A-E3A4-4121-933B-860A090650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178946" y="1269586"/>
                <a:ext cx="1483664" cy="1354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16314" tIns="0" rIns="16314" bIns="0">
                <a:spAutoFit/>
              </a:bodyPr>
              <a:lstStyle>
                <a:defPPr>
                  <a:defRPr lang="en-US"/>
                </a:defPPr>
                <a:lvl1pPr defTabSz="324094">
                  <a:lnSpc>
                    <a:spcPct val="80000"/>
                  </a:lnSpc>
                  <a:defRPr sz="1100">
                    <a:solidFill>
                      <a:srgbClr val="008000"/>
                    </a:solidFill>
                    <a:cs typeface="Arial" charset="0"/>
                  </a:defRPr>
                </a:lvl1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Representations</a:t>
                </a:r>
              </a:p>
            </p:txBody>
          </p:sp>
          <p:sp>
            <p:nvSpPr>
              <p:cNvPr id="229" name="Rectangle 65">
                <a:extLst>
                  <a:ext uri="{FF2B5EF4-FFF2-40B4-BE49-F238E27FC236}">
                    <a16:creationId xmlns:a16="http://schemas.microsoft.com/office/drawing/2014/main" id="{82BF6E62-181F-4D0D-98C9-28D8F93339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1364" y="1594296"/>
                <a:ext cx="1057341" cy="295633"/>
              </a:xfrm>
              <a:prstGeom prst="rect">
                <a:avLst/>
              </a:prstGeom>
              <a:solidFill>
                <a:srgbClr val="FFF7F7"/>
              </a:solidFill>
              <a:ln w="9525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111890" tIns="55945" rIns="111890" bIns="55945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Stakeholder</a:t>
                </a:r>
              </a:p>
            </p:txBody>
          </p:sp>
          <p:sp>
            <p:nvSpPr>
              <p:cNvPr id="313" name="Rectangle 65">
                <a:extLst>
                  <a:ext uri="{FF2B5EF4-FFF2-40B4-BE49-F238E27FC236}">
                    <a16:creationId xmlns:a16="http://schemas.microsoft.com/office/drawing/2014/main" id="{335583D8-F4DF-465C-B582-1C88A7F35C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715349" y="1592041"/>
                <a:ext cx="940211" cy="289254"/>
              </a:xfrm>
              <a:prstGeom prst="rect">
                <a:avLst/>
              </a:prstGeom>
              <a:solidFill>
                <a:srgbClr val="FFF7F7"/>
              </a:solidFill>
              <a:ln w="9525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111890" tIns="55945" rIns="111890" bIns="55945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Need/</a:t>
                </a:r>
                <a:br>
                  <a:rPr lang="en-US" sz="1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Requirement</a:t>
                </a:r>
              </a:p>
            </p:txBody>
          </p:sp>
          <p:sp>
            <p:nvSpPr>
              <p:cNvPr id="18449" name="Oval 18448">
                <a:extLst>
                  <a:ext uri="{FF2B5EF4-FFF2-40B4-BE49-F238E27FC236}">
                    <a16:creationId xmlns:a16="http://schemas.microsoft.com/office/drawing/2014/main" id="{543813A0-CF7D-4B2F-B589-2D622F924072}"/>
                  </a:ext>
                </a:extLst>
              </p:cNvPr>
              <p:cNvSpPr/>
              <p:nvPr/>
            </p:nvSpPr>
            <p:spPr>
              <a:xfrm>
                <a:off x="5066157" y="1602926"/>
                <a:ext cx="1494710" cy="276039"/>
              </a:xfrm>
              <a:prstGeom prst="ellipse">
                <a:avLst/>
              </a:prstGeom>
              <a:solidFill>
                <a:srgbClr val="FFF7F7"/>
              </a:solidFill>
              <a:ln w="9525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111890" tIns="55945" rIns="111890" bIns="55945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Authorizes Link</a:t>
                </a:r>
              </a:p>
            </p:txBody>
          </p:sp>
          <p:cxnSp>
            <p:nvCxnSpPr>
              <p:cNvPr id="18457" name="Straight Connector 18456">
                <a:extLst>
                  <a:ext uri="{FF2B5EF4-FFF2-40B4-BE49-F238E27FC236}">
                    <a16:creationId xmlns:a16="http://schemas.microsoft.com/office/drawing/2014/main" id="{FB92F457-2C9C-42B8-83BE-3862F73F0E44}"/>
                  </a:ext>
                </a:extLst>
              </p:cNvPr>
              <p:cNvCxnSpPr>
                <a:cxnSpLocks/>
                <a:stCxn id="229" idx="3"/>
                <a:endCxn id="18449" idx="2"/>
              </p:cNvCxnSpPr>
              <p:nvPr/>
            </p:nvCxnSpPr>
            <p:spPr>
              <a:xfrm flipV="1">
                <a:off x="4898705" y="1740946"/>
                <a:ext cx="167452" cy="116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2BD08F1-3641-4DBD-807C-50F6D1E40290}"/>
                  </a:ext>
                </a:extLst>
              </p:cNvPr>
              <p:cNvCxnSpPr>
                <a:cxnSpLocks/>
                <a:stCxn id="18449" idx="6"/>
                <a:endCxn id="313" idx="1"/>
              </p:cNvCxnSpPr>
              <p:nvPr/>
            </p:nvCxnSpPr>
            <p:spPr>
              <a:xfrm flipV="1">
                <a:off x="6560867" y="1736668"/>
                <a:ext cx="154482" cy="427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AutoShape 106">
              <a:extLst>
                <a:ext uri="{FF2B5EF4-FFF2-40B4-BE49-F238E27FC236}">
                  <a16:creationId xmlns:a16="http://schemas.microsoft.com/office/drawing/2014/main" id="{0CDF1652-5743-41F6-A221-7A3091D14CB3}"/>
                </a:ext>
              </a:extLst>
            </p:cNvPr>
            <p:cNvCxnSpPr>
              <a:cxnSpLocks noChangeShapeType="1"/>
              <a:stCxn id="313" idx="0"/>
              <a:endCxn id="400" idx="3"/>
            </p:cNvCxnSpPr>
            <p:nvPr/>
          </p:nvCxnSpPr>
          <p:spPr bwMode="gray">
            <a:xfrm rot="16200000" flipH="1" flipV="1">
              <a:off x="4898961" y="-307728"/>
              <a:ext cx="386726" cy="4186263"/>
            </a:xfrm>
            <a:prstGeom prst="curvedConnector4">
              <a:avLst>
                <a:gd name="adj1" fmla="val -43349"/>
                <a:gd name="adj2" fmla="val 90806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04" name="AutoShape 106">
              <a:extLst>
                <a:ext uri="{FF2B5EF4-FFF2-40B4-BE49-F238E27FC236}">
                  <a16:creationId xmlns:a16="http://schemas.microsoft.com/office/drawing/2014/main" id="{291D7B4A-3A91-477B-A901-B7643EED17E1}"/>
                </a:ext>
              </a:extLst>
            </p:cNvPr>
            <p:cNvCxnSpPr>
              <a:cxnSpLocks noChangeShapeType="1"/>
              <a:stCxn id="18449" idx="4"/>
              <a:endCxn id="400" idx="3"/>
            </p:cNvCxnSpPr>
            <p:nvPr/>
          </p:nvCxnSpPr>
          <p:spPr bwMode="gray">
            <a:xfrm rot="5400000">
              <a:off x="4356451" y="521706"/>
              <a:ext cx="99802" cy="2814320"/>
            </a:xfrm>
            <a:prstGeom prst="curvedConnector2">
              <a:avLst/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</p:grpSp>
      <p:cxnSp>
        <p:nvCxnSpPr>
          <p:cNvPr id="57" name="BCR link 3">
            <a:extLst>
              <a:ext uri="{FF2B5EF4-FFF2-40B4-BE49-F238E27FC236}">
                <a16:creationId xmlns:a16="http://schemas.microsoft.com/office/drawing/2014/main" id="{4A0993BF-F00F-4BE3-BA7B-51BC14175D5E}"/>
              </a:ext>
            </a:extLst>
          </p:cNvPr>
          <p:cNvCxnSpPr>
            <a:cxnSpLocks noChangeShapeType="1"/>
            <a:stCxn id="261" idx="1"/>
            <a:endCxn id="237" idx="3"/>
          </p:cNvCxnSpPr>
          <p:nvPr/>
        </p:nvCxnSpPr>
        <p:spPr bwMode="gray">
          <a:xfrm rot="10800000">
            <a:off x="1508026" y="3859602"/>
            <a:ext cx="1176590" cy="749454"/>
          </a:xfrm>
          <a:prstGeom prst="curvedConnector3">
            <a:avLst>
              <a:gd name="adj1" fmla="val 82813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8106EAA-4B55-4C75-9F94-45369EEB6BEF}"/>
              </a:ext>
            </a:extLst>
          </p:cNvPr>
          <p:cNvGrpSpPr/>
          <p:nvPr/>
        </p:nvGrpSpPr>
        <p:grpSpPr>
          <a:xfrm>
            <a:off x="3646979" y="3006937"/>
            <a:ext cx="1321075" cy="2215374"/>
            <a:chOff x="3646979" y="3006937"/>
            <a:chExt cx="1321075" cy="2215374"/>
          </a:xfrm>
        </p:grpSpPr>
        <p:sp>
          <p:nvSpPr>
            <p:cNvPr id="107" name="Rectangle 10">
              <a:extLst>
                <a:ext uri="{FF2B5EF4-FFF2-40B4-BE49-F238E27FC236}">
                  <a16:creationId xmlns:a16="http://schemas.microsoft.com/office/drawing/2014/main" id="{E39130D2-3632-418F-AE4C-B7B17B4B49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004559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n.1</a:t>
              </a:r>
            </a:p>
          </p:txBody>
        </p:sp>
        <p:sp>
          <p:nvSpPr>
            <p:cNvPr id="108" name="Rectangle 10">
              <a:extLst>
                <a:ext uri="{FF2B5EF4-FFF2-40B4-BE49-F238E27FC236}">
                  <a16:creationId xmlns:a16="http://schemas.microsoft.com/office/drawing/2014/main" id="{8F5440A0-014F-4381-9C3B-2407CEA4D5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145684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n.2</a:t>
              </a:r>
            </a:p>
          </p:txBody>
        </p:sp>
        <p:sp>
          <p:nvSpPr>
            <p:cNvPr id="109" name="Rectangle 10">
              <a:extLst>
                <a:ext uri="{FF2B5EF4-FFF2-40B4-BE49-F238E27FC236}">
                  <a16:creationId xmlns:a16="http://schemas.microsoft.com/office/drawing/2014/main" id="{4ED49A02-2229-4705-B8B8-587317504E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285415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n.3</a:t>
              </a:r>
            </a:p>
          </p:txBody>
        </p:sp>
        <p:sp>
          <p:nvSpPr>
            <p:cNvPr id="110" name="Rectangle 10">
              <a:extLst>
                <a:ext uri="{FF2B5EF4-FFF2-40B4-BE49-F238E27FC236}">
                  <a16:creationId xmlns:a16="http://schemas.microsoft.com/office/drawing/2014/main" id="{47038406-50E0-4978-95E2-A1EB0F6916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800330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1.1</a:t>
              </a:r>
            </a:p>
          </p:txBody>
        </p:sp>
        <p:sp>
          <p:nvSpPr>
            <p:cNvPr id="111" name="Rectangle 7">
              <a:extLst>
                <a:ext uri="{FF2B5EF4-FFF2-40B4-BE49-F238E27FC236}">
                  <a16:creationId xmlns:a16="http://schemas.microsoft.com/office/drawing/2014/main" id="{5B01126C-5B3E-4925-A364-8C6CBAB87F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6979" y="4423833"/>
              <a:ext cx="1321075" cy="189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B</a:t>
              </a:r>
            </a:p>
          </p:txBody>
        </p:sp>
        <p:sp>
          <p:nvSpPr>
            <p:cNvPr id="112" name="Rectangle 10">
              <a:extLst>
                <a:ext uri="{FF2B5EF4-FFF2-40B4-BE49-F238E27FC236}">
                  <a16:creationId xmlns:a16="http://schemas.microsoft.com/office/drawing/2014/main" id="{2BB5CD66-09B6-4582-8CDA-86C62AB44E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941455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1.2</a:t>
              </a:r>
            </a:p>
          </p:txBody>
        </p:sp>
        <p:sp>
          <p:nvSpPr>
            <p:cNvPr id="113" name="Rectangle 10">
              <a:extLst>
                <a:ext uri="{FF2B5EF4-FFF2-40B4-BE49-F238E27FC236}">
                  <a16:creationId xmlns:a16="http://schemas.microsoft.com/office/drawing/2014/main" id="{DCDBAEF6-B34D-4C07-A8AB-1E90864F01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5081186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1.3</a:t>
              </a:r>
            </a:p>
          </p:txBody>
        </p:sp>
        <p:sp>
          <p:nvSpPr>
            <p:cNvPr id="117" name="Rectangle 9">
              <a:extLst>
                <a:ext uri="{FF2B5EF4-FFF2-40B4-BE49-F238E27FC236}">
                  <a16:creationId xmlns:a16="http://schemas.microsoft.com/office/drawing/2014/main" id="{F60B6ABA-2AC7-439B-B77B-77E44258B6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4612261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1</a:t>
              </a:r>
            </a:p>
          </p:txBody>
        </p:sp>
        <p:sp>
          <p:nvSpPr>
            <p:cNvPr id="119" name="Rectangle 10">
              <a:extLst>
                <a:ext uri="{FF2B5EF4-FFF2-40B4-BE49-F238E27FC236}">
                  <a16:creationId xmlns:a16="http://schemas.microsoft.com/office/drawing/2014/main" id="{34485CC0-80C8-40C9-8757-93F9E4792B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387244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1.1</a:t>
              </a:r>
            </a:p>
          </p:txBody>
        </p:sp>
        <p:sp>
          <p:nvSpPr>
            <p:cNvPr id="120" name="Rectangle 7">
              <a:extLst>
                <a:ext uri="{FF2B5EF4-FFF2-40B4-BE49-F238E27FC236}">
                  <a16:creationId xmlns:a16="http://schemas.microsoft.com/office/drawing/2014/main" id="{62A1CAEF-A33F-412A-AEC4-37B3BF52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6979" y="3006937"/>
              <a:ext cx="1321075" cy="189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A</a:t>
              </a:r>
            </a:p>
          </p:txBody>
        </p:sp>
        <p:sp>
          <p:nvSpPr>
            <p:cNvPr id="121" name="Rectangle 10">
              <a:extLst>
                <a:ext uri="{FF2B5EF4-FFF2-40B4-BE49-F238E27FC236}">
                  <a16:creationId xmlns:a16="http://schemas.microsoft.com/office/drawing/2014/main" id="{9357A576-7C8C-4CFA-BBF7-51A04FB200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528369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1.2</a:t>
              </a:r>
            </a:p>
          </p:txBody>
        </p:sp>
        <p:sp>
          <p:nvSpPr>
            <p:cNvPr id="122" name="Rectangle 10">
              <a:extLst>
                <a:ext uri="{FF2B5EF4-FFF2-40B4-BE49-F238E27FC236}">
                  <a16:creationId xmlns:a16="http://schemas.microsoft.com/office/drawing/2014/main" id="{0BB9BCF9-2260-4E5D-864D-DEEF713379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668100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1.3</a:t>
              </a:r>
            </a:p>
          </p:txBody>
        </p:sp>
        <p:sp>
          <p:nvSpPr>
            <p:cNvPr id="123" name="Rectangle 9">
              <a:extLst>
                <a:ext uri="{FF2B5EF4-FFF2-40B4-BE49-F238E27FC236}">
                  <a16:creationId xmlns:a16="http://schemas.microsoft.com/office/drawing/2014/main" id="{96CEF7C2-6105-4556-91C1-3AD16AC40A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3199175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1</a:t>
              </a:r>
            </a:p>
          </p:txBody>
        </p:sp>
        <p:sp>
          <p:nvSpPr>
            <p:cNvPr id="124" name="Rectangle 9">
              <a:extLst>
                <a:ext uri="{FF2B5EF4-FFF2-40B4-BE49-F238E27FC236}">
                  <a16:creationId xmlns:a16="http://schemas.microsoft.com/office/drawing/2014/main" id="{ED1F98D3-B7A0-4A80-9A80-F72F38C4B1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3811591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n</a:t>
              </a:r>
            </a:p>
          </p:txBody>
        </p:sp>
      </p:grpSp>
      <p:cxnSp>
        <p:nvCxnSpPr>
          <p:cNvPr id="125" name="AutoShape 106">
            <a:extLst>
              <a:ext uri="{FF2B5EF4-FFF2-40B4-BE49-F238E27FC236}">
                <a16:creationId xmlns:a16="http://schemas.microsoft.com/office/drawing/2014/main" id="{FE9CBBDE-A03F-4EC7-BBDE-C2F5E23BFE12}"/>
              </a:ext>
            </a:extLst>
          </p:cNvPr>
          <p:cNvCxnSpPr>
            <a:cxnSpLocks noChangeShapeType="1"/>
            <a:stCxn id="265" idx="3"/>
            <a:endCxn id="117" idx="1"/>
          </p:cNvCxnSpPr>
          <p:nvPr/>
        </p:nvCxnSpPr>
        <p:spPr bwMode="gray">
          <a:xfrm flipV="1">
            <a:off x="3223918" y="4706202"/>
            <a:ext cx="691438" cy="38345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29" name="AutoShape 106">
            <a:extLst>
              <a:ext uri="{FF2B5EF4-FFF2-40B4-BE49-F238E27FC236}">
                <a16:creationId xmlns:a16="http://schemas.microsoft.com/office/drawing/2014/main" id="{C20123CD-087D-4E86-84E8-0057F0B2FC3C}"/>
              </a:ext>
            </a:extLst>
          </p:cNvPr>
          <p:cNvCxnSpPr>
            <a:cxnSpLocks noChangeShapeType="1"/>
            <a:stCxn id="258" idx="3"/>
            <a:endCxn id="123" idx="1"/>
          </p:cNvCxnSpPr>
          <p:nvPr/>
        </p:nvCxnSpPr>
        <p:spPr bwMode="gray">
          <a:xfrm flipV="1">
            <a:off x="3223918" y="3293116"/>
            <a:ext cx="691438" cy="64836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34" name="AutoShape 106">
            <a:extLst>
              <a:ext uri="{FF2B5EF4-FFF2-40B4-BE49-F238E27FC236}">
                <a16:creationId xmlns:a16="http://schemas.microsoft.com/office/drawing/2014/main" id="{38EA6615-9A2D-420B-A4F6-C651B08ED173}"/>
              </a:ext>
            </a:extLst>
          </p:cNvPr>
          <p:cNvCxnSpPr>
            <a:cxnSpLocks noChangeShapeType="1"/>
            <a:stCxn id="119" idx="3"/>
          </p:cNvCxnSpPr>
          <p:nvPr/>
        </p:nvCxnSpPr>
        <p:spPr bwMode="gray">
          <a:xfrm flipH="1" flipV="1">
            <a:off x="4384040" y="1885683"/>
            <a:ext cx="584014" cy="1572124"/>
          </a:xfrm>
          <a:prstGeom prst="curvedConnector4">
            <a:avLst>
              <a:gd name="adj1" fmla="val -39143"/>
              <a:gd name="adj2" fmla="val 52244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37" name="AutoShape 106">
            <a:extLst>
              <a:ext uri="{FF2B5EF4-FFF2-40B4-BE49-F238E27FC236}">
                <a16:creationId xmlns:a16="http://schemas.microsoft.com/office/drawing/2014/main" id="{C9EFEAC8-FD30-4556-8543-ABC7F192DAD5}"/>
              </a:ext>
            </a:extLst>
          </p:cNvPr>
          <p:cNvCxnSpPr>
            <a:cxnSpLocks noChangeShapeType="1"/>
            <a:stCxn id="112" idx="3"/>
            <a:endCxn id="313" idx="2"/>
          </p:cNvCxnSpPr>
          <p:nvPr/>
        </p:nvCxnSpPr>
        <p:spPr bwMode="gray">
          <a:xfrm flipV="1">
            <a:off x="4968054" y="1881295"/>
            <a:ext cx="2217401" cy="3130723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41" name="AutoShape 106">
            <a:extLst>
              <a:ext uri="{FF2B5EF4-FFF2-40B4-BE49-F238E27FC236}">
                <a16:creationId xmlns:a16="http://schemas.microsoft.com/office/drawing/2014/main" id="{C6AA3FFE-F4A5-4EFA-874C-5336A9245BEA}"/>
              </a:ext>
            </a:extLst>
          </p:cNvPr>
          <p:cNvCxnSpPr>
            <a:cxnSpLocks noChangeShapeType="1"/>
            <a:stCxn id="113" idx="3"/>
            <a:endCxn id="18449" idx="5"/>
          </p:cNvCxnSpPr>
          <p:nvPr/>
        </p:nvCxnSpPr>
        <p:spPr bwMode="gray">
          <a:xfrm flipV="1">
            <a:off x="4968054" y="1838540"/>
            <a:ext cx="1373918" cy="3313209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862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Logo JD" descr="Image result for john deere logo">
            <a:extLst>
              <a:ext uri="{FF2B5EF4-FFF2-40B4-BE49-F238E27FC236}">
                <a16:creationId xmlns:a16="http://schemas.microsoft.com/office/drawing/2014/main" id="{A5370DEB-FAAE-4608-ACF7-67123478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09" y="277362"/>
            <a:ext cx="1013708" cy="7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Logo PG" descr="Image result for P&amp;G logo">
            <a:extLst>
              <a:ext uri="{FF2B5EF4-FFF2-40B4-BE49-F238E27FC236}">
                <a16:creationId xmlns:a16="http://schemas.microsoft.com/office/drawing/2014/main" id="{181AE289-1712-45A6-9E3A-D7513444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5" y="315191"/>
            <a:ext cx="912615" cy="6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8135-E737-4A31-AFF3-6395A8D4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KBSE Analysis</a:t>
            </a:r>
          </a:p>
        </p:txBody>
      </p:sp>
      <p:pic>
        <p:nvPicPr>
          <p:cNvPr id="18434" name="Logo Boeing" descr="Image result for boeing logo">
            <a:extLst>
              <a:ext uri="{FF2B5EF4-FFF2-40B4-BE49-F238E27FC236}">
                <a16:creationId xmlns:a16="http://schemas.microsoft.com/office/drawing/2014/main" id="{CED46F45-AC43-4CBE-B11B-4D6845B3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18" y="480417"/>
            <a:ext cx="1419591" cy="3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Logo SAIC" descr="Image result for saic logo">
            <a:extLst>
              <a:ext uri="{FF2B5EF4-FFF2-40B4-BE49-F238E27FC236}">
                <a16:creationId xmlns:a16="http://schemas.microsoft.com/office/drawing/2014/main" id="{48313D2B-C402-42BC-9177-7D1F1C4B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38" y="302041"/>
            <a:ext cx="709289" cy="7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 Box 77">
            <a:extLst>
              <a:ext uri="{FF2B5EF4-FFF2-40B4-BE49-F238E27FC236}">
                <a16:creationId xmlns:a16="http://schemas.microsoft.com/office/drawing/2014/main" id="{80F6104A-4B0D-433B-8A74-4947D27CB4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8265" y="2738340"/>
            <a:ext cx="746282" cy="13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 anchor="ctr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ISO_15288</a:t>
            </a:r>
          </a:p>
        </p:txBody>
      </p:sp>
      <p:sp>
        <p:nvSpPr>
          <p:cNvPr id="233" name="Rectangle 9">
            <a:extLst>
              <a:ext uri="{FF2B5EF4-FFF2-40B4-BE49-F238E27FC236}">
                <a16:creationId xmlns:a16="http://schemas.microsoft.com/office/drawing/2014/main" id="{1D877538-AABC-491E-97CB-EF6FB620E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38827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34" name="Rectangle 7">
            <a:extLst>
              <a:ext uri="{FF2B5EF4-FFF2-40B4-BE49-F238E27FC236}">
                <a16:creationId xmlns:a16="http://schemas.microsoft.com/office/drawing/2014/main" id="{92CA2EED-6F31-4A8F-904E-4EC12E99ED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3011484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A</a:t>
            </a:r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5FBE60D-4016-4336-8CFB-8997A16E0A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19764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36" name="BCR Title">
            <a:extLst>
              <a:ext uri="{FF2B5EF4-FFF2-40B4-BE49-F238E27FC236}">
                <a16:creationId xmlns:a16="http://schemas.microsoft.com/office/drawing/2014/main" id="{BABE72B4-6D32-4828-B885-C47F3B1F7B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8255" y="3161560"/>
            <a:ext cx="1373057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Capability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37" name="BCR1">
            <a:extLst>
              <a:ext uri="{FF2B5EF4-FFF2-40B4-BE49-F238E27FC236}">
                <a16:creationId xmlns:a16="http://schemas.microsoft.com/office/drawing/2014/main" id="{29C198BB-2DAD-49DE-8031-62B733B62B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766518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1</a:t>
            </a:r>
          </a:p>
        </p:txBody>
      </p:sp>
      <p:sp>
        <p:nvSpPr>
          <p:cNvPr id="238" name="BCR2">
            <a:extLst>
              <a:ext uri="{FF2B5EF4-FFF2-40B4-BE49-F238E27FC236}">
                <a16:creationId xmlns:a16="http://schemas.microsoft.com/office/drawing/2014/main" id="{A0AA45EF-F7FB-47B5-A1CE-D740957425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3952950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2</a:t>
            </a:r>
          </a:p>
        </p:txBody>
      </p:sp>
      <p:sp>
        <p:nvSpPr>
          <p:cNvPr id="239" name="BCR3">
            <a:extLst>
              <a:ext uri="{FF2B5EF4-FFF2-40B4-BE49-F238E27FC236}">
                <a16:creationId xmlns:a16="http://schemas.microsoft.com/office/drawing/2014/main" id="{0D7F6145-6502-41B3-B895-C903E050BC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551" y="4139383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Change 3</a:t>
            </a:r>
          </a:p>
        </p:txBody>
      </p:sp>
      <p:cxnSp>
        <p:nvCxnSpPr>
          <p:cNvPr id="242" name="BCR link 1">
            <a:extLst>
              <a:ext uri="{FF2B5EF4-FFF2-40B4-BE49-F238E27FC236}">
                <a16:creationId xmlns:a16="http://schemas.microsoft.com/office/drawing/2014/main" id="{3210222F-F876-4A30-8ECE-FFDFE093F66D}"/>
              </a:ext>
            </a:extLst>
          </p:cNvPr>
          <p:cNvCxnSpPr>
            <a:cxnSpLocks noChangeShapeType="1"/>
            <a:stCxn id="233" idx="1"/>
            <a:endCxn id="237" idx="3"/>
          </p:cNvCxnSpPr>
          <p:nvPr/>
        </p:nvCxnSpPr>
        <p:spPr bwMode="gray">
          <a:xfrm rot="10800000" flipV="1">
            <a:off x="1508026" y="3460884"/>
            <a:ext cx="1176590" cy="39871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57" name="Rectangle 9">
            <a:extLst>
              <a:ext uri="{FF2B5EF4-FFF2-40B4-BE49-F238E27FC236}">
                <a16:creationId xmlns:a16="http://schemas.microsoft.com/office/drawing/2014/main" id="{4E89C9B3-B5D1-449C-985F-963AD851A7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53322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58" name="Rectangle 9">
            <a:extLst>
              <a:ext uri="{FF2B5EF4-FFF2-40B4-BE49-F238E27FC236}">
                <a16:creationId xmlns:a16="http://schemas.microsoft.com/office/drawing/2014/main" id="{2402B389-FCBF-48DB-84E9-B33A4EAD63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3868870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59" name="Rectangle 9">
            <a:extLst>
              <a:ext uri="{FF2B5EF4-FFF2-40B4-BE49-F238E27FC236}">
                <a16:creationId xmlns:a16="http://schemas.microsoft.com/office/drawing/2014/main" id="{045D76B3-52C3-4BC5-B958-946330E39F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3678244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0" name="Rectangle 9">
            <a:extLst>
              <a:ext uri="{FF2B5EF4-FFF2-40B4-BE49-F238E27FC236}">
                <a16:creationId xmlns:a16="http://schemas.microsoft.com/office/drawing/2014/main" id="{F613CA4D-345B-42C0-B805-AC5D35574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01382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sp>
        <p:nvSpPr>
          <p:cNvPr id="261" name="Rectangle 9">
            <a:extLst>
              <a:ext uri="{FF2B5EF4-FFF2-40B4-BE49-F238E27FC236}">
                <a16:creationId xmlns:a16="http://schemas.microsoft.com/office/drawing/2014/main" id="{21B3DF11-AB6A-43DA-9C7A-997297C337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53644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</a:t>
            </a:r>
          </a:p>
        </p:txBody>
      </p:sp>
      <p:sp>
        <p:nvSpPr>
          <p:cNvPr id="262" name="Rectangle 7">
            <a:extLst>
              <a:ext uri="{FF2B5EF4-FFF2-40B4-BE49-F238E27FC236}">
                <a16:creationId xmlns:a16="http://schemas.microsoft.com/office/drawing/2014/main" id="{D7BB385F-6E3A-4201-80E3-79762830A9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705" y="4159656"/>
            <a:ext cx="1407213" cy="18616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15288 Process Type B</a:t>
            </a:r>
          </a:p>
        </p:txBody>
      </p:sp>
      <p:sp>
        <p:nvSpPr>
          <p:cNvPr id="263" name="Rectangle 9">
            <a:extLst>
              <a:ext uri="{FF2B5EF4-FFF2-40B4-BE49-F238E27FC236}">
                <a16:creationId xmlns:a16="http://schemas.microsoft.com/office/drawing/2014/main" id="{92B347A3-5F82-4C83-A6E9-7392CAD7C4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345818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264" name="Rectangle 9">
            <a:extLst>
              <a:ext uri="{FF2B5EF4-FFF2-40B4-BE49-F238E27FC236}">
                <a16:creationId xmlns:a16="http://schemas.microsoft.com/office/drawing/2014/main" id="{B5218C6C-FC3D-457D-9340-B949BD13C9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4681396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</a:t>
            </a:r>
          </a:p>
        </p:txBody>
      </p:sp>
      <p:sp>
        <p:nvSpPr>
          <p:cNvPr id="265" name="Rectangle 9">
            <a:extLst>
              <a:ext uri="{FF2B5EF4-FFF2-40B4-BE49-F238E27FC236}">
                <a16:creationId xmlns:a16="http://schemas.microsoft.com/office/drawing/2014/main" id="{84424FA8-267F-47E4-A22B-EF13677C57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017042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266" name="Rectangle 9">
            <a:extLst>
              <a:ext uri="{FF2B5EF4-FFF2-40B4-BE49-F238E27FC236}">
                <a16:creationId xmlns:a16="http://schemas.microsoft.com/office/drawing/2014/main" id="{0996EA78-0195-4D7B-9FC6-8722D2877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455" y="4826416"/>
            <a:ext cx="786463" cy="187409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267" name="Rectangle 9">
            <a:extLst>
              <a:ext uri="{FF2B5EF4-FFF2-40B4-BE49-F238E27FC236}">
                <a16:creationId xmlns:a16="http://schemas.microsoft.com/office/drawing/2014/main" id="{5B948EE3-A78C-4A31-80C2-B6A3B4ECE0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4616" y="5161994"/>
            <a:ext cx="539302" cy="145223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n</a:t>
            </a:r>
          </a:p>
        </p:txBody>
      </p:sp>
      <p:cxnSp>
        <p:nvCxnSpPr>
          <p:cNvPr id="278" name="BCR link 3">
            <a:extLst>
              <a:ext uri="{FF2B5EF4-FFF2-40B4-BE49-F238E27FC236}">
                <a16:creationId xmlns:a16="http://schemas.microsoft.com/office/drawing/2014/main" id="{D88DB269-5581-48A4-A09F-2B63693D2A9C}"/>
              </a:ext>
            </a:extLst>
          </p:cNvPr>
          <p:cNvCxnSpPr>
            <a:cxnSpLocks noChangeShapeType="1"/>
            <a:stCxn id="261" idx="1"/>
            <a:endCxn id="239" idx="3"/>
          </p:cNvCxnSpPr>
          <p:nvPr/>
        </p:nvCxnSpPr>
        <p:spPr bwMode="gray">
          <a:xfrm rot="10800000">
            <a:off x="1508026" y="4232468"/>
            <a:ext cx="1176590" cy="376589"/>
          </a:xfrm>
          <a:prstGeom prst="curvedConnector3">
            <a:avLst>
              <a:gd name="adj1" fmla="val 77201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pic>
        <p:nvPicPr>
          <p:cNvPr id="138" name="Logo Roche">
            <a:extLst>
              <a:ext uri="{FF2B5EF4-FFF2-40B4-BE49-F238E27FC236}">
                <a16:creationId xmlns:a16="http://schemas.microsoft.com/office/drawing/2014/main" id="{7E251E4F-1035-44AF-ACAB-39B080793C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3356" y="376705"/>
            <a:ext cx="941283" cy="528037"/>
          </a:xfrm>
          <a:prstGeom prst="rect">
            <a:avLst/>
          </a:prstGeom>
        </p:spPr>
      </p:pic>
      <p:sp>
        <p:nvSpPr>
          <p:cNvPr id="399" name="Text Box 77">
            <a:extLst>
              <a:ext uri="{FF2B5EF4-FFF2-40B4-BE49-F238E27FC236}">
                <a16:creationId xmlns:a16="http://schemas.microsoft.com/office/drawing/2014/main" id="{C99C276D-EEEF-494C-9A6E-48992BF0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49708" y="1579520"/>
            <a:ext cx="714223" cy="270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6314" tIns="0" rIns="16314" bIns="0">
            <a:spAutoFit/>
          </a:bodyPr>
          <a:lstStyle>
            <a:defPPr>
              <a:defRPr lang="en-US"/>
            </a:defPPr>
            <a:lvl1pPr defTabSz="324094">
              <a:lnSpc>
                <a:spcPct val="80000"/>
              </a:lnSpc>
              <a:defRPr sz="1100">
                <a:solidFill>
                  <a:srgbClr val="008000"/>
                </a:solidFill>
                <a:cs typeface="Arial" charset="0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id="{8464A1AF-FB9B-497C-B980-6DA9223E09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1885683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</a:t>
            </a:r>
          </a:p>
        </p:txBody>
      </p:sp>
      <p:sp>
        <p:nvSpPr>
          <p:cNvPr id="401" name="Rectangle 7">
            <a:extLst>
              <a:ext uri="{FF2B5EF4-FFF2-40B4-BE49-F238E27FC236}">
                <a16:creationId xmlns:a16="http://schemas.microsoft.com/office/drawing/2014/main" id="{C861DF4B-BE29-4F17-AE61-90CFD0021B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2072115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</a:t>
            </a:r>
          </a:p>
        </p:txBody>
      </p:sp>
      <p:sp>
        <p:nvSpPr>
          <p:cNvPr id="402" name="Rectangle 7">
            <a:extLst>
              <a:ext uri="{FF2B5EF4-FFF2-40B4-BE49-F238E27FC236}">
                <a16:creationId xmlns:a16="http://schemas.microsoft.com/office/drawing/2014/main" id="{BBD687A0-4F0C-40DC-9DA9-05DD627583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5717" y="2258548"/>
            <a:ext cx="1123475" cy="1861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11890" tIns="55945" rIns="111890" bIns="55945" anchor="ctr"/>
          <a:lstStyle/>
          <a:p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3</a:t>
            </a:r>
          </a:p>
        </p:txBody>
      </p:sp>
      <p:cxnSp>
        <p:nvCxnSpPr>
          <p:cNvPr id="404" name="AutoShape 106">
            <a:extLst>
              <a:ext uri="{FF2B5EF4-FFF2-40B4-BE49-F238E27FC236}">
                <a16:creationId xmlns:a16="http://schemas.microsoft.com/office/drawing/2014/main" id="{453C1D7B-AFAF-4272-A1D0-41EFB0B2F2BC}"/>
              </a:ext>
            </a:extLst>
          </p:cNvPr>
          <p:cNvCxnSpPr>
            <a:cxnSpLocks noChangeShapeType="1"/>
            <a:stCxn id="400" idx="1"/>
            <a:endCxn id="237" idx="3"/>
          </p:cNvCxnSpPr>
          <p:nvPr/>
        </p:nvCxnSpPr>
        <p:spPr bwMode="gray">
          <a:xfrm rot="10800000" flipV="1">
            <a:off x="1508027" y="1978766"/>
            <a:ext cx="367691" cy="18808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4065DF5-AE11-45AD-8273-4331076265D7}"/>
              </a:ext>
            </a:extLst>
          </p:cNvPr>
          <p:cNvGrpSpPr/>
          <p:nvPr/>
        </p:nvGrpSpPr>
        <p:grpSpPr>
          <a:xfrm>
            <a:off x="350045" y="4232468"/>
            <a:ext cx="5298293" cy="2021076"/>
            <a:chOff x="350045" y="4232468"/>
            <a:chExt cx="5298293" cy="20210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28B363-0977-4E43-B4A6-FDDE8D2BAAEF}"/>
                </a:ext>
              </a:extLst>
            </p:cNvPr>
            <p:cNvSpPr txBox="1"/>
            <p:nvPr/>
          </p:nvSpPr>
          <p:spPr>
            <a:xfrm>
              <a:off x="350045" y="5422547"/>
              <a:ext cx="529829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3.3 Requirements and Implementation Traceability</a:t>
              </a:r>
            </a:p>
            <a:p>
              <a:r>
                <a:rPr lang="en-US" sz="1600" i="1" dirty="0"/>
                <a:t>Improved rigor and visibility in the allocation of requirements implementation artifacts (e.g. elements of </a:t>
              </a:r>
              <a:r>
                <a:rPr lang="en-US" sz="1600" i="1" dirty="0" err="1"/>
                <a:t>mCAD</a:t>
              </a:r>
              <a:r>
                <a:rPr lang="en-US" sz="1600" i="1" dirty="0"/>
                <a:t>). </a:t>
              </a:r>
            </a:p>
          </p:txBody>
        </p:sp>
        <p:cxnSp>
          <p:nvCxnSpPr>
            <p:cNvPr id="149" name="BCR link 1">
              <a:extLst>
                <a:ext uri="{FF2B5EF4-FFF2-40B4-BE49-F238E27FC236}">
                  <a16:creationId xmlns:a16="http://schemas.microsoft.com/office/drawing/2014/main" id="{96E9F2EA-C900-45FC-80CF-F51FC6E85674}"/>
                </a:ext>
              </a:extLst>
            </p:cNvPr>
            <p:cNvCxnSpPr>
              <a:cxnSpLocks noChangeShapeType="1"/>
              <a:stCxn id="8" idx="1"/>
              <a:endCxn id="239" idx="1"/>
            </p:cNvCxnSpPr>
            <p:nvPr/>
          </p:nvCxnSpPr>
          <p:spPr bwMode="gray">
            <a:xfrm rot="10800000" flipH="1">
              <a:off x="350045" y="4232468"/>
              <a:ext cx="34506" cy="1605579"/>
            </a:xfrm>
            <a:prstGeom prst="curvedConnector3">
              <a:avLst>
                <a:gd name="adj1" fmla="val -662493"/>
              </a:avLst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6B31BDA-7A86-4D6D-8209-2A783D5ACA95}"/>
              </a:ext>
            </a:extLst>
          </p:cNvPr>
          <p:cNvGrpSpPr/>
          <p:nvPr/>
        </p:nvGrpSpPr>
        <p:grpSpPr>
          <a:xfrm>
            <a:off x="3223918" y="4681396"/>
            <a:ext cx="8860052" cy="1323439"/>
            <a:chOff x="3223918" y="4681396"/>
            <a:chExt cx="8860052" cy="1323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90C90E-F0FC-45E3-B346-5AC49B3583C6}"/>
                </a:ext>
              </a:extLst>
            </p:cNvPr>
            <p:cNvSpPr/>
            <p:nvPr/>
          </p:nvSpPr>
          <p:spPr>
            <a:xfrm>
              <a:off x="6020752" y="4681396"/>
              <a:ext cx="6063218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6 - System life cycle processes</a:t>
              </a:r>
            </a:p>
            <a:p>
              <a:r>
                <a:rPr lang="en-US" sz="1600" b="1" dirty="0"/>
                <a:t>   6.4 - Technical processes</a:t>
              </a:r>
            </a:p>
            <a:p>
              <a:r>
                <a:rPr lang="en-US" sz="1600" b="1" dirty="0"/>
                <a:t>        6.4.5 - Design definition process</a:t>
              </a:r>
            </a:p>
            <a:p>
              <a:pPr lvl="1"/>
              <a:r>
                <a:rPr lang="en-US" sz="1600" b="1" dirty="0"/>
                <a:t>   </a:t>
              </a:r>
              <a:r>
                <a:rPr lang="en-US" sz="1600" dirty="0"/>
                <a:t>*6.4.5.2 - Outcomes</a:t>
              </a:r>
            </a:p>
            <a:p>
              <a:pPr lvl="2"/>
              <a:r>
                <a:rPr lang="en-US" sz="1600" dirty="0"/>
                <a:t>b) System requirements are allocated to system elements.</a:t>
              </a:r>
            </a:p>
          </p:txBody>
        </p:sp>
        <p:cxnSp>
          <p:nvCxnSpPr>
            <p:cNvPr id="152" name="BCR link 1">
              <a:extLst>
                <a:ext uri="{FF2B5EF4-FFF2-40B4-BE49-F238E27FC236}">
                  <a16:creationId xmlns:a16="http://schemas.microsoft.com/office/drawing/2014/main" id="{D418C316-6819-4C04-8371-A01DB5F3E068}"/>
                </a:ext>
              </a:extLst>
            </p:cNvPr>
            <p:cNvCxnSpPr>
              <a:cxnSpLocks noChangeShapeType="1"/>
              <a:stCxn id="11" idx="1"/>
              <a:endCxn id="264" idx="3"/>
            </p:cNvCxnSpPr>
            <p:nvPr/>
          </p:nvCxnSpPr>
          <p:spPr bwMode="gray">
            <a:xfrm rot="10800000">
              <a:off x="3223918" y="4754008"/>
              <a:ext cx="2796834" cy="589108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C4C1A6B-8D01-4261-B4A8-4C1BE3E49C15}"/>
              </a:ext>
            </a:extLst>
          </p:cNvPr>
          <p:cNvGrpSpPr/>
          <p:nvPr/>
        </p:nvGrpSpPr>
        <p:grpSpPr>
          <a:xfrm>
            <a:off x="2999193" y="2351633"/>
            <a:ext cx="9047292" cy="2025107"/>
            <a:chOff x="2999193" y="2351633"/>
            <a:chExt cx="9047292" cy="20251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D9938C-F362-4ED6-8C16-B1FDF420F16C}"/>
                </a:ext>
              </a:extLst>
            </p:cNvPr>
            <p:cNvSpPr/>
            <p:nvPr/>
          </p:nvSpPr>
          <p:spPr>
            <a:xfrm>
              <a:off x="5787169" y="3299522"/>
              <a:ext cx="6259316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2.2.4 Implementation Proxy Objects</a:t>
              </a:r>
            </a:p>
            <a:p>
              <a:r>
                <a:rPr lang="en-US" sz="1600" i="1" dirty="0"/>
                <a:t>Implementation Proxy objects will be used in the systems model to represent implementation (e.g. a 3D model) and Requirement statements will be linked to such proxy objects as part of the allocation process.</a:t>
              </a:r>
            </a:p>
          </p:txBody>
        </p:sp>
        <p:cxnSp>
          <p:nvCxnSpPr>
            <p:cNvPr id="157" name="BCR link 1">
              <a:extLst>
                <a:ext uri="{FF2B5EF4-FFF2-40B4-BE49-F238E27FC236}">
                  <a16:creationId xmlns:a16="http://schemas.microsoft.com/office/drawing/2014/main" id="{4CA17C6F-2754-400E-9CCA-B2DD54045210}"/>
                </a:ext>
              </a:extLst>
            </p:cNvPr>
            <p:cNvCxnSpPr>
              <a:cxnSpLocks noChangeShapeType="1"/>
              <a:stCxn id="12" idx="1"/>
              <a:endCxn id="402" idx="3"/>
            </p:cNvCxnSpPr>
            <p:nvPr/>
          </p:nvCxnSpPr>
          <p:spPr bwMode="gray">
            <a:xfrm rot="10800000">
              <a:off x="2999193" y="2351633"/>
              <a:ext cx="2787977" cy="1486499"/>
            </a:xfrm>
            <a:prstGeom prst="curvedConnector3">
              <a:avLst>
                <a:gd name="adj1" fmla="val 23257"/>
              </a:avLst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00F109A-3223-4B91-929D-6B521BCAE300}"/>
              </a:ext>
            </a:extLst>
          </p:cNvPr>
          <p:cNvGrpSpPr/>
          <p:nvPr/>
        </p:nvGrpSpPr>
        <p:grpSpPr>
          <a:xfrm>
            <a:off x="2999192" y="1053768"/>
            <a:ext cx="6349967" cy="1264128"/>
            <a:chOff x="2999192" y="1053768"/>
            <a:chExt cx="6349967" cy="1264128"/>
          </a:xfrm>
        </p:grpSpPr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F032A900-BDFA-4008-B1D9-5A4C9752AFDD}"/>
                </a:ext>
              </a:extLst>
            </p:cNvPr>
            <p:cNvSpPr/>
            <p:nvPr/>
          </p:nvSpPr>
          <p:spPr>
            <a:xfrm>
              <a:off x="3550920" y="1053768"/>
              <a:ext cx="5798239" cy="126412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>
                  <a:alpha val="9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kern="0">
                <a:solidFill>
                  <a:prstClr val="white"/>
                </a:solidFill>
                <a:latin typeface="Bookman Old Style"/>
              </a:endParaRP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2F2C2A40-B9DD-4FFD-9083-2124745CD877}"/>
                </a:ext>
              </a:extLst>
            </p:cNvPr>
            <p:cNvSpPr/>
            <p:nvPr/>
          </p:nvSpPr>
          <p:spPr>
            <a:xfrm>
              <a:off x="3718372" y="1213104"/>
              <a:ext cx="4683948" cy="95239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>
                  <a:alpha val="9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228" name="Text Box 79">
              <a:extLst>
                <a:ext uri="{FF2B5EF4-FFF2-40B4-BE49-F238E27FC236}">
                  <a16:creationId xmlns:a16="http://schemas.microsoft.com/office/drawing/2014/main" id="{270D4B6A-E3A4-4121-933B-860A090650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8946" y="1269586"/>
              <a:ext cx="1483664" cy="135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Representations</a:t>
              </a:r>
            </a:p>
          </p:txBody>
        </p:sp>
        <p:sp>
          <p:nvSpPr>
            <p:cNvPr id="229" name="Rectangle 65">
              <a:extLst>
                <a:ext uri="{FF2B5EF4-FFF2-40B4-BE49-F238E27FC236}">
                  <a16:creationId xmlns:a16="http://schemas.microsoft.com/office/drawing/2014/main" id="{82BF6E62-181F-4D0D-98C9-28D8F93339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1364" y="1594296"/>
              <a:ext cx="1057341" cy="295633"/>
            </a:xfrm>
            <a:prstGeom prst="rect">
              <a:avLst/>
            </a:prstGeom>
            <a:solidFill>
              <a:srgbClr val="FFF7F7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</a:t>
              </a:r>
            </a:p>
          </p:txBody>
        </p:sp>
        <p:sp>
          <p:nvSpPr>
            <p:cNvPr id="313" name="Rectangle 65">
              <a:extLst>
                <a:ext uri="{FF2B5EF4-FFF2-40B4-BE49-F238E27FC236}">
                  <a16:creationId xmlns:a16="http://schemas.microsoft.com/office/drawing/2014/main" id="{335583D8-F4DF-465C-B582-1C88A7F35C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15349" y="1592041"/>
              <a:ext cx="1092703" cy="289254"/>
            </a:xfrm>
            <a:prstGeom prst="rect">
              <a:avLst/>
            </a:prstGeom>
            <a:solidFill>
              <a:srgbClr val="FFF7F7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Component</a:t>
              </a:r>
            </a:p>
          </p:txBody>
        </p:sp>
        <p:cxnSp>
          <p:nvCxnSpPr>
            <p:cNvPr id="406" name="AutoShape 106">
              <a:extLst>
                <a:ext uri="{FF2B5EF4-FFF2-40B4-BE49-F238E27FC236}">
                  <a16:creationId xmlns:a16="http://schemas.microsoft.com/office/drawing/2014/main" id="{4E349E9F-8EB0-407A-9E95-BBE96C2352F0}"/>
                </a:ext>
              </a:extLst>
            </p:cNvPr>
            <p:cNvCxnSpPr>
              <a:cxnSpLocks noChangeShapeType="1"/>
              <a:stCxn id="229" idx="1"/>
              <a:endCxn id="400" idx="3"/>
            </p:cNvCxnSpPr>
            <p:nvPr/>
          </p:nvCxnSpPr>
          <p:spPr bwMode="gray">
            <a:xfrm rot="10800000" flipV="1">
              <a:off x="2999192" y="1742113"/>
              <a:ext cx="842172" cy="23665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449" name="Oval 18448">
              <a:extLst>
                <a:ext uri="{FF2B5EF4-FFF2-40B4-BE49-F238E27FC236}">
                  <a16:creationId xmlns:a16="http://schemas.microsoft.com/office/drawing/2014/main" id="{543813A0-CF7D-4B2F-B589-2D622F924072}"/>
                </a:ext>
              </a:extLst>
            </p:cNvPr>
            <p:cNvSpPr/>
            <p:nvPr/>
          </p:nvSpPr>
          <p:spPr>
            <a:xfrm>
              <a:off x="5066157" y="1602926"/>
              <a:ext cx="1494710" cy="276039"/>
            </a:xfrm>
            <a:prstGeom prst="ellipse">
              <a:avLst/>
            </a:prstGeom>
            <a:solidFill>
              <a:srgbClr val="FFF7F7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 Link</a:t>
              </a:r>
            </a:p>
          </p:txBody>
        </p:sp>
        <p:cxnSp>
          <p:nvCxnSpPr>
            <p:cNvPr id="18457" name="Straight Connector 18456">
              <a:extLst>
                <a:ext uri="{FF2B5EF4-FFF2-40B4-BE49-F238E27FC236}">
                  <a16:creationId xmlns:a16="http://schemas.microsoft.com/office/drawing/2014/main" id="{FB92F457-2C9C-42B8-83BE-3862F73F0E44}"/>
                </a:ext>
              </a:extLst>
            </p:cNvPr>
            <p:cNvCxnSpPr>
              <a:cxnSpLocks/>
              <a:stCxn id="229" idx="3"/>
              <a:endCxn id="18449" idx="2"/>
            </p:cNvCxnSpPr>
            <p:nvPr/>
          </p:nvCxnSpPr>
          <p:spPr>
            <a:xfrm flipV="1">
              <a:off x="4898705" y="1740946"/>
              <a:ext cx="167452" cy="116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2BD08F1-3641-4DBD-807C-50F6D1E40290}"/>
                </a:ext>
              </a:extLst>
            </p:cNvPr>
            <p:cNvCxnSpPr>
              <a:cxnSpLocks/>
              <a:stCxn id="18449" idx="6"/>
              <a:endCxn id="313" idx="1"/>
            </p:cNvCxnSpPr>
            <p:nvPr/>
          </p:nvCxnSpPr>
          <p:spPr>
            <a:xfrm flipV="1">
              <a:off x="6560867" y="1736668"/>
              <a:ext cx="154482" cy="42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AutoShape 106">
              <a:extLst>
                <a:ext uri="{FF2B5EF4-FFF2-40B4-BE49-F238E27FC236}">
                  <a16:creationId xmlns:a16="http://schemas.microsoft.com/office/drawing/2014/main" id="{0CDF1652-5743-41F6-A221-7A3091D14CB3}"/>
                </a:ext>
              </a:extLst>
            </p:cNvPr>
            <p:cNvCxnSpPr>
              <a:cxnSpLocks noChangeShapeType="1"/>
              <a:stCxn id="313" idx="0"/>
              <a:endCxn id="400" idx="3"/>
            </p:cNvCxnSpPr>
            <p:nvPr/>
          </p:nvCxnSpPr>
          <p:spPr bwMode="gray">
            <a:xfrm rot="16200000" flipH="1" flipV="1">
              <a:off x="4937084" y="-345851"/>
              <a:ext cx="386726" cy="4262509"/>
            </a:xfrm>
            <a:prstGeom prst="curvedConnector4">
              <a:avLst>
                <a:gd name="adj1" fmla="val -38095"/>
                <a:gd name="adj2" fmla="val 90137"/>
              </a:avLst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04" name="AutoShape 106">
              <a:extLst>
                <a:ext uri="{FF2B5EF4-FFF2-40B4-BE49-F238E27FC236}">
                  <a16:creationId xmlns:a16="http://schemas.microsoft.com/office/drawing/2014/main" id="{291D7B4A-3A91-477B-A901-B7643EED17E1}"/>
                </a:ext>
              </a:extLst>
            </p:cNvPr>
            <p:cNvCxnSpPr>
              <a:cxnSpLocks noChangeShapeType="1"/>
              <a:stCxn id="18449" idx="4"/>
              <a:endCxn id="400" idx="3"/>
            </p:cNvCxnSpPr>
            <p:nvPr/>
          </p:nvCxnSpPr>
          <p:spPr bwMode="gray">
            <a:xfrm rot="5400000">
              <a:off x="4356451" y="521706"/>
              <a:ext cx="99802" cy="2814320"/>
            </a:xfrm>
            <a:prstGeom prst="curvedConnector2">
              <a:avLst/>
            </a:prstGeom>
            <a:noFill/>
            <a:ln w="9525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0CE5F45E-CBEE-454D-A53D-4379B0E716A2}"/>
              </a:ext>
            </a:extLst>
          </p:cNvPr>
          <p:cNvGrpSpPr/>
          <p:nvPr/>
        </p:nvGrpSpPr>
        <p:grpSpPr>
          <a:xfrm>
            <a:off x="3646979" y="3006937"/>
            <a:ext cx="1321075" cy="2215374"/>
            <a:chOff x="3646979" y="3006937"/>
            <a:chExt cx="1321075" cy="2215374"/>
          </a:xfrm>
        </p:grpSpPr>
        <p:sp>
          <p:nvSpPr>
            <p:cNvPr id="321" name="Rectangle 10">
              <a:extLst>
                <a:ext uri="{FF2B5EF4-FFF2-40B4-BE49-F238E27FC236}">
                  <a16:creationId xmlns:a16="http://schemas.microsoft.com/office/drawing/2014/main" id="{C77DF92E-6339-47C2-8441-054939555C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004559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n.1</a:t>
              </a:r>
            </a:p>
          </p:txBody>
        </p:sp>
        <p:sp>
          <p:nvSpPr>
            <p:cNvPr id="322" name="Rectangle 10">
              <a:extLst>
                <a:ext uri="{FF2B5EF4-FFF2-40B4-BE49-F238E27FC236}">
                  <a16:creationId xmlns:a16="http://schemas.microsoft.com/office/drawing/2014/main" id="{99B21985-8AF1-4856-A413-D50213665B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145684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n.2</a:t>
              </a:r>
            </a:p>
          </p:txBody>
        </p:sp>
        <p:sp>
          <p:nvSpPr>
            <p:cNvPr id="323" name="Rectangle 10">
              <a:extLst>
                <a:ext uri="{FF2B5EF4-FFF2-40B4-BE49-F238E27FC236}">
                  <a16:creationId xmlns:a16="http://schemas.microsoft.com/office/drawing/2014/main" id="{7037DCE7-9476-45C7-9168-F53DC4FB5E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285415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n.3</a:t>
              </a:r>
            </a:p>
          </p:txBody>
        </p:sp>
        <p:sp>
          <p:nvSpPr>
            <p:cNvPr id="324" name="Rectangle 10">
              <a:extLst>
                <a:ext uri="{FF2B5EF4-FFF2-40B4-BE49-F238E27FC236}">
                  <a16:creationId xmlns:a16="http://schemas.microsoft.com/office/drawing/2014/main" id="{9506237E-C2B6-4DF0-9EBF-8EE4B779DD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800330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1.1</a:t>
              </a:r>
            </a:p>
          </p:txBody>
        </p:sp>
        <p:sp>
          <p:nvSpPr>
            <p:cNvPr id="325" name="Rectangle 7">
              <a:extLst>
                <a:ext uri="{FF2B5EF4-FFF2-40B4-BE49-F238E27FC236}">
                  <a16:creationId xmlns:a16="http://schemas.microsoft.com/office/drawing/2014/main" id="{1A491801-FE85-4F3C-BDB2-4F6B9A8A62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6979" y="4423833"/>
              <a:ext cx="1321075" cy="189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B</a:t>
              </a:r>
            </a:p>
          </p:txBody>
        </p:sp>
        <p:sp>
          <p:nvSpPr>
            <p:cNvPr id="326" name="Rectangle 10">
              <a:extLst>
                <a:ext uri="{FF2B5EF4-FFF2-40B4-BE49-F238E27FC236}">
                  <a16:creationId xmlns:a16="http://schemas.microsoft.com/office/drawing/2014/main" id="{AA12FAB5-DD0D-4CB8-8C9C-8BEC7E7A1D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4941455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1.2</a:t>
              </a:r>
            </a:p>
          </p:txBody>
        </p:sp>
        <p:sp>
          <p:nvSpPr>
            <p:cNvPr id="327" name="Rectangle 10">
              <a:extLst>
                <a:ext uri="{FF2B5EF4-FFF2-40B4-BE49-F238E27FC236}">
                  <a16:creationId xmlns:a16="http://schemas.microsoft.com/office/drawing/2014/main" id="{6717E615-C3A9-47B9-BFA4-007DC53660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5081186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1.3</a:t>
              </a:r>
            </a:p>
          </p:txBody>
        </p:sp>
        <p:sp>
          <p:nvSpPr>
            <p:cNvPr id="328" name="Rectangle 9">
              <a:extLst>
                <a:ext uri="{FF2B5EF4-FFF2-40B4-BE49-F238E27FC236}">
                  <a16:creationId xmlns:a16="http://schemas.microsoft.com/office/drawing/2014/main" id="{4797B4AF-5288-4090-8D96-12C2D22900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4612261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1</a:t>
              </a:r>
            </a:p>
          </p:txBody>
        </p:sp>
        <p:sp>
          <p:nvSpPr>
            <p:cNvPr id="329" name="Rectangle 10">
              <a:extLst>
                <a:ext uri="{FF2B5EF4-FFF2-40B4-BE49-F238E27FC236}">
                  <a16:creationId xmlns:a16="http://schemas.microsoft.com/office/drawing/2014/main" id="{5CF88A35-A036-432B-9C0A-1FF3A8A98E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387244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1.1</a:t>
              </a:r>
            </a:p>
          </p:txBody>
        </p:sp>
        <p:sp>
          <p:nvSpPr>
            <p:cNvPr id="330" name="Rectangle 7">
              <a:extLst>
                <a:ext uri="{FF2B5EF4-FFF2-40B4-BE49-F238E27FC236}">
                  <a16:creationId xmlns:a16="http://schemas.microsoft.com/office/drawing/2014/main" id="{4D8129F0-3DE0-4C24-8598-43B35DC456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6979" y="3006937"/>
              <a:ext cx="1321075" cy="189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A</a:t>
              </a:r>
            </a:p>
          </p:txBody>
        </p:sp>
        <p:sp>
          <p:nvSpPr>
            <p:cNvPr id="331" name="Rectangle 10">
              <a:extLst>
                <a:ext uri="{FF2B5EF4-FFF2-40B4-BE49-F238E27FC236}">
                  <a16:creationId xmlns:a16="http://schemas.microsoft.com/office/drawing/2014/main" id="{9E793785-46F6-4F09-B28A-2D4027F68B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528369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1.2</a:t>
              </a:r>
            </a:p>
          </p:txBody>
        </p:sp>
        <p:sp>
          <p:nvSpPr>
            <p:cNvPr id="332" name="Rectangle 10">
              <a:extLst>
                <a:ext uri="{FF2B5EF4-FFF2-40B4-BE49-F238E27FC236}">
                  <a16:creationId xmlns:a16="http://schemas.microsoft.com/office/drawing/2014/main" id="{8418E4D3-F793-4D95-8FF7-DD95B4AFF8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56416" y="3668100"/>
              <a:ext cx="911638" cy="1411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Activity Type 1.3</a:t>
              </a:r>
            </a:p>
          </p:txBody>
        </p:sp>
        <p:sp>
          <p:nvSpPr>
            <p:cNvPr id="333" name="Rectangle 9">
              <a:extLst>
                <a:ext uri="{FF2B5EF4-FFF2-40B4-BE49-F238E27FC236}">
                  <a16:creationId xmlns:a16="http://schemas.microsoft.com/office/drawing/2014/main" id="{9306D6FE-0F9B-46CC-92F2-521C6CC61B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3199175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1</a:t>
              </a:r>
            </a:p>
          </p:txBody>
        </p:sp>
        <p:sp>
          <p:nvSpPr>
            <p:cNvPr id="334" name="Rectangle 9">
              <a:extLst>
                <a:ext uri="{FF2B5EF4-FFF2-40B4-BE49-F238E27FC236}">
                  <a16:creationId xmlns:a16="http://schemas.microsoft.com/office/drawing/2014/main" id="{06E2ACE5-DA1F-4421-8ED4-89E2BB354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356" y="3811591"/>
              <a:ext cx="1052698" cy="1878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Type n</a:t>
              </a:r>
            </a:p>
          </p:txBody>
        </p:sp>
      </p:grpSp>
      <p:cxnSp>
        <p:nvCxnSpPr>
          <p:cNvPr id="335" name="AutoShape 106">
            <a:extLst>
              <a:ext uri="{FF2B5EF4-FFF2-40B4-BE49-F238E27FC236}">
                <a16:creationId xmlns:a16="http://schemas.microsoft.com/office/drawing/2014/main" id="{2B6D5123-B177-4CDE-8B47-EAC60E51F9E5}"/>
              </a:ext>
            </a:extLst>
          </p:cNvPr>
          <p:cNvCxnSpPr>
            <a:cxnSpLocks noChangeShapeType="1"/>
            <a:endCxn id="328" idx="1"/>
          </p:cNvCxnSpPr>
          <p:nvPr/>
        </p:nvCxnSpPr>
        <p:spPr bwMode="gray">
          <a:xfrm flipV="1">
            <a:off x="3223918" y="4706202"/>
            <a:ext cx="691438" cy="38345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336" name="AutoShape 106">
            <a:extLst>
              <a:ext uri="{FF2B5EF4-FFF2-40B4-BE49-F238E27FC236}">
                <a16:creationId xmlns:a16="http://schemas.microsoft.com/office/drawing/2014/main" id="{53FD69EE-D78A-45C3-BEC0-7541C6B0E9B3}"/>
              </a:ext>
            </a:extLst>
          </p:cNvPr>
          <p:cNvCxnSpPr>
            <a:cxnSpLocks noChangeShapeType="1"/>
            <a:endCxn id="333" idx="1"/>
          </p:cNvCxnSpPr>
          <p:nvPr/>
        </p:nvCxnSpPr>
        <p:spPr bwMode="gray">
          <a:xfrm flipV="1">
            <a:off x="3223918" y="3293116"/>
            <a:ext cx="691438" cy="64836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B050"/>
            </a:solidFill>
            <a:round/>
            <a:headEnd type="none" w="med" len="med"/>
            <a:tailEnd type="none" w="med" len="med"/>
          </a:ln>
        </p:spPr>
      </p:cxnSp>
      <p:cxnSp>
        <p:nvCxnSpPr>
          <p:cNvPr id="337" name="AutoShape 106">
            <a:extLst>
              <a:ext uri="{FF2B5EF4-FFF2-40B4-BE49-F238E27FC236}">
                <a16:creationId xmlns:a16="http://schemas.microsoft.com/office/drawing/2014/main" id="{BCE82D57-1DFB-4180-B14A-2565DEE0A63C}"/>
              </a:ext>
            </a:extLst>
          </p:cNvPr>
          <p:cNvCxnSpPr>
            <a:cxnSpLocks noChangeShapeType="1"/>
            <a:stCxn id="329" idx="3"/>
            <a:endCxn id="229" idx="2"/>
          </p:cNvCxnSpPr>
          <p:nvPr/>
        </p:nvCxnSpPr>
        <p:spPr bwMode="gray">
          <a:xfrm flipH="1" flipV="1">
            <a:off x="4370035" y="1889929"/>
            <a:ext cx="598019" cy="1567878"/>
          </a:xfrm>
          <a:prstGeom prst="curvedConnector4">
            <a:avLst>
              <a:gd name="adj1" fmla="val -38226"/>
              <a:gd name="adj2" fmla="val 52250"/>
            </a:avLst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338" name="AutoShape 106">
            <a:extLst>
              <a:ext uri="{FF2B5EF4-FFF2-40B4-BE49-F238E27FC236}">
                <a16:creationId xmlns:a16="http://schemas.microsoft.com/office/drawing/2014/main" id="{70A4EB05-0068-4D2F-9059-471D546D8CDD}"/>
              </a:ext>
            </a:extLst>
          </p:cNvPr>
          <p:cNvCxnSpPr>
            <a:cxnSpLocks noChangeShapeType="1"/>
            <a:stCxn id="324" idx="3"/>
            <a:endCxn id="18449" idx="4"/>
          </p:cNvCxnSpPr>
          <p:nvPr/>
        </p:nvCxnSpPr>
        <p:spPr bwMode="gray">
          <a:xfrm flipV="1">
            <a:off x="4968054" y="1878965"/>
            <a:ext cx="845458" cy="2991928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339" name="AutoShape 106">
            <a:extLst>
              <a:ext uri="{FF2B5EF4-FFF2-40B4-BE49-F238E27FC236}">
                <a16:creationId xmlns:a16="http://schemas.microsoft.com/office/drawing/2014/main" id="{241839D7-EC6A-4F4E-A85A-0D61245C3B1C}"/>
              </a:ext>
            </a:extLst>
          </p:cNvPr>
          <p:cNvCxnSpPr>
            <a:cxnSpLocks noChangeShapeType="1"/>
            <a:stCxn id="327" idx="3"/>
            <a:endCxn id="313" idx="2"/>
          </p:cNvCxnSpPr>
          <p:nvPr/>
        </p:nvCxnSpPr>
        <p:spPr bwMode="gray">
          <a:xfrm flipV="1">
            <a:off x="4968054" y="1881295"/>
            <a:ext cx="2293647" cy="3270454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03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66AC-46CB-4A3D-9AB6-56EF21C3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Trace Views to Ensure Coherence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834CD-BF14-454F-8118-5468CCFB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81" y="1113100"/>
            <a:ext cx="8661582" cy="513028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B357F4D-D27D-4494-895C-8102A875972C}"/>
              </a:ext>
            </a:extLst>
          </p:cNvPr>
          <p:cNvGrpSpPr/>
          <p:nvPr/>
        </p:nvGrpSpPr>
        <p:grpSpPr>
          <a:xfrm>
            <a:off x="254289" y="3320905"/>
            <a:ext cx="1373057" cy="1004646"/>
            <a:chOff x="254289" y="3320905"/>
            <a:chExt cx="1373057" cy="1004646"/>
          </a:xfrm>
          <a:solidFill>
            <a:schemeClr val="bg1"/>
          </a:solidFill>
        </p:grpSpPr>
        <p:sp>
          <p:nvSpPr>
            <p:cNvPr id="8" name="BCR Title">
              <a:extLst>
                <a:ext uri="{FF2B5EF4-FFF2-40B4-BE49-F238E27FC236}">
                  <a16:creationId xmlns:a16="http://schemas.microsoft.com/office/drawing/2014/main" id="{0CE6E1B0-9088-41C6-BCAB-FABE10CEACD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289" y="3320905"/>
              <a:ext cx="1373057" cy="40626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Future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Capability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9" name="BCR1">
              <a:extLst>
                <a:ext uri="{FF2B5EF4-FFF2-40B4-BE49-F238E27FC236}">
                  <a16:creationId xmlns:a16="http://schemas.microsoft.com/office/drawing/2014/main" id="{486B9578-1C34-404E-84BF-E101C3C715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3766518"/>
              <a:ext cx="1123475" cy="186168"/>
            </a:xfrm>
            <a:prstGeom prst="rect">
              <a:avLst/>
            </a:prstGeom>
            <a:grpFill/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1</a:t>
              </a:r>
            </a:p>
          </p:txBody>
        </p:sp>
        <p:sp>
          <p:nvSpPr>
            <p:cNvPr id="10" name="BCR2">
              <a:extLst>
                <a:ext uri="{FF2B5EF4-FFF2-40B4-BE49-F238E27FC236}">
                  <a16:creationId xmlns:a16="http://schemas.microsoft.com/office/drawing/2014/main" id="{7A9F4F9D-EDBF-43E8-AEAE-6C2C50C748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3952950"/>
              <a:ext cx="1123475" cy="186168"/>
            </a:xfrm>
            <a:prstGeom prst="rect">
              <a:avLst/>
            </a:prstGeom>
            <a:grpFill/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2</a:t>
              </a:r>
            </a:p>
          </p:txBody>
        </p:sp>
        <p:sp>
          <p:nvSpPr>
            <p:cNvPr id="11" name="BCR3">
              <a:extLst>
                <a:ext uri="{FF2B5EF4-FFF2-40B4-BE49-F238E27FC236}">
                  <a16:creationId xmlns:a16="http://schemas.microsoft.com/office/drawing/2014/main" id="{0FF86A6B-0C6D-48D7-AA44-3D4EB4165F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51" y="4139383"/>
              <a:ext cx="1123475" cy="186168"/>
            </a:xfrm>
            <a:prstGeom prst="rect">
              <a:avLst/>
            </a:prstGeom>
            <a:grpFill/>
            <a:ln w="952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Change 3</a:t>
              </a:r>
            </a:p>
          </p:txBody>
        </p:sp>
      </p:grpSp>
      <p:cxnSp>
        <p:nvCxnSpPr>
          <p:cNvPr id="12" name="BCR link 1">
            <a:extLst>
              <a:ext uri="{FF2B5EF4-FFF2-40B4-BE49-F238E27FC236}">
                <a16:creationId xmlns:a16="http://schemas.microsoft.com/office/drawing/2014/main" id="{997D8218-AEC0-4114-9A70-28DFC7DAD8E8}"/>
              </a:ext>
            </a:extLst>
          </p:cNvPr>
          <p:cNvCxnSpPr>
            <a:cxnSpLocks noChangeShapeType="1"/>
            <a:stCxn id="5" idx="1"/>
            <a:endCxn id="9" idx="3"/>
          </p:cNvCxnSpPr>
          <p:nvPr/>
        </p:nvCxnSpPr>
        <p:spPr bwMode="gray">
          <a:xfrm rot="10800000" flipV="1">
            <a:off x="1508026" y="3460884"/>
            <a:ext cx="1176590" cy="39871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0ECE2B-C3EA-4E02-A8B5-F6A33ECEC437}"/>
              </a:ext>
            </a:extLst>
          </p:cNvPr>
          <p:cNvGrpSpPr/>
          <p:nvPr/>
        </p:nvGrpSpPr>
        <p:grpSpPr>
          <a:xfrm>
            <a:off x="1816705" y="2738340"/>
            <a:ext cx="1407213" cy="2568877"/>
            <a:chOff x="1816705" y="2738340"/>
            <a:chExt cx="1407213" cy="2568877"/>
          </a:xfrm>
        </p:grpSpPr>
        <p:sp>
          <p:nvSpPr>
            <p:cNvPr id="4" name="Text Box 77">
              <a:extLst>
                <a:ext uri="{FF2B5EF4-FFF2-40B4-BE49-F238E27FC236}">
                  <a16:creationId xmlns:a16="http://schemas.microsoft.com/office/drawing/2014/main" id="{A265E433-5F12-4B10-B59C-9F83089271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8265" y="2738340"/>
              <a:ext cx="746282" cy="13542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 anchor="ctr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ISO_15288</a:t>
              </a: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806F222C-5CB8-4A94-A418-BD78928E05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388272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1</a:t>
              </a: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D15C4F2-C44D-4CB6-893F-2F46F3446C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6705" y="3011484"/>
              <a:ext cx="1407213" cy="186168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6FED4C2-DAE0-4492-9E8B-ED3F9E7275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3197646"/>
              <a:ext cx="786463" cy="187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88CF56F-850A-4FB9-A1BF-04B58B4EFE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533224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n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C2100845-2724-4326-8FC1-3BDBCEAE0E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3868870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1</a:t>
              </a: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DFCBB635-8E69-400F-81E1-554566F30A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3678244"/>
              <a:ext cx="786463" cy="187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213A2ED-BD41-4DC8-BAB4-064484CF4C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013822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n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ABAC2C58-1FC3-441A-8912-B96BACA84F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536444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1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0C966CE7-6540-4407-AF0B-914A7837E1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6705" y="4159656"/>
              <a:ext cx="1407213" cy="186168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15288 Process Type B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A9E53D30-556E-4637-B32E-E49932729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4345818"/>
              <a:ext cx="786463" cy="187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700F40A-93AB-432A-A535-DEFD8A18E2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4681396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 n</a:t>
              </a: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259D1524-68D2-44FD-AB7E-876293FECC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5017042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1</a:t>
              </a: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A1BA1C3F-6DC5-4DA8-894F-32D0FF082D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7455" y="4826416"/>
              <a:ext cx="786463" cy="1874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6BBFAC1B-EA84-4965-B736-7081BD26E8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616" y="5161994"/>
              <a:ext cx="539302" cy="1452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n</a:t>
              </a:r>
            </a:p>
          </p:txBody>
        </p:sp>
      </p:grpSp>
      <p:cxnSp>
        <p:nvCxnSpPr>
          <p:cNvPr id="24" name="BCR link 3">
            <a:extLst>
              <a:ext uri="{FF2B5EF4-FFF2-40B4-BE49-F238E27FC236}">
                <a16:creationId xmlns:a16="http://schemas.microsoft.com/office/drawing/2014/main" id="{68D5894B-9C88-41FE-B786-8B05BA232E4F}"/>
              </a:ext>
            </a:extLst>
          </p:cNvPr>
          <p:cNvCxnSpPr>
            <a:cxnSpLocks noChangeShapeType="1"/>
            <a:stCxn id="17" idx="1"/>
            <a:endCxn id="11" idx="3"/>
          </p:cNvCxnSpPr>
          <p:nvPr/>
        </p:nvCxnSpPr>
        <p:spPr bwMode="gray">
          <a:xfrm rot="10800000">
            <a:off x="1508026" y="4232468"/>
            <a:ext cx="1176590" cy="376589"/>
          </a:xfrm>
          <a:prstGeom prst="curvedConnector3">
            <a:avLst>
              <a:gd name="adj1" fmla="val 77201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07DD64-EA91-4BC0-B127-E36DAA13F18C}"/>
              </a:ext>
            </a:extLst>
          </p:cNvPr>
          <p:cNvGrpSpPr/>
          <p:nvPr/>
        </p:nvGrpSpPr>
        <p:grpSpPr>
          <a:xfrm>
            <a:off x="1875717" y="1579520"/>
            <a:ext cx="1123475" cy="865196"/>
            <a:chOff x="1875717" y="1579520"/>
            <a:chExt cx="1123475" cy="865196"/>
          </a:xfrm>
        </p:grpSpPr>
        <p:sp>
          <p:nvSpPr>
            <p:cNvPr id="25" name="Text Box 77">
              <a:extLst>
                <a:ext uri="{FF2B5EF4-FFF2-40B4-BE49-F238E27FC236}">
                  <a16:creationId xmlns:a16="http://schemas.microsoft.com/office/drawing/2014/main" id="{634BD08D-B190-4F1C-BDA2-F2B0325FEB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49708" y="1579520"/>
              <a:ext cx="714223" cy="2708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6314" tIns="0" rIns="16314" bIns="0">
              <a:spAutoFit/>
            </a:bodyPr>
            <a:lstStyle>
              <a:defPPr>
                <a:defRPr lang="en-US"/>
              </a:defPPr>
              <a:lvl1pPr defTabSz="324094">
                <a:lnSpc>
                  <a:spcPct val="80000"/>
                </a:lnSpc>
                <a:defRPr sz="1100">
                  <a:solidFill>
                    <a:srgbClr val="008000"/>
                  </a:solidFill>
                  <a:cs typeface="Arial" charset="0"/>
                </a:defRPr>
              </a:lvl1pPr>
            </a:lstStyle>
            <a:p>
              <a:r>
                <a: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Strategies</a:t>
              </a:r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9982DFF8-AD44-4462-8BB5-0EE582650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1885683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1</a:t>
              </a: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ACABF20B-CE1E-44FC-B022-387CB0C6C0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2072115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2</a:t>
              </a: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6A67904C-A4CC-41AF-8E78-A83AB8F024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5717" y="2258548"/>
              <a:ext cx="1123475" cy="18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111890" tIns="55945" rIns="111890" bIns="55945" anchor="ctr"/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3</a:t>
              </a:r>
            </a:p>
          </p:txBody>
        </p:sp>
      </p:grpSp>
      <p:cxnSp>
        <p:nvCxnSpPr>
          <p:cNvPr id="29" name="AutoShape 106">
            <a:extLst>
              <a:ext uri="{FF2B5EF4-FFF2-40B4-BE49-F238E27FC236}">
                <a16:creationId xmlns:a16="http://schemas.microsoft.com/office/drawing/2014/main" id="{C4F84AA1-019B-467A-858A-D78BBFD2338B}"/>
              </a:ext>
            </a:extLst>
          </p:cNvPr>
          <p:cNvCxnSpPr>
            <a:cxnSpLocks noChangeShapeType="1"/>
            <a:stCxn id="26" idx="1"/>
            <a:endCxn id="9" idx="3"/>
          </p:cNvCxnSpPr>
          <p:nvPr/>
        </p:nvCxnSpPr>
        <p:spPr bwMode="gray">
          <a:xfrm rot="10800000" flipV="1">
            <a:off x="1508027" y="1978766"/>
            <a:ext cx="367691" cy="18808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60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444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297 L 0.55209 -0.249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78" y="-1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63633 -0.167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73A-E8ED-4FAD-ADC1-2EDDB71A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Engineering Hype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1BC67-1E92-4237-A1D6-8AE94701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8" y="1028700"/>
            <a:ext cx="8496122" cy="54499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8EFD4D-6A9B-4B6F-85F5-A351BE0B3F25}"/>
              </a:ext>
            </a:extLst>
          </p:cNvPr>
          <p:cNvSpPr/>
          <p:nvPr/>
        </p:nvSpPr>
        <p:spPr>
          <a:xfrm>
            <a:off x="6278880" y="6041746"/>
            <a:ext cx="1656080" cy="365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D9DC52-0C26-4360-B478-F41EFAC80672}"/>
              </a:ext>
            </a:extLst>
          </p:cNvPr>
          <p:cNvSpPr/>
          <p:nvPr/>
        </p:nvSpPr>
        <p:spPr>
          <a:xfrm rot="16200000">
            <a:off x="1121118" y="2742743"/>
            <a:ext cx="1656080" cy="365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F4C93-22B1-4943-9DEC-76C22546861A}"/>
              </a:ext>
            </a:extLst>
          </p:cNvPr>
          <p:cNvGrpSpPr/>
          <p:nvPr/>
        </p:nvGrpSpPr>
        <p:grpSpPr>
          <a:xfrm>
            <a:off x="3180080" y="2069186"/>
            <a:ext cx="4236720" cy="2387601"/>
            <a:chOff x="3180080" y="2069186"/>
            <a:chExt cx="4236720" cy="238760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EB27101-BEDB-43AB-BE85-0EEF4B4BB035}"/>
                </a:ext>
              </a:extLst>
            </p:cNvPr>
            <p:cNvCxnSpPr/>
            <p:nvPr/>
          </p:nvCxnSpPr>
          <p:spPr>
            <a:xfrm flipV="1">
              <a:off x="3180080" y="2069186"/>
              <a:ext cx="497840" cy="19710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BAC769B-CA7E-40BB-ACCA-426E7213B2C3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0" y="2097583"/>
              <a:ext cx="335280" cy="18410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0DEFB5-5011-4B43-B584-F0867BEA9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640" y="3511906"/>
              <a:ext cx="1788160" cy="9448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496BCB-5842-47C9-849C-FAA455EFA7BE}"/>
              </a:ext>
            </a:extLst>
          </p:cNvPr>
          <p:cNvSpPr/>
          <p:nvPr/>
        </p:nvSpPr>
        <p:spPr>
          <a:xfrm>
            <a:off x="6990080" y="2946400"/>
            <a:ext cx="1971040" cy="1056640"/>
          </a:xfrm>
          <a:custGeom>
            <a:avLst/>
            <a:gdLst>
              <a:gd name="connsiteX0" fmla="*/ 1676400 w 1971040"/>
              <a:gd name="connsiteY0" fmla="*/ 81280 h 1056640"/>
              <a:gd name="connsiteX1" fmla="*/ 1564640 w 1971040"/>
              <a:gd name="connsiteY1" fmla="*/ 50800 h 1056640"/>
              <a:gd name="connsiteX2" fmla="*/ 1524000 w 1971040"/>
              <a:gd name="connsiteY2" fmla="*/ 30480 h 1056640"/>
              <a:gd name="connsiteX3" fmla="*/ 1391920 w 1971040"/>
              <a:gd name="connsiteY3" fmla="*/ 0 h 1056640"/>
              <a:gd name="connsiteX4" fmla="*/ 975360 w 1971040"/>
              <a:gd name="connsiteY4" fmla="*/ 20320 h 1056640"/>
              <a:gd name="connsiteX5" fmla="*/ 853440 w 1971040"/>
              <a:gd name="connsiteY5" fmla="*/ 50800 h 1056640"/>
              <a:gd name="connsiteX6" fmla="*/ 792480 w 1971040"/>
              <a:gd name="connsiteY6" fmla="*/ 71120 h 1056640"/>
              <a:gd name="connsiteX7" fmla="*/ 629920 w 1971040"/>
              <a:gd name="connsiteY7" fmla="*/ 111760 h 1056640"/>
              <a:gd name="connsiteX8" fmla="*/ 589280 w 1971040"/>
              <a:gd name="connsiteY8" fmla="*/ 121920 h 1056640"/>
              <a:gd name="connsiteX9" fmla="*/ 457200 w 1971040"/>
              <a:gd name="connsiteY9" fmla="*/ 182880 h 1056640"/>
              <a:gd name="connsiteX10" fmla="*/ 416560 w 1971040"/>
              <a:gd name="connsiteY10" fmla="*/ 193040 h 1056640"/>
              <a:gd name="connsiteX11" fmla="*/ 325120 w 1971040"/>
              <a:gd name="connsiteY11" fmla="*/ 264160 h 1056640"/>
              <a:gd name="connsiteX12" fmla="*/ 264160 w 1971040"/>
              <a:gd name="connsiteY12" fmla="*/ 304800 h 1056640"/>
              <a:gd name="connsiteX13" fmla="*/ 233680 w 1971040"/>
              <a:gd name="connsiteY13" fmla="*/ 335280 h 1056640"/>
              <a:gd name="connsiteX14" fmla="*/ 162560 w 1971040"/>
              <a:gd name="connsiteY14" fmla="*/ 426720 h 1056640"/>
              <a:gd name="connsiteX15" fmla="*/ 60960 w 1971040"/>
              <a:gd name="connsiteY15" fmla="*/ 589280 h 1056640"/>
              <a:gd name="connsiteX16" fmla="*/ 40640 w 1971040"/>
              <a:gd name="connsiteY16" fmla="*/ 660400 h 1056640"/>
              <a:gd name="connsiteX17" fmla="*/ 20320 w 1971040"/>
              <a:gd name="connsiteY17" fmla="*/ 690880 h 1056640"/>
              <a:gd name="connsiteX18" fmla="*/ 0 w 1971040"/>
              <a:gd name="connsiteY18" fmla="*/ 751840 h 1056640"/>
              <a:gd name="connsiteX19" fmla="*/ 20320 w 1971040"/>
              <a:gd name="connsiteY19" fmla="*/ 894080 h 1056640"/>
              <a:gd name="connsiteX20" fmla="*/ 30480 w 1971040"/>
              <a:gd name="connsiteY20" fmla="*/ 924560 h 1056640"/>
              <a:gd name="connsiteX21" fmla="*/ 121920 w 1971040"/>
              <a:gd name="connsiteY21" fmla="*/ 975360 h 1056640"/>
              <a:gd name="connsiteX22" fmla="*/ 274320 w 1971040"/>
              <a:gd name="connsiteY22" fmla="*/ 1036320 h 1056640"/>
              <a:gd name="connsiteX23" fmla="*/ 375920 w 1971040"/>
              <a:gd name="connsiteY23" fmla="*/ 1046480 h 1056640"/>
              <a:gd name="connsiteX24" fmla="*/ 447040 w 1971040"/>
              <a:gd name="connsiteY24" fmla="*/ 1056640 h 1056640"/>
              <a:gd name="connsiteX25" fmla="*/ 670560 w 1971040"/>
              <a:gd name="connsiteY25" fmla="*/ 1036320 h 1056640"/>
              <a:gd name="connsiteX26" fmla="*/ 701040 w 1971040"/>
              <a:gd name="connsiteY26" fmla="*/ 1026160 h 1056640"/>
              <a:gd name="connsiteX27" fmla="*/ 751840 w 1971040"/>
              <a:gd name="connsiteY27" fmla="*/ 995680 h 1056640"/>
              <a:gd name="connsiteX28" fmla="*/ 1016000 w 1971040"/>
              <a:gd name="connsiteY28" fmla="*/ 873760 h 1056640"/>
              <a:gd name="connsiteX29" fmla="*/ 1066800 w 1971040"/>
              <a:gd name="connsiteY29" fmla="*/ 853440 h 1056640"/>
              <a:gd name="connsiteX30" fmla="*/ 1137920 w 1971040"/>
              <a:gd name="connsiteY30" fmla="*/ 843280 h 1056640"/>
              <a:gd name="connsiteX31" fmla="*/ 1310640 w 1971040"/>
              <a:gd name="connsiteY31" fmla="*/ 802640 h 1056640"/>
              <a:gd name="connsiteX32" fmla="*/ 1361440 w 1971040"/>
              <a:gd name="connsiteY32" fmla="*/ 792480 h 1056640"/>
              <a:gd name="connsiteX33" fmla="*/ 1402080 w 1971040"/>
              <a:gd name="connsiteY33" fmla="*/ 782320 h 1056640"/>
              <a:gd name="connsiteX34" fmla="*/ 1473200 w 1971040"/>
              <a:gd name="connsiteY34" fmla="*/ 762000 h 1056640"/>
              <a:gd name="connsiteX35" fmla="*/ 1544320 w 1971040"/>
              <a:gd name="connsiteY35" fmla="*/ 751840 h 1056640"/>
              <a:gd name="connsiteX36" fmla="*/ 1645920 w 1971040"/>
              <a:gd name="connsiteY36" fmla="*/ 721360 h 1056640"/>
              <a:gd name="connsiteX37" fmla="*/ 1798320 w 1971040"/>
              <a:gd name="connsiteY37" fmla="*/ 660400 h 1056640"/>
              <a:gd name="connsiteX38" fmla="*/ 1869440 w 1971040"/>
              <a:gd name="connsiteY38" fmla="*/ 629920 h 1056640"/>
              <a:gd name="connsiteX39" fmla="*/ 1930400 w 1971040"/>
              <a:gd name="connsiteY39" fmla="*/ 579120 h 1056640"/>
              <a:gd name="connsiteX40" fmla="*/ 1950720 w 1971040"/>
              <a:gd name="connsiteY40" fmla="*/ 548640 h 1056640"/>
              <a:gd name="connsiteX41" fmla="*/ 1971040 w 1971040"/>
              <a:gd name="connsiteY41" fmla="*/ 487680 h 1056640"/>
              <a:gd name="connsiteX42" fmla="*/ 1940560 w 1971040"/>
              <a:gd name="connsiteY42" fmla="*/ 355600 h 1056640"/>
              <a:gd name="connsiteX43" fmla="*/ 1930400 w 1971040"/>
              <a:gd name="connsiteY43" fmla="*/ 325120 h 1056640"/>
              <a:gd name="connsiteX44" fmla="*/ 1910080 w 1971040"/>
              <a:gd name="connsiteY44" fmla="*/ 294640 h 1056640"/>
              <a:gd name="connsiteX45" fmla="*/ 1849120 w 1971040"/>
              <a:gd name="connsiteY45" fmla="*/ 243840 h 1056640"/>
              <a:gd name="connsiteX46" fmla="*/ 1818640 w 1971040"/>
              <a:gd name="connsiteY46" fmla="*/ 203200 h 1056640"/>
              <a:gd name="connsiteX47" fmla="*/ 1747520 w 1971040"/>
              <a:gd name="connsiteY47" fmla="*/ 162560 h 1056640"/>
              <a:gd name="connsiteX48" fmla="*/ 1696720 w 1971040"/>
              <a:gd name="connsiteY48" fmla="*/ 121920 h 1056640"/>
              <a:gd name="connsiteX49" fmla="*/ 1676400 w 1971040"/>
              <a:gd name="connsiteY49" fmla="*/ 8128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71040" h="1056640">
                <a:moveTo>
                  <a:pt x="1676400" y="81280"/>
                </a:moveTo>
                <a:cubicBezTo>
                  <a:pt x="1654387" y="69427"/>
                  <a:pt x="1599014" y="67987"/>
                  <a:pt x="1564640" y="50800"/>
                </a:cubicBezTo>
                <a:cubicBezTo>
                  <a:pt x="1551093" y="44027"/>
                  <a:pt x="1538368" y="35269"/>
                  <a:pt x="1524000" y="30480"/>
                </a:cubicBezTo>
                <a:cubicBezTo>
                  <a:pt x="1487238" y="18226"/>
                  <a:pt x="1432218" y="8060"/>
                  <a:pt x="1391920" y="0"/>
                </a:cubicBezTo>
                <a:lnTo>
                  <a:pt x="975360" y="20320"/>
                </a:lnTo>
                <a:cubicBezTo>
                  <a:pt x="947629" y="22129"/>
                  <a:pt x="873709" y="44563"/>
                  <a:pt x="853440" y="50800"/>
                </a:cubicBezTo>
                <a:cubicBezTo>
                  <a:pt x="832968" y="57099"/>
                  <a:pt x="813389" y="66474"/>
                  <a:pt x="792480" y="71120"/>
                </a:cubicBezTo>
                <a:cubicBezTo>
                  <a:pt x="644035" y="104108"/>
                  <a:pt x="757070" y="77083"/>
                  <a:pt x="629920" y="111760"/>
                </a:cubicBezTo>
                <a:cubicBezTo>
                  <a:pt x="616448" y="115434"/>
                  <a:pt x="602403" y="117148"/>
                  <a:pt x="589280" y="121920"/>
                </a:cubicBezTo>
                <a:cubicBezTo>
                  <a:pt x="399223" y="191031"/>
                  <a:pt x="627599" y="114720"/>
                  <a:pt x="457200" y="182880"/>
                </a:cubicBezTo>
                <a:cubicBezTo>
                  <a:pt x="444235" y="188066"/>
                  <a:pt x="430107" y="189653"/>
                  <a:pt x="416560" y="193040"/>
                </a:cubicBezTo>
                <a:cubicBezTo>
                  <a:pt x="386080" y="216747"/>
                  <a:pt x="357249" y="242741"/>
                  <a:pt x="325120" y="264160"/>
                </a:cubicBezTo>
                <a:cubicBezTo>
                  <a:pt x="304800" y="277707"/>
                  <a:pt x="281429" y="287531"/>
                  <a:pt x="264160" y="304800"/>
                </a:cubicBezTo>
                <a:cubicBezTo>
                  <a:pt x="254000" y="314960"/>
                  <a:pt x="242878" y="324242"/>
                  <a:pt x="233680" y="335280"/>
                </a:cubicBezTo>
                <a:cubicBezTo>
                  <a:pt x="208960" y="364944"/>
                  <a:pt x="186103" y="396114"/>
                  <a:pt x="162560" y="426720"/>
                </a:cubicBezTo>
                <a:cubicBezTo>
                  <a:pt x="128009" y="471636"/>
                  <a:pt x="73488" y="545432"/>
                  <a:pt x="60960" y="589280"/>
                </a:cubicBezTo>
                <a:cubicBezTo>
                  <a:pt x="54187" y="612987"/>
                  <a:pt x="49797" y="637508"/>
                  <a:pt x="40640" y="660400"/>
                </a:cubicBezTo>
                <a:cubicBezTo>
                  <a:pt x="36105" y="671737"/>
                  <a:pt x="25279" y="679722"/>
                  <a:pt x="20320" y="690880"/>
                </a:cubicBezTo>
                <a:cubicBezTo>
                  <a:pt x="11621" y="710453"/>
                  <a:pt x="6773" y="731520"/>
                  <a:pt x="0" y="751840"/>
                </a:cubicBezTo>
                <a:cubicBezTo>
                  <a:pt x="6773" y="799253"/>
                  <a:pt x="11997" y="846914"/>
                  <a:pt x="20320" y="894080"/>
                </a:cubicBezTo>
                <a:cubicBezTo>
                  <a:pt x="22181" y="904627"/>
                  <a:pt x="22907" y="916987"/>
                  <a:pt x="30480" y="924560"/>
                </a:cubicBezTo>
                <a:cubicBezTo>
                  <a:pt x="82896" y="976976"/>
                  <a:pt x="75926" y="954918"/>
                  <a:pt x="121920" y="975360"/>
                </a:cubicBezTo>
                <a:cubicBezTo>
                  <a:pt x="190973" y="1006050"/>
                  <a:pt x="190522" y="1018678"/>
                  <a:pt x="274320" y="1036320"/>
                </a:cubicBezTo>
                <a:cubicBezTo>
                  <a:pt x="307626" y="1043332"/>
                  <a:pt x="342118" y="1042503"/>
                  <a:pt x="375920" y="1046480"/>
                </a:cubicBezTo>
                <a:cubicBezTo>
                  <a:pt x="399703" y="1049278"/>
                  <a:pt x="423333" y="1053253"/>
                  <a:pt x="447040" y="1056640"/>
                </a:cubicBezTo>
                <a:cubicBezTo>
                  <a:pt x="543229" y="1050982"/>
                  <a:pt x="591284" y="1056139"/>
                  <a:pt x="670560" y="1036320"/>
                </a:cubicBezTo>
                <a:cubicBezTo>
                  <a:pt x="680950" y="1033723"/>
                  <a:pt x="691461" y="1030949"/>
                  <a:pt x="701040" y="1026160"/>
                </a:cubicBezTo>
                <a:cubicBezTo>
                  <a:pt x="718703" y="1017329"/>
                  <a:pt x="734365" y="1004877"/>
                  <a:pt x="751840" y="995680"/>
                </a:cubicBezTo>
                <a:cubicBezTo>
                  <a:pt x="882932" y="926684"/>
                  <a:pt x="887112" y="926832"/>
                  <a:pt x="1016000" y="873760"/>
                </a:cubicBezTo>
                <a:cubicBezTo>
                  <a:pt x="1032864" y="866816"/>
                  <a:pt x="1048746" y="856019"/>
                  <a:pt x="1066800" y="853440"/>
                </a:cubicBezTo>
                <a:cubicBezTo>
                  <a:pt x="1090507" y="850053"/>
                  <a:pt x="1114383" y="847693"/>
                  <a:pt x="1137920" y="843280"/>
                </a:cubicBezTo>
                <a:cubicBezTo>
                  <a:pt x="1216808" y="828489"/>
                  <a:pt x="1234680" y="820169"/>
                  <a:pt x="1310640" y="802640"/>
                </a:cubicBezTo>
                <a:cubicBezTo>
                  <a:pt x="1327466" y="798757"/>
                  <a:pt x="1344583" y="796226"/>
                  <a:pt x="1361440" y="792480"/>
                </a:cubicBezTo>
                <a:cubicBezTo>
                  <a:pt x="1375071" y="789451"/>
                  <a:pt x="1388608" y="785994"/>
                  <a:pt x="1402080" y="782320"/>
                </a:cubicBezTo>
                <a:cubicBezTo>
                  <a:pt x="1425867" y="775833"/>
                  <a:pt x="1449092" y="767166"/>
                  <a:pt x="1473200" y="762000"/>
                </a:cubicBezTo>
                <a:cubicBezTo>
                  <a:pt x="1496616" y="756982"/>
                  <a:pt x="1520613" y="755227"/>
                  <a:pt x="1544320" y="751840"/>
                </a:cubicBezTo>
                <a:cubicBezTo>
                  <a:pt x="1665557" y="703345"/>
                  <a:pt x="1525724" y="755702"/>
                  <a:pt x="1645920" y="721360"/>
                </a:cubicBezTo>
                <a:cubicBezTo>
                  <a:pt x="1769412" y="686076"/>
                  <a:pt x="1701199" y="703565"/>
                  <a:pt x="1798320" y="660400"/>
                </a:cubicBezTo>
                <a:cubicBezTo>
                  <a:pt x="1862436" y="631904"/>
                  <a:pt x="1791972" y="674187"/>
                  <a:pt x="1869440" y="629920"/>
                </a:cubicBezTo>
                <a:cubicBezTo>
                  <a:pt x="1894869" y="615389"/>
                  <a:pt x="1911297" y="602044"/>
                  <a:pt x="1930400" y="579120"/>
                </a:cubicBezTo>
                <a:cubicBezTo>
                  <a:pt x="1938217" y="569739"/>
                  <a:pt x="1945761" y="559798"/>
                  <a:pt x="1950720" y="548640"/>
                </a:cubicBezTo>
                <a:cubicBezTo>
                  <a:pt x="1959419" y="529067"/>
                  <a:pt x="1971040" y="487680"/>
                  <a:pt x="1971040" y="487680"/>
                </a:cubicBezTo>
                <a:cubicBezTo>
                  <a:pt x="1957851" y="395356"/>
                  <a:pt x="1968453" y="439278"/>
                  <a:pt x="1940560" y="355600"/>
                </a:cubicBezTo>
                <a:cubicBezTo>
                  <a:pt x="1937173" y="345440"/>
                  <a:pt x="1936341" y="334031"/>
                  <a:pt x="1930400" y="325120"/>
                </a:cubicBezTo>
                <a:cubicBezTo>
                  <a:pt x="1923627" y="314960"/>
                  <a:pt x="1918714" y="303274"/>
                  <a:pt x="1910080" y="294640"/>
                </a:cubicBezTo>
                <a:cubicBezTo>
                  <a:pt x="1816015" y="200575"/>
                  <a:pt x="1948987" y="360351"/>
                  <a:pt x="1849120" y="243840"/>
                </a:cubicBezTo>
                <a:cubicBezTo>
                  <a:pt x="1838100" y="230983"/>
                  <a:pt x="1830614" y="215174"/>
                  <a:pt x="1818640" y="203200"/>
                </a:cubicBezTo>
                <a:cubicBezTo>
                  <a:pt x="1797855" y="182415"/>
                  <a:pt x="1771426" y="178497"/>
                  <a:pt x="1747520" y="162560"/>
                </a:cubicBezTo>
                <a:cubicBezTo>
                  <a:pt x="1729477" y="150531"/>
                  <a:pt x="1714068" y="134931"/>
                  <a:pt x="1696720" y="121920"/>
                </a:cubicBezTo>
                <a:cubicBezTo>
                  <a:pt x="1672199" y="103530"/>
                  <a:pt x="1698413" y="93133"/>
                  <a:pt x="1676400" y="8128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FE393C7-34F6-457A-A596-E598446A8A62}"/>
              </a:ext>
            </a:extLst>
          </p:cNvPr>
          <p:cNvSpPr/>
          <p:nvPr/>
        </p:nvSpPr>
        <p:spPr>
          <a:xfrm>
            <a:off x="8961120" y="1028700"/>
            <a:ext cx="2879188" cy="1490980"/>
          </a:xfrm>
          <a:prstGeom prst="wedgeRoundRectCallout">
            <a:avLst>
              <a:gd name="adj1" fmla="val -54065"/>
              <a:gd name="adj2" fmla="val 93746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Knowledge Re-Use via Authoritative Source of Systems Knowledge (ASSK)</a:t>
            </a:r>
          </a:p>
        </p:txBody>
      </p:sp>
    </p:spTree>
    <p:extLst>
      <p:ext uri="{BB962C8B-B14F-4D97-AF65-F5344CB8AC3E}">
        <p14:creationId xmlns:p14="http://schemas.microsoft.com/office/powerpoint/2010/main" val="3899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99E5C-5A0A-4E97-82DB-A7121E621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061" y="2410264"/>
            <a:ext cx="3840871" cy="2841675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latin typeface="+mn-lt"/>
                <a:cs typeface="Arial" panose="020B0604020202020204" pitchFamily="34" charset="0"/>
              </a:rPr>
              <a:t>Thanks for your time.  Reach out to one of us if you’d like to learn more.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06599-51B0-42D2-8FCA-F4B35005FD0C}"/>
              </a:ext>
            </a:extLst>
          </p:cNvPr>
          <p:cNvSpPr/>
          <p:nvPr/>
        </p:nvSpPr>
        <p:spPr>
          <a:xfrm>
            <a:off x="4961205" y="2704632"/>
            <a:ext cx="6096000" cy="32590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Boeing: Bob </a:t>
            </a:r>
            <a:r>
              <a:rPr lang="en-US" dirty="0" err="1">
                <a:ea typeface="STKaiti" panose="02010600040101010101" pitchFamily="2" charset="-122"/>
                <a:cs typeface="Arial" panose="020B0604020202020204" pitchFamily="34" charset="0"/>
              </a:rPr>
              <a:t>Scheurer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robert.p.scheurer@boeing.com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Boeing: Dan Seal (daniel.w.seal@boeing.com)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John Deere: Josh Bacon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baconjoshuad@johndeere.com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Procter &amp; Gamble: Bob Sherman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sherman.rf@pg.com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Procter &amp; Gamble: Bill Glandorf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glandorf.wm@pg.com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Procter &amp; Gamble: Brett Grover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grover.bl@pg.com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Roche: Danilo </a:t>
            </a:r>
            <a:r>
              <a:rPr lang="en-US" dirty="0" err="1">
                <a:ea typeface="STKaiti" panose="02010600040101010101" pitchFamily="2" charset="-122"/>
                <a:cs typeface="Arial" panose="020B0604020202020204" pitchFamily="34" charset="0"/>
              </a:rPr>
              <a:t>Faria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 (danilo.faria@roche.com)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Roche: Colin </a:t>
            </a:r>
            <a:r>
              <a:rPr lang="en-US" dirty="0" err="1">
                <a:ea typeface="STKaiti" panose="02010600040101010101" pitchFamily="2" charset="-122"/>
                <a:cs typeface="Arial" panose="020B0604020202020204" pitchFamily="34" charset="0"/>
              </a:rPr>
              <a:t>Mellars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 (colin.mellars@roche.com)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SAIC: Douglas Orellana (</a:t>
            </a:r>
            <a:r>
              <a:rPr lang="en-US" u="sng" dirty="0">
                <a:ea typeface="STKaiti" panose="02010600040101010101" pitchFamily="2" charset="-122"/>
                <a:cs typeface="Arial" panose="020B0604020202020204" pitchFamily="34" charset="0"/>
              </a:rPr>
              <a:t>douglas.w.orellana@saic.com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Candara" panose="020E0502030303020204" pitchFamily="34" charset="0"/>
              <a:buChar char="-"/>
            </a:pP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SAIC: Pedro </a:t>
            </a:r>
            <a:r>
              <a:rPr lang="en-US" dirty="0" err="1">
                <a:ea typeface="STKaiti" panose="02010600040101010101" pitchFamily="2" charset="-122"/>
                <a:cs typeface="Arial" panose="020B0604020202020204" pitchFamily="34" charset="0"/>
              </a:rPr>
              <a:t>Lepe</a:t>
            </a:r>
            <a:r>
              <a:rPr lang="en-US" dirty="0">
                <a:ea typeface="STKaiti" panose="02010600040101010101" pitchFamily="2" charset="-122"/>
                <a:cs typeface="Arial" panose="020B0604020202020204" pitchFamily="34" charset="0"/>
              </a:rPr>
              <a:t> (pedro.d.lepe@saic.com)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C71CCD6-E23B-496F-BFB1-86F57D250FA8}"/>
              </a:ext>
            </a:extLst>
          </p:cNvPr>
          <p:cNvSpPr/>
          <p:nvPr/>
        </p:nvSpPr>
        <p:spPr>
          <a:xfrm>
            <a:off x="853439" y="4773638"/>
            <a:ext cx="3802967" cy="558018"/>
          </a:xfrm>
          <a:prstGeom prst="rightArrow">
            <a:avLst>
              <a:gd name="adj1" fmla="val 50000"/>
              <a:gd name="adj2" fmla="val 970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8" y="175577"/>
            <a:ext cx="11486092" cy="853123"/>
          </a:xfrm>
        </p:spPr>
        <p:txBody>
          <a:bodyPr>
            <a:noAutofit/>
          </a:bodyPr>
          <a:lstStyle/>
          <a:p>
            <a:r>
              <a:rPr lang="en-US" sz="3200" dirty="0"/>
              <a:t>“Knowledge Based Systems Engineering” Consortium</a:t>
            </a:r>
            <a:endParaRPr lang="en-US" sz="32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8CA6C5-4C05-45B0-BE8C-7170DF4AB05E}"/>
              </a:ext>
            </a:extLst>
          </p:cNvPr>
          <p:cNvCxnSpPr/>
          <p:nvPr/>
        </p:nvCxnSpPr>
        <p:spPr>
          <a:xfrm>
            <a:off x="8401967" y="3660579"/>
            <a:ext cx="1198880" cy="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7D64C0-7B91-41FC-B7FE-D951D9C6E0FC}"/>
              </a:ext>
            </a:extLst>
          </p:cNvPr>
          <p:cNvCxnSpPr>
            <a:cxnSpLocks/>
          </p:cNvCxnSpPr>
          <p:nvPr/>
        </p:nvCxnSpPr>
        <p:spPr>
          <a:xfrm flipH="1">
            <a:off x="8386727" y="4166701"/>
            <a:ext cx="1229360" cy="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916CA1-9CD6-4726-908A-979198876E2F}"/>
              </a:ext>
            </a:extLst>
          </p:cNvPr>
          <p:cNvSpPr txBox="1"/>
          <p:nvPr/>
        </p:nvSpPr>
        <p:spPr>
          <a:xfrm>
            <a:off x="9809690" y="1636476"/>
            <a:ext cx="16882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Stock</a:t>
            </a:r>
          </a:p>
          <a:p>
            <a:pPr algn="ctr"/>
            <a:r>
              <a:rPr lang="en-US" sz="4000" dirty="0"/>
              <a:t>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85FC4-4CCF-43F8-8A13-47F2E02F6583}"/>
              </a:ext>
            </a:extLst>
          </p:cNvPr>
          <p:cNvSpPr txBox="1"/>
          <p:nvPr/>
        </p:nvSpPr>
        <p:spPr>
          <a:xfrm>
            <a:off x="8382263" y="3083338"/>
            <a:ext cx="12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Investment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889BA1-64DC-4D6A-BE8D-D7C8DBCB9A79}"/>
              </a:ext>
            </a:extLst>
          </p:cNvPr>
          <p:cNvSpPr txBox="1"/>
          <p:nvPr/>
        </p:nvSpPr>
        <p:spPr>
          <a:xfrm>
            <a:off x="8546219" y="4381840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FF476-00BB-4346-A56F-24CC83909018}"/>
              </a:ext>
            </a:extLst>
          </p:cNvPr>
          <p:cNvSpPr txBox="1"/>
          <p:nvPr/>
        </p:nvSpPr>
        <p:spPr>
          <a:xfrm>
            <a:off x="9809690" y="3083338"/>
            <a:ext cx="1770549" cy="379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dirty="0"/>
              <a:t>Sales Growth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39B357-D8B8-4B40-86CC-C9E91D4C548F}"/>
              </a:ext>
            </a:extLst>
          </p:cNvPr>
          <p:cNvSpPr txBox="1"/>
          <p:nvPr/>
        </p:nvSpPr>
        <p:spPr>
          <a:xfrm>
            <a:off x="9809691" y="3746602"/>
            <a:ext cx="1770549" cy="379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dirty="0"/>
              <a:t>Margin Growth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2F75F4-FAB9-4620-A00E-3B3960675ABE}"/>
              </a:ext>
            </a:extLst>
          </p:cNvPr>
          <p:cNvSpPr txBox="1"/>
          <p:nvPr/>
        </p:nvSpPr>
        <p:spPr>
          <a:xfrm>
            <a:off x="9809691" y="4402002"/>
            <a:ext cx="1770549" cy="379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dirty="0"/>
              <a:t>Capital Efficiency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DE23A6-8050-4494-BF9C-D05E6AAB1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85" y="3447507"/>
            <a:ext cx="1358452" cy="7214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5B9268F-75AE-4D2D-9290-2BD796F81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15" y="3940388"/>
            <a:ext cx="1095745" cy="109504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E727AF7-EFA3-4C20-913B-A42C8D6F1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86" y="4693751"/>
            <a:ext cx="1008679" cy="79836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35909DD-6878-4FDA-A8E1-C659E0B9E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15" y="5389942"/>
            <a:ext cx="1097895" cy="690427"/>
          </a:xfrm>
          <a:prstGeom prst="rect">
            <a:avLst/>
          </a:prstGeom>
        </p:spPr>
      </p:pic>
      <p:sp>
        <p:nvSpPr>
          <p:cNvPr id="65" name="Arrow: Right 64">
            <a:extLst>
              <a:ext uri="{FF2B5EF4-FFF2-40B4-BE49-F238E27FC236}">
                <a16:creationId xmlns:a16="http://schemas.microsoft.com/office/drawing/2014/main" id="{944D022C-7ED3-4071-88DE-34EA52823B6B}"/>
              </a:ext>
            </a:extLst>
          </p:cNvPr>
          <p:cNvSpPr/>
          <p:nvPr/>
        </p:nvSpPr>
        <p:spPr>
          <a:xfrm rot="8378525">
            <a:off x="6121420" y="2748537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566B4B6-E25F-43A4-B879-CE36E22473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00" y="1455449"/>
            <a:ext cx="937813" cy="934345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4118BEB9-22D2-4937-A3E3-782C05949CB1}"/>
              </a:ext>
            </a:extLst>
          </p:cNvPr>
          <p:cNvSpPr/>
          <p:nvPr/>
        </p:nvSpPr>
        <p:spPr>
          <a:xfrm rot="8378525">
            <a:off x="6121420" y="4007679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B3AD10CE-1DD9-435C-A8BD-A64E7DAE663F}"/>
              </a:ext>
            </a:extLst>
          </p:cNvPr>
          <p:cNvSpPr/>
          <p:nvPr/>
        </p:nvSpPr>
        <p:spPr>
          <a:xfrm rot="8378525">
            <a:off x="6121420" y="5266823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6CCC5B83-0A8A-47CC-A5E0-38A03DBB539C}"/>
              </a:ext>
            </a:extLst>
          </p:cNvPr>
          <p:cNvSpPr/>
          <p:nvPr/>
        </p:nvSpPr>
        <p:spPr>
          <a:xfrm rot="13221475" flipH="1">
            <a:off x="6121420" y="2118966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5C9B84E6-5C22-440A-A945-CD978DB38775}"/>
              </a:ext>
            </a:extLst>
          </p:cNvPr>
          <p:cNvSpPr/>
          <p:nvPr/>
        </p:nvSpPr>
        <p:spPr>
          <a:xfrm rot="13221475" flipH="1">
            <a:off x="6121420" y="3378108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6A85FB64-5BF4-47D0-83E5-6B4EB0F08A39}"/>
              </a:ext>
            </a:extLst>
          </p:cNvPr>
          <p:cNvSpPr/>
          <p:nvPr/>
        </p:nvSpPr>
        <p:spPr>
          <a:xfrm rot="13221475" flipH="1">
            <a:off x="6121420" y="4637250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50F9305-1324-4664-8A38-41CE66566F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36" y="1909609"/>
            <a:ext cx="1056978" cy="109925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51750C0-689D-4DA3-97A3-E6BB471C07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28" y="2652637"/>
            <a:ext cx="1039518" cy="102219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B1BBD7B-0C7E-4D1F-8462-FED48B7B7ADC}"/>
              </a:ext>
            </a:extLst>
          </p:cNvPr>
          <p:cNvSpPr/>
          <p:nvPr/>
        </p:nvSpPr>
        <p:spPr>
          <a:xfrm>
            <a:off x="4644188" y="1529656"/>
            <a:ext cx="3525520" cy="46964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022646-52F6-43E5-95E1-6B54D3B763E8}"/>
              </a:ext>
            </a:extLst>
          </p:cNvPr>
          <p:cNvSpPr txBox="1"/>
          <p:nvPr/>
        </p:nvSpPr>
        <p:spPr>
          <a:xfrm>
            <a:off x="4284278" y="1028700"/>
            <a:ext cx="43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System of Systems of Innovation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4A9241-1811-4930-A7CC-8382F94D52B7}"/>
              </a:ext>
            </a:extLst>
          </p:cNvPr>
          <p:cNvGrpSpPr/>
          <p:nvPr/>
        </p:nvGrpSpPr>
        <p:grpSpPr>
          <a:xfrm>
            <a:off x="2117964" y="2016344"/>
            <a:ext cx="2392306" cy="1758358"/>
            <a:chOff x="2117964" y="2016344"/>
            <a:chExt cx="2392306" cy="175835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605383D-9F2A-40FA-A24A-856CB584B41B}"/>
                </a:ext>
              </a:extLst>
            </p:cNvPr>
            <p:cNvGrpSpPr/>
            <p:nvPr/>
          </p:nvGrpSpPr>
          <p:grpSpPr>
            <a:xfrm>
              <a:off x="2117964" y="2016344"/>
              <a:ext cx="2392306" cy="1758358"/>
              <a:chOff x="630988" y="1042642"/>
              <a:chExt cx="3576639" cy="2628848"/>
            </a:xfrm>
          </p:grpSpPr>
          <p:pic>
            <p:nvPicPr>
              <p:cNvPr id="77" name="Picture 36" descr="Image result for boeing logo">
                <a:extLst>
                  <a:ext uri="{FF2B5EF4-FFF2-40B4-BE49-F238E27FC236}">
                    <a16:creationId xmlns:a16="http://schemas.microsoft.com/office/drawing/2014/main" id="{93F4EF80-7907-4EFE-8C33-744158901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03" y="1042642"/>
                <a:ext cx="1977857" cy="521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8" descr="Image result for boeing b2">
                <a:extLst>
                  <a:ext uri="{FF2B5EF4-FFF2-40B4-BE49-F238E27FC236}">
                    <a16:creationId xmlns:a16="http://schemas.microsoft.com/office/drawing/2014/main" id="{9913B11E-6419-4FCC-A4E5-1B2DC81B4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88" y="1438077"/>
                <a:ext cx="3576639" cy="22334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F1FF04-17C1-4B85-B31E-E4BC3E1F10E3}"/>
                </a:ext>
              </a:extLst>
            </p:cNvPr>
            <p:cNvSpPr/>
            <p:nvPr/>
          </p:nvSpPr>
          <p:spPr>
            <a:xfrm>
              <a:off x="2512730" y="2254584"/>
              <a:ext cx="1666011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Bob Scheurer and Dan Seal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7877D2-ABD3-4E84-8601-48FAC4BFDD4D}"/>
              </a:ext>
            </a:extLst>
          </p:cNvPr>
          <p:cNvGrpSpPr/>
          <p:nvPr/>
        </p:nvGrpSpPr>
        <p:grpSpPr>
          <a:xfrm>
            <a:off x="-169233" y="2998304"/>
            <a:ext cx="2400182" cy="1603019"/>
            <a:chOff x="-169233" y="2998304"/>
            <a:chExt cx="2400182" cy="160301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84DD117-E3E9-4A23-A32C-8B09ACBD84D3}"/>
                </a:ext>
              </a:extLst>
            </p:cNvPr>
            <p:cNvGrpSpPr/>
            <p:nvPr/>
          </p:nvGrpSpPr>
          <p:grpSpPr>
            <a:xfrm>
              <a:off x="-169233" y="2998304"/>
              <a:ext cx="2400182" cy="1603019"/>
              <a:chOff x="6901525" y="1288542"/>
              <a:chExt cx="3469832" cy="2279924"/>
            </a:xfrm>
          </p:grpSpPr>
          <p:pic>
            <p:nvPicPr>
              <p:cNvPr id="80" name="Picture 4" descr="Image result for john deere">
                <a:extLst>
                  <a:ext uri="{FF2B5EF4-FFF2-40B4-BE49-F238E27FC236}">
                    <a16:creationId xmlns:a16="http://schemas.microsoft.com/office/drawing/2014/main" id="{200B3831-6C28-4CF1-96B1-E452C892B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8028" y="1523306"/>
                <a:ext cx="3073329" cy="20451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38" descr="Image result for john deere logo">
                <a:extLst>
                  <a:ext uri="{FF2B5EF4-FFF2-40B4-BE49-F238E27FC236}">
                    <a16:creationId xmlns:a16="http://schemas.microsoft.com/office/drawing/2014/main" id="{DF9FE407-2180-415A-B4AC-AD9E3109D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1525" y="1288542"/>
                <a:ext cx="3073329" cy="410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50" descr="https://www.washingtonpost.com/graphics/2019/national/what-is-border-security/img/ground-sensor.png">
                <a:extLst>
                  <a:ext uri="{FF2B5EF4-FFF2-40B4-BE49-F238E27FC236}">
                    <a16:creationId xmlns:a16="http://schemas.microsoft.com/office/drawing/2014/main" id="{85E213A1-1BAA-45BB-A993-D4B71B847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9989" y="2163000"/>
                <a:ext cx="108013" cy="80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6BD8B4-482D-4D7A-81FE-B105C1540A3B}"/>
                </a:ext>
              </a:extLst>
            </p:cNvPr>
            <p:cNvSpPr/>
            <p:nvPr/>
          </p:nvSpPr>
          <p:spPr>
            <a:xfrm>
              <a:off x="850270" y="3244063"/>
              <a:ext cx="813900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John Bacon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A6A25-7416-4FA2-ACF2-E8F9467E40CA}"/>
              </a:ext>
            </a:extLst>
          </p:cNvPr>
          <p:cNvGrpSpPr/>
          <p:nvPr/>
        </p:nvGrpSpPr>
        <p:grpSpPr>
          <a:xfrm>
            <a:off x="2273342" y="3925841"/>
            <a:ext cx="2085870" cy="1629983"/>
            <a:chOff x="2273342" y="3925841"/>
            <a:chExt cx="2085870" cy="162998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5269216-B898-4CBA-AD74-0FC66DBA77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3342" y="3925841"/>
              <a:ext cx="2085870" cy="1629983"/>
              <a:chOff x="4283073" y="2175585"/>
              <a:chExt cx="3456708" cy="2701211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17392B1B-E8CD-4457-A54D-350E3B83C704}"/>
                  </a:ext>
                </a:extLst>
              </p:cNvPr>
              <p:cNvSpPr/>
              <p:nvPr/>
            </p:nvSpPr>
            <p:spPr>
              <a:xfrm>
                <a:off x="4283073" y="2616142"/>
                <a:ext cx="3456708" cy="226065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5" name="Picture 42" descr="https://www.washingtonpost.com/graphics/2019/national/what-is-border-security/img/agent.png">
                <a:extLst>
                  <a:ext uri="{FF2B5EF4-FFF2-40B4-BE49-F238E27FC236}">
                    <a16:creationId xmlns:a16="http://schemas.microsoft.com/office/drawing/2014/main" id="{60F2C7ED-7276-4A71-9C80-3DE670C74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7783" y="2728962"/>
                <a:ext cx="1054651" cy="785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6" descr="https://www.washingtonpost.com/graphics/2019/national/what-is-border-security/img/x-ray.png">
                <a:extLst>
                  <a:ext uri="{FF2B5EF4-FFF2-40B4-BE49-F238E27FC236}">
                    <a16:creationId xmlns:a16="http://schemas.microsoft.com/office/drawing/2014/main" id="{6A3743BF-22B9-4D04-B21A-4D5CBF5E0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8366" y="3478608"/>
                <a:ext cx="808685" cy="60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8" descr="https://www.washingtonpost.com/graphics/2019/national/what-is-border-security/img/tower.png">
                <a:extLst>
                  <a:ext uri="{FF2B5EF4-FFF2-40B4-BE49-F238E27FC236}">
                    <a16:creationId xmlns:a16="http://schemas.microsoft.com/office/drawing/2014/main" id="{34528B76-5C38-4EED-BB55-93E3DF5D29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2794" y="2684238"/>
                <a:ext cx="959828" cy="714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52" descr="https://www.washingtonpost.com/graphics/2019/national/what-is-border-security/img/physical-barriers.png">
                <a:extLst>
                  <a:ext uri="{FF2B5EF4-FFF2-40B4-BE49-F238E27FC236}">
                    <a16:creationId xmlns:a16="http://schemas.microsoft.com/office/drawing/2014/main" id="{12C6D0FA-7846-46EA-8AEF-EEF45839E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7004" y="2840524"/>
                <a:ext cx="754934" cy="562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54" descr="https://www.washingtonpost.com/graphics/2019/national/what-is-border-security/img/drones.png">
                <a:extLst>
                  <a:ext uri="{FF2B5EF4-FFF2-40B4-BE49-F238E27FC236}">
                    <a16:creationId xmlns:a16="http://schemas.microsoft.com/office/drawing/2014/main" id="{928CF1E6-D497-40B7-AF77-29407589D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4784" y="4148210"/>
                <a:ext cx="800648" cy="596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6" descr="Image result for SAIC logo">
                <a:extLst>
                  <a:ext uri="{FF2B5EF4-FFF2-40B4-BE49-F238E27FC236}">
                    <a16:creationId xmlns:a16="http://schemas.microsoft.com/office/drawing/2014/main" id="{60FC484A-4D8F-4F17-91C1-5F17FCAF1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7004" y="2175585"/>
                <a:ext cx="737682" cy="228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58" descr="https://www.washingtonpost.com/graphics/2019/national/what-is-border-security/img/boat.png">
                <a:extLst>
                  <a:ext uri="{FF2B5EF4-FFF2-40B4-BE49-F238E27FC236}">
                    <a16:creationId xmlns:a16="http://schemas.microsoft.com/office/drawing/2014/main" id="{76F02E12-8475-4AEC-B02B-8297EFEE8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787" y="3578317"/>
                <a:ext cx="810643" cy="603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60" descr="https://www.washingtonpost.com/graphics/2019/national/what-is-border-security/img/satellite.png">
                <a:extLst>
                  <a:ext uri="{FF2B5EF4-FFF2-40B4-BE49-F238E27FC236}">
                    <a16:creationId xmlns:a16="http://schemas.microsoft.com/office/drawing/2014/main" id="{C838A93E-6886-4805-BB6D-DCD5CC84A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2360" y="4223811"/>
                <a:ext cx="664223" cy="49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2" descr="https://www.washingtonpost.com/graphics/2019/national/what-is-border-security/img/biometrics.png">
                <a:extLst>
                  <a:ext uri="{FF2B5EF4-FFF2-40B4-BE49-F238E27FC236}">
                    <a16:creationId xmlns:a16="http://schemas.microsoft.com/office/drawing/2014/main" id="{A5889E9B-FABD-4CDE-8F40-C39CD38F7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2360" y="3578317"/>
                <a:ext cx="664223" cy="494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4" descr="https://www.washingtonpost.com/graphics/2019/national/what-is-border-security/img/ground-sensor.png">
                <a:extLst>
                  <a:ext uri="{FF2B5EF4-FFF2-40B4-BE49-F238E27FC236}">
                    <a16:creationId xmlns:a16="http://schemas.microsoft.com/office/drawing/2014/main" id="{15BC01C7-7A9E-4134-AB2A-077F1C3AC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340" y="4148210"/>
                <a:ext cx="895386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0DF7138-F794-4E13-8C3E-664B7CB0A02B}"/>
                </a:ext>
              </a:extLst>
            </p:cNvPr>
            <p:cNvSpPr/>
            <p:nvPr/>
          </p:nvSpPr>
          <p:spPr>
            <a:xfrm>
              <a:off x="2467065" y="4072727"/>
              <a:ext cx="1804689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Doug Orellana and Pedro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Lepe</a:t>
              </a:r>
              <a:endParaRPr lang="en-US" sz="1000" dirty="0">
                <a:latin typeface="Candara" panose="020E0502030303020204" pitchFamily="34" charset="0"/>
                <a:ea typeface="STKaiti" panose="02010600040101010101" pitchFamily="2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4B7EF-DE7F-4C40-984F-26099917C117}"/>
              </a:ext>
            </a:extLst>
          </p:cNvPr>
          <p:cNvGrpSpPr/>
          <p:nvPr/>
        </p:nvGrpSpPr>
        <p:grpSpPr>
          <a:xfrm>
            <a:off x="97881" y="1018281"/>
            <a:ext cx="2397413" cy="1683480"/>
            <a:chOff x="97881" y="1018281"/>
            <a:chExt cx="2397413" cy="168348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61490E6-8DDD-4C89-94BA-05FFABD17794}"/>
                </a:ext>
              </a:extLst>
            </p:cNvPr>
            <p:cNvGrpSpPr/>
            <p:nvPr/>
          </p:nvGrpSpPr>
          <p:grpSpPr>
            <a:xfrm>
              <a:off x="97881" y="1018281"/>
              <a:ext cx="2397413" cy="1683480"/>
              <a:chOff x="630988" y="3751442"/>
              <a:chExt cx="3584273" cy="2516902"/>
            </a:xfrm>
          </p:grpSpPr>
          <p:pic>
            <p:nvPicPr>
              <p:cNvPr id="100" name="Picture 14" descr="Image result for Paper machine">
                <a:extLst>
                  <a:ext uri="{FF2B5EF4-FFF2-40B4-BE49-F238E27FC236}">
                    <a16:creationId xmlns:a16="http://schemas.microsoft.com/office/drawing/2014/main" id="{2C73852F-2806-49E7-9C66-1E08910AA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88" y="4250509"/>
                <a:ext cx="3584273" cy="20178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72" descr="Image result for procter &amp; gamble logo">
                <a:extLst>
                  <a:ext uri="{FF2B5EF4-FFF2-40B4-BE49-F238E27FC236}">
                    <a16:creationId xmlns:a16="http://schemas.microsoft.com/office/drawing/2014/main" id="{BAE9269D-2232-4C14-BC10-4EF42EDE8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9306" y="3751442"/>
                <a:ext cx="2444029" cy="660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2D8BD5F-7BEE-4EFE-A29F-2E388814877E}"/>
                </a:ext>
              </a:extLst>
            </p:cNvPr>
            <p:cNvSpPr/>
            <p:nvPr/>
          </p:nvSpPr>
          <p:spPr>
            <a:xfrm>
              <a:off x="418114" y="1318949"/>
              <a:ext cx="1821420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Bob Sherman and Bill Glandorf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F634C-5711-454D-933E-5FD1B2ABC008}"/>
              </a:ext>
            </a:extLst>
          </p:cNvPr>
          <p:cNvGrpSpPr/>
          <p:nvPr/>
        </p:nvGrpSpPr>
        <p:grpSpPr>
          <a:xfrm>
            <a:off x="158907" y="4663947"/>
            <a:ext cx="2156914" cy="1893689"/>
            <a:chOff x="158907" y="4663947"/>
            <a:chExt cx="2156914" cy="18936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F4686B6-3899-4B43-884B-BA1435291275}"/>
                </a:ext>
              </a:extLst>
            </p:cNvPr>
            <p:cNvGrpSpPr/>
            <p:nvPr/>
          </p:nvGrpSpPr>
          <p:grpSpPr>
            <a:xfrm>
              <a:off x="158907" y="4663947"/>
              <a:ext cx="2156914" cy="1893689"/>
              <a:chOff x="7857803" y="3816917"/>
              <a:chExt cx="3224714" cy="2831178"/>
            </a:xfrm>
          </p:grpSpPr>
          <p:pic>
            <p:nvPicPr>
              <p:cNvPr id="96" name="Picture 18" descr="Image result for roche mri">
                <a:extLst>
                  <a:ext uri="{FF2B5EF4-FFF2-40B4-BE49-F238E27FC236}">
                    <a16:creationId xmlns:a16="http://schemas.microsoft.com/office/drawing/2014/main" id="{CE8EB551-F298-4A0A-861A-6943F28CA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03" y="4414682"/>
                <a:ext cx="3224714" cy="22334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A4CF5610-283D-45E3-AD10-E64A85F6A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08420" y="3954657"/>
                <a:ext cx="1040567" cy="239846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4BF75B77-7E80-4635-B6E0-3EA5D8FE1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567137" y="3816917"/>
                <a:ext cx="941283" cy="528037"/>
              </a:xfrm>
              <a:prstGeom prst="rect">
                <a:avLst/>
              </a:prstGeom>
            </p:spPr>
          </p:pic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1C98F6-DFC5-4DB3-A51F-BBA58639B876}"/>
                </a:ext>
              </a:extLst>
            </p:cNvPr>
            <p:cNvSpPr/>
            <p:nvPr/>
          </p:nvSpPr>
          <p:spPr>
            <a:xfrm>
              <a:off x="360311" y="4963142"/>
              <a:ext cx="1804689" cy="24622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45720" rIns="45720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0"/>
                </a:spcAft>
              </a:pP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Colin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Mellars</a:t>
              </a: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  and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Danillo</a:t>
              </a:r>
              <a:r>
                <a:rPr lang="en-US" sz="1000" dirty="0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 </a:t>
              </a:r>
              <a:r>
                <a:rPr lang="en-US" sz="1000" dirty="0" err="1">
                  <a:latin typeface="Candara" panose="020E0502030303020204" pitchFamily="34" charset="0"/>
                  <a:ea typeface="STKaiti" panose="02010600040101010101" pitchFamily="2" charset="-122"/>
                  <a:cs typeface="Tahoma" panose="020B0604030504040204" pitchFamily="34" charset="0"/>
                </a:rPr>
                <a:t>Faria</a:t>
              </a:r>
              <a:endParaRPr lang="en-US" sz="1000" dirty="0">
                <a:latin typeface="Candara" panose="020E0502030303020204" pitchFamily="34" charset="0"/>
                <a:ea typeface="STKaiti" panose="02010600040101010101" pitchFamily="2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Right 36">
            <a:extLst>
              <a:ext uri="{FF2B5EF4-FFF2-40B4-BE49-F238E27FC236}">
                <a16:creationId xmlns:a16="http://schemas.microsoft.com/office/drawing/2014/main" id="{DEA8EA09-F4D6-4339-BC7E-B1705324718D}"/>
              </a:ext>
            </a:extLst>
          </p:cNvPr>
          <p:cNvSpPr/>
          <p:nvPr/>
        </p:nvSpPr>
        <p:spPr>
          <a:xfrm flipH="1">
            <a:off x="6511909" y="3048783"/>
            <a:ext cx="1390650" cy="116009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pPr algn="ctr"/>
            <a:r>
              <a:rPr lang="en-US" sz="2000" dirty="0"/>
              <a:t>Residuals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Common Challenge: </a:t>
            </a:r>
            <a:r>
              <a:rPr lang="en-US" b="1" dirty="0">
                <a:solidFill>
                  <a:srgbClr val="C00000"/>
                </a:solidFill>
              </a:rPr>
              <a:t>Innovation Black Box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126" y="2409999"/>
            <a:ext cx="5650654" cy="2208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Multi-Discipline System of Innovation</a:t>
            </a:r>
          </a:p>
        </p:txBody>
      </p:sp>
      <p:pic>
        <p:nvPicPr>
          <p:cNvPr id="60" name="Picture 11" descr="BS00272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422" y="1966526"/>
            <a:ext cx="626846" cy="32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14415" y="1372568"/>
            <a:ext cx="1127106" cy="47744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</a:t>
            </a:r>
            <a:b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46AC2-3C95-4929-9DAC-9A7C02753B36}"/>
              </a:ext>
            </a:extLst>
          </p:cNvPr>
          <p:cNvGrpSpPr/>
          <p:nvPr/>
        </p:nvGrpSpPr>
        <p:grpSpPr>
          <a:xfrm>
            <a:off x="3341422" y="4773902"/>
            <a:ext cx="743234" cy="910778"/>
            <a:chOff x="4239403" y="1203227"/>
            <a:chExt cx="866642" cy="1096190"/>
          </a:xfrm>
        </p:grpSpPr>
        <p:pic>
          <p:nvPicPr>
            <p:cNvPr id="75" name="Picture 8" descr="C:\Users\sherman.rf\AppData\Local\Microsoft\Windows\Temporary Internet Files\Content.IE5\AP352PTN\surface-plot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403" y="1601536"/>
              <a:ext cx="866642" cy="6978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86" name="TextBox 85"/>
            <p:cNvSpPr txBox="1"/>
            <p:nvPr/>
          </p:nvSpPr>
          <p:spPr>
            <a:xfrm>
              <a:off x="4287619" y="1203227"/>
              <a:ext cx="621693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C7C5C-29F6-4D5F-AED8-76C0BA2A93A4}"/>
              </a:ext>
            </a:extLst>
          </p:cNvPr>
          <p:cNvGrpSpPr/>
          <p:nvPr/>
        </p:nvGrpSpPr>
        <p:grpSpPr>
          <a:xfrm>
            <a:off x="4843015" y="4773902"/>
            <a:ext cx="853150" cy="952986"/>
            <a:chOff x="5495105" y="1203227"/>
            <a:chExt cx="994808" cy="1146991"/>
          </a:xfrm>
        </p:grpSpPr>
        <p:sp>
          <p:nvSpPr>
            <p:cNvPr id="83" name="TextBox 82"/>
            <p:cNvSpPr txBox="1"/>
            <p:nvPr/>
          </p:nvSpPr>
          <p:spPr>
            <a:xfrm>
              <a:off x="5495105" y="1203227"/>
              <a:ext cx="994808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Financials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597702-060E-4DDB-AA2B-B0529264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936" y="1549682"/>
              <a:ext cx="856976" cy="80053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4E0A58-ED38-46E1-8697-E83A59506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98" y="4944633"/>
            <a:ext cx="898553" cy="8705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C1FAE2-B472-402F-9173-E44F3018031A}"/>
              </a:ext>
            </a:extLst>
          </p:cNvPr>
          <p:cNvSpPr txBox="1"/>
          <p:nvPr/>
        </p:nvSpPr>
        <p:spPr>
          <a:xfrm>
            <a:off x="1698955" y="4766442"/>
            <a:ext cx="651062" cy="28986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E7F09-0B39-44A4-838D-7FC8A5880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3" y="3500327"/>
            <a:ext cx="1358452" cy="721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644807-D860-4D6C-978F-0CD0070082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3993208"/>
            <a:ext cx="1095745" cy="1095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190105-0989-4FE4-8FDC-01B7FCE04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34" y="4746571"/>
            <a:ext cx="1008679" cy="7983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233FAD-06DB-4412-9EDB-FC7CFB908A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5442762"/>
            <a:ext cx="1097895" cy="69042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EC5CDC8-08A6-4DBE-818E-E1E987DAB17B}"/>
              </a:ext>
            </a:extLst>
          </p:cNvPr>
          <p:cNvSpPr/>
          <p:nvPr/>
        </p:nvSpPr>
        <p:spPr>
          <a:xfrm rot="8378525">
            <a:off x="9547068" y="2801357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9797A-75ED-4E27-AF52-E02B9C830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8" y="1508269"/>
            <a:ext cx="937813" cy="934345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FE3A04-2E1B-4BBE-9B56-23BC99BDE802}"/>
              </a:ext>
            </a:extLst>
          </p:cNvPr>
          <p:cNvSpPr/>
          <p:nvPr/>
        </p:nvSpPr>
        <p:spPr>
          <a:xfrm rot="8378525">
            <a:off x="9547068" y="4060499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2B73F6-CF07-473B-B3FF-ADD551690C0A}"/>
              </a:ext>
            </a:extLst>
          </p:cNvPr>
          <p:cNvSpPr/>
          <p:nvPr/>
        </p:nvSpPr>
        <p:spPr>
          <a:xfrm rot="8378525">
            <a:off x="9547068" y="5319643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475BE2A-1D3B-4C00-8558-C48222E78272}"/>
              </a:ext>
            </a:extLst>
          </p:cNvPr>
          <p:cNvSpPr/>
          <p:nvPr/>
        </p:nvSpPr>
        <p:spPr>
          <a:xfrm rot="13221475" flipH="1">
            <a:off x="9547068" y="2171786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57DD4DC-8736-4C9F-AF75-5508F52F6603}"/>
              </a:ext>
            </a:extLst>
          </p:cNvPr>
          <p:cNvSpPr/>
          <p:nvPr/>
        </p:nvSpPr>
        <p:spPr>
          <a:xfrm rot="13221475" flipH="1">
            <a:off x="9547068" y="3430928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19D675A-0468-4AE7-956B-600A7ED603F6}"/>
              </a:ext>
            </a:extLst>
          </p:cNvPr>
          <p:cNvSpPr/>
          <p:nvPr/>
        </p:nvSpPr>
        <p:spPr>
          <a:xfrm rot="13221475" flipH="1">
            <a:off x="9547068" y="4690070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21A5CD-E9D9-4D34-9014-6AFADA21E7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4" y="1962429"/>
            <a:ext cx="1056978" cy="10992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2D3DC2-E367-4094-812F-75C61FCB15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76" y="2705457"/>
            <a:ext cx="1039518" cy="10221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BB1812-1985-4CA9-AE76-86B4DBB5A7DE}"/>
              </a:ext>
            </a:extLst>
          </p:cNvPr>
          <p:cNvSpPr/>
          <p:nvPr/>
        </p:nvSpPr>
        <p:spPr>
          <a:xfrm>
            <a:off x="8069836" y="1582476"/>
            <a:ext cx="3525520" cy="46964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875D39-30F0-499D-9EA9-4FD5AC0A0498}"/>
              </a:ext>
            </a:extLst>
          </p:cNvPr>
          <p:cNvSpPr txBox="1"/>
          <p:nvPr/>
        </p:nvSpPr>
        <p:spPr>
          <a:xfrm>
            <a:off x="7709926" y="1081520"/>
            <a:ext cx="43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 of Systems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36465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Common Challenge: </a:t>
            </a:r>
            <a:r>
              <a:rPr lang="en-US" dirty="0">
                <a:solidFill>
                  <a:srgbClr val="C00000"/>
                </a:solidFill>
              </a:rPr>
              <a:t>Innovation </a:t>
            </a:r>
            <a:r>
              <a:rPr lang="en-US" b="1" dirty="0">
                <a:solidFill>
                  <a:srgbClr val="C00000"/>
                </a:solidFill>
              </a:rPr>
              <a:t>Black Box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126" y="2409999"/>
            <a:ext cx="5650654" cy="2208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46AC2-3C95-4929-9DAC-9A7C02753B36}"/>
              </a:ext>
            </a:extLst>
          </p:cNvPr>
          <p:cNvGrpSpPr/>
          <p:nvPr/>
        </p:nvGrpSpPr>
        <p:grpSpPr>
          <a:xfrm>
            <a:off x="3341422" y="4773902"/>
            <a:ext cx="743234" cy="910778"/>
            <a:chOff x="4239403" y="1203227"/>
            <a:chExt cx="866642" cy="1096190"/>
          </a:xfrm>
        </p:grpSpPr>
        <p:pic>
          <p:nvPicPr>
            <p:cNvPr id="75" name="Picture 8" descr="C:\Users\sherman.rf\AppData\Local\Microsoft\Windows\Temporary Internet Files\Content.IE5\AP352PTN\surface-plot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403" y="1601536"/>
              <a:ext cx="866642" cy="6978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86" name="TextBox 85"/>
            <p:cNvSpPr txBox="1"/>
            <p:nvPr/>
          </p:nvSpPr>
          <p:spPr>
            <a:xfrm>
              <a:off x="4287619" y="1203227"/>
              <a:ext cx="621693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C7C5C-29F6-4D5F-AED8-76C0BA2A93A4}"/>
              </a:ext>
            </a:extLst>
          </p:cNvPr>
          <p:cNvGrpSpPr/>
          <p:nvPr/>
        </p:nvGrpSpPr>
        <p:grpSpPr>
          <a:xfrm>
            <a:off x="4843015" y="4773902"/>
            <a:ext cx="853150" cy="952986"/>
            <a:chOff x="5495105" y="1203227"/>
            <a:chExt cx="994808" cy="1146991"/>
          </a:xfrm>
        </p:grpSpPr>
        <p:sp>
          <p:nvSpPr>
            <p:cNvPr id="83" name="TextBox 82"/>
            <p:cNvSpPr txBox="1"/>
            <p:nvPr/>
          </p:nvSpPr>
          <p:spPr>
            <a:xfrm>
              <a:off x="5495105" y="1203227"/>
              <a:ext cx="994808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Financials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597702-060E-4DDB-AA2B-B0529264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936" y="1549682"/>
              <a:ext cx="856976" cy="80053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4E0A58-ED38-46E1-8697-E83A59506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98" y="4944633"/>
            <a:ext cx="898553" cy="8705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C1FAE2-B472-402F-9173-E44F3018031A}"/>
              </a:ext>
            </a:extLst>
          </p:cNvPr>
          <p:cNvSpPr txBox="1"/>
          <p:nvPr/>
        </p:nvSpPr>
        <p:spPr>
          <a:xfrm>
            <a:off x="1698955" y="4766442"/>
            <a:ext cx="651062" cy="28986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E7F09-0B39-44A4-838D-7FC8A5880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3" y="3500327"/>
            <a:ext cx="1358452" cy="721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644807-D860-4D6C-978F-0CD0070082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3993208"/>
            <a:ext cx="1095745" cy="1095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190105-0989-4FE4-8FDC-01B7FCE04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34" y="4746571"/>
            <a:ext cx="1008679" cy="7983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233FAD-06DB-4412-9EDB-FC7CFB908A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5442762"/>
            <a:ext cx="1097895" cy="69042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EC5CDC8-08A6-4DBE-818E-E1E987DAB17B}"/>
              </a:ext>
            </a:extLst>
          </p:cNvPr>
          <p:cNvSpPr/>
          <p:nvPr/>
        </p:nvSpPr>
        <p:spPr>
          <a:xfrm rot="8378525">
            <a:off x="9547068" y="2801357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9797A-75ED-4E27-AF52-E02B9C830E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8" y="1508269"/>
            <a:ext cx="937813" cy="934345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FE3A04-2E1B-4BBE-9B56-23BC99BDE802}"/>
              </a:ext>
            </a:extLst>
          </p:cNvPr>
          <p:cNvSpPr/>
          <p:nvPr/>
        </p:nvSpPr>
        <p:spPr>
          <a:xfrm rot="8378525">
            <a:off x="9547068" y="4060499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2B73F6-CF07-473B-B3FF-ADD551690C0A}"/>
              </a:ext>
            </a:extLst>
          </p:cNvPr>
          <p:cNvSpPr/>
          <p:nvPr/>
        </p:nvSpPr>
        <p:spPr>
          <a:xfrm rot="8378525">
            <a:off x="9547068" y="5319643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475BE2A-1D3B-4C00-8558-C48222E78272}"/>
              </a:ext>
            </a:extLst>
          </p:cNvPr>
          <p:cNvSpPr/>
          <p:nvPr/>
        </p:nvSpPr>
        <p:spPr>
          <a:xfrm rot="13221475" flipH="1">
            <a:off x="9547068" y="2171786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57DD4DC-8736-4C9F-AF75-5508F52F6603}"/>
              </a:ext>
            </a:extLst>
          </p:cNvPr>
          <p:cNvSpPr/>
          <p:nvPr/>
        </p:nvSpPr>
        <p:spPr>
          <a:xfrm rot="13221475" flipH="1">
            <a:off x="9547068" y="3430928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19D675A-0468-4AE7-956B-600A7ED603F6}"/>
              </a:ext>
            </a:extLst>
          </p:cNvPr>
          <p:cNvSpPr/>
          <p:nvPr/>
        </p:nvSpPr>
        <p:spPr>
          <a:xfrm rot="13221475" flipH="1">
            <a:off x="9547068" y="4690070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21A5CD-E9D9-4D34-9014-6AFADA21E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4" y="1962429"/>
            <a:ext cx="1056978" cy="10992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2D3DC2-E367-4094-812F-75C61FCB15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76" y="2705457"/>
            <a:ext cx="1039518" cy="10221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BB1812-1985-4CA9-AE76-86B4DBB5A7DE}"/>
              </a:ext>
            </a:extLst>
          </p:cNvPr>
          <p:cNvSpPr/>
          <p:nvPr/>
        </p:nvSpPr>
        <p:spPr>
          <a:xfrm>
            <a:off x="8069836" y="1582476"/>
            <a:ext cx="3525520" cy="46964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40E95E-46EA-485B-AB53-15C96249B1A0}"/>
              </a:ext>
            </a:extLst>
          </p:cNvPr>
          <p:cNvSpPr txBox="1"/>
          <p:nvPr/>
        </p:nvSpPr>
        <p:spPr>
          <a:xfrm>
            <a:off x="7709926" y="1081520"/>
            <a:ext cx="43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 of Systems of Innovation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2B4E6D-1AF7-4F50-A298-856CFD0F6F04}"/>
              </a:ext>
            </a:extLst>
          </p:cNvPr>
          <p:cNvGrpSpPr>
            <a:grpSpLocks noChangeAspect="1"/>
          </p:cNvGrpSpPr>
          <p:nvPr/>
        </p:nvGrpSpPr>
        <p:grpSpPr>
          <a:xfrm>
            <a:off x="1930389" y="2570054"/>
            <a:ext cx="3323311" cy="1953110"/>
            <a:chOff x="1325056" y="2045847"/>
            <a:chExt cx="6946543" cy="43512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9F1C29E-39A6-4DD1-B978-C36D86223C4B}"/>
                </a:ext>
              </a:extLst>
            </p:cNvPr>
            <p:cNvGrpSpPr/>
            <p:nvPr/>
          </p:nvGrpSpPr>
          <p:grpSpPr>
            <a:xfrm>
              <a:off x="2277710" y="2045847"/>
              <a:ext cx="5993889" cy="3639580"/>
              <a:chOff x="1108648" y="2556642"/>
              <a:chExt cx="6937554" cy="363958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77B0E4B-8831-43DB-8D53-CC1C61CF959B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89EA312-B33C-4F3F-9D9D-E7E0328BD1E1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7ECE8741-9594-4618-9FF5-9506BCDC2F50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DDC1437-AE49-4947-8BE2-86528F007E2B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C6A026AD-2749-4D46-9B4B-F24B114E4CCF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B1CB53C7-C9F5-4D0F-A06E-52807B0AADEC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DD8910A2-3D16-4089-966B-7636D68103AF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3E476D1-39F9-4ADD-9AA5-092BD0569AB7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ACB88E3E-BC00-4EEB-9068-6EA00AE81502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1549C6D-ED2D-4804-BEAE-F05DA8243558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849C8A90-4A22-40DE-8B64-3FE635951A30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3DA4FE9-510D-44B5-AB67-A9345E465A52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5A7F0ED5-9424-44AB-BCB5-05F38DBBC5AF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E93FF7-3B9D-4990-A14C-D09BC337B1D1}"/>
                </a:ext>
              </a:extLst>
            </p:cNvPr>
            <p:cNvGrpSpPr/>
            <p:nvPr/>
          </p:nvGrpSpPr>
          <p:grpSpPr>
            <a:xfrm>
              <a:off x="2125310" y="2167767"/>
              <a:ext cx="5993889" cy="3639580"/>
              <a:chOff x="1108648" y="2556642"/>
              <a:chExt cx="6937554" cy="3639580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0D977C8-C9F7-4D2F-8875-305CF6229577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EC69F3AB-2212-4E79-9431-04DED7C8B79F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5A8460E-E0C1-4D10-9D57-3BB41400E608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F9384C2-36D3-45BA-943E-A14263F3A5E4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A27540A-D43D-4415-81DB-0C387DB8C97F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4B158A6B-9F3F-4720-8E3D-C5F9FA67CA09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0887BE5A-5A1E-4085-9219-A1CA5005EB65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09D8C8DA-5853-45DE-86BA-DE45A9234D5C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D2BFB06-211D-45E7-8316-FAE1E7203ADA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1A6D359-57A6-43CE-8D02-BC902775FD4C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18F8F70-5DAE-4849-B278-A61B03CA4F39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363AB149-521B-4A7A-8E93-5CC584853CF5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C8163BF-E7D6-4A03-9145-8B9BD4FA2638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D12516-38D9-454A-B8CB-8C63C56976C3}"/>
                </a:ext>
              </a:extLst>
            </p:cNvPr>
            <p:cNvGrpSpPr/>
            <p:nvPr/>
          </p:nvGrpSpPr>
          <p:grpSpPr>
            <a:xfrm>
              <a:off x="1972910" y="2289687"/>
              <a:ext cx="5993889" cy="3639580"/>
              <a:chOff x="1108648" y="2556642"/>
              <a:chExt cx="6937554" cy="363958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B34A0DF0-CCE0-416E-AF8F-D08C23F27144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662CC1A-E2A3-4E40-A470-F95004536587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9D3A013-B3AC-46EA-9810-47A82A3AA3E4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AC0100A-50EF-44E3-8105-8AD538755AC2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6732E7B-FE55-44DE-982E-14CEF5980872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90B7A204-CF76-4CA2-A2A3-09E00B8CDBCD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AA9A2E7-9E85-437D-8245-0F5F2DAACCE3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BD018ED-399C-4140-8E50-CE49EE7A3F3E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203A52A-4408-4E3E-9ECC-A54F93DFCF93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0EDC5D1-E314-4DA6-ACCC-73C2E783E586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BB355E8D-1E6F-42DA-AC18-001E870F3940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4C13DB4-13E5-42C1-A3B7-42490EC49403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4F4688A-1C21-469E-9F99-4CDC569B67C8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61CA13-B28A-45E1-AF8B-941AD51255D5}"/>
                </a:ext>
              </a:extLst>
            </p:cNvPr>
            <p:cNvGrpSpPr/>
            <p:nvPr/>
          </p:nvGrpSpPr>
          <p:grpSpPr>
            <a:xfrm>
              <a:off x="1820510" y="2411607"/>
              <a:ext cx="5993889" cy="3639580"/>
              <a:chOff x="1108648" y="2556642"/>
              <a:chExt cx="6937554" cy="363958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F743A16-9851-4539-82F4-7D26D6BE8B8F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C03AC3B-32D8-42AF-AE3F-B7D3CE977CDC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90FEFC5-4DD7-44BB-8357-BFED52303779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B8CB3AC-253C-4699-A307-E5E67123C7B4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C4F5A7EE-9E45-4B71-A53B-5C8BCA5DC5D0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C6E820-2208-48EA-A9F1-C822901B4801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DCDBB18-1842-4842-B6BC-ADEB96292795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87EECF6-56FA-4607-9EC6-8655BFCAAB7C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BA2323E-B137-4A70-8FF0-DCE12077EE7F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CEC78-51BC-489E-9941-3EA0208018DC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2AE7762-D1C3-46C6-8E0B-B76BC69BC26C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0F79F40-5367-4258-A74C-844F2427C07A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8FE6684-7B76-4B79-AF4F-EF4FACE3E2C6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61948A5-A7DD-4C16-8133-3EE347E742CA}"/>
                </a:ext>
              </a:extLst>
            </p:cNvPr>
            <p:cNvGrpSpPr/>
            <p:nvPr/>
          </p:nvGrpSpPr>
          <p:grpSpPr>
            <a:xfrm>
              <a:off x="1668110" y="2533527"/>
              <a:ext cx="5993889" cy="3639580"/>
              <a:chOff x="1108648" y="2556642"/>
              <a:chExt cx="6937554" cy="363958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52C7CA6-F47C-4882-BB01-7C4740606EF5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A560102C-1FDB-4714-A1D9-2340F8DBD476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95ECD8C1-5901-49EA-8AFD-99E62E6A5140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B6162D2-54D8-472B-A62C-0663BDF8A04D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B9D995C-C096-428A-9159-0B3F9DC03F31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E18931C-1F27-4B95-9311-C1A4A582F7EE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C1FA9AF-7302-4D0F-BE5F-036D382DACD0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EA8C97F-2BFB-4B7D-8591-1C8BF9C38DD6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F924364-D1F1-4A18-A832-32E57C73C753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B6C26B-5FA9-4F16-800E-E5DDDB2CD4A8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5F82764-C489-460F-80CC-BC61007E7465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BF72C29-4B0A-4161-91C7-A7726CAFE79F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9E126B82-6C11-4F5C-829F-D4310134D540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E0BF326-52CD-4640-A51F-E7BC0C579B04}"/>
                </a:ext>
              </a:extLst>
            </p:cNvPr>
            <p:cNvGrpSpPr/>
            <p:nvPr/>
          </p:nvGrpSpPr>
          <p:grpSpPr>
            <a:xfrm>
              <a:off x="1515710" y="2655447"/>
              <a:ext cx="5993889" cy="3639580"/>
              <a:chOff x="1108648" y="2556642"/>
              <a:chExt cx="6937554" cy="363958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686DA90-614D-4596-83AA-6D6346DD5F78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B71EC23-1364-4724-8FE9-86022C92264C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AA76BFE-8827-49FA-9DC7-8C0E3D9AD3A7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30D0D6D-A71D-4F3E-B735-1AAFB912FE14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B78EE81-A9F4-421D-81EF-0121EBF0E0A9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456D1FC-989B-4658-88AD-BA85AF726523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82C92DF-78E1-403A-AFBB-9529124F7822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0E305D5-8545-452D-BA25-643C7269EDC7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C40FB71-219F-43F9-898A-BE2CF385CEEB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39BC4C1-04CF-450A-A4F5-962098A45E14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A611948-2E11-4A92-A6D0-A6E86D524FA7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F6F9995-CE5E-4495-989D-2CE3E27D589F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690D2A5-63FF-4A7E-A312-DF9B576F9343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9A4683-C93F-4C2C-AF1C-528ADF8C989E}"/>
                </a:ext>
              </a:extLst>
            </p:cNvPr>
            <p:cNvCxnSpPr/>
            <p:nvPr/>
          </p:nvCxnSpPr>
          <p:spPr>
            <a:xfrm flipH="1">
              <a:off x="4322015" y="3012051"/>
              <a:ext cx="2514011" cy="303537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44FBCA-B8BF-478A-ADEC-DE7DCDBAF0C8}"/>
                </a:ext>
              </a:extLst>
            </p:cNvPr>
            <p:cNvCxnSpPr/>
            <p:nvPr/>
          </p:nvCxnSpPr>
          <p:spPr>
            <a:xfrm>
              <a:off x="1808004" y="3076066"/>
              <a:ext cx="2514011" cy="303537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904073-1F4C-4810-AFBF-E246F89255BE}"/>
                </a:ext>
              </a:extLst>
            </p:cNvPr>
            <p:cNvGrpSpPr/>
            <p:nvPr/>
          </p:nvGrpSpPr>
          <p:grpSpPr>
            <a:xfrm>
              <a:off x="1325056" y="2757549"/>
              <a:ext cx="5993889" cy="3639580"/>
              <a:chOff x="1108648" y="2556642"/>
              <a:chExt cx="6937554" cy="363958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4BECD48-F1AF-4092-88A7-7B20A1B80F7F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0434255-2D03-43DB-8092-11B00C2E77D5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>
                      <a:solidFill>
                        <a:srgbClr val="000000"/>
                      </a:solidFill>
                      <a:latin typeface="Calibri"/>
                    </a:rPr>
                    <a:t>Detailed Design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8C545E5-1629-49C5-918E-5E8109A58844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Unit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EE44791-63FB-406C-8CFA-F60938A555FF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00" b="1" kern="0" dirty="0">
                    <a:solidFill>
                      <a:prstClr val="black"/>
                    </a:solidFill>
                    <a:latin typeface="Calibri"/>
                  </a:rPr>
                  <a:t>Fabricate</a:t>
                </a:r>
              </a:p>
              <a:p>
                <a:pPr algn="ctr">
                  <a:defRPr/>
                </a:pPr>
                <a:r>
                  <a:rPr lang="en-US" sz="600" b="1" kern="0" dirty="0">
                    <a:solidFill>
                      <a:prstClr val="black"/>
                    </a:solidFill>
                    <a:latin typeface="Calibri"/>
                  </a:rPr>
                  <a:t>Construct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BD6187B-9690-4C05-9EDC-F90BAEB80C5A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0FCD4-CF39-4E03-95CB-B6C8C08453FD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Design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B66E3DE-B412-49BC-A640-5B888C605C3E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Integration Test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DE31D5A-413E-4E7C-AFCD-789327087CC3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ACEC00D-67B3-4D8D-A29A-B639760DD159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Architecture</a:t>
                  </a:r>
                  <a:b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</a:b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(Interactions)</a:t>
                  </a: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6075E63-E184-454E-9263-1E25B468D52B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System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9F86369-BC07-44D3-B0BF-8865F9FF2CB6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B386D7B-39F7-45DE-92EE-8A2CCC79AA5D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Need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Analysis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7E17B6-1731-4BAD-9935-0644CE2033BA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Acceptance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</p:grpSp>
      </p:grpSp>
      <p:sp>
        <p:nvSpPr>
          <p:cNvPr id="328" name="Arrow: Right 327">
            <a:extLst>
              <a:ext uri="{FF2B5EF4-FFF2-40B4-BE49-F238E27FC236}">
                <a16:creationId xmlns:a16="http://schemas.microsoft.com/office/drawing/2014/main" id="{B0589348-4A42-47D9-A601-5B01CA174EB5}"/>
              </a:ext>
            </a:extLst>
          </p:cNvPr>
          <p:cNvSpPr/>
          <p:nvPr/>
        </p:nvSpPr>
        <p:spPr>
          <a:xfrm flipH="1">
            <a:off x="6511909" y="3048783"/>
            <a:ext cx="1390650" cy="116009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pPr algn="ctr"/>
            <a:r>
              <a:rPr lang="en-US" sz="2000" dirty="0"/>
              <a:t>Residuals</a:t>
            </a:r>
          </a:p>
        </p:txBody>
      </p:sp>
      <p:pic>
        <p:nvPicPr>
          <p:cNvPr id="329" name="Picture 11" descr="BS00272_[1]">
            <a:extLst>
              <a:ext uri="{FF2B5EF4-FFF2-40B4-BE49-F238E27FC236}">
                <a16:creationId xmlns:a16="http://schemas.microsoft.com/office/drawing/2014/main" id="{A79D125C-16C5-4DA1-8559-966E99F2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1422" y="1966526"/>
            <a:ext cx="626846" cy="32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" name="TextBox 329">
            <a:extLst>
              <a:ext uri="{FF2B5EF4-FFF2-40B4-BE49-F238E27FC236}">
                <a16:creationId xmlns:a16="http://schemas.microsoft.com/office/drawing/2014/main" id="{DF209A19-1417-430A-B068-0899F2D7524D}"/>
              </a:ext>
            </a:extLst>
          </p:cNvPr>
          <p:cNvSpPr txBox="1"/>
          <p:nvPr/>
        </p:nvSpPr>
        <p:spPr>
          <a:xfrm>
            <a:off x="3114415" y="1372568"/>
            <a:ext cx="1127106" cy="47744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</a:t>
            </a:r>
            <a:b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3857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Common Challenge: </a:t>
            </a:r>
            <a:r>
              <a:rPr lang="en-US" dirty="0">
                <a:solidFill>
                  <a:srgbClr val="C00000"/>
                </a:solidFill>
              </a:rPr>
              <a:t>Discipline Silos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126" y="2409999"/>
            <a:ext cx="5650654" cy="2208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11" descr="BS00272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101" y="1966526"/>
            <a:ext cx="626846" cy="32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76094" y="1372568"/>
            <a:ext cx="1127106" cy="47744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</a:t>
            </a:r>
            <a:b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46AC2-3C95-4929-9DAC-9A7C02753B36}"/>
              </a:ext>
            </a:extLst>
          </p:cNvPr>
          <p:cNvGrpSpPr/>
          <p:nvPr/>
        </p:nvGrpSpPr>
        <p:grpSpPr>
          <a:xfrm>
            <a:off x="3341422" y="4773902"/>
            <a:ext cx="743234" cy="910778"/>
            <a:chOff x="4239403" y="1203227"/>
            <a:chExt cx="866642" cy="1096190"/>
          </a:xfrm>
        </p:grpSpPr>
        <p:pic>
          <p:nvPicPr>
            <p:cNvPr id="75" name="Picture 8" descr="C:\Users\sherman.rf\AppData\Local\Microsoft\Windows\Temporary Internet Files\Content.IE5\AP352PTN\surface-plot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403" y="1601536"/>
              <a:ext cx="866642" cy="6978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86" name="TextBox 85"/>
            <p:cNvSpPr txBox="1"/>
            <p:nvPr/>
          </p:nvSpPr>
          <p:spPr>
            <a:xfrm>
              <a:off x="4287619" y="1203227"/>
              <a:ext cx="621693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C7C5C-29F6-4D5F-AED8-76C0BA2A93A4}"/>
              </a:ext>
            </a:extLst>
          </p:cNvPr>
          <p:cNvGrpSpPr/>
          <p:nvPr/>
        </p:nvGrpSpPr>
        <p:grpSpPr>
          <a:xfrm>
            <a:off x="4843015" y="4773902"/>
            <a:ext cx="853150" cy="952986"/>
            <a:chOff x="5495105" y="1203227"/>
            <a:chExt cx="994808" cy="1146991"/>
          </a:xfrm>
        </p:grpSpPr>
        <p:sp>
          <p:nvSpPr>
            <p:cNvPr id="83" name="TextBox 82"/>
            <p:cNvSpPr txBox="1"/>
            <p:nvPr/>
          </p:nvSpPr>
          <p:spPr>
            <a:xfrm>
              <a:off x="5495105" y="1203227"/>
              <a:ext cx="994808" cy="348870"/>
            </a:xfrm>
            <a:prstGeom prst="rect">
              <a:avLst/>
            </a:prstGeom>
            <a:noFill/>
          </p:spPr>
          <p:txBody>
            <a:bodyPr wrap="none" lIns="121912" tIns="60956" rIns="121912" bIns="60956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Financials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597702-060E-4DDB-AA2B-B0529264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936" y="1549682"/>
              <a:ext cx="856976" cy="800536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2D55DF8-42C7-486A-AA95-0DF6EED0B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51" y="1831644"/>
            <a:ext cx="725693" cy="4315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68402FD-FB3C-4315-906C-9335AAC8F0F7}"/>
              </a:ext>
            </a:extLst>
          </p:cNvPr>
          <p:cNvSpPr txBox="1"/>
          <p:nvPr/>
        </p:nvSpPr>
        <p:spPr>
          <a:xfrm>
            <a:off x="2668725" y="1459536"/>
            <a:ext cx="494343" cy="28986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E0A58-ED38-46E1-8697-E83A59506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98" y="4944633"/>
            <a:ext cx="898553" cy="8705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C1FAE2-B472-402F-9173-E44F3018031A}"/>
              </a:ext>
            </a:extLst>
          </p:cNvPr>
          <p:cNvSpPr txBox="1"/>
          <p:nvPr/>
        </p:nvSpPr>
        <p:spPr>
          <a:xfrm>
            <a:off x="1698955" y="4766442"/>
            <a:ext cx="651062" cy="28986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E7F09-0B39-44A4-838D-7FC8A5880F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3" y="3500327"/>
            <a:ext cx="1358452" cy="721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644807-D860-4D6C-978F-0CD007008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3993208"/>
            <a:ext cx="1095745" cy="1095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190105-0989-4FE4-8FDC-01B7FCE045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34" y="4746571"/>
            <a:ext cx="1008679" cy="7983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233FAD-06DB-4412-9EDB-FC7CFB908A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5442762"/>
            <a:ext cx="1097895" cy="69042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EC5CDC8-08A6-4DBE-818E-E1E987DAB17B}"/>
              </a:ext>
            </a:extLst>
          </p:cNvPr>
          <p:cNvSpPr/>
          <p:nvPr/>
        </p:nvSpPr>
        <p:spPr>
          <a:xfrm rot="8378525">
            <a:off x="9547068" y="2801357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9797A-75ED-4E27-AF52-E02B9C830E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8" y="1508269"/>
            <a:ext cx="937813" cy="934345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FE3A04-2E1B-4BBE-9B56-23BC99BDE802}"/>
              </a:ext>
            </a:extLst>
          </p:cNvPr>
          <p:cNvSpPr/>
          <p:nvPr/>
        </p:nvSpPr>
        <p:spPr>
          <a:xfrm rot="8378525">
            <a:off x="9547068" y="4060499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2B73F6-CF07-473B-B3FF-ADD551690C0A}"/>
              </a:ext>
            </a:extLst>
          </p:cNvPr>
          <p:cNvSpPr/>
          <p:nvPr/>
        </p:nvSpPr>
        <p:spPr>
          <a:xfrm rot="8378525">
            <a:off x="9547068" y="5319643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475BE2A-1D3B-4C00-8558-C48222E78272}"/>
              </a:ext>
            </a:extLst>
          </p:cNvPr>
          <p:cNvSpPr/>
          <p:nvPr/>
        </p:nvSpPr>
        <p:spPr>
          <a:xfrm rot="13221475" flipH="1">
            <a:off x="9547068" y="2171786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57DD4DC-8736-4C9F-AF75-5508F52F6603}"/>
              </a:ext>
            </a:extLst>
          </p:cNvPr>
          <p:cNvSpPr/>
          <p:nvPr/>
        </p:nvSpPr>
        <p:spPr>
          <a:xfrm rot="13221475" flipH="1">
            <a:off x="9547068" y="3430928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19D675A-0468-4AE7-956B-600A7ED603F6}"/>
              </a:ext>
            </a:extLst>
          </p:cNvPr>
          <p:cNvSpPr/>
          <p:nvPr/>
        </p:nvSpPr>
        <p:spPr>
          <a:xfrm rot="13221475" flipH="1">
            <a:off x="9547068" y="4690070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21A5CD-E9D9-4D34-9014-6AFADA21E7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4" y="1962429"/>
            <a:ext cx="1056978" cy="10992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2D3DC2-E367-4094-812F-75C61FCB15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76" y="2705457"/>
            <a:ext cx="1039518" cy="10221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BB1812-1985-4CA9-AE76-86B4DBB5A7DE}"/>
              </a:ext>
            </a:extLst>
          </p:cNvPr>
          <p:cNvSpPr/>
          <p:nvPr/>
        </p:nvSpPr>
        <p:spPr>
          <a:xfrm>
            <a:off x="8069836" y="1582476"/>
            <a:ext cx="3525520" cy="46964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40E95E-46EA-485B-AB53-15C96249B1A0}"/>
              </a:ext>
            </a:extLst>
          </p:cNvPr>
          <p:cNvSpPr txBox="1"/>
          <p:nvPr/>
        </p:nvSpPr>
        <p:spPr>
          <a:xfrm>
            <a:off x="7709926" y="1081520"/>
            <a:ext cx="43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 of Systems of Innovation</a:t>
            </a:r>
          </a:p>
        </p:txBody>
      </p:sp>
      <p:pic>
        <p:nvPicPr>
          <p:cNvPr id="147" name="Picture 146" descr="A picture containing building, sky, tower, grass&#10;&#10;Description automatically generated">
            <a:extLst>
              <a:ext uri="{FF2B5EF4-FFF2-40B4-BE49-F238E27FC236}">
                <a16:creationId xmlns:a16="http://schemas.microsoft.com/office/drawing/2014/main" id="{C4621B1B-7F73-409A-845B-8561F46905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468962" y="2575293"/>
            <a:ext cx="4308674" cy="1988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672948E4-DBAC-4DFD-8460-7DB0588F8318}"/>
              </a:ext>
            </a:extLst>
          </p:cNvPr>
          <p:cNvSpPr/>
          <p:nvPr/>
        </p:nvSpPr>
        <p:spPr>
          <a:xfrm flipH="1">
            <a:off x="6511909" y="3048783"/>
            <a:ext cx="1390650" cy="116009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pPr algn="ctr"/>
            <a:r>
              <a:rPr lang="en-US" sz="2000" dirty="0"/>
              <a:t>Residuals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EE2FCCC-DA9E-4D6A-9571-1DA80A5D8068}"/>
              </a:ext>
            </a:extLst>
          </p:cNvPr>
          <p:cNvGrpSpPr>
            <a:grpSpLocks noChangeAspect="1"/>
          </p:cNvGrpSpPr>
          <p:nvPr/>
        </p:nvGrpSpPr>
        <p:grpSpPr>
          <a:xfrm>
            <a:off x="1930389" y="2570054"/>
            <a:ext cx="3323311" cy="1953110"/>
            <a:chOff x="1325056" y="2045847"/>
            <a:chExt cx="6946543" cy="435128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EC7370C-C7F6-4E2B-899D-1ACFD1144849}"/>
                </a:ext>
              </a:extLst>
            </p:cNvPr>
            <p:cNvGrpSpPr/>
            <p:nvPr/>
          </p:nvGrpSpPr>
          <p:grpSpPr>
            <a:xfrm>
              <a:off x="2277710" y="2045847"/>
              <a:ext cx="5993889" cy="3639580"/>
              <a:chOff x="1108648" y="2556642"/>
              <a:chExt cx="6937554" cy="3639580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59A73F09-139B-4255-BD76-3A5546FF161E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5E83A1BE-ACF3-4EB5-B266-191759AAD9E8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032D83DD-FC06-47FC-91DC-53954D377462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D8BAF8E3-871A-4F1F-A9BD-D7BBBC4DB15D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6F68DB2F-4722-4FB0-972B-0577EC8A2A55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840E3940-C555-461F-AD1E-316F07916B93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B035FDD7-679B-412D-A063-0F59B21FF285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A8B27DE8-6AED-4E3D-B0C0-2494B346C216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812EC30A-E1D3-4561-AC16-015B59F86A97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A6A2AD1F-CAA8-43A2-BDA5-74AF2E3A976D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D6429066-565B-48BB-B981-24915E7618B0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662A2905-9722-46A9-B771-B24199D20409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2C62BC06-ED67-411A-A095-47CA8A1A284E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CB10464-B721-4E15-B31C-99BEF8EAE8C1}"/>
                </a:ext>
              </a:extLst>
            </p:cNvPr>
            <p:cNvGrpSpPr/>
            <p:nvPr/>
          </p:nvGrpSpPr>
          <p:grpSpPr>
            <a:xfrm>
              <a:off x="2125310" y="2167767"/>
              <a:ext cx="5993889" cy="3639580"/>
              <a:chOff x="1108648" y="2556642"/>
              <a:chExt cx="6937554" cy="3639580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0343974F-A069-440C-8975-2BC1D32AC97D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76D6D25-88D6-4971-B9C9-711BFEB968B3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CB06CDD2-9CB9-48C5-A14C-79AFA0FAF820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6C9CFCC-5FC7-41A3-9CD8-DBEDF9BAFE2C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1F69C4BA-D782-4F9B-B6D1-B6C5BB813231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CC23E30F-52CC-4652-8B2E-1FBCA2995A33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1A9A359A-AE8C-4E36-B07A-8E7340E6C39B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6D1226F-1D97-422A-BB71-EF7DEAD58748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F896E14A-E0AC-45B2-A765-097DC19A5283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3DC433C3-4470-46BF-B40F-C5CB46DBF414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43A005B6-D165-408B-B2EE-441BC1D29CD2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184C4633-0A4F-4E28-8ED2-D70667E2AC8C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4C03693C-ECFC-4762-9EBD-E5544BBF22B0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791252F-754F-4159-A415-C921EC390472}"/>
                </a:ext>
              </a:extLst>
            </p:cNvPr>
            <p:cNvGrpSpPr/>
            <p:nvPr/>
          </p:nvGrpSpPr>
          <p:grpSpPr>
            <a:xfrm>
              <a:off x="1972910" y="2289687"/>
              <a:ext cx="5993889" cy="3639580"/>
              <a:chOff x="1108648" y="2556642"/>
              <a:chExt cx="6937554" cy="3639580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C4B87F19-9ABF-46E0-8BF5-30BB05FB100E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9378A89B-6EDD-4A65-A367-BCC9261933BF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3CBBD2D-FDE5-4521-BCCE-ECCEDAE55293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483EEEA-971C-4133-884F-F40BC6B6DE02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FA5B011-2754-4415-A008-916E9AFC6777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A8CE8871-B6A6-421B-9073-3A948E265E64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BB09DEA-438B-4AA3-A604-D9F47FF89DB5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04376DA1-45D3-480D-97C4-7C6BD5DC5D15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F104AE02-1E14-40D0-98A8-51C1B99702C2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C343FC24-BBCF-42B2-90F7-06EC8510764F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AF95D0EE-5A43-4FFB-98F8-62A645F74EC1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3712CC77-E4A9-4765-9501-4F236107B147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DA13B1FC-5E5D-41C2-A87E-263D30649937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0161839-1C40-4A97-944D-901E9911A48D}"/>
                </a:ext>
              </a:extLst>
            </p:cNvPr>
            <p:cNvGrpSpPr/>
            <p:nvPr/>
          </p:nvGrpSpPr>
          <p:grpSpPr>
            <a:xfrm>
              <a:off x="1820510" y="2411607"/>
              <a:ext cx="5993889" cy="3639580"/>
              <a:chOff x="1108648" y="2556642"/>
              <a:chExt cx="6937554" cy="3639580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7838D005-6591-4388-B390-067FC09AD55F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D6D05099-6B8B-4273-A9B5-DC379B9F059D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3E2FB828-0A68-4A0E-8742-FB33B3898239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F1B8733B-62C5-44AE-8115-8A068362C41E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E188E4-2D5F-4061-B725-8D84400DAA28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3BDAA3B7-34BC-4B94-881B-FF3EEA46F718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18E91400-05DE-4615-8645-C4EE0B9E6FB9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5F4E9E7-9CF6-4584-BA3D-540D851CFF31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3EAD92EC-2E4C-409C-8DE7-343E59274C65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D41BE6FB-B8D3-4130-B43F-300FD024C9B1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57F43DAD-EF9B-4509-AE9C-971736C6ADB9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9C40C6-D011-49B1-B680-51EB7F110696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EA64989A-AE55-478E-A84B-45C1C3D63EE7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BE00982-E0F5-4954-90FD-D06571D2588A}"/>
                </a:ext>
              </a:extLst>
            </p:cNvPr>
            <p:cNvGrpSpPr/>
            <p:nvPr/>
          </p:nvGrpSpPr>
          <p:grpSpPr>
            <a:xfrm>
              <a:off x="1668110" y="2533527"/>
              <a:ext cx="5993889" cy="3639580"/>
              <a:chOff x="1108648" y="2556642"/>
              <a:chExt cx="6937554" cy="3639580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D2407B9E-6B6E-48C3-B6F7-3C14931EDBFA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51AE861-F8E3-4AA3-A471-C12F903DF4AA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4F606DB8-D5D8-41E6-94E7-197775CE1BB2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E89C284-9E15-434B-8F4F-280ACB8D9C96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E4F9D2D-A11E-400C-90FC-DE1B1FB1B83B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E8C5FAE-07AD-4C58-8A82-74652CD3461D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DE23F77-0F1C-4839-989B-12E259EB9F18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FD76FCD9-94D1-42A6-8C73-218584939618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E752E445-4583-4C0D-8019-1980A5EF5680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12F7A80E-E21E-49B4-8462-5A7EC98D19EA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7AFBD5A-5A81-4A40-A5A0-015101D27B96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0C0E270-F09F-4E52-8103-5189218AE71D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6FE15F63-609A-454F-8DE7-A8BD9940A98B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04A88FF-9F14-478F-88E2-0E1765586422}"/>
                </a:ext>
              </a:extLst>
            </p:cNvPr>
            <p:cNvGrpSpPr/>
            <p:nvPr/>
          </p:nvGrpSpPr>
          <p:grpSpPr>
            <a:xfrm>
              <a:off x="1515710" y="2655447"/>
              <a:ext cx="5993889" cy="3639580"/>
              <a:chOff x="1108648" y="2556642"/>
              <a:chExt cx="6937554" cy="3639580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E7A67809-D0E6-47E5-9D93-E7C414820EAC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664667E7-BB2B-48ED-938A-9564F3A405A1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600" b="1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8A0EA7D-942B-4462-8EEC-BDC8C0C444BF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B42E3D9D-B32E-4BA4-8A2B-485376EC9243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11C80BE-32C1-4AA4-B684-738F19586123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A5B6D214-B98A-4DC2-894D-3D5437073F77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EA2DBB9-B453-4E27-B020-45021659FCCB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06CCBE2-1144-4837-80DA-90DAF0B92C38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E55C5189-CA36-42E8-8844-49743E0A36B7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E9E15D25-9E04-4CEF-9AA5-3D28CF2A273F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75B7DC84-75CE-481F-AA38-DBAAA79485D4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6ADA4704-9800-4F73-AC09-77F050FFE7CF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1200840-64E7-456B-91DE-B125B87E4AB4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A77909A-3FBC-4FD5-A431-F467C7DC3182}"/>
                </a:ext>
              </a:extLst>
            </p:cNvPr>
            <p:cNvCxnSpPr/>
            <p:nvPr/>
          </p:nvCxnSpPr>
          <p:spPr>
            <a:xfrm flipH="1">
              <a:off x="4322015" y="3012051"/>
              <a:ext cx="2514011" cy="303537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E7D9ECD-6D3A-4712-B664-1DA37D25C891}"/>
                </a:ext>
              </a:extLst>
            </p:cNvPr>
            <p:cNvCxnSpPr/>
            <p:nvPr/>
          </p:nvCxnSpPr>
          <p:spPr>
            <a:xfrm>
              <a:off x="1808004" y="3076066"/>
              <a:ext cx="2514011" cy="303537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20EAAB-39A0-42E3-8FB2-1FF028B3DDEE}"/>
                </a:ext>
              </a:extLst>
            </p:cNvPr>
            <p:cNvGrpSpPr/>
            <p:nvPr/>
          </p:nvGrpSpPr>
          <p:grpSpPr>
            <a:xfrm>
              <a:off x="1325056" y="2757549"/>
              <a:ext cx="5993889" cy="3639580"/>
              <a:chOff x="1108648" y="2556642"/>
              <a:chExt cx="6937554" cy="363958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0396F99-B280-4B9F-A331-9B51B94B0DB8}"/>
                  </a:ext>
                </a:extLst>
              </p:cNvPr>
              <p:cNvGrpSpPr/>
              <p:nvPr/>
            </p:nvGrpSpPr>
            <p:grpSpPr>
              <a:xfrm>
                <a:off x="3222229" y="4846247"/>
                <a:ext cx="2761148" cy="588936"/>
                <a:chOff x="3222229" y="5016285"/>
                <a:chExt cx="2761148" cy="588936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E04C665A-14CF-4749-AB89-988B85F9F134}"/>
                    </a:ext>
                  </a:extLst>
                </p:cNvPr>
                <p:cNvSpPr/>
                <p:nvPr/>
              </p:nvSpPr>
              <p:spPr>
                <a:xfrm>
                  <a:off x="3222229" y="5016285"/>
                  <a:ext cx="1121044" cy="5889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>
                      <a:solidFill>
                        <a:srgbClr val="000000"/>
                      </a:solidFill>
                      <a:latin typeface="Calibri"/>
                    </a:rPr>
                    <a:t>Detailed Design</a:t>
                  </a: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4B50907-63CF-4A31-A46F-D5F7B3C453E6}"/>
                    </a:ext>
                  </a:extLst>
                </p:cNvPr>
                <p:cNvSpPr/>
                <p:nvPr/>
              </p:nvSpPr>
              <p:spPr>
                <a:xfrm>
                  <a:off x="4794657" y="5036433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Unit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1DB9121-EE83-475D-9614-88E3C2F496E0}"/>
                  </a:ext>
                </a:extLst>
              </p:cNvPr>
              <p:cNvSpPr/>
              <p:nvPr/>
            </p:nvSpPr>
            <p:spPr>
              <a:xfrm>
                <a:off x="3983065" y="5647582"/>
                <a:ext cx="1188720" cy="54864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00" b="1" kern="0" dirty="0">
                    <a:solidFill>
                      <a:prstClr val="black"/>
                    </a:solidFill>
                    <a:latin typeface="Calibri"/>
                  </a:rPr>
                  <a:t>Fabricate</a:t>
                </a:r>
              </a:p>
              <a:p>
                <a:pPr algn="ctr">
                  <a:defRPr/>
                </a:pPr>
                <a:r>
                  <a:rPr lang="en-US" sz="600" b="1" kern="0" dirty="0">
                    <a:solidFill>
                      <a:prstClr val="black"/>
                    </a:solidFill>
                    <a:latin typeface="Calibri"/>
                  </a:rPr>
                  <a:t>Construct</a:t>
                </a: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350A45A-1771-49BC-BEEF-D893DB104C2E}"/>
                  </a:ext>
                </a:extLst>
              </p:cNvPr>
              <p:cNvGrpSpPr/>
              <p:nvPr/>
            </p:nvGrpSpPr>
            <p:grpSpPr>
              <a:xfrm>
                <a:off x="2517702" y="4085207"/>
                <a:ext cx="4153283" cy="548640"/>
                <a:chOff x="2517702" y="4107835"/>
                <a:chExt cx="4153283" cy="548640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1B3D672-34A4-4117-9D6C-DBD6019F8778}"/>
                    </a:ext>
                  </a:extLst>
                </p:cNvPr>
                <p:cNvSpPr/>
                <p:nvPr/>
              </p:nvSpPr>
              <p:spPr>
                <a:xfrm>
                  <a:off x="2517702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Design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24E3E6E-B200-47F9-BC19-74C70CF66B00}"/>
                    </a:ext>
                  </a:extLst>
                </p:cNvPr>
                <p:cNvSpPr/>
                <p:nvPr/>
              </p:nvSpPr>
              <p:spPr>
                <a:xfrm>
                  <a:off x="5482265" y="4107835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Integration Test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E38FF5C5-117D-494F-8FDA-4365565D32E1}"/>
                  </a:ext>
                </a:extLst>
              </p:cNvPr>
              <p:cNvGrpSpPr/>
              <p:nvPr/>
            </p:nvGrpSpPr>
            <p:grpSpPr>
              <a:xfrm>
                <a:off x="1813175" y="3324167"/>
                <a:ext cx="5545418" cy="548640"/>
                <a:chOff x="1813175" y="3239880"/>
                <a:chExt cx="5545418" cy="548640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53B269AD-0AAA-4A3C-A1A3-B5C69DF06CF9}"/>
                    </a:ext>
                  </a:extLst>
                </p:cNvPr>
                <p:cNvSpPr/>
                <p:nvPr/>
              </p:nvSpPr>
              <p:spPr>
                <a:xfrm>
                  <a:off x="1813175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Architecture</a:t>
                  </a:r>
                  <a:b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</a:br>
                  <a:r>
                    <a:rPr lang="en-US" sz="500" b="1" kern="0" dirty="0">
                      <a:solidFill>
                        <a:prstClr val="black"/>
                      </a:solidFill>
                      <a:latin typeface="Calibri"/>
                    </a:rPr>
                    <a:t>(Interactions)</a:t>
                  </a:r>
                  <a:endParaRPr lang="en-US" sz="600" b="1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71C5A4A6-8781-4FBA-BA3C-0D6E84ABB12C}"/>
                    </a:ext>
                  </a:extLst>
                </p:cNvPr>
                <p:cNvSpPr/>
                <p:nvPr/>
              </p:nvSpPr>
              <p:spPr>
                <a:xfrm>
                  <a:off x="6169873" y="3239880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System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99F08801-1F85-4297-BD83-2302DDAE2649}"/>
                  </a:ext>
                </a:extLst>
              </p:cNvPr>
              <p:cNvGrpSpPr/>
              <p:nvPr/>
            </p:nvGrpSpPr>
            <p:grpSpPr>
              <a:xfrm>
                <a:off x="1108648" y="2556642"/>
                <a:ext cx="6937554" cy="555125"/>
                <a:chOff x="1108648" y="2381932"/>
                <a:chExt cx="6937554" cy="555125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0DAEDCF0-7FF3-437D-B313-B7F57D5D2BCD}"/>
                    </a:ext>
                  </a:extLst>
                </p:cNvPr>
                <p:cNvSpPr/>
                <p:nvPr/>
              </p:nvSpPr>
              <p:spPr>
                <a:xfrm>
                  <a:off x="1108648" y="2388417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Need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Analysis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70E0D1E3-5E05-4FF1-A492-F578FB0AF239}"/>
                    </a:ext>
                  </a:extLst>
                </p:cNvPr>
                <p:cNvSpPr/>
                <p:nvPr/>
              </p:nvSpPr>
              <p:spPr>
                <a:xfrm>
                  <a:off x="6857482" y="2381932"/>
                  <a:ext cx="1188720" cy="5486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Acceptance</a:t>
                  </a:r>
                </a:p>
                <a:p>
                  <a:pPr algn="ctr"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</p:txBody>
            </p:sp>
          </p:grpSp>
        </p:grpSp>
      </p:grp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DAEACCD3-318A-4A78-A865-B485C6E92CD0}"/>
              </a:ext>
            </a:extLst>
          </p:cNvPr>
          <p:cNvSpPr/>
          <p:nvPr/>
        </p:nvSpPr>
        <p:spPr>
          <a:xfrm rot="2895713">
            <a:off x="1524019" y="3579388"/>
            <a:ext cx="1954043" cy="6469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Elaboration</a:t>
            </a:r>
          </a:p>
        </p:txBody>
      </p:sp>
      <p:sp>
        <p:nvSpPr>
          <p:cNvPr id="351" name="Left-Right Arrow 146">
            <a:extLst>
              <a:ext uri="{FF2B5EF4-FFF2-40B4-BE49-F238E27FC236}">
                <a16:creationId xmlns:a16="http://schemas.microsoft.com/office/drawing/2014/main" id="{E9C213C8-6A46-4CB6-8935-4F375AE21AAB}"/>
              </a:ext>
            </a:extLst>
          </p:cNvPr>
          <p:cNvSpPr/>
          <p:nvPr/>
        </p:nvSpPr>
        <p:spPr>
          <a:xfrm rot="21370369">
            <a:off x="2564589" y="2815697"/>
            <a:ext cx="1966025" cy="769615"/>
          </a:xfrm>
          <a:prstGeom prst="leftRightArrow">
            <a:avLst/>
          </a:prstGeom>
          <a:solidFill>
            <a:schemeClr val="bg1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Disciplines</a:t>
            </a:r>
          </a:p>
        </p:txBody>
      </p:sp>
    </p:spTree>
    <p:extLst>
      <p:ext uri="{BB962C8B-B14F-4D97-AF65-F5344CB8AC3E}">
        <p14:creationId xmlns:p14="http://schemas.microsoft.com/office/powerpoint/2010/main" val="6166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3C02E-1E00-4048-9E87-3E635B12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878" y="1814842"/>
            <a:ext cx="7839003" cy="42778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A60F3D-D2D2-4BDA-8720-C67CE0974CA7}"/>
              </a:ext>
            </a:extLst>
          </p:cNvPr>
          <p:cNvSpPr/>
          <p:nvPr/>
        </p:nvSpPr>
        <p:spPr>
          <a:xfrm>
            <a:off x="243466" y="1572186"/>
            <a:ext cx="7703415" cy="4401178"/>
          </a:xfrm>
          <a:prstGeom prst="round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Fragmented doc or model based systems won’t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77A72-9027-4DEF-8457-51F0A156DE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02850" y="6356350"/>
            <a:ext cx="2089150" cy="365125"/>
          </a:xfrm>
          <a:prstGeom prst="rect">
            <a:avLst/>
          </a:prstGeom>
        </p:spPr>
        <p:txBody>
          <a:bodyPr/>
          <a:lstStyle/>
          <a:p>
            <a:fld id="{489A19BC-0562-4603-85EE-8BBB8E7F7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966369-B385-480A-ACFB-716B2B9096E1}"/>
              </a:ext>
            </a:extLst>
          </p:cNvPr>
          <p:cNvGrpSpPr/>
          <p:nvPr/>
        </p:nvGrpSpPr>
        <p:grpSpPr>
          <a:xfrm>
            <a:off x="1352509" y="1041336"/>
            <a:ext cx="5195963" cy="4648200"/>
            <a:chOff x="708667" y="1543050"/>
            <a:chExt cx="5195963" cy="4648200"/>
          </a:xfrm>
        </p:grpSpPr>
        <p:pic>
          <p:nvPicPr>
            <p:cNvPr id="30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17C091B5-EBF2-4EC0-B4DD-2E4F55C81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03" y="39052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F31F6278-60EE-4A07-B341-FB3F65E36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67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EA2EC5B2-0896-4309-8F40-3C7776826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303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6B4B35C-1079-4AA4-A3CD-8B6DCFC47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67" y="3676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7045BBA-3A2B-4E63-912A-B50CA9B73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67" y="47434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76543ADB-710E-4980-87DD-BC20B4DA0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103" y="5734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94368C2A-C6C1-4127-8D4B-0B8CF1C73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903" y="58102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B2D2E64A-7E56-4CBD-A325-81A52D2B6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79" y="530733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4E4AFC6-3D5E-41A9-9F5C-C1247E4E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7" y="3829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FE29D46E-433F-4271-8F01-74AFDF9EB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667" y="4210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12D8F1CA-DD6E-4EBA-B917-9BF6FA4C2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103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">
              <a:extLst>
                <a:ext uri="{FF2B5EF4-FFF2-40B4-BE49-F238E27FC236}">
                  <a16:creationId xmlns:a16="http://schemas.microsoft.com/office/drawing/2014/main" id="{25093165-4F0A-48DF-9B8C-71BC896A34FE}"/>
                </a:ext>
              </a:extLst>
            </p:cNvPr>
            <p:cNvSpPr/>
            <p:nvPr/>
          </p:nvSpPr>
          <p:spPr>
            <a:xfrm>
              <a:off x="16764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DB6DC809-6D56-4666-83C7-DE44BFC8CADE}"/>
                </a:ext>
              </a:extLst>
            </p:cNvPr>
            <p:cNvSpPr/>
            <p:nvPr/>
          </p:nvSpPr>
          <p:spPr>
            <a:xfrm>
              <a:off x="27432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AD3E07E6-7555-40BE-951A-BDD2307299E0}"/>
                </a:ext>
              </a:extLst>
            </p:cNvPr>
            <p:cNvSpPr/>
            <p:nvPr/>
          </p:nvSpPr>
          <p:spPr>
            <a:xfrm>
              <a:off x="38100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pic>
          <p:nvPicPr>
            <p:cNvPr id="44" name="Picture 6" descr="C:\Users\sherman.rf\AppData\Local\Microsoft\Windows\Temporary Internet Files\Content.IE5\TZ1K7YUU\idea[1].png">
              <a:extLst>
                <a:ext uri="{FF2B5EF4-FFF2-40B4-BE49-F238E27FC236}">
                  <a16:creationId xmlns:a16="http://schemas.microsoft.com/office/drawing/2014/main" id="{23E93E46-4A4A-4FC5-860A-396ACAF97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896" y="1543050"/>
              <a:ext cx="25717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23">
              <a:extLst>
                <a:ext uri="{FF2B5EF4-FFF2-40B4-BE49-F238E27FC236}">
                  <a16:creationId xmlns:a16="http://schemas.microsoft.com/office/drawing/2014/main" id="{1CB85272-F50C-4F45-9D5D-7177040C62C9}"/>
                </a:ext>
              </a:extLst>
            </p:cNvPr>
            <p:cNvCxnSpPr>
              <a:stCxn id="44" idx="2"/>
              <a:endCxn id="41" idx="0"/>
            </p:cNvCxnSpPr>
            <p:nvPr/>
          </p:nvCxnSpPr>
          <p:spPr>
            <a:xfrm rot="5400000">
              <a:off x="2257909" y="1925484"/>
              <a:ext cx="457200" cy="106394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3">
              <a:extLst>
                <a:ext uri="{FF2B5EF4-FFF2-40B4-BE49-F238E27FC236}">
                  <a16:creationId xmlns:a16="http://schemas.microsoft.com/office/drawing/2014/main" id="{DEB3A112-DF5C-4653-8FAA-B981C94E1EF2}"/>
                </a:ext>
              </a:extLst>
            </p:cNvPr>
            <p:cNvCxnSpPr>
              <a:stCxn id="44" idx="2"/>
              <a:endCxn id="42" idx="0"/>
            </p:cNvCxnSpPr>
            <p:nvPr/>
          </p:nvCxnSpPr>
          <p:spPr>
            <a:xfrm rot="16200000" flipH="1">
              <a:off x="2791307" y="2456027"/>
              <a:ext cx="457200" cy="285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23">
              <a:extLst>
                <a:ext uri="{FF2B5EF4-FFF2-40B4-BE49-F238E27FC236}">
                  <a16:creationId xmlns:a16="http://schemas.microsoft.com/office/drawing/2014/main" id="{7ECC65C4-67CD-4112-A093-07516C217E0F}"/>
                </a:ext>
              </a:extLst>
            </p:cNvPr>
            <p:cNvCxnSpPr>
              <a:stCxn id="44" idx="2"/>
              <a:endCxn id="43" idx="0"/>
            </p:cNvCxnSpPr>
            <p:nvPr/>
          </p:nvCxnSpPr>
          <p:spPr>
            <a:xfrm rot="16200000" flipH="1">
              <a:off x="3324707" y="1922627"/>
              <a:ext cx="457200" cy="106965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56">
              <a:extLst>
                <a:ext uri="{FF2B5EF4-FFF2-40B4-BE49-F238E27FC236}">
                  <a16:creationId xmlns:a16="http://schemas.microsoft.com/office/drawing/2014/main" id="{244E7946-39BD-40AE-95B4-E9C7A7CD78D6}"/>
                </a:ext>
              </a:extLst>
            </p:cNvPr>
            <p:cNvSpPr/>
            <p:nvPr/>
          </p:nvSpPr>
          <p:spPr>
            <a:xfrm>
              <a:off x="1089669" y="3829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9" name="Rounded Rectangle 57">
              <a:extLst>
                <a:ext uri="{FF2B5EF4-FFF2-40B4-BE49-F238E27FC236}">
                  <a16:creationId xmlns:a16="http://schemas.microsoft.com/office/drawing/2014/main" id="{3B999D75-EAAF-433E-B9E3-60EB3E9219AC}"/>
                </a:ext>
              </a:extLst>
            </p:cNvPr>
            <p:cNvSpPr/>
            <p:nvPr/>
          </p:nvSpPr>
          <p:spPr>
            <a:xfrm>
              <a:off x="2156469" y="36766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0" name="Rounded Rectangle 58">
              <a:extLst>
                <a:ext uri="{FF2B5EF4-FFF2-40B4-BE49-F238E27FC236}">
                  <a16:creationId xmlns:a16="http://schemas.microsoft.com/office/drawing/2014/main" id="{FE4179C0-9B7C-4089-92F0-574563262A89}"/>
                </a:ext>
              </a:extLst>
            </p:cNvPr>
            <p:cNvSpPr/>
            <p:nvPr/>
          </p:nvSpPr>
          <p:spPr>
            <a:xfrm>
              <a:off x="3223269" y="36766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1" name="Rounded Rectangle 59">
              <a:extLst>
                <a:ext uri="{FF2B5EF4-FFF2-40B4-BE49-F238E27FC236}">
                  <a16:creationId xmlns:a16="http://schemas.microsoft.com/office/drawing/2014/main" id="{32C08518-7CFD-45C4-8C24-373D815E5D97}"/>
                </a:ext>
              </a:extLst>
            </p:cNvPr>
            <p:cNvSpPr/>
            <p:nvPr/>
          </p:nvSpPr>
          <p:spPr>
            <a:xfrm>
              <a:off x="4899668" y="3829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2" name="Rounded Rectangle 60">
              <a:extLst>
                <a:ext uri="{FF2B5EF4-FFF2-40B4-BE49-F238E27FC236}">
                  <a16:creationId xmlns:a16="http://schemas.microsoft.com/office/drawing/2014/main" id="{1923AE2E-8E7A-46AE-90C8-05493BE305B9}"/>
                </a:ext>
              </a:extLst>
            </p:cNvPr>
            <p:cNvSpPr/>
            <p:nvPr/>
          </p:nvSpPr>
          <p:spPr>
            <a:xfrm>
              <a:off x="1318269" y="5048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3" name="Rounded Rectangle 61">
              <a:extLst>
                <a:ext uri="{FF2B5EF4-FFF2-40B4-BE49-F238E27FC236}">
                  <a16:creationId xmlns:a16="http://schemas.microsoft.com/office/drawing/2014/main" id="{298C8EF9-F341-4F91-A06E-4747416E7896}"/>
                </a:ext>
              </a:extLst>
            </p:cNvPr>
            <p:cNvSpPr/>
            <p:nvPr/>
          </p:nvSpPr>
          <p:spPr>
            <a:xfrm>
              <a:off x="1927869" y="4591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4" name="Rounded Rectangle 62">
              <a:extLst>
                <a:ext uri="{FF2B5EF4-FFF2-40B4-BE49-F238E27FC236}">
                  <a16:creationId xmlns:a16="http://schemas.microsoft.com/office/drawing/2014/main" id="{E7825F75-8844-49C7-AD82-6199E0F66460}"/>
                </a:ext>
              </a:extLst>
            </p:cNvPr>
            <p:cNvSpPr/>
            <p:nvPr/>
          </p:nvSpPr>
          <p:spPr>
            <a:xfrm>
              <a:off x="2613669" y="5810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5" name="Rounded Rectangle 63">
              <a:extLst>
                <a:ext uri="{FF2B5EF4-FFF2-40B4-BE49-F238E27FC236}">
                  <a16:creationId xmlns:a16="http://schemas.microsoft.com/office/drawing/2014/main" id="{D6048932-68B5-489D-99D9-D1F510937780}"/>
                </a:ext>
              </a:extLst>
            </p:cNvPr>
            <p:cNvSpPr/>
            <p:nvPr/>
          </p:nvSpPr>
          <p:spPr>
            <a:xfrm>
              <a:off x="3756668" y="4667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6" name="Rounded Rectangle 64">
              <a:extLst>
                <a:ext uri="{FF2B5EF4-FFF2-40B4-BE49-F238E27FC236}">
                  <a16:creationId xmlns:a16="http://schemas.microsoft.com/office/drawing/2014/main" id="{4B7A2119-0238-48B3-8320-B7653B0CB1E2}"/>
                </a:ext>
              </a:extLst>
            </p:cNvPr>
            <p:cNvSpPr/>
            <p:nvPr/>
          </p:nvSpPr>
          <p:spPr>
            <a:xfrm>
              <a:off x="4975869" y="4972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57" name="Straight Arrow Connector 23">
              <a:extLst>
                <a:ext uri="{FF2B5EF4-FFF2-40B4-BE49-F238E27FC236}">
                  <a16:creationId xmlns:a16="http://schemas.microsoft.com/office/drawing/2014/main" id="{4BD3F1C2-7458-4C65-B482-3FF9F915C092}"/>
                </a:ext>
              </a:extLst>
            </p:cNvPr>
            <p:cNvCxnSpPr>
              <a:stCxn id="41" idx="2"/>
              <a:endCxn id="49" idx="0"/>
            </p:cNvCxnSpPr>
            <p:nvPr/>
          </p:nvCxnSpPr>
          <p:spPr>
            <a:xfrm rot="16200000" flipH="1">
              <a:off x="1889766" y="3131821"/>
              <a:ext cx="609600" cy="4800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3">
              <a:extLst>
                <a:ext uri="{FF2B5EF4-FFF2-40B4-BE49-F238E27FC236}">
                  <a16:creationId xmlns:a16="http://schemas.microsoft.com/office/drawing/2014/main" id="{BB94322A-9949-4AB4-893E-6A3FCB9C28D7}"/>
                </a:ext>
              </a:extLst>
            </p:cNvPr>
            <p:cNvCxnSpPr>
              <a:stCxn id="42" idx="2"/>
              <a:endCxn id="50" idx="0"/>
            </p:cNvCxnSpPr>
            <p:nvPr/>
          </p:nvCxnSpPr>
          <p:spPr>
            <a:xfrm rot="16200000" flipH="1">
              <a:off x="2956566" y="3131821"/>
              <a:ext cx="609600" cy="4800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3">
              <a:extLst>
                <a:ext uri="{FF2B5EF4-FFF2-40B4-BE49-F238E27FC236}">
                  <a16:creationId xmlns:a16="http://schemas.microsoft.com/office/drawing/2014/main" id="{E6B46BA0-B4FA-452D-B48F-BCE3222CA18F}"/>
                </a:ext>
              </a:extLst>
            </p:cNvPr>
            <p:cNvCxnSpPr>
              <a:stCxn id="43" idx="2"/>
              <a:endCxn id="50" idx="0"/>
            </p:cNvCxnSpPr>
            <p:nvPr/>
          </p:nvCxnSpPr>
          <p:spPr>
            <a:xfrm rot="5400000">
              <a:off x="3489966" y="3078481"/>
              <a:ext cx="609600" cy="58674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3">
              <a:extLst>
                <a:ext uri="{FF2B5EF4-FFF2-40B4-BE49-F238E27FC236}">
                  <a16:creationId xmlns:a16="http://schemas.microsoft.com/office/drawing/2014/main" id="{FC448765-28E3-4C4A-BA62-9E218E806BCD}"/>
                </a:ext>
              </a:extLst>
            </p:cNvPr>
            <p:cNvCxnSpPr>
              <a:stCxn id="51" idx="2"/>
              <a:endCxn id="56" idx="0"/>
            </p:cNvCxnSpPr>
            <p:nvPr/>
          </p:nvCxnSpPr>
          <p:spPr>
            <a:xfrm rot="16200000" flipH="1">
              <a:off x="4834897" y="4552950"/>
              <a:ext cx="762000" cy="76200"/>
            </a:xfrm>
            <a:prstGeom prst="curved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3">
              <a:extLst>
                <a:ext uri="{FF2B5EF4-FFF2-40B4-BE49-F238E27FC236}">
                  <a16:creationId xmlns:a16="http://schemas.microsoft.com/office/drawing/2014/main" id="{D0A2200C-757B-46AE-A210-A694A36468AE}"/>
                </a:ext>
              </a:extLst>
            </p:cNvPr>
            <p:cNvCxnSpPr>
              <a:stCxn id="51" idx="2"/>
              <a:endCxn id="55" idx="0"/>
            </p:cNvCxnSpPr>
            <p:nvPr/>
          </p:nvCxnSpPr>
          <p:spPr>
            <a:xfrm rot="5400000">
              <a:off x="4377697" y="3867150"/>
              <a:ext cx="457200" cy="11430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3">
              <a:extLst>
                <a:ext uri="{FF2B5EF4-FFF2-40B4-BE49-F238E27FC236}">
                  <a16:creationId xmlns:a16="http://schemas.microsoft.com/office/drawing/2014/main" id="{4B05A9C3-6E5D-41FD-9698-512E7E07F0F8}"/>
                </a:ext>
              </a:extLst>
            </p:cNvPr>
            <p:cNvCxnSpPr>
              <a:stCxn id="50" idx="2"/>
              <a:endCxn id="54" idx="0"/>
            </p:cNvCxnSpPr>
            <p:nvPr/>
          </p:nvCxnSpPr>
          <p:spPr>
            <a:xfrm rot="5400000">
              <a:off x="2320297" y="4629150"/>
              <a:ext cx="1752600" cy="6096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23">
              <a:extLst>
                <a:ext uri="{FF2B5EF4-FFF2-40B4-BE49-F238E27FC236}">
                  <a16:creationId xmlns:a16="http://schemas.microsoft.com/office/drawing/2014/main" id="{73F71523-263D-40D7-BC04-622E2F02FEDD}"/>
                </a:ext>
              </a:extLst>
            </p:cNvPr>
            <p:cNvCxnSpPr>
              <a:stCxn id="50" idx="3"/>
              <a:endCxn id="51" idx="1"/>
            </p:cNvCxnSpPr>
            <p:nvPr/>
          </p:nvCxnSpPr>
          <p:spPr>
            <a:xfrm>
              <a:off x="3779529" y="3867150"/>
              <a:ext cx="1120140" cy="152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23">
              <a:extLst>
                <a:ext uri="{FF2B5EF4-FFF2-40B4-BE49-F238E27FC236}">
                  <a16:creationId xmlns:a16="http://schemas.microsoft.com/office/drawing/2014/main" id="{55D522B9-C38B-4A68-9D68-835FDF5B674E}"/>
                </a:ext>
              </a:extLst>
            </p:cNvPr>
            <p:cNvCxnSpPr>
              <a:stCxn id="50" idx="2"/>
              <a:endCxn id="53" idx="0"/>
            </p:cNvCxnSpPr>
            <p:nvPr/>
          </p:nvCxnSpPr>
          <p:spPr>
            <a:xfrm rot="5400000">
              <a:off x="2586997" y="3676650"/>
              <a:ext cx="533400" cy="1295400"/>
            </a:xfrm>
            <a:prstGeom prst="curvedConnector3">
              <a:avLst>
                <a:gd name="adj1" fmla="val 67143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23">
              <a:extLst>
                <a:ext uri="{FF2B5EF4-FFF2-40B4-BE49-F238E27FC236}">
                  <a16:creationId xmlns:a16="http://schemas.microsoft.com/office/drawing/2014/main" id="{9489C46C-9C1C-42E5-B0E1-E027F24D40D7}"/>
                </a:ext>
              </a:extLst>
            </p:cNvPr>
            <p:cNvCxnSpPr>
              <a:stCxn id="49" idx="1"/>
              <a:endCxn id="48" idx="3"/>
            </p:cNvCxnSpPr>
            <p:nvPr/>
          </p:nvCxnSpPr>
          <p:spPr>
            <a:xfrm rot="10800000" flipV="1">
              <a:off x="1645929" y="3867150"/>
              <a:ext cx="510540" cy="152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23">
              <a:extLst>
                <a:ext uri="{FF2B5EF4-FFF2-40B4-BE49-F238E27FC236}">
                  <a16:creationId xmlns:a16="http://schemas.microsoft.com/office/drawing/2014/main" id="{2E33B270-A336-4427-B133-E62872CFFCFA}"/>
                </a:ext>
              </a:extLst>
            </p:cNvPr>
            <p:cNvCxnSpPr>
              <a:stCxn id="48" idx="2"/>
              <a:endCxn id="52" idx="0"/>
            </p:cNvCxnSpPr>
            <p:nvPr/>
          </p:nvCxnSpPr>
          <p:spPr>
            <a:xfrm rot="16200000" flipH="1">
              <a:off x="1062997" y="4514850"/>
              <a:ext cx="838200" cy="2286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23">
              <a:extLst>
                <a:ext uri="{FF2B5EF4-FFF2-40B4-BE49-F238E27FC236}">
                  <a16:creationId xmlns:a16="http://schemas.microsoft.com/office/drawing/2014/main" id="{44293738-C22D-4D5B-B20F-88890810B032}"/>
                </a:ext>
              </a:extLst>
            </p:cNvPr>
            <p:cNvCxnSpPr>
              <a:stCxn id="41" idx="2"/>
              <a:endCxn id="51" idx="0"/>
            </p:cNvCxnSpPr>
            <p:nvPr/>
          </p:nvCxnSpPr>
          <p:spPr>
            <a:xfrm rot="16200000" flipH="1">
              <a:off x="3185166" y="1836421"/>
              <a:ext cx="762000" cy="32232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3">
              <a:extLst>
                <a:ext uri="{FF2B5EF4-FFF2-40B4-BE49-F238E27FC236}">
                  <a16:creationId xmlns:a16="http://schemas.microsoft.com/office/drawing/2014/main" id="{94D9D4E9-5110-45EC-8268-964B9EDE1B82}"/>
                </a:ext>
              </a:extLst>
            </p:cNvPr>
            <p:cNvCxnSpPr>
              <a:stCxn id="49" idx="2"/>
              <a:endCxn id="56" idx="0"/>
            </p:cNvCxnSpPr>
            <p:nvPr/>
          </p:nvCxnSpPr>
          <p:spPr>
            <a:xfrm rot="16200000" flipH="1">
              <a:off x="3387097" y="3105150"/>
              <a:ext cx="914400" cy="2819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23">
              <a:extLst>
                <a:ext uri="{FF2B5EF4-FFF2-40B4-BE49-F238E27FC236}">
                  <a16:creationId xmlns:a16="http://schemas.microsoft.com/office/drawing/2014/main" id="{6603FA4D-1871-4424-85F1-F8350BFA8F12}"/>
                </a:ext>
              </a:extLst>
            </p:cNvPr>
            <p:cNvCxnSpPr>
              <a:stCxn id="56" idx="1"/>
              <a:endCxn id="52" idx="3"/>
            </p:cNvCxnSpPr>
            <p:nvPr/>
          </p:nvCxnSpPr>
          <p:spPr>
            <a:xfrm rot="10800000" flipV="1">
              <a:off x="1874529" y="5162550"/>
              <a:ext cx="3101340" cy="762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123">
              <a:extLst>
                <a:ext uri="{FF2B5EF4-FFF2-40B4-BE49-F238E27FC236}">
                  <a16:creationId xmlns:a16="http://schemas.microsoft.com/office/drawing/2014/main" id="{C2D4CFDE-50A5-4DA8-972D-8B0EB6BF5E41}"/>
                </a:ext>
              </a:extLst>
            </p:cNvPr>
            <p:cNvSpPr/>
            <p:nvPr/>
          </p:nvSpPr>
          <p:spPr>
            <a:xfrm>
              <a:off x="3832869" y="5734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71" name="Straight Arrow Connector 23">
              <a:extLst>
                <a:ext uri="{FF2B5EF4-FFF2-40B4-BE49-F238E27FC236}">
                  <a16:creationId xmlns:a16="http://schemas.microsoft.com/office/drawing/2014/main" id="{0FD498F3-8D4D-40BB-8E7F-4A265B569DF0}"/>
                </a:ext>
              </a:extLst>
            </p:cNvPr>
            <p:cNvCxnSpPr>
              <a:stCxn id="53" idx="2"/>
              <a:endCxn id="70" idx="0"/>
            </p:cNvCxnSpPr>
            <p:nvPr/>
          </p:nvCxnSpPr>
          <p:spPr>
            <a:xfrm rot="16200000" flipH="1">
              <a:off x="2777497" y="4400550"/>
              <a:ext cx="762000" cy="19050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11" descr="BS00272_[1]">
              <a:extLst>
                <a:ext uri="{FF2B5EF4-FFF2-40B4-BE49-F238E27FC236}">
                  <a16:creationId xmlns:a16="http://schemas.microsoft.com/office/drawing/2014/main" id="{34B4C0AB-C105-41BB-9D96-40FA6F884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9426" y="3160667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1" descr="BS00272_[1]">
              <a:extLst>
                <a:ext uri="{FF2B5EF4-FFF2-40B4-BE49-F238E27FC236}">
                  <a16:creationId xmlns:a16="http://schemas.microsoft.com/office/drawing/2014/main" id="{6CE4AB23-773B-4E0C-86FF-174B627F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2871" y="3143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1" descr="BS00272_[1]">
              <a:extLst>
                <a:ext uri="{FF2B5EF4-FFF2-40B4-BE49-F238E27FC236}">
                  <a16:creationId xmlns:a16="http://schemas.microsoft.com/office/drawing/2014/main" id="{542AE45D-0ADE-4EB5-A121-4242CFB81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5071" y="41338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1" descr="BS00272_[1]">
              <a:extLst>
                <a:ext uri="{FF2B5EF4-FFF2-40B4-BE49-F238E27FC236}">
                  <a16:creationId xmlns:a16="http://schemas.microsoft.com/office/drawing/2014/main" id="{3B7D4CCC-C6F7-4BF3-9D8A-5F610803A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7671" y="3829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1" descr="BS00272_[1]">
              <a:extLst>
                <a:ext uri="{FF2B5EF4-FFF2-40B4-BE49-F238E27FC236}">
                  <a16:creationId xmlns:a16="http://schemas.microsoft.com/office/drawing/2014/main" id="{8A846F63-A525-4AF8-8F09-55251148F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1071" y="4286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1" descr="BS00272_[1]">
              <a:extLst>
                <a:ext uri="{FF2B5EF4-FFF2-40B4-BE49-F238E27FC236}">
                  <a16:creationId xmlns:a16="http://schemas.microsoft.com/office/drawing/2014/main" id="{C7634880-E9A0-41E1-BC9F-D9ADFDEE2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52071" y="4438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BS00272_[1]">
              <a:extLst>
                <a:ext uri="{FF2B5EF4-FFF2-40B4-BE49-F238E27FC236}">
                  <a16:creationId xmlns:a16="http://schemas.microsoft.com/office/drawing/2014/main" id="{A83B90DF-5D47-499A-A151-5A09D3F7D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94671" y="41338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1" descr="BS00272_[1]">
              <a:extLst>
                <a:ext uri="{FF2B5EF4-FFF2-40B4-BE49-F238E27FC236}">
                  <a16:creationId xmlns:a16="http://schemas.microsoft.com/office/drawing/2014/main" id="{C412ECA8-F3D1-421E-A248-34985981D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5871" y="4438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1" descr="BS00272_[1]">
              <a:extLst>
                <a:ext uri="{FF2B5EF4-FFF2-40B4-BE49-F238E27FC236}">
                  <a16:creationId xmlns:a16="http://schemas.microsoft.com/office/drawing/2014/main" id="{8D204E31-7F07-499A-826E-63CD07746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7958" y="5067845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1" descr="BS00272_[1]">
              <a:extLst>
                <a:ext uri="{FF2B5EF4-FFF2-40B4-BE49-F238E27FC236}">
                  <a16:creationId xmlns:a16="http://schemas.microsoft.com/office/drawing/2014/main" id="{2E083C05-6459-4AA7-B6F5-772F21458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3271" y="4591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1" descr="BS00272_[1]">
              <a:extLst>
                <a:ext uri="{FF2B5EF4-FFF2-40B4-BE49-F238E27FC236}">
                  <a16:creationId xmlns:a16="http://schemas.microsoft.com/office/drawing/2014/main" id="{88FF7659-95E4-433B-9731-5D43CDC8F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8071" y="5353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BS00272_[1]">
              <a:extLst>
                <a:ext uri="{FF2B5EF4-FFF2-40B4-BE49-F238E27FC236}">
                  <a16:creationId xmlns:a16="http://schemas.microsoft.com/office/drawing/2014/main" id="{33E0926E-20E8-4C71-82DC-D9DDE99D0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9871" y="5429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1" descr="BS00272_[1]">
              <a:extLst>
                <a:ext uri="{FF2B5EF4-FFF2-40B4-BE49-F238E27FC236}">
                  <a16:creationId xmlns:a16="http://schemas.microsoft.com/office/drawing/2014/main" id="{A6672F19-6675-4DA7-8787-447AC39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8471" y="3143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1" descr="BS00272_[1]">
              <a:extLst>
                <a:ext uri="{FF2B5EF4-FFF2-40B4-BE49-F238E27FC236}">
                  <a16:creationId xmlns:a16="http://schemas.microsoft.com/office/drawing/2014/main" id="{F1BE060F-4158-4D76-B5FB-7FE966423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7871" y="3295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61019FD2-976D-4FA5-AC73-3650C9EB1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267" y="36004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8800F21F-2415-4C31-890C-7340CE202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267" y="3829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07B933C8-34A4-4063-95F2-39A9C04BC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467" y="4972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Straight Arrow Connector 23">
              <a:extLst>
                <a:ext uri="{FF2B5EF4-FFF2-40B4-BE49-F238E27FC236}">
                  <a16:creationId xmlns:a16="http://schemas.microsoft.com/office/drawing/2014/main" id="{2A5B36A9-3940-47D1-B84F-BE4E9F768E3B}"/>
                </a:ext>
              </a:extLst>
            </p:cNvPr>
            <p:cNvCxnSpPr>
              <a:stCxn id="52" idx="1"/>
              <a:endCxn id="41" idx="1"/>
            </p:cNvCxnSpPr>
            <p:nvPr/>
          </p:nvCxnSpPr>
          <p:spPr>
            <a:xfrm rot="10800000" flipH="1">
              <a:off x="1318269" y="2876550"/>
              <a:ext cx="358140" cy="2362200"/>
            </a:xfrm>
            <a:prstGeom prst="curvedConnector3">
              <a:avLst>
                <a:gd name="adj1" fmla="val -186019"/>
              </a:avLst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23">
              <a:extLst>
                <a:ext uri="{FF2B5EF4-FFF2-40B4-BE49-F238E27FC236}">
                  <a16:creationId xmlns:a16="http://schemas.microsoft.com/office/drawing/2014/main" id="{CF37AC64-413F-424E-9862-7354552E15FB}"/>
                </a:ext>
              </a:extLst>
            </p:cNvPr>
            <p:cNvCxnSpPr>
              <a:stCxn id="51" idx="0"/>
              <a:endCxn id="43" idx="3"/>
            </p:cNvCxnSpPr>
            <p:nvPr/>
          </p:nvCxnSpPr>
          <p:spPr>
            <a:xfrm rot="16200000" flipV="1">
              <a:off x="4295781" y="2947035"/>
              <a:ext cx="952500" cy="811531"/>
            </a:xfrm>
            <a:prstGeom prst="curvedConnector2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23">
              <a:extLst>
                <a:ext uri="{FF2B5EF4-FFF2-40B4-BE49-F238E27FC236}">
                  <a16:creationId xmlns:a16="http://schemas.microsoft.com/office/drawing/2014/main" id="{75169478-0C07-4955-9C61-2B253C57114C}"/>
                </a:ext>
              </a:extLst>
            </p:cNvPr>
            <p:cNvCxnSpPr>
              <a:stCxn id="70" idx="0"/>
              <a:endCxn id="53" idx="3"/>
            </p:cNvCxnSpPr>
            <p:nvPr/>
          </p:nvCxnSpPr>
          <p:spPr>
            <a:xfrm rot="16200000" flipV="1">
              <a:off x="2821313" y="4444369"/>
              <a:ext cx="952500" cy="1626871"/>
            </a:xfrm>
            <a:prstGeom prst="curvedConnector2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340ED20-93FD-4810-8002-3E918C2CC242}"/>
                </a:ext>
              </a:extLst>
            </p:cNvPr>
            <p:cNvGrpSpPr/>
            <p:nvPr/>
          </p:nvGrpSpPr>
          <p:grpSpPr>
            <a:xfrm>
              <a:off x="1546868" y="1543050"/>
              <a:ext cx="2842261" cy="4572000"/>
              <a:chOff x="4953001" y="1638300"/>
              <a:chExt cx="2131696" cy="3429000"/>
            </a:xfrm>
          </p:grpSpPr>
          <p:pic>
            <p:nvPicPr>
              <p:cNvPr id="94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6F37B01A-6C39-4109-9A33-E7DBCF402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751" y="249555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ounded Rectangle 115">
                <a:extLst>
                  <a:ext uri="{FF2B5EF4-FFF2-40B4-BE49-F238E27FC236}">
                    <a16:creationId xmlns:a16="http://schemas.microsoft.com/office/drawing/2014/main" id="{3CCDFE95-B3D9-498E-8608-304DFD240DAA}"/>
                  </a:ext>
                </a:extLst>
              </p:cNvPr>
              <p:cNvSpPr/>
              <p:nvPr/>
            </p:nvSpPr>
            <p:spPr>
              <a:xfrm>
                <a:off x="6650357" y="249555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pic>
            <p:nvPicPr>
              <p:cNvPr id="96" name="Picture 6" descr="C:\Users\sherman.rf\AppData\Local\Microsoft\Windows\Temporary Internet Files\Content.IE5\TZ1K7YUU\idea[1].png">
                <a:extLst>
                  <a:ext uri="{FF2B5EF4-FFF2-40B4-BE49-F238E27FC236}">
                    <a16:creationId xmlns:a16="http://schemas.microsoft.com/office/drawing/2014/main" id="{C305F5CD-977A-4960-A4B1-E239BABC2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0272" y="1638300"/>
                <a:ext cx="192881" cy="51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7" name="Straight Arrow Connector 23">
                <a:extLst>
                  <a:ext uri="{FF2B5EF4-FFF2-40B4-BE49-F238E27FC236}">
                    <a16:creationId xmlns:a16="http://schemas.microsoft.com/office/drawing/2014/main" id="{2445DE13-4538-41C7-B272-E59C16A01AE1}"/>
                  </a:ext>
                </a:extLst>
              </p:cNvPr>
              <p:cNvCxnSpPr>
                <a:stCxn id="96" idx="2"/>
                <a:endCxn id="95" idx="0"/>
              </p:cNvCxnSpPr>
              <p:nvPr/>
            </p:nvCxnSpPr>
            <p:spPr>
              <a:xfrm rot="16200000" flipH="1">
                <a:off x="6286381" y="1922982"/>
                <a:ext cx="342900" cy="802243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ounded Rectangle 118">
                <a:extLst>
                  <a:ext uri="{FF2B5EF4-FFF2-40B4-BE49-F238E27FC236}">
                    <a16:creationId xmlns:a16="http://schemas.microsoft.com/office/drawing/2014/main" id="{A6A56DEB-9532-4106-871F-9518DC9EA8CD}"/>
                  </a:ext>
                </a:extLst>
              </p:cNvPr>
              <p:cNvSpPr/>
              <p:nvPr/>
            </p:nvSpPr>
            <p:spPr>
              <a:xfrm>
                <a:off x="6210302" y="323850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sp>
            <p:nvSpPr>
              <p:cNvPr id="99" name="Rounded Rectangle 119">
                <a:extLst>
                  <a:ext uri="{FF2B5EF4-FFF2-40B4-BE49-F238E27FC236}">
                    <a16:creationId xmlns:a16="http://schemas.microsoft.com/office/drawing/2014/main" id="{287AA5F4-4E87-4752-9B80-C17D49230868}"/>
                  </a:ext>
                </a:extLst>
              </p:cNvPr>
              <p:cNvSpPr/>
              <p:nvPr/>
            </p:nvSpPr>
            <p:spPr>
              <a:xfrm>
                <a:off x="5238752" y="392430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cxnSp>
            <p:nvCxnSpPr>
              <p:cNvPr id="100" name="Straight Arrow Connector 23">
                <a:extLst>
                  <a:ext uri="{FF2B5EF4-FFF2-40B4-BE49-F238E27FC236}">
                    <a16:creationId xmlns:a16="http://schemas.microsoft.com/office/drawing/2014/main" id="{3F8AC1C9-183D-4931-A326-E8D9E49E9613}"/>
                  </a:ext>
                </a:extLst>
              </p:cNvPr>
              <p:cNvCxnSpPr>
                <a:stCxn id="95" idx="2"/>
                <a:endCxn id="98" idx="0"/>
              </p:cNvCxnSpPr>
              <p:nvPr/>
            </p:nvCxnSpPr>
            <p:spPr>
              <a:xfrm rot="5400000">
                <a:off x="6410325" y="2789873"/>
                <a:ext cx="457200" cy="440055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23">
                <a:extLst>
                  <a:ext uri="{FF2B5EF4-FFF2-40B4-BE49-F238E27FC236}">
                    <a16:creationId xmlns:a16="http://schemas.microsoft.com/office/drawing/2014/main" id="{2CB5D065-AD25-4217-8B62-A575427960C7}"/>
                  </a:ext>
                </a:extLst>
              </p:cNvPr>
              <p:cNvCxnSpPr>
                <a:stCxn id="98" idx="2"/>
                <a:endCxn id="99" idx="0"/>
              </p:cNvCxnSpPr>
              <p:nvPr/>
            </p:nvCxnSpPr>
            <p:spPr>
              <a:xfrm rot="5400000">
                <a:off x="5733098" y="3238500"/>
                <a:ext cx="400050" cy="971550"/>
              </a:xfrm>
              <a:prstGeom prst="curvedConnector3">
                <a:avLst>
                  <a:gd name="adj1" fmla="val 67143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ounded Rectangle 127">
                <a:extLst>
                  <a:ext uri="{FF2B5EF4-FFF2-40B4-BE49-F238E27FC236}">
                    <a16:creationId xmlns:a16="http://schemas.microsoft.com/office/drawing/2014/main" id="{BC8B1C72-5F3C-49E4-8782-781EFB3CD1F4}"/>
                  </a:ext>
                </a:extLst>
              </p:cNvPr>
              <p:cNvSpPr/>
              <p:nvPr/>
            </p:nvSpPr>
            <p:spPr>
              <a:xfrm>
                <a:off x="6667502" y="478155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cxnSp>
            <p:nvCxnSpPr>
              <p:cNvPr id="103" name="Straight Arrow Connector 23">
                <a:extLst>
                  <a:ext uri="{FF2B5EF4-FFF2-40B4-BE49-F238E27FC236}">
                    <a16:creationId xmlns:a16="http://schemas.microsoft.com/office/drawing/2014/main" id="{D4594797-202E-4F7D-9BD4-E3D461EB56C0}"/>
                  </a:ext>
                </a:extLst>
              </p:cNvPr>
              <p:cNvCxnSpPr>
                <a:stCxn id="99" idx="2"/>
                <a:endCxn id="102" idx="0"/>
              </p:cNvCxnSpPr>
              <p:nvPr/>
            </p:nvCxnSpPr>
            <p:spPr>
              <a:xfrm rot="16200000" flipH="1">
                <a:off x="5875973" y="3781425"/>
                <a:ext cx="571500" cy="142875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176CFBBF-9B1C-443D-895A-97BE23AD6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51" y="323850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77708EC2-F5FD-40A2-86D3-AF5E0B684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1" y="398145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2C35B75F-C909-4865-8640-4B9871AD4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751" y="483870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F447359-2986-48B7-B232-D7579848CB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3" y="3500327"/>
            <a:ext cx="1358452" cy="72145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8934F49-03A8-433C-BDF0-68AFDE1623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3993208"/>
            <a:ext cx="1095745" cy="109504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934D77E-D3C5-4A81-B7F3-0D849BF25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34" y="4746571"/>
            <a:ext cx="1008679" cy="79836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AA6A59D-E1B3-4E1F-A694-ED62AF6E25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63" y="5442762"/>
            <a:ext cx="1097895" cy="690427"/>
          </a:xfrm>
          <a:prstGeom prst="rect">
            <a:avLst/>
          </a:prstGeom>
        </p:spPr>
      </p:pic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31DBC7AE-84A3-4781-AE2B-10AFFD894309}"/>
              </a:ext>
            </a:extLst>
          </p:cNvPr>
          <p:cNvSpPr/>
          <p:nvPr/>
        </p:nvSpPr>
        <p:spPr>
          <a:xfrm rot="8378525">
            <a:off x="9547068" y="2801357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7A393D59-0ACA-4A23-B988-B262FE734F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48" y="1508269"/>
            <a:ext cx="937813" cy="934345"/>
          </a:xfrm>
          <a:prstGeom prst="rect">
            <a:avLst/>
          </a:prstGeom>
        </p:spPr>
      </p:pic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35DFB29F-B0CE-4A08-B960-FA3D43921BF3}"/>
              </a:ext>
            </a:extLst>
          </p:cNvPr>
          <p:cNvSpPr/>
          <p:nvPr/>
        </p:nvSpPr>
        <p:spPr>
          <a:xfrm rot="8378525">
            <a:off x="9547068" y="4060499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C1A18E9F-85AC-4F03-9958-A4760806FA21}"/>
              </a:ext>
            </a:extLst>
          </p:cNvPr>
          <p:cNvSpPr/>
          <p:nvPr/>
        </p:nvSpPr>
        <p:spPr>
          <a:xfrm rot="8378525">
            <a:off x="9547068" y="5319643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D45CE90D-8F07-461E-9DF5-8E7488511FC6}"/>
              </a:ext>
            </a:extLst>
          </p:cNvPr>
          <p:cNvSpPr/>
          <p:nvPr/>
        </p:nvSpPr>
        <p:spPr>
          <a:xfrm rot="13221475" flipH="1">
            <a:off x="9547068" y="2171786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8336D268-122F-4868-A045-3F9843F45B1A}"/>
              </a:ext>
            </a:extLst>
          </p:cNvPr>
          <p:cNvSpPr/>
          <p:nvPr/>
        </p:nvSpPr>
        <p:spPr>
          <a:xfrm rot="13221475" flipH="1">
            <a:off x="9547068" y="3430928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3ACE2A3A-D4E4-40EA-91EE-F2CB9F19E20B}"/>
              </a:ext>
            </a:extLst>
          </p:cNvPr>
          <p:cNvSpPr/>
          <p:nvPr/>
        </p:nvSpPr>
        <p:spPr>
          <a:xfrm rot="13221475" flipH="1">
            <a:off x="9547068" y="4690070"/>
            <a:ext cx="422559" cy="2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3BAC730B-FED1-488E-BA58-B311C4A71B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4" y="1962429"/>
            <a:ext cx="1056978" cy="109925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D732F02-2A3E-4B0B-BD31-D63AE4727B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76" y="2705457"/>
            <a:ext cx="1039518" cy="1022193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0FE99FB-79B9-4456-A112-D253E2F27269}"/>
              </a:ext>
            </a:extLst>
          </p:cNvPr>
          <p:cNvSpPr/>
          <p:nvPr/>
        </p:nvSpPr>
        <p:spPr>
          <a:xfrm>
            <a:off x="8069836" y="1582476"/>
            <a:ext cx="3525520" cy="46964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DAA0A08-8DBD-4DB5-9B55-BDA97B89D393}"/>
              </a:ext>
            </a:extLst>
          </p:cNvPr>
          <p:cNvSpPr txBox="1"/>
          <p:nvPr/>
        </p:nvSpPr>
        <p:spPr>
          <a:xfrm>
            <a:off x="7709926" y="1081520"/>
            <a:ext cx="431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 of Systems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25979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3C02E-1E00-4048-9E87-3E635B12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878" y="1814842"/>
            <a:ext cx="7839003" cy="42778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A60F3D-D2D2-4BDA-8720-C67CE0974CA7}"/>
              </a:ext>
            </a:extLst>
          </p:cNvPr>
          <p:cNvSpPr/>
          <p:nvPr/>
        </p:nvSpPr>
        <p:spPr>
          <a:xfrm>
            <a:off x="243466" y="1572186"/>
            <a:ext cx="7703415" cy="4401178"/>
          </a:xfrm>
          <a:prstGeom prst="round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a Systems “ASK”, improvement is tenuous</a:t>
            </a:r>
            <a:endParaRPr lang="en-US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966369-B385-480A-ACFB-716B2B9096E1}"/>
              </a:ext>
            </a:extLst>
          </p:cNvPr>
          <p:cNvGrpSpPr/>
          <p:nvPr/>
        </p:nvGrpSpPr>
        <p:grpSpPr>
          <a:xfrm>
            <a:off x="1352509" y="1041336"/>
            <a:ext cx="5195963" cy="4648200"/>
            <a:chOff x="708667" y="1543050"/>
            <a:chExt cx="5195963" cy="4648200"/>
          </a:xfrm>
        </p:grpSpPr>
        <p:pic>
          <p:nvPicPr>
            <p:cNvPr id="30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17C091B5-EBF2-4EC0-B4DD-2E4F55C81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03" y="39052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F31F6278-60EE-4A07-B341-FB3F65E36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67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EA2EC5B2-0896-4309-8F40-3C7776826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303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6B4B35C-1079-4AA4-A3CD-8B6DCFC47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067" y="3676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7045BBA-3A2B-4E63-912A-B50CA9B73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67" y="47434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76543ADB-710E-4980-87DD-BC20B4DA0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103" y="5734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94368C2A-C6C1-4127-8D4B-0B8CF1C73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903" y="58102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B2D2E64A-7E56-4CBD-A325-81A52D2B6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79" y="530733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A4E4AFC6-3D5E-41A9-9F5C-C1247E4E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7" y="3829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FE29D46E-433F-4271-8F01-74AFDF9EB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667" y="4210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12D8F1CA-DD6E-4EBA-B917-9BF6FA4C2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103" y="25336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">
              <a:extLst>
                <a:ext uri="{FF2B5EF4-FFF2-40B4-BE49-F238E27FC236}">
                  <a16:creationId xmlns:a16="http://schemas.microsoft.com/office/drawing/2014/main" id="{25093165-4F0A-48DF-9B8C-71BC896A34FE}"/>
                </a:ext>
              </a:extLst>
            </p:cNvPr>
            <p:cNvSpPr/>
            <p:nvPr/>
          </p:nvSpPr>
          <p:spPr>
            <a:xfrm>
              <a:off x="16764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DB6DC809-6D56-4666-83C7-DE44BFC8CADE}"/>
                </a:ext>
              </a:extLst>
            </p:cNvPr>
            <p:cNvSpPr/>
            <p:nvPr/>
          </p:nvSpPr>
          <p:spPr>
            <a:xfrm>
              <a:off x="27432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AD3E07E6-7555-40BE-951A-BDD2307299E0}"/>
                </a:ext>
              </a:extLst>
            </p:cNvPr>
            <p:cNvSpPr/>
            <p:nvPr/>
          </p:nvSpPr>
          <p:spPr>
            <a:xfrm>
              <a:off x="3810009" y="2686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pic>
          <p:nvPicPr>
            <p:cNvPr id="44" name="Picture 6" descr="C:\Users\sherman.rf\AppData\Local\Microsoft\Windows\Temporary Internet Files\Content.IE5\TZ1K7YUU\idea[1].png">
              <a:extLst>
                <a:ext uri="{FF2B5EF4-FFF2-40B4-BE49-F238E27FC236}">
                  <a16:creationId xmlns:a16="http://schemas.microsoft.com/office/drawing/2014/main" id="{23E93E46-4A4A-4FC5-860A-396ACAF97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896" y="1543050"/>
              <a:ext cx="25717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23">
              <a:extLst>
                <a:ext uri="{FF2B5EF4-FFF2-40B4-BE49-F238E27FC236}">
                  <a16:creationId xmlns:a16="http://schemas.microsoft.com/office/drawing/2014/main" id="{1CB85272-F50C-4F45-9D5D-7177040C62C9}"/>
                </a:ext>
              </a:extLst>
            </p:cNvPr>
            <p:cNvCxnSpPr>
              <a:stCxn id="44" idx="2"/>
              <a:endCxn id="41" idx="0"/>
            </p:cNvCxnSpPr>
            <p:nvPr/>
          </p:nvCxnSpPr>
          <p:spPr>
            <a:xfrm rot="5400000">
              <a:off x="2257909" y="1925484"/>
              <a:ext cx="457200" cy="106394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3">
              <a:extLst>
                <a:ext uri="{FF2B5EF4-FFF2-40B4-BE49-F238E27FC236}">
                  <a16:creationId xmlns:a16="http://schemas.microsoft.com/office/drawing/2014/main" id="{DEB3A112-DF5C-4653-8FAA-B981C94E1EF2}"/>
                </a:ext>
              </a:extLst>
            </p:cNvPr>
            <p:cNvCxnSpPr>
              <a:stCxn id="44" idx="2"/>
              <a:endCxn id="42" idx="0"/>
            </p:cNvCxnSpPr>
            <p:nvPr/>
          </p:nvCxnSpPr>
          <p:spPr>
            <a:xfrm rot="16200000" flipH="1">
              <a:off x="2791307" y="2456027"/>
              <a:ext cx="457200" cy="285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23">
              <a:extLst>
                <a:ext uri="{FF2B5EF4-FFF2-40B4-BE49-F238E27FC236}">
                  <a16:creationId xmlns:a16="http://schemas.microsoft.com/office/drawing/2014/main" id="{7ECC65C4-67CD-4112-A093-07516C217E0F}"/>
                </a:ext>
              </a:extLst>
            </p:cNvPr>
            <p:cNvCxnSpPr>
              <a:stCxn id="44" idx="2"/>
              <a:endCxn id="43" idx="0"/>
            </p:cNvCxnSpPr>
            <p:nvPr/>
          </p:nvCxnSpPr>
          <p:spPr>
            <a:xfrm rot="16200000" flipH="1">
              <a:off x="3324707" y="1922627"/>
              <a:ext cx="457200" cy="106965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56">
              <a:extLst>
                <a:ext uri="{FF2B5EF4-FFF2-40B4-BE49-F238E27FC236}">
                  <a16:creationId xmlns:a16="http://schemas.microsoft.com/office/drawing/2014/main" id="{244E7946-39BD-40AE-95B4-E9C7A7CD78D6}"/>
                </a:ext>
              </a:extLst>
            </p:cNvPr>
            <p:cNvSpPr/>
            <p:nvPr/>
          </p:nvSpPr>
          <p:spPr>
            <a:xfrm>
              <a:off x="1089669" y="3829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49" name="Rounded Rectangle 57">
              <a:extLst>
                <a:ext uri="{FF2B5EF4-FFF2-40B4-BE49-F238E27FC236}">
                  <a16:creationId xmlns:a16="http://schemas.microsoft.com/office/drawing/2014/main" id="{3B999D75-EAAF-433E-B9E3-60EB3E9219AC}"/>
                </a:ext>
              </a:extLst>
            </p:cNvPr>
            <p:cNvSpPr/>
            <p:nvPr/>
          </p:nvSpPr>
          <p:spPr>
            <a:xfrm>
              <a:off x="2156469" y="36766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0" name="Rounded Rectangle 58">
              <a:extLst>
                <a:ext uri="{FF2B5EF4-FFF2-40B4-BE49-F238E27FC236}">
                  <a16:creationId xmlns:a16="http://schemas.microsoft.com/office/drawing/2014/main" id="{FE4179C0-9B7C-4089-92F0-574563262A89}"/>
                </a:ext>
              </a:extLst>
            </p:cNvPr>
            <p:cNvSpPr/>
            <p:nvPr/>
          </p:nvSpPr>
          <p:spPr>
            <a:xfrm>
              <a:off x="3223269" y="36766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1" name="Rounded Rectangle 59">
              <a:extLst>
                <a:ext uri="{FF2B5EF4-FFF2-40B4-BE49-F238E27FC236}">
                  <a16:creationId xmlns:a16="http://schemas.microsoft.com/office/drawing/2014/main" id="{32C08518-7CFD-45C4-8C24-373D815E5D97}"/>
                </a:ext>
              </a:extLst>
            </p:cNvPr>
            <p:cNvSpPr/>
            <p:nvPr/>
          </p:nvSpPr>
          <p:spPr>
            <a:xfrm>
              <a:off x="4899668" y="3829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2" name="Rounded Rectangle 60">
              <a:extLst>
                <a:ext uri="{FF2B5EF4-FFF2-40B4-BE49-F238E27FC236}">
                  <a16:creationId xmlns:a16="http://schemas.microsoft.com/office/drawing/2014/main" id="{1923AE2E-8E7A-46AE-90C8-05493BE305B9}"/>
                </a:ext>
              </a:extLst>
            </p:cNvPr>
            <p:cNvSpPr/>
            <p:nvPr/>
          </p:nvSpPr>
          <p:spPr>
            <a:xfrm>
              <a:off x="1318269" y="5048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3" name="Rounded Rectangle 61">
              <a:extLst>
                <a:ext uri="{FF2B5EF4-FFF2-40B4-BE49-F238E27FC236}">
                  <a16:creationId xmlns:a16="http://schemas.microsoft.com/office/drawing/2014/main" id="{298C8EF9-F341-4F91-A06E-4747416E7896}"/>
                </a:ext>
              </a:extLst>
            </p:cNvPr>
            <p:cNvSpPr/>
            <p:nvPr/>
          </p:nvSpPr>
          <p:spPr>
            <a:xfrm>
              <a:off x="1927869" y="4591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4" name="Rounded Rectangle 62">
              <a:extLst>
                <a:ext uri="{FF2B5EF4-FFF2-40B4-BE49-F238E27FC236}">
                  <a16:creationId xmlns:a16="http://schemas.microsoft.com/office/drawing/2014/main" id="{E7825F75-8844-49C7-AD82-6199E0F66460}"/>
                </a:ext>
              </a:extLst>
            </p:cNvPr>
            <p:cNvSpPr/>
            <p:nvPr/>
          </p:nvSpPr>
          <p:spPr>
            <a:xfrm>
              <a:off x="2613669" y="5810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5" name="Rounded Rectangle 63">
              <a:extLst>
                <a:ext uri="{FF2B5EF4-FFF2-40B4-BE49-F238E27FC236}">
                  <a16:creationId xmlns:a16="http://schemas.microsoft.com/office/drawing/2014/main" id="{D6048932-68B5-489D-99D9-D1F510937780}"/>
                </a:ext>
              </a:extLst>
            </p:cNvPr>
            <p:cNvSpPr/>
            <p:nvPr/>
          </p:nvSpPr>
          <p:spPr>
            <a:xfrm>
              <a:off x="3756668" y="46672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sp>
          <p:nvSpPr>
            <p:cNvPr id="56" name="Rounded Rectangle 64">
              <a:extLst>
                <a:ext uri="{FF2B5EF4-FFF2-40B4-BE49-F238E27FC236}">
                  <a16:creationId xmlns:a16="http://schemas.microsoft.com/office/drawing/2014/main" id="{4B7A2119-0238-48B3-8320-B7653B0CB1E2}"/>
                </a:ext>
              </a:extLst>
            </p:cNvPr>
            <p:cNvSpPr/>
            <p:nvPr/>
          </p:nvSpPr>
          <p:spPr>
            <a:xfrm>
              <a:off x="4975869" y="4972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57" name="Straight Arrow Connector 23">
              <a:extLst>
                <a:ext uri="{FF2B5EF4-FFF2-40B4-BE49-F238E27FC236}">
                  <a16:creationId xmlns:a16="http://schemas.microsoft.com/office/drawing/2014/main" id="{4BD3F1C2-7458-4C65-B482-3FF9F915C092}"/>
                </a:ext>
              </a:extLst>
            </p:cNvPr>
            <p:cNvCxnSpPr>
              <a:stCxn id="41" idx="2"/>
              <a:endCxn id="49" idx="0"/>
            </p:cNvCxnSpPr>
            <p:nvPr/>
          </p:nvCxnSpPr>
          <p:spPr>
            <a:xfrm rot="16200000" flipH="1">
              <a:off x="1889766" y="3131821"/>
              <a:ext cx="609600" cy="4800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3">
              <a:extLst>
                <a:ext uri="{FF2B5EF4-FFF2-40B4-BE49-F238E27FC236}">
                  <a16:creationId xmlns:a16="http://schemas.microsoft.com/office/drawing/2014/main" id="{BB94322A-9949-4AB4-893E-6A3FCB9C28D7}"/>
                </a:ext>
              </a:extLst>
            </p:cNvPr>
            <p:cNvCxnSpPr>
              <a:stCxn id="42" idx="2"/>
              <a:endCxn id="50" idx="0"/>
            </p:cNvCxnSpPr>
            <p:nvPr/>
          </p:nvCxnSpPr>
          <p:spPr>
            <a:xfrm rot="16200000" flipH="1">
              <a:off x="2956566" y="3131821"/>
              <a:ext cx="609600" cy="4800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3">
              <a:extLst>
                <a:ext uri="{FF2B5EF4-FFF2-40B4-BE49-F238E27FC236}">
                  <a16:creationId xmlns:a16="http://schemas.microsoft.com/office/drawing/2014/main" id="{E6B46BA0-B4FA-452D-B48F-BCE3222CA18F}"/>
                </a:ext>
              </a:extLst>
            </p:cNvPr>
            <p:cNvCxnSpPr>
              <a:stCxn id="43" idx="2"/>
              <a:endCxn id="50" idx="0"/>
            </p:cNvCxnSpPr>
            <p:nvPr/>
          </p:nvCxnSpPr>
          <p:spPr>
            <a:xfrm rot="5400000">
              <a:off x="3489966" y="3078481"/>
              <a:ext cx="609600" cy="58674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3">
              <a:extLst>
                <a:ext uri="{FF2B5EF4-FFF2-40B4-BE49-F238E27FC236}">
                  <a16:creationId xmlns:a16="http://schemas.microsoft.com/office/drawing/2014/main" id="{FC448765-28E3-4C4A-BA62-9E218E806BCD}"/>
                </a:ext>
              </a:extLst>
            </p:cNvPr>
            <p:cNvCxnSpPr>
              <a:stCxn id="51" idx="2"/>
              <a:endCxn id="56" idx="0"/>
            </p:cNvCxnSpPr>
            <p:nvPr/>
          </p:nvCxnSpPr>
          <p:spPr>
            <a:xfrm rot="16200000" flipH="1">
              <a:off x="4834897" y="4552950"/>
              <a:ext cx="762000" cy="76200"/>
            </a:xfrm>
            <a:prstGeom prst="curved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3">
              <a:extLst>
                <a:ext uri="{FF2B5EF4-FFF2-40B4-BE49-F238E27FC236}">
                  <a16:creationId xmlns:a16="http://schemas.microsoft.com/office/drawing/2014/main" id="{D0A2200C-757B-46AE-A210-A694A36468AE}"/>
                </a:ext>
              </a:extLst>
            </p:cNvPr>
            <p:cNvCxnSpPr>
              <a:stCxn id="51" idx="2"/>
              <a:endCxn id="55" idx="0"/>
            </p:cNvCxnSpPr>
            <p:nvPr/>
          </p:nvCxnSpPr>
          <p:spPr>
            <a:xfrm rot="5400000">
              <a:off x="4377697" y="3867150"/>
              <a:ext cx="457200" cy="11430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3">
              <a:extLst>
                <a:ext uri="{FF2B5EF4-FFF2-40B4-BE49-F238E27FC236}">
                  <a16:creationId xmlns:a16="http://schemas.microsoft.com/office/drawing/2014/main" id="{4B05A9C3-6E5D-41FD-9698-512E7E07F0F8}"/>
                </a:ext>
              </a:extLst>
            </p:cNvPr>
            <p:cNvCxnSpPr>
              <a:stCxn id="50" idx="2"/>
              <a:endCxn id="54" idx="0"/>
            </p:cNvCxnSpPr>
            <p:nvPr/>
          </p:nvCxnSpPr>
          <p:spPr>
            <a:xfrm rot="5400000">
              <a:off x="2320297" y="4629150"/>
              <a:ext cx="1752600" cy="6096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23">
              <a:extLst>
                <a:ext uri="{FF2B5EF4-FFF2-40B4-BE49-F238E27FC236}">
                  <a16:creationId xmlns:a16="http://schemas.microsoft.com/office/drawing/2014/main" id="{73F71523-263D-40D7-BC04-622E2F02FEDD}"/>
                </a:ext>
              </a:extLst>
            </p:cNvPr>
            <p:cNvCxnSpPr>
              <a:stCxn id="50" idx="3"/>
              <a:endCxn id="51" idx="1"/>
            </p:cNvCxnSpPr>
            <p:nvPr/>
          </p:nvCxnSpPr>
          <p:spPr>
            <a:xfrm>
              <a:off x="3779529" y="3867150"/>
              <a:ext cx="1120140" cy="152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23">
              <a:extLst>
                <a:ext uri="{FF2B5EF4-FFF2-40B4-BE49-F238E27FC236}">
                  <a16:creationId xmlns:a16="http://schemas.microsoft.com/office/drawing/2014/main" id="{55D522B9-C38B-4A68-9D68-835FDF5B674E}"/>
                </a:ext>
              </a:extLst>
            </p:cNvPr>
            <p:cNvCxnSpPr>
              <a:stCxn id="50" idx="2"/>
              <a:endCxn id="53" idx="0"/>
            </p:cNvCxnSpPr>
            <p:nvPr/>
          </p:nvCxnSpPr>
          <p:spPr>
            <a:xfrm rot="5400000">
              <a:off x="2586997" y="3676650"/>
              <a:ext cx="533400" cy="1295400"/>
            </a:xfrm>
            <a:prstGeom prst="curvedConnector3">
              <a:avLst>
                <a:gd name="adj1" fmla="val 67143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23">
              <a:extLst>
                <a:ext uri="{FF2B5EF4-FFF2-40B4-BE49-F238E27FC236}">
                  <a16:creationId xmlns:a16="http://schemas.microsoft.com/office/drawing/2014/main" id="{9489C46C-9C1C-42E5-B0E1-E027F24D40D7}"/>
                </a:ext>
              </a:extLst>
            </p:cNvPr>
            <p:cNvCxnSpPr>
              <a:stCxn id="49" idx="1"/>
              <a:endCxn id="48" idx="3"/>
            </p:cNvCxnSpPr>
            <p:nvPr/>
          </p:nvCxnSpPr>
          <p:spPr>
            <a:xfrm rot="10800000" flipV="1">
              <a:off x="1645929" y="3867150"/>
              <a:ext cx="510540" cy="152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23">
              <a:extLst>
                <a:ext uri="{FF2B5EF4-FFF2-40B4-BE49-F238E27FC236}">
                  <a16:creationId xmlns:a16="http://schemas.microsoft.com/office/drawing/2014/main" id="{2E33B270-A336-4427-B133-E62872CFFCFA}"/>
                </a:ext>
              </a:extLst>
            </p:cNvPr>
            <p:cNvCxnSpPr>
              <a:stCxn id="48" idx="2"/>
              <a:endCxn id="52" idx="0"/>
            </p:cNvCxnSpPr>
            <p:nvPr/>
          </p:nvCxnSpPr>
          <p:spPr>
            <a:xfrm rot="16200000" flipH="1">
              <a:off x="1062997" y="4514850"/>
              <a:ext cx="838200" cy="2286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23">
              <a:extLst>
                <a:ext uri="{FF2B5EF4-FFF2-40B4-BE49-F238E27FC236}">
                  <a16:creationId xmlns:a16="http://schemas.microsoft.com/office/drawing/2014/main" id="{44293738-C22D-4D5B-B20F-88890810B032}"/>
                </a:ext>
              </a:extLst>
            </p:cNvPr>
            <p:cNvCxnSpPr>
              <a:stCxn id="41" idx="2"/>
              <a:endCxn id="51" idx="0"/>
            </p:cNvCxnSpPr>
            <p:nvPr/>
          </p:nvCxnSpPr>
          <p:spPr>
            <a:xfrm rot="16200000" flipH="1">
              <a:off x="3185166" y="1836421"/>
              <a:ext cx="762000" cy="322326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3">
              <a:extLst>
                <a:ext uri="{FF2B5EF4-FFF2-40B4-BE49-F238E27FC236}">
                  <a16:creationId xmlns:a16="http://schemas.microsoft.com/office/drawing/2014/main" id="{94D9D4E9-5110-45EC-8268-964B9EDE1B82}"/>
                </a:ext>
              </a:extLst>
            </p:cNvPr>
            <p:cNvCxnSpPr>
              <a:stCxn id="49" idx="2"/>
              <a:endCxn id="56" idx="0"/>
            </p:cNvCxnSpPr>
            <p:nvPr/>
          </p:nvCxnSpPr>
          <p:spPr>
            <a:xfrm rot="16200000" flipH="1">
              <a:off x="3387097" y="3105150"/>
              <a:ext cx="914400" cy="28194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23">
              <a:extLst>
                <a:ext uri="{FF2B5EF4-FFF2-40B4-BE49-F238E27FC236}">
                  <a16:creationId xmlns:a16="http://schemas.microsoft.com/office/drawing/2014/main" id="{6603FA4D-1871-4424-85F1-F8350BFA8F12}"/>
                </a:ext>
              </a:extLst>
            </p:cNvPr>
            <p:cNvCxnSpPr>
              <a:stCxn id="56" idx="1"/>
              <a:endCxn id="52" idx="3"/>
            </p:cNvCxnSpPr>
            <p:nvPr/>
          </p:nvCxnSpPr>
          <p:spPr>
            <a:xfrm rot="10800000" flipV="1">
              <a:off x="1874529" y="5162550"/>
              <a:ext cx="3101340" cy="762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123">
              <a:extLst>
                <a:ext uri="{FF2B5EF4-FFF2-40B4-BE49-F238E27FC236}">
                  <a16:creationId xmlns:a16="http://schemas.microsoft.com/office/drawing/2014/main" id="{C2D4CFDE-50A5-4DA8-972D-8B0EB6BF5E41}"/>
                </a:ext>
              </a:extLst>
            </p:cNvPr>
            <p:cNvSpPr/>
            <p:nvPr/>
          </p:nvSpPr>
          <p:spPr>
            <a:xfrm>
              <a:off x="3832869" y="5734050"/>
              <a:ext cx="55626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9" rIns="0" bIns="45719" rtlCol="0" anchor="ctr"/>
            <a:lstStyle/>
            <a:p>
              <a:pPr algn="ctr"/>
              <a:r>
                <a:rPr lang="en-US" sz="1200" dirty="0"/>
                <a:t>Mtg</a:t>
              </a:r>
            </a:p>
          </p:txBody>
        </p:sp>
        <p:cxnSp>
          <p:nvCxnSpPr>
            <p:cNvPr id="71" name="Straight Arrow Connector 23">
              <a:extLst>
                <a:ext uri="{FF2B5EF4-FFF2-40B4-BE49-F238E27FC236}">
                  <a16:creationId xmlns:a16="http://schemas.microsoft.com/office/drawing/2014/main" id="{0FD498F3-8D4D-40BB-8E7F-4A265B569DF0}"/>
                </a:ext>
              </a:extLst>
            </p:cNvPr>
            <p:cNvCxnSpPr>
              <a:stCxn id="53" idx="2"/>
              <a:endCxn id="70" idx="0"/>
            </p:cNvCxnSpPr>
            <p:nvPr/>
          </p:nvCxnSpPr>
          <p:spPr>
            <a:xfrm rot="16200000" flipH="1">
              <a:off x="2777497" y="4400550"/>
              <a:ext cx="762000" cy="19050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11" descr="BS00272_[1]">
              <a:extLst>
                <a:ext uri="{FF2B5EF4-FFF2-40B4-BE49-F238E27FC236}">
                  <a16:creationId xmlns:a16="http://schemas.microsoft.com/office/drawing/2014/main" id="{34B4C0AB-C105-41BB-9D96-40FA6F884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9426" y="3160667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1" descr="BS00272_[1]">
              <a:extLst>
                <a:ext uri="{FF2B5EF4-FFF2-40B4-BE49-F238E27FC236}">
                  <a16:creationId xmlns:a16="http://schemas.microsoft.com/office/drawing/2014/main" id="{6CE4AB23-773B-4E0C-86FF-174B627F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2871" y="3143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1" descr="BS00272_[1]">
              <a:extLst>
                <a:ext uri="{FF2B5EF4-FFF2-40B4-BE49-F238E27FC236}">
                  <a16:creationId xmlns:a16="http://schemas.microsoft.com/office/drawing/2014/main" id="{542AE45D-0ADE-4EB5-A121-4242CFB81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5071" y="41338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1" descr="BS00272_[1]">
              <a:extLst>
                <a:ext uri="{FF2B5EF4-FFF2-40B4-BE49-F238E27FC236}">
                  <a16:creationId xmlns:a16="http://schemas.microsoft.com/office/drawing/2014/main" id="{3B7D4CCC-C6F7-4BF3-9D8A-5F610803A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7671" y="3829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1" descr="BS00272_[1]">
              <a:extLst>
                <a:ext uri="{FF2B5EF4-FFF2-40B4-BE49-F238E27FC236}">
                  <a16:creationId xmlns:a16="http://schemas.microsoft.com/office/drawing/2014/main" id="{8A846F63-A525-4AF8-8F09-55251148F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1071" y="4286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1" descr="BS00272_[1]">
              <a:extLst>
                <a:ext uri="{FF2B5EF4-FFF2-40B4-BE49-F238E27FC236}">
                  <a16:creationId xmlns:a16="http://schemas.microsoft.com/office/drawing/2014/main" id="{C7634880-E9A0-41E1-BC9F-D9ADFDEE2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52071" y="4438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BS00272_[1]">
              <a:extLst>
                <a:ext uri="{FF2B5EF4-FFF2-40B4-BE49-F238E27FC236}">
                  <a16:creationId xmlns:a16="http://schemas.microsoft.com/office/drawing/2014/main" id="{A83B90DF-5D47-499A-A151-5A09D3F7D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94671" y="41338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1" descr="BS00272_[1]">
              <a:extLst>
                <a:ext uri="{FF2B5EF4-FFF2-40B4-BE49-F238E27FC236}">
                  <a16:creationId xmlns:a16="http://schemas.microsoft.com/office/drawing/2014/main" id="{C412ECA8-F3D1-421E-A248-34985981D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5871" y="4438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1" descr="BS00272_[1]">
              <a:extLst>
                <a:ext uri="{FF2B5EF4-FFF2-40B4-BE49-F238E27FC236}">
                  <a16:creationId xmlns:a16="http://schemas.microsoft.com/office/drawing/2014/main" id="{8D204E31-7F07-499A-826E-63CD07746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7958" y="5067845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1" descr="BS00272_[1]">
              <a:extLst>
                <a:ext uri="{FF2B5EF4-FFF2-40B4-BE49-F238E27FC236}">
                  <a16:creationId xmlns:a16="http://schemas.microsoft.com/office/drawing/2014/main" id="{2E083C05-6459-4AA7-B6F5-772F21458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3271" y="4591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1" descr="BS00272_[1]">
              <a:extLst>
                <a:ext uri="{FF2B5EF4-FFF2-40B4-BE49-F238E27FC236}">
                  <a16:creationId xmlns:a16="http://schemas.microsoft.com/office/drawing/2014/main" id="{88FF7659-95E4-433B-9731-5D43CDC8F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8071" y="53530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BS00272_[1]">
              <a:extLst>
                <a:ext uri="{FF2B5EF4-FFF2-40B4-BE49-F238E27FC236}">
                  <a16:creationId xmlns:a16="http://schemas.microsoft.com/office/drawing/2014/main" id="{33E0926E-20E8-4C71-82DC-D9DDE99D0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9871" y="5429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1" descr="BS00272_[1]">
              <a:extLst>
                <a:ext uri="{FF2B5EF4-FFF2-40B4-BE49-F238E27FC236}">
                  <a16:creationId xmlns:a16="http://schemas.microsoft.com/office/drawing/2014/main" id="{A6672F19-6675-4DA7-8787-447AC39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8471" y="31432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1" descr="BS00272_[1]">
              <a:extLst>
                <a:ext uri="{FF2B5EF4-FFF2-40B4-BE49-F238E27FC236}">
                  <a16:creationId xmlns:a16="http://schemas.microsoft.com/office/drawing/2014/main" id="{F1BE060F-4158-4D76-B5FB-7FE966423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7871" y="3295650"/>
              <a:ext cx="42309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61019FD2-976D-4FA5-AC73-3650C9EB1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267" y="36004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8800F21F-2415-4C31-890C-7340CE202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267" y="3829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:\Users\sherman.rf\AppData\Local\Microsoft\Windows\Temporary Internet Files\Content.IE5\TZ1K7YUU\20121231-community-ring[1].jpg">
              <a:extLst>
                <a:ext uri="{FF2B5EF4-FFF2-40B4-BE49-F238E27FC236}">
                  <a16:creationId xmlns:a16="http://schemas.microsoft.com/office/drawing/2014/main" id="{07B933C8-34A4-4063-95F2-39A9C04BC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467" y="4972050"/>
              <a:ext cx="319163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Straight Arrow Connector 23">
              <a:extLst>
                <a:ext uri="{FF2B5EF4-FFF2-40B4-BE49-F238E27FC236}">
                  <a16:creationId xmlns:a16="http://schemas.microsoft.com/office/drawing/2014/main" id="{2A5B36A9-3940-47D1-B84F-BE4E9F768E3B}"/>
                </a:ext>
              </a:extLst>
            </p:cNvPr>
            <p:cNvCxnSpPr>
              <a:stCxn id="52" idx="1"/>
              <a:endCxn id="41" idx="1"/>
            </p:cNvCxnSpPr>
            <p:nvPr/>
          </p:nvCxnSpPr>
          <p:spPr>
            <a:xfrm rot="10800000" flipH="1">
              <a:off x="1318269" y="2876550"/>
              <a:ext cx="358140" cy="2362200"/>
            </a:xfrm>
            <a:prstGeom prst="curvedConnector3">
              <a:avLst>
                <a:gd name="adj1" fmla="val -186019"/>
              </a:avLst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23">
              <a:extLst>
                <a:ext uri="{FF2B5EF4-FFF2-40B4-BE49-F238E27FC236}">
                  <a16:creationId xmlns:a16="http://schemas.microsoft.com/office/drawing/2014/main" id="{CF37AC64-413F-424E-9862-7354552E15FB}"/>
                </a:ext>
              </a:extLst>
            </p:cNvPr>
            <p:cNvCxnSpPr>
              <a:stCxn id="51" idx="0"/>
              <a:endCxn id="43" idx="3"/>
            </p:cNvCxnSpPr>
            <p:nvPr/>
          </p:nvCxnSpPr>
          <p:spPr>
            <a:xfrm rot="16200000" flipV="1">
              <a:off x="4295781" y="2947035"/>
              <a:ext cx="952500" cy="811531"/>
            </a:xfrm>
            <a:prstGeom prst="curvedConnector2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23">
              <a:extLst>
                <a:ext uri="{FF2B5EF4-FFF2-40B4-BE49-F238E27FC236}">
                  <a16:creationId xmlns:a16="http://schemas.microsoft.com/office/drawing/2014/main" id="{75169478-0C07-4955-9C61-2B253C57114C}"/>
                </a:ext>
              </a:extLst>
            </p:cNvPr>
            <p:cNvCxnSpPr>
              <a:stCxn id="70" idx="0"/>
              <a:endCxn id="53" idx="3"/>
            </p:cNvCxnSpPr>
            <p:nvPr/>
          </p:nvCxnSpPr>
          <p:spPr>
            <a:xfrm rot="16200000" flipV="1">
              <a:off x="2821313" y="4444369"/>
              <a:ext cx="952500" cy="1626871"/>
            </a:xfrm>
            <a:prstGeom prst="curvedConnector2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340ED20-93FD-4810-8002-3E918C2CC242}"/>
                </a:ext>
              </a:extLst>
            </p:cNvPr>
            <p:cNvGrpSpPr/>
            <p:nvPr/>
          </p:nvGrpSpPr>
          <p:grpSpPr>
            <a:xfrm>
              <a:off x="1546868" y="1543050"/>
              <a:ext cx="2842261" cy="4572000"/>
              <a:chOff x="4953001" y="1638300"/>
              <a:chExt cx="2131696" cy="3429000"/>
            </a:xfrm>
          </p:grpSpPr>
          <p:pic>
            <p:nvPicPr>
              <p:cNvPr id="94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6F37B01A-6C39-4109-9A33-E7DBCF402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751" y="249555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ounded Rectangle 115">
                <a:extLst>
                  <a:ext uri="{FF2B5EF4-FFF2-40B4-BE49-F238E27FC236}">
                    <a16:creationId xmlns:a16="http://schemas.microsoft.com/office/drawing/2014/main" id="{3CCDFE95-B3D9-498E-8608-304DFD240DAA}"/>
                  </a:ext>
                </a:extLst>
              </p:cNvPr>
              <p:cNvSpPr/>
              <p:nvPr/>
            </p:nvSpPr>
            <p:spPr>
              <a:xfrm>
                <a:off x="6650357" y="249555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pic>
            <p:nvPicPr>
              <p:cNvPr id="96" name="Picture 6" descr="C:\Users\sherman.rf\AppData\Local\Microsoft\Windows\Temporary Internet Files\Content.IE5\TZ1K7YUU\idea[1].png">
                <a:extLst>
                  <a:ext uri="{FF2B5EF4-FFF2-40B4-BE49-F238E27FC236}">
                    <a16:creationId xmlns:a16="http://schemas.microsoft.com/office/drawing/2014/main" id="{C305F5CD-977A-4960-A4B1-E239BABC2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0272" y="1638300"/>
                <a:ext cx="192881" cy="51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7" name="Straight Arrow Connector 23">
                <a:extLst>
                  <a:ext uri="{FF2B5EF4-FFF2-40B4-BE49-F238E27FC236}">
                    <a16:creationId xmlns:a16="http://schemas.microsoft.com/office/drawing/2014/main" id="{2445DE13-4538-41C7-B272-E59C16A01AE1}"/>
                  </a:ext>
                </a:extLst>
              </p:cNvPr>
              <p:cNvCxnSpPr>
                <a:stCxn id="96" idx="2"/>
                <a:endCxn id="95" idx="0"/>
              </p:cNvCxnSpPr>
              <p:nvPr/>
            </p:nvCxnSpPr>
            <p:spPr>
              <a:xfrm rot="16200000" flipH="1">
                <a:off x="6286381" y="1922982"/>
                <a:ext cx="342900" cy="802243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ounded Rectangle 118">
                <a:extLst>
                  <a:ext uri="{FF2B5EF4-FFF2-40B4-BE49-F238E27FC236}">
                    <a16:creationId xmlns:a16="http://schemas.microsoft.com/office/drawing/2014/main" id="{A6A56DEB-9532-4106-871F-9518DC9EA8CD}"/>
                  </a:ext>
                </a:extLst>
              </p:cNvPr>
              <p:cNvSpPr/>
              <p:nvPr/>
            </p:nvSpPr>
            <p:spPr>
              <a:xfrm>
                <a:off x="6210302" y="323850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sp>
            <p:nvSpPr>
              <p:cNvPr id="99" name="Rounded Rectangle 119">
                <a:extLst>
                  <a:ext uri="{FF2B5EF4-FFF2-40B4-BE49-F238E27FC236}">
                    <a16:creationId xmlns:a16="http://schemas.microsoft.com/office/drawing/2014/main" id="{287AA5F4-4E87-4752-9B80-C17D49230868}"/>
                  </a:ext>
                </a:extLst>
              </p:cNvPr>
              <p:cNvSpPr/>
              <p:nvPr/>
            </p:nvSpPr>
            <p:spPr>
              <a:xfrm>
                <a:off x="5238752" y="392430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cxnSp>
            <p:nvCxnSpPr>
              <p:cNvPr id="100" name="Straight Arrow Connector 23">
                <a:extLst>
                  <a:ext uri="{FF2B5EF4-FFF2-40B4-BE49-F238E27FC236}">
                    <a16:creationId xmlns:a16="http://schemas.microsoft.com/office/drawing/2014/main" id="{3F8AC1C9-183D-4931-A326-E8D9E49E9613}"/>
                  </a:ext>
                </a:extLst>
              </p:cNvPr>
              <p:cNvCxnSpPr>
                <a:stCxn id="95" idx="2"/>
                <a:endCxn id="98" idx="0"/>
              </p:cNvCxnSpPr>
              <p:nvPr/>
            </p:nvCxnSpPr>
            <p:spPr>
              <a:xfrm rot="5400000">
                <a:off x="6410325" y="2789873"/>
                <a:ext cx="457200" cy="440055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23">
                <a:extLst>
                  <a:ext uri="{FF2B5EF4-FFF2-40B4-BE49-F238E27FC236}">
                    <a16:creationId xmlns:a16="http://schemas.microsoft.com/office/drawing/2014/main" id="{2CB5D065-AD25-4217-8B62-A575427960C7}"/>
                  </a:ext>
                </a:extLst>
              </p:cNvPr>
              <p:cNvCxnSpPr>
                <a:stCxn id="98" idx="2"/>
                <a:endCxn id="99" idx="0"/>
              </p:cNvCxnSpPr>
              <p:nvPr/>
            </p:nvCxnSpPr>
            <p:spPr>
              <a:xfrm rot="5400000">
                <a:off x="5733098" y="3238500"/>
                <a:ext cx="400050" cy="971550"/>
              </a:xfrm>
              <a:prstGeom prst="curvedConnector3">
                <a:avLst>
                  <a:gd name="adj1" fmla="val 67143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ounded Rectangle 127">
                <a:extLst>
                  <a:ext uri="{FF2B5EF4-FFF2-40B4-BE49-F238E27FC236}">
                    <a16:creationId xmlns:a16="http://schemas.microsoft.com/office/drawing/2014/main" id="{BC8B1C72-5F3C-49E4-8782-781EFB3CD1F4}"/>
                  </a:ext>
                </a:extLst>
              </p:cNvPr>
              <p:cNvSpPr/>
              <p:nvPr/>
            </p:nvSpPr>
            <p:spPr>
              <a:xfrm>
                <a:off x="6667502" y="4781550"/>
                <a:ext cx="417195" cy="285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19" rIns="0" bIns="45719" rtlCol="0" anchor="ctr"/>
              <a:lstStyle/>
              <a:p>
                <a:pPr algn="ctr"/>
                <a:r>
                  <a:rPr lang="en-US" sz="1200" dirty="0"/>
                  <a:t>Mtg</a:t>
                </a:r>
              </a:p>
            </p:txBody>
          </p:sp>
          <p:cxnSp>
            <p:nvCxnSpPr>
              <p:cNvPr id="103" name="Straight Arrow Connector 23">
                <a:extLst>
                  <a:ext uri="{FF2B5EF4-FFF2-40B4-BE49-F238E27FC236}">
                    <a16:creationId xmlns:a16="http://schemas.microsoft.com/office/drawing/2014/main" id="{D4594797-202E-4F7D-9BD4-E3D461EB56C0}"/>
                  </a:ext>
                </a:extLst>
              </p:cNvPr>
              <p:cNvCxnSpPr>
                <a:stCxn id="99" idx="2"/>
                <a:endCxn id="102" idx="0"/>
              </p:cNvCxnSpPr>
              <p:nvPr/>
            </p:nvCxnSpPr>
            <p:spPr>
              <a:xfrm rot="16200000" flipH="1">
                <a:off x="5875973" y="3781425"/>
                <a:ext cx="571500" cy="142875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176CFBBF-9B1C-443D-895A-97BE23AD6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551" y="323850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77708EC2-F5FD-40A2-86D3-AF5E0B684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1" y="398145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C:\Users\sherman.rf\AppData\Local\Microsoft\Windows\Temporary Internet Files\Content.IE5\TZ1K7YUU\20121231-community-ring[1].jpg">
                <a:extLst>
                  <a:ext uri="{FF2B5EF4-FFF2-40B4-BE49-F238E27FC236}">
                    <a16:creationId xmlns:a16="http://schemas.microsoft.com/office/drawing/2014/main" id="{2C35B75F-C909-4865-8640-4B9871AD4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751" y="4838700"/>
                <a:ext cx="23937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84839428-4E6F-455B-959A-5AE15E2CB8E1}"/>
              </a:ext>
            </a:extLst>
          </p:cNvPr>
          <p:cNvSpPr txBox="1">
            <a:spLocks/>
          </p:cNvSpPr>
          <p:nvPr/>
        </p:nvSpPr>
        <p:spPr>
          <a:xfrm>
            <a:off x="7426397" y="1574014"/>
            <a:ext cx="4672552" cy="488392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Prevent loss of technical knowledge about products, manufacturing, operation, maintenance, etc.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r>
              <a:rPr lang="en-US" dirty="0"/>
              <a:t>heuristics</a:t>
            </a:r>
            <a:endParaRPr lang="en-US" b="1" dirty="0"/>
          </a:p>
          <a:p>
            <a:r>
              <a:rPr lang="en-US" b="1" dirty="0"/>
              <a:t>Reduce Requirements Errors</a:t>
            </a:r>
          </a:p>
          <a:p>
            <a:pPr lvl="1"/>
            <a:r>
              <a:rPr lang="en-US" dirty="0"/>
              <a:t>overlooked</a:t>
            </a:r>
          </a:p>
          <a:p>
            <a:pPr lvl="1"/>
            <a:r>
              <a:rPr lang="en-US" dirty="0"/>
              <a:t>over or under-constrained</a:t>
            </a:r>
          </a:p>
          <a:p>
            <a:pPr lvl="1"/>
            <a:r>
              <a:rPr lang="en-US" dirty="0"/>
              <a:t>trades oversights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39402A-48E4-466D-9708-B573E1B2B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Light-house vision...</a:t>
            </a:r>
          </a:p>
        </p:txBody>
      </p:sp>
    </p:spTree>
    <p:extLst>
      <p:ext uri="{BB962C8B-B14F-4D97-AF65-F5344CB8AC3E}">
        <p14:creationId xmlns:p14="http://schemas.microsoft.com/office/powerpoint/2010/main" val="39481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FEMS 2013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65DC5B-1009-40C1-A3DE-08823FC03187}" vid="{5D539D25-213B-4BE5-89B8-5553DEF94F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7554A8C07A34E9BF5D3794A9798DF" ma:contentTypeVersion="14" ma:contentTypeDescription="Create a new document." ma:contentTypeScope="" ma:versionID="9de4a76daead6ea86caa65ff9a7e0f1a">
  <xsd:schema xmlns:xsd="http://www.w3.org/2001/XMLSchema" xmlns:xs="http://www.w3.org/2001/XMLSchema" xmlns:p="http://schemas.microsoft.com/office/2006/metadata/properties" xmlns:ns2="http://schemas.microsoft.com/sharepoint.v3" xmlns:ns3="e92b5482-39a8-444d-aa7f-afae6c49537b" xmlns:ns5="ce89fee6-982c-454c-9114-0d5aaa11bd91" targetNamespace="http://schemas.microsoft.com/office/2006/metadata/properties" ma:root="true" ma:fieldsID="2440021efc1b563db1618550da509270" ns2:_="" ns3:_="" ns5:_="">
    <xsd:import namespace="http://schemas.microsoft.com/sharepoint.v3"/>
    <xsd:import namespace="e92b5482-39a8-444d-aa7f-afae6c49537b"/>
    <xsd:import namespace="ce89fee6-982c-454c-9114-0d5aaa11bd91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Security_x0020_Icon" minOccurs="0"/>
                <xsd:element ref="ns3:TaxCatchAll" minOccurs="0"/>
                <xsd:element ref="ns3:TaxCatchAllLabel" minOccurs="0"/>
                <xsd:element ref="ns3:j33b1bc20532487296f1bbbdead35a56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3:SharedWithUsers" minOccurs="0"/>
                <xsd:element ref="ns3:SharedWithDetails" minOccurs="0"/>
                <xsd:element ref="ns5:MediaServiceEventHashCode" minOccurs="0"/>
                <xsd:element ref="ns5:MediaServiceGenerationTime" minOccurs="0"/>
                <xsd:element ref="ns5:MediaServiceOCR" minOccurs="0"/>
                <xsd:element ref="ns5:MediaServiceLocation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b5482-39a8-444d-aa7f-afae6c49537b" elementFormDefault="qualified">
    <xsd:import namespace="http://schemas.microsoft.com/office/2006/documentManagement/types"/>
    <xsd:import namespace="http://schemas.microsoft.com/office/infopath/2007/PartnerControls"/>
    <xsd:element name="Security_x0020_Icon" ma:index="4" nillable="true" ma:displayName="Security Icon" ma:description="" ma:format="Image" ma:internalName="Security_x0020_Ic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7" nillable="true" ma:displayName="Taxonomy Catch All Column" ma:hidden="true" ma:list="{d8473a7c-6b31-4b3b-ba40-ab3e3aa7bcdc}" ma:internalName="TaxCatchAll" ma:showField="CatchAllData" ma:web="e92b5482-39a8-444d-aa7f-afae6c4953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d8473a7c-6b31-4b3b-ba40-ab3e3aa7bcdc}" ma:internalName="TaxCatchAllLabel" ma:readOnly="true" ma:showField="CatchAllDataLabel" ma:web="e92b5482-39a8-444d-aa7f-afae6c4953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33b1bc20532487296f1bbbdead35a56" ma:index="15" nillable="true" ma:taxonomy="true" ma:internalName="j33b1bc20532487296f1bbbdead35a56" ma:taxonomyFieldName="HashTags" ma:displayName="HashTags" ma:fieldId="{333b1bc2-0532-4872-96f1-bbbdead35a56}" ma:taxonomyMulti="true" ma:sspId="00000000-0000-0000-0000-000000000000" ma:termSetId="3ceb0050-69a1-40e7-a427-83e2fac80c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ee6-982c-454c-9114-0d5aaa11bd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5" ma:displayName="Comments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Icon xmlns="e92b5482-39a8-444d-aa7f-afae6c49537b">
      <Url>https://pgone.sharepoint.com/sites/SystemsEngineering-HIR/images/SE%20Pictures/Restricted%20File%20Tiny.PNG?csf=1</Url>
      <Description>https://pgone.sharepoint.com/sites/SystemsEngineering-HIR/images/SE%20Pictures/Restricted%20Folder%20Tiny.PNG?csf=1</Description>
    </Security_x0020_Icon>
    <TaxCatchAll xmlns="e92b5482-39a8-444d-aa7f-afae6c49537b"/>
    <CategoryDescription xmlns="http://schemas.microsoft.com/sharepoint.v3" xsi:nil="true"/>
    <j33b1bc20532487296f1bbbdead35a56 xmlns="e92b5482-39a8-444d-aa7f-afae6c49537b">
      <Terms xmlns="http://schemas.microsoft.com/office/infopath/2007/PartnerControls"/>
    </j33b1bc20532487296f1bbbdead35a56>
    <SharedWithUsers xmlns="e92b5482-39a8-444d-aa7f-afae6c49537b">
      <UserInfo>
        <DisplayName>Patag, Alfredo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8F2DB9-B7D3-423C-8375-05A72C183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D252EB-7D8E-4332-B94D-F84DAB120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e92b5482-39a8-444d-aa7f-afae6c49537b"/>
    <ds:schemaRef ds:uri="ce89fee6-982c-454c-9114-0d5aaa11bd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7C609-7962-4E22-8820-AA4A32BAB910}">
  <ds:schemaRefs>
    <ds:schemaRef ds:uri="http://schemas.microsoft.com/office/infopath/2007/PartnerControls"/>
    <ds:schemaRef ds:uri="http://purl.org/dc/terms/"/>
    <ds:schemaRef ds:uri="http://schemas.microsoft.com/sharepoint.v3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e89fee6-982c-454c-9114-0d5aaa11bd91"/>
    <ds:schemaRef ds:uri="e92b5482-39a8-444d-aa7f-afae6c49537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19251</TotalTime>
  <Words>2159</Words>
  <Application>Microsoft Office PowerPoint</Application>
  <PresentationFormat>Widescreen</PresentationFormat>
  <Paragraphs>897</Paragraphs>
  <Slides>28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Candara</vt:lpstr>
      <vt:lpstr>Century Gothic</vt:lpstr>
      <vt:lpstr>ModelonTitilliumRegular</vt:lpstr>
      <vt:lpstr>Trebuchet MS</vt:lpstr>
      <vt:lpstr>NAFEMS 2013 PPT THEME</vt:lpstr>
      <vt:lpstr>MBSE as an...</vt:lpstr>
      <vt:lpstr>“Knowledge Based Systems Engineering” Consortium</vt:lpstr>
      <vt:lpstr>“Knowledge Based Systems Engineering” Consortium</vt:lpstr>
      <vt:lpstr>Common Challenge: Innovation Black Box</vt:lpstr>
      <vt:lpstr>Common Challenge: Innovation Black Box</vt:lpstr>
      <vt:lpstr>Common Challenge: Discipline Silos</vt:lpstr>
      <vt:lpstr>Fragmented doc or model based systems won’t work</vt:lpstr>
      <vt:lpstr>Without a Systems “ASK”, improvement is tenuous</vt:lpstr>
      <vt:lpstr>Light-house vision...</vt:lpstr>
      <vt:lpstr>Vision: System Knowledge Driven Planning</vt:lpstr>
      <vt:lpstr>Where possible: Replace Docs with Views</vt:lpstr>
      <vt:lpstr>Standard model &amp; views drive: X-Discipline Common Processes</vt:lpstr>
      <vt:lpstr>“ASK” Will Require: Capture of Deep Tacit Knowledge</vt:lpstr>
      <vt:lpstr>Implication: Metamodel both Rich &amp; Simple</vt:lpstr>
      <vt:lpstr>Example: Canonical Systems Knowledge Model</vt:lpstr>
      <vt:lpstr>Example: Canonical Systems Fractal</vt:lpstr>
      <vt:lpstr>Example: Uses of Canonical Systems Model</vt:lpstr>
      <vt:lpstr>Systems Landscape Supports Strategy Development</vt:lpstr>
      <vt:lpstr>IT Architecture Implications</vt:lpstr>
      <vt:lpstr>Can a shared “vision” translated to shared “realization”?</vt:lpstr>
      <vt:lpstr>High Level Realization Journey</vt:lpstr>
      <vt:lpstr>KBSE Consortium Analysis</vt:lpstr>
      <vt:lpstr>KBSE Consortium Analysis</vt:lpstr>
      <vt:lpstr>Example KBSE Analysis</vt:lpstr>
      <vt:lpstr>Example KBSE Analysis</vt:lpstr>
      <vt:lpstr>Leveraging Trace Views to Ensure Coherence</vt:lpstr>
      <vt:lpstr>Systems Engineering Hype Cycle</vt:lpstr>
      <vt:lpstr>Thanks for your time.  Reach out to one of us if you’d like to learn more.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Sherman (sherman.rf@pg.com)</dc:creator>
  <dc:description>Set Content Type 3</dc:description>
  <cp:lastModifiedBy>Sherman, Bob</cp:lastModifiedBy>
  <cp:revision>514</cp:revision>
  <cp:lastPrinted>2018-06-26T23:18:09Z</cp:lastPrinted>
  <dcterms:created xsi:type="dcterms:W3CDTF">2016-11-09T21:28:49Z</dcterms:created>
  <dcterms:modified xsi:type="dcterms:W3CDTF">2020-01-23T18:31:30Z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0x0101003BF7554A8C07A34E9BF5D3794A9798DF</vt:lpwstr>
  </property>
  <property fmtid="{D5CDD505-2E9C-101B-9397-08002B2CF9AE}" pid="3" name="Security Classification">
    <vt:lpwstr>1 - Highly Restricted</vt:lpwstr>
  </property>
  <property fmtid="{D5CDD505-2E9C-101B-9397-08002B2CF9AE}" pid="4" name="PGLanguages">
    <vt:lpwstr/>
  </property>
  <property fmtid="{D5CDD505-2E9C-101B-9397-08002B2CF9AE}" pid="5" name="PGTimePeriod">
    <vt:lpwstr/>
  </property>
  <property fmtid="{D5CDD505-2E9C-101B-9397-08002B2CF9AE}" pid="6" name="PGDataRetention">
    <vt:lpwstr>6;#5 Years|bd6427a6-94b0-49f8-b44d-1da8cdd9705b</vt:lpwstr>
  </property>
  <property fmtid="{D5CDD505-2E9C-101B-9397-08002B2CF9AE}" pid="7" name="Security Review Date">
    <vt:filetime>2017-09-21T04:00:00Z</vt:filetime>
  </property>
  <property fmtid="{D5CDD505-2E9C-101B-9397-08002B2CF9AE}" pid="8" name="TaxCatchAll">
    <vt:lpwstr>3;#</vt:lpwstr>
  </property>
  <property fmtid="{D5CDD505-2E9C-101B-9397-08002B2CF9AE}" pid="9" name="PG Owner">
    <vt:lpwstr/>
  </property>
  <property fmtid="{D5CDD505-2E9C-101B-9397-08002B2CF9AE}" pid="10" name="d1458dc2d04042178a4a3bb3044d2492">
    <vt:lpwstr>Highly Restricted|47cb89e6-d9c8-4f1a-b455-0eb0b19efc6a</vt:lpwstr>
  </property>
  <property fmtid="{D5CDD505-2E9C-101B-9397-08002B2CF9AE}" pid="11" name="DisplayTemplateJSIconUrl">
    <vt:lpwstr>https://pgone.sharepoint.com/sites/SystemsEngineering-HIR/SiteAssets/HiR%20Folder%20Tiny.png?csf=1, https://pgone.sharepoint.com/sites/SystemsEngineering-HIR/SiteAssets/HiR%20Folder%20Tiny.png?csf=1</vt:lpwstr>
  </property>
  <property fmtid="{D5CDD505-2E9C-101B-9397-08002B2CF9AE}" pid="12" name="idc5aed79ede410682e5d0d372266512">
    <vt:lpwstr>5 Years|bd6427a6-94b0-49f8-b44d-1da8cdd9705b</vt:lpwstr>
  </property>
  <property fmtid="{D5CDD505-2E9C-101B-9397-08002B2CF9AE}" pid="13" name="HashTags">
    <vt:lpwstr/>
  </property>
  <property fmtid="{D5CDD505-2E9C-101B-9397-08002B2CF9AE}" pid="14" name="WorkflowChangePath">
    <vt:lpwstr>e74854ec-9b66-45d4-b1bf-ee74432e17a3,8;e74854ec-9b66-45d4-b1bf-ee74432e17a3,8;4adfc725-c83b-44df-92e3-6fbdeecfaf3b,11;4adfc725-c83b-44df-92e3-6fbdeecfaf3b,14;4adfc725-c83b-44df-92e3-6fbdeecfaf3b,17;4adfc725-c83b-44df-92e3-6fbdeecfaf3b,20;4adfc725-c83b-44d</vt:lpwstr>
  </property>
  <property fmtid="{D5CDD505-2E9C-101B-9397-08002B2CF9AE}" pid="15" name="f0d0f1ff99ba45b2af90c798e2b7b480">
    <vt:lpwstr/>
  </property>
  <property fmtid="{D5CDD505-2E9C-101B-9397-08002B2CF9AE}" pid="16" name="Temp Column">
    <vt:lpwstr>Test 3</vt:lpwstr>
  </property>
  <property fmtid="{D5CDD505-2E9C-101B-9397-08002B2CF9AE}" pid="17" name="URL">
    <vt:lpwstr>, </vt:lpwstr>
  </property>
  <property fmtid="{D5CDD505-2E9C-101B-9397-08002B2CF9AE}" pid="18" name="Document Security Classification">
    <vt:lpwstr>1 - Highly Restricted</vt:lpwstr>
  </property>
  <property fmtid="{D5CDD505-2E9C-101B-9397-08002B2CF9AE}" pid="19" name="Parse Code">
    <vt:lpwstr>, </vt:lpwstr>
  </property>
  <property fmtid="{D5CDD505-2E9C-101B-9397-08002B2CF9AE}" pid="20" name="Set Document Content Type">
    <vt:lpwstr>https://pgone.sharepoint.com/sites/SystemsEngineering-HIR/_layouts/15/wrkstat.aspx?List=7ac4d589-0a0f-43dc-99b9-65ca614027f5&amp;WorkflowInstanceName=3dbbd8cd-b0cd-4261-8b41-4813275e6564, HiR Document Set</vt:lpwstr>
  </property>
  <property fmtid="{D5CDD505-2E9C-101B-9397-08002B2CF9AE}" pid="21" name="Manage SE Security Ver 4">
    <vt:lpwstr>https://pgone.sharepoint.com/sites/SystemsEngineering-HIR/_layouts/15/wrkstat.aspx?List=7ac4d589-0a0f-43dc-99b9-65ca614027f5&amp;WorkflowInstanceName=e61982d7-77a1-4d5b-ac56-102b28a9dc72, Workflow completed - successfully set Security Icon - 2 - Restricted - </vt:lpwstr>
  </property>
  <property fmtid="{D5CDD505-2E9C-101B-9397-08002B2CF9AE}" pid="22" name="MSIP_Label_d1de76be-9bfa-4162-a0ea-3fa99f3af264_Enabled">
    <vt:lpwstr>True</vt:lpwstr>
  </property>
  <property fmtid="{D5CDD505-2E9C-101B-9397-08002B2CF9AE}" pid="23" name="MSIP_Label_d1de76be-9bfa-4162-a0ea-3fa99f3af264_SiteId">
    <vt:lpwstr>3596192b-fdf5-4e2c-a6fa-acb706c963d8</vt:lpwstr>
  </property>
  <property fmtid="{D5CDD505-2E9C-101B-9397-08002B2CF9AE}" pid="24" name="MSIP_Label_d1de76be-9bfa-4162-a0ea-3fa99f3af264_Owner">
    <vt:lpwstr>sherman.rf@pg.com</vt:lpwstr>
  </property>
  <property fmtid="{D5CDD505-2E9C-101B-9397-08002B2CF9AE}" pid="25" name="MSIP_Label_d1de76be-9bfa-4162-a0ea-3fa99f3af264_SetDate">
    <vt:lpwstr>2018-06-25T22:00:03.7619949Z</vt:lpwstr>
  </property>
  <property fmtid="{D5CDD505-2E9C-101B-9397-08002B2CF9AE}" pid="26" name="MSIP_Label_d1de76be-9bfa-4162-a0ea-3fa99f3af264_Name">
    <vt:lpwstr>Public</vt:lpwstr>
  </property>
  <property fmtid="{D5CDD505-2E9C-101B-9397-08002B2CF9AE}" pid="27" name="MSIP_Label_d1de76be-9bfa-4162-a0ea-3fa99f3af264_Application">
    <vt:lpwstr>Microsoft Azure Information Protection</vt:lpwstr>
  </property>
  <property fmtid="{D5CDD505-2E9C-101B-9397-08002B2CF9AE}" pid="28" name="MSIP_Label_d1de76be-9bfa-4162-a0ea-3fa99f3af264_Extended_MSFT_Method">
    <vt:lpwstr>Manual</vt:lpwstr>
  </property>
  <property fmtid="{D5CDD505-2E9C-101B-9397-08002B2CF9AE}" pid="29" name="Sensitivity">
    <vt:lpwstr>Public</vt:lpwstr>
  </property>
</Properties>
</file>