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78" r:id="rId5"/>
    <p:sldId id="284" r:id="rId6"/>
    <p:sldId id="280" r:id="rId7"/>
    <p:sldId id="281" r:id="rId8"/>
    <p:sldId id="282" r:id="rId9"/>
    <p:sldId id="283" r:id="rId10"/>
    <p:sldId id="261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9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Popielas" userId="8bde8bc4-09fa-4e1a-8347-94be4a10b8e6" providerId="ADAL" clId="{7D724A0C-CE33-4265-A2D1-51BE6F8234C5}"/>
    <pc:docChg chg="undo custSel addSld delSld modSld sldOrd">
      <pc:chgData name="Frank Popielas" userId="8bde8bc4-09fa-4e1a-8347-94be4a10b8e6" providerId="ADAL" clId="{7D724A0C-CE33-4265-A2D1-51BE6F8234C5}" dt="2020-03-09T19:43:38.922" v="1460"/>
      <pc:docMkLst>
        <pc:docMk/>
      </pc:docMkLst>
      <pc:sldChg chg="modSp ord">
        <pc:chgData name="Frank Popielas" userId="8bde8bc4-09fa-4e1a-8347-94be4a10b8e6" providerId="ADAL" clId="{7D724A0C-CE33-4265-A2D1-51BE6F8234C5}" dt="2020-03-09T19:43:38.922" v="1460"/>
        <pc:sldMkLst>
          <pc:docMk/>
          <pc:sldMk cId="2406002704" sldId="261"/>
        </pc:sldMkLst>
        <pc:spChg chg="mod">
          <ac:chgData name="Frank Popielas" userId="8bde8bc4-09fa-4e1a-8347-94be4a10b8e6" providerId="ADAL" clId="{7D724A0C-CE33-4265-A2D1-51BE6F8234C5}" dt="2020-03-09T19:34:42.992" v="1277" actId="20577"/>
          <ac:spMkLst>
            <pc:docMk/>
            <pc:sldMk cId="2406002704" sldId="261"/>
            <ac:spMk id="2" creationId="{22052FC6-2EDC-4DBD-9644-F88BDF32DB61}"/>
          </ac:spMkLst>
        </pc:spChg>
        <pc:spChg chg="mod">
          <ac:chgData name="Frank Popielas" userId="8bde8bc4-09fa-4e1a-8347-94be4a10b8e6" providerId="ADAL" clId="{7D724A0C-CE33-4265-A2D1-51BE6F8234C5}" dt="2020-03-09T19:34:11.553" v="1264" actId="1076"/>
          <ac:spMkLst>
            <pc:docMk/>
            <pc:sldMk cId="2406002704" sldId="261"/>
            <ac:spMk id="3" creationId="{654FD0CC-400F-463D-9699-9CD4142A6466}"/>
          </ac:spMkLst>
        </pc:spChg>
      </pc:sldChg>
      <pc:sldChg chg="del">
        <pc:chgData name="Frank Popielas" userId="8bde8bc4-09fa-4e1a-8347-94be4a10b8e6" providerId="ADAL" clId="{7D724A0C-CE33-4265-A2D1-51BE6F8234C5}" dt="2020-03-09T19:34:34.307" v="1266" actId="47"/>
        <pc:sldMkLst>
          <pc:docMk/>
          <pc:sldMk cId="1240810035" sldId="265"/>
        </pc:sldMkLst>
      </pc:sldChg>
      <pc:sldChg chg="del">
        <pc:chgData name="Frank Popielas" userId="8bde8bc4-09fa-4e1a-8347-94be4a10b8e6" providerId="ADAL" clId="{7D724A0C-CE33-4265-A2D1-51BE6F8234C5}" dt="2020-03-09T19:34:27.997" v="1265" actId="47"/>
        <pc:sldMkLst>
          <pc:docMk/>
          <pc:sldMk cId="2202476251" sldId="267"/>
        </pc:sldMkLst>
      </pc:sldChg>
      <pc:sldChg chg="del">
        <pc:chgData name="Frank Popielas" userId="8bde8bc4-09fa-4e1a-8347-94be4a10b8e6" providerId="ADAL" clId="{7D724A0C-CE33-4265-A2D1-51BE6F8234C5}" dt="2020-03-09T19:34:27.997" v="1265" actId="47"/>
        <pc:sldMkLst>
          <pc:docMk/>
          <pc:sldMk cId="708823898" sldId="268"/>
        </pc:sldMkLst>
      </pc:sldChg>
      <pc:sldChg chg="delSp modSp">
        <pc:chgData name="Frank Popielas" userId="8bde8bc4-09fa-4e1a-8347-94be4a10b8e6" providerId="ADAL" clId="{7D724A0C-CE33-4265-A2D1-51BE6F8234C5}" dt="2020-03-09T19:00:52.921" v="40" actId="1076"/>
        <pc:sldMkLst>
          <pc:docMk/>
          <pc:sldMk cId="2450940894" sldId="278"/>
        </pc:sldMkLst>
        <pc:spChg chg="mod">
          <ac:chgData name="Frank Popielas" userId="8bde8bc4-09fa-4e1a-8347-94be4a10b8e6" providerId="ADAL" clId="{7D724A0C-CE33-4265-A2D1-51BE6F8234C5}" dt="2020-03-09T19:00:41.193" v="36" actId="1076"/>
          <ac:spMkLst>
            <pc:docMk/>
            <pc:sldMk cId="2450940894" sldId="278"/>
            <ac:spMk id="2" creationId="{E91D7DA9-5259-4B85-AC2F-615D7D6F6F86}"/>
          </ac:spMkLst>
        </pc:spChg>
        <pc:spChg chg="mod">
          <ac:chgData name="Frank Popielas" userId="8bde8bc4-09fa-4e1a-8347-94be4a10b8e6" providerId="ADAL" clId="{7D724A0C-CE33-4265-A2D1-51BE6F8234C5}" dt="2020-03-09T19:00:37.189" v="35" actId="1076"/>
          <ac:spMkLst>
            <pc:docMk/>
            <pc:sldMk cId="2450940894" sldId="278"/>
            <ac:spMk id="3" creationId="{1E37501E-6D20-4DFE-8276-7080B1854547}"/>
          </ac:spMkLst>
        </pc:spChg>
        <pc:spChg chg="del">
          <ac:chgData name="Frank Popielas" userId="8bde8bc4-09fa-4e1a-8347-94be4a10b8e6" providerId="ADAL" clId="{7D724A0C-CE33-4265-A2D1-51BE6F8234C5}" dt="2020-03-09T18:59:05.145" v="15" actId="478"/>
          <ac:spMkLst>
            <pc:docMk/>
            <pc:sldMk cId="2450940894" sldId="278"/>
            <ac:spMk id="4" creationId="{62CAFE53-F7EB-4976-9011-80359202B93F}"/>
          </ac:spMkLst>
        </pc:spChg>
        <pc:picChg chg="mod">
          <ac:chgData name="Frank Popielas" userId="8bde8bc4-09fa-4e1a-8347-94be4a10b8e6" providerId="ADAL" clId="{7D724A0C-CE33-4265-A2D1-51BE6F8234C5}" dt="2020-03-09T19:00:52.921" v="40" actId="1076"/>
          <ac:picMkLst>
            <pc:docMk/>
            <pc:sldMk cId="2450940894" sldId="278"/>
            <ac:picMk id="5" creationId="{F6F11CDC-9625-4F87-9C49-138227256F31}"/>
          </ac:picMkLst>
        </pc:picChg>
      </pc:sldChg>
      <pc:sldChg chg="del">
        <pc:chgData name="Frank Popielas" userId="8bde8bc4-09fa-4e1a-8347-94be4a10b8e6" providerId="ADAL" clId="{7D724A0C-CE33-4265-A2D1-51BE6F8234C5}" dt="2020-03-09T19:34:27.997" v="1265" actId="47"/>
        <pc:sldMkLst>
          <pc:docMk/>
          <pc:sldMk cId="1817048566" sldId="279"/>
        </pc:sldMkLst>
      </pc:sldChg>
      <pc:sldChg chg="addSp modSp add">
        <pc:chgData name="Frank Popielas" userId="8bde8bc4-09fa-4e1a-8347-94be4a10b8e6" providerId="ADAL" clId="{7D724A0C-CE33-4265-A2D1-51BE6F8234C5}" dt="2020-03-09T19:40:03.394" v="1412" actId="6549"/>
        <pc:sldMkLst>
          <pc:docMk/>
          <pc:sldMk cId="2298352726" sldId="280"/>
        </pc:sldMkLst>
        <pc:spChg chg="mod">
          <ac:chgData name="Frank Popielas" userId="8bde8bc4-09fa-4e1a-8347-94be4a10b8e6" providerId="ADAL" clId="{7D724A0C-CE33-4265-A2D1-51BE6F8234C5}" dt="2020-03-09T19:40:03.394" v="1412" actId="6549"/>
          <ac:spMkLst>
            <pc:docMk/>
            <pc:sldMk cId="2298352726" sldId="280"/>
            <ac:spMk id="2" creationId="{72BC3FBC-A797-47EC-8928-6CA86671F9D4}"/>
          </ac:spMkLst>
        </pc:spChg>
        <pc:spChg chg="mod">
          <ac:chgData name="Frank Popielas" userId="8bde8bc4-09fa-4e1a-8347-94be4a10b8e6" providerId="ADAL" clId="{7D724A0C-CE33-4265-A2D1-51BE6F8234C5}" dt="2020-03-09T19:25:40.391" v="1046" actId="20577"/>
          <ac:spMkLst>
            <pc:docMk/>
            <pc:sldMk cId="2298352726" sldId="280"/>
            <ac:spMk id="3" creationId="{CAF2DCF3-4726-4927-9EC6-E82627F65183}"/>
          </ac:spMkLst>
        </pc:spChg>
        <pc:spChg chg="add mod">
          <ac:chgData name="Frank Popielas" userId="8bde8bc4-09fa-4e1a-8347-94be4a10b8e6" providerId="ADAL" clId="{7D724A0C-CE33-4265-A2D1-51BE6F8234C5}" dt="2020-03-09T19:24:19.101" v="1044" actId="1076"/>
          <ac:spMkLst>
            <pc:docMk/>
            <pc:sldMk cId="2298352726" sldId="280"/>
            <ac:spMk id="4" creationId="{F3A5022B-2211-45F3-9F53-3897F438D959}"/>
          </ac:spMkLst>
        </pc:spChg>
      </pc:sldChg>
      <pc:sldChg chg="addSp modSp add modAnim">
        <pc:chgData name="Frank Popielas" userId="8bde8bc4-09fa-4e1a-8347-94be4a10b8e6" providerId="ADAL" clId="{7D724A0C-CE33-4265-A2D1-51BE6F8234C5}" dt="2020-03-09T19:39:55.425" v="1411" actId="6549"/>
        <pc:sldMkLst>
          <pc:docMk/>
          <pc:sldMk cId="28447776" sldId="281"/>
        </pc:sldMkLst>
        <pc:spChg chg="mod">
          <ac:chgData name="Frank Popielas" userId="8bde8bc4-09fa-4e1a-8347-94be4a10b8e6" providerId="ADAL" clId="{7D724A0C-CE33-4265-A2D1-51BE6F8234C5}" dt="2020-03-09T19:39:55.425" v="1411" actId="6549"/>
          <ac:spMkLst>
            <pc:docMk/>
            <pc:sldMk cId="28447776" sldId="281"/>
            <ac:spMk id="2" creationId="{72BC3FBC-A797-47EC-8928-6CA86671F9D4}"/>
          </ac:spMkLst>
        </pc:spChg>
        <pc:spChg chg="mod">
          <ac:chgData name="Frank Popielas" userId="8bde8bc4-09fa-4e1a-8347-94be4a10b8e6" providerId="ADAL" clId="{7D724A0C-CE33-4265-A2D1-51BE6F8234C5}" dt="2020-03-09T19:36:50.647" v="1403"/>
          <ac:spMkLst>
            <pc:docMk/>
            <pc:sldMk cId="28447776" sldId="281"/>
            <ac:spMk id="3" creationId="{CAF2DCF3-4726-4927-9EC6-E82627F65183}"/>
          </ac:spMkLst>
        </pc:spChg>
        <pc:spChg chg="add">
          <ac:chgData name="Frank Popielas" userId="8bde8bc4-09fa-4e1a-8347-94be4a10b8e6" providerId="ADAL" clId="{7D724A0C-CE33-4265-A2D1-51BE6F8234C5}" dt="2020-03-09T19:26:09.375" v="1047"/>
          <ac:spMkLst>
            <pc:docMk/>
            <pc:sldMk cId="28447776" sldId="281"/>
            <ac:spMk id="4" creationId="{C7B81B81-7E85-4936-B49A-A2FB0C244317}"/>
          </ac:spMkLst>
        </pc:spChg>
        <pc:spChg chg="add mod">
          <ac:chgData name="Frank Popielas" userId="8bde8bc4-09fa-4e1a-8347-94be4a10b8e6" providerId="ADAL" clId="{7D724A0C-CE33-4265-A2D1-51BE6F8234C5}" dt="2020-03-09T19:37:25.413" v="1409" actId="164"/>
          <ac:spMkLst>
            <pc:docMk/>
            <pc:sldMk cId="28447776" sldId="281"/>
            <ac:spMk id="5" creationId="{A0379708-AC51-417F-AD55-2662D4AA9014}"/>
          </ac:spMkLst>
        </pc:spChg>
        <pc:grpChg chg="add mod">
          <ac:chgData name="Frank Popielas" userId="8bde8bc4-09fa-4e1a-8347-94be4a10b8e6" providerId="ADAL" clId="{7D724A0C-CE33-4265-A2D1-51BE6F8234C5}" dt="2020-03-09T19:37:25.413" v="1409" actId="164"/>
          <ac:grpSpMkLst>
            <pc:docMk/>
            <pc:sldMk cId="28447776" sldId="281"/>
            <ac:grpSpMk id="8" creationId="{B2795ABB-1C2C-473E-96D4-9082FCD5A31C}"/>
          </ac:grpSpMkLst>
        </pc:grpChg>
        <pc:cxnChg chg="add mod">
          <ac:chgData name="Frank Popielas" userId="8bde8bc4-09fa-4e1a-8347-94be4a10b8e6" providerId="ADAL" clId="{7D724A0C-CE33-4265-A2D1-51BE6F8234C5}" dt="2020-03-09T19:37:25.413" v="1409" actId="164"/>
          <ac:cxnSpMkLst>
            <pc:docMk/>
            <pc:sldMk cId="28447776" sldId="281"/>
            <ac:cxnSpMk id="7" creationId="{57F62979-0CF6-4A2C-9C03-A22757206B87}"/>
          </ac:cxnSpMkLst>
        </pc:cxnChg>
      </pc:sldChg>
      <pc:sldChg chg="addSp delSp modSp add">
        <pc:chgData name="Frank Popielas" userId="8bde8bc4-09fa-4e1a-8347-94be4a10b8e6" providerId="ADAL" clId="{7D724A0C-CE33-4265-A2D1-51BE6F8234C5}" dt="2020-03-09T19:31:03.019" v="1111" actId="1076"/>
        <pc:sldMkLst>
          <pc:docMk/>
          <pc:sldMk cId="1401160808" sldId="282"/>
        </pc:sldMkLst>
        <pc:spChg chg="mod">
          <ac:chgData name="Frank Popielas" userId="8bde8bc4-09fa-4e1a-8347-94be4a10b8e6" providerId="ADAL" clId="{7D724A0C-CE33-4265-A2D1-51BE6F8234C5}" dt="2020-03-09T19:30:57.652" v="1110" actId="1076"/>
          <ac:spMkLst>
            <pc:docMk/>
            <pc:sldMk cId="1401160808" sldId="282"/>
            <ac:spMk id="2" creationId="{87437FC7-E05C-4DB2-B107-DA3EF1C0A886}"/>
          </ac:spMkLst>
        </pc:spChg>
        <pc:spChg chg="del">
          <ac:chgData name="Frank Popielas" userId="8bde8bc4-09fa-4e1a-8347-94be4a10b8e6" providerId="ADAL" clId="{7D724A0C-CE33-4265-A2D1-51BE6F8234C5}" dt="2020-03-09T19:27:50.419" v="1091"/>
          <ac:spMkLst>
            <pc:docMk/>
            <pc:sldMk cId="1401160808" sldId="282"/>
            <ac:spMk id="3" creationId="{108A0808-5CEE-4380-9D7E-BF5974E65C30}"/>
          </ac:spMkLst>
        </pc:spChg>
        <pc:spChg chg="add mod">
          <ac:chgData name="Frank Popielas" userId="8bde8bc4-09fa-4e1a-8347-94be4a10b8e6" providerId="ADAL" clId="{7D724A0C-CE33-4265-A2D1-51BE6F8234C5}" dt="2020-03-09T19:28:05.045" v="1096" actId="1076"/>
          <ac:spMkLst>
            <pc:docMk/>
            <pc:sldMk cId="1401160808" sldId="282"/>
            <ac:spMk id="5" creationId="{62578E4C-0CF9-408A-9214-8AF184219953}"/>
          </ac:spMkLst>
        </pc:spChg>
        <pc:graphicFrameChg chg="add mod modGraphic">
          <ac:chgData name="Frank Popielas" userId="8bde8bc4-09fa-4e1a-8347-94be4a10b8e6" providerId="ADAL" clId="{7D724A0C-CE33-4265-A2D1-51BE6F8234C5}" dt="2020-03-09T19:31:03.019" v="1111" actId="1076"/>
          <ac:graphicFrameMkLst>
            <pc:docMk/>
            <pc:sldMk cId="1401160808" sldId="282"/>
            <ac:graphicFrameMk id="4" creationId="{517C817B-8712-40C2-BDAE-2DEEA3BBC079}"/>
          </ac:graphicFrameMkLst>
        </pc:graphicFrameChg>
      </pc:sldChg>
      <pc:sldChg chg="modSp add">
        <pc:chgData name="Frank Popielas" userId="8bde8bc4-09fa-4e1a-8347-94be4a10b8e6" providerId="ADAL" clId="{7D724A0C-CE33-4265-A2D1-51BE6F8234C5}" dt="2020-03-09T19:32:35.850" v="1162" actId="1076"/>
        <pc:sldMkLst>
          <pc:docMk/>
          <pc:sldMk cId="2715125775" sldId="283"/>
        </pc:sldMkLst>
        <pc:spChg chg="mod">
          <ac:chgData name="Frank Popielas" userId="8bde8bc4-09fa-4e1a-8347-94be4a10b8e6" providerId="ADAL" clId="{7D724A0C-CE33-4265-A2D1-51BE6F8234C5}" dt="2020-03-09T19:32:24.996" v="1157" actId="20577"/>
          <ac:spMkLst>
            <pc:docMk/>
            <pc:sldMk cId="2715125775" sldId="283"/>
            <ac:spMk id="2" creationId="{8630418F-0969-4041-9861-1F8FF0E1D7B2}"/>
          </ac:spMkLst>
        </pc:spChg>
        <pc:spChg chg="mod">
          <ac:chgData name="Frank Popielas" userId="8bde8bc4-09fa-4e1a-8347-94be4a10b8e6" providerId="ADAL" clId="{7D724A0C-CE33-4265-A2D1-51BE6F8234C5}" dt="2020-03-09T19:32:35.850" v="1162" actId="1076"/>
          <ac:spMkLst>
            <pc:docMk/>
            <pc:sldMk cId="2715125775" sldId="283"/>
            <ac:spMk id="3" creationId="{D1109DD1-A1DA-4B17-B3B9-B3352BDEBA1F}"/>
          </ac:spMkLst>
        </pc:spChg>
      </pc:sldChg>
      <pc:sldChg chg="modSp add">
        <pc:chgData name="Frank Popielas" userId="8bde8bc4-09fa-4e1a-8347-94be4a10b8e6" providerId="ADAL" clId="{7D724A0C-CE33-4265-A2D1-51BE6F8234C5}" dt="2020-03-09T19:40:42.714" v="1439" actId="1076"/>
        <pc:sldMkLst>
          <pc:docMk/>
          <pc:sldMk cId="1339024608" sldId="284"/>
        </pc:sldMkLst>
        <pc:spChg chg="mod">
          <ac:chgData name="Frank Popielas" userId="8bde8bc4-09fa-4e1a-8347-94be4a10b8e6" providerId="ADAL" clId="{7D724A0C-CE33-4265-A2D1-51BE6F8234C5}" dt="2020-03-09T19:40:29.726" v="1434" actId="20577"/>
          <ac:spMkLst>
            <pc:docMk/>
            <pc:sldMk cId="1339024608" sldId="284"/>
            <ac:spMk id="2" creationId="{C48381DA-A528-4A45-8CA9-097869EB61B5}"/>
          </ac:spMkLst>
        </pc:spChg>
        <pc:spChg chg="mod">
          <ac:chgData name="Frank Popielas" userId="8bde8bc4-09fa-4e1a-8347-94be4a10b8e6" providerId="ADAL" clId="{7D724A0C-CE33-4265-A2D1-51BE6F8234C5}" dt="2020-03-09T19:40:42.714" v="1439" actId="1076"/>
          <ac:spMkLst>
            <pc:docMk/>
            <pc:sldMk cId="1339024608" sldId="284"/>
            <ac:spMk id="3" creationId="{70EB82FE-FBF4-459D-A03F-06F35125C781}"/>
          </ac:spMkLst>
        </pc:spChg>
      </pc:sldChg>
      <pc:sldChg chg="modSp add">
        <pc:chgData name="Frank Popielas" userId="8bde8bc4-09fa-4e1a-8347-94be4a10b8e6" providerId="ADAL" clId="{7D724A0C-CE33-4265-A2D1-51BE6F8234C5}" dt="2020-03-09T19:43:32.794" v="1458" actId="1076"/>
        <pc:sldMkLst>
          <pc:docMk/>
          <pc:sldMk cId="1135208022" sldId="285"/>
        </pc:sldMkLst>
        <pc:spChg chg="mod">
          <ac:chgData name="Frank Popielas" userId="8bde8bc4-09fa-4e1a-8347-94be4a10b8e6" providerId="ADAL" clId="{7D724A0C-CE33-4265-A2D1-51BE6F8234C5}" dt="2020-03-09T19:41:36.554" v="1442" actId="20577"/>
          <ac:spMkLst>
            <pc:docMk/>
            <pc:sldMk cId="1135208022" sldId="285"/>
            <ac:spMk id="2" creationId="{247FB016-7537-44BC-AA0A-C903CF2106D3}"/>
          </ac:spMkLst>
        </pc:spChg>
        <pc:spChg chg="mod">
          <ac:chgData name="Frank Popielas" userId="8bde8bc4-09fa-4e1a-8347-94be4a10b8e6" providerId="ADAL" clId="{7D724A0C-CE33-4265-A2D1-51BE6F8234C5}" dt="2020-03-09T19:43:13.672" v="1454" actId="1076"/>
          <ac:spMkLst>
            <pc:docMk/>
            <pc:sldMk cId="1135208022" sldId="285"/>
            <ac:spMk id="3" creationId="{A59B786F-E204-42BB-A956-1459CB75F7F3}"/>
          </ac:spMkLst>
        </pc:spChg>
        <pc:picChg chg="mod">
          <ac:chgData name="Frank Popielas" userId="8bde8bc4-09fa-4e1a-8347-94be4a10b8e6" providerId="ADAL" clId="{7D724A0C-CE33-4265-A2D1-51BE6F8234C5}" dt="2020-03-09T19:43:32.794" v="1458" actId="1076"/>
          <ac:picMkLst>
            <pc:docMk/>
            <pc:sldMk cId="1135208022" sldId="285"/>
            <ac:picMk id="4" creationId="{3E6F2D71-E43E-40EF-8F25-441D4D24C8F3}"/>
          </ac:picMkLst>
        </pc:picChg>
      </pc:sldChg>
    </pc:docChg>
  </pc:docChgLst>
  <pc:docChgLst>
    <pc:chgData name="Frank Popielas" userId="8bde8bc4-09fa-4e1a-8347-94be4a10b8e6" providerId="ADAL" clId="{211102D9-D4DA-4364-B22B-19C7432741B8}"/>
    <pc:docChg chg="custSel addSld delSld modSld">
      <pc:chgData name="Frank Popielas" userId="8bde8bc4-09fa-4e1a-8347-94be4a10b8e6" providerId="ADAL" clId="{211102D9-D4DA-4364-B22B-19C7432741B8}" dt="2020-01-24T18:48:54.805" v="821"/>
      <pc:docMkLst>
        <pc:docMk/>
      </pc:docMkLst>
      <pc:sldChg chg="modSp">
        <pc:chgData name="Frank Popielas" userId="8bde8bc4-09fa-4e1a-8347-94be4a10b8e6" providerId="ADAL" clId="{211102D9-D4DA-4364-B22B-19C7432741B8}" dt="2020-01-24T18:36:48.836" v="296" actId="27636"/>
        <pc:sldMkLst>
          <pc:docMk/>
          <pc:sldMk cId="2406002704" sldId="261"/>
        </pc:sldMkLst>
        <pc:spChg chg="mod">
          <ac:chgData name="Frank Popielas" userId="8bde8bc4-09fa-4e1a-8347-94be4a10b8e6" providerId="ADAL" clId="{211102D9-D4DA-4364-B22B-19C7432741B8}" dt="2020-01-24T18:36:48.836" v="296" actId="27636"/>
          <ac:spMkLst>
            <pc:docMk/>
            <pc:sldMk cId="2406002704" sldId="261"/>
            <ac:spMk id="3" creationId="{654FD0CC-400F-463D-9699-9CD4142A6466}"/>
          </ac:spMkLst>
        </pc:spChg>
      </pc:sldChg>
      <pc:sldChg chg="addSp modSp modAnim">
        <pc:chgData name="Frank Popielas" userId="8bde8bc4-09fa-4e1a-8347-94be4a10b8e6" providerId="ADAL" clId="{211102D9-D4DA-4364-B22B-19C7432741B8}" dt="2020-01-24T18:48:54.805" v="821"/>
        <pc:sldMkLst>
          <pc:docMk/>
          <pc:sldMk cId="1240810035" sldId="265"/>
        </pc:sldMkLst>
        <pc:spChg chg="mod">
          <ac:chgData name="Frank Popielas" userId="8bde8bc4-09fa-4e1a-8347-94be4a10b8e6" providerId="ADAL" clId="{211102D9-D4DA-4364-B22B-19C7432741B8}" dt="2020-01-24T18:48:13.646" v="815" actId="1076"/>
          <ac:spMkLst>
            <pc:docMk/>
            <pc:sldMk cId="1240810035" sldId="265"/>
            <ac:spMk id="16" creationId="{E7659120-B943-4E4C-9670-E9CCE421BB7A}"/>
          </ac:spMkLst>
        </pc:spChg>
        <pc:spChg chg="mod">
          <ac:chgData name="Frank Popielas" userId="8bde8bc4-09fa-4e1a-8347-94be4a10b8e6" providerId="ADAL" clId="{211102D9-D4DA-4364-B22B-19C7432741B8}" dt="2020-01-24T18:29:22.170" v="15" actId="14100"/>
          <ac:spMkLst>
            <pc:docMk/>
            <pc:sldMk cId="1240810035" sldId="265"/>
            <ac:spMk id="20" creationId="{9C1EA280-9018-4BC3-95E6-B59D26051225}"/>
          </ac:spMkLst>
        </pc:spChg>
        <pc:spChg chg="mod">
          <ac:chgData name="Frank Popielas" userId="8bde8bc4-09fa-4e1a-8347-94be4a10b8e6" providerId="ADAL" clId="{211102D9-D4DA-4364-B22B-19C7432741B8}" dt="2020-01-24T18:48:10.027" v="814" actId="688"/>
          <ac:spMkLst>
            <pc:docMk/>
            <pc:sldMk cId="1240810035" sldId="265"/>
            <ac:spMk id="21" creationId="{4819A691-D87B-4DBF-900E-756309549845}"/>
          </ac:spMkLst>
        </pc:spChg>
        <pc:spChg chg="mod">
          <ac:chgData name="Frank Popielas" userId="8bde8bc4-09fa-4e1a-8347-94be4a10b8e6" providerId="ADAL" clId="{211102D9-D4DA-4364-B22B-19C7432741B8}" dt="2020-01-24T18:46:14.540" v="807" actId="1076"/>
          <ac:spMkLst>
            <pc:docMk/>
            <pc:sldMk cId="1240810035" sldId="265"/>
            <ac:spMk id="24" creationId="{A18CFA1E-B780-4220-B4F2-154660D3EBBF}"/>
          </ac:spMkLst>
        </pc:spChg>
        <pc:spChg chg="mod">
          <ac:chgData name="Frank Popielas" userId="8bde8bc4-09fa-4e1a-8347-94be4a10b8e6" providerId="ADAL" clId="{211102D9-D4DA-4364-B22B-19C7432741B8}" dt="2020-01-24T18:30:31.814" v="21" actId="14100"/>
          <ac:spMkLst>
            <pc:docMk/>
            <pc:sldMk cId="1240810035" sldId="265"/>
            <ac:spMk id="26" creationId="{5EE038B6-8014-4B1B-BE5F-552CF4AD482B}"/>
          </ac:spMkLst>
        </pc:spChg>
        <pc:spChg chg="mod">
          <ac:chgData name="Frank Popielas" userId="8bde8bc4-09fa-4e1a-8347-94be4a10b8e6" providerId="ADAL" clId="{211102D9-D4DA-4364-B22B-19C7432741B8}" dt="2020-01-24T18:28:24.336" v="9" actId="1076"/>
          <ac:spMkLst>
            <pc:docMk/>
            <pc:sldMk cId="1240810035" sldId="265"/>
            <ac:spMk id="28" creationId="{10741033-2C70-4972-992B-FE54767DBCBC}"/>
          </ac:spMkLst>
        </pc:spChg>
        <pc:spChg chg="mod">
          <ac:chgData name="Frank Popielas" userId="8bde8bc4-09fa-4e1a-8347-94be4a10b8e6" providerId="ADAL" clId="{211102D9-D4DA-4364-B22B-19C7432741B8}" dt="2020-01-24T18:29:14.408" v="14" actId="1076"/>
          <ac:spMkLst>
            <pc:docMk/>
            <pc:sldMk cId="1240810035" sldId="265"/>
            <ac:spMk id="30" creationId="{9A1CB6CE-9F6C-4114-A463-8AF581C50210}"/>
          </ac:spMkLst>
        </pc:spChg>
        <pc:spChg chg="add mod">
          <ac:chgData name="Frank Popielas" userId="8bde8bc4-09fa-4e1a-8347-94be4a10b8e6" providerId="ADAL" clId="{211102D9-D4DA-4364-B22B-19C7432741B8}" dt="2020-01-24T18:29:35.116" v="19" actId="1076"/>
          <ac:spMkLst>
            <pc:docMk/>
            <pc:sldMk cId="1240810035" sldId="265"/>
            <ac:spMk id="31" creationId="{4A125332-F147-4C2E-BBDF-2715820F8D1F}"/>
          </ac:spMkLst>
        </pc:spChg>
        <pc:spChg chg="add mod">
          <ac:chgData name="Frank Popielas" userId="8bde8bc4-09fa-4e1a-8347-94be4a10b8e6" providerId="ADAL" clId="{211102D9-D4DA-4364-B22B-19C7432741B8}" dt="2020-01-24T18:46:01.666" v="804" actId="1076"/>
          <ac:spMkLst>
            <pc:docMk/>
            <pc:sldMk cId="1240810035" sldId="265"/>
            <ac:spMk id="32" creationId="{82C19A39-3C34-4B60-A091-AA8D594E8CE5}"/>
          </ac:spMkLst>
        </pc:spChg>
        <pc:spChg chg="add mod">
          <ac:chgData name="Frank Popielas" userId="8bde8bc4-09fa-4e1a-8347-94be4a10b8e6" providerId="ADAL" clId="{211102D9-D4DA-4364-B22B-19C7432741B8}" dt="2020-01-24T18:46:24.571" v="811" actId="1076"/>
          <ac:spMkLst>
            <pc:docMk/>
            <pc:sldMk cId="1240810035" sldId="265"/>
            <ac:spMk id="33" creationId="{C60F5E24-A926-438B-93F5-4D094A47171E}"/>
          </ac:spMkLst>
        </pc:spChg>
        <pc:graphicFrameChg chg="mod">
          <ac:chgData name="Frank Popielas" userId="8bde8bc4-09fa-4e1a-8347-94be4a10b8e6" providerId="ADAL" clId="{211102D9-D4DA-4364-B22B-19C7432741B8}" dt="2020-01-24T18:28:20.267" v="8"/>
          <ac:graphicFrameMkLst>
            <pc:docMk/>
            <pc:sldMk cId="1240810035" sldId="265"/>
            <ac:graphicFrameMk id="15" creationId="{9287855F-EAAA-45CA-9E68-A1E6804EF63F}"/>
          </ac:graphicFrameMkLst>
        </pc:graphicFrameChg>
      </pc:sldChg>
      <pc:sldChg chg="modSp">
        <pc:chgData name="Frank Popielas" userId="8bde8bc4-09fa-4e1a-8347-94be4a10b8e6" providerId="ADAL" clId="{211102D9-D4DA-4364-B22B-19C7432741B8}" dt="2020-01-24T18:41:17.857" v="479" actId="6549"/>
        <pc:sldMkLst>
          <pc:docMk/>
          <pc:sldMk cId="2202476251" sldId="267"/>
        </pc:sldMkLst>
        <pc:spChg chg="mod">
          <ac:chgData name="Frank Popielas" userId="8bde8bc4-09fa-4e1a-8347-94be4a10b8e6" providerId="ADAL" clId="{211102D9-D4DA-4364-B22B-19C7432741B8}" dt="2020-01-24T18:36:09.124" v="291" actId="20577"/>
          <ac:spMkLst>
            <pc:docMk/>
            <pc:sldMk cId="2202476251" sldId="267"/>
            <ac:spMk id="2" creationId="{A15EE5BE-405B-4B8C-AFC7-C3F9A59360BA}"/>
          </ac:spMkLst>
        </pc:spChg>
        <pc:spChg chg="mod">
          <ac:chgData name="Frank Popielas" userId="8bde8bc4-09fa-4e1a-8347-94be4a10b8e6" providerId="ADAL" clId="{211102D9-D4DA-4364-B22B-19C7432741B8}" dt="2020-01-24T18:41:17.857" v="479" actId="6549"/>
          <ac:spMkLst>
            <pc:docMk/>
            <pc:sldMk cId="2202476251" sldId="267"/>
            <ac:spMk id="3" creationId="{FEA8198A-0A91-47F6-9790-13F498E54497}"/>
          </ac:spMkLst>
        </pc:spChg>
      </pc:sldChg>
      <pc:sldChg chg="modSp">
        <pc:chgData name="Frank Popielas" userId="8bde8bc4-09fa-4e1a-8347-94be4a10b8e6" providerId="ADAL" clId="{211102D9-D4DA-4364-B22B-19C7432741B8}" dt="2020-01-24T18:44:26.820" v="729" actId="27636"/>
        <pc:sldMkLst>
          <pc:docMk/>
          <pc:sldMk cId="708823898" sldId="268"/>
        </pc:sldMkLst>
        <pc:spChg chg="mod">
          <ac:chgData name="Frank Popielas" userId="8bde8bc4-09fa-4e1a-8347-94be4a10b8e6" providerId="ADAL" clId="{211102D9-D4DA-4364-B22B-19C7432741B8}" dt="2020-01-24T18:44:26.820" v="729" actId="27636"/>
          <ac:spMkLst>
            <pc:docMk/>
            <pc:sldMk cId="708823898" sldId="268"/>
            <ac:spMk id="3" creationId="{128EEC98-2EDC-4B9B-9DDD-E7DA7A361E5F}"/>
          </ac:spMkLst>
        </pc:spChg>
      </pc:sldChg>
      <pc:sldChg chg="del">
        <pc:chgData name="Frank Popielas" userId="8bde8bc4-09fa-4e1a-8347-94be4a10b8e6" providerId="ADAL" clId="{211102D9-D4DA-4364-B22B-19C7432741B8}" dt="2020-01-24T18:44:51.839" v="730" actId="47"/>
        <pc:sldMkLst>
          <pc:docMk/>
          <pc:sldMk cId="2966648339" sldId="276"/>
        </pc:sldMkLst>
      </pc:sldChg>
      <pc:sldChg chg="modSp">
        <pc:chgData name="Frank Popielas" userId="8bde8bc4-09fa-4e1a-8347-94be4a10b8e6" providerId="ADAL" clId="{211102D9-D4DA-4364-B22B-19C7432741B8}" dt="2020-01-24T18:27:52.286" v="2" actId="1076"/>
        <pc:sldMkLst>
          <pc:docMk/>
          <pc:sldMk cId="2450940894" sldId="278"/>
        </pc:sldMkLst>
        <pc:spChg chg="mod">
          <ac:chgData name="Frank Popielas" userId="8bde8bc4-09fa-4e1a-8347-94be4a10b8e6" providerId="ADAL" clId="{211102D9-D4DA-4364-B22B-19C7432741B8}" dt="2020-01-24T18:27:52.286" v="2" actId="1076"/>
          <ac:spMkLst>
            <pc:docMk/>
            <pc:sldMk cId="2450940894" sldId="278"/>
            <ac:spMk id="4" creationId="{62CAFE53-F7EB-4976-9011-80359202B93F}"/>
          </ac:spMkLst>
        </pc:spChg>
      </pc:sldChg>
      <pc:sldChg chg="modSp add">
        <pc:chgData name="Frank Popielas" userId="8bde8bc4-09fa-4e1a-8347-94be4a10b8e6" providerId="ADAL" clId="{211102D9-D4DA-4364-B22B-19C7432741B8}" dt="2020-01-24T18:35:11.760" v="272" actId="27636"/>
        <pc:sldMkLst>
          <pc:docMk/>
          <pc:sldMk cId="1817048566" sldId="279"/>
        </pc:sldMkLst>
        <pc:spChg chg="mod">
          <ac:chgData name="Frank Popielas" userId="8bde8bc4-09fa-4e1a-8347-94be4a10b8e6" providerId="ADAL" clId="{211102D9-D4DA-4364-B22B-19C7432741B8}" dt="2020-01-24T18:31:34.829" v="27" actId="20577"/>
          <ac:spMkLst>
            <pc:docMk/>
            <pc:sldMk cId="1817048566" sldId="279"/>
            <ac:spMk id="2" creationId="{22052FC6-2EDC-4DBD-9644-F88BDF32DB61}"/>
          </ac:spMkLst>
        </pc:spChg>
        <pc:spChg chg="mod">
          <ac:chgData name="Frank Popielas" userId="8bde8bc4-09fa-4e1a-8347-94be4a10b8e6" providerId="ADAL" clId="{211102D9-D4DA-4364-B22B-19C7432741B8}" dt="2020-01-24T18:35:11.760" v="272" actId="27636"/>
          <ac:spMkLst>
            <pc:docMk/>
            <pc:sldMk cId="1817048566" sldId="279"/>
            <ac:spMk id="3" creationId="{654FD0CC-400F-463D-9699-9CD4142A64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E444-B580-4ADD-9A65-559FA8F861B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3B033-63F2-4606-9F63-5D9EB75FB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1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AFEMS logo hi 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7788"/>
            <a:ext cx="3788834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7518401" y="1143001"/>
            <a:ext cx="44831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black"/>
                </a:solidFill>
              </a:rPr>
              <a:t>www.nafems.org</a:t>
            </a:r>
          </a:p>
        </p:txBody>
      </p:sp>
      <p:pic>
        <p:nvPicPr>
          <p:cNvPr id="6" name="Picture 7" descr="INCOSELogo_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7" y="77788"/>
            <a:ext cx="208068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0" y="1143000"/>
            <a:ext cx="24511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black"/>
                </a:solidFill>
              </a:rPr>
              <a:t>www.incose.org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1"/>
          </p:nvPr>
        </p:nvSpPr>
        <p:spPr>
          <a:xfrm>
            <a:off x="8331200" y="6400800"/>
            <a:ext cx="1828800" cy="30480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E1ABB6F-D922-4018-A6C6-4164EE66C8F2}" type="datetimeFigureOut">
              <a:rPr lang="en-US" smtClean="0"/>
              <a:t>3/9/2020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1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181600" y="6400801"/>
            <a:ext cx="1828800" cy="307975"/>
          </a:xfrm>
          <a:prstGeom prst="rect">
            <a:avLst/>
          </a:prstGeom>
          <a:ln/>
        </p:spPr>
        <p:txBody>
          <a:bodyPr/>
          <a:lstStyle>
            <a:lvl1pPr algn="ctr">
              <a:defRPr sz="1200"/>
            </a:lvl1pPr>
          </a:lstStyle>
          <a:p>
            <a:fld id="{1C853847-7B01-41C2-8657-A51907183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2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181600" y="6477000"/>
            <a:ext cx="1828800" cy="307975"/>
          </a:xfrm>
          <a:prstGeom prst="rect">
            <a:avLst/>
          </a:prstGeom>
          <a:ln/>
        </p:spPr>
        <p:txBody>
          <a:bodyPr/>
          <a:lstStyle>
            <a:lvl1pPr algn="ctr">
              <a:defRPr sz="1200"/>
            </a:lvl1pPr>
          </a:lstStyle>
          <a:p>
            <a:fld id="{1C853847-7B01-41C2-8657-A51907183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2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181600" y="6400800"/>
            <a:ext cx="18288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C853847-7B01-41C2-8657-A51907183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7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74" y="6248400"/>
            <a:ext cx="1543051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8400"/>
            <a:ext cx="863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quarter" idx="2"/>
          </p:nvPr>
        </p:nvSpPr>
        <p:spPr>
          <a:xfrm>
            <a:off x="8331200" y="6400800"/>
            <a:ext cx="1828800" cy="30480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E1ABB6F-D922-4018-A6C6-4164EE66C8F2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181600" y="6400801"/>
            <a:ext cx="1828800" cy="307975"/>
          </a:xfrm>
          <a:prstGeom prst="rect">
            <a:avLst/>
          </a:prstGeom>
          <a:ln/>
        </p:spPr>
        <p:txBody>
          <a:bodyPr/>
          <a:lstStyle>
            <a:lvl1pPr algn="ctr">
              <a:defRPr sz="1200"/>
            </a:lvl1pPr>
          </a:lstStyle>
          <a:p>
            <a:fld id="{1C853847-7B01-41C2-8657-A51907183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4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1" fontAlgn="base" hangingPunct="1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1" fontAlgn="base" hangingPunct="1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1" fontAlgn="base" hangingPunct="1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1" fontAlgn="base" hangingPunct="1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1" fontAlgn="base" hangingPunct="1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fems.org/events/nafems/2020/caase20/call_for_abstracts/content_line_up/" TargetMode="External"/><Relationship Id="rId2" Type="http://schemas.openxmlformats.org/officeDocument/2006/relationships/hyperlink" Target="https://www.nafems.org/events/nafems/2020/caase2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7DA9-5259-4B85-AC2F-615D7D6F6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610" y="1180563"/>
            <a:ext cx="10363200" cy="1470025"/>
          </a:xfrm>
        </p:spPr>
        <p:txBody>
          <a:bodyPr/>
          <a:lstStyle/>
          <a:p>
            <a:r>
              <a:rPr lang="en-US" dirty="0"/>
              <a:t>SMSWG – CAASE20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7501E-6D20-4DFE-8276-7080B1854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010" y="2162224"/>
            <a:ext cx="8534400" cy="1752600"/>
          </a:xfrm>
        </p:spPr>
        <p:txBody>
          <a:bodyPr/>
          <a:lstStyle/>
          <a:p>
            <a:r>
              <a:rPr lang="en-US" dirty="0"/>
              <a:t>March 10, 2020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11CDC-9625-4F87-9C49-13822725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66" y="2770904"/>
            <a:ext cx="9525467" cy="40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4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381DA-A528-4A45-8CA9-097869EB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for CAASE20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B82FE-FBF4-459D-A03F-06F35125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7568"/>
            <a:ext cx="10972800" cy="38523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conference will cover a wide range of topics, addressing every aspect of engineering analysis and simulation during a 2.5-day program. The four key themes this conference will address: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Driving the Design of Physical Systems, Components &amp; Products</a:t>
            </a:r>
          </a:p>
          <a:p>
            <a:r>
              <a:rPr lang="en-US" dirty="0"/>
              <a:t>Implementing Simulation Governance &amp; Democratization</a:t>
            </a:r>
          </a:p>
          <a:p>
            <a:r>
              <a:rPr lang="en-US" dirty="0"/>
              <a:t>Advancing Manufacturing Processes &amp; Additive Manufacturing</a:t>
            </a:r>
          </a:p>
          <a:p>
            <a:r>
              <a:rPr lang="en-US" dirty="0"/>
              <a:t>Addressing Business Strategies &amp; Challenges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2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3FBC-A797-47EC-8928-6CA86671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at CAASE20 - 1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2DCF3-4726-4927-9EC6-E82627F65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b="1" dirty="0"/>
              <a:t>Additive Manufacturing</a:t>
            </a:r>
          </a:p>
          <a:p>
            <a:r>
              <a:rPr lang="en-US" dirty="0"/>
              <a:t>Advanced Composites</a:t>
            </a:r>
          </a:p>
          <a:p>
            <a:r>
              <a:rPr lang="en-US" b="1" dirty="0"/>
              <a:t>Advanced Information Technologies </a:t>
            </a:r>
            <a:r>
              <a:rPr lang="en-US" dirty="0"/>
              <a:t>*</a:t>
            </a:r>
            <a:endParaRPr lang="en-US" b="1" dirty="0"/>
          </a:p>
          <a:p>
            <a:r>
              <a:rPr lang="en-US" u="sng" dirty="0"/>
              <a:t>Advanced Materials Engineering</a:t>
            </a:r>
          </a:p>
          <a:p>
            <a:r>
              <a:rPr lang="en-US" dirty="0"/>
              <a:t>CAE Tactical &amp; Strategic Roadmaps</a:t>
            </a:r>
          </a:p>
          <a:p>
            <a:r>
              <a:rPr lang="en-US" u="sng" dirty="0"/>
              <a:t>CFD</a:t>
            </a:r>
          </a:p>
          <a:p>
            <a:r>
              <a:rPr lang="en-US" u="sng" dirty="0"/>
              <a:t>Collaboration/Data Sharing throughout the extended Enterprise </a:t>
            </a:r>
            <a:r>
              <a:rPr lang="en-US" dirty="0"/>
              <a:t>*</a:t>
            </a:r>
            <a:endParaRPr lang="en-US" u="sng" dirty="0"/>
          </a:p>
          <a:p>
            <a:r>
              <a:rPr lang="en-US" u="sng" dirty="0"/>
              <a:t>Cultural Challenges </a:t>
            </a:r>
            <a:r>
              <a:rPr lang="en-US" dirty="0"/>
              <a:t>*</a:t>
            </a:r>
            <a:endParaRPr lang="en-US" u="sng" dirty="0"/>
          </a:p>
          <a:p>
            <a:r>
              <a:rPr lang="en-US" dirty="0"/>
              <a:t>Data Management</a:t>
            </a:r>
          </a:p>
          <a:p>
            <a:r>
              <a:rPr lang="en-US" u="sng" dirty="0"/>
              <a:t>Democratization</a:t>
            </a:r>
            <a:r>
              <a:rPr lang="en-US" dirty="0"/>
              <a:t> *</a:t>
            </a:r>
            <a:endParaRPr lang="en-US" u="sng" dirty="0"/>
          </a:p>
          <a:p>
            <a:r>
              <a:rPr lang="en-US" u="sng" dirty="0"/>
              <a:t>Electrical</a:t>
            </a:r>
          </a:p>
          <a:p>
            <a:r>
              <a:rPr lang="en-US" dirty="0"/>
              <a:t>Engagement of Simulation Engineering Executives *</a:t>
            </a:r>
          </a:p>
          <a:p>
            <a:r>
              <a:rPr lang="en-US" dirty="0"/>
              <a:t>Engineering Simulation Industry Standards &amp; Best Practices</a:t>
            </a:r>
          </a:p>
          <a:p>
            <a:r>
              <a:rPr lang="en-US" dirty="0"/>
              <a:t>High-Performance Computing Infrastructure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A5022B-2211-45F3-9F53-3897F438D959}"/>
              </a:ext>
            </a:extLst>
          </p:cNvPr>
          <p:cNvSpPr txBox="1"/>
          <p:nvPr/>
        </p:nvSpPr>
        <p:spPr>
          <a:xfrm>
            <a:off x="3501783" y="6261385"/>
            <a:ext cx="433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Topics of close interest to the SMSWG</a:t>
            </a:r>
          </a:p>
        </p:txBody>
      </p:sp>
    </p:spTree>
    <p:extLst>
      <p:ext uri="{BB962C8B-B14F-4D97-AF65-F5344CB8AC3E}">
        <p14:creationId xmlns:p14="http://schemas.microsoft.com/office/powerpoint/2010/main" val="229835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3FBC-A797-47EC-8928-6CA86671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at CAASE20 - 2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2DCF3-4726-4927-9EC6-E82627F6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037" y="1600201"/>
            <a:ext cx="11481254" cy="4525963"/>
          </a:xfrm>
        </p:spPr>
        <p:txBody>
          <a:bodyPr numCol="2">
            <a:normAutofit lnSpcReduction="10000"/>
          </a:bodyPr>
          <a:lstStyle/>
          <a:p>
            <a:r>
              <a:rPr lang="en-US" dirty="0"/>
              <a:t>Multibody Simulation</a:t>
            </a:r>
          </a:p>
          <a:p>
            <a:r>
              <a:rPr lang="en-US" b="1" dirty="0"/>
              <a:t>Multiscale &amp; Multiphysics Modeling &amp; Simulation</a:t>
            </a:r>
          </a:p>
          <a:p>
            <a:r>
              <a:rPr lang="en-US" dirty="0"/>
              <a:t>NVH</a:t>
            </a:r>
          </a:p>
          <a:p>
            <a:r>
              <a:rPr lang="en-US" b="1" dirty="0"/>
              <a:t>Optimization</a:t>
            </a:r>
          </a:p>
          <a:p>
            <a:r>
              <a:rPr lang="en-US" b="1" dirty="0"/>
              <a:t>Product Performance Lifecycle (PPL) Support </a:t>
            </a:r>
            <a:r>
              <a:rPr lang="en-US" dirty="0"/>
              <a:t>*</a:t>
            </a:r>
            <a:endParaRPr lang="en-US" u="sng" dirty="0"/>
          </a:p>
          <a:p>
            <a:r>
              <a:rPr lang="en-US" dirty="0"/>
              <a:t>Real-Time Simulation *</a:t>
            </a:r>
          </a:p>
          <a:p>
            <a:r>
              <a:rPr lang="en-US" u="sng" dirty="0"/>
              <a:t>Simulation of Manufacturing Methodologies &amp; Processes</a:t>
            </a:r>
          </a:p>
          <a:p>
            <a:r>
              <a:rPr lang="en-US" dirty="0"/>
              <a:t>Stochastics</a:t>
            </a:r>
          </a:p>
          <a:p>
            <a:r>
              <a:rPr lang="en-US" u="sng" dirty="0"/>
              <a:t>Structural Analysis</a:t>
            </a:r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Modeling &amp; Simulation</a:t>
            </a:r>
          </a:p>
          <a:p>
            <a:r>
              <a:rPr lang="en-US" dirty="0"/>
              <a:t>Thermal &amp; Thermo-Mechanical Analysis</a:t>
            </a:r>
          </a:p>
          <a:p>
            <a:r>
              <a:rPr lang="en-US" u="sng" dirty="0"/>
              <a:t>Uncertainty Quantification</a:t>
            </a:r>
            <a:r>
              <a:rPr lang="en-US" dirty="0"/>
              <a:t> *</a:t>
            </a:r>
            <a:endParaRPr lang="en-US" u="sng" dirty="0"/>
          </a:p>
          <a:p>
            <a:r>
              <a:rPr lang="en-US" b="1" dirty="0"/>
              <a:t>Verification &amp; Validation </a:t>
            </a:r>
            <a:r>
              <a:rPr lang="en-US" dirty="0"/>
              <a:t>*</a:t>
            </a:r>
          </a:p>
          <a:p>
            <a:r>
              <a:rPr lang="en-US" dirty="0"/>
              <a:t>Virtual &amp; Augmented Reality *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81B81-7E85-4936-B49A-A2FB0C244317}"/>
              </a:ext>
            </a:extLst>
          </p:cNvPr>
          <p:cNvSpPr txBox="1"/>
          <p:nvPr/>
        </p:nvSpPr>
        <p:spPr>
          <a:xfrm>
            <a:off x="3501783" y="6261385"/>
            <a:ext cx="433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Topics of close interest to the SMSWG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795ABB-1C2C-473E-96D4-9082FCD5A31C}"/>
              </a:ext>
            </a:extLst>
          </p:cNvPr>
          <p:cNvGrpSpPr/>
          <p:nvPr/>
        </p:nvGrpSpPr>
        <p:grpSpPr>
          <a:xfrm>
            <a:off x="3970867" y="1826221"/>
            <a:ext cx="7437554" cy="2036961"/>
            <a:chOff x="3970867" y="1826221"/>
            <a:chExt cx="7437554" cy="20369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379708-AC51-417F-AD55-2662D4AA9014}"/>
                </a:ext>
              </a:extLst>
            </p:cNvPr>
            <p:cNvSpPr txBox="1"/>
            <p:nvPr/>
          </p:nvSpPr>
          <p:spPr>
            <a:xfrm>
              <a:off x="4706073" y="1826221"/>
              <a:ext cx="6702348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Presentations and Roundtable on Digital Twin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Presentations on Digital Thread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….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7F62979-0CF6-4A2C-9C03-A22757206B87}"/>
                </a:ext>
              </a:extLst>
            </p:cNvPr>
            <p:cNvCxnSpPr/>
            <p:nvPr/>
          </p:nvCxnSpPr>
          <p:spPr>
            <a:xfrm flipH="1">
              <a:off x="3970867" y="3043767"/>
              <a:ext cx="702733" cy="8194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7FC7-E05C-4DB2-B107-DA3EF1C0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7" y="135480"/>
            <a:ext cx="10972800" cy="1143000"/>
          </a:xfrm>
        </p:spPr>
        <p:txBody>
          <a:bodyPr/>
          <a:lstStyle/>
          <a:p>
            <a:r>
              <a:rPr lang="en-US" dirty="0"/>
              <a:t>Presentations under the SMS Topic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7C817B-8712-40C2-BDAE-2DEEA3BBC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42721"/>
              </p:ext>
            </p:extLst>
          </p:nvPr>
        </p:nvGraphicFramePr>
        <p:xfrm>
          <a:off x="1483550" y="1278480"/>
          <a:ext cx="8784570" cy="4849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1751">
                  <a:extLst>
                    <a:ext uri="{9D8B030D-6E8A-4147-A177-3AD203B41FA5}">
                      <a16:colId xmlns:a16="http://schemas.microsoft.com/office/drawing/2014/main" val="1822826954"/>
                    </a:ext>
                  </a:extLst>
                </a:gridCol>
                <a:gridCol w="2172819">
                  <a:extLst>
                    <a:ext uri="{9D8B030D-6E8A-4147-A177-3AD203B41FA5}">
                      <a16:colId xmlns:a16="http://schemas.microsoft.com/office/drawing/2014/main" val="1844935170"/>
                    </a:ext>
                  </a:extLst>
                </a:gridCol>
              </a:tblGrid>
              <a:tr h="7215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Decreasing The Need For Prototyping By Taking A Coupled Approach To Complex Problems (J. Crist,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EnginSoft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USA;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Lvl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: 1)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 Modeling &amp; Simulation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07500"/>
                  </a:ext>
                </a:extLst>
              </a:tr>
              <a:tr h="536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System Simulation to Optimize Powertrain NVH (G.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Festag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, Ford Motor Company;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Lvl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: 2)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Systems Modeling &amp; Simulation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719920050"/>
                  </a:ext>
                </a:extLst>
              </a:tr>
              <a:tr h="536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Placeholder: Systems Thinking Webinar Series Panel Discussion (M. Panthaki, ARAS Corporation; Lvl: 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Systems Modeling &amp; Simulation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993438231"/>
                  </a:ext>
                </a:extLst>
              </a:tr>
              <a:tr h="536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0D and 1D Tools in Engineering Simulation – A Review (V. Soumoy, FLUIDS and C°; Lvl: 2)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Systems Modeling &amp; Simulation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337251363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Mission Focused MBSE (D. McCary, SAIC; Lvl: 1)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Systems Modeling &amp; Simulation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37313755"/>
                  </a:ext>
                </a:extLst>
              </a:tr>
              <a:tr h="7215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The Future of Performance Design with MBSE Approach Using the Example of an Electric Powertrain (T. Reimer, Dassault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Systemes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Deutschland GmbH;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Lvl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: 2)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Systems Modeling &amp; Simulation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18455199"/>
                  </a:ext>
                </a:extLst>
              </a:tr>
              <a:tr h="7215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Integrating Analysis with a Model-Based Feature Information Network (MFIN) (D. Seidensticker, MSC Software; Lvl: 1)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Systems Modeling &amp; Simulation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846031256"/>
                  </a:ext>
                </a:extLst>
              </a:tr>
              <a:tr h="7215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An Integrated Virtual Validation Approach for Advanced Front Lighting ADAS features (K. Zouani, Ford Motor Company; Lvl: 2)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Systems Modeling &amp; Simulation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43512204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2578E4C-0CF9-408A-9214-8AF184219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25842" y="-433205"/>
            <a:ext cx="13547287" cy="5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6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0418F-0969-4041-9861-1F8FF0E1D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Information &amp; Content Lineup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09DD1-A1DA-4B17-B3B9-B3352BDEB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3" y="2332568"/>
            <a:ext cx="10972800" cy="243416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https://www.nafems.org/events/nafems/2020/caase20/</a:t>
            </a: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https://www.nafems.org/events/nafems/2020/caase20/call_for_abstracts/content_line_up/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2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52FC6-2EDC-4DBD-9644-F88BDF32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17" y="123636"/>
            <a:ext cx="10972800" cy="857876"/>
          </a:xfrm>
        </p:spPr>
        <p:txBody>
          <a:bodyPr/>
          <a:lstStyle/>
          <a:p>
            <a:r>
              <a:rPr lang="en-US" dirty="0"/>
              <a:t>Further SMSWG Involvement at CAASE20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FD0CC-400F-463D-9699-9CD4142A6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57" y="1775725"/>
            <a:ext cx="11937534" cy="2025810"/>
          </a:xfrm>
        </p:spPr>
        <p:txBody>
          <a:bodyPr>
            <a:normAutofit/>
          </a:bodyPr>
          <a:lstStyle/>
          <a:p>
            <a:r>
              <a:rPr lang="en-US" dirty="0"/>
              <a:t>Presentation of the SMSWG to the conference</a:t>
            </a:r>
          </a:p>
          <a:p>
            <a:r>
              <a:rPr lang="en-US" dirty="0"/>
              <a:t>SMSWG meeting over lunch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0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B016-7537-44BC-AA0A-C903CF21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Dallara</a:t>
            </a:r>
            <a:r>
              <a:rPr lang="en-US" dirty="0"/>
              <a:t> IndyCar Factory Night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B786F-E204-42BB-A956-1459CB75F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92" y="1247562"/>
            <a:ext cx="10972800" cy="415682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We are excited to announce that attendees of </a:t>
            </a:r>
            <a:r>
              <a:rPr lang="en-US" b="1" dirty="0"/>
              <a:t>CAASE20</a:t>
            </a:r>
            <a:r>
              <a:rPr lang="en-US" dirty="0"/>
              <a:t> will have an opportunity to visit the </a:t>
            </a:r>
            <a:r>
              <a:rPr lang="en-US" dirty="0" err="1"/>
              <a:t>Dallar</a:t>
            </a:r>
            <a:r>
              <a:rPr lang="en-US" dirty="0"/>
              <a:t> IndyCar Factory, the exclusive chassis supplier to the NTT IndyCar series. Plan to spend a minimum of 2 hours exploring 23,000 square feet of interactive and hands-on exhibits centered around the engineering and technology of the world's fastest sport. </a:t>
            </a:r>
          </a:p>
          <a:p>
            <a:pPr marL="0" indent="0">
              <a:buNone/>
            </a:pPr>
            <a:r>
              <a:rPr lang="en-US" dirty="0"/>
              <a:t>Activities will include:</a:t>
            </a:r>
          </a:p>
          <a:p>
            <a:r>
              <a:rPr lang="en-US" dirty="0"/>
              <a:t>Full-Car Racing Simulators to experience the real feel of being behind the wheel of an IndyCar</a:t>
            </a:r>
          </a:p>
          <a:p>
            <a:r>
              <a:rPr lang="en-US" dirty="0"/>
              <a:t>The Pit Stop Challenge Competition using impact wrenches on a real IndyCar</a:t>
            </a:r>
          </a:p>
          <a:p>
            <a:r>
              <a:rPr lang="en-US" dirty="0"/>
              <a:t>Rides in a street legal IndyCar</a:t>
            </a:r>
          </a:p>
          <a:p>
            <a:r>
              <a:rPr lang="en-US" dirty="0" err="1"/>
              <a:t>Dallara</a:t>
            </a:r>
            <a:r>
              <a:rPr lang="en-US" dirty="0"/>
              <a:t> IndyCar Factory’s Interactive Area includes a theater and several educational displays that explain various components to building a state-of-the-art racing machine – a </a:t>
            </a:r>
            <a:r>
              <a:rPr lang="en-US" dirty="0" err="1"/>
              <a:t>Dallara</a:t>
            </a:r>
            <a:r>
              <a:rPr lang="en-US" dirty="0"/>
              <a:t> Indy Car</a:t>
            </a:r>
          </a:p>
          <a:p>
            <a:r>
              <a:rPr lang="en-US" dirty="0"/>
              <a:t>A </a:t>
            </a:r>
            <a:r>
              <a:rPr lang="en-US" dirty="0" err="1"/>
              <a:t>Dallara</a:t>
            </a:r>
            <a:r>
              <a:rPr lang="en-US" dirty="0"/>
              <a:t> Interactive Tour offers guest a behind the scenes look at the manufacturing process of a real </a:t>
            </a:r>
            <a:r>
              <a:rPr lang="en-US" dirty="0" err="1"/>
              <a:t>Dallara</a:t>
            </a:r>
            <a:r>
              <a:rPr lang="en-US" dirty="0"/>
              <a:t> Indy Car</a:t>
            </a:r>
          </a:p>
          <a:p>
            <a:r>
              <a:rPr lang="en-US" dirty="0"/>
              <a:t>Green screen photo with an IndyCar on the Yard of Bricks at the Indianapolis Motor Speedway to remember the evening. </a:t>
            </a:r>
          </a:p>
          <a:p>
            <a:r>
              <a:rPr lang="en-US" dirty="0"/>
              <a:t>We will provide bus transportation to/from the Indiana Convention Center and the </a:t>
            </a:r>
            <a:r>
              <a:rPr lang="en-US" dirty="0" err="1"/>
              <a:t>Dallara</a:t>
            </a:r>
            <a:r>
              <a:rPr lang="en-US" dirty="0"/>
              <a:t> IndyCar Factory (</a:t>
            </a:r>
            <a:r>
              <a:rPr lang="en-US" i="1" dirty="0"/>
              <a:t>7.4 mile distance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Upon arriving at the </a:t>
            </a:r>
            <a:r>
              <a:rPr lang="en-US" dirty="0" err="1"/>
              <a:t>Dallara</a:t>
            </a:r>
            <a:r>
              <a:rPr lang="en-US" dirty="0"/>
              <a:t> IndyCar Factory, participants will be treated to food and beverages (several meal options available, plus two drink tickets).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F2D71-E43E-40EF-8F25-441D4D24C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642" y="4622228"/>
            <a:ext cx="6314691" cy="213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08022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MS_WG_Roadmap_Draft_011416" id="{8067A828-F907-4F40-9072-67CC582A1CD4}" vid="{398B7BBB-3472-41F6-B540-2FE70883AF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64020C6C658A429AF039431A040073" ma:contentTypeVersion="9" ma:contentTypeDescription="Create a new document." ma:contentTypeScope="" ma:versionID="b4092e79d571c5cc8f79557910638c9f">
  <xsd:schema xmlns:xsd="http://www.w3.org/2001/XMLSchema" xmlns:xs="http://www.w3.org/2001/XMLSchema" xmlns:p="http://schemas.microsoft.com/office/2006/metadata/properties" xmlns:ns2="9daa4b93-e448-45c2-a3c5-822687e0478c" targetNamespace="http://schemas.microsoft.com/office/2006/metadata/properties" ma:root="true" ma:fieldsID="5a71486f4b4390dc1e543257d32a6d03" ns2:_="">
    <xsd:import namespace="9daa4b93-e448-45c2-a3c5-822687e047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a4b93-e448-45c2-a3c5-822687e04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2371B0-18AB-4508-80CA-6EBF1204CF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aa4b93-e448-45c2-a3c5-822687e047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B6FCE1-E868-4C5A-9186-36742697B4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7E9AC3-5542-4931-9AA8-C2047907531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705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2_Custom Design</vt:lpstr>
      <vt:lpstr>SMSWG – CAASE20 Update</vt:lpstr>
      <vt:lpstr>Themes for CAASE20</vt:lpstr>
      <vt:lpstr>Topics at CAASE20 - 1</vt:lpstr>
      <vt:lpstr>Topics at CAASE20 - 2</vt:lpstr>
      <vt:lpstr>Presentations under the SMS Topic</vt:lpstr>
      <vt:lpstr>Conference Information &amp; Content Lineup</vt:lpstr>
      <vt:lpstr>Further SMSWG Involvement at CAASE20</vt:lpstr>
      <vt:lpstr>Dallara IndyCar Factory Night 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SMSWG - SMS Roadmap Team</dc:title>
  <dc:creator>Frank Popielas</dc:creator>
  <cp:lastModifiedBy>Frank Popielas</cp:lastModifiedBy>
  <cp:revision>11</cp:revision>
  <dcterms:created xsi:type="dcterms:W3CDTF">2018-10-08T21:47:48Z</dcterms:created>
  <dcterms:modified xsi:type="dcterms:W3CDTF">2020-03-09T19:43:50Z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0x0101002E64020C6C658A429AF039431A040073</vt:lpwstr>
  </property>
  <property fmtid="{D5CDD505-2E9C-101B-9397-08002B2CF9AE}" pid="3" name="AuthorIds_UIVersion_1024">
    <vt:lpwstr>6</vt:lpwstr>
  </property>
</Properties>
</file>