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 id="2147483745" r:id="rId2"/>
    <p:sldMasterId id="2147483757" r:id="rId3"/>
    <p:sldMasterId id="2147483769" r:id="rId4"/>
    <p:sldMasterId id="2147483781" r:id="rId5"/>
    <p:sldMasterId id="2147483793" r:id="rId6"/>
    <p:sldMasterId id="2147483805" r:id="rId7"/>
    <p:sldMasterId id="2147483817" r:id="rId8"/>
    <p:sldMasterId id="2147483829" r:id="rId9"/>
    <p:sldMasterId id="2147483841" r:id="rId10"/>
    <p:sldMasterId id="2147483853" r:id="rId11"/>
    <p:sldMasterId id="2147483889" r:id="rId12"/>
    <p:sldMasterId id="2147483901" r:id="rId13"/>
    <p:sldMasterId id="2147483913" r:id="rId14"/>
    <p:sldMasterId id="2147483937" r:id="rId15"/>
    <p:sldMasterId id="2147483949" r:id="rId16"/>
    <p:sldMasterId id="2147483961" r:id="rId17"/>
    <p:sldMasterId id="2147483985" r:id="rId18"/>
    <p:sldMasterId id="2147484009" r:id="rId19"/>
    <p:sldMasterId id="2147484021" r:id="rId20"/>
    <p:sldMasterId id="2147484045" r:id="rId21"/>
    <p:sldMasterId id="2147484057" r:id="rId22"/>
    <p:sldMasterId id="2147484069" r:id="rId23"/>
    <p:sldMasterId id="2147484081" r:id="rId24"/>
    <p:sldMasterId id="2147484093" r:id="rId25"/>
    <p:sldMasterId id="2147484105" r:id="rId26"/>
  </p:sldMasterIdLst>
  <p:notesMasterIdLst>
    <p:notesMasterId r:id="rId73"/>
  </p:notesMasterIdLst>
  <p:handoutMasterIdLst>
    <p:handoutMasterId r:id="rId74"/>
  </p:handoutMasterIdLst>
  <p:sldIdLst>
    <p:sldId id="560" r:id="rId27"/>
    <p:sldId id="701" r:id="rId28"/>
    <p:sldId id="654" r:id="rId29"/>
    <p:sldId id="653" r:id="rId30"/>
    <p:sldId id="690" r:id="rId31"/>
    <p:sldId id="695" r:id="rId32"/>
    <p:sldId id="691" r:id="rId33"/>
    <p:sldId id="692" r:id="rId34"/>
    <p:sldId id="693" r:id="rId35"/>
    <p:sldId id="655" r:id="rId36"/>
    <p:sldId id="656" r:id="rId37"/>
    <p:sldId id="657" r:id="rId38"/>
    <p:sldId id="660" r:id="rId39"/>
    <p:sldId id="658" r:id="rId40"/>
    <p:sldId id="661" r:id="rId41"/>
    <p:sldId id="659" r:id="rId42"/>
    <p:sldId id="662" r:id="rId43"/>
    <p:sldId id="663" r:id="rId44"/>
    <p:sldId id="664" r:id="rId45"/>
    <p:sldId id="665" r:id="rId46"/>
    <p:sldId id="667" r:id="rId47"/>
    <p:sldId id="666" r:id="rId48"/>
    <p:sldId id="668" r:id="rId49"/>
    <p:sldId id="669" r:id="rId50"/>
    <p:sldId id="670" r:id="rId51"/>
    <p:sldId id="671" r:id="rId52"/>
    <p:sldId id="672" r:id="rId53"/>
    <p:sldId id="673" r:id="rId54"/>
    <p:sldId id="674" r:id="rId55"/>
    <p:sldId id="675" r:id="rId56"/>
    <p:sldId id="676" r:id="rId57"/>
    <p:sldId id="677" r:id="rId58"/>
    <p:sldId id="680" r:id="rId59"/>
    <p:sldId id="700" r:id="rId60"/>
    <p:sldId id="679" r:id="rId61"/>
    <p:sldId id="697" r:id="rId62"/>
    <p:sldId id="698" r:id="rId63"/>
    <p:sldId id="702" r:id="rId64"/>
    <p:sldId id="682" r:id="rId65"/>
    <p:sldId id="683" r:id="rId66"/>
    <p:sldId id="703" r:id="rId67"/>
    <p:sldId id="687" r:id="rId68"/>
    <p:sldId id="684" r:id="rId69"/>
    <p:sldId id="699" r:id="rId70"/>
    <p:sldId id="686" r:id="rId71"/>
    <p:sldId id="685" r:id="rId72"/>
  </p:sldIdLst>
  <p:sldSz cx="9144000" cy="6858000" type="screen4x3"/>
  <p:notesSz cx="6858000" cy="9144000"/>
  <p:defaultTextStyle>
    <a:defPPr>
      <a:defRPr lang="en-US"/>
    </a:defPPr>
    <a:lvl1pPr algn="l" rtl="0" fontAlgn="base">
      <a:spcBef>
        <a:spcPct val="20000"/>
      </a:spcBef>
      <a:spcAft>
        <a:spcPct val="0"/>
      </a:spcAft>
      <a:defRPr sz="2200" kern="1200">
        <a:solidFill>
          <a:srgbClr val="23238D"/>
        </a:solidFill>
        <a:latin typeface="Arial" charset="0"/>
        <a:ea typeface="+mn-ea"/>
        <a:cs typeface="+mn-cs"/>
      </a:defRPr>
    </a:lvl1pPr>
    <a:lvl2pPr marL="457200" algn="l" rtl="0" fontAlgn="base">
      <a:spcBef>
        <a:spcPct val="20000"/>
      </a:spcBef>
      <a:spcAft>
        <a:spcPct val="0"/>
      </a:spcAft>
      <a:defRPr sz="2200" kern="1200">
        <a:solidFill>
          <a:srgbClr val="23238D"/>
        </a:solidFill>
        <a:latin typeface="Arial" charset="0"/>
        <a:ea typeface="+mn-ea"/>
        <a:cs typeface="+mn-cs"/>
      </a:defRPr>
    </a:lvl2pPr>
    <a:lvl3pPr marL="914400" algn="l" rtl="0" fontAlgn="base">
      <a:spcBef>
        <a:spcPct val="20000"/>
      </a:spcBef>
      <a:spcAft>
        <a:spcPct val="0"/>
      </a:spcAft>
      <a:defRPr sz="2200" kern="1200">
        <a:solidFill>
          <a:srgbClr val="23238D"/>
        </a:solidFill>
        <a:latin typeface="Arial" charset="0"/>
        <a:ea typeface="+mn-ea"/>
        <a:cs typeface="+mn-cs"/>
      </a:defRPr>
    </a:lvl3pPr>
    <a:lvl4pPr marL="1371600" algn="l" rtl="0" fontAlgn="base">
      <a:spcBef>
        <a:spcPct val="20000"/>
      </a:spcBef>
      <a:spcAft>
        <a:spcPct val="0"/>
      </a:spcAft>
      <a:defRPr sz="2200" kern="1200">
        <a:solidFill>
          <a:srgbClr val="23238D"/>
        </a:solidFill>
        <a:latin typeface="Arial" charset="0"/>
        <a:ea typeface="+mn-ea"/>
        <a:cs typeface="+mn-cs"/>
      </a:defRPr>
    </a:lvl4pPr>
    <a:lvl5pPr marL="1828800" algn="l" rtl="0" fontAlgn="base">
      <a:spcBef>
        <a:spcPct val="20000"/>
      </a:spcBef>
      <a:spcAft>
        <a:spcPct val="0"/>
      </a:spcAft>
      <a:defRPr sz="2200" kern="1200">
        <a:solidFill>
          <a:srgbClr val="23238D"/>
        </a:solidFill>
        <a:latin typeface="Arial" charset="0"/>
        <a:ea typeface="+mn-ea"/>
        <a:cs typeface="+mn-cs"/>
      </a:defRPr>
    </a:lvl5pPr>
    <a:lvl6pPr marL="2286000" algn="l" defTabSz="914400" rtl="0" eaLnBrk="1" latinLnBrk="0" hangingPunct="1">
      <a:defRPr sz="2200" kern="1200">
        <a:solidFill>
          <a:srgbClr val="23238D"/>
        </a:solidFill>
        <a:latin typeface="Arial" charset="0"/>
        <a:ea typeface="+mn-ea"/>
        <a:cs typeface="+mn-cs"/>
      </a:defRPr>
    </a:lvl6pPr>
    <a:lvl7pPr marL="2743200" algn="l" defTabSz="914400" rtl="0" eaLnBrk="1" latinLnBrk="0" hangingPunct="1">
      <a:defRPr sz="2200" kern="1200">
        <a:solidFill>
          <a:srgbClr val="23238D"/>
        </a:solidFill>
        <a:latin typeface="Arial" charset="0"/>
        <a:ea typeface="+mn-ea"/>
        <a:cs typeface="+mn-cs"/>
      </a:defRPr>
    </a:lvl7pPr>
    <a:lvl8pPr marL="3200400" algn="l" defTabSz="914400" rtl="0" eaLnBrk="1" latinLnBrk="0" hangingPunct="1">
      <a:defRPr sz="2200" kern="1200">
        <a:solidFill>
          <a:srgbClr val="23238D"/>
        </a:solidFill>
        <a:latin typeface="Arial" charset="0"/>
        <a:ea typeface="+mn-ea"/>
        <a:cs typeface="+mn-cs"/>
      </a:defRPr>
    </a:lvl8pPr>
    <a:lvl9pPr marL="3657600" algn="l" defTabSz="914400" rtl="0" eaLnBrk="1" latinLnBrk="0" hangingPunct="1">
      <a:defRPr sz="2200" kern="1200">
        <a:solidFill>
          <a:srgbClr val="23238D"/>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336699"/>
    <a:srgbClr val="0C53A8"/>
    <a:srgbClr val="203F7D"/>
    <a:srgbClr val="003366"/>
    <a:srgbClr val="003399"/>
    <a:srgbClr val="828386"/>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81279" autoAdjust="0"/>
  </p:normalViewPr>
  <p:slideViewPr>
    <p:cSldViewPr>
      <p:cViewPr varScale="1">
        <p:scale>
          <a:sx n="94" d="100"/>
          <a:sy n="94" d="100"/>
        </p:scale>
        <p:origin x="528" y="66"/>
      </p:cViewPr>
      <p:guideLst>
        <p:guide orient="horz" pos="2160"/>
        <p:guide pos="2880"/>
      </p:guideLst>
    </p:cSldViewPr>
  </p:slideViewPr>
  <p:outlineViewPr>
    <p:cViewPr>
      <p:scale>
        <a:sx n="33" d="100"/>
        <a:sy n="33" d="100"/>
      </p:scale>
      <p:origin x="0" y="1119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Lst>
  </p:outlineViewPr>
  <p:notesTextViewPr>
    <p:cViewPr>
      <p:scale>
        <a:sx n="100" d="100"/>
        <a:sy n="100" d="100"/>
      </p:scale>
      <p:origin x="0" y="0"/>
    </p:cViewPr>
  </p:notesTextViewPr>
  <p:notesViewPr>
    <p:cSldViewPr>
      <p:cViewPr varScale="1">
        <p:scale>
          <a:sx n="65" d="100"/>
          <a:sy n="65" d="100"/>
        </p:scale>
        <p:origin x="-3115"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6.xml"/><Relationship Id="rId47" Type="http://schemas.openxmlformats.org/officeDocument/2006/relationships/slide" Target="slides/slide21.xml"/><Relationship Id="rId63" Type="http://schemas.openxmlformats.org/officeDocument/2006/relationships/slide" Target="slides/slide37.xml"/><Relationship Id="rId68" Type="http://schemas.openxmlformats.org/officeDocument/2006/relationships/slide" Target="slides/slide42.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slide" Target="slides/slide32.xml"/><Relationship Id="rId66" Type="http://schemas.openxmlformats.org/officeDocument/2006/relationships/slide" Target="slides/slide40.xml"/><Relationship Id="rId74"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3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slide" Target="slides/slide38.xml"/><Relationship Id="rId69" Type="http://schemas.openxmlformats.org/officeDocument/2006/relationships/slide" Target="slides/slide43.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 Type="http://schemas.openxmlformats.org/officeDocument/2006/relationships/slideMaster" Target="slideMasters/slideMaster10.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3.xml"/><Relationship Id="rId34" Type="http://schemas.openxmlformats.org/officeDocument/2006/relationships/slide" Target="slides/slide8.xml"/><Relationship Id="rId50" Type="http://schemas.openxmlformats.org/officeDocument/2006/relationships/slide" Target="slides/slide24.xml"/><Relationship Id="rId55" Type="http://schemas.openxmlformats.org/officeDocument/2006/relationships/slide" Target="slides/slide29.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45.xml"/><Relationship Id="rId2" Type="http://schemas.openxmlformats.org/officeDocument/2006/relationships/slideMaster" Target="slideMasters/slideMaster2.xml"/><Relationship Id="rId29" Type="http://schemas.openxmlformats.org/officeDocument/2006/relationships/slide" Target="slides/slide3.xml"/></Relationships>
</file>

<file path=ppt/_rels/viewProps.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19.xml"/><Relationship Id="rId18" Type="http://schemas.openxmlformats.org/officeDocument/2006/relationships/slide" Target="slides/slide24.xml"/><Relationship Id="rId26" Type="http://schemas.openxmlformats.org/officeDocument/2006/relationships/slide" Target="slides/slide35.xml"/><Relationship Id="rId3" Type="http://schemas.openxmlformats.org/officeDocument/2006/relationships/slide" Target="slides/slide9.xml"/><Relationship Id="rId21" Type="http://schemas.openxmlformats.org/officeDocument/2006/relationships/slide" Target="slides/slide27.xml"/><Relationship Id="rId7" Type="http://schemas.openxmlformats.org/officeDocument/2006/relationships/slide" Target="slides/slide13.xml"/><Relationship Id="rId12" Type="http://schemas.openxmlformats.org/officeDocument/2006/relationships/slide" Target="slides/slide18.xml"/><Relationship Id="rId17" Type="http://schemas.openxmlformats.org/officeDocument/2006/relationships/slide" Target="slides/slide23.xml"/><Relationship Id="rId25" Type="http://schemas.openxmlformats.org/officeDocument/2006/relationships/slide" Target="slides/slide33.xml"/><Relationship Id="rId2" Type="http://schemas.openxmlformats.org/officeDocument/2006/relationships/slide" Target="slides/slide7.xml"/><Relationship Id="rId16" Type="http://schemas.openxmlformats.org/officeDocument/2006/relationships/slide" Target="slides/slide22.xml"/><Relationship Id="rId20" Type="http://schemas.openxmlformats.org/officeDocument/2006/relationships/slide" Target="slides/slide26.xml"/><Relationship Id="rId29" Type="http://schemas.openxmlformats.org/officeDocument/2006/relationships/slide" Target="slides/slide40.xml"/><Relationship Id="rId1" Type="http://schemas.openxmlformats.org/officeDocument/2006/relationships/slide" Target="slides/slide3.xml"/><Relationship Id="rId6" Type="http://schemas.openxmlformats.org/officeDocument/2006/relationships/slide" Target="slides/slide12.xml"/><Relationship Id="rId11" Type="http://schemas.openxmlformats.org/officeDocument/2006/relationships/slide" Target="slides/slide17.xml"/><Relationship Id="rId24" Type="http://schemas.openxmlformats.org/officeDocument/2006/relationships/slide" Target="slides/slide32.xml"/><Relationship Id="rId32" Type="http://schemas.openxmlformats.org/officeDocument/2006/relationships/slide" Target="slides/slide46.xml"/><Relationship Id="rId5" Type="http://schemas.openxmlformats.org/officeDocument/2006/relationships/slide" Target="slides/slide11.xml"/><Relationship Id="rId15" Type="http://schemas.openxmlformats.org/officeDocument/2006/relationships/slide" Target="slides/slide21.xml"/><Relationship Id="rId23" Type="http://schemas.openxmlformats.org/officeDocument/2006/relationships/slide" Target="slides/slide29.xml"/><Relationship Id="rId28" Type="http://schemas.openxmlformats.org/officeDocument/2006/relationships/slide" Target="slides/slide39.xml"/><Relationship Id="rId10" Type="http://schemas.openxmlformats.org/officeDocument/2006/relationships/slide" Target="slides/slide16.xml"/><Relationship Id="rId19" Type="http://schemas.openxmlformats.org/officeDocument/2006/relationships/slide" Target="slides/slide25.xml"/><Relationship Id="rId31" Type="http://schemas.openxmlformats.org/officeDocument/2006/relationships/slide" Target="slides/slide45.xml"/><Relationship Id="rId4" Type="http://schemas.openxmlformats.org/officeDocument/2006/relationships/slide" Target="slides/slide10.xml"/><Relationship Id="rId9" Type="http://schemas.openxmlformats.org/officeDocument/2006/relationships/slide" Target="slides/slide15.xml"/><Relationship Id="rId14" Type="http://schemas.openxmlformats.org/officeDocument/2006/relationships/slide" Target="slides/slide20.xml"/><Relationship Id="rId22" Type="http://schemas.openxmlformats.org/officeDocument/2006/relationships/slide" Target="slides/slide28.xml"/><Relationship Id="rId27" Type="http://schemas.openxmlformats.org/officeDocument/2006/relationships/slide" Target="slides/slide36.xml"/><Relationship Id="rId30" Type="http://schemas.openxmlformats.org/officeDocument/2006/relationships/slide" Target="slides/slide4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196678-3173-4708-AAAD-6D1F9C6EB8BA}" type="datetimeFigureOut">
              <a:rPr lang="en-US" smtClean="0"/>
              <a:pPr/>
              <a:t>10/31/2016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26F320-CBB7-4DBA-8200-0745AE191291}" type="slidenum">
              <a:rPr lang="en-US" smtClean="0"/>
              <a:pPr/>
              <a:t>‹#›</a:t>
            </a:fld>
            <a:endParaRPr lang="en-US"/>
          </a:p>
        </p:txBody>
      </p:sp>
    </p:spTree>
    <p:extLst>
      <p:ext uri="{BB962C8B-B14F-4D97-AF65-F5344CB8AC3E}">
        <p14:creationId xmlns:p14="http://schemas.microsoft.com/office/powerpoint/2010/main" val="3441919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3FB751-DAD4-462F-B81E-CE69F88DFE6E}" type="datetimeFigureOut">
              <a:rPr lang="en-US" smtClean="0"/>
              <a:pPr/>
              <a:t>10/31/2016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74254E-F20E-490E-8ECC-539F50124872}" type="slidenum">
              <a:rPr lang="en-US" smtClean="0"/>
              <a:pPr/>
              <a:t>‹#›</a:t>
            </a:fld>
            <a:endParaRPr lang="en-US"/>
          </a:p>
        </p:txBody>
      </p:sp>
    </p:spTree>
    <p:extLst>
      <p:ext uri="{BB962C8B-B14F-4D97-AF65-F5344CB8AC3E}">
        <p14:creationId xmlns:p14="http://schemas.microsoft.com/office/powerpoint/2010/main" val="633172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altLang="en-US"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4F4592-2F70-4018-9AD2-C5EA78724E9C}" type="slidenum">
              <a:rPr lang="en-US" altLang="en-US" sz="900" smtClean="0">
                <a:solidFill>
                  <a:srgbClr val="000000"/>
                </a:solidFill>
              </a:rPr>
              <a:pPr>
                <a:spcBef>
                  <a:spcPct val="0"/>
                </a:spcBef>
              </a:pPr>
              <a:t>1</a:t>
            </a:fld>
            <a:endParaRPr lang="en-US" altLang="en-US" sz="900" smtClean="0">
              <a:solidFill>
                <a:srgbClr val="000000"/>
              </a:solidFill>
            </a:endParaRPr>
          </a:p>
        </p:txBody>
      </p:sp>
    </p:spTree>
    <p:extLst>
      <p:ext uri="{BB962C8B-B14F-4D97-AF65-F5344CB8AC3E}">
        <p14:creationId xmlns:p14="http://schemas.microsoft.com/office/powerpoint/2010/main" val="2780345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t-LT" altLang="en-US" dirty="0" smtClean="0"/>
          </a:p>
        </p:txBody>
      </p:sp>
      <p:sp>
        <p:nvSpPr>
          <p:cNvPr id="16077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US" altLang="en-US" smtClean="0">
                <a:latin typeface="Arial" panose="020B0604020202020204" pitchFamily="34" charset="0"/>
              </a:rPr>
              <a:t>00 - Course Introduction</a:t>
            </a:r>
          </a:p>
        </p:txBody>
      </p:sp>
      <p:sp>
        <p:nvSpPr>
          <p:cNvPr id="16077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US" altLang="en-US" smtClean="0">
                <a:latin typeface="Arial" panose="020B0604020202020204" pitchFamily="34" charset="0"/>
              </a:rPr>
              <a:t>Copyright © No Magic, Inc. Duplication and distribution is strictly prohibited without the express written permission of No Magic, Inc. </a:t>
            </a:r>
          </a:p>
        </p:txBody>
      </p:sp>
      <p:sp>
        <p:nvSpPr>
          <p:cNvPr id="16077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5F651F5-C0EB-42B2-87D0-B7F327AF45BD}" type="slidenum">
              <a:rPr lang="en-US" altLang="en-US">
                <a:latin typeface="Arial" panose="020B0604020202020204" pitchFamily="34" charset="0"/>
              </a:rPr>
              <a:pPr eaLnBrk="1" hangingPunct="1">
                <a:spcBef>
                  <a:spcPct val="0"/>
                </a:spcBef>
              </a:pPr>
              <a:t>12</a:t>
            </a:fld>
            <a:endParaRPr lang="en-US" altLang="en-US">
              <a:latin typeface="Arial" panose="020B0604020202020204" pitchFamily="34" charset="0"/>
            </a:endParaRPr>
          </a:p>
        </p:txBody>
      </p:sp>
    </p:spTree>
    <p:extLst>
      <p:ext uri="{BB962C8B-B14F-4D97-AF65-F5344CB8AC3E}">
        <p14:creationId xmlns:p14="http://schemas.microsoft.com/office/powerpoint/2010/main" val="3969662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2D4A05-6C43-4099-A9D9-E4CC040571EB}" type="slidenum">
              <a:rPr lang="en-US" altLang="en-US" smtClean="0">
                <a:solidFill>
                  <a:prstClr val="black"/>
                </a:solidFill>
                <a:latin typeface="Arial" panose="020B0604020202020204" pitchFamily="34" charset="0"/>
              </a:rPr>
              <a:pPr>
                <a:spcBef>
                  <a:spcPct val="0"/>
                </a:spcBef>
              </a:pPr>
              <a:t>13</a:t>
            </a:fld>
            <a:endParaRPr lang="en-US" altLang="en-US" smtClean="0">
              <a:solidFill>
                <a:prstClr val="black"/>
              </a:solidFill>
              <a:latin typeface="Arial" panose="020B0604020202020204" pitchFamily="34" charset="0"/>
            </a:endParaRPr>
          </a:p>
        </p:txBody>
      </p:sp>
      <p:sp>
        <p:nvSpPr>
          <p:cNvPr id="61443" name="Rectangle 2"/>
          <p:cNvSpPr>
            <a:spLocks noGrp="1" noRot="1" noChangeAspect="1" noChangeArrowheads="1" noTextEdit="1"/>
          </p:cNvSpPr>
          <p:nvPr>
            <p:ph type="sldImg"/>
          </p:nvPr>
        </p:nvSpPr>
        <p:spPr bwMode="auto">
          <a:xfrm>
            <a:off x="1260475" y="719138"/>
            <a:ext cx="4795838" cy="3597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20" name="Rectangle 3"/>
          <p:cNvSpPr>
            <a:spLocks noGrp="1" noChangeArrowheads="1"/>
          </p:cNvSpPr>
          <p:nvPr>
            <p:ph type="body" idx="1"/>
          </p:nvPr>
        </p:nvSpPr>
        <p:spPr bwMode="auto">
          <a:xfrm>
            <a:off x="973138" y="4559300"/>
            <a:ext cx="5368925" cy="4322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342900" indent="-342900">
              <a:lnSpc>
                <a:spcPct val="140000"/>
              </a:lnSpc>
              <a:spcBef>
                <a:spcPct val="20000"/>
              </a:spcBef>
              <a:defRPr/>
            </a:pPr>
            <a:endParaRPr lang="en-US" altLang="en-US" sz="2200" dirty="0" smtClean="0">
              <a:solidFill>
                <a:srgbClr val="23238D"/>
              </a:solidFill>
            </a:endParaRPr>
          </a:p>
        </p:txBody>
      </p:sp>
    </p:spTree>
    <p:extLst>
      <p:ext uri="{BB962C8B-B14F-4D97-AF65-F5344CB8AC3E}">
        <p14:creationId xmlns:p14="http://schemas.microsoft.com/office/powerpoint/2010/main" val="3916072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indent="-457200">
              <a:buFont typeface="Arial" panose="020B0604020202020204" pitchFamily="34" charset="0"/>
              <a:buChar char="•"/>
            </a:pPr>
            <a:r>
              <a:rPr lang="en-US" b="0" dirty="0" smtClean="0"/>
              <a:t>The cell represents information gathered from all the stakeholders of the system. </a:t>
            </a:r>
            <a:endParaRPr lang="lt-LT" b="0" dirty="0" smtClean="0"/>
          </a:p>
          <a:p>
            <a:pPr marL="457200" indent="-457200">
              <a:buFont typeface="Arial" panose="020B0604020202020204" pitchFamily="34" charset="0"/>
              <a:buChar char="•"/>
            </a:pPr>
            <a:r>
              <a:rPr lang="en-US" b="0" dirty="0" smtClean="0"/>
              <a:t>This information includes primary user requirements, government regulations, policies, procedures, etc. While the user needs could be captured by using various techniques, such as interviews, questionnaires, focus groups, as well as studying other stakeholder documents written in their own format, the information elicited in this cell is raw and does not need to be specially rewritten, which is very important to realize. </a:t>
            </a:r>
            <a:endParaRPr lang="lt-LT" b="0" dirty="0" smtClean="0"/>
          </a:p>
          <a:p>
            <a:pPr marL="457200" indent="-457200">
              <a:buFont typeface="Arial" panose="020B0604020202020204" pitchFamily="34" charset="0"/>
              <a:buChar char="•"/>
            </a:pPr>
            <a:r>
              <a:rPr lang="en-US" b="0" dirty="0" smtClean="0"/>
              <a:t>The later refinements in the model make these stakeholder needs structured and formalized.</a:t>
            </a:r>
            <a:endParaRPr lang="lt-LT" b="0" dirty="0" smtClean="0"/>
          </a:p>
          <a:p>
            <a:endParaRPr lang="lt-LT" altLang="en-US" dirty="0" smtClean="0"/>
          </a:p>
        </p:txBody>
      </p:sp>
      <p:sp>
        <p:nvSpPr>
          <p:cNvPr id="16077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US" altLang="en-US" smtClean="0">
                <a:latin typeface="Arial" panose="020B0604020202020204" pitchFamily="34" charset="0"/>
              </a:rPr>
              <a:t>00 - Course Introduction</a:t>
            </a:r>
          </a:p>
        </p:txBody>
      </p:sp>
      <p:sp>
        <p:nvSpPr>
          <p:cNvPr id="16077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US" altLang="en-US" smtClean="0">
                <a:latin typeface="Arial" panose="020B0604020202020204" pitchFamily="34" charset="0"/>
              </a:rPr>
              <a:t>Copyright © No Magic, Inc. Duplication and distribution is strictly prohibited without the express written permission of No Magic, Inc. </a:t>
            </a:r>
          </a:p>
        </p:txBody>
      </p:sp>
      <p:sp>
        <p:nvSpPr>
          <p:cNvPr id="16077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5F651F5-C0EB-42B2-87D0-B7F327AF45BD}" type="slidenum">
              <a:rPr lang="en-US" altLang="en-US">
                <a:latin typeface="Arial" panose="020B0604020202020204" pitchFamily="34" charset="0"/>
              </a:rPr>
              <a:pPr eaLnBrk="1" hangingPunct="1">
                <a:spcBef>
                  <a:spcPct val="0"/>
                </a:spcBef>
              </a:pPr>
              <a:t>14</a:t>
            </a:fld>
            <a:endParaRPr lang="en-US" altLang="en-US">
              <a:latin typeface="Arial" panose="020B0604020202020204" pitchFamily="34" charset="0"/>
            </a:endParaRPr>
          </a:p>
        </p:txBody>
      </p:sp>
    </p:spTree>
    <p:extLst>
      <p:ext uri="{BB962C8B-B14F-4D97-AF65-F5344CB8AC3E}">
        <p14:creationId xmlns:p14="http://schemas.microsoft.com/office/powerpoint/2010/main" val="3969662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2D4A05-6C43-4099-A9D9-E4CC040571EB}" type="slidenum">
              <a:rPr lang="en-US" altLang="en-US" smtClean="0">
                <a:solidFill>
                  <a:prstClr val="black"/>
                </a:solidFill>
                <a:latin typeface="Arial" panose="020B0604020202020204" pitchFamily="34" charset="0"/>
              </a:rPr>
              <a:pPr>
                <a:spcBef>
                  <a:spcPct val="0"/>
                </a:spcBef>
              </a:pPr>
              <a:t>15</a:t>
            </a:fld>
            <a:endParaRPr lang="en-US" altLang="en-US" smtClean="0">
              <a:solidFill>
                <a:prstClr val="black"/>
              </a:solidFill>
              <a:latin typeface="Arial" panose="020B0604020202020204" pitchFamily="34" charset="0"/>
            </a:endParaRPr>
          </a:p>
        </p:txBody>
      </p:sp>
      <p:sp>
        <p:nvSpPr>
          <p:cNvPr id="61443" name="Rectangle 2"/>
          <p:cNvSpPr>
            <a:spLocks noGrp="1" noRot="1" noChangeAspect="1" noChangeArrowheads="1" noTextEdit="1"/>
          </p:cNvSpPr>
          <p:nvPr>
            <p:ph type="sldImg"/>
          </p:nvPr>
        </p:nvSpPr>
        <p:spPr bwMode="auto">
          <a:xfrm>
            <a:off x="1260475" y="719138"/>
            <a:ext cx="4795838" cy="3597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20" name="Rectangle 3"/>
          <p:cNvSpPr>
            <a:spLocks noGrp="1" noChangeArrowheads="1"/>
          </p:cNvSpPr>
          <p:nvPr>
            <p:ph type="body" idx="1"/>
          </p:nvPr>
        </p:nvSpPr>
        <p:spPr bwMode="auto">
          <a:xfrm>
            <a:off x="973138" y="4559300"/>
            <a:ext cx="5368925" cy="4322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342900" indent="-342900">
              <a:lnSpc>
                <a:spcPct val="140000"/>
              </a:lnSpc>
              <a:spcBef>
                <a:spcPct val="20000"/>
              </a:spcBef>
              <a:defRPr/>
            </a:pPr>
            <a:endParaRPr lang="en-US" altLang="en-US" sz="2200" dirty="0" smtClean="0">
              <a:solidFill>
                <a:srgbClr val="23238D"/>
              </a:solidFill>
            </a:endParaRPr>
          </a:p>
        </p:txBody>
      </p:sp>
    </p:spTree>
    <p:extLst>
      <p:ext uri="{BB962C8B-B14F-4D97-AF65-F5344CB8AC3E}">
        <p14:creationId xmlns:p14="http://schemas.microsoft.com/office/powerpoint/2010/main" val="2746201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t-LT" altLang="en-US" dirty="0" smtClean="0"/>
          </a:p>
        </p:txBody>
      </p:sp>
      <p:sp>
        <p:nvSpPr>
          <p:cNvPr id="16077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US" altLang="en-US" smtClean="0">
                <a:latin typeface="Arial" panose="020B0604020202020204" pitchFamily="34" charset="0"/>
              </a:rPr>
              <a:t>00 - Course Introduction</a:t>
            </a:r>
          </a:p>
        </p:txBody>
      </p:sp>
      <p:sp>
        <p:nvSpPr>
          <p:cNvPr id="16077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US" altLang="en-US" smtClean="0">
                <a:latin typeface="Arial" panose="020B0604020202020204" pitchFamily="34" charset="0"/>
              </a:rPr>
              <a:t>Copyright © No Magic, Inc. Duplication and distribution is strictly prohibited without the express written permission of No Magic, Inc. </a:t>
            </a:r>
          </a:p>
        </p:txBody>
      </p:sp>
      <p:sp>
        <p:nvSpPr>
          <p:cNvPr id="16077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5F651F5-C0EB-42B2-87D0-B7F327AF45BD}" type="slidenum">
              <a:rPr lang="en-US" altLang="en-US">
                <a:latin typeface="Arial" panose="020B0604020202020204" pitchFamily="34" charset="0"/>
              </a:rPr>
              <a:pPr eaLnBrk="1" hangingPunct="1">
                <a:spcBef>
                  <a:spcPct val="0"/>
                </a:spcBef>
              </a:pPr>
              <a:t>16</a:t>
            </a:fld>
            <a:endParaRPr lang="en-US" altLang="en-US">
              <a:latin typeface="Arial" panose="020B0604020202020204" pitchFamily="34" charset="0"/>
            </a:endParaRPr>
          </a:p>
        </p:txBody>
      </p:sp>
    </p:spTree>
    <p:extLst>
      <p:ext uri="{BB962C8B-B14F-4D97-AF65-F5344CB8AC3E}">
        <p14:creationId xmlns:p14="http://schemas.microsoft.com/office/powerpoint/2010/main" val="3969662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t-LT" altLang="en-US" dirty="0" smtClean="0"/>
          </a:p>
        </p:txBody>
      </p:sp>
      <p:sp>
        <p:nvSpPr>
          <p:cNvPr id="16077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US" altLang="en-US" smtClean="0">
                <a:latin typeface="Arial" panose="020B0604020202020204" pitchFamily="34" charset="0"/>
              </a:rPr>
              <a:t>00 - Course Introduction</a:t>
            </a:r>
          </a:p>
        </p:txBody>
      </p:sp>
      <p:sp>
        <p:nvSpPr>
          <p:cNvPr id="16077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US" altLang="en-US" smtClean="0">
                <a:latin typeface="Arial" panose="020B0604020202020204" pitchFamily="34" charset="0"/>
              </a:rPr>
              <a:t>Copyright © No Magic, Inc. Duplication and distribution is strictly prohibited without the express written permission of No Magic, Inc. </a:t>
            </a:r>
          </a:p>
        </p:txBody>
      </p:sp>
      <p:sp>
        <p:nvSpPr>
          <p:cNvPr id="16077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5F651F5-C0EB-42B2-87D0-B7F327AF45BD}" type="slidenum">
              <a:rPr lang="en-US" altLang="en-US">
                <a:latin typeface="Arial" panose="020B0604020202020204" pitchFamily="34" charset="0"/>
              </a:rPr>
              <a:pPr eaLnBrk="1" hangingPunct="1">
                <a:spcBef>
                  <a:spcPct val="0"/>
                </a:spcBef>
              </a:pPr>
              <a:t>17</a:t>
            </a:fld>
            <a:endParaRPr lang="en-US" altLang="en-US">
              <a:latin typeface="Arial" panose="020B0604020202020204" pitchFamily="34" charset="0"/>
            </a:endParaRPr>
          </a:p>
        </p:txBody>
      </p:sp>
    </p:spTree>
    <p:extLst>
      <p:ext uri="{BB962C8B-B14F-4D97-AF65-F5344CB8AC3E}">
        <p14:creationId xmlns:p14="http://schemas.microsoft.com/office/powerpoint/2010/main" val="3969662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2D4A05-6C43-4099-A9D9-E4CC040571EB}" type="slidenum">
              <a:rPr lang="en-US" altLang="en-US" smtClean="0">
                <a:solidFill>
                  <a:prstClr val="black"/>
                </a:solidFill>
                <a:latin typeface="Arial" panose="020B0604020202020204" pitchFamily="34" charset="0"/>
              </a:rPr>
              <a:pPr>
                <a:spcBef>
                  <a:spcPct val="0"/>
                </a:spcBef>
              </a:pPr>
              <a:t>18</a:t>
            </a:fld>
            <a:endParaRPr lang="en-US" altLang="en-US" smtClean="0">
              <a:solidFill>
                <a:prstClr val="black"/>
              </a:solidFill>
              <a:latin typeface="Arial" panose="020B0604020202020204" pitchFamily="34" charset="0"/>
            </a:endParaRPr>
          </a:p>
        </p:txBody>
      </p:sp>
      <p:sp>
        <p:nvSpPr>
          <p:cNvPr id="61443" name="Rectangle 2"/>
          <p:cNvSpPr>
            <a:spLocks noGrp="1" noRot="1" noChangeAspect="1" noChangeArrowheads="1" noTextEdit="1"/>
          </p:cNvSpPr>
          <p:nvPr>
            <p:ph type="sldImg"/>
          </p:nvPr>
        </p:nvSpPr>
        <p:spPr bwMode="auto">
          <a:xfrm>
            <a:off x="1260475" y="719138"/>
            <a:ext cx="4795838" cy="3597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20" name="Rectangle 3"/>
          <p:cNvSpPr>
            <a:spLocks noGrp="1" noChangeArrowheads="1"/>
          </p:cNvSpPr>
          <p:nvPr>
            <p:ph type="body" idx="1"/>
          </p:nvPr>
        </p:nvSpPr>
        <p:spPr bwMode="auto">
          <a:xfrm>
            <a:off x="973138" y="4559300"/>
            <a:ext cx="5368925" cy="4322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342900" indent="-342900">
              <a:lnSpc>
                <a:spcPct val="140000"/>
              </a:lnSpc>
              <a:spcBef>
                <a:spcPct val="20000"/>
              </a:spcBef>
              <a:defRPr/>
            </a:pPr>
            <a:endParaRPr lang="en-US" altLang="en-US" sz="2200" dirty="0" smtClean="0">
              <a:solidFill>
                <a:srgbClr val="23238D"/>
              </a:solidFill>
            </a:endParaRPr>
          </a:p>
        </p:txBody>
      </p:sp>
    </p:spTree>
    <p:extLst>
      <p:ext uri="{BB962C8B-B14F-4D97-AF65-F5344CB8AC3E}">
        <p14:creationId xmlns:p14="http://schemas.microsoft.com/office/powerpoint/2010/main" val="178025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t-LT" altLang="en-US" dirty="0" smtClean="0"/>
          </a:p>
        </p:txBody>
      </p:sp>
      <p:sp>
        <p:nvSpPr>
          <p:cNvPr id="16077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US" altLang="en-US" smtClean="0">
                <a:latin typeface="Arial" panose="020B0604020202020204" pitchFamily="34" charset="0"/>
              </a:rPr>
              <a:t>00 - Course Introduction</a:t>
            </a:r>
          </a:p>
        </p:txBody>
      </p:sp>
      <p:sp>
        <p:nvSpPr>
          <p:cNvPr id="16077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US" altLang="en-US" smtClean="0">
                <a:latin typeface="Arial" panose="020B0604020202020204" pitchFamily="34" charset="0"/>
              </a:rPr>
              <a:t>Copyright © No Magic, Inc. Duplication and distribution is strictly prohibited without the express written permission of No Magic, Inc. </a:t>
            </a:r>
          </a:p>
        </p:txBody>
      </p:sp>
      <p:sp>
        <p:nvSpPr>
          <p:cNvPr id="16077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5F651F5-C0EB-42B2-87D0-B7F327AF45BD}" type="slidenum">
              <a:rPr lang="en-US" altLang="en-US">
                <a:latin typeface="Arial" panose="020B0604020202020204" pitchFamily="34" charset="0"/>
              </a:rPr>
              <a:pPr eaLnBrk="1" hangingPunct="1">
                <a:spcBef>
                  <a:spcPct val="0"/>
                </a:spcBef>
              </a:pPr>
              <a:t>19</a:t>
            </a:fld>
            <a:endParaRPr lang="en-US" altLang="en-US">
              <a:latin typeface="Arial" panose="020B0604020202020204" pitchFamily="34" charset="0"/>
            </a:endParaRPr>
          </a:p>
        </p:txBody>
      </p:sp>
    </p:spTree>
    <p:extLst>
      <p:ext uri="{BB962C8B-B14F-4D97-AF65-F5344CB8AC3E}">
        <p14:creationId xmlns:p14="http://schemas.microsoft.com/office/powerpoint/2010/main" val="3969662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t-LT" altLang="en-US" dirty="0" smtClean="0"/>
          </a:p>
        </p:txBody>
      </p:sp>
      <p:sp>
        <p:nvSpPr>
          <p:cNvPr id="16077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US" altLang="en-US" smtClean="0">
                <a:latin typeface="Arial" panose="020B0604020202020204" pitchFamily="34" charset="0"/>
              </a:rPr>
              <a:t>00 - Course Introduction</a:t>
            </a:r>
          </a:p>
        </p:txBody>
      </p:sp>
      <p:sp>
        <p:nvSpPr>
          <p:cNvPr id="16077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US" altLang="en-US" smtClean="0">
                <a:latin typeface="Arial" panose="020B0604020202020204" pitchFamily="34" charset="0"/>
              </a:rPr>
              <a:t>Copyright © No Magic, Inc. Duplication and distribution is strictly prohibited without the express written permission of No Magic, Inc. </a:t>
            </a:r>
          </a:p>
        </p:txBody>
      </p:sp>
      <p:sp>
        <p:nvSpPr>
          <p:cNvPr id="16077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5F651F5-C0EB-42B2-87D0-B7F327AF45BD}" type="slidenum">
              <a:rPr lang="en-US" altLang="en-US">
                <a:latin typeface="Arial" panose="020B0604020202020204" pitchFamily="34" charset="0"/>
              </a:rPr>
              <a:pPr eaLnBrk="1" hangingPunct="1">
                <a:spcBef>
                  <a:spcPct val="0"/>
                </a:spcBef>
              </a:pPr>
              <a:t>20</a:t>
            </a:fld>
            <a:endParaRPr lang="en-US" altLang="en-US">
              <a:latin typeface="Arial" panose="020B0604020202020204" pitchFamily="34" charset="0"/>
            </a:endParaRPr>
          </a:p>
        </p:txBody>
      </p:sp>
    </p:spTree>
    <p:extLst>
      <p:ext uri="{BB962C8B-B14F-4D97-AF65-F5344CB8AC3E}">
        <p14:creationId xmlns:p14="http://schemas.microsoft.com/office/powerpoint/2010/main" val="3969662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2D4A05-6C43-4099-A9D9-E4CC040571EB}" type="slidenum">
              <a:rPr lang="en-US" altLang="en-US" smtClean="0">
                <a:solidFill>
                  <a:prstClr val="black"/>
                </a:solidFill>
                <a:latin typeface="Arial" panose="020B0604020202020204" pitchFamily="34" charset="0"/>
              </a:rPr>
              <a:pPr>
                <a:spcBef>
                  <a:spcPct val="0"/>
                </a:spcBef>
              </a:pPr>
              <a:t>21</a:t>
            </a:fld>
            <a:endParaRPr lang="en-US" altLang="en-US" smtClean="0">
              <a:solidFill>
                <a:prstClr val="black"/>
              </a:solidFill>
              <a:latin typeface="Arial" panose="020B0604020202020204" pitchFamily="34" charset="0"/>
            </a:endParaRPr>
          </a:p>
        </p:txBody>
      </p:sp>
      <p:sp>
        <p:nvSpPr>
          <p:cNvPr id="61443" name="Rectangle 2"/>
          <p:cNvSpPr>
            <a:spLocks noGrp="1" noRot="1" noChangeAspect="1" noChangeArrowheads="1" noTextEdit="1"/>
          </p:cNvSpPr>
          <p:nvPr>
            <p:ph type="sldImg"/>
          </p:nvPr>
        </p:nvSpPr>
        <p:spPr bwMode="auto">
          <a:xfrm>
            <a:off x="1260475" y="719138"/>
            <a:ext cx="4795838" cy="3597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20" name="Rectangle 3"/>
          <p:cNvSpPr>
            <a:spLocks noGrp="1" noChangeArrowheads="1"/>
          </p:cNvSpPr>
          <p:nvPr>
            <p:ph type="body" idx="1"/>
          </p:nvPr>
        </p:nvSpPr>
        <p:spPr bwMode="auto">
          <a:xfrm>
            <a:off x="973138" y="4559300"/>
            <a:ext cx="5368925" cy="4322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342900" indent="-342900">
              <a:lnSpc>
                <a:spcPct val="140000"/>
              </a:lnSpc>
              <a:spcBef>
                <a:spcPct val="20000"/>
              </a:spcBef>
              <a:defRPr/>
            </a:pPr>
            <a:endParaRPr lang="en-US" altLang="en-US" sz="2200" dirty="0" smtClean="0">
              <a:solidFill>
                <a:srgbClr val="23238D"/>
              </a:solidFill>
            </a:endParaRPr>
          </a:p>
        </p:txBody>
      </p:sp>
    </p:spTree>
    <p:extLst>
      <p:ext uri="{BB962C8B-B14F-4D97-AF65-F5344CB8AC3E}">
        <p14:creationId xmlns:p14="http://schemas.microsoft.com/office/powerpoint/2010/main" val="1180164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 Modeling Solution is a combination of a modeling language(s), a methodology and a modeling tool that together provide a productive infrastructure for applying model-driven development in the context of a particular organization. </a:t>
            </a:r>
            <a:endParaRPr lang="lt-LT" altLang="en-US" dirty="0" smtClean="0"/>
          </a:p>
        </p:txBody>
      </p:sp>
      <p:sp>
        <p:nvSpPr>
          <p:cNvPr id="16077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US" altLang="en-US" smtClean="0">
                <a:latin typeface="Arial" panose="020B0604020202020204" pitchFamily="34" charset="0"/>
              </a:rPr>
              <a:t>00 - Course Introduction</a:t>
            </a:r>
          </a:p>
        </p:txBody>
      </p:sp>
      <p:sp>
        <p:nvSpPr>
          <p:cNvPr id="16077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US" altLang="en-US" smtClean="0">
                <a:latin typeface="Arial" panose="020B0604020202020204" pitchFamily="34" charset="0"/>
              </a:rPr>
              <a:t>Copyright © No Magic, Inc. Duplication and distribution is strictly prohibited without the express written permission of No Magic, Inc. </a:t>
            </a:r>
          </a:p>
        </p:txBody>
      </p:sp>
      <p:sp>
        <p:nvSpPr>
          <p:cNvPr id="16077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5F651F5-C0EB-42B2-87D0-B7F327AF45BD}" type="slidenum">
              <a:rPr lang="en-US" altLang="en-US">
                <a:latin typeface="Arial" panose="020B0604020202020204" pitchFamily="34" charset="0"/>
              </a:rPr>
              <a:pPr eaLnBrk="1" hangingPunct="1">
                <a:spcBef>
                  <a:spcPct val="0"/>
                </a:spcBef>
              </a:pPr>
              <a:t>3</a:t>
            </a:fld>
            <a:endParaRPr lang="en-US" altLang="en-US">
              <a:latin typeface="Arial" panose="020B0604020202020204" pitchFamily="34" charset="0"/>
            </a:endParaRPr>
          </a:p>
        </p:txBody>
      </p:sp>
    </p:spTree>
    <p:extLst>
      <p:ext uri="{BB962C8B-B14F-4D97-AF65-F5344CB8AC3E}">
        <p14:creationId xmlns:p14="http://schemas.microsoft.com/office/powerpoint/2010/main" val="3969662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t-LT" altLang="en-US" dirty="0" smtClean="0"/>
          </a:p>
        </p:txBody>
      </p:sp>
      <p:sp>
        <p:nvSpPr>
          <p:cNvPr id="16077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US" altLang="en-US" smtClean="0">
                <a:latin typeface="Arial" panose="020B0604020202020204" pitchFamily="34" charset="0"/>
              </a:rPr>
              <a:t>00 - Course Introduction</a:t>
            </a:r>
          </a:p>
        </p:txBody>
      </p:sp>
      <p:sp>
        <p:nvSpPr>
          <p:cNvPr id="16077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US" altLang="en-US" smtClean="0">
                <a:latin typeface="Arial" panose="020B0604020202020204" pitchFamily="34" charset="0"/>
              </a:rPr>
              <a:t>Copyright © No Magic, Inc. Duplication and distribution is strictly prohibited without the express written permission of No Magic, Inc. </a:t>
            </a:r>
          </a:p>
        </p:txBody>
      </p:sp>
      <p:sp>
        <p:nvSpPr>
          <p:cNvPr id="16077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5F651F5-C0EB-42B2-87D0-B7F327AF45BD}" type="slidenum">
              <a:rPr lang="en-US" altLang="en-US">
                <a:latin typeface="Arial" panose="020B0604020202020204" pitchFamily="34" charset="0"/>
              </a:rPr>
              <a:pPr eaLnBrk="1" hangingPunct="1">
                <a:spcBef>
                  <a:spcPct val="0"/>
                </a:spcBef>
              </a:pPr>
              <a:t>22</a:t>
            </a:fld>
            <a:endParaRPr lang="en-US" altLang="en-US">
              <a:latin typeface="Arial" panose="020B0604020202020204" pitchFamily="34" charset="0"/>
            </a:endParaRPr>
          </a:p>
        </p:txBody>
      </p:sp>
    </p:spTree>
    <p:extLst>
      <p:ext uri="{BB962C8B-B14F-4D97-AF65-F5344CB8AC3E}">
        <p14:creationId xmlns:p14="http://schemas.microsoft.com/office/powerpoint/2010/main" val="3969662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t-LT" altLang="en-US" dirty="0" smtClean="0"/>
          </a:p>
        </p:txBody>
      </p:sp>
      <p:sp>
        <p:nvSpPr>
          <p:cNvPr id="16077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US" altLang="en-US" smtClean="0">
                <a:latin typeface="Arial" panose="020B0604020202020204" pitchFamily="34" charset="0"/>
              </a:rPr>
              <a:t>00 - Course Introduction</a:t>
            </a:r>
          </a:p>
        </p:txBody>
      </p:sp>
      <p:sp>
        <p:nvSpPr>
          <p:cNvPr id="16077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US" altLang="en-US" smtClean="0">
                <a:latin typeface="Arial" panose="020B0604020202020204" pitchFamily="34" charset="0"/>
              </a:rPr>
              <a:t>Copyright © No Magic, Inc. Duplication and distribution is strictly prohibited without the express written permission of No Magic, Inc. </a:t>
            </a:r>
          </a:p>
        </p:txBody>
      </p:sp>
      <p:sp>
        <p:nvSpPr>
          <p:cNvPr id="16077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5F651F5-C0EB-42B2-87D0-B7F327AF45BD}" type="slidenum">
              <a:rPr lang="en-US" altLang="en-US">
                <a:latin typeface="Arial" panose="020B0604020202020204" pitchFamily="34" charset="0"/>
              </a:rPr>
              <a:pPr eaLnBrk="1" hangingPunct="1">
                <a:spcBef>
                  <a:spcPct val="0"/>
                </a:spcBef>
              </a:pPr>
              <a:t>23</a:t>
            </a:fld>
            <a:endParaRPr lang="en-US" altLang="en-US">
              <a:latin typeface="Arial" panose="020B0604020202020204" pitchFamily="34" charset="0"/>
            </a:endParaRPr>
          </a:p>
        </p:txBody>
      </p:sp>
    </p:spTree>
    <p:extLst>
      <p:ext uri="{BB962C8B-B14F-4D97-AF65-F5344CB8AC3E}">
        <p14:creationId xmlns:p14="http://schemas.microsoft.com/office/powerpoint/2010/main" val="3969662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2D4A05-6C43-4099-A9D9-E4CC040571EB}" type="slidenum">
              <a:rPr lang="en-US" altLang="en-US" smtClean="0">
                <a:solidFill>
                  <a:prstClr val="black"/>
                </a:solidFill>
                <a:latin typeface="Arial" panose="020B0604020202020204" pitchFamily="34" charset="0"/>
              </a:rPr>
              <a:pPr>
                <a:spcBef>
                  <a:spcPct val="0"/>
                </a:spcBef>
              </a:pPr>
              <a:t>24</a:t>
            </a:fld>
            <a:endParaRPr lang="en-US" altLang="en-US" smtClean="0">
              <a:solidFill>
                <a:prstClr val="black"/>
              </a:solidFill>
              <a:latin typeface="Arial" panose="020B0604020202020204" pitchFamily="34" charset="0"/>
            </a:endParaRPr>
          </a:p>
        </p:txBody>
      </p:sp>
      <p:sp>
        <p:nvSpPr>
          <p:cNvPr id="61443" name="Rectangle 2"/>
          <p:cNvSpPr>
            <a:spLocks noGrp="1" noRot="1" noChangeAspect="1" noChangeArrowheads="1" noTextEdit="1"/>
          </p:cNvSpPr>
          <p:nvPr>
            <p:ph type="sldImg"/>
          </p:nvPr>
        </p:nvSpPr>
        <p:spPr bwMode="auto">
          <a:xfrm>
            <a:off x="1260475" y="719138"/>
            <a:ext cx="4795838" cy="3597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20" name="Rectangle 3"/>
          <p:cNvSpPr>
            <a:spLocks noGrp="1" noChangeArrowheads="1"/>
          </p:cNvSpPr>
          <p:nvPr>
            <p:ph type="body" idx="1"/>
          </p:nvPr>
        </p:nvSpPr>
        <p:spPr bwMode="auto">
          <a:xfrm>
            <a:off x="973138" y="4559300"/>
            <a:ext cx="5368925" cy="4322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342900" indent="-342900">
              <a:lnSpc>
                <a:spcPct val="140000"/>
              </a:lnSpc>
              <a:spcBef>
                <a:spcPct val="20000"/>
              </a:spcBef>
              <a:defRPr/>
            </a:pPr>
            <a:endParaRPr lang="en-US" altLang="en-US" sz="2200" dirty="0" smtClean="0">
              <a:solidFill>
                <a:srgbClr val="23238D"/>
              </a:solidFill>
            </a:endParaRPr>
          </a:p>
        </p:txBody>
      </p:sp>
    </p:spTree>
    <p:extLst>
      <p:ext uri="{BB962C8B-B14F-4D97-AF65-F5344CB8AC3E}">
        <p14:creationId xmlns:p14="http://schemas.microsoft.com/office/powerpoint/2010/main" val="1268137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t-LT" altLang="en-US" dirty="0" smtClean="0"/>
          </a:p>
        </p:txBody>
      </p:sp>
      <p:sp>
        <p:nvSpPr>
          <p:cNvPr id="16077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US" altLang="en-US" smtClean="0">
                <a:latin typeface="Arial" panose="020B0604020202020204" pitchFamily="34" charset="0"/>
              </a:rPr>
              <a:t>00 - Course Introduction</a:t>
            </a:r>
          </a:p>
        </p:txBody>
      </p:sp>
      <p:sp>
        <p:nvSpPr>
          <p:cNvPr id="16077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US" altLang="en-US" smtClean="0">
                <a:latin typeface="Arial" panose="020B0604020202020204" pitchFamily="34" charset="0"/>
              </a:rPr>
              <a:t>Copyright © No Magic, Inc. Duplication and distribution is strictly prohibited without the express written permission of No Magic, Inc. </a:t>
            </a:r>
          </a:p>
        </p:txBody>
      </p:sp>
      <p:sp>
        <p:nvSpPr>
          <p:cNvPr id="16077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5F651F5-C0EB-42B2-87D0-B7F327AF45BD}" type="slidenum">
              <a:rPr lang="en-US" altLang="en-US">
                <a:latin typeface="Arial" panose="020B0604020202020204" pitchFamily="34" charset="0"/>
              </a:rPr>
              <a:pPr eaLnBrk="1" hangingPunct="1">
                <a:spcBef>
                  <a:spcPct val="0"/>
                </a:spcBef>
              </a:pPr>
              <a:t>25</a:t>
            </a:fld>
            <a:endParaRPr lang="en-US" altLang="en-US">
              <a:latin typeface="Arial" panose="020B0604020202020204" pitchFamily="34" charset="0"/>
            </a:endParaRPr>
          </a:p>
        </p:txBody>
      </p:sp>
    </p:spTree>
    <p:extLst>
      <p:ext uri="{BB962C8B-B14F-4D97-AF65-F5344CB8AC3E}">
        <p14:creationId xmlns:p14="http://schemas.microsoft.com/office/powerpoint/2010/main" val="3969662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t-LT" altLang="en-US" dirty="0" smtClean="0"/>
          </a:p>
        </p:txBody>
      </p:sp>
      <p:sp>
        <p:nvSpPr>
          <p:cNvPr id="16077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US" altLang="en-US" smtClean="0">
                <a:latin typeface="Arial" panose="020B0604020202020204" pitchFamily="34" charset="0"/>
              </a:rPr>
              <a:t>00 - Course Introduction</a:t>
            </a:r>
          </a:p>
        </p:txBody>
      </p:sp>
      <p:sp>
        <p:nvSpPr>
          <p:cNvPr id="16077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US" altLang="en-US" smtClean="0">
                <a:latin typeface="Arial" panose="020B0604020202020204" pitchFamily="34" charset="0"/>
              </a:rPr>
              <a:t>Copyright © No Magic, Inc. Duplication and distribution is strictly prohibited without the express written permission of No Magic, Inc. </a:t>
            </a:r>
          </a:p>
        </p:txBody>
      </p:sp>
      <p:sp>
        <p:nvSpPr>
          <p:cNvPr id="16077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5F651F5-C0EB-42B2-87D0-B7F327AF45BD}" type="slidenum">
              <a:rPr lang="en-US" altLang="en-US">
                <a:latin typeface="Arial" panose="020B0604020202020204" pitchFamily="34" charset="0"/>
              </a:rPr>
              <a:pPr eaLnBrk="1" hangingPunct="1">
                <a:spcBef>
                  <a:spcPct val="0"/>
                </a:spcBef>
              </a:pPr>
              <a:t>26</a:t>
            </a:fld>
            <a:endParaRPr lang="en-US" altLang="en-US">
              <a:latin typeface="Arial" panose="020B0604020202020204" pitchFamily="34" charset="0"/>
            </a:endParaRPr>
          </a:p>
        </p:txBody>
      </p:sp>
    </p:spTree>
    <p:extLst>
      <p:ext uri="{BB962C8B-B14F-4D97-AF65-F5344CB8AC3E}">
        <p14:creationId xmlns:p14="http://schemas.microsoft.com/office/powerpoint/2010/main" val="3969662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2D4A05-6C43-4099-A9D9-E4CC040571EB}" type="slidenum">
              <a:rPr lang="en-US" altLang="en-US" smtClean="0">
                <a:solidFill>
                  <a:prstClr val="black"/>
                </a:solidFill>
                <a:latin typeface="Arial" panose="020B0604020202020204" pitchFamily="34" charset="0"/>
              </a:rPr>
              <a:pPr>
                <a:spcBef>
                  <a:spcPct val="0"/>
                </a:spcBef>
              </a:pPr>
              <a:t>27</a:t>
            </a:fld>
            <a:endParaRPr lang="en-US" altLang="en-US" smtClean="0">
              <a:solidFill>
                <a:prstClr val="black"/>
              </a:solidFill>
              <a:latin typeface="Arial" panose="020B0604020202020204" pitchFamily="34" charset="0"/>
            </a:endParaRPr>
          </a:p>
        </p:txBody>
      </p:sp>
      <p:sp>
        <p:nvSpPr>
          <p:cNvPr id="61443" name="Rectangle 2"/>
          <p:cNvSpPr>
            <a:spLocks noGrp="1" noRot="1" noChangeAspect="1" noChangeArrowheads="1" noTextEdit="1"/>
          </p:cNvSpPr>
          <p:nvPr>
            <p:ph type="sldImg"/>
          </p:nvPr>
        </p:nvSpPr>
        <p:spPr bwMode="auto">
          <a:xfrm>
            <a:off x="1260475" y="719138"/>
            <a:ext cx="4795838" cy="3597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20" name="Rectangle 3"/>
          <p:cNvSpPr>
            <a:spLocks noGrp="1" noChangeArrowheads="1"/>
          </p:cNvSpPr>
          <p:nvPr>
            <p:ph type="body" idx="1"/>
          </p:nvPr>
        </p:nvSpPr>
        <p:spPr bwMode="auto">
          <a:xfrm>
            <a:off x="973138" y="4559300"/>
            <a:ext cx="5368925" cy="4322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342900" indent="-342900">
              <a:lnSpc>
                <a:spcPct val="140000"/>
              </a:lnSpc>
              <a:spcBef>
                <a:spcPct val="20000"/>
              </a:spcBef>
              <a:defRPr/>
            </a:pPr>
            <a:endParaRPr lang="en-US" altLang="en-US" sz="2200" dirty="0" smtClean="0">
              <a:solidFill>
                <a:srgbClr val="23238D"/>
              </a:solidFill>
            </a:endParaRPr>
          </a:p>
        </p:txBody>
      </p:sp>
    </p:spTree>
    <p:extLst>
      <p:ext uri="{BB962C8B-B14F-4D97-AF65-F5344CB8AC3E}">
        <p14:creationId xmlns:p14="http://schemas.microsoft.com/office/powerpoint/2010/main" val="1660846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t-LT" dirty="0" smtClean="0"/>
              <a:t>So what is that meaning?</a:t>
            </a:r>
            <a:endParaRPr lang="en-US" dirty="0" smtClean="0"/>
          </a:p>
        </p:txBody>
      </p:sp>
      <p:sp>
        <p:nvSpPr>
          <p:cNvPr id="18432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solidFill>
                  <a:srgbClr val="000000"/>
                </a:solidFill>
              </a:rPr>
              <a:t>00 - Course Introduction</a:t>
            </a:r>
          </a:p>
        </p:txBody>
      </p:sp>
      <p:sp>
        <p:nvSpPr>
          <p:cNvPr id="18432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solidFill>
                  <a:srgbClr val="000000"/>
                </a:solidFill>
              </a:rPr>
              <a:t>Copyright © No Magic, Inc. Duplication and distribution is strictly prohibited without the express written permission of No Magic, Inc. </a:t>
            </a:r>
          </a:p>
        </p:txBody>
      </p:sp>
      <p:sp>
        <p:nvSpPr>
          <p:cNvPr id="18432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79045E0-A6D4-4E38-9895-44763349AB5B}" type="slidenum">
              <a:rPr lang="en-US">
                <a:solidFill>
                  <a:srgbClr val="000000"/>
                </a:solidFill>
              </a:rPr>
              <a:pPr eaLnBrk="1" hangingPunct="1"/>
              <a:t>28</a:t>
            </a:fld>
            <a:endParaRPr lang="en-US">
              <a:solidFill>
                <a:srgbClr val="000000"/>
              </a:solidFill>
            </a:endParaRPr>
          </a:p>
        </p:txBody>
      </p:sp>
    </p:spTree>
    <p:extLst>
      <p:ext uri="{BB962C8B-B14F-4D97-AF65-F5344CB8AC3E}">
        <p14:creationId xmlns:p14="http://schemas.microsoft.com/office/powerpoint/2010/main" val="353574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t-LT" dirty="0" smtClean="0"/>
              <a:t>So what is that meaning?</a:t>
            </a:r>
            <a:endParaRPr lang="en-US" dirty="0" smtClean="0"/>
          </a:p>
        </p:txBody>
      </p:sp>
      <p:sp>
        <p:nvSpPr>
          <p:cNvPr id="18432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solidFill>
                  <a:srgbClr val="000000"/>
                </a:solidFill>
              </a:rPr>
              <a:t>00 - Course Introduction</a:t>
            </a:r>
          </a:p>
        </p:txBody>
      </p:sp>
      <p:sp>
        <p:nvSpPr>
          <p:cNvPr id="18432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solidFill>
                  <a:srgbClr val="000000"/>
                </a:solidFill>
              </a:rPr>
              <a:t>Copyright © No Magic, Inc. Duplication and distribution is strictly prohibited without the express written permission of No Magic, Inc. </a:t>
            </a:r>
          </a:p>
        </p:txBody>
      </p:sp>
      <p:sp>
        <p:nvSpPr>
          <p:cNvPr id="18432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79045E0-A6D4-4E38-9895-44763349AB5B}" type="slidenum">
              <a:rPr lang="en-US">
                <a:solidFill>
                  <a:srgbClr val="000000"/>
                </a:solidFill>
              </a:rPr>
              <a:pPr eaLnBrk="1" hangingPunct="1"/>
              <a:t>29</a:t>
            </a:fld>
            <a:endParaRPr lang="en-US">
              <a:solidFill>
                <a:srgbClr val="000000"/>
              </a:solidFill>
            </a:endParaRPr>
          </a:p>
        </p:txBody>
      </p:sp>
    </p:spTree>
    <p:extLst>
      <p:ext uri="{BB962C8B-B14F-4D97-AF65-F5344CB8AC3E}">
        <p14:creationId xmlns:p14="http://schemas.microsoft.com/office/powerpoint/2010/main" val="3512072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2D4A05-6C43-4099-A9D9-E4CC040571EB}" type="slidenum">
              <a:rPr lang="en-US" altLang="en-US" smtClean="0">
                <a:solidFill>
                  <a:prstClr val="black"/>
                </a:solidFill>
                <a:latin typeface="Arial" panose="020B0604020202020204" pitchFamily="34" charset="0"/>
              </a:rPr>
              <a:pPr>
                <a:spcBef>
                  <a:spcPct val="0"/>
                </a:spcBef>
              </a:pPr>
              <a:t>32</a:t>
            </a:fld>
            <a:endParaRPr lang="en-US" altLang="en-US" smtClean="0">
              <a:solidFill>
                <a:prstClr val="black"/>
              </a:solidFill>
              <a:latin typeface="Arial" panose="020B0604020202020204" pitchFamily="34" charset="0"/>
            </a:endParaRPr>
          </a:p>
        </p:txBody>
      </p:sp>
      <p:sp>
        <p:nvSpPr>
          <p:cNvPr id="61443" name="Rectangle 2"/>
          <p:cNvSpPr>
            <a:spLocks noGrp="1" noRot="1" noChangeAspect="1" noChangeArrowheads="1" noTextEdit="1"/>
          </p:cNvSpPr>
          <p:nvPr>
            <p:ph type="sldImg"/>
          </p:nvPr>
        </p:nvSpPr>
        <p:spPr bwMode="auto">
          <a:xfrm>
            <a:off x="1260475" y="719138"/>
            <a:ext cx="4795838" cy="3597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20" name="Rectangle 3"/>
          <p:cNvSpPr>
            <a:spLocks noGrp="1" noChangeArrowheads="1"/>
          </p:cNvSpPr>
          <p:nvPr>
            <p:ph type="body" idx="1"/>
          </p:nvPr>
        </p:nvSpPr>
        <p:spPr bwMode="auto">
          <a:xfrm>
            <a:off x="973138" y="4559300"/>
            <a:ext cx="5368925" cy="4322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342900" indent="-342900">
              <a:lnSpc>
                <a:spcPct val="140000"/>
              </a:lnSpc>
              <a:spcBef>
                <a:spcPct val="20000"/>
              </a:spcBef>
              <a:defRPr/>
            </a:pPr>
            <a:endParaRPr lang="en-US" altLang="en-US" sz="2200" dirty="0" smtClean="0">
              <a:solidFill>
                <a:srgbClr val="23238D"/>
              </a:solidFill>
            </a:endParaRPr>
          </a:p>
        </p:txBody>
      </p:sp>
    </p:spTree>
    <p:extLst>
      <p:ext uri="{BB962C8B-B14F-4D97-AF65-F5344CB8AC3E}">
        <p14:creationId xmlns:p14="http://schemas.microsoft.com/office/powerpoint/2010/main" val="3723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t-LT" dirty="0" smtClean="0"/>
              <a:t>So what is that meaning?</a:t>
            </a:r>
            <a:endParaRPr lang="en-US" dirty="0" smtClean="0"/>
          </a:p>
        </p:txBody>
      </p:sp>
      <p:sp>
        <p:nvSpPr>
          <p:cNvPr id="18432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solidFill>
                  <a:srgbClr val="000000"/>
                </a:solidFill>
              </a:rPr>
              <a:t>00 - Course Introduction</a:t>
            </a:r>
          </a:p>
        </p:txBody>
      </p:sp>
      <p:sp>
        <p:nvSpPr>
          <p:cNvPr id="18432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solidFill>
                  <a:srgbClr val="000000"/>
                </a:solidFill>
              </a:rPr>
              <a:t>Copyright © No Magic, Inc. Duplication and distribution is strictly prohibited without the express written permission of No Magic, Inc. </a:t>
            </a:r>
          </a:p>
        </p:txBody>
      </p:sp>
      <p:sp>
        <p:nvSpPr>
          <p:cNvPr id="18432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79045E0-A6D4-4E38-9895-44763349AB5B}" type="slidenum">
              <a:rPr lang="en-US">
                <a:solidFill>
                  <a:srgbClr val="000000"/>
                </a:solidFill>
              </a:rPr>
              <a:pPr eaLnBrk="1" hangingPunct="1"/>
              <a:t>33</a:t>
            </a:fld>
            <a:endParaRPr lang="en-US">
              <a:solidFill>
                <a:srgbClr val="000000"/>
              </a:solidFill>
            </a:endParaRPr>
          </a:p>
        </p:txBody>
      </p:sp>
    </p:spTree>
    <p:extLst>
      <p:ext uri="{BB962C8B-B14F-4D97-AF65-F5344CB8AC3E}">
        <p14:creationId xmlns:p14="http://schemas.microsoft.com/office/powerpoint/2010/main" val="1587002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The Systems Modeling Language (</a:t>
            </a:r>
            <a:r>
              <a:rPr lang="en-US" b="1" dirty="0" err="1" smtClean="0"/>
              <a:t>SysML</a:t>
            </a:r>
            <a:r>
              <a:rPr lang="en-US" b="1" dirty="0" smtClean="0"/>
              <a:t>) </a:t>
            </a:r>
            <a:r>
              <a:rPr lang="en-US" dirty="0" smtClean="0"/>
              <a:t>is a general-purpose modeling language for systems engineering applications. It supports the specification, analysis, design, verification and validation of a broad range of systems and systems-of-systems.</a:t>
            </a:r>
          </a:p>
          <a:p>
            <a:endParaRPr lang="en-US" dirty="0" smtClean="0"/>
          </a:p>
          <a:p>
            <a:r>
              <a:rPr lang="en-US" dirty="0" smtClean="0"/>
              <a:t>4 pillars:</a:t>
            </a:r>
            <a:r>
              <a:rPr lang="en-US" baseline="0" dirty="0" smtClean="0"/>
              <a:t> structure, behavior, requirements, </a:t>
            </a:r>
            <a:r>
              <a:rPr lang="en-US" baseline="0" dirty="0" err="1" smtClean="0"/>
              <a:t>paramterics</a:t>
            </a:r>
            <a:endParaRPr lang="en-US" dirty="0" smtClean="0"/>
          </a:p>
          <a:p>
            <a:endParaRPr lang="en-US" dirty="0" smtClean="0"/>
          </a:p>
          <a:p>
            <a:r>
              <a:rPr lang="en-US" dirty="0" err="1" smtClean="0"/>
              <a:t>SysML</a:t>
            </a:r>
            <a:r>
              <a:rPr lang="en-US" dirty="0" smtClean="0"/>
              <a:t> was originally developed by an open source specification project, and includes an open source license for distribution and use. </a:t>
            </a:r>
            <a:r>
              <a:rPr lang="en-US" dirty="0" err="1" smtClean="0"/>
              <a:t>SysML</a:t>
            </a:r>
            <a:r>
              <a:rPr lang="en-US" dirty="0" smtClean="0"/>
              <a:t> </a:t>
            </a:r>
            <a:r>
              <a:rPr lang="en-US" u="sng" dirty="0" smtClean="0"/>
              <a:t>is defined as an extension of a subset of the Unified Modeling Language (UML) using UML's profile mechanism.</a:t>
            </a:r>
          </a:p>
          <a:p>
            <a:pPr marL="0" indent="0" eaLnBrk="1" hangingPunct="1">
              <a:lnSpc>
                <a:spcPct val="120000"/>
              </a:lnSpc>
              <a:buFont typeface="Arial" pitchFamily="34" charset="0"/>
              <a:buNone/>
              <a:defRPr/>
            </a:pPr>
            <a:endParaRPr lang="en-US" sz="1200" dirty="0" smtClean="0">
              <a:ea typeface="+mn-ea"/>
            </a:endParaRPr>
          </a:p>
          <a:p>
            <a:pPr marL="0" indent="0" eaLnBrk="1" hangingPunct="1">
              <a:lnSpc>
                <a:spcPct val="120000"/>
              </a:lnSpc>
              <a:buFont typeface="Arial" pitchFamily="34" charset="0"/>
              <a:buNone/>
              <a:defRPr/>
            </a:pPr>
            <a:r>
              <a:rPr lang="en-US" sz="1200" dirty="0" smtClean="0">
                <a:ea typeface="ＭＳ Ｐゴシック" pitchFamily="34" charset="-128"/>
              </a:rPr>
              <a:t>OMG System</a:t>
            </a:r>
            <a:r>
              <a:rPr lang="lt-LT" sz="1200" dirty="0" smtClean="0">
                <a:ea typeface="ＭＳ Ｐゴシック" pitchFamily="34" charset="-128"/>
              </a:rPr>
              <a:t>s</a:t>
            </a:r>
            <a:r>
              <a:rPr lang="en-US" sz="1200" dirty="0" smtClean="0">
                <a:ea typeface="ＭＳ Ｐゴシック" pitchFamily="34" charset="-128"/>
              </a:rPr>
              <a:t> Modeling Language (</a:t>
            </a:r>
            <a:r>
              <a:rPr lang="en-US" sz="1200" dirty="0" err="1" smtClean="0">
                <a:ea typeface="ＭＳ Ｐゴシック" pitchFamily="34" charset="-128"/>
              </a:rPr>
              <a:t>SysML</a:t>
            </a:r>
            <a:r>
              <a:rPr lang="en-US" sz="1200" dirty="0" smtClean="0">
                <a:ea typeface="ＭＳ Ｐゴシック" pitchFamily="34" charset="-128"/>
              </a:rPr>
              <a:t>) is a </a:t>
            </a:r>
            <a:r>
              <a:rPr lang="lt-LT" sz="1200" dirty="0" smtClean="0">
                <a:ea typeface="ＭＳ Ｐゴシック" pitchFamily="34" charset="-128"/>
              </a:rPr>
              <a:t>graphical modeling </a:t>
            </a:r>
            <a:r>
              <a:rPr lang="en-US" sz="1200" dirty="0" smtClean="0">
                <a:ea typeface="ＭＳ Ｐゴシック" pitchFamily="34" charset="-128"/>
              </a:rPr>
              <a:t>language for </a:t>
            </a:r>
            <a:r>
              <a:rPr lang="en-US" sz="1200" dirty="0" smtClean="0">
                <a:solidFill>
                  <a:schemeClr val="tx1"/>
                </a:solidFill>
                <a:ea typeface="ＭＳ Ｐゴシック" pitchFamily="34" charset="-128"/>
              </a:rPr>
              <a:t>specification</a:t>
            </a:r>
            <a:r>
              <a:rPr lang="en-US" sz="1200" dirty="0" smtClean="0">
                <a:ea typeface="ＭＳ Ｐゴシック" pitchFamily="34" charset="-128"/>
              </a:rPr>
              <a:t>, </a:t>
            </a:r>
            <a:r>
              <a:rPr lang="en-US" sz="1200" dirty="0" smtClean="0">
                <a:solidFill>
                  <a:schemeClr val="tx1"/>
                </a:solidFill>
                <a:ea typeface="ＭＳ Ｐゴシック" pitchFamily="34" charset="-128"/>
              </a:rPr>
              <a:t>analysis</a:t>
            </a:r>
            <a:r>
              <a:rPr lang="en-US" sz="1200" dirty="0" smtClean="0">
                <a:solidFill>
                  <a:srgbClr val="FF0000"/>
                </a:solidFill>
                <a:ea typeface="ＭＳ Ｐゴシック" pitchFamily="34" charset="-128"/>
              </a:rPr>
              <a:t> </a:t>
            </a:r>
            <a:r>
              <a:rPr lang="en-US" sz="1200" dirty="0" smtClean="0">
                <a:ea typeface="ＭＳ Ｐゴシック" pitchFamily="34" charset="-128"/>
              </a:rPr>
              <a:t>and </a:t>
            </a:r>
            <a:r>
              <a:rPr lang="en-US" sz="1200" dirty="0" smtClean="0">
                <a:solidFill>
                  <a:schemeClr val="tx1"/>
                </a:solidFill>
                <a:ea typeface="ＭＳ Ｐゴシック" pitchFamily="34" charset="-128"/>
              </a:rPr>
              <a:t>design</a:t>
            </a:r>
            <a:r>
              <a:rPr lang="en-US" sz="1200" dirty="0" smtClean="0">
                <a:ea typeface="ＭＳ Ｐゴシック" pitchFamily="34" charset="-128"/>
              </a:rPr>
              <a:t>, </a:t>
            </a:r>
            <a:r>
              <a:rPr lang="en-US" sz="1200" dirty="0" smtClean="0">
                <a:solidFill>
                  <a:schemeClr val="tx1"/>
                </a:solidFill>
                <a:ea typeface="ＭＳ Ｐゴシック" pitchFamily="34" charset="-128"/>
              </a:rPr>
              <a:t>verification</a:t>
            </a:r>
            <a:r>
              <a:rPr lang="en-US" sz="1200" dirty="0" smtClean="0">
                <a:solidFill>
                  <a:srgbClr val="FF0000"/>
                </a:solidFill>
                <a:ea typeface="ＭＳ Ｐゴシック" pitchFamily="34" charset="-128"/>
              </a:rPr>
              <a:t> </a:t>
            </a:r>
            <a:r>
              <a:rPr lang="en-US" sz="1200" dirty="0" smtClean="0">
                <a:ea typeface="ＭＳ Ｐゴシック" pitchFamily="34" charset="-128"/>
              </a:rPr>
              <a:t>and </a:t>
            </a:r>
            <a:r>
              <a:rPr lang="en-US" sz="1200" dirty="0" smtClean="0">
                <a:solidFill>
                  <a:schemeClr val="tx1"/>
                </a:solidFill>
                <a:ea typeface="ＭＳ Ｐゴシック" pitchFamily="34" charset="-128"/>
              </a:rPr>
              <a:t>validation</a:t>
            </a:r>
            <a:r>
              <a:rPr lang="en-US" sz="1200" dirty="0" smtClean="0">
                <a:solidFill>
                  <a:srgbClr val="FF0000"/>
                </a:solidFill>
                <a:ea typeface="ＭＳ Ｐゴシック" pitchFamily="34" charset="-128"/>
              </a:rPr>
              <a:t> </a:t>
            </a:r>
            <a:r>
              <a:rPr lang="en-US" sz="1200" dirty="0" smtClean="0">
                <a:ea typeface="ＭＳ Ｐゴシック" pitchFamily="34" charset="-128"/>
              </a:rPr>
              <a:t>of systems.</a:t>
            </a:r>
          </a:p>
          <a:p>
            <a:pPr eaLnBrk="1" hangingPunct="1">
              <a:lnSpc>
                <a:spcPct val="120000"/>
              </a:lnSpc>
              <a:buFont typeface="Arial" pitchFamily="34" charset="0"/>
              <a:buChar char="•"/>
              <a:defRPr/>
            </a:pPr>
            <a:r>
              <a:rPr lang="en-US" sz="1200" dirty="0" smtClean="0">
                <a:ea typeface="ＭＳ Ｐゴシック" pitchFamily="34" charset="-128"/>
              </a:rPr>
              <a:t>Developed by OMG and INCOSE in May 2006</a:t>
            </a:r>
          </a:p>
          <a:p>
            <a:pPr eaLnBrk="1" hangingPunct="1">
              <a:lnSpc>
                <a:spcPct val="120000"/>
              </a:lnSpc>
              <a:buFont typeface="Arial" pitchFamily="34" charset="0"/>
              <a:buChar char="•"/>
              <a:defRPr/>
            </a:pPr>
            <a:r>
              <a:rPr lang="en-US" sz="1200" dirty="0" smtClean="0">
                <a:ea typeface="ＭＳ Ｐゴシック" pitchFamily="34" charset="-128"/>
              </a:rPr>
              <a:t>Dedicated for modeling complex systems that may include hardware, software, information, personnel, procedures, and facilities.</a:t>
            </a:r>
          </a:p>
          <a:p>
            <a:pPr eaLnBrk="1" hangingPunct="1">
              <a:lnSpc>
                <a:spcPct val="120000"/>
              </a:lnSpc>
              <a:buFont typeface="Arial" pitchFamily="34" charset="0"/>
              <a:buChar char="•"/>
              <a:defRPr/>
            </a:pPr>
            <a:r>
              <a:rPr lang="en-US" sz="1200" dirty="0" smtClean="0">
                <a:ea typeface="ＭＳ Ｐゴシック" pitchFamily="34" charset="-128"/>
              </a:rPr>
              <a:t>Supported in multiple modeling tools</a:t>
            </a:r>
          </a:p>
          <a:p>
            <a:pPr eaLnBrk="1" hangingPunct="1">
              <a:lnSpc>
                <a:spcPct val="120000"/>
              </a:lnSpc>
              <a:buFont typeface="Arial" pitchFamily="34" charset="0"/>
              <a:buChar char="•"/>
              <a:defRPr/>
            </a:pPr>
            <a:r>
              <a:rPr lang="en-US" sz="1200" dirty="0" smtClean="0">
                <a:ea typeface="ＭＳ Ｐゴシック" pitchFamily="34" charset="-128"/>
              </a:rPr>
              <a:t>Interoperable</a:t>
            </a:r>
          </a:p>
          <a:p>
            <a:endParaRPr lang="lt-LT" dirty="0" smtClean="0"/>
          </a:p>
          <a:p>
            <a:r>
              <a:rPr lang="en-US" sz="1200" kern="1200" dirty="0" smtClean="0">
                <a:solidFill>
                  <a:schemeClr val="tx1"/>
                </a:solidFill>
                <a:effectLst/>
                <a:latin typeface="+mn-lt"/>
                <a:ea typeface="+mn-ea"/>
                <a:cs typeface="+mn-cs"/>
              </a:rPr>
              <a:t>However, though </a:t>
            </a:r>
            <a:r>
              <a:rPr lang="en-US" sz="1200" kern="1200" dirty="0" err="1" smtClean="0">
                <a:solidFill>
                  <a:schemeClr val="tx1"/>
                </a:solidFill>
                <a:effectLst/>
                <a:latin typeface="+mn-lt"/>
                <a:ea typeface="+mn-ea"/>
                <a:cs typeface="+mn-cs"/>
              </a:rPr>
              <a:t>SysML</a:t>
            </a:r>
            <a:r>
              <a:rPr lang="en-US" sz="1200" kern="1200" dirty="0" smtClean="0">
                <a:solidFill>
                  <a:schemeClr val="tx1"/>
                </a:solidFill>
                <a:effectLst/>
                <a:latin typeface="+mn-lt"/>
                <a:ea typeface="+mn-ea"/>
                <a:cs typeface="+mn-cs"/>
              </a:rPr>
              <a:t> is a very powerful modeling language</a:t>
            </a:r>
            <a:r>
              <a:rPr lang="lt-LT" sz="1200" kern="1200" dirty="0" smtClean="0">
                <a:solidFill>
                  <a:schemeClr val="tx1"/>
                </a:solidFill>
                <a:effectLst/>
                <a:latin typeface="+mn-lt"/>
                <a:ea typeface="+mn-ea"/>
                <a:cs typeface="+mn-cs"/>
              </a:rPr>
              <a:t>,</a:t>
            </a:r>
            <a:r>
              <a:rPr lang="lt-LT"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is neither a framework, nor a method. </a:t>
            </a:r>
            <a:r>
              <a:rPr lang="en-US" sz="1200" kern="1200" dirty="0" err="1" smtClean="0">
                <a:solidFill>
                  <a:schemeClr val="tx1"/>
                </a:solidFill>
                <a:effectLst/>
                <a:latin typeface="+mn-lt"/>
                <a:ea typeface="+mn-ea"/>
                <a:cs typeface="+mn-cs"/>
              </a:rPr>
              <a:t>SysML</a:t>
            </a:r>
            <a:r>
              <a:rPr lang="en-US" sz="1200" kern="1200" dirty="0" smtClean="0">
                <a:solidFill>
                  <a:schemeClr val="tx1"/>
                </a:solidFill>
                <a:effectLst/>
                <a:latin typeface="+mn-lt"/>
                <a:ea typeface="+mn-ea"/>
                <a:cs typeface="+mn-cs"/>
              </a:rPr>
              <a:t> provides neither guidelines nor recommendations on the modeling process. Thus, you must choose one more MBSE enabler – a methodology, which gives you hints on how to start modeling your system, how to create the structure of the model, what views to build, what artefacts to deliver and in what sequence</a:t>
            </a:r>
            <a:endParaRPr lang="lt-LT" dirty="0"/>
          </a:p>
        </p:txBody>
      </p:sp>
      <p:sp>
        <p:nvSpPr>
          <p:cNvPr id="4" name="Slide Number Placeholder 3"/>
          <p:cNvSpPr>
            <a:spLocks noGrp="1"/>
          </p:cNvSpPr>
          <p:nvPr>
            <p:ph type="sldNum" sz="quarter" idx="10"/>
          </p:nvPr>
        </p:nvSpPr>
        <p:spPr/>
        <p:txBody>
          <a:bodyPr/>
          <a:lstStyle/>
          <a:p>
            <a:fld id="{9C74254E-F20E-490E-8ECC-539F50124872}" type="slidenum">
              <a:rPr lang="en-US" smtClean="0"/>
              <a:pPr/>
              <a:t>4</a:t>
            </a:fld>
            <a:endParaRPr lang="en-US"/>
          </a:p>
        </p:txBody>
      </p:sp>
    </p:spTree>
    <p:extLst>
      <p:ext uri="{BB962C8B-B14F-4D97-AF65-F5344CB8AC3E}">
        <p14:creationId xmlns:p14="http://schemas.microsoft.com/office/powerpoint/2010/main" val="215914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4254E-F20E-490E-8ECC-539F50124872}" type="slidenum">
              <a:rPr lang="en-US" smtClean="0"/>
              <a:pPr/>
              <a:t>34</a:t>
            </a:fld>
            <a:endParaRPr lang="en-US"/>
          </a:p>
        </p:txBody>
      </p:sp>
    </p:spTree>
    <p:extLst>
      <p:ext uri="{BB962C8B-B14F-4D97-AF65-F5344CB8AC3E}">
        <p14:creationId xmlns:p14="http://schemas.microsoft.com/office/powerpoint/2010/main" val="19236727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t-LT" dirty="0" smtClean="0"/>
              <a:t>So what is that meaning?</a:t>
            </a:r>
            <a:endParaRPr lang="en-US" dirty="0" smtClean="0"/>
          </a:p>
        </p:txBody>
      </p:sp>
      <p:sp>
        <p:nvSpPr>
          <p:cNvPr id="18432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solidFill>
                  <a:srgbClr val="000000"/>
                </a:solidFill>
              </a:rPr>
              <a:t>00 - Course Introduction</a:t>
            </a:r>
          </a:p>
        </p:txBody>
      </p:sp>
      <p:sp>
        <p:nvSpPr>
          <p:cNvPr id="18432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solidFill>
                  <a:srgbClr val="000000"/>
                </a:solidFill>
              </a:rPr>
              <a:t>Copyright © No Magic, Inc. Duplication and distribution is strictly prohibited without the express written permission of No Magic, Inc. </a:t>
            </a:r>
          </a:p>
        </p:txBody>
      </p:sp>
      <p:sp>
        <p:nvSpPr>
          <p:cNvPr id="18432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79045E0-A6D4-4E38-9895-44763349AB5B}" type="slidenum">
              <a:rPr lang="en-US">
                <a:solidFill>
                  <a:srgbClr val="000000"/>
                </a:solidFill>
              </a:rPr>
              <a:pPr eaLnBrk="1" hangingPunct="1"/>
              <a:t>35</a:t>
            </a:fld>
            <a:endParaRPr lang="en-US">
              <a:solidFill>
                <a:srgbClr val="000000"/>
              </a:solidFill>
            </a:endParaRPr>
          </a:p>
        </p:txBody>
      </p:sp>
    </p:spTree>
    <p:extLst>
      <p:ext uri="{BB962C8B-B14F-4D97-AF65-F5344CB8AC3E}">
        <p14:creationId xmlns:p14="http://schemas.microsoft.com/office/powerpoint/2010/main" val="3297351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2D4A05-6C43-4099-A9D9-E4CC040571EB}" type="slidenum">
              <a:rPr lang="en-US" altLang="en-US" smtClean="0">
                <a:solidFill>
                  <a:prstClr val="black"/>
                </a:solidFill>
                <a:latin typeface="Arial" panose="020B0604020202020204" pitchFamily="34" charset="0"/>
              </a:rPr>
              <a:pPr>
                <a:spcBef>
                  <a:spcPct val="0"/>
                </a:spcBef>
              </a:pPr>
              <a:t>36</a:t>
            </a:fld>
            <a:endParaRPr lang="en-US" altLang="en-US" smtClean="0">
              <a:solidFill>
                <a:prstClr val="black"/>
              </a:solidFill>
              <a:latin typeface="Arial" panose="020B0604020202020204" pitchFamily="34" charset="0"/>
            </a:endParaRPr>
          </a:p>
        </p:txBody>
      </p:sp>
      <p:sp>
        <p:nvSpPr>
          <p:cNvPr id="61443" name="Rectangle 2"/>
          <p:cNvSpPr>
            <a:spLocks noGrp="1" noRot="1" noChangeAspect="1" noChangeArrowheads="1" noTextEdit="1"/>
          </p:cNvSpPr>
          <p:nvPr>
            <p:ph type="sldImg"/>
          </p:nvPr>
        </p:nvSpPr>
        <p:spPr bwMode="auto">
          <a:xfrm>
            <a:off x="1260475" y="719138"/>
            <a:ext cx="4795838" cy="3597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20" name="Rectangle 3"/>
          <p:cNvSpPr>
            <a:spLocks noGrp="1" noChangeArrowheads="1"/>
          </p:cNvSpPr>
          <p:nvPr>
            <p:ph type="body" idx="1"/>
          </p:nvPr>
        </p:nvSpPr>
        <p:spPr bwMode="auto">
          <a:xfrm>
            <a:off x="973138" y="4559300"/>
            <a:ext cx="5368925" cy="4322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342900" indent="-342900">
              <a:lnSpc>
                <a:spcPct val="140000"/>
              </a:lnSpc>
              <a:spcBef>
                <a:spcPct val="20000"/>
              </a:spcBef>
              <a:defRPr/>
            </a:pPr>
            <a:endParaRPr lang="en-US" altLang="en-US" sz="2200" dirty="0" smtClean="0">
              <a:solidFill>
                <a:srgbClr val="23238D"/>
              </a:solidFill>
            </a:endParaRPr>
          </a:p>
        </p:txBody>
      </p:sp>
    </p:spTree>
    <p:extLst>
      <p:ext uri="{BB962C8B-B14F-4D97-AF65-F5344CB8AC3E}">
        <p14:creationId xmlns:p14="http://schemas.microsoft.com/office/powerpoint/2010/main" val="39864186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2D4A05-6C43-4099-A9D9-E4CC040571EB}" type="slidenum">
              <a:rPr lang="en-US" altLang="en-US" smtClean="0">
                <a:solidFill>
                  <a:prstClr val="black"/>
                </a:solidFill>
                <a:latin typeface="Arial" panose="020B0604020202020204" pitchFamily="34" charset="0"/>
              </a:rPr>
              <a:pPr>
                <a:spcBef>
                  <a:spcPct val="0"/>
                </a:spcBef>
              </a:pPr>
              <a:t>38</a:t>
            </a:fld>
            <a:endParaRPr lang="en-US" altLang="en-US" smtClean="0">
              <a:solidFill>
                <a:prstClr val="black"/>
              </a:solidFill>
              <a:latin typeface="Arial" panose="020B0604020202020204" pitchFamily="34" charset="0"/>
            </a:endParaRPr>
          </a:p>
        </p:txBody>
      </p:sp>
      <p:sp>
        <p:nvSpPr>
          <p:cNvPr id="61443" name="Rectangle 2"/>
          <p:cNvSpPr>
            <a:spLocks noGrp="1" noRot="1" noChangeAspect="1" noChangeArrowheads="1" noTextEdit="1"/>
          </p:cNvSpPr>
          <p:nvPr>
            <p:ph type="sldImg"/>
          </p:nvPr>
        </p:nvSpPr>
        <p:spPr bwMode="auto">
          <a:xfrm>
            <a:off x="1260475" y="719138"/>
            <a:ext cx="4795838" cy="3597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20" name="Rectangle 3"/>
          <p:cNvSpPr>
            <a:spLocks noGrp="1" noChangeArrowheads="1"/>
          </p:cNvSpPr>
          <p:nvPr>
            <p:ph type="body" idx="1"/>
          </p:nvPr>
        </p:nvSpPr>
        <p:spPr bwMode="auto">
          <a:xfrm>
            <a:off x="973138" y="4559300"/>
            <a:ext cx="5368925" cy="4322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342900" indent="-342900">
              <a:lnSpc>
                <a:spcPct val="140000"/>
              </a:lnSpc>
              <a:spcBef>
                <a:spcPct val="20000"/>
              </a:spcBef>
              <a:defRPr/>
            </a:pPr>
            <a:endParaRPr lang="en-US" altLang="en-US" sz="2200" dirty="0" smtClean="0">
              <a:solidFill>
                <a:srgbClr val="23238D"/>
              </a:solidFill>
            </a:endParaRPr>
          </a:p>
        </p:txBody>
      </p:sp>
    </p:spTree>
    <p:extLst>
      <p:ext uri="{BB962C8B-B14F-4D97-AF65-F5344CB8AC3E}">
        <p14:creationId xmlns:p14="http://schemas.microsoft.com/office/powerpoint/2010/main" val="32425164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2D4A05-6C43-4099-A9D9-E4CC040571EB}" type="slidenum">
              <a:rPr lang="en-US" altLang="en-US" smtClean="0">
                <a:solidFill>
                  <a:prstClr val="black"/>
                </a:solidFill>
                <a:latin typeface="Arial" panose="020B0604020202020204" pitchFamily="34" charset="0"/>
              </a:rPr>
              <a:pPr>
                <a:spcBef>
                  <a:spcPct val="0"/>
                </a:spcBef>
              </a:pPr>
              <a:t>39</a:t>
            </a:fld>
            <a:endParaRPr lang="en-US" altLang="en-US" smtClean="0">
              <a:solidFill>
                <a:prstClr val="black"/>
              </a:solidFill>
              <a:latin typeface="Arial" panose="020B0604020202020204" pitchFamily="34" charset="0"/>
            </a:endParaRPr>
          </a:p>
        </p:txBody>
      </p:sp>
      <p:sp>
        <p:nvSpPr>
          <p:cNvPr id="61443" name="Rectangle 2"/>
          <p:cNvSpPr>
            <a:spLocks noGrp="1" noRot="1" noChangeAspect="1" noChangeArrowheads="1" noTextEdit="1"/>
          </p:cNvSpPr>
          <p:nvPr>
            <p:ph type="sldImg"/>
          </p:nvPr>
        </p:nvSpPr>
        <p:spPr bwMode="auto">
          <a:xfrm>
            <a:off x="1260475" y="719138"/>
            <a:ext cx="4795838" cy="3597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20" name="Rectangle 3"/>
          <p:cNvSpPr>
            <a:spLocks noGrp="1" noChangeArrowheads="1"/>
          </p:cNvSpPr>
          <p:nvPr>
            <p:ph type="body" idx="1"/>
          </p:nvPr>
        </p:nvSpPr>
        <p:spPr bwMode="auto">
          <a:xfrm>
            <a:off x="973138" y="4559300"/>
            <a:ext cx="5368925" cy="4322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342900" indent="-342900">
              <a:lnSpc>
                <a:spcPct val="140000"/>
              </a:lnSpc>
              <a:spcBef>
                <a:spcPct val="20000"/>
              </a:spcBef>
              <a:defRPr/>
            </a:pPr>
            <a:endParaRPr lang="en-US" altLang="en-US" sz="2200" dirty="0" smtClean="0">
              <a:solidFill>
                <a:srgbClr val="23238D"/>
              </a:solidFill>
            </a:endParaRPr>
          </a:p>
        </p:txBody>
      </p:sp>
    </p:spTree>
    <p:extLst>
      <p:ext uri="{BB962C8B-B14F-4D97-AF65-F5344CB8AC3E}">
        <p14:creationId xmlns:p14="http://schemas.microsoft.com/office/powerpoint/2010/main" val="23660905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2D4A05-6C43-4099-A9D9-E4CC040571EB}" type="slidenum">
              <a:rPr lang="en-US" altLang="en-US" smtClean="0">
                <a:solidFill>
                  <a:prstClr val="black"/>
                </a:solidFill>
                <a:latin typeface="Arial" panose="020B0604020202020204" pitchFamily="34" charset="0"/>
              </a:rPr>
              <a:pPr>
                <a:spcBef>
                  <a:spcPct val="0"/>
                </a:spcBef>
              </a:pPr>
              <a:t>40</a:t>
            </a:fld>
            <a:endParaRPr lang="en-US" altLang="en-US" smtClean="0">
              <a:solidFill>
                <a:prstClr val="black"/>
              </a:solidFill>
              <a:latin typeface="Arial" panose="020B0604020202020204" pitchFamily="34" charset="0"/>
            </a:endParaRPr>
          </a:p>
        </p:txBody>
      </p:sp>
      <p:sp>
        <p:nvSpPr>
          <p:cNvPr id="61443" name="Rectangle 2"/>
          <p:cNvSpPr>
            <a:spLocks noGrp="1" noRot="1" noChangeAspect="1" noChangeArrowheads="1" noTextEdit="1"/>
          </p:cNvSpPr>
          <p:nvPr>
            <p:ph type="sldImg"/>
          </p:nvPr>
        </p:nvSpPr>
        <p:spPr bwMode="auto">
          <a:xfrm>
            <a:off x="1260475" y="719138"/>
            <a:ext cx="4795838" cy="3597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20" name="Rectangle 3"/>
          <p:cNvSpPr>
            <a:spLocks noGrp="1" noChangeArrowheads="1"/>
          </p:cNvSpPr>
          <p:nvPr>
            <p:ph type="body" idx="1"/>
          </p:nvPr>
        </p:nvSpPr>
        <p:spPr bwMode="auto">
          <a:xfrm>
            <a:off x="973138" y="4559300"/>
            <a:ext cx="5368925" cy="4322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342900" indent="-342900">
              <a:lnSpc>
                <a:spcPct val="140000"/>
              </a:lnSpc>
              <a:spcBef>
                <a:spcPct val="20000"/>
              </a:spcBef>
              <a:defRPr/>
            </a:pPr>
            <a:endParaRPr lang="en-US" altLang="en-US" sz="2200" dirty="0" smtClean="0">
              <a:solidFill>
                <a:srgbClr val="23238D"/>
              </a:solidFill>
            </a:endParaRPr>
          </a:p>
        </p:txBody>
      </p:sp>
    </p:spTree>
    <p:extLst>
      <p:ext uri="{BB962C8B-B14F-4D97-AF65-F5344CB8AC3E}">
        <p14:creationId xmlns:p14="http://schemas.microsoft.com/office/powerpoint/2010/main" val="23836927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2D4A05-6C43-4099-A9D9-E4CC040571EB}" type="slidenum">
              <a:rPr lang="en-US" altLang="en-US" smtClean="0">
                <a:solidFill>
                  <a:prstClr val="black"/>
                </a:solidFill>
                <a:latin typeface="Arial" panose="020B0604020202020204" pitchFamily="34" charset="0"/>
              </a:rPr>
              <a:pPr>
                <a:spcBef>
                  <a:spcPct val="0"/>
                </a:spcBef>
              </a:pPr>
              <a:t>41</a:t>
            </a:fld>
            <a:endParaRPr lang="en-US" altLang="en-US" smtClean="0">
              <a:solidFill>
                <a:prstClr val="black"/>
              </a:solidFill>
              <a:latin typeface="Arial" panose="020B0604020202020204" pitchFamily="34" charset="0"/>
            </a:endParaRPr>
          </a:p>
        </p:txBody>
      </p:sp>
      <p:sp>
        <p:nvSpPr>
          <p:cNvPr id="61443" name="Rectangle 2"/>
          <p:cNvSpPr>
            <a:spLocks noGrp="1" noRot="1" noChangeAspect="1" noChangeArrowheads="1" noTextEdit="1"/>
          </p:cNvSpPr>
          <p:nvPr>
            <p:ph type="sldImg"/>
          </p:nvPr>
        </p:nvSpPr>
        <p:spPr bwMode="auto">
          <a:xfrm>
            <a:off x="1260475" y="719138"/>
            <a:ext cx="4795838" cy="3597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20" name="Rectangle 3"/>
          <p:cNvSpPr>
            <a:spLocks noGrp="1" noChangeArrowheads="1"/>
          </p:cNvSpPr>
          <p:nvPr>
            <p:ph type="body" idx="1"/>
          </p:nvPr>
        </p:nvSpPr>
        <p:spPr bwMode="auto">
          <a:xfrm>
            <a:off x="973138" y="4559300"/>
            <a:ext cx="5368925" cy="4322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342900" indent="-342900">
              <a:lnSpc>
                <a:spcPct val="140000"/>
              </a:lnSpc>
              <a:spcBef>
                <a:spcPct val="20000"/>
              </a:spcBef>
              <a:defRPr/>
            </a:pPr>
            <a:endParaRPr lang="en-US" altLang="en-US" sz="2200" dirty="0" smtClean="0">
              <a:solidFill>
                <a:srgbClr val="23238D"/>
              </a:solidFill>
            </a:endParaRPr>
          </a:p>
        </p:txBody>
      </p:sp>
    </p:spTree>
    <p:extLst>
      <p:ext uri="{BB962C8B-B14F-4D97-AF65-F5344CB8AC3E}">
        <p14:creationId xmlns:p14="http://schemas.microsoft.com/office/powerpoint/2010/main" val="17221577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itchFamily="34" charset="0"/>
              </a:defRPr>
            </a:lvl1pPr>
            <a:lvl2pPr marL="702756" indent="-270291">
              <a:spcBef>
                <a:spcPct val="30000"/>
              </a:spcBef>
              <a:defRPr sz="1100">
                <a:solidFill>
                  <a:schemeClr val="tx1"/>
                </a:solidFill>
                <a:latin typeface="Calibri" pitchFamily="34" charset="0"/>
              </a:defRPr>
            </a:lvl2pPr>
            <a:lvl3pPr marL="1081164" indent="-216233">
              <a:spcBef>
                <a:spcPct val="30000"/>
              </a:spcBef>
              <a:defRPr sz="1100">
                <a:solidFill>
                  <a:schemeClr val="tx1"/>
                </a:solidFill>
                <a:latin typeface="Calibri" pitchFamily="34" charset="0"/>
              </a:defRPr>
            </a:lvl3pPr>
            <a:lvl4pPr marL="1513629" indent="-216233">
              <a:spcBef>
                <a:spcPct val="30000"/>
              </a:spcBef>
              <a:defRPr sz="1100">
                <a:solidFill>
                  <a:schemeClr val="tx1"/>
                </a:solidFill>
                <a:latin typeface="Calibri" pitchFamily="34" charset="0"/>
              </a:defRPr>
            </a:lvl4pPr>
            <a:lvl5pPr marL="1946095" indent="-216233">
              <a:spcBef>
                <a:spcPct val="30000"/>
              </a:spcBef>
              <a:defRPr sz="1100">
                <a:solidFill>
                  <a:schemeClr val="tx1"/>
                </a:solidFill>
                <a:latin typeface="Calibri" pitchFamily="34" charset="0"/>
              </a:defRPr>
            </a:lvl5pPr>
            <a:lvl6pPr marL="2378560" indent="-216233" eaLnBrk="0" fontAlgn="base" hangingPunct="0">
              <a:spcBef>
                <a:spcPct val="30000"/>
              </a:spcBef>
              <a:spcAft>
                <a:spcPct val="0"/>
              </a:spcAft>
              <a:defRPr sz="1100">
                <a:solidFill>
                  <a:schemeClr val="tx1"/>
                </a:solidFill>
                <a:latin typeface="Calibri" pitchFamily="34" charset="0"/>
              </a:defRPr>
            </a:lvl6pPr>
            <a:lvl7pPr marL="2811026" indent="-216233" eaLnBrk="0" fontAlgn="base" hangingPunct="0">
              <a:spcBef>
                <a:spcPct val="30000"/>
              </a:spcBef>
              <a:spcAft>
                <a:spcPct val="0"/>
              </a:spcAft>
              <a:defRPr sz="1100">
                <a:solidFill>
                  <a:schemeClr val="tx1"/>
                </a:solidFill>
                <a:latin typeface="Calibri" pitchFamily="34" charset="0"/>
              </a:defRPr>
            </a:lvl7pPr>
            <a:lvl8pPr marL="3243491" indent="-216233" eaLnBrk="0" fontAlgn="base" hangingPunct="0">
              <a:spcBef>
                <a:spcPct val="30000"/>
              </a:spcBef>
              <a:spcAft>
                <a:spcPct val="0"/>
              </a:spcAft>
              <a:defRPr sz="1100">
                <a:solidFill>
                  <a:schemeClr val="tx1"/>
                </a:solidFill>
                <a:latin typeface="Calibri" pitchFamily="34" charset="0"/>
              </a:defRPr>
            </a:lvl8pPr>
            <a:lvl9pPr marL="3675957" indent="-216233" eaLnBrk="0" fontAlgn="base" hangingPunct="0">
              <a:spcBef>
                <a:spcPct val="30000"/>
              </a:spcBef>
              <a:spcAft>
                <a:spcPct val="0"/>
              </a:spcAft>
              <a:defRPr sz="1100">
                <a:solidFill>
                  <a:schemeClr val="tx1"/>
                </a:solidFill>
                <a:latin typeface="Calibri" pitchFamily="34" charset="0"/>
              </a:defRPr>
            </a:lvl9pPr>
          </a:lstStyle>
          <a:p>
            <a:pPr>
              <a:spcBef>
                <a:spcPct val="0"/>
              </a:spcBef>
            </a:pPr>
            <a:fld id="{778D51AA-E47E-45B6-9350-B47046EAA4D3}" type="slidenum">
              <a:rPr lang="en-US" altLang="en-US">
                <a:latin typeface="Arial" charset="0"/>
              </a:rPr>
              <a:pPr>
                <a:spcBef>
                  <a:spcPct val="0"/>
                </a:spcBef>
              </a:pPr>
              <a:t>42</a:t>
            </a:fld>
            <a:endParaRPr lang="en-US" altLang="en-US">
              <a:latin typeface="Arial" charset="0"/>
            </a:endParaRPr>
          </a:p>
        </p:txBody>
      </p:sp>
    </p:spTree>
    <p:extLst>
      <p:ext uri="{BB962C8B-B14F-4D97-AF65-F5344CB8AC3E}">
        <p14:creationId xmlns:p14="http://schemas.microsoft.com/office/powerpoint/2010/main" val="34729301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7BDCCA-5175-4A56-B1E3-87D12747BB7D}" type="slidenum">
              <a:rPr lang="en-US" altLang="en-US" smtClean="0">
                <a:latin typeface="Arial" panose="020B0604020202020204" pitchFamily="34" charset="0"/>
              </a:rPr>
              <a:pPr>
                <a:spcBef>
                  <a:spcPct val="0"/>
                </a:spcBef>
              </a:pPr>
              <a:t>43</a:t>
            </a:fld>
            <a:endParaRPr lang="en-US" altLang="en-US" smtClean="0">
              <a:latin typeface="Arial" panose="020B0604020202020204" pitchFamily="34" charset="0"/>
            </a:endParaRPr>
          </a:p>
        </p:txBody>
      </p:sp>
      <p:sp>
        <p:nvSpPr>
          <p:cNvPr id="70659" name="Rectangle 2"/>
          <p:cNvSpPr>
            <a:spLocks noGrp="1" noRot="1" noChangeAspect="1" noChangeArrowheads="1" noTextEdit="1"/>
          </p:cNvSpPr>
          <p:nvPr>
            <p:ph type="sldImg"/>
          </p:nvPr>
        </p:nvSpPr>
        <p:spPr bwMode="auto">
          <a:xfrm>
            <a:off x="1260475" y="719138"/>
            <a:ext cx="4795838" cy="3597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20" name="Rectangle 3"/>
          <p:cNvSpPr>
            <a:spLocks noGrp="1" noChangeArrowheads="1"/>
          </p:cNvSpPr>
          <p:nvPr>
            <p:ph type="body" idx="1"/>
          </p:nvPr>
        </p:nvSpPr>
        <p:spPr bwMode="auto">
          <a:xfrm>
            <a:off x="973138" y="4559300"/>
            <a:ext cx="5368925" cy="4322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marL="342900" indent="-342900">
              <a:lnSpc>
                <a:spcPct val="140000"/>
              </a:lnSpc>
              <a:spcBef>
                <a:spcPct val="20000"/>
              </a:spcBef>
              <a:defRPr/>
            </a:pPr>
            <a:r>
              <a:rPr lang="en-US" altLang="en-US" sz="2200" dirty="0" smtClean="0">
                <a:solidFill>
                  <a:srgbClr val="23238D"/>
                </a:solidFill>
              </a:rPr>
              <a:t>De facto standard in model-based system engineering</a:t>
            </a:r>
          </a:p>
          <a:p>
            <a:pPr marL="342900" indent="-342900">
              <a:lnSpc>
                <a:spcPct val="140000"/>
              </a:lnSpc>
              <a:spcBef>
                <a:spcPct val="20000"/>
              </a:spcBef>
              <a:defRPr/>
            </a:pPr>
            <a:r>
              <a:rPr lang="en-US" altLang="en-US" sz="2200" dirty="0" smtClean="0">
                <a:solidFill>
                  <a:srgbClr val="23238D"/>
                </a:solidFill>
              </a:rPr>
              <a:t>Graphical notation</a:t>
            </a:r>
          </a:p>
          <a:p>
            <a:pPr marL="742950" lvl="1" indent="-285750">
              <a:lnSpc>
                <a:spcPct val="140000"/>
              </a:lnSpc>
              <a:spcBef>
                <a:spcPct val="20000"/>
              </a:spcBef>
              <a:buClr>
                <a:srgbClr val="23238D"/>
              </a:buClr>
              <a:buFont typeface="Wingdings" panose="05000000000000000000" pitchFamily="2" charset="2"/>
              <a:buChar char="§"/>
              <a:defRPr/>
            </a:pPr>
            <a:r>
              <a:rPr lang="en-US" altLang="en-US" sz="2000" dirty="0" smtClean="0"/>
              <a:t>Picture is worth of thousand words</a:t>
            </a:r>
          </a:p>
          <a:p>
            <a:pPr marL="342900" indent="-342900">
              <a:lnSpc>
                <a:spcPct val="140000"/>
              </a:lnSpc>
              <a:spcBef>
                <a:spcPct val="20000"/>
              </a:spcBef>
              <a:defRPr/>
            </a:pPr>
            <a:r>
              <a:rPr lang="en-US" altLang="en-US" sz="2200" dirty="0" smtClean="0">
                <a:solidFill>
                  <a:srgbClr val="23238D"/>
                </a:solidFill>
              </a:rPr>
              <a:t>Helps to improve communications</a:t>
            </a:r>
          </a:p>
          <a:p>
            <a:pPr marL="342900" indent="-342900">
              <a:lnSpc>
                <a:spcPct val="140000"/>
              </a:lnSpc>
              <a:spcBef>
                <a:spcPct val="20000"/>
              </a:spcBef>
              <a:defRPr/>
            </a:pPr>
            <a:r>
              <a:rPr lang="en-US" altLang="en-US" sz="2200" dirty="0" smtClean="0">
                <a:solidFill>
                  <a:srgbClr val="23238D"/>
                </a:solidFill>
              </a:rPr>
              <a:t>Provides multiple diagrams for capturing different architectural views</a:t>
            </a:r>
          </a:p>
          <a:p>
            <a:pPr marL="342900" indent="-342900">
              <a:lnSpc>
                <a:spcPct val="140000"/>
              </a:lnSpc>
              <a:spcBef>
                <a:spcPct val="20000"/>
              </a:spcBef>
              <a:defRPr/>
            </a:pPr>
            <a:r>
              <a:rPr lang="en-US" altLang="en-US" sz="2200" dirty="0" smtClean="0">
                <a:solidFill>
                  <a:srgbClr val="23238D"/>
                </a:solidFill>
              </a:rPr>
              <a:t>Enables model integrity and reusability</a:t>
            </a:r>
            <a:endParaRPr lang="lt-LT" altLang="en-US" sz="2200" dirty="0" smtClean="0">
              <a:solidFill>
                <a:srgbClr val="23238D"/>
              </a:solidFill>
            </a:endParaRPr>
          </a:p>
          <a:p>
            <a:pPr marL="342900" indent="-342900">
              <a:lnSpc>
                <a:spcPct val="140000"/>
              </a:lnSpc>
              <a:spcBef>
                <a:spcPct val="20000"/>
              </a:spcBef>
              <a:defRPr/>
            </a:pPr>
            <a:r>
              <a:rPr lang="lt-LT" altLang="en-US" sz="2200" dirty="0" smtClean="0">
                <a:solidFill>
                  <a:srgbClr val="23238D"/>
                </a:solidFill>
              </a:rPr>
              <a:t>Enables interoperability</a:t>
            </a:r>
            <a:endParaRPr lang="en-US" altLang="en-US" sz="2200" dirty="0" smtClean="0">
              <a:solidFill>
                <a:srgbClr val="23238D"/>
              </a:solidFill>
            </a:endParaRPr>
          </a:p>
        </p:txBody>
      </p:sp>
    </p:spTree>
    <p:extLst>
      <p:ext uri="{BB962C8B-B14F-4D97-AF65-F5344CB8AC3E}">
        <p14:creationId xmlns:p14="http://schemas.microsoft.com/office/powerpoint/2010/main" val="27465755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7BDCCA-5175-4A56-B1E3-87D12747BB7D}" type="slidenum">
              <a:rPr lang="en-US" altLang="en-US" smtClean="0">
                <a:latin typeface="Arial" panose="020B0604020202020204" pitchFamily="34" charset="0"/>
              </a:rPr>
              <a:pPr>
                <a:spcBef>
                  <a:spcPct val="0"/>
                </a:spcBef>
              </a:pPr>
              <a:t>45</a:t>
            </a:fld>
            <a:endParaRPr lang="en-US" altLang="en-US" smtClean="0">
              <a:latin typeface="Arial" panose="020B0604020202020204" pitchFamily="34" charset="0"/>
            </a:endParaRPr>
          </a:p>
        </p:txBody>
      </p:sp>
      <p:sp>
        <p:nvSpPr>
          <p:cNvPr id="70659" name="Rectangle 2"/>
          <p:cNvSpPr>
            <a:spLocks noGrp="1" noRot="1" noChangeAspect="1" noChangeArrowheads="1" noTextEdit="1"/>
          </p:cNvSpPr>
          <p:nvPr>
            <p:ph type="sldImg"/>
          </p:nvPr>
        </p:nvSpPr>
        <p:spPr bwMode="auto">
          <a:xfrm>
            <a:off x="1260475" y="719138"/>
            <a:ext cx="4795838" cy="3597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20" name="Rectangle 3"/>
          <p:cNvSpPr>
            <a:spLocks noGrp="1" noChangeArrowheads="1"/>
          </p:cNvSpPr>
          <p:nvPr>
            <p:ph type="body" idx="1"/>
          </p:nvPr>
        </p:nvSpPr>
        <p:spPr bwMode="auto">
          <a:xfrm>
            <a:off x="973138" y="4559300"/>
            <a:ext cx="5368925" cy="4322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marL="342900" indent="-342900">
              <a:lnSpc>
                <a:spcPct val="140000"/>
              </a:lnSpc>
              <a:spcBef>
                <a:spcPct val="20000"/>
              </a:spcBef>
              <a:defRPr/>
            </a:pPr>
            <a:r>
              <a:rPr lang="en-US" altLang="en-US" sz="2200" dirty="0" smtClean="0">
                <a:solidFill>
                  <a:srgbClr val="23238D"/>
                </a:solidFill>
              </a:rPr>
              <a:t>De facto standard in model-based system engineering</a:t>
            </a:r>
          </a:p>
          <a:p>
            <a:pPr marL="342900" indent="-342900">
              <a:lnSpc>
                <a:spcPct val="140000"/>
              </a:lnSpc>
              <a:spcBef>
                <a:spcPct val="20000"/>
              </a:spcBef>
              <a:defRPr/>
            </a:pPr>
            <a:r>
              <a:rPr lang="en-US" altLang="en-US" sz="2200" dirty="0" smtClean="0">
                <a:solidFill>
                  <a:srgbClr val="23238D"/>
                </a:solidFill>
              </a:rPr>
              <a:t>Graphical notation</a:t>
            </a:r>
          </a:p>
          <a:p>
            <a:pPr marL="742950" lvl="1" indent="-285750">
              <a:lnSpc>
                <a:spcPct val="140000"/>
              </a:lnSpc>
              <a:spcBef>
                <a:spcPct val="20000"/>
              </a:spcBef>
              <a:buClr>
                <a:srgbClr val="23238D"/>
              </a:buClr>
              <a:buFont typeface="Wingdings" panose="05000000000000000000" pitchFamily="2" charset="2"/>
              <a:buChar char="§"/>
              <a:defRPr/>
            </a:pPr>
            <a:r>
              <a:rPr lang="en-US" altLang="en-US" sz="2000" dirty="0" smtClean="0"/>
              <a:t>Picture is worth of thousand words</a:t>
            </a:r>
          </a:p>
          <a:p>
            <a:pPr marL="342900" indent="-342900">
              <a:lnSpc>
                <a:spcPct val="140000"/>
              </a:lnSpc>
              <a:spcBef>
                <a:spcPct val="20000"/>
              </a:spcBef>
              <a:defRPr/>
            </a:pPr>
            <a:r>
              <a:rPr lang="en-US" altLang="en-US" sz="2200" dirty="0" smtClean="0">
                <a:solidFill>
                  <a:srgbClr val="23238D"/>
                </a:solidFill>
              </a:rPr>
              <a:t>Helps to improve communications</a:t>
            </a:r>
          </a:p>
          <a:p>
            <a:pPr marL="342900" indent="-342900">
              <a:lnSpc>
                <a:spcPct val="140000"/>
              </a:lnSpc>
              <a:spcBef>
                <a:spcPct val="20000"/>
              </a:spcBef>
              <a:defRPr/>
            </a:pPr>
            <a:r>
              <a:rPr lang="en-US" altLang="en-US" sz="2200" dirty="0" smtClean="0">
                <a:solidFill>
                  <a:srgbClr val="23238D"/>
                </a:solidFill>
              </a:rPr>
              <a:t>Provides multiple diagrams for capturing different architectural views</a:t>
            </a:r>
          </a:p>
          <a:p>
            <a:pPr marL="342900" indent="-342900">
              <a:lnSpc>
                <a:spcPct val="140000"/>
              </a:lnSpc>
              <a:spcBef>
                <a:spcPct val="20000"/>
              </a:spcBef>
              <a:defRPr/>
            </a:pPr>
            <a:r>
              <a:rPr lang="en-US" altLang="en-US" sz="2200" dirty="0" smtClean="0">
                <a:solidFill>
                  <a:srgbClr val="23238D"/>
                </a:solidFill>
              </a:rPr>
              <a:t>Enables model integrity and reusability</a:t>
            </a:r>
            <a:endParaRPr lang="lt-LT" altLang="en-US" sz="2200" dirty="0" smtClean="0">
              <a:solidFill>
                <a:srgbClr val="23238D"/>
              </a:solidFill>
            </a:endParaRPr>
          </a:p>
          <a:p>
            <a:pPr marL="342900" indent="-342900">
              <a:lnSpc>
                <a:spcPct val="140000"/>
              </a:lnSpc>
              <a:spcBef>
                <a:spcPct val="20000"/>
              </a:spcBef>
              <a:defRPr/>
            </a:pPr>
            <a:r>
              <a:rPr lang="lt-LT" altLang="en-US" sz="2200" dirty="0" smtClean="0">
                <a:solidFill>
                  <a:srgbClr val="23238D"/>
                </a:solidFill>
              </a:rPr>
              <a:t>Enables interoperability</a:t>
            </a:r>
            <a:endParaRPr lang="en-US" altLang="en-US" sz="2200" dirty="0" smtClean="0">
              <a:solidFill>
                <a:srgbClr val="23238D"/>
              </a:solidFill>
            </a:endParaRPr>
          </a:p>
        </p:txBody>
      </p:sp>
    </p:spTree>
    <p:extLst>
      <p:ext uri="{BB962C8B-B14F-4D97-AF65-F5344CB8AC3E}">
        <p14:creationId xmlns:p14="http://schemas.microsoft.com/office/powerpoint/2010/main" val="2746575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lt-LT" dirty="0" smtClean="0">
                <a:latin typeface="Times New Roman" pitchFamily="18" charset="0"/>
                <a:cs typeface="Times New Roman" pitchFamily="18" charset="0"/>
              </a:rPr>
              <a:t>This sentence comes from incose and supplements previous one</a:t>
            </a:r>
            <a:endParaRPr lang="lt-LT" dirty="0" smtClean="0">
              <a:latin typeface="Times New Roman" pitchFamily="18" charset="0"/>
              <a:ea typeface="ＭＳ Ｐゴシック" pitchFamily="34" charset="-128"/>
              <a:cs typeface="Times New Roman" pitchFamily="18" charset="0"/>
            </a:endParaRPr>
          </a:p>
          <a:p>
            <a:endParaRPr lang="lt-LT" dirty="0" smtClean="0">
              <a:latin typeface="Times New Roman" pitchFamily="18" charset="0"/>
              <a:cs typeface="Times New Roman" pitchFamily="18" charset="0"/>
            </a:endParaRPr>
          </a:p>
          <a:p>
            <a:endParaRPr lang="lt-LT" dirty="0" smtClean="0">
              <a:latin typeface="Times New Roman" pitchFamily="18" charset="0"/>
              <a:ea typeface="ＭＳ Ｐゴシック" pitchFamily="34" charset="-128"/>
              <a:cs typeface="Times New Roman" pitchFamily="18" charset="0"/>
            </a:endParaRPr>
          </a:p>
          <a:p>
            <a:endParaRPr lang="lt-LT" dirty="0" smtClean="0">
              <a:latin typeface="Times New Roman" pitchFamily="18" charset="0"/>
              <a:cs typeface="Times New Roman" pitchFamily="18" charset="0"/>
            </a:endParaRPr>
          </a:p>
          <a:p>
            <a:endParaRPr lang="lt-LT" dirty="0" smtClean="0">
              <a:latin typeface="Times New Roman" pitchFamily="18" charset="0"/>
              <a:cs typeface="Times New Roman" pitchFamily="18" charset="0"/>
            </a:endParaRPr>
          </a:p>
          <a:p>
            <a:endParaRPr lang="lt-LT" dirty="0" smtClean="0">
              <a:latin typeface="Times New Roman" pitchFamily="18" charset="0"/>
              <a:cs typeface="Times New Roman" pitchFamily="18" charset="0"/>
            </a:endParaRPr>
          </a:p>
          <a:p>
            <a:endParaRPr lang="lt-LT" dirty="0" smtClean="0">
              <a:latin typeface="Times New Roman" pitchFamily="18" charset="0"/>
              <a:ea typeface="ＭＳ Ｐゴシック" pitchFamily="34" charset="-128"/>
              <a:cs typeface="Times New Roman" pitchFamily="18" charset="0"/>
            </a:endParaRPr>
          </a:p>
          <a:p>
            <a:endParaRPr lang="lt-LT" dirty="0" smtClean="0">
              <a:latin typeface="Times New Roman" pitchFamily="18" charset="0"/>
              <a:ea typeface="ＭＳ Ｐゴシック" pitchFamily="34" charset="-128"/>
              <a:cs typeface="Times New Roman" pitchFamily="18" charset="0"/>
            </a:endParaRPr>
          </a:p>
          <a:p>
            <a:endParaRPr lang="lt-LT" dirty="0" smtClean="0">
              <a:latin typeface="Times New Roman" pitchFamily="18" charset="0"/>
              <a:ea typeface="ＭＳ Ｐゴシック" pitchFamily="34" charset="-128"/>
              <a:cs typeface="Times New Roman" pitchFamily="18" charset="0"/>
            </a:endParaRPr>
          </a:p>
          <a:p>
            <a:endParaRPr lang="lt-LT" dirty="0" smtClean="0">
              <a:latin typeface="Times New Roman" pitchFamily="18" charset="0"/>
              <a:cs typeface="Times New Roman" pitchFamily="18" charset="0"/>
            </a:endParaRPr>
          </a:p>
          <a:p>
            <a:endParaRPr lang="lt-LT" dirty="0" smtClean="0">
              <a:latin typeface="Times New Roman" pitchFamily="18" charset="0"/>
              <a:cs typeface="Times New Roman" pitchFamily="18" charset="0"/>
            </a:endParaRPr>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pitchFamily="34" charset="0"/>
                <a:cs typeface="Times New Roman" pitchFamily="18" charset="0"/>
              </a:defRPr>
            </a:lvl1pPr>
            <a:lvl2pPr marL="742950" indent="-285750" defTabSz="944563" eaLnBrk="0" hangingPunct="0">
              <a:defRPr>
                <a:solidFill>
                  <a:schemeClr val="tx1"/>
                </a:solidFill>
                <a:latin typeface="Arial" pitchFamily="34" charset="0"/>
                <a:cs typeface="Times New Roman" pitchFamily="18" charset="0"/>
              </a:defRPr>
            </a:lvl2pPr>
            <a:lvl3pPr marL="1143000" indent="-228600" defTabSz="944563" eaLnBrk="0" hangingPunct="0">
              <a:defRPr>
                <a:solidFill>
                  <a:schemeClr val="tx1"/>
                </a:solidFill>
                <a:latin typeface="Arial" pitchFamily="34" charset="0"/>
                <a:cs typeface="Times New Roman" pitchFamily="18" charset="0"/>
              </a:defRPr>
            </a:lvl3pPr>
            <a:lvl4pPr marL="1600200" indent="-228600" defTabSz="944563" eaLnBrk="0" hangingPunct="0">
              <a:defRPr>
                <a:solidFill>
                  <a:schemeClr val="tx1"/>
                </a:solidFill>
                <a:latin typeface="Arial" pitchFamily="34" charset="0"/>
                <a:cs typeface="Times New Roman" pitchFamily="18" charset="0"/>
              </a:defRPr>
            </a:lvl4pPr>
            <a:lvl5pPr marL="2057400" indent="-228600" defTabSz="944563" eaLnBrk="0" hangingPunct="0">
              <a:defRPr>
                <a:solidFill>
                  <a:schemeClr val="tx1"/>
                </a:solidFill>
                <a:latin typeface="Arial" pitchFamily="34" charset="0"/>
                <a:cs typeface="Times New Roman" pitchFamily="18" charset="0"/>
              </a:defRPr>
            </a:lvl5pPr>
            <a:lvl6pPr marL="2514600" indent="-228600" defTabSz="944563" eaLnBrk="0" fontAlgn="base" hangingPunct="0">
              <a:spcBef>
                <a:spcPct val="0"/>
              </a:spcBef>
              <a:spcAft>
                <a:spcPct val="0"/>
              </a:spcAft>
              <a:defRPr>
                <a:solidFill>
                  <a:schemeClr val="tx1"/>
                </a:solidFill>
                <a:latin typeface="Arial" pitchFamily="34" charset="0"/>
                <a:cs typeface="Times New Roman" pitchFamily="18" charset="0"/>
              </a:defRPr>
            </a:lvl6pPr>
            <a:lvl7pPr marL="2971800" indent="-228600" defTabSz="944563" eaLnBrk="0" fontAlgn="base" hangingPunct="0">
              <a:spcBef>
                <a:spcPct val="0"/>
              </a:spcBef>
              <a:spcAft>
                <a:spcPct val="0"/>
              </a:spcAft>
              <a:defRPr>
                <a:solidFill>
                  <a:schemeClr val="tx1"/>
                </a:solidFill>
                <a:latin typeface="Arial" pitchFamily="34" charset="0"/>
                <a:cs typeface="Times New Roman" pitchFamily="18" charset="0"/>
              </a:defRPr>
            </a:lvl7pPr>
            <a:lvl8pPr marL="3429000" indent="-228600" defTabSz="944563" eaLnBrk="0" fontAlgn="base" hangingPunct="0">
              <a:spcBef>
                <a:spcPct val="0"/>
              </a:spcBef>
              <a:spcAft>
                <a:spcPct val="0"/>
              </a:spcAft>
              <a:defRPr>
                <a:solidFill>
                  <a:schemeClr val="tx1"/>
                </a:solidFill>
                <a:latin typeface="Arial" pitchFamily="34" charset="0"/>
                <a:cs typeface="Times New Roman" pitchFamily="18" charset="0"/>
              </a:defRPr>
            </a:lvl8pPr>
            <a:lvl9pPr marL="3886200" indent="-228600" defTabSz="944563" eaLnBrk="0" fontAlgn="base" hangingPunct="0">
              <a:spcBef>
                <a:spcPct val="0"/>
              </a:spcBef>
              <a:spcAft>
                <a:spcPct val="0"/>
              </a:spcAft>
              <a:defRPr>
                <a:solidFill>
                  <a:schemeClr val="tx1"/>
                </a:solidFill>
                <a:latin typeface="Arial" pitchFamily="34" charset="0"/>
                <a:cs typeface="Times New Roman" pitchFamily="18" charset="0"/>
              </a:defRPr>
            </a:lvl9pPr>
          </a:lstStyle>
          <a:p>
            <a:pPr eaLnBrk="1" hangingPunct="1"/>
            <a:fld id="{029D0DD0-26C0-4554-9B8C-06E54D821979}" type="slidenum">
              <a:rPr lang="en-US" smtClean="0">
                <a:solidFill>
                  <a:prstClr val="black"/>
                </a:solidFill>
                <a:latin typeface="Times New Roman" pitchFamily="18" charset="0"/>
                <a:cs typeface="Angsana New" pitchFamily="18" charset="-34"/>
              </a:rPr>
              <a:pPr eaLnBrk="1" hangingPunct="1"/>
              <a:t>5</a:t>
            </a:fld>
            <a:endParaRPr lang="en-US" smtClean="0">
              <a:solidFill>
                <a:prstClr val="black"/>
              </a:solidFill>
              <a:latin typeface="Times New Roman" pitchFamily="18" charset="0"/>
              <a:cs typeface="Angsana New" pitchFamily="18" charset="-34"/>
            </a:endParaRPr>
          </a:p>
        </p:txBody>
      </p:sp>
    </p:spTree>
    <p:extLst>
      <p:ext uri="{BB962C8B-B14F-4D97-AF65-F5344CB8AC3E}">
        <p14:creationId xmlns:p14="http://schemas.microsoft.com/office/powerpoint/2010/main" val="5691900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7BDCCA-5175-4A56-B1E3-87D12747BB7D}" type="slidenum">
              <a:rPr lang="en-US" altLang="en-US" smtClean="0">
                <a:latin typeface="Arial" panose="020B0604020202020204" pitchFamily="34" charset="0"/>
              </a:rPr>
              <a:pPr>
                <a:spcBef>
                  <a:spcPct val="0"/>
                </a:spcBef>
              </a:pPr>
              <a:t>46</a:t>
            </a:fld>
            <a:endParaRPr lang="en-US" altLang="en-US" smtClean="0">
              <a:latin typeface="Arial" panose="020B0604020202020204" pitchFamily="34" charset="0"/>
            </a:endParaRPr>
          </a:p>
        </p:txBody>
      </p:sp>
      <p:sp>
        <p:nvSpPr>
          <p:cNvPr id="70659" name="Rectangle 2"/>
          <p:cNvSpPr>
            <a:spLocks noGrp="1" noRot="1" noChangeAspect="1" noChangeArrowheads="1" noTextEdit="1"/>
          </p:cNvSpPr>
          <p:nvPr>
            <p:ph type="sldImg"/>
          </p:nvPr>
        </p:nvSpPr>
        <p:spPr bwMode="auto">
          <a:xfrm>
            <a:off x="1260475" y="719138"/>
            <a:ext cx="4795838" cy="3597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20" name="Rectangle 3"/>
          <p:cNvSpPr>
            <a:spLocks noGrp="1" noChangeArrowheads="1"/>
          </p:cNvSpPr>
          <p:nvPr>
            <p:ph type="body" idx="1"/>
          </p:nvPr>
        </p:nvSpPr>
        <p:spPr bwMode="auto">
          <a:xfrm>
            <a:off x="973138" y="4559300"/>
            <a:ext cx="5368925" cy="4322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marL="342900" indent="-342900">
              <a:lnSpc>
                <a:spcPct val="140000"/>
              </a:lnSpc>
              <a:spcBef>
                <a:spcPct val="20000"/>
              </a:spcBef>
              <a:defRPr/>
            </a:pPr>
            <a:r>
              <a:rPr lang="en-US" altLang="en-US" sz="2200" dirty="0" smtClean="0">
                <a:solidFill>
                  <a:srgbClr val="23238D"/>
                </a:solidFill>
              </a:rPr>
              <a:t>De facto standard in model-based system engineering</a:t>
            </a:r>
          </a:p>
          <a:p>
            <a:pPr marL="342900" indent="-342900">
              <a:lnSpc>
                <a:spcPct val="140000"/>
              </a:lnSpc>
              <a:spcBef>
                <a:spcPct val="20000"/>
              </a:spcBef>
              <a:defRPr/>
            </a:pPr>
            <a:r>
              <a:rPr lang="en-US" altLang="en-US" sz="2200" dirty="0" smtClean="0">
                <a:solidFill>
                  <a:srgbClr val="23238D"/>
                </a:solidFill>
              </a:rPr>
              <a:t>Graphical notation</a:t>
            </a:r>
          </a:p>
          <a:p>
            <a:pPr marL="742950" lvl="1" indent="-285750">
              <a:lnSpc>
                <a:spcPct val="140000"/>
              </a:lnSpc>
              <a:spcBef>
                <a:spcPct val="20000"/>
              </a:spcBef>
              <a:buClr>
                <a:srgbClr val="23238D"/>
              </a:buClr>
              <a:buFont typeface="Wingdings" panose="05000000000000000000" pitchFamily="2" charset="2"/>
              <a:buChar char="§"/>
              <a:defRPr/>
            </a:pPr>
            <a:r>
              <a:rPr lang="en-US" altLang="en-US" sz="2000" dirty="0" smtClean="0"/>
              <a:t>Picture is worth of thousand words</a:t>
            </a:r>
          </a:p>
          <a:p>
            <a:pPr marL="342900" indent="-342900">
              <a:lnSpc>
                <a:spcPct val="140000"/>
              </a:lnSpc>
              <a:spcBef>
                <a:spcPct val="20000"/>
              </a:spcBef>
              <a:defRPr/>
            </a:pPr>
            <a:r>
              <a:rPr lang="en-US" altLang="en-US" sz="2200" dirty="0" smtClean="0">
                <a:solidFill>
                  <a:srgbClr val="23238D"/>
                </a:solidFill>
              </a:rPr>
              <a:t>Helps to improve communications</a:t>
            </a:r>
          </a:p>
          <a:p>
            <a:pPr marL="342900" indent="-342900">
              <a:lnSpc>
                <a:spcPct val="140000"/>
              </a:lnSpc>
              <a:spcBef>
                <a:spcPct val="20000"/>
              </a:spcBef>
              <a:defRPr/>
            </a:pPr>
            <a:r>
              <a:rPr lang="en-US" altLang="en-US" sz="2200" dirty="0" smtClean="0">
                <a:solidFill>
                  <a:srgbClr val="23238D"/>
                </a:solidFill>
              </a:rPr>
              <a:t>Provides multiple diagrams for capturing different architectural views</a:t>
            </a:r>
          </a:p>
          <a:p>
            <a:pPr marL="342900" indent="-342900">
              <a:lnSpc>
                <a:spcPct val="140000"/>
              </a:lnSpc>
              <a:spcBef>
                <a:spcPct val="20000"/>
              </a:spcBef>
              <a:defRPr/>
            </a:pPr>
            <a:r>
              <a:rPr lang="en-US" altLang="en-US" sz="2200" dirty="0" smtClean="0">
                <a:solidFill>
                  <a:srgbClr val="23238D"/>
                </a:solidFill>
              </a:rPr>
              <a:t>Enables model integrity and reusability</a:t>
            </a:r>
            <a:endParaRPr lang="lt-LT" altLang="en-US" sz="2200" dirty="0" smtClean="0">
              <a:solidFill>
                <a:srgbClr val="23238D"/>
              </a:solidFill>
            </a:endParaRPr>
          </a:p>
          <a:p>
            <a:pPr marL="342900" indent="-342900">
              <a:lnSpc>
                <a:spcPct val="140000"/>
              </a:lnSpc>
              <a:spcBef>
                <a:spcPct val="20000"/>
              </a:spcBef>
              <a:defRPr/>
            </a:pPr>
            <a:r>
              <a:rPr lang="lt-LT" altLang="en-US" sz="2200" dirty="0" smtClean="0">
                <a:solidFill>
                  <a:srgbClr val="23238D"/>
                </a:solidFill>
              </a:rPr>
              <a:t>Enables interoperability</a:t>
            </a:r>
            <a:endParaRPr lang="en-US" altLang="en-US" sz="2200" dirty="0" smtClean="0">
              <a:solidFill>
                <a:srgbClr val="23238D"/>
              </a:solidFill>
            </a:endParaRPr>
          </a:p>
        </p:txBody>
      </p:sp>
    </p:spTree>
    <p:extLst>
      <p:ext uri="{BB962C8B-B14F-4D97-AF65-F5344CB8AC3E}">
        <p14:creationId xmlns:p14="http://schemas.microsoft.com/office/powerpoint/2010/main" val="2746575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8432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solidFill>
                  <a:srgbClr val="000000"/>
                </a:solidFill>
              </a:rPr>
              <a:t>00 - Course Introduction</a:t>
            </a:r>
          </a:p>
        </p:txBody>
      </p:sp>
      <p:sp>
        <p:nvSpPr>
          <p:cNvPr id="18432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solidFill>
                  <a:srgbClr val="000000"/>
                </a:solidFill>
              </a:rPr>
              <a:t>Copyright © No Magic, Inc. Duplication and distribution is strictly prohibited without the express written permission of No Magic, Inc. </a:t>
            </a:r>
          </a:p>
        </p:txBody>
      </p:sp>
      <p:sp>
        <p:nvSpPr>
          <p:cNvPr id="18432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79045E0-A6D4-4E38-9895-44763349AB5B}" type="slidenum">
              <a:rPr lang="en-US">
                <a:solidFill>
                  <a:srgbClr val="000000"/>
                </a:solidFill>
              </a:rPr>
              <a:pPr eaLnBrk="1" hangingPunct="1"/>
              <a:t>7</a:t>
            </a:fld>
            <a:endParaRPr lang="en-US">
              <a:solidFill>
                <a:srgbClr val="000000"/>
              </a:solidFill>
            </a:endParaRPr>
          </a:p>
        </p:txBody>
      </p:sp>
    </p:spTree>
    <p:extLst>
      <p:ext uri="{BB962C8B-B14F-4D97-AF65-F5344CB8AC3E}">
        <p14:creationId xmlns:p14="http://schemas.microsoft.com/office/powerpoint/2010/main" val="3413955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dirty="0" smtClean="0">
              <a:latin typeface="Times New Roman" pitchFamily="18" charset="0"/>
              <a:cs typeface="Times New Roman" pitchFamily="18" charset="0"/>
            </a:endParaRPr>
          </a:p>
          <a:p>
            <a:endParaRPr lang="lt-LT" dirty="0" smtClean="0">
              <a:latin typeface="Times New Roman" pitchFamily="18" charset="0"/>
              <a:ea typeface="ＭＳ Ｐゴシック" pitchFamily="34" charset="-128"/>
              <a:cs typeface="Times New Roman" pitchFamily="18" charset="0"/>
            </a:endParaRPr>
          </a:p>
          <a:p>
            <a:endParaRPr lang="lt-LT" dirty="0" smtClean="0">
              <a:latin typeface="Times New Roman" pitchFamily="18" charset="0"/>
              <a:cs typeface="Times New Roman" pitchFamily="18" charset="0"/>
            </a:endParaRPr>
          </a:p>
          <a:p>
            <a:endParaRPr lang="lt-LT" dirty="0" smtClean="0">
              <a:latin typeface="Times New Roman" pitchFamily="18" charset="0"/>
              <a:cs typeface="Times New Roman" pitchFamily="18" charset="0"/>
            </a:endParaRPr>
          </a:p>
          <a:p>
            <a:endParaRPr lang="lt-LT" dirty="0" smtClean="0">
              <a:latin typeface="Times New Roman" pitchFamily="18" charset="0"/>
              <a:cs typeface="Times New Roman" pitchFamily="18" charset="0"/>
            </a:endParaRPr>
          </a:p>
          <a:p>
            <a:endParaRPr lang="lt-LT" dirty="0" smtClean="0">
              <a:latin typeface="Times New Roman" pitchFamily="18" charset="0"/>
              <a:ea typeface="ＭＳ Ｐゴシック" pitchFamily="34" charset="-128"/>
              <a:cs typeface="Times New Roman" pitchFamily="18" charset="0"/>
            </a:endParaRPr>
          </a:p>
          <a:p>
            <a:endParaRPr lang="lt-LT" dirty="0" smtClean="0">
              <a:latin typeface="Times New Roman" pitchFamily="18" charset="0"/>
              <a:ea typeface="ＭＳ Ｐゴシック" pitchFamily="34" charset="-128"/>
              <a:cs typeface="Times New Roman" pitchFamily="18" charset="0"/>
            </a:endParaRPr>
          </a:p>
          <a:p>
            <a:endParaRPr lang="lt-LT" dirty="0" smtClean="0">
              <a:latin typeface="Times New Roman" pitchFamily="18" charset="0"/>
              <a:ea typeface="ＭＳ Ｐゴシック" pitchFamily="34" charset="-128"/>
              <a:cs typeface="Times New Roman" pitchFamily="18" charset="0"/>
            </a:endParaRPr>
          </a:p>
          <a:p>
            <a:endParaRPr lang="lt-LT" dirty="0" smtClean="0">
              <a:latin typeface="Times New Roman" pitchFamily="18" charset="0"/>
              <a:cs typeface="Times New Roman" pitchFamily="18" charset="0"/>
            </a:endParaRPr>
          </a:p>
          <a:p>
            <a:endParaRPr lang="lt-LT" dirty="0" smtClean="0">
              <a:latin typeface="Times New Roman" pitchFamily="18" charset="0"/>
              <a:cs typeface="Times New Roman" pitchFamily="18" charset="0"/>
            </a:endParaRPr>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pitchFamily="34" charset="0"/>
                <a:cs typeface="Times New Roman" pitchFamily="18" charset="0"/>
              </a:defRPr>
            </a:lvl1pPr>
            <a:lvl2pPr marL="742950" indent="-285750" defTabSz="944563" eaLnBrk="0" hangingPunct="0">
              <a:defRPr>
                <a:solidFill>
                  <a:schemeClr val="tx1"/>
                </a:solidFill>
                <a:latin typeface="Arial" pitchFamily="34" charset="0"/>
                <a:cs typeface="Times New Roman" pitchFamily="18" charset="0"/>
              </a:defRPr>
            </a:lvl2pPr>
            <a:lvl3pPr marL="1143000" indent="-228600" defTabSz="944563" eaLnBrk="0" hangingPunct="0">
              <a:defRPr>
                <a:solidFill>
                  <a:schemeClr val="tx1"/>
                </a:solidFill>
                <a:latin typeface="Arial" pitchFamily="34" charset="0"/>
                <a:cs typeface="Times New Roman" pitchFamily="18" charset="0"/>
              </a:defRPr>
            </a:lvl3pPr>
            <a:lvl4pPr marL="1600200" indent="-228600" defTabSz="944563" eaLnBrk="0" hangingPunct="0">
              <a:defRPr>
                <a:solidFill>
                  <a:schemeClr val="tx1"/>
                </a:solidFill>
                <a:latin typeface="Arial" pitchFamily="34" charset="0"/>
                <a:cs typeface="Times New Roman" pitchFamily="18" charset="0"/>
              </a:defRPr>
            </a:lvl4pPr>
            <a:lvl5pPr marL="2057400" indent="-228600" defTabSz="944563" eaLnBrk="0" hangingPunct="0">
              <a:defRPr>
                <a:solidFill>
                  <a:schemeClr val="tx1"/>
                </a:solidFill>
                <a:latin typeface="Arial" pitchFamily="34" charset="0"/>
                <a:cs typeface="Times New Roman" pitchFamily="18" charset="0"/>
              </a:defRPr>
            </a:lvl5pPr>
            <a:lvl6pPr marL="2514600" indent="-228600" defTabSz="944563" eaLnBrk="0" fontAlgn="base" hangingPunct="0">
              <a:spcBef>
                <a:spcPct val="0"/>
              </a:spcBef>
              <a:spcAft>
                <a:spcPct val="0"/>
              </a:spcAft>
              <a:defRPr>
                <a:solidFill>
                  <a:schemeClr val="tx1"/>
                </a:solidFill>
                <a:latin typeface="Arial" pitchFamily="34" charset="0"/>
                <a:cs typeface="Times New Roman" pitchFamily="18" charset="0"/>
              </a:defRPr>
            </a:lvl6pPr>
            <a:lvl7pPr marL="2971800" indent="-228600" defTabSz="944563" eaLnBrk="0" fontAlgn="base" hangingPunct="0">
              <a:spcBef>
                <a:spcPct val="0"/>
              </a:spcBef>
              <a:spcAft>
                <a:spcPct val="0"/>
              </a:spcAft>
              <a:defRPr>
                <a:solidFill>
                  <a:schemeClr val="tx1"/>
                </a:solidFill>
                <a:latin typeface="Arial" pitchFamily="34" charset="0"/>
                <a:cs typeface="Times New Roman" pitchFamily="18" charset="0"/>
              </a:defRPr>
            </a:lvl7pPr>
            <a:lvl8pPr marL="3429000" indent="-228600" defTabSz="944563" eaLnBrk="0" fontAlgn="base" hangingPunct="0">
              <a:spcBef>
                <a:spcPct val="0"/>
              </a:spcBef>
              <a:spcAft>
                <a:spcPct val="0"/>
              </a:spcAft>
              <a:defRPr>
                <a:solidFill>
                  <a:schemeClr val="tx1"/>
                </a:solidFill>
                <a:latin typeface="Arial" pitchFamily="34" charset="0"/>
                <a:cs typeface="Times New Roman" pitchFamily="18" charset="0"/>
              </a:defRPr>
            </a:lvl8pPr>
            <a:lvl9pPr marL="3886200" indent="-228600" defTabSz="944563" eaLnBrk="0" fontAlgn="base" hangingPunct="0">
              <a:spcBef>
                <a:spcPct val="0"/>
              </a:spcBef>
              <a:spcAft>
                <a:spcPct val="0"/>
              </a:spcAft>
              <a:defRPr>
                <a:solidFill>
                  <a:schemeClr val="tx1"/>
                </a:solidFill>
                <a:latin typeface="Arial" pitchFamily="34" charset="0"/>
                <a:cs typeface="Times New Roman" pitchFamily="18" charset="0"/>
              </a:defRPr>
            </a:lvl9pPr>
          </a:lstStyle>
          <a:p>
            <a:pPr eaLnBrk="1" hangingPunct="1"/>
            <a:fld id="{029D0DD0-26C0-4554-9B8C-06E54D821979}" type="slidenum">
              <a:rPr lang="en-US" smtClean="0">
                <a:solidFill>
                  <a:srgbClr val="000000"/>
                </a:solidFill>
                <a:latin typeface="Times New Roman" pitchFamily="18" charset="0"/>
                <a:cs typeface="Angsana New" pitchFamily="18" charset="-34"/>
              </a:rPr>
              <a:pPr eaLnBrk="1" hangingPunct="1"/>
              <a:t>8</a:t>
            </a:fld>
            <a:endParaRPr lang="en-US" smtClean="0">
              <a:solidFill>
                <a:srgbClr val="000000"/>
              </a:solidFill>
              <a:latin typeface="Times New Roman" pitchFamily="18" charset="0"/>
              <a:cs typeface="Angsana New" pitchFamily="18" charset="-34"/>
            </a:endParaRPr>
          </a:p>
        </p:txBody>
      </p:sp>
    </p:spTree>
    <p:extLst>
      <p:ext uri="{BB962C8B-B14F-4D97-AF65-F5344CB8AC3E}">
        <p14:creationId xmlns:p14="http://schemas.microsoft.com/office/powerpoint/2010/main" val="2509989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2D4A05-6C43-4099-A9D9-E4CC040571EB}" type="slidenum">
              <a:rPr lang="en-US" altLang="en-US" smtClean="0">
                <a:solidFill>
                  <a:prstClr val="black"/>
                </a:solidFill>
                <a:latin typeface="Arial" panose="020B0604020202020204" pitchFamily="34" charset="0"/>
              </a:rPr>
              <a:pPr>
                <a:spcBef>
                  <a:spcPct val="0"/>
                </a:spcBef>
              </a:pPr>
              <a:t>9</a:t>
            </a:fld>
            <a:endParaRPr lang="en-US" altLang="en-US" smtClean="0">
              <a:solidFill>
                <a:prstClr val="black"/>
              </a:solidFill>
              <a:latin typeface="Arial" panose="020B0604020202020204" pitchFamily="34" charset="0"/>
            </a:endParaRPr>
          </a:p>
        </p:txBody>
      </p:sp>
      <p:sp>
        <p:nvSpPr>
          <p:cNvPr id="61443" name="Rectangle 2"/>
          <p:cNvSpPr>
            <a:spLocks noGrp="1" noRot="1" noChangeAspect="1" noChangeArrowheads="1" noTextEdit="1"/>
          </p:cNvSpPr>
          <p:nvPr>
            <p:ph type="sldImg"/>
          </p:nvPr>
        </p:nvSpPr>
        <p:spPr bwMode="auto">
          <a:xfrm>
            <a:off x="1260475" y="719138"/>
            <a:ext cx="4795838" cy="3597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20" name="Rectangle 3"/>
          <p:cNvSpPr>
            <a:spLocks noGrp="1" noChangeArrowheads="1"/>
          </p:cNvSpPr>
          <p:nvPr>
            <p:ph type="body" idx="1"/>
          </p:nvPr>
        </p:nvSpPr>
        <p:spPr bwMode="auto">
          <a:xfrm>
            <a:off x="973138" y="4559300"/>
            <a:ext cx="5368925" cy="4322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342900" indent="-342900">
              <a:lnSpc>
                <a:spcPct val="140000"/>
              </a:lnSpc>
              <a:spcBef>
                <a:spcPct val="20000"/>
              </a:spcBef>
              <a:defRPr/>
            </a:pPr>
            <a:endParaRPr lang="en-US" altLang="en-US" sz="2200" dirty="0" smtClean="0">
              <a:solidFill>
                <a:srgbClr val="23238D"/>
              </a:solidFill>
            </a:endParaRPr>
          </a:p>
        </p:txBody>
      </p:sp>
    </p:spTree>
    <p:extLst>
      <p:ext uri="{BB962C8B-B14F-4D97-AF65-F5344CB8AC3E}">
        <p14:creationId xmlns:p14="http://schemas.microsoft.com/office/powerpoint/2010/main" val="1091165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2D4A05-6C43-4099-A9D9-E4CC040571EB}" type="slidenum">
              <a:rPr lang="en-US" altLang="en-US" smtClean="0">
                <a:solidFill>
                  <a:prstClr val="black"/>
                </a:solidFill>
                <a:latin typeface="Arial" panose="020B0604020202020204" pitchFamily="34" charset="0"/>
              </a:rPr>
              <a:pPr>
                <a:spcBef>
                  <a:spcPct val="0"/>
                </a:spcBef>
              </a:pPr>
              <a:t>10</a:t>
            </a:fld>
            <a:endParaRPr lang="en-US" altLang="en-US" smtClean="0">
              <a:solidFill>
                <a:prstClr val="black"/>
              </a:solidFill>
              <a:latin typeface="Arial" panose="020B0604020202020204" pitchFamily="34" charset="0"/>
            </a:endParaRPr>
          </a:p>
        </p:txBody>
      </p:sp>
      <p:sp>
        <p:nvSpPr>
          <p:cNvPr id="61443" name="Rectangle 2"/>
          <p:cNvSpPr>
            <a:spLocks noGrp="1" noRot="1" noChangeAspect="1" noChangeArrowheads="1" noTextEdit="1"/>
          </p:cNvSpPr>
          <p:nvPr>
            <p:ph type="sldImg"/>
          </p:nvPr>
        </p:nvSpPr>
        <p:spPr bwMode="auto">
          <a:xfrm>
            <a:off x="1260475" y="719138"/>
            <a:ext cx="4795838" cy="3597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20" name="Rectangle 3"/>
          <p:cNvSpPr>
            <a:spLocks noGrp="1" noChangeArrowheads="1"/>
          </p:cNvSpPr>
          <p:nvPr>
            <p:ph type="body" idx="1"/>
          </p:nvPr>
        </p:nvSpPr>
        <p:spPr bwMode="auto">
          <a:xfrm>
            <a:off x="973138" y="4559300"/>
            <a:ext cx="5368925" cy="4322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342900" indent="-342900">
              <a:lnSpc>
                <a:spcPct val="140000"/>
              </a:lnSpc>
              <a:spcBef>
                <a:spcPct val="20000"/>
              </a:spcBef>
              <a:defRPr/>
            </a:pPr>
            <a:endParaRPr lang="en-US" altLang="en-US" sz="2200" dirty="0" smtClean="0">
              <a:solidFill>
                <a:srgbClr val="23238D"/>
              </a:solidFill>
            </a:endParaRPr>
          </a:p>
        </p:txBody>
      </p:sp>
    </p:spTree>
    <p:extLst>
      <p:ext uri="{BB962C8B-B14F-4D97-AF65-F5344CB8AC3E}">
        <p14:creationId xmlns:p14="http://schemas.microsoft.com/office/powerpoint/2010/main" val="1091165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2D4A05-6C43-4099-A9D9-E4CC040571EB}" type="slidenum">
              <a:rPr lang="en-US" altLang="en-US" smtClean="0">
                <a:solidFill>
                  <a:prstClr val="black"/>
                </a:solidFill>
                <a:latin typeface="Arial" panose="020B0604020202020204" pitchFamily="34" charset="0"/>
              </a:rPr>
              <a:pPr>
                <a:spcBef>
                  <a:spcPct val="0"/>
                </a:spcBef>
              </a:pPr>
              <a:t>11</a:t>
            </a:fld>
            <a:endParaRPr lang="en-US" altLang="en-US" smtClean="0">
              <a:solidFill>
                <a:prstClr val="black"/>
              </a:solidFill>
              <a:latin typeface="Arial" panose="020B0604020202020204" pitchFamily="34" charset="0"/>
            </a:endParaRPr>
          </a:p>
        </p:txBody>
      </p:sp>
      <p:sp>
        <p:nvSpPr>
          <p:cNvPr id="61443" name="Rectangle 2"/>
          <p:cNvSpPr>
            <a:spLocks noGrp="1" noRot="1" noChangeAspect="1" noChangeArrowheads="1" noTextEdit="1"/>
          </p:cNvSpPr>
          <p:nvPr>
            <p:ph type="sldImg"/>
          </p:nvPr>
        </p:nvSpPr>
        <p:spPr bwMode="auto">
          <a:xfrm>
            <a:off x="1260475" y="719138"/>
            <a:ext cx="4795838" cy="3597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20" name="Rectangle 3"/>
          <p:cNvSpPr>
            <a:spLocks noGrp="1" noChangeArrowheads="1"/>
          </p:cNvSpPr>
          <p:nvPr>
            <p:ph type="body" idx="1"/>
          </p:nvPr>
        </p:nvSpPr>
        <p:spPr bwMode="auto">
          <a:xfrm>
            <a:off x="973138" y="4559300"/>
            <a:ext cx="5368925" cy="4322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342900" indent="-342900">
              <a:lnSpc>
                <a:spcPct val="140000"/>
              </a:lnSpc>
              <a:spcBef>
                <a:spcPct val="20000"/>
              </a:spcBef>
              <a:defRPr/>
            </a:pPr>
            <a:r>
              <a:rPr lang="en-US" sz="1200" b="1" kern="1200" dirty="0" smtClean="0">
                <a:solidFill>
                  <a:schemeClr val="tx1"/>
                </a:solidFill>
                <a:effectLst/>
                <a:latin typeface="+mn-lt"/>
                <a:ea typeface="+mn-ea"/>
                <a:cs typeface="+mn-cs"/>
              </a:rPr>
              <a:t>Concept definition layer </a:t>
            </a:r>
            <a:r>
              <a:rPr lang="en-US" sz="1200" kern="1200" dirty="0" smtClean="0">
                <a:solidFill>
                  <a:schemeClr val="tx1"/>
                </a:solidFill>
                <a:effectLst/>
                <a:latin typeface="+mn-lt"/>
                <a:ea typeface="+mn-ea"/>
                <a:cs typeface="+mn-cs"/>
              </a:rPr>
              <a:t>is the first step towards identifying and specifying the problem that the system should solve. This layer consists of three cells as well as shares one cell, the Measurements of Effectiveness, with the problem layer. All the cells of this layer are explained below. </a:t>
            </a:r>
            <a:endParaRPr lang="lt-LT" sz="1200" kern="1200" dirty="0" smtClean="0">
              <a:solidFill>
                <a:schemeClr val="tx1"/>
              </a:solidFill>
              <a:effectLst/>
              <a:latin typeface="+mn-lt"/>
              <a:ea typeface="+mn-ea"/>
              <a:cs typeface="+mn-cs"/>
            </a:endParaRPr>
          </a:p>
          <a:p>
            <a:pPr marL="342900" indent="-342900">
              <a:lnSpc>
                <a:spcPct val="140000"/>
              </a:lnSpc>
              <a:spcBef>
                <a:spcPct val="20000"/>
              </a:spcBef>
              <a:defRPr/>
            </a:pPr>
            <a:endParaRPr lang="lt-LT" altLang="en-US" sz="1200" kern="1200" dirty="0" smtClean="0">
              <a:solidFill>
                <a:schemeClr val="tx1"/>
              </a:solidFill>
              <a:effectLst/>
              <a:latin typeface="+mn-lt"/>
              <a:ea typeface="+mn-ea"/>
              <a:cs typeface="+mn-cs"/>
            </a:endParaRPr>
          </a:p>
          <a:p>
            <a:pPr marL="342900" marR="0" indent="-342900" algn="l" defTabSz="914400" rtl="0" eaLnBrk="1" fontAlgn="auto" latinLnBrk="0" hangingPunct="1">
              <a:lnSpc>
                <a:spcPct val="140000"/>
              </a:lnSpc>
              <a:spcBef>
                <a:spcPct val="20000"/>
              </a:spcBef>
              <a:spcAft>
                <a:spcPts val="0"/>
              </a:spcAft>
              <a:buClrTx/>
              <a:buSzTx/>
              <a:buFontTx/>
              <a:buNone/>
              <a:tabLst/>
              <a:defRPr/>
            </a:pPr>
            <a:r>
              <a:rPr lang="en-US" sz="1200" b="1" kern="1200" dirty="0" smtClean="0">
                <a:solidFill>
                  <a:schemeClr val="tx1"/>
                </a:solidFill>
                <a:effectLst/>
                <a:latin typeface="+mn-lt"/>
                <a:ea typeface="+mn-ea"/>
                <a:cs typeface="+mn-cs"/>
              </a:rPr>
              <a:t>Problem definition </a:t>
            </a:r>
            <a:r>
              <a:rPr lang="en-US" sz="1200" kern="1200" dirty="0" smtClean="0">
                <a:solidFill>
                  <a:schemeClr val="tx1"/>
                </a:solidFill>
                <a:effectLst/>
                <a:latin typeface="+mn-lt"/>
                <a:ea typeface="+mn-ea"/>
                <a:cs typeface="+mn-cs"/>
              </a:rPr>
              <a:t>layer deepens the completed concept layer. This layer consists of the following activities: gathering goals and objectives from the systems engineer's perspective; defining expected functional scenarios; identifying logical subsystems and communications between them. These activities are represented as cells in the second row of the MBSE Grid. The goal of the Problem layer is answering what must be delivered, but not defining the system design. The problem definition should not cover physical system architecture. One problem definition later could have multiple variants of solutions (Physical layer models). </a:t>
            </a:r>
            <a:endParaRPr lang="lt-LT" sz="1200" kern="1200" dirty="0" smtClean="0">
              <a:solidFill>
                <a:schemeClr val="tx1"/>
              </a:solidFill>
              <a:effectLst/>
              <a:latin typeface="+mn-lt"/>
              <a:ea typeface="+mn-ea"/>
              <a:cs typeface="+mn-cs"/>
            </a:endParaRPr>
          </a:p>
          <a:p>
            <a:pPr marL="342900" indent="-342900">
              <a:lnSpc>
                <a:spcPct val="140000"/>
              </a:lnSpc>
              <a:spcBef>
                <a:spcPct val="20000"/>
              </a:spcBef>
              <a:defRPr/>
            </a:pPr>
            <a:endParaRPr lang="en-US" altLang="en-US" sz="2200" b="1" dirty="0" smtClean="0">
              <a:solidFill>
                <a:srgbClr val="23238D"/>
              </a:solidFill>
            </a:endParaRPr>
          </a:p>
        </p:txBody>
      </p:sp>
    </p:spTree>
    <p:extLst>
      <p:ext uri="{BB962C8B-B14F-4D97-AF65-F5344CB8AC3E}">
        <p14:creationId xmlns:p14="http://schemas.microsoft.com/office/powerpoint/2010/main" val="1091165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9.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1.xml"/><Relationship Id="rId4" Type="http://schemas.openxmlformats.org/officeDocument/2006/relationships/image" Target="../media/image5.jpeg"/></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smtClean="0"/>
              <a:pPr/>
              <a:t>‹#›</a:t>
            </a:fld>
            <a:endParaRPr lang="lt-LT"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smtClean="0"/>
              <a:pPr/>
              <a:t>‹#›</a:t>
            </a:fld>
            <a:endParaRPr lang="lt-LT" dirty="0"/>
          </a:p>
        </p:txBody>
      </p:sp>
    </p:spTree>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2686603066"/>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071546"/>
            <a:ext cx="8472518" cy="51974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3"/>
          <p:cNvSpPr>
            <a:spLocks noGrp="1" noChangeArrowheads="1"/>
          </p:cNvSpPr>
          <p:nvPr>
            <p:ph type="title"/>
          </p:nvPr>
        </p:nvSpPr>
        <p:spPr bwMode="auto">
          <a:xfrm>
            <a:off x="174625" y="142855"/>
            <a:ext cx="7969275" cy="785815"/>
          </a:xfrm>
          <a:prstGeom prst="rect">
            <a:avLst/>
          </a:prstGeom>
          <a:noFill/>
          <a:ln w="9525">
            <a:noFill/>
            <a:miter lim="800000"/>
            <a:headEnd/>
            <a:tailEnd/>
          </a:ln>
        </p:spPr>
        <p:txBody>
          <a:bodyPr vert="horz" wrap="square" lIns="91368" tIns="45684" rIns="91368" bIns="45684" numCol="1" anchor="ctr" anchorCtr="0" compatLnSpc="1">
            <a:prstTxWarp prst="textNoShape">
              <a:avLst/>
            </a:prstTxWarp>
          </a:bodyPr>
          <a:lstStyle/>
          <a:p>
            <a:pPr lvl="0"/>
            <a:r>
              <a:rPr lang="en-US" dirty="0" smtClean="0"/>
              <a:t>Click to edit Master title style</a:t>
            </a:r>
            <a:endParaRPr lang="lt-LT" dirty="0" smtClean="0"/>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45634191"/>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1973238718"/>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279126086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1211355917"/>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6"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1577676519"/>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695011329"/>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1989820383"/>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278909340"/>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8887940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smtClean="0"/>
              <a:pPr/>
              <a:t>‹#›</a:t>
            </a:fld>
            <a:endParaRPr lang="lt-LT" dirty="0"/>
          </a:p>
        </p:txBody>
      </p:sp>
    </p:spTree>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4183533854"/>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2686603066"/>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071546"/>
            <a:ext cx="8472518" cy="51974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3"/>
          <p:cNvSpPr>
            <a:spLocks noGrp="1" noChangeArrowheads="1"/>
          </p:cNvSpPr>
          <p:nvPr>
            <p:ph type="title"/>
          </p:nvPr>
        </p:nvSpPr>
        <p:spPr bwMode="auto">
          <a:xfrm>
            <a:off x="174625" y="142855"/>
            <a:ext cx="7969275" cy="785815"/>
          </a:xfrm>
          <a:prstGeom prst="rect">
            <a:avLst/>
          </a:prstGeom>
          <a:noFill/>
          <a:ln w="9525">
            <a:noFill/>
            <a:miter lim="800000"/>
            <a:headEnd/>
            <a:tailEnd/>
          </a:ln>
        </p:spPr>
        <p:txBody>
          <a:bodyPr vert="horz" wrap="square" lIns="91368" tIns="45684" rIns="91368" bIns="45684" numCol="1" anchor="ctr" anchorCtr="0" compatLnSpc="1">
            <a:prstTxWarp prst="textNoShape">
              <a:avLst/>
            </a:prstTxWarp>
          </a:bodyPr>
          <a:lstStyle/>
          <a:p>
            <a:pPr lvl="0"/>
            <a:r>
              <a:rPr lang="en-US" dirty="0" smtClean="0"/>
              <a:t>Click to edit Master title style</a:t>
            </a:r>
            <a:endParaRPr lang="lt-LT" dirty="0" smtClean="0"/>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45634191"/>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1973238718"/>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2791260864"/>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1211355917"/>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6"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1577676519"/>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695011329"/>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1989820383"/>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27890934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888794069"/>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4183533854"/>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2710002420"/>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071546"/>
            <a:ext cx="8472518" cy="51974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3"/>
          <p:cNvSpPr>
            <a:spLocks noGrp="1" noChangeArrowheads="1"/>
          </p:cNvSpPr>
          <p:nvPr>
            <p:ph type="title"/>
          </p:nvPr>
        </p:nvSpPr>
        <p:spPr bwMode="auto">
          <a:xfrm>
            <a:off x="174625" y="142855"/>
            <a:ext cx="7969275" cy="785815"/>
          </a:xfrm>
          <a:prstGeom prst="rect">
            <a:avLst/>
          </a:prstGeom>
          <a:noFill/>
          <a:ln w="9525">
            <a:noFill/>
            <a:miter lim="800000"/>
            <a:headEnd/>
            <a:tailEnd/>
          </a:ln>
        </p:spPr>
        <p:txBody>
          <a:bodyPr vert="horz" wrap="square" lIns="91368" tIns="45684" rIns="91368" bIns="45684" numCol="1" anchor="ctr" anchorCtr="0" compatLnSpc="1">
            <a:prstTxWarp prst="textNoShape">
              <a:avLst/>
            </a:prstTxWarp>
          </a:bodyPr>
          <a:lstStyle/>
          <a:p>
            <a:pPr lvl="0"/>
            <a:r>
              <a:rPr lang="en-US" dirty="0" smtClean="0"/>
              <a:t>Click to edit Master title style</a:t>
            </a:r>
            <a:endParaRPr lang="lt-LT" dirty="0" smtClean="0"/>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126946350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3683981153"/>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266205896"/>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1116588176"/>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6"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2764366148"/>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1610262017"/>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30904603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071546"/>
            <a:ext cx="8472518" cy="51974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3"/>
          <p:cNvSpPr>
            <a:spLocks noGrp="1" noChangeArrowheads="1"/>
          </p:cNvSpPr>
          <p:nvPr>
            <p:ph type="title"/>
          </p:nvPr>
        </p:nvSpPr>
        <p:spPr bwMode="auto">
          <a:xfrm>
            <a:off x="174625" y="142855"/>
            <a:ext cx="7969275" cy="785815"/>
          </a:xfrm>
          <a:prstGeom prst="rect">
            <a:avLst/>
          </a:prstGeom>
          <a:noFill/>
          <a:ln w="9525">
            <a:noFill/>
            <a:miter lim="800000"/>
            <a:headEnd/>
            <a:tailEnd/>
          </a:ln>
        </p:spPr>
        <p:txBody>
          <a:bodyPr vert="horz" wrap="square" lIns="91368" tIns="45684" rIns="91368" bIns="45684" numCol="1" anchor="ctr" anchorCtr="0" compatLnSpc="1">
            <a:prstTxWarp prst="textNoShape">
              <a:avLst/>
            </a:prstTxWarp>
          </a:bodyPr>
          <a:lstStyle/>
          <a:p>
            <a:pPr lvl="0"/>
            <a:r>
              <a:rPr lang="en-US" dirty="0" smtClean="0"/>
              <a:t>Click to edit Master title style</a:t>
            </a:r>
            <a:endParaRPr lang="lt-LT" dirty="0" smtClean="0"/>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2932711967"/>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440074777"/>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2285824448"/>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565225978"/>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071546"/>
            <a:ext cx="8472518" cy="51974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3"/>
          <p:cNvSpPr>
            <a:spLocks noGrp="1" noChangeArrowheads="1"/>
          </p:cNvSpPr>
          <p:nvPr>
            <p:ph type="title"/>
          </p:nvPr>
        </p:nvSpPr>
        <p:spPr bwMode="auto">
          <a:xfrm>
            <a:off x="174625" y="142855"/>
            <a:ext cx="7969275" cy="785815"/>
          </a:xfrm>
          <a:prstGeom prst="rect">
            <a:avLst/>
          </a:prstGeom>
          <a:noFill/>
          <a:ln w="9525">
            <a:noFill/>
            <a:miter lim="800000"/>
            <a:headEnd/>
            <a:tailEnd/>
          </a:ln>
        </p:spPr>
        <p:txBody>
          <a:bodyPr vert="horz" wrap="square" lIns="91368" tIns="45684" rIns="91368" bIns="45684" numCol="1" anchor="ctr" anchorCtr="0" compatLnSpc="1">
            <a:prstTxWarp prst="textNoShape">
              <a:avLst/>
            </a:prstTxWarp>
          </a:bodyPr>
          <a:lstStyle/>
          <a:p>
            <a:pPr lvl="0"/>
            <a:r>
              <a:rPr lang="en-US" dirty="0" smtClean="0"/>
              <a:t>Click to edit Master title style</a:t>
            </a:r>
            <a:endParaRPr lang="lt-LT" dirty="0" smtClean="0"/>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2554757080"/>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1539239886"/>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4150641932"/>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4054134422"/>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6"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4186498235"/>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309944047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439724292"/>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3448108350"/>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3601599590"/>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1942789978"/>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565225978"/>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071546"/>
            <a:ext cx="8472518" cy="51974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3"/>
          <p:cNvSpPr>
            <a:spLocks noGrp="1" noChangeArrowheads="1"/>
          </p:cNvSpPr>
          <p:nvPr>
            <p:ph type="title"/>
          </p:nvPr>
        </p:nvSpPr>
        <p:spPr bwMode="auto">
          <a:xfrm>
            <a:off x="174625" y="142855"/>
            <a:ext cx="7969275" cy="785815"/>
          </a:xfrm>
          <a:prstGeom prst="rect">
            <a:avLst/>
          </a:prstGeom>
          <a:noFill/>
          <a:ln w="9525">
            <a:noFill/>
            <a:miter lim="800000"/>
            <a:headEnd/>
            <a:tailEnd/>
          </a:ln>
        </p:spPr>
        <p:txBody>
          <a:bodyPr vert="horz" wrap="square" lIns="91368" tIns="45684" rIns="91368" bIns="45684" numCol="1" anchor="ctr" anchorCtr="0" compatLnSpc="1">
            <a:prstTxWarp prst="textNoShape">
              <a:avLst/>
            </a:prstTxWarp>
          </a:bodyPr>
          <a:lstStyle/>
          <a:p>
            <a:pPr lvl="0"/>
            <a:r>
              <a:rPr lang="en-US" dirty="0" smtClean="0"/>
              <a:t>Click to edit Master title style</a:t>
            </a:r>
            <a:endParaRPr lang="lt-LT" dirty="0" smtClean="0"/>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2554757080"/>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1539239886"/>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4150641932"/>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4054134422"/>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6"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418649823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3099440479"/>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439724292"/>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3448108350"/>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3601599590"/>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1942789978"/>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1E2C16-4630-47E3-A3AE-453E72981A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476531"/>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1E2C16-4630-47E3-A3AE-453E72981A61}" type="slidenum">
              <a:rPr lang="en-US" smtClean="0">
                <a:solidFill>
                  <a:prstClr val="black">
                    <a:tint val="75000"/>
                  </a:prstClr>
                </a:solidFill>
              </a:rPr>
              <a:pPr/>
              <a:t>‹#›</a:t>
            </a:fld>
            <a:endParaRPr lang="en-US">
              <a:solidFill>
                <a:prstClr val="black">
                  <a:tint val="75000"/>
                </a:prstClr>
              </a:solidFill>
            </a:endParaRPr>
          </a:p>
        </p:txBody>
      </p:sp>
      <p:sp>
        <p:nvSpPr>
          <p:cNvPr id="7" name="Rectangle 3"/>
          <p:cNvSpPr>
            <a:spLocks noGrp="1" noChangeArrowheads="1"/>
          </p:cNvSpPr>
          <p:nvPr>
            <p:ph type="title"/>
          </p:nvPr>
        </p:nvSpPr>
        <p:spPr bwMode="auto">
          <a:xfrm>
            <a:off x="174625" y="142855"/>
            <a:ext cx="7969275" cy="785815"/>
          </a:xfrm>
          <a:prstGeom prst="rect">
            <a:avLst/>
          </a:prstGeom>
          <a:noFill/>
          <a:ln w="9525">
            <a:noFill/>
            <a:miter lim="800000"/>
            <a:headEnd/>
            <a:tailEnd/>
          </a:ln>
        </p:spPr>
        <p:txBody>
          <a:bodyPr vert="horz" wrap="square" lIns="91368" tIns="45684" rIns="91368" bIns="45684" numCol="1" anchor="ctr" anchorCtr="0" compatLnSpc="1">
            <a:prstTxWarp prst="textNoShape">
              <a:avLst/>
            </a:prstTxWarp>
          </a:bodyPr>
          <a:lstStyle/>
          <a:p>
            <a:pPr lvl="0"/>
            <a:r>
              <a:rPr lang="en-US" dirty="0" smtClean="0"/>
              <a:t>Click to edit Master title style</a:t>
            </a:r>
            <a:endParaRPr lang="lt-LT" dirty="0" smtClean="0"/>
          </a:p>
        </p:txBody>
      </p:sp>
    </p:spTree>
    <p:extLst>
      <p:ext uri="{BB962C8B-B14F-4D97-AF65-F5344CB8AC3E}">
        <p14:creationId xmlns:p14="http://schemas.microsoft.com/office/powerpoint/2010/main" val="1613238209"/>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1E2C16-4630-47E3-A3AE-453E72981A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2789361"/>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1E2C16-4630-47E3-A3AE-453E72981A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989311"/>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81E2C16-4630-47E3-A3AE-453E72981A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0233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81E2C16-4630-47E3-A3AE-453E72981A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052066"/>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81E2C16-4630-47E3-A3AE-453E72981A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1377958"/>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1E2C16-4630-47E3-A3AE-453E72981A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899157"/>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1E2C16-4630-47E3-A3AE-453E72981A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1103723"/>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1E2C16-4630-47E3-A3AE-453E72981A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21749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1E2C16-4630-47E3-A3AE-453E72981A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72977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1E2C16-4630-47E3-A3AE-453E72981A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7758854"/>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1E2C16-4630-47E3-A3AE-453E72981A61}" type="slidenum">
              <a:rPr lang="en-US" smtClean="0">
                <a:solidFill>
                  <a:prstClr val="black">
                    <a:tint val="75000"/>
                  </a:prstClr>
                </a:solidFill>
              </a:rPr>
              <a:pPr/>
              <a:t>‹#›</a:t>
            </a:fld>
            <a:endParaRPr lang="en-US">
              <a:solidFill>
                <a:prstClr val="black">
                  <a:tint val="75000"/>
                </a:prstClr>
              </a:solidFill>
            </a:endParaRPr>
          </a:p>
        </p:txBody>
      </p:sp>
      <p:sp>
        <p:nvSpPr>
          <p:cNvPr id="7" name="Rectangle 3"/>
          <p:cNvSpPr>
            <a:spLocks noGrp="1" noChangeArrowheads="1"/>
          </p:cNvSpPr>
          <p:nvPr>
            <p:ph type="title"/>
          </p:nvPr>
        </p:nvSpPr>
        <p:spPr bwMode="auto">
          <a:xfrm>
            <a:off x="174625" y="142855"/>
            <a:ext cx="7969275" cy="785815"/>
          </a:xfrm>
          <a:prstGeom prst="rect">
            <a:avLst/>
          </a:prstGeom>
          <a:noFill/>
          <a:ln w="9525">
            <a:noFill/>
            <a:miter lim="800000"/>
            <a:headEnd/>
            <a:tailEnd/>
          </a:ln>
        </p:spPr>
        <p:txBody>
          <a:bodyPr vert="horz" wrap="square" lIns="91368" tIns="45684" rIns="91368" bIns="45684" numCol="1" anchor="ctr" anchorCtr="0" compatLnSpc="1">
            <a:prstTxWarp prst="textNoShape">
              <a:avLst/>
            </a:prstTxWarp>
          </a:bodyPr>
          <a:lstStyle/>
          <a:p>
            <a:pPr lvl="0"/>
            <a:r>
              <a:rPr lang="en-US" dirty="0" smtClean="0"/>
              <a:t>Click to edit Master title style</a:t>
            </a:r>
            <a:endParaRPr lang="lt-LT" dirty="0" smtClean="0"/>
          </a:p>
        </p:txBody>
      </p:sp>
    </p:spTree>
    <p:extLst>
      <p:ext uri="{BB962C8B-B14F-4D97-AF65-F5344CB8AC3E}">
        <p14:creationId xmlns:p14="http://schemas.microsoft.com/office/powerpoint/2010/main" val="183767755"/>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1E2C16-4630-47E3-A3AE-453E72981A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179520"/>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1E2C16-4630-47E3-A3AE-453E72981A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80059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6"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81E2C16-4630-47E3-A3AE-453E72981A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1312252"/>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81E2C16-4630-47E3-A3AE-453E72981A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4298110"/>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81E2C16-4630-47E3-A3AE-453E72981A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858240"/>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1E2C16-4630-47E3-A3AE-453E72981A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38502"/>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1E2C16-4630-47E3-A3AE-453E72981A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051629"/>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1E2C16-4630-47E3-A3AE-453E72981A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68946"/>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1E2C16-4630-47E3-A3AE-453E72981A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556472"/>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10" descr="nomagiclogo_RGB_new2b"/>
          <p:cNvPicPr>
            <a:picLocks noChangeAspect="1" noChangeArrowheads="1"/>
          </p:cNvPicPr>
          <p:nvPr/>
        </p:nvPicPr>
        <p:blipFill>
          <a:blip r:embed="rId2" cstate="print"/>
          <a:srcRect/>
          <a:stretch>
            <a:fillRect/>
          </a:stretch>
        </p:blipFill>
        <p:spPr bwMode="auto">
          <a:xfrm>
            <a:off x="349229" y="5119708"/>
            <a:ext cx="1222375" cy="1238250"/>
          </a:xfrm>
          <a:prstGeom prst="rect">
            <a:avLst/>
          </a:prstGeom>
          <a:noFill/>
          <a:ln w="9525">
            <a:noFill/>
            <a:miter lim="800000"/>
            <a:headEnd/>
            <a:tailEnd/>
          </a:ln>
        </p:spPr>
      </p:pic>
      <p:pic>
        <p:nvPicPr>
          <p:cNvPr id="6" name="Picture 13" descr="titulinio-fonas1"/>
          <p:cNvPicPr>
            <a:picLocks noChangeAspect="1" noChangeArrowheads="1"/>
          </p:cNvPicPr>
          <p:nvPr/>
        </p:nvPicPr>
        <p:blipFill>
          <a:blip r:embed="rId3" cstate="print"/>
          <a:srcRect/>
          <a:stretch>
            <a:fillRect/>
          </a:stretch>
        </p:blipFill>
        <p:spPr bwMode="auto">
          <a:xfrm>
            <a:off x="0" y="0"/>
            <a:ext cx="9144000" cy="4873625"/>
          </a:xfrm>
          <a:prstGeom prst="rect">
            <a:avLst/>
          </a:prstGeom>
          <a:noFill/>
          <a:ln w="9525">
            <a:noFill/>
            <a:miter lim="800000"/>
            <a:headEnd/>
            <a:tailEnd/>
          </a:ln>
        </p:spPr>
      </p:pic>
      <p:sp>
        <p:nvSpPr>
          <p:cNvPr id="4099" name="Rectangle 3"/>
          <p:cNvSpPr>
            <a:spLocks noGrp="1" noChangeArrowheads="1"/>
          </p:cNvSpPr>
          <p:nvPr>
            <p:ph type="ctrTitle"/>
          </p:nvPr>
        </p:nvSpPr>
        <p:spPr>
          <a:xfrm>
            <a:off x="1111250" y="5048250"/>
            <a:ext cx="7778750" cy="738188"/>
          </a:xfrm>
        </p:spPr>
        <p:txBody>
          <a:bodyPr/>
          <a:lstStyle>
            <a:lvl1pPr algn="r">
              <a:defRPr sz="3000" b="1">
                <a:solidFill>
                  <a:srgbClr val="828386"/>
                </a:solidFill>
              </a:defRPr>
            </a:lvl1pPr>
          </a:lstStyle>
          <a:p>
            <a:r>
              <a:rPr lang="en-US" dirty="0" smtClean="0"/>
              <a:t>Click to edit Master title style</a:t>
            </a:r>
            <a:endParaRPr lang="lt-LT" dirty="0"/>
          </a:p>
        </p:txBody>
      </p:sp>
      <p:sp>
        <p:nvSpPr>
          <p:cNvPr id="4100" name="Rectangle 4"/>
          <p:cNvSpPr>
            <a:spLocks noGrp="1" noChangeArrowheads="1"/>
          </p:cNvSpPr>
          <p:nvPr>
            <p:ph type="subTitle" idx="1"/>
          </p:nvPr>
        </p:nvSpPr>
        <p:spPr>
          <a:xfrm>
            <a:off x="1365250" y="5822950"/>
            <a:ext cx="7524750" cy="809625"/>
          </a:xfrm>
        </p:spPr>
        <p:txBody>
          <a:bodyPr/>
          <a:lstStyle>
            <a:lvl1pPr marL="0" indent="0" algn="r">
              <a:defRPr sz="1800">
                <a:solidFill>
                  <a:srgbClr val="4D4D4D"/>
                </a:solidFill>
                <a:latin typeface="Trebuchet MS" pitchFamily="34" charset="0"/>
              </a:defRPr>
            </a:lvl1pPr>
          </a:lstStyle>
          <a:p>
            <a:r>
              <a:rPr lang="en-US" dirty="0" smtClean="0"/>
              <a:t>Click to edit Master subtitle style</a:t>
            </a:r>
            <a:endParaRPr lang="lt-LT" dirty="0"/>
          </a:p>
        </p:txBody>
      </p:sp>
    </p:spTree>
    <p:extLst>
      <p:ext uri="{BB962C8B-B14F-4D97-AF65-F5344CB8AC3E}">
        <p14:creationId xmlns:p14="http://schemas.microsoft.com/office/powerpoint/2010/main" val="1269993237"/>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4625" y="71414"/>
            <a:ext cx="7897837" cy="857256"/>
          </a:xfrm>
          <a:noFill/>
          <a:ln>
            <a:noFill/>
          </a:ln>
        </p:spPr>
        <p:txBody>
          <a:bodyPr/>
          <a:lstStyle>
            <a:lvl1pPr>
              <a:defRPr sz="3200" b="1">
                <a:ln>
                  <a:noFill/>
                </a:ln>
                <a:solidFill>
                  <a:srgbClr val="0C53A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1">
                <a:solidFill>
                  <a:schemeClr val="bg2">
                    <a:lumMod val="75000"/>
                  </a:schemeClr>
                </a:solidFill>
              </a:defRPr>
            </a:lvl1pPr>
            <a:lvl2pPr>
              <a:defRPr>
                <a:solidFill>
                  <a:srgbClr val="0C53A8"/>
                </a:solidFill>
              </a:defRPr>
            </a:lvl2pPr>
            <a:lvl3pPr>
              <a:defRPr>
                <a:solidFill>
                  <a:schemeClr val="bg2">
                    <a:lumMod val="75000"/>
                  </a:schemeClr>
                </a:solidFill>
              </a:defRPr>
            </a:lvl3pPr>
            <a:lvl4pPr>
              <a:defRPr>
                <a:solidFill>
                  <a:schemeClr val="bg2">
                    <a:lumMod val="75000"/>
                  </a:schemeClr>
                </a:solidFill>
              </a:defRPr>
            </a:lvl4pPr>
            <a:lvl5pPr>
              <a:defRPr>
                <a:solidFill>
                  <a:schemeClr val="bg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7"/>
          <p:cNvSpPr>
            <a:spLocks noGrp="1" noChangeArrowheads="1"/>
          </p:cNvSpPr>
          <p:nvPr>
            <p:ph type="sldNum" sz="quarter" idx="4"/>
          </p:nvPr>
        </p:nvSpPr>
        <p:spPr>
          <a:xfrm>
            <a:off x="3444882" y="6429396"/>
            <a:ext cx="2127250" cy="357187"/>
          </a:xfrm>
          <a:prstGeom prst="rect">
            <a:avLst/>
          </a:prstGeom>
          <a:ln/>
        </p:spPr>
        <p:txBody>
          <a:bodyPr/>
          <a:lstStyle>
            <a:lvl1pPr algn="ctr">
              <a:defRPr sz="2000">
                <a:solidFill>
                  <a:srgbClr val="4D4D4D"/>
                </a:solidFill>
                <a:latin typeface="Trebuchet MS" pitchFamily="34" charset="0"/>
              </a:defRPr>
            </a:lvl1pPr>
          </a:lstStyle>
          <a:p>
            <a:r>
              <a:rPr lang="lt-LT" dirty="0" smtClean="0"/>
              <a:t>&lt;#&gt;</a:t>
            </a:r>
            <a:endParaRPr lang="lt-LT" dirty="0"/>
          </a:p>
        </p:txBody>
      </p:sp>
    </p:spTree>
    <p:extLst>
      <p:ext uri="{BB962C8B-B14F-4D97-AF65-F5344CB8AC3E}">
        <p14:creationId xmlns:p14="http://schemas.microsoft.com/office/powerpoint/2010/main" val="1330950811"/>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Rectangle 7"/>
          <p:cNvSpPr>
            <a:spLocks noGrp="1" noChangeArrowheads="1"/>
          </p:cNvSpPr>
          <p:nvPr>
            <p:ph type="sldNum" sz="quarter" idx="4"/>
          </p:nvPr>
        </p:nvSpPr>
        <p:spPr>
          <a:xfrm>
            <a:off x="3444882" y="6429396"/>
            <a:ext cx="2127250" cy="357187"/>
          </a:xfrm>
          <a:prstGeom prst="rect">
            <a:avLst/>
          </a:prstGeom>
          <a:ln/>
        </p:spPr>
        <p:txBody>
          <a:bodyPr/>
          <a:lstStyle>
            <a:lvl1pPr algn="ctr">
              <a:defRPr sz="2000">
                <a:solidFill>
                  <a:srgbClr val="4D4D4D"/>
                </a:solidFill>
                <a:latin typeface="Trebuchet MS" pitchFamily="34" charset="0"/>
              </a:defRPr>
            </a:lvl1pPr>
          </a:lstStyle>
          <a:p>
            <a:r>
              <a:rPr lang="lt-LT" dirty="0" smtClean="0"/>
              <a:t>&lt;#&gt;</a:t>
            </a:r>
            <a:endParaRPr lang="lt-LT" dirty="0"/>
          </a:p>
        </p:txBody>
      </p:sp>
    </p:spTree>
    <p:extLst>
      <p:ext uri="{BB962C8B-B14F-4D97-AF65-F5344CB8AC3E}">
        <p14:creationId xmlns:p14="http://schemas.microsoft.com/office/powerpoint/2010/main" val="2709320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74625" y="928670"/>
            <a:ext cx="4281488" cy="52038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8513" y="928669"/>
            <a:ext cx="4281487" cy="5203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460375" y="6251575"/>
            <a:ext cx="2127250" cy="476250"/>
          </a:xfrm>
          <a:prstGeom prst="rect">
            <a:avLst/>
          </a:prstGeom>
          <a:ln/>
        </p:spPr>
        <p:txBody>
          <a:bodyPr/>
          <a:lstStyle>
            <a:lvl1pPr>
              <a:defRPr/>
            </a:lvl1pPr>
          </a:lstStyle>
          <a:p>
            <a:endParaRPr lang="lt-LT"/>
          </a:p>
        </p:txBody>
      </p:sp>
      <p:sp>
        <p:nvSpPr>
          <p:cNvPr id="6" name="Rectangle 6"/>
          <p:cNvSpPr>
            <a:spLocks noGrp="1" noChangeArrowheads="1"/>
          </p:cNvSpPr>
          <p:nvPr>
            <p:ph type="ftr" sz="quarter" idx="11"/>
          </p:nvPr>
        </p:nvSpPr>
        <p:spPr>
          <a:xfrm>
            <a:off x="3127375" y="6251575"/>
            <a:ext cx="2889250" cy="476250"/>
          </a:xfrm>
          <a:prstGeom prst="rect">
            <a:avLst/>
          </a:prstGeom>
          <a:ln/>
        </p:spPr>
        <p:txBody>
          <a:bodyPr/>
          <a:lstStyle>
            <a:lvl1pPr>
              <a:defRPr/>
            </a:lvl1pPr>
          </a:lstStyle>
          <a:p>
            <a:endParaRPr lang="lt-LT"/>
          </a:p>
        </p:txBody>
      </p:sp>
      <p:sp>
        <p:nvSpPr>
          <p:cNvPr id="7" name="Rectangle 7"/>
          <p:cNvSpPr>
            <a:spLocks noGrp="1" noChangeArrowheads="1"/>
          </p:cNvSpPr>
          <p:nvPr>
            <p:ph type="sldNum" sz="quarter" idx="12"/>
          </p:nvPr>
        </p:nvSpPr>
        <p:spPr>
          <a:xfrm>
            <a:off x="6786578" y="6286520"/>
            <a:ext cx="2127250" cy="357187"/>
          </a:xfrm>
          <a:prstGeom prst="rect">
            <a:avLst/>
          </a:prstGeom>
          <a:ln/>
        </p:spPr>
        <p:txBody>
          <a:bodyPr/>
          <a:lstStyle>
            <a:lvl1pPr>
              <a:defRPr/>
            </a:lvl1pPr>
          </a:lstStyle>
          <a:p>
            <a:endParaRPr lang="lt-LT"/>
          </a:p>
        </p:txBody>
      </p:sp>
    </p:spTree>
    <p:extLst>
      <p:ext uri="{BB962C8B-B14F-4D97-AF65-F5344CB8AC3E}">
        <p14:creationId xmlns:p14="http://schemas.microsoft.com/office/powerpoint/2010/main" val="3760888607"/>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xfrm>
            <a:off x="460375" y="6251575"/>
            <a:ext cx="2127250" cy="476250"/>
          </a:xfrm>
          <a:prstGeom prst="rect">
            <a:avLst/>
          </a:prstGeom>
          <a:ln/>
        </p:spPr>
        <p:txBody>
          <a:bodyPr/>
          <a:lstStyle>
            <a:lvl1pPr>
              <a:defRPr/>
            </a:lvl1pPr>
          </a:lstStyle>
          <a:p>
            <a:endParaRPr lang="lt-LT"/>
          </a:p>
        </p:txBody>
      </p:sp>
      <p:sp>
        <p:nvSpPr>
          <p:cNvPr id="8" name="Rectangle 6"/>
          <p:cNvSpPr>
            <a:spLocks noGrp="1" noChangeArrowheads="1"/>
          </p:cNvSpPr>
          <p:nvPr>
            <p:ph type="ftr" sz="quarter" idx="11"/>
          </p:nvPr>
        </p:nvSpPr>
        <p:spPr>
          <a:xfrm>
            <a:off x="3127375" y="6251575"/>
            <a:ext cx="2889250" cy="476250"/>
          </a:xfrm>
          <a:prstGeom prst="rect">
            <a:avLst/>
          </a:prstGeom>
          <a:ln/>
        </p:spPr>
        <p:txBody>
          <a:bodyPr/>
          <a:lstStyle>
            <a:lvl1pPr>
              <a:defRPr/>
            </a:lvl1pPr>
          </a:lstStyle>
          <a:p>
            <a:endParaRPr lang="lt-LT"/>
          </a:p>
        </p:txBody>
      </p:sp>
      <p:sp>
        <p:nvSpPr>
          <p:cNvPr id="9" name="Rectangle 7"/>
          <p:cNvSpPr>
            <a:spLocks noGrp="1" noChangeArrowheads="1"/>
          </p:cNvSpPr>
          <p:nvPr>
            <p:ph type="sldNum" sz="quarter" idx="12"/>
          </p:nvPr>
        </p:nvSpPr>
        <p:spPr>
          <a:xfrm>
            <a:off x="6786578" y="6286520"/>
            <a:ext cx="2127250" cy="357187"/>
          </a:xfrm>
          <a:prstGeom prst="rect">
            <a:avLst/>
          </a:prstGeom>
          <a:ln/>
        </p:spPr>
        <p:txBody>
          <a:bodyPr/>
          <a:lstStyle>
            <a:lvl1pPr>
              <a:defRPr/>
            </a:lvl1pPr>
          </a:lstStyle>
          <a:p>
            <a:endParaRPr lang="lt-LT"/>
          </a:p>
        </p:txBody>
      </p:sp>
    </p:spTree>
    <p:extLst>
      <p:ext uri="{BB962C8B-B14F-4D97-AF65-F5344CB8AC3E}">
        <p14:creationId xmlns:p14="http://schemas.microsoft.com/office/powerpoint/2010/main" val="1155313178"/>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Rectangle 7"/>
          <p:cNvSpPr>
            <a:spLocks noGrp="1" noChangeArrowheads="1"/>
          </p:cNvSpPr>
          <p:nvPr>
            <p:ph type="sldNum" sz="quarter" idx="4"/>
          </p:nvPr>
        </p:nvSpPr>
        <p:spPr>
          <a:xfrm>
            <a:off x="3444882" y="6429396"/>
            <a:ext cx="2127250" cy="357187"/>
          </a:xfrm>
          <a:prstGeom prst="rect">
            <a:avLst/>
          </a:prstGeom>
          <a:ln/>
        </p:spPr>
        <p:txBody>
          <a:bodyPr/>
          <a:lstStyle>
            <a:lvl1pPr algn="ctr">
              <a:defRPr sz="2000">
                <a:solidFill>
                  <a:srgbClr val="4D4D4D"/>
                </a:solidFill>
                <a:latin typeface="Trebuchet MS" pitchFamily="34" charset="0"/>
              </a:defRPr>
            </a:lvl1pPr>
          </a:lstStyle>
          <a:p>
            <a:r>
              <a:rPr lang="lt-LT" dirty="0" smtClean="0"/>
              <a:t>&lt;#&gt;</a:t>
            </a:r>
            <a:endParaRPr lang="lt-LT" dirty="0"/>
          </a:p>
        </p:txBody>
      </p:sp>
    </p:spTree>
    <p:extLst>
      <p:ext uri="{BB962C8B-B14F-4D97-AF65-F5344CB8AC3E}">
        <p14:creationId xmlns:p14="http://schemas.microsoft.com/office/powerpoint/2010/main" val="3652804848"/>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7"/>
          <p:cNvSpPr>
            <a:spLocks noGrp="1" noChangeArrowheads="1"/>
          </p:cNvSpPr>
          <p:nvPr>
            <p:ph type="sldNum" sz="quarter" idx="4"/>
          </p:nvPr>
        </p:nvSpPr>
        <p:spPr>
          <a:xfrm>
            <a:off x="3444882" y="6429396"/>
            <a:ext cx="2127250" cy="357187"/>
          </a:xfrm>
          <a:prstGeom prst="rect">
            <a:avLst/>
          </a:prstGeom>
          <a:ln/>
        </p:spPr>
        <p:txBody>
          <a:bodyPr/>
          <a:lstStyle>
            <a:lvl1pPr algn="ctr">
              <a:defRPr sz="2000">
                <a:solidFill>
                  <a:srgbClr val="4D4D4D"/>
                </a:solidFill>
                <a:latin typeface="Trebuchet MS" pitchFamily="34" charset="0"/>
              </a:defRPr>
            </a:lvl1pPr>
          </a:lstStyle>
          <a:p>
            <a:r>
              <a:rPr lang="lt-LT" dirty="0" smtClean="0"/>
              <a:t>&lt;#&gt;</a:t>
            </a:r>
            <a:endParaRPr lang="lt-LT" dirty="0"/>
          </a:p>
        </p:txBody>
      </p:sp>
    </p:spTree>
    <p:extLst>
      <p:ext uri="{BB962C8B-B14F-4D97-AF65-F5344CB8AC3E}">
        <p14:creationId xmlns:p14="http://schemas.microsoft.com/office/powerpoint/2010/main" val="1454670053"/>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460375" y="6251575"/>
            <a:ext cx="2127250" cy="476250"/>
          </a:xfrm>
          <a:prstGeom prst="rect">
            <a:avLst/>
          </a:prstGeom>
          <a:ln/>
        </p:spPr>
        <p:txBody>
          <a:bodyPr/>
          <a:lstStyle>
            <a:lvl1pPr>
              <a:defRPr/>
            </a:lvl1pPr>
          </a:lstStyle>
          <a:p>
            <a:endParaRPr lang="lt-LT"/>
          </a:p>
        </p:txBody>
      </p:sp>
      <p:sp>
        <p:nvSpPr>
          <p:cNvPr id="6" name="Rectangle 6"/>
          <p:cNvSpPr>
            <a:spLocks noGrp="1" noChangeArrowheads="1"/>
          </p:cNvSpPr>
          <p:nvPr>
            <p:ph type="ftr" sz="quarter" idx="11"/>
          </p:nvPr>
        </p:nvSpPr>
        <p:spPr>
          <a:xfrm>
            <a:off x="3127375" y="6251575"/>
            <a:ext cx="2889250" cy="476250"/>
          </a:xfrm>
          <a:prstGeom prst="rect">
            <a:avLst/>
          </a:prstGeom>
          <a:ln/>
        </p:spPr>
        <p:txBody>
          <a:bodyPr/>
          <a:lstStyle>
            <a:lvl1pPr>
              <a:defRPr/>
            </a:lvl1pPr>
          </a:lstStyle>
          <a:p>
            <a:endParaRPr lang="lt-LT"/>
          </a:p>
        </p:txBody>
      </p:sp>
      <p:sp>
        <p:nvSpPr>
          <p:cNvPr id="7" name="Rectangle 7"/>
          <p:cNvSpPr>
            <a:spLocks noGrp="1" noChangeArrowheads="1"/>
          </p:cNvSpPr>
          <p:nvPr>
            <p:ph type="sldNum" sz="quarter" idx="12"/>
          </p:nvPr>
        </p:nvSpPr>
        <p:spPr>
          <a:xfrm>
            <a:off x="6786578" y="6286520"/>
            <a:ext cx="2127250" cy="357187"/>
          </a:xfrm>
          <a:prstGeom prst="rect">
            <a:avLst/>
          </a:prstGeom>
          <a:ln/>
        </p:spPr>
        <p:txBody>
          <a:bodyPr/>
          <a:lstStyle>
            <a:lvl1pPr>
              <a:defRPr/>
            </a:lvl1pPr>
          </a:lstStyle>
          <a:p>
            <a:endParaRPr lang="lt-LT"/>
          </a:p>
        </p:txBody>
      </p:sp>
    </p:spTree>
    <p:extLst>
      <p:ext uri="{BB962C8B-B14F-4D97-AF65-F5344CB8AC3E}">
        <p14:creationId xmlns:p14="http://schemas.microsoft.com/office/powerpoint/2010/main" val="2325883811"/>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460375" y="6251575"/>
            <a:ext cx="2127250" cy="476250"/>
          </a:xfrm>
          <a:prstGeom prst="rect">
            <a:avLst/>
          </a:prstGeom>
          <a:ln/>
        </p:spPr>
        <p:txBody>
          <a:bodyPr/>
          <a:lstStyle>
            <a:lvl1pPr>
              <a:defRPr/>
            </a:lvl1pPr>
          </a:lstStyle>
          <a:p>
            <a:endParaRPr lang="lt-LT"/>
          </a:p>
        </p:txBody>
      </p:sp>
      <p:sp>
        <p:nvSpPr>
          <p:cNvPr id="6" name="Rectangle 6"/>
          <p:cNvSpPr>
            <a:spLocks noGrp="1" noChangeArrowheads="1"/>
          </p:cNvSpPr>
          <p:nvPr>
            <p:ph type="ftr" sz="quarter" idx="11"/>
          </p:nvPr>
        </p:nvSpPr>
        <p:spPr>
          <a:xfrm>
            <a:off x="3127375" y="6251575"/>
            <a:ext cx="2889250" cy="476250"/>
          </a:xfrm>
          <a:prstGeom prst="rect">
            <a:avLst/>
          </a:prstGeom>
          <a:ln/>
        </p:spPr>
        <p:txBody>
          <a:bodyPr/>
          <a:lstStyle>
            <a:lvl1pPr>
              <a:defRPr/>
            </a:lvl1pPr>
          </a:lstStyle>
          <a:p>
            <a:endParaRPr lang="lt-LT"/>
          </a:p>
        </p:txBody>
      </p:sp>
      <p:sp>
        <p:nvSpPr>
          <p:cNvPr id="7" name="Rectangle 7"/>
          <p:cNvSpPr>
            <a:spLocks noGrp="1" noChangeArrowheads="1"/>
          </p:cNvSpPr>
          <p:nvPr>
            <p:ph type="sldNum" sz="quarter" idx="12"/>
          </p:nvPr>
        </p:nvSpPr>
        <p:spPr>
          <a:xfrm>
            <a:off x="6786578" y="6286520"/>
            <a:ext cx="2127250" cy="357187"/>
          </a:xfrm>
          <a:prstGeom prst="rect">
            <a:avLst/>
          </a:prstGeom>
          <a:ln/>
        </p:spPr>
        <p:txBody>
          <a:bodyPr/>
          <a:lstStyle>
            <a:lvl1pPr>
              <a:defRPr/>
            </a:lvl1pPr>
          </a:lstStyle>
          <a:p>
            <a:endParaRPr lang="lt-LT"/>
          </a:p>
        </p:txBody>
      </p:sp>
    </p:spTree>
    <p:extLst>
      <p:ext uri="{BB962C8B-B14F-4D97-AF65-F5344CB8AC3E}">
        <p14:creationId xmlns:p14="http://schemas.microsoft.com/office/powerpoint/2010/main" val="707624188"/>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460375" y="6251575"/>
            <a:ext cx="2127250" cy="476250"/>
          </a:xfrm>
          <a:prstGeom prst="rect">
            <a:avLst/>
          </a:prstGeom>
          <a:ln/>
        </p:spPr>
        <p:txBody>
          <a:bodyPr/>
          <a:lstStyle>
            <a:lvl1pPr>
              <a:defRPr/>
            </a:lvl1pPr>
          </a:lstStyle>
          <a:p>
            <a:endParaRPr lang="lt-LT"/>
          </a:p>
        </p:txBody>
      </p:sp>
      <p:sp>
        <p:nvSpPr>
          <p:cNvPr id="5" name="Rectangle 6"/>
          <p:cNvSpPr>
            <a:spLocks noGrp="1" noChangeArrowheads="1"/>
          </p:cNvSpPr>
          <p:nvPr>
            <p:ph type="ftr" sz="quarter" idx="11"/>
          </p:nvPr>
        </p:nvSpPr>
        <p:spPr>
          <a:xfrm>
            <a:off x="3127375" y="6251575"/>
            <a:ext cx="2889250" cy="476250"/>
          </a:xfrm>
          <a:prstGeom prst="rect">
            <a:avLst/>
          </a:prstGeom>
          <a:ln/>
        </p:spPr>
        <p:txBody>
          <a:bodyPr/>
          <a:lstStyle>
            <a:lvl1pPr>
              <a:defRPr/>
            </a:lvl1pPr>
          </a:lstStyle>
          <a:p>
            <a:endParaRPr lang="lt-LT"/>
          </a:p>
        </p:txBody>
      </p:sp>
      <p:sp>
        <p:nvSpPr>
          <p:cNvPr id="6" name="Rectangle 7"/>
          <p:cNvSpPr>
            <a:spLocks noGrp="1" noChangeArrowheads="1"/>
          </p:cNvSpPr>
          <p:nvPr>
            <p:ph type="sldNum" sz="quarter" idx="12"/>
          </p:nvPr>
        </p:nvSpPr>
        <p:spPr>
          <a:xfrm>
            <a:off x="6786578" y="6286520"/>
            <a:ext cx="2127250" cy="357187"/>
          </a:xfrm>
          <a:prstGeom prst="rect">
            <a:avLst/>
          </a:prstGeom>
          <a:ln/>
        </p:spPr>
        <p:txBody>
          <a:bodyPr/>
          <a:lstStyle>
            <a:lvl1pPr>
              <a:defRPr/>
            </a:lvl1pPr>
          </a:lstStyle>
          <a:p>
            <a:endParaRPr lang="lt-LT"/>
          </a:p>
        </p:txBody>
      </p:sp>
    </p:spTree>
    <p:extLst>
      <p:ext uri="{BB962C8B-B14F-4D97-AF65-F5344CB8AC3E}">
        <p14:creationId xmlns:p14="http://schemas.microsoft.com/office/powerpoint/2010/main" val="3771063830"/>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1950" y="47625"/>
            <a:ext cx="2178050" cy="6084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4625" y="47625"/>
            <a:ext cx="6384925" cy="6084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460375" y="6251575"/>
            <a:ext cx="2127250" cy="476250"/>
          </a:xfrm>
          <a:prstGeom prst="rect">
            <a:avLst/>
          </a:prstGeom>
          <a:ln/>
        </p:spPr>
        <p:txBody>
          <a:bodyPr/>
          <a:lstStyle>
            <a:lvl1pPr>
              <a:defRPr/>
            </a:lvl1pPr>
          </a:lstStyle>
          <a:p>
            <a:endParaRPr lang="lt-LT"/>
          </a:p>
        </p:txBody>
      </p:sp>
      <p:sp>
        <p:nvSpPr>
          <p:cNvPr id="5" name="Rectangle 6"/>
          <p:cNvSpPr>
            <a:spLocks noGrp="1" noChangeArrowheads="1"/>
          </p:cNvSpPr>
          <p:nvPr>
            <p:ph type="ftr" sz="quarter" idx="11"/>
          </p:nvPr>
        </p:nvSpPr>
        <p:spPr>
          <a:xfrm>
            <a:off x="3127375" y="6251575"/>
            <a:ext cx="2889250" cy="476250"/>
          </a:xfrm>
          <a:prstGeom prst="rect">
            <a:avLst/>
          </a:prstGeom>
          <a:ln/>
        </p:spPr>
        <p:txBody>
          <a:bodyPr/>
          <a:lstStyle>
            <a:lvl1pPr>
              <a:defRPr/>
            </a:lvl1pPr>
          </a:lstStyle>
          <a:p>
            <a:endParaRPr lang="lt-LT"/>
          </a:p>
        </p:txBody>
      </p:sp>
      <p:sp>
        <p:nvSpPr>
          <p:cNvPr id="6" name="Rectangle 7"/>
          <p:cNvSpPr>
            <a:spLocks noGrp="1" noChangeArrowheads="1"/>
          </p:cNvSpPr>
          <p:nvPr>
            <p:ph type="sldNum" sz="quarter" idx="12"/>
          </p:nvPr>
        </p:nvSpPr>
        <p:spPr>
          <a:xfrm>
            <a:off x="6786578" y="6286520"/>
            <a:ext cx="2127250" cy="357187"/>
          </a:xfrm>
          <a:prstGeom prst="rect">
            <a:avLst/>
          </a:prstGeom>
          <a:ln/>
        </p:spPr>
        <p:txBody>
          <a:bodyPr/>
          <a:lstStyle>
            <a:lvl1pPr>
              <a:defRPr/>
            </a:lvl1pPr>
          </a:lstStyle>
          <a:p>
            <a:endParaRPr lang="lt-LT"/>
          </a:p>
        </p:txBody>
      </p:sp>
    </p:spTree>
    <p:extLst>
      <p:ext uri="{BB962C8B-B14F-4D97-AF65-F5344CB8AC3E}">
        <p14:creationId xmlns:p14="http://schemas.microsoft.com/office/powerpoint/2010/main" val="1481534134"/>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1111250" y="5048250"/>
            <a:ext cx="7778750" cy="738188"/>
          </a:xfrm>
        </p:spPr>
        <p:txBody>
          <a:bodyPr/>
          <a:lstStyle>
            <a:lvl1pPr algn="r">
              <a:defRPr sz="3000" b="1">
                <a:solidFill>
                  <a:srgbClr val="828386"/>
                </a:solidFill>
              </a:defRPr>
            </a:lvl1pPr>
          </a:lstStyle>
          <a:p>
            <a:r>
              <a:rPr lang="en-US" dirty="0" smtClean="0"/>
              <a:t>Click to edit Master title style</a:t>
            </a:r>
            <a:endParaRPr lang="lt-LT" dirty="0"/>
          </a:p>
        </p:txBody>
      </p:sp>
      <p:sp>
        <p:nvSpPr>
          <p:cNvPr id="4100" name="Rectangle 4"/>
          <p:cNvSpPr>
            <a:spLocks noGrp="1" noChangeArrowheads="1"/>
          </p:cNvSpPr>
          <p:nvPr>
            <p:ph type="subTitle" idx="1"/>
          </p:nvPr>
        </p:nvSpPr>
        <p:spPr>
          <a:xfrm>
            <a:off x="1365250" y="5822950"/>
            <a:ext cx="7524750" cy="809625"/>
          </a:xfrm>
        </p:spPr>
        <p:txBody>
          <a:bodyPr/>
          <a:lstStyle>
            <a:lvl1pPr marL="0" indent="0" algn="r">
              <a:defRPr sz="1800">
                <a:solidFill>
                  <a:srgbClr val="4D4D4D"/>
                </a:solidFill>
                <a:latin typeface="Trebuchet MS" pitchFamily="34" charset="0"/>
              </a:defRPr>
            </a:lvl1pPr>
          </a:lstStyle>
          <a:p>
            <a:r>
              <a:rPr lang="en-US" dirty="0" smtClean="0"/>
              <a:t>Click to edit Master subtitle style</a:t>
            </a:r>
            <a:endParaRPr lang="lt-LT" dirty="0"/>
          </a:p>
        </p:txBody>
      </p:sp>
    </p:spTree>
    <p:extLst>
      <p:ext uri="{BB962C8B-B14F-4D97-AF65-F5344CB8AC3E}">
        <p14:creationId xmlns:p14="http://schemas.microsoft.com/office/powerpoint/2010/main" val="1240212594"/>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4625" y="71414"/>
            <a:ext cx="7897837" cy="857256"/>
          </a:xfrm>
          <a:noFill/>
          <a:ln>
            <a:noFill/>
          </a:ln>
        </p:spPr>
        <p:txBody>
          <a:bodyPr/>
          <a:lstStyle>
            <a:lvl1pPr>
              <a:defRPr sz="3200" b="0">
                <a:ln>
                  <a:noFill/>
                </a:ln>
                <a:solidFill>
                  <a:schemeClr val="bg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xfrm>
            <a:off x="460375" y="6251575"/>
            <a:ext cx="2127250" cy="476250"/>
          </a:xfrm>
          <a:prstGeom prst="rect">
            <a:avLst/>
          </a:prstGeom>
          <a:ln/>
        </p:spPr>
        <p:txBody>
          <a:bodyPr/>
          <a:lstStyle>
            <a:lvl1pPr>
              <a:defRPr/>
            </a:lvl1pPr>
          </a:lstStyle>
          <a:p>
            <a:endParaRPr lang="lt-LT"/>
          </a:p>
        </p:txBody>
      </p:sp>
      <p:sp>
        <p:nvSpPr>
          <p:cNvPr id="5" name="Rectangle 6"/>
          <p:cNvSpPr>
            <a:spLocks noGrp="1" noChangeArrowheads="1"/>
          </p:cNvSpPr>
          <p:nvPr>
            <p:ph type="ftr" sz="quarter" idx="11"/>
          </p:nvPr>
        </p:nvSpPr>
        <p:spPr>
          <a:xfrm>
            <a:off x="3127375" y="6251575"/>
            <a:ext cx="2889250" cy="476250"/>
          </a:xfrm>
          <a:prstGeom prst="rect">
            <a:avLst/>
          </a:prstGeom>
          <a:ln/>
        </p:spPr>
        <p:txBody>
          <a:bodyPr/>
          <a:lstStyle>
            <a:lvl1pPr>
              <a:defRPr/>
            </a:lvl1pPr>
          </a:lstStyle>
          <a:p>
            <a:endParaRPr lang="lt-LT"/>
          </a:p>
        </p:txBody>
      </p:sp>
      <p:sp>
        <p:nvSpPr>
          <p:cNvPr id="6" name="Rectangle 7"/>
          <p:cNvSpPr>
            <a:spLocks noGrp="1" noChangeArrowheads="1"/>
          </p:cNvSpPr>
          <p:nvPr>
            <p:ph type="sldNum" sz="quarter" idx="12"/>
          </p:nvPr>
        </p:nvSpPr>
        <p:spPr>
          <a:xfrm>
            <a:off x="6786578" y="6286520"/>
            <a:ext cx="2127250" cy="357187"/>
          </a:xfrm>
          <a:prstGeom prst="rect">
            <a:avLst/>
          </a:prstGeom>
          <a:ln/>
        </p:spPr>
        <p:txBody>
          <a:bodyPr/>
          <a:lstStyle>
            <a:lvl1pPr>
              <a:defRPr/>
            </a:lvl1pPr>
          </a:lstStyle>
          <a:p>
            <a:endParaRPr lang="lt-LT">
              <a:solidFill>
                <a:srgbClr val="FFFFFF">
                  <a:lumMod val="75000"/>
                </a:srgbClr>
              </a:solidFill>
            </a:endParaRPr>
          </a:p>
        </p:txBody>
      </p:sp>
    </p:spTree>
    <p:extLst>
      <p:ext uri="{BB962C8B-B14F-4D97-AF65-F5344CB8AC3E}">
        <p14:creationId xmlns:p14="http://schemas.microsoft.com/office/powerpoint/2010/main" val="386227712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xfrm>
            <a:off x="460375" y="6251575"/>
            <a:ext cx="2127250" cy="476250"/>
          </a:xfrm>
          <a:prstGeom prst="rect">
            <a:avLst/>
          </a:prstGeom>
          <a:ln/>
        </p:spPr>
        <p:txBody>
          <a:bodyPr/>
          <a:lstStyle>
            <a:lvl1pPr>
              <a:defRPr/>
            </a:lvl1pPr>
          </a:lstStyle>
          <a:p>
            <a:endParaRPr lang="lt-LT"/>
          </a:p>
        </p:txBody>
      </p:sp>
      <p:sp>
        <p:nvSpPr>
          <p:cNvPr id="5" name="Rectangle 6"/>
          <p:cNvSpPr>
            <a:spLocks noGrp="1" noChangeArrowheads="1"/>
          </p:cNvSpPr>
          <p:nvPr>
            <p:ph type="ftr" sz="quarter" idx="11"/>
          </p:nvPr>
        </p:nvSpPr>
        <p:spPr>
          <a:xfrm>
            <a:off x="3127375" y="6251575"/>
            <a:ext cx="2889250" cy="476250"/>
          </a:xfrm>
          <a:prstGeom prst="rect">
            <a:avLst/>
          </a:prstGeom>
          <a:ln/>
        </p:spPr>
        <p:txBody>
          <a:bodyPr/>
          <a:lstStyle>
            <a:lvl1pPr>
              <a:defRPr/>
            </a:lvl1pPr>
          </a:lstStyle>
          <a:p>
            <a:endParaRPr lang="lt-LT"/>
          </a:p>
        </p:txBody>
      </p:sp>
      <p:sp>
        <p:nvSpPr>
          <p:cNvPr id="6" name="Rectangle 7"/>
          <p:cNvSpPr>
            <a:spLocks noGrp="1" noChangeArrowheads="1"/>
          </p:cNvSpPr>
          <p:nvPr>
            <p:ph type="sldNum" sz="quarter" idx="12"/>
          </p:nvPr>
        </p:nvSpPr>
        <p:spPr>
          <a:xfrm>
            <a:off x="6786578" y="6286520"/>
            <a:ext cx="2127250" cy="357187"/>
          </a:xfrm>
          <a:prstGeom prst="rect">
            <a:avLst/>
          </a:prstGeom>
          <a:ln/>
        </p:spPr>
        <p:txBody>
          <a:bodyPr/>
          <a:lstStyle>
            <a:lvl1pPr>
              <a:defRPr/>
            </a:lvl1pPr>
          </a:lstStyle>
          <a:p>
            <a:endParaRPr lang="lt-LT">
              <a:solidFill>
                <a:srgbClr val="FFFFFF">
                  <a:lumMod val="75000"/>
                </a:srgbClr>
              </a:solidFill>
            </a:endParaRPr>
          </a:p>
        </p:txBody>
      </p:sp>
    </p:spTree>
    <p:extLst>
      <p:ext uri="{BB962C8B-B14F-4D97-AF65-F5344CB8AC3E}">
        <p14:creationId xmlns:p14="http://schemas.microsoft.com/office/powerpoint/2010/main" val="3330442248"/>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74625" y="928670"/>
            <a:ext cx="4281488" cy="52038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8513" y="928669"/>
            <a:ext cx="4281487" cy="5203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460375" y="6251575"/>
            <a:ext cx="2127250" cy="476250"/>
          </a:xfrm>
          <a:prstGeom prst="rect">
            <a:avLst/>
          </a:prstGeom>
          <a:ln/>
        </p:spPr>
        <p:txBody>
          <a:bodyPr/>
          <a:lstStyle>
            <a:lvl1pPr>
              <a:defRPr/>
            </a:lvl1pPr>
          </a:lstStyle>
          <a:p>
            <a:endParaRPr lang="lt-LT"/>
          </a:p>
        </p:txBody>
      </p:sp>
      <p:sp>
        <p:nvSpPr>
          <p:cNvPr id="6" name="Rectangle 6"/>
          <p:cNvSpPr>
            <a:spLocks noGrp="1" noChangeArrowheads="1"/>
          </p:cNvSpPr>
          <p:nvPr>
            <p:ph type="ftr" sz="quarter" idx="11"/>
          </p:nvPr>
        </p:nvSpPr>
        <p:spPr>
          <a:xfrm>
            <a:off x="3127375" y="6251575"/>
            <a:ext cx="2889250" cy="476250"/>
          </a:xfrm>
          <a:prstGeom prst="rect">
            <a:avLst/>
          </a:prstGeom>
          <a:ln/>
        </p:spPr>
        <p:txBody>
          <a:bodyPr/>
          <a:lstStyle>
            <a:lvl1pPr>
              <a:defRPr/>
            </a:lvl1pPr>
          </a:lstStyle>
          <a:p>
            <a:endParaRPr lang="lt-LT"/>
          </a:p>
        </p:txBody>
      </p:sp>
      <p:sp>
        <p:nvSpPr>
          <p:cNvPr id="7" name="Rectangle 7"/>
          <p:cNvSpPr>
            <a:spLocks noGrp="1" noChangeArrowheads="1"/>
          </p:cNvSpPr>
          <p:nvPr>
            <p:ph type="sldNum" sz="quarter" idx="12"/>
          </p:nvPr>
        </p:nvSpPr>
        <p:spPr>
          <a:xfrm>
            <a:off x="6786578" y="6286520"/>
            <a:ext cx="2127250" cy="357187"/>
          </a:xfrm>
          <a:prstGeom prst="rect">
            <a:avLst/>
          </a:prstGeom>
          <a:ln/>
        </p:spPr>
        <p:txBody>
          <a:bodyPr/>
          <a:lstStyle>
            <a:lvl1pPr>
              <a:defRPr/>
            </a:lvl1pPr>
          </a:lstStyle>
          <a:p>
            <a:endParaRPr lang="lt-LT">
              <a:solidFill>
                <a:srgbClr val="FFFFFF">
                  <a:lumMod val="75000"/>
                </a:srgbClr>
              </a:solidFill>
            </a:endParaRPr>
          </a:p>
        </p:txBody>
      </p:sp>
    </p:spTree>
    <p:extLst>
      <p:ext uri="{BB962C8B-B14F-4D97-AF65-F5344CB8AC3E}">
        <p14:creationId xmlns:p14="http://schemas.microsoft.com/office/powerpoint/2010/main" val="1779169574"/>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xfrm>
            <a:off x="460375" y="6251575"/>
            <a:ext cx="2127250" cy="476250"/>
          </a:xfrm>
          <a:prstGeom prst="rect">
            <a:avLst/>
          </a:prstGeom>
          <a:ln/>
        </p:spPr>
        <p:txBody>
          <a:bodyPr/>
          <a:lstStyle>
            <a:lvl1pPr>
              <a:defRPr/>
            </a:lvl1pPr>
          </a:lstStyle>
          <a:p>
            <a:endParaRPr lang="lt-LT"/>
          </a:p>
        </p:txBody>
      </p:sp>
      <p:sp>
        <p:nvSpPr>
          <p:cNvPr id="8" name="Rectangle 6"/>
          <p:cNvSpPr>
            <a:spLocks noGrp="1" noChangeArrowheads="1"/>
          </p:cNvSpPr>
          <p:nvPr>
            <p:ph type="ftr" sz="quarter" idx="11"/>
          </p:nvPr>
        </p:nvSpPr>
        <p:spPr>
          <a:xfrm>
            <a:off x="3127375" y="6251575"/>
            <a:ext cx="2889250" cy="476250"/>
          </a:xfrm>
          <a:prstGeom prst="rect">
            <a:avLst/>
          </a:prstGeom>
          <a:ln/>
        </p:spPr>
        <p:txBody>
          <a:bodyPr/>
          <a:lstStyle>
            <a:lvl1pPr>
              <a:defRPr/>
            </a:lvl1pPr>
          </a:lstStyle>
          <a:p>
            <a:endParaRPr lang="lt-LT"/>
          </a:p>
        </p:txBody>
      </p:sp>
      <p:sp>
        <p:nvSpPr>
          <p:cNvPr id="9" name="Rectangle 7"/>
          <p:cNvSpPr>
            <a:spLocks noGrp="1" noChangeArrowheads="1"/>
          </p:cNvSpPr>
          <p:nvPr>
            <p:ph type="sldNum" sz="quarter" idx="12"/>
          </p:nvPr>
        </p:nvSpPr>
        <p:spPr>
          <a:xfrm>
            <a:off x="6786578" y="6286520"/>
            <a:ext cx="2127250" cy="357187"/>
          </a:xfrm>
          <a:prstGeom prst="rect">
            <a:avLst/>
          </a:prstGeom>
          <a:ln/>
        </p:spPr>
        <p:txBody>
          <a:bodyPr/>
          <a:lstStyle>
            <a:lvl1pPr>
              <a:defRPr/>
            </a:lvl1pPr>
          </a:lstStyle>
          <a:p>
            <a:endParaRPr lang="lt-LT">
              <a:solidFill>
                <a:srgbClr val="FFFFFF">
                  <a:lumMod val="75000"/>
                </a:srgbClr>
              </a:solidFill>
            </a:endParaRPr>
          </a:p>
        </p:txBody>
      </p:sp>
    </p:spTree>
    <p:extLst>
      <p:ext uri="{BB962C8B-B14F-4D97-AF65-F5344CB8AC3E}">
        <p14:creationId xmlns:p14="http://schemas.microsoft.com/office/powerpoint/2010/main" val="3787009406"/>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5"/>
          <p:cNvSpPr>
            <a:spLocks noGrp="1" noChangeArrowheads="1"/>
          </p:cNvSpPr>
          <p:nvPr>
            <p:ph type="dt" sz="half" idx="10"/>
          </p:nvPr>
        </p:nvSpPr>
        <p:spPr>
          <a:xfrm>
            <a:off x="460375" y="6251575"/>
            <a:ext cx="2127250" cy="476250"/>
          </a:xfrm>
          <a:prstGeom prst="rect">
            <a:avLst/>
          </a:prstGeom>
          <a:ln/>
        </p:spPr>
        <p:txBody>
          <a:bodyPr/>
          <a:lstStyle>
            <a:lvl1pPr>
              <a:defRPr/>
            </a:lvl1pPr>
          </a:lstStyle>
          <a:p>
            <a:endParaRPr lang="lt-LT"/>
          </a:p>
        </p:txBody>
      </p:sp>
      <p:sp>
        <p:nvSpPr>
          <p:cNvPr id="4" name="Rectangle 6"/>
          <p:cNvSpPr>
            <a:spLocks noGrp="1" noChangeArrowheads="1"/>
          </p:cNvSpPr>
          <p:nvPr>
            <p:ph type="ftr" sz="quarter" idx="11"/>
          </p:nvPr>
        </p:nvSpPr>
        <p:spPr>
          <a:xfrm>
            <a:off x="3127375" y="6251575"/>
            <a:ext cx="2889250" cy="476250"/>
          </a:xfrm>
          <a:prstGeom prst="rect">
            <a:avLst/>
          </a:prstGeom>
          <a:ln/>
        </p:spPr>
        <p:txBody>
          <a:bodyPr/>
          <a:lstStyle>
            <a:lvl1pPr>
              <a:defRPr/>
            </a:lvl1pPr>
          </a:lstStyle>
          <a:p>
            <a:endParaRPr lang="lt-LT"/>
          </a:p>
        </p:txBody>
      </p:sp>
      <p:sp>
        <p:nvSpPr>
          <p:cNvPr id="5" name="Rectangle 7"/>
          <p:cNvSpPr>
            <a:spLocks noGrp="1" noChangeArrowheads="1"/>
          </p:cNvSpPr>
          <p:nvPr>
            <p:ph type="sldNum" sz="quarter" idx="12"/>
          </p:nvPr>
        </p:nvSpPr>
        <p:spPr>
          <a:xfrm>
            <a:off x="6786578" y="6286520"/>
            <a:ext cx="2127250" cy="357187"/>
          </a:xfrm>
          <a:prstGeom prst="rect">
            <a:avLst/>
          </a:prstGeom>
          <a:ln/>
        </p:spPr>
        <p:txBody>
          <a:bodyPr/>
          <a:lstStyle>
            <a:lvl1pPr>
              <a:defRPr/>
            </a:lvl1pPr>
          </a:lstStyle>
          <a:p>
            <a:endParaRPr lang="lt-LT">
              <a:solidFill>
                <a:srgbClr val="FFFFFF">
                  <a:lumMod val="75000"/>
                </a:srgbClr>
              </a:solidFill>
            </a:endParaRPr>
          </a:p>
        </p:txBody>
      </p:sp>
    </p:spTree>
    <p:extLst>
      <p:ext uri="{BB962C8B-B14F-4D97-AF65-F5344CB8AC3E}">
        <p14:creationId xmlns:p14="http://schemas.microsoft.com/office/powerpoint/2010/main" val="661505788"/>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460375" y="6251575"/>
            <a:ext cx="2127250" cy="476250"/>
          </a:xfrm>
          <a:prstGeom prst="rect">
            <a:avLst/>
          </a:prstGeom>
          <a:ln/>
        </p:spPr>
        <p:txBody>
          <a:bodyPr/>
          <a:lstStyle>
            <a:lvl1pPr>
              <a:defRPr/>
            </a:lvl1pPr>
          </a:lstStyle>
          <a:p>
            <a:endParaRPr lang="lt-LT"/>
          </a:p>
        </p:txBody>
      </p:sp>
      <p:sp>
        <p:nvSpPr>
          <p:cNvPr id="3" name="Rectangle 6"/>
          <p:cNvSpPr>
            <a:spLocks noGrp="1" noChangeArrowheads="1"/>
          </p:cNvSpPr>
          <p:nvPr>
            <p:ph type="ftr" sz="quarter" idx="11"/>
          </p:nvPr>
        </p:nvSpPr>
        <p:spPr>
          <a:xfrm>
            <a:off x="3127375" y="6251575"/>
            <a:ext cx="2889250" cy="476250"/>
          </a:xfrm>
          <a:prstGeom prst="rect">
            <a:avLst/>
          </a:prstGeom>
          <a:ln/>
        </p:spPr>
        <p:txBody>
          <a:bodyPr/>
          <a:lstStyle>
            <a:lvl1pPr>
              <a:defRPr/>
            </a:lvl1pPr>
          </a:lstStyle>
          <a:p>
            <a:endParaRPr lang="lt-LT"/>
          </a:p>
        </p:txBody>
      </p:sp>
      <p:sp>
        <p:nvSpPr>
          <p:cNvPr id="4" name="Rectangle 7"/>
          <p:cNvSpPr>
            <a:spLocks noGrp="1" noChangeArrowheads="1"/>
          </p:cNvSpPr>
          <p:nvPr>
            <p:ph type="sldNum" sz="quarter" idx="12"/>
          </p:nvPr>
        </p:nvSpPr>
        <p:spPr>
          <a:xfrm>
            <a:off x="6786578" y="6286520"/>
            <a:ext cx="2127250" cy="357187"/>
          </a:xfrm>
          <a:prstGeom prst="rect">
            <a:avLst/>
          </a:prstGeom>
          <a:ln/>
        </p:spPr>
        <p:txBody>
          <a:bodyPr/>
          <a:lstStyle>
            <a:lvl1pPr>
              <a:defRPr/>
            </a:lvl1pPr>
          </a:lstStyle>
          <a:p>
            <a:endParaRPr lang="lt-LT">
              <a:solidFill>
                <a:srgbClr val="FFFFFF">
                  <a:lumMod val="75000"/>
                </a:srgbClr>
              </a:solidFill>
            </a:endParaRPr>
          </a:p>
        </p:txBody>
      </p:sp>
    </p:spTree>
    <p:extLst>
      <p:ext uri="{BB962C8B-B14F-4D97-AF65-F5344CB8AC3E}">
        <p14:creationId xmlns:p14="http://schemas.microsoft.com/office/powerpoint/2010/main" val="2321887715"/>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460375" y="6251575"/>
            <a:ext cx="2127250" cy="476250"/>
          </a:xfrm>
          <a:prstGeom prst="rect">
            <a:avLst/>
          </a:prstGeom>
          <a:ln/>
        </p:spPr>
        <p:txBody>
          <a:bodyPr/>
          <a:lstStyle>
            <a:lvl1pPr>
              <a:defRPr/>
            </a:lvl1pPr>
          </a:lstStyle>
          <a:p>
            <a:endParaRPr lang="lt-LT"/>
          </a:p>
        </p:txBody>
      </p:sp>
      <p:sp>
        <p:nvSpPr>
          <p:cNvPr id="6" name="Rectangle 6"/>
          <p:cNvSpPr>
            <a:spLocks noGrp="1" noChangeArrowheads="1"/>
          </p:cNvSpPr>
          <p:nvPr>
            <p:ph type="ftr" sz="quarter" idx="11"/>
          </p:nvPr>
        </p:nvSpPr>
        <p:spPr>
          <a:xfrm>
            <a:off x="3127375" y="6251575"/>
            <a:ext cx="2889250" cy="476250"/>
          </a:xfrm>
          <a:prstGeom prst="rect">
            <a:avLst/>
          </a:prstGeom>
          <a:ln/>
        </p:spPr>
        <p:txBody>
          <a:bodyPr/>
          <a:lstStyle>
            <a:lvl1pPr>
              <a:defRPr/>
            </a:lvl1pPr>
          </a:lstStyle>
          <a:p>
            <a:endParaRPr lang="lt-LT"/>
          </a:p>
        </p:txBody>
      </p:sp>
      <p:sp>
        <p:nvSpPr>
          <p:cNvPr id="7" name="Rectangle 7"/>
          <p:cNvSpPr>
            <a:spLocks noGrp="1" noChangeArrowheads="1"/>
          </p:cNvSpPr>
          <p:nvPr>
            <p:ph type="sldNum" sz="quarter" idx="12"/>
          </p:nvPr>
        </p:nvSpPr>
        <p:spPr>
          <a:xfrm>
            <a:off x="6786578" y="6286520"/>
            <a:ext cx="2127250" cy="357187"/>
          </a:xfrm>
          <a:prstGeom prst="rect">
            <a:avLst/>
          </a:prstGeom>
          <a:ln/>
        </p:spPr>
        <p:txBody>
          <a:bodyPr/>
          <a:lstStyle>
            <a:lvl1pPr>
              <a:defRPr/>
            </a:lvl1pPr>
          </a:lstStyle>
          <a:p>
            <a:endParaRPr lang="lt-LT">
              <a:solidFill>
                <a:srgbClr val="FFFFFF">
                  <a:lumMod val="75000"/>
                </a:srgbClr>
              </a:solidFill>
            </a:endParaRPr>
          </a:p>
        </p:txBody>
      </p:sp>
    </p:spTree>
    <p:extLst>
      <p:ext uri="{BB962C8B-B14F-4D97-AF65-F5344CB8AC3E}">
        <p14:creationId xmlns:p14="http://schemas.microsoft.com/office/powerpoint/2010/main" val="2849500491"/>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460375" y="6251575"/>
            <a:ext cx="2127250" cy="476250"/>
          </a:xfrm>
          <a:prstGeom prst="rect">
            <a:avLst/>
          </a:prstGeom>
          <a:ln/>
        </p:spPr>
        <p:txBody>
          <a:bodyPr/>
          <a:lstStyle>
            <a:lvl1pPr>
              <a:defRPr/>
            </a:lvl1pPr>
          </a:lstStyle>
          <a:p>
            <a:endParaRPr lang="lt-LT"/>
          </a:p>
        </p:txBody>
      </p:sp>
      <p:sp>
        <p:nvSpPr>
          <p:cNvPr id="6" name="Rectangle 6"/>
          <p:cNvSpPr>
            <a:spLocks noGrp="1" noChangeArrowheads="1"/>
          </p:cNvSpPr>
          <p:nvPr>
            <p:ph type="ftr" sz="quarter" idx="11"/>
          </p:nvPr>
        </p:nvSpPr>
        <p:spPr>
          <a:xfrm>
            <a:off x="3127375" y="6251575"/>
            <a:ext cx="2889250" cy="476250"/>
          </a:xfrm>
          <a:prstGeom prst="rect">
            <a:avLst/>
          </a:prstGeom>
          <a:ln/>
        </p:spPr>
        <p:txBody>
          <a:bodyPr/>
          <a:lstStyle>
            <a:lvl1pPr>
              <a:defRPr/>
            </a:lvl1pPr>
          </a:lstStyle>
          <a:p>
            <a:endParaRPr lang="lt-LT"/>
          </a:p>
        </p:txBody>
      </p:sp>
      <p:sp>
        <p:nvSpPr>
          <p:cNvPr id="7" name="Rectangle 7"/>
          <p:cNvSpPr>
            <a:spLocks noGrp="1" noChangeArrowheads="1"/>
          </p:cNvSpPr>
          <p:nvPr>
            <p:ph type="sldNum" sz="quarter" idx="12"/>
          </p:nvPr>
        </p:nvSpPr>
        <p:spPr>
          <a:xfrm>
            <a:off x="6786578" y="6286520"/>
            <a:ext cx="2127250" cy="357187"/>
          </a:xfrm>
          <a:prstGeom prst="rect">
            <a:avLst/>
          </a:prstGeom>
          <a:ln/>
        </p:spPr>
        <p:txBody>
          <a:bodyPr/>
          <a:lstStyle>
            <a:lvl1pPr>
              <a:defRPr/>
            </a:lvl1pPr>
          </a:lstStyle>
          <a:p>
            <a:endParaRPr lang="lt-LT">
              <a:solidFill>
                <a:srgbClr val="FFFFFF">
                  <a:lumMod val="75000"/>
                </a:srgbClr>
              </a:solidFill>
            </a:endParaRPr>
          </a:p>
        </p:txBody>
      </p:sp>
    </p:spTree>
    <p:extLst>
      <p:ext uri="{BB962C8B-B14F-4D97-AF65-F5344CB8AC3E}">
        <p14:creationId xmlns:p14="http://schemas.microsoft.com/office/powerpoint/2010/main" val="286515040"/>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460375" y="6251575"/>
            <a:ext cx="2127250" cy="476250"/>
          </a:xfrm>
          <a:prstGeom prst="rect">
            <a:avLst/>
          </a:prstGeom>
          <a:ln/>
        </p:spPr>
        <p:txBody>
          <a:bodyPr/>
          <a:lstStyle>
            <a:lvl1pPr>
              <a:defRPr/>
            </a:lvl1pPr>
          </a:lstStyle>
          <a:p>
            <a:endParaRPr lang="lt-LT"/>
          </a:p>
        </p:txBody>
      </p:sp>
      <p:sp>
        <p:nvSpPr>
          <p:cNvPr id="5" name="Rectangle 6"/>
          <p:cNvSpPr>
            <a:spLocks noGrp="1" noChangeArrowheads="1"/>
          </p:cNvSpPr>
          <p:nvPr>
            <p:ph type="ftr" sz="quarter" idx="11"/>
          </p:nvPr>
        </p:nvSpPr>
        <p:spPr>
          <a:xfrm>
            <a:off x="3127375" y="6251575"/>
            <a:ext cx="2889250" cy="476250"/>
          </a:xfrm>
          <a:prstGeom prst="rect">
            <a:avLst/>
          </a:prstGeom>
          <a:ln/>
        </p:spPr>
        <p:txBody>
          <a:bodyPr/>
          <a:lstStyle>
            <a:lvl1pPr>
              <a:defRPr/>
            </a:lvl1pPr>
          </a:lstStyle>
          <a:p>
            <a:endParaRPr lang="lt-LT"/>
          </a:p>
        </p:txBody>
      </p:sp>
      <p:sp>
        <p:nvSpPr>
          <p:cNvPr id="6" name="Rectangle 7"/>
          <p:cNvSpPr>
            <a:spLocks noGrp="1" noChangeArrowheads="1"/>
          </p:cNvSpPr>
          <p:nvPr>
            <p:ph type="sldNum" sz="quarter" idx="12"/>
          </p:nvPr>
        </p:nvSpPr>
        <p:spPr>
          <a:xfrm>
            <a:off x="6786578" y="6286520"/>
            <a:ext cx="2127250" cy="357187"/>
          </a:xfrm>
          <a:prstGeom prst="rect">
            <a:avLst/>
          </a:prstGeom>
          <a:ln/>
        </p:spPr>
        <p:txBody>
          <a:bodyPr/>
          <a:lstStyle>
            <a:lvl1pPr>
              <a:defRPr/>
            </a:lvl1pPr>
          </a:lstStyle>
          <a:p>
            <a:endParaRPr lang="lt-LT">
              <a:solidFill>
                <a:srgbClr val="FFFFFF">
                  <a:lumMod val="75000"/>
                </a:srgbClr>
              </a:solidFill>
            </a:endParaRPr>
          </a:p>
        </p:txBody>
      </p:sp>
    </p:spTree>
    <p:extLst>
      <p:ext uri="{BB962C8B-B14F-4D97-AF65-F5344CB8AC3E}">
        <p14:creationId xmlns:p14="http://schemas.microsoft.com/office/powerpoint/2010/main" val="1252920771"/>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1950" y="47625"/>
            <a:ext cx="2178050" cy="6084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4625" y="47625"/>
            <a:ext cx="6384925" cy="6084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460375" y="6251575"/>
            <a:ext cx="2127250" cy="476250"/>
          </a:xfrm>
          <a:prstGeom prst="rect">
            <a:avLst/>
          </a:prstGeom>
          <a:ln/>
        </p:spPr>
        <p:txBody>
          <a:bodyPr/>
          <a:lstStyle>
            <a:lvl1pPr>
              <a:defRPr/>
            </a:lvl1pPr>
          </a:lstStyle>
          <a:p>
            <a:endParaRPr lang="lt-LT"/>
          </a:p>
        </p:txBody>
      </p:sp>
      <p:sp>
        <p:nvSpPr>
          <p:cNvPr id="5" name="Rectangle 6"/>
          <p:cNvSpPr>
            <a:spLocks noGrp="1" noChangeArrowheads="1"/>
          </p:cNvSpPr>
          <p:nvPr>
            <p:ph type="ftr" sz="quarter" idx="11"/>
          </p:nvPr>
        </p:nvSpPr>
        <p:spPr>
          <a:xfrm>
            <a:off x="3127375" y="6251575"/>
            <a:ext cx="2889250" cy="476250"/>
          </a:xfrm>
          <a:prstGeom prst="rect">
            <a:avLst/>
          </a:prstGeom>
          <a:ln/>
        </p:spPr>
        <p:txBody>
          <a:bodyPr/>
          <a:lstStyle>
            <a:lvl1pPr>
              <a:defRPr/>
            </a:lvl1pPr>
          </a:lstStyle>
          <a:p>
            <a:endParaRPr lang="lt-LT"/>
          </a:p>
        </p:txBody>
      </p:sp>
      <p:sp>
        <p:nvSpPr>
          <p:cNvPr id="6" name="Rectangle 7"/>
          <p:cNvSpPr>
            <a:spLocks noGrp="1" noChangeArrowheads="1"/>
          </p:cNvSpPr>
          <p:nvPr>
            <p:ph type="sldNum" sz="quarter" idx="12"/>
          </p:nvPr>
        </p:nvSpPr>
        <p:spPr>
          <a:xfrm>
            <a:off x="6786578" y="6286520"/>
            <a:ext cx="2127250" cy="357187"/>
          </a:xfrm>
          <a:prstGeom prst="rect">
            <a:avLst/>
          </a:prstGeom>
          <a:ln/>
        </p:spPr>
        <p:txBody>
          <a:bodyPr/>
          <a:lstStyle>
            <a:lvl1pPr>
              <a:defRPr/>
            </a:lvl1pPr>
          </a:lstStyle>
          <a:p>
            <a:endParaRPr lang="lt-LT">
              <a:solidFill>
                <a:srgbClr val="FFFFFF">
                  <a:lumMod val="75000"/>
                </a:srgbClr>
              </a:solidFill>
            </a:endParaRPr>
          </a:p>
        </p:txBody>
      </p:sp>
    </p:spTree>
    <p:extLst>
      <p:ext uri="{BB962C8B-B14F-4D97-AF65-F5344CB8AC3E}">
        <p14:creationId xmlns:p14="http://schemas.microsoft.com/office/powerpoint/2010/main" val="878097565"/>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nomagiclogo_RGB_new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 y="5119688"/>
            <a:ext cx="12223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titulinio-fona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MD_slid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1111250" y="5048250"/>
            <a:ext cx="7778750" cy="738188"/>
          </a:xfrm>
        </p:spPr>
        <p:txBody>
          <a:bodyPr/>
          <a:lstStyle>
            <a:lvl1pPr algn="r">
              <a:defRPr sz="3000" b="1">
                <a:solidFill>
                  <a:srgbClr val="828386"/>
                </a:solidFill>
              </a:defRPr>
            </a:lvl1pPr>
          </a:lstStyle>
          <a:p>
            <a:r>
              <a:rPr lang="en-US" smtClean="0"/>
              <a:t>Click to edit Master title style</a:t>
            </a:r>
            <a:endParaRPr lang="lt-LT" dirty="0"/>
          </a:p>
        </p:txBody>
      </p:sp>
      <p:sp>
        <p:nvSpPr>
          <p:cNvPr id="4100" name="Rectangle 4"/>
          <p:cNvSpPr>
            <a:spLocks noGrp="1" noChangeArrowheads="1"/>
          </p:cNvSpPr>
          <p:nvPr>
            <p:ph type="subTitle" idx="1"/>
          </p:nvPr>
        </p:nvSpPr>
        <p:spPr>
          <a:xfrm>
            <a:off x="1365250" y="5822950"/>
            <a:ext cx="7524750" cy="809625"/>
          </a:xfrm>
        </p:spPr>
        <p:txBody>
          <a:bodyPr/>
          <a:lstStyle>
            <a:lvl1pPr marL="0" indent="0" algn="r">
              <a:defRPr sz="1800">
                <a:solidFill>
                  <a:srgbClr val="4D4D4D"/>
                </a:solidFill>
                <a:latin typeface="Trebuchet MS" pitchFamily="34" charset="0"/>
              </a:defRPr>
            </a:lvl1pPr>
          </a:lstStyle>
          <a:p>
            <a:r>
              <a:rPr lang="en-US" smtClean="0"/>
              <a:t>Click to edit Master subtitle style</a:t>
            </a:r>
            <a:endParaRPr lang="lt-LT" dirty="0"/>
          </a:p>
        </p:txBody>
      </p:sp>
    </p:spTree>
    <p:extLst>
      <p:ext uri="{BB962C8B-B14F-4D97-AF65-F5344CB8AC3E}">
        <p14:creationId xmlns:p14="http://schemas.microsoft.com/office/powerpoint/2010/main" val="3965899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071546"/>
            <a:ext cx="8472518" cy="51974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3"/>
          <p:cNvSpPr>
            <a:spLocks noGrp="1" noChangeArrowheads="1"/>
          </p:cNvSpPr>
          <p:nvPr>
            <p:ph type="title"/>
          </p:nvPr>
        </p:nvSpPr>
        <p:spPr bwMode="auto">
          <a:xfrm>
            <a:off x="174625" y="142855"/>
            <a:ext cx="7969275" cy="785815"/>
          </a:xfrm>
          <a:prstGeom prst="rect">
            <a:avLst/>
          </a:prstGeom>
          <a:noFill/>
          <a:ln w="9525">
            <a:noFill/>
            <a:miter lim="800000"/>
            <a:headEnd/>
            <a:tailEnd/>
          </a:ln>
        </p:spPr>
        <p:txBody>
          <a:bodyPr vert="horz" wrap="square" lIns="91368" tIns="45684" rIns="91368" bIns="45684" numCol="1" anchor="ctr" anchorCtr="0" compatLnSpc="1">
            <a:prstTxWarp prst="textNoShape">
              <a:avLst/>
            </a:prstTxWarp>
          </a:bodyPr>
          <a:lstStyle/>
          <a:p>
            <a:pPr lvl="0"/>
            <a:r>
              <a:rPr lang="en-US" dirty="0" smtClean="0"/>
              <a:t>Click to edit Master title style</a:t>
            </a:r>
            <a:endParaRPr lang="lt-LT" dirty="0" smtClean="0"/>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smtClean="0"/>
              <a:pPr/>
              <a:t>‹#›</a:t>
            </a:fld>
            <a:endParaRPr lang="lt-LT"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4625" y="71414"/>
            <a:ext cx="7897837" cy="857256"/>
          </a:xfrm>
          <a:noFill/>
          <a:ln>
            <a:noFill/>
          </a:ln>
        </p:spPr>
        <p:txBody>
          <a:bodyPr/>
          <a:lstStyle>
            <a:lvl1pPr>
              <a:defRPr sz="3200" b="1">
                <a:ln>
                  <a:noFill/>
                </a:ln>
                <a:solidFill>
                  <a:srgbClr val="0C53A8"/>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1">
                <a:solidFill>
                  <a:schemeClr val="bg2">
                    <a:lumMod val="75000"/>
                  </a:schemeClr>
                </a:solidFill>
              </a:defRPr>
            </a:lvl1pPr>
            <a:lvl2pPr>
              <a:defRPr>
                <a:solidFill>
                  <a:srgbClr val="0C53A8"/>
                </a:solidFill>
              </a:defRPr>
            </a:lvl2pPr>
            <a:lvl3pPr>
              <a:defRPr>
                <a:solidFill>
                  <a:schemeClr val="bg2">
                    <a:lumMod val="75000"/>
                  </a:schemeClr>
                </a:solidFill>
              </a:defRPr>
            </a:lvl3pPr>
            <a:lvl4pPr>
              <a:defRPr>
                <a:solidFill>
                  <a:schemeClr val="bg2">
                    <a:lumMod val="75000"/>
                  </a:schemeClr>
                </a:solidFill>
              </a:defRPr>
            </a:lvl4pPr>
            <a:lvl5pPr>
              <a:defRPr>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7"/>
          <p:cNvSpPr>
            <a:spLocks noGrp="1" noChangeArrowheads="1"/>
          </p:cNvSpPr>
          <p:nvPr>
            <p:ph type="sldNum" sz="quarter" idx="10"/>
          </p:nvPr>
        </p:nvSpPr>
        <p:spPr/>
        <p:txBody>
          <a:bodyPr/>
          <a:lstStyle>
            <a:lvl1pPr>
              <a:defRPr/>
            </a:lvl1pPr>
          </a:lstStyle>
          <a:p>
            <a:pPr>
              <a:defRPr/>
            </a:pPr>
            <a:fld id="{E000D674-7DD0-4446-BE0C-FF4716230958}" type="slidenum">
              <a:rPr lang="lt-LT"/>
              <a:pPr>
                <a:defRPr/>
              </a:pPr>
              <a:t>‹#›</a:t>
            </a:fld>
            <a:endParaRPr lang="lt-LT"/>
          </a:p>
        </p:txBody>
      </p:sp>
    </p:spTree>
    <p:extLst>
      <p:ext uri="{BB962C8B-B14F-4D97-AF65-F5344CB8AC3E}">
        <p14:creationId xmlns:p14="http://schemas.microsoft.com/office/powerpoint/2010/main" val="56200704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p:txBody>
          <a:bodyPr/>
          <a:lstStyle>
            <a:lvl1pPr>
              <a:defRPr/>
            </a:lvl1pPr>
          </a:lstStyle>
          <a:p>
            <a:pPr>
              <a:defRPr/>
            </a:pPr>
            <a:fld id="{F12421DA-DF58-4B37-92E2-47C2A716214B}" type="slidenum">
              <a:rPr lang="lt-LT"/>
              <a:pPr>
                <a:defRPr/>
              </a:pPr>
              <a:t>‹#›</a:t>
            </a:fld>
            <a:endParaRPr lang="lt-LT"/>
          </a:p>
        </p:txBody>
      </p:sp>
    </p:spTree>
    <p:extLst>
      <p:ext uri="{BB962C8B-B14F-4D97-AF65-F5344CB8AC3E}">
        <p14:creationId xmlns:p14="http://schemas.microsoft.com/office/powerpoint/2010/main" val="163573575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74625" y="928670"/>
            <a:ext cx="4281488" cy="52038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8513" y="928669"/>
            <a:ext cx="4281487" cy="5203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460375" y="6251575"/>
            <a:ext cx="2127250" cy="476250"/>
          </a:xfrm>
          <a:prstGeom prst="rect">
            <a:avLst/>
          </a:prstGeom>
        </p:spPr>
        <p:txBody>
          <a:bodyPr/>
          <a:lstStyle>
            <a:lvl1pPr eaLnBrk="0" hangingPunct="0">
              <a:defRPr/>
            </a:lvl1pPr>
          </a:lstStyle>
          <a:p>
            <a:pPr>
              <a:spcBef>
                <a:spcPct val="0"/>
              </a:spcBef>
              <a:defRPr/>
            </a:pPr>
            <a:endParaRPr lang="lt-LT" sz="1800">
              <a:solidFill>
                <a:srgbClr val="000000"/>
              </a:solidFill>
              <a:latin typeface="Arial" pitchFamily="34" charset="0"/>
              <a:cs typeface="Times New Roman" pitchFamily="18" charset="0"/>
            </a:endParaRPr>
          </a:p>
        </p:txBody>
      </p:sp>
      <p:sp>
        <p:nvSpPr>
          <p:cNvPr id="6" name="Rectangle 6"/>
          <p:cNvSpPr>
            <a:spLocks noGrp="1" noChangeArrowheads="1"/>
          </p:cNvSpPr>
          <p:nvPr>
            <p:ph type="ftr" sz="quarter" idx="11"/>
          </p:nvPr>
        </p:nvSpPr>
        <p:spPr>
          <a:xfrm>
            <a:off x="3127375" y="6251575"/>
            <a:ext cx="2889250" cy="476250"/>
          </a:xfrm>
          <a:prstGeom prst="rect">
            <a:avLst/>
          </a:prstGeom>
        </p:spPr>
        <p:txBody>
          <a:bodyPr/>
          <a:lstStyle>
            <a:lvl1pPr eaLnBrk="0" hangingPunct="0">
              <a:defRPr smtClean="0"/>
            </a:lvl1pPr>
          </a:lstStyle>
          <a:p>
            <a:pPr>
              <a:spcBef>
                <a:spcPct val="0"/>
              </a:spcBef>
              <a:defRPr/>
            </a:pPr>
            <a:r>
              <a:rPr lang="lt-LT" sz="1800">
                <a:solidFill>
                  <a:srgbClr val="000000"/>
                </a:solidFill>
                <a:latin typeface="Arial" pitchFamily="34" charset="0"/>
                <a:cs typeface="Times New Roman" pitchFamily="18" charset="0"/>
              </a:rPr>
              <a:t>Presented at OOP 2010 Vendor Track © 2010 No Magic, Inc.</a:t>
            </a:r>
          </a:p>
        </p:txBody>
      </p:sp>
      <p:sp>
        <p:nvSpPr>
          <p:cNvPr id="7" name="Rectangle 7"/>
          <p:cNvSpPr>
            <a:spLocks noGrp="1" noChangeArrowheads="1"/>
          </p:cNvSpPr>
          <p:nvPr>
            <p:ph type="sldNum" sz="quarter" idx="12"/>
          </p:nvPr>
        </p:nvSpPr>
        <p:spPr>
          <a:xfrm>
            <a:off x="6786563" y="6286500"/>
            <a:ext cx="2127250" cy="357188"/>
          </a:xfrm>
        </p:spPr>
        <p:txBody>
          <a:bodyPr/>
          <a:lstStyle>
            <a:lvl1pPr>
              <a:defRPr smtClean="0"/>
            </a:lvl1pPr>
          </a:lstStyle>
          <a:p>
            <a:pPr>
              <a:defRPr/>
            </a:pPr>
            <a:fld id="{2813EB0B-EF3C-43F6-B0D0-1B12B8A27F7C}" type="slidenum">
              <a:rPr lang="lt-LT"/>
              <a:pPr>
                <a:defRPr/>
              </a:pPr>
              <a:t>‹#›</a:t>
            </a:fld>
            <a:endParaRPr lang="lt-LT"/>
          </a:p>
        </p:txBody>
      </p:sp>
    </p:spTree>
    <p:extLst>
      <p:ext uri="{BB962C8B-B14F-4D97-AF65-F5344CB8AC3E}">
        <p14:creationId xmlns:p14="http://schemas.microsoft.com/office/powerpoint/2010/main" val="375461378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xfrm>
            <a:off x="460375" y="6251575"/>
            <a:ext cx="2127250" cy="476250"/>
          </a:xfrm>
          <a:prstGeom prst="rect">
            <a:avLst/>
          </a:prstGeom>
        </p:spPr>
        <p:txBody>
          <a:bodyPr/>
          <a:lstStyle>
            <a:lvl1pPr eaLnBrk="0" hangingPunct="0">
              <a:defRPr/>
            </a:lvl1pPr>
          </a:lstStyle>
          <a:p>
            <a:pPr>
              <a:spcBef>
                <a:spcPct val="0"/>
              </a:spcBef>
              <a:defRPr/>
            </a:pPr>
            <a:endParaRPr lang="lt-LT" sz="1800">
              <a:solidFill>
                <a:srgbClr val="000000"/>
              </a:solidFill>
              <a:latin typeface="Arial" pitchFamily="34" charset="0"/>
              <a:cs typeface="Times New Roman" pitchFamily="18" charset="0"/>
            </a:endParaRPr>
          </a:p>
        </p:txBody>
      </p:sp>
      <p:sp>
        <p:nvSpPr>
          <p:cNvPr id="8" name="Rectangle 6"/>
          <p:cNvSpPr>
            <a:spLocks noGrp="1" noChangeArrowheads="1"/>
          </p:cNvSpPr>
          <p:nvPr>
            <p:ph type="ftr" sz="quarter" idx="11"/>
          </p:nvPr>
        </p:nvSpPr>
        <p:spPr>
          <a:xfrm>
            <a:off x="3127375" y="6251575"/>
            <a:ext cx="2889250" cy="476250"/>
          </a:xfrm>
          <a:prstGeom prst="rect">
            <a:avLst/>
          </a:prstGeom>
        </p:spPr>
        <p:txBody>
          <a:bodyPr/>
          <a:lstStyle>
            <a:lvl1pPr eaLnBrk="0" hangingPunct="0">
              <a:defRPr smtClean="0"/>
            </a:lvl1pPr>
          </a:lstStyle>
          <a:p>
            <a:pPr>
              <a:spcBef>
                <a:spcPct val="0"/>
              </a:spcBef>
              <a:defRPr/>
            </a:pPr>
            <a:r>
              <a:rPr lang="lt-LT" sz="1800">
                <a:solidFill>
                  <a:srgbClr val="000000"/>
                </a:solidFill>
                <a:latin typeface="Arial" pitchFamily="34" charset="0"/>
                <a:cs typeface="Times New Roman" pitchFamily="18" charset="0"/>
              </a:rPr>
              <a:t>Presented at OOP 2010 Vendor Track © 2010 No Magic, Inc.</a:t>
            </a:r>
          </a:p>
        </p:txBody>
      </p:sp>
      <p:sp>
        <p:nvSpPr>
          <p:cNvPr id="9" name="Rectangle 7"/>
          <p:cNvSpPr>
            <a:spLocks noGrp="1" noChangeArrowheads="1"/>
          </p:cNvSpPr>
          <p:nvPr>
            <p:ph type="sldNum" sz="quarter" idx="12"/>
          </p:nvPr>
        </p:nvSpPr>
        <p:spPr>
          <a:xfrm>
            <a:off x="6786563" y="6286500"/>
            <a:ext cx="2127250" cy="357188"/>
          </a:xfrm>
        </p:spPr>
        <p:txBody>
          <a:bodyPr/>
          <a:lstStyle>
            <a:lvl1pPr>
              <a:defRPr smtClean="0"/>
            </a:lvl1pPr>
          </a:lstStyle>
          <a:p>
            <a:pPr>
              <a:defRPr/>
            </a:pPr>
            <a:fld id="{2011526D-36C0-460D-8ED7-9F1552112F79}" type="slidenum">
              <a:rPr lang="lt-LT"/>
              <a:pPr>
                <a:defRPr/>
              </a:pPr>
              <a:t>‹#›</a:t>
            </a:fld>
            <a:endParaRPr lang="lt-LT"/>
          </a:p>
        </p:txBody>
      </p:sp>
    </p:spTree>
    <p:extLst>
      <p:ext uri="{BB962C8B-B14F-4D97-AF65-F5344CB8AC3E}">
        <p14:creationId xmlns:p14="http://schemas.microsoft.com/office/powerpoint/2010/main" val="44290805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7"/>
          <p:cNvSpPr>
            <a:spLocks noGrp="1" noChangeArrowheads="1"/>
          </p:cNvSpPr>
          <p:nvPr>
            <p:ph type="sldNum" sz="quarter" idx="10"/>
          </p:nvPr>
        </p:nvSpPr>
        <p:spPr/>
        <p:txBody>
          <a:bodyPr/>
          <a:lstStyle>
            <a:lvl1pPr>
              <a:defRPr/>
            </a:lvl1pPr>
          </a:lstStyle>
          <a:p>
            <a:pPr>
              <a:defRPr/>
            </a:pPr>
            <a:fld id="{AB5EFFC2-A89D-4855-A445-C75C13FACB4A}" type="slidenum">
              <a:rPr lang="lt-LT"/>
              <a:pPr>
                <a:defRPr/>
              </a:pPr>
              <a:t>‹#›</a:t>
            </a:fld>
            <a:endParaRPr lang="lt-LT"/>
          </a:p>
        </p:txBody>
      </p:sp>
    </p:spTree>
    <p:extLst>
      <p:ext uri="{BB962C8B-B14F-4D97-AF65-F5344CB8AC3E}">
        <p14:creationId xmlns:p14="http://schemas.microsoft.com/office/powerpoint/2010/main" val="367637953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p:txBody>
          <a:bodyPr/>
          <a:lstStyle>
            <a:lvl1pPr>
              <a:defRPr/>
            </a:lvl1pPr>
          </a:lstStyle>
          <a:p>
            <a:pPr>
              <a:defRPr/>
            </a:pPr>
            <a:fld id="{C9BA3136-1C17-4305-9815-D73090B87C3B}" type="slidenum">
              <a:rPr lang="lt-LT"/>
              <a:pPr>
                <a:defRPr/>
              </a:pPr>
              <a:t>‹#›</a:t>
            </a:fld>
            <a:endParaRPr lang="lt-LT"/>
          </a:p>
        </p:txBody>
      </p:sp>
    </p:spTree>
    <p:extLst>
      <p:ext uri="{BB962C8B-B14F-4D97-AF65-F5344CB8AC3E}">
        <p14:creationId xmlns:p14="http://schemas.microsoft.com/office/powerpoint/2010/main" val="276455144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460375" y="6251575"/>
            <a:ext cx="2127250" cy="476250"/>
          </a:xfrm>
          <a:prstGeom prst="rect">
            <a:avLst/>
          </a:prstGeom>
        </p:spPr>
        <p:txBody>
          <a:bodyPr/>
          <a:lstStyle>
            <a:lvl1pPr eaLnBrk="0" hangingPunct="0">
              <a:defRPr/>
            </a:lvl1pPr>
          </a:lstStyle>
          <a:p>
            <a:pPr>
              <a:spcBef>
                <a:spcPct val="0"/>
              </a:spcBef>
              <a:defRPr/>
            </a:pPr>
            <a:endParaRPr lang="lt-LT" sz="1800">
              <a:solidFill>
                <a:srgbClr val="000000"/>
              </a:solidFill>
              <a:latin typeface="Arial" pitchFamily="34" charset="0"/>
              <a:cs typeface="Times New Roman" pitchFamily="18" charset="0"/>
            </a:endParaRPr>
          </a:p>
        </p:txBody>
      </p:sp>
      <p:sp>
        <p:nvSpPr>
          <p:cNvPr id="6" name="Rectangle 6"/>
          <p:cNvSpPr>
            <a:spLocks noGrp="1" noChangeArrowheads="1"/>
          </p:cNvSpPr>
          <p:nvPr>
            <p:ph type="ftr" sz="quarter" idx="11"/>
          </p:nvPr>
        </p:nvSpPr>
        <p:spPr>
          <a:xfrm>
            <a:off x="3127375" y="6251575"/>
            <a:ext cx="2889250" cy="476250"/>
          </a:xfrm>
          <a:prstGeom prst="rect">
            <a:avLst/>
          </a:prstGeom>
        </p:spPr>
        <p:txBody>
          <a:bodyPr/>
          <a:lstStyle>
            <a:lvl1pPr eaLnBrk="0" hangingPunct="0">
              <a:defRPr smtClean="0"/>
            </a:lvl1pPr>
          </a:lstStyle>
          <a:p>
            <a:pPr>
              <a:spcBef>
                <a:spcPct val="0"/>
              </a:spcBef>
              <a:defRPr/>
            </a:pPr>
            <a:r>
              <a:rPr lang="lt-LT" sz="1800">
                <a:solidFill>
                  <a:srgbClr val="000000"/>
                </a:solidFill>
                <a:latin typeface="Arial" pitchFamily="34" charset="0"/>
                <a:cs typeface="Times New Roman" pitchFamily="18" charset="0"/>
              </a:rPr>
              <a:t>Presented at OOP 2010 Vendor Track © 2010 No Magic, Inc.</a:t>
            </a:r>
          </a:p>
        </p:txBody>
      </p:sp>
      <p:sp>
        <p:nvSpPr>
          <p:cNvPr id="7" name="Rectangle 7"/>
          <p:cNvSpPr>
            <a:spLocks noGrp="1" noChangeArrowheads="1"/>
          </p:cNvSpPr>
          <p:nvPr>
            <p:ph type="sldNum" sz="quarter" idx="12"/>
          </p:nvPr>
        </p:nvSpPr>
        <p:spPr>
          <a:xfrm>
            <a:off x="6786563" y="6286500"/>
            <a:ext cx="2127250" cy="357188"/>
          </a:xfrm>
        </p:spPr>
        <p:txBody>
          <a:bodyPr/>
          <a:lstStyle>
            <a:lvl1pPr>
              <a:defRPr smtClean="0"/>
            </a:lvl1pPr>
          </a:lstStyle>
          <a:p>
            <a:pPr>
              <a:defRPr/>
            </a:pPr>
            <a:fld id="{1929226C-3BEB-4B5D-AA08-F23AD0CA3729}" type="slidenum">
              <a:rPr lang="lt-LT"/>
              <a:pPr>
                <a:defRPr/>
              </a:pPr>
              <a:t>‹#›</a:t>
            </a:fld>
            <a:endParaRPr lang="lt-LT"/>
          </a:p>
        </p:txBody>
      </p:sp>
    </p:spTree>
    <p:extLst>
      <p:ext uri="{BB962C8B-B14F-4D97-AF65-F5344CB8AC3E}">
        <p14:creationId xmlns:p14="http://schemas.microsoft.com/office/powerpoint/2010/main" val="312196625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460375" y="6251575"/>
            <a:ext cx="2127250" cy="476250"/>
          </a:xfrm>
          <a:prstGeom prst="rect">
            <a:avLst/>
          </a:prstGeom>
        </p:spPr>
        <p:txBody>
          <a:bodyPr/>
          <a:lstStyle>
            <a:lvl1pPr eaLnBrk="0" hangingPunct="0">
              <a:defRPr/>
            </a:lvl1pPr>
          </a:lstStyle>
          <a:p>
            <a:pPr>
              <a:spcBef>
                <a:spcPct val="0"/>
              </a:spcBef>
              <a:defRPr/>
            </a:pPr>
            <a:endParaRPr lang="lt-LT" sz="1800">
              <a:solidFill>
                <a:srgbClr val="000000"/>
              </a:solidFill>
              <a:latin typeface="Arial" pitchFamily="34" charset="0"/>
              <a:cs typeface="Times New Roman" pitchFamily="18" charset="0"/>
            </a:endParaRPr>
          </a:p>
        </p:txBody>
      </p:sp>
      <p:sp>
        <p:nvSpPr>
          <p:cNvPr id="6" name="Rectangle 6"/>
          <p:cNvSpPr>
            <a:spLocks noGrp="1" noChangeArrowheads="1"/>
          </p:cNvSpPr>
          <p:nvPr>
            <p:ph type="ftr" sz="quarter" idx="11"/>
          </p:nvPr>
        </p:nvSpPr>
        <p:spPr>
          <a:xfrm>
            <a:off x="3127375" y="6251575"/>
            <a:ext cx="2889250" cy="476250"/>
          </a:xfrm>
          <a:prstGeom prst="rect">
            <a:avLst/>
          </a:prstGeom>
        </p:spPr>
        <p:txBody>
          <a:bodyPr/>
          <a:lstStyle>
            <a:lvl1pPr eaLnBrk="0" hangingPunct="0">
              <a:defRPr smtClean="0"/>
            </a:lvl1pPr>
          </a:lstStyle>
          <a:p>
            <a:pPr>
              <a:spcBef>
                <a:spcPct val="0"/>
              </a:spcBef>
              <a:defRPr/>
            </a:pPr>
            <a:r>
              <a:rPr lang="lt-LT" sz="1800">
                <a:solidFill>
                  <a:srgbClr val="000000"/>
                </a:solidFill>
                <a:latin typeface="Arial" pitchFamily="34" charset="0"/>
                <a:cs typeface="Times New Roman" pitchFamily="18" charset="0"/>
              </a:rPr>
              <a:t>Presented at OOP 2010 Vendor Track © 2010 No Magic, Inc.</a:t>
            </a:r>
          </a:p>
        </p:txBody>
      </p:sp>
      <p:sp>
        <p:nvSpPr>
          <p:cNvPr id="7" name="Rectangle 7"/>
          <p:cNvSpPr>
            <a:spLocks noGrp="1" noChangeArrowheads="1"/>
          </p:cNvSpPr>
          <p:nvPr>
            <p:ph type="sldNum" sz="quarter" idx="12"/>
          </p:nvPr>
        </p:nvSpPr>
        <p:spPr>
          <a:xfrm>
            <a:off x="6786563" y="6286500"/>
            <a:ext cx="2127250" cy="357188"/>
          </a:xfrm>
        </p:spPr>
        <p:txBody>
          <a:bodyPr/>
          <a:lstStyle>
            <a:lvl1pPr>
              <a:defRPr smtClean="0"/>
            </a:lvl1pPr>
          </a:lstStyle>
          <a:p>
            <a:pPr>
              <a:defRPr/>
            </a:pPr>
            <a:fld id="{E4397E1A-8759-45B3-AA50-6D2F2F23FDED}" type="slidenum">
              <a:rPr lang="lt-LT"/>
              <a:pPr>
                <a:defRPr/>
              </a:pPr>
              <a:t>‹#›</a:t>
            </a:fld>
            <a:endParaRPr lang="lt-LT"/>
          </a:p>
        </p:txBody>
      </p:sp>
    </p:spTree>
    <p:extLst>
      <p:ext uri="{BB962C8B-B14F-4D97-AF65-F5344CB8AC3E}">
        <p14:creationId xmlns:p14="http://schemas.microsoft.com/office/powerpoint/2010/main" val="65636381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460375" y="6251575"/>
            <a:ext cx="2127250" cy="476250"/>
          </a:xfrm>
          <a:prstGeom prst="rect">
            <a:avLst/>
          </a:prstGeom>
        </p:spPr>
        <p:txBody>
          <a:bodyPr/>
          <a:lstStyle>
            <a:lvl1pPr eaLnBrk="0" hangingPunct="0">
              <a:defRPr/>
            </a:lvl1pPr>
          </a:lstStyle>
          <a:p>
            <a:pPr>
              <a:spcBef>
                <a:spcPct val="0"/>
              </a:spcBef>
              <a:defRPr/>
            </a:pPr>
            <a:endParaRPr lang="lt-LT" sz="1800">
              <a:solidFill>
                <a:srgbClr val="000000"/>
              </a:solidFill>
              <a:latin typeface="Arial" pitchFamily="34" charset="0"/>
              <a:cs typeface="Times New Roman" pitchFamily="18" charset="0"/>
            </a:endParaRPr>
          </a:p>
        </p:txBody>
      </p:sp>
      <p:sp>
        <p:nvSpPr>
          <p:cNvPr id="5" name="Rectangle 6"/>
          <p:cNvSpPr>
            <a:spLocks noGrp="1" noChangeArrowheads="1"/>
          </p:cNvSpPr>
          <p:nvPr>
            <p:ph type="ftr" sz="quarter" idx="11"/>
          </p:nvPr>
        </p:nvSpPr>
        <p:spPr>
          <a:xfrm>
            <a:off x="3127375" y="6251575"/>
            <a:ext cx="2889250" cy="476250"/>
          </a:xfrm>
          <a:prstGeom prst="rect">
            <a:avLst/>
          </a:prstGeom>
        </p:spPr>
        <p:txBody>
          <a:bodyPr/>
          <a:lstStyle>
            <a:lvl1pPr eaLnBrk="0" hangingPunct="0">
              <a:defRPr smtClean="0"/>
            </a:lvl1pPr>
          </a:lstStyle>
          <a:p>
            <a:pPr>
              <a:spcBef>
                <a:spcPct val="0"/>
              </a:spcBef>
              <a:defRPr/>
            </a:pPr>
            <a:r>
              <a:rPr lang="lt-LT" sz="1800">
                <a:solidFill>
                  <a:srgbClr val="000000"/>
                </a:solidFill>
                <a:latin typeface="Arial" pitchFamily="34" charset="0"/>
                <a:cs typeface="Times New Roman" pitchFamily="18" charset="0"/>
              </a:rPr>
              <a:t>Presented at OOP 2010 Vendor Track © 2010 No Magic, Inc.</a:t>
            </a:r>
          </a:p>
        </p:txBody>
      </p:sp>
      <p:sp>
        <p:nvSpPr>
          <p:cNvPr id="6" name="Rectangle 7"/>
          <p:cNvSpPr>
            <a:spLocks noGrp="1" noChangeArrowheads="1"/>
          </p:cNvSpPr>
          <p:nvPr>
            <p:ph type="sldNum" sz="quarter" idx="12"/>
          </p:nvPr>
        </p:nvSpPr>
        <p:spPr>
          <a:xfrm>
            <a:off x="6786563" y="6286500"/>
            <a:ext cx="2127250" cy="357188"/>
          </a:xfrm>
        </p:spPr>
        <p:txBody>
          <a:bodyPr/>
          <a:lstStyle>
            <a:lvl1pPr>
              <a:defRPr smtClean="0"/>
            </a:lvl1pPr>
          </a:lstStyle>
          <a:p>
            <a:pPr>
              <a:defRPr/>
            </a:pPr>
            <a:fld id="{53A3A96A-2217-4E62-AE0F-438143F75CA4}" type="slidenum">
              <a:rPr lang="lt-LT"/>
              <a:pPr>
                <a:defRPr/>
              </a:pPr>
              <a:t>‹#›</a:t>
            </a:fld>
            <a:endParaRPr lang="lt-LT"/>
          </a:p>
        </p:txBody>
      </p:sp>
    </p:spTree>
    <p:extLst>
      <p:ext uri="{BB962C8B-B14F-4D97-AF65-F5344CB8AC3E}">
        <p14:creationId xmlns:p14="http://schemas.microsoft.com/office/powerpoint/2010/main" val="177232456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1950" y="47625"/>
            <a:ext cx="2178050" cy="6084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4625" y="47625"/>
            <a:ext cx="6384925" cy="6084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460375" y="6251575"/>
            <a:ext cx="2127250" cy="476250"/>
          </a:xfrm>
          <a:prstGeom prst="rect">
            <a:avLst/>
          </a:prstGeom>
        </p:spPr>
        <p:txBody>
          <a:bodyPr/>
          <a:lstStyle>
            <a:lvl1pPr eaLnBrk="0" hangingPunct="0">
              <a:defRPr/>
            </a:lvl1pPr>
          </a:lstStyle>
          <a:p>
            <a:pPr>
              <a:spcBef>
                <a:spcPct val="0"/>
              </a:spcBef>
              <a:defRPr/>
            </a:pPr>
            <a:endParaRPr lang="lt-LT" sz="1800">
              <a:solidFill>
                <a:srgbClr val="000000"/>
              </a:solidFill>
              <a:latin typeface="Arial" pitchFamily="34" charset="0"/>
              <a:cs typeface="Times New Roman" pitchFamily="18" charset="0"/>
            </a:endParaRPr>
          </a:p>
        </p:txBody>
      </p:sp>
      <p:sp>
        <p:nvSpPr>
          <p:cNvPr id="5" name="Rectangle 6"/>
          <p:cNvSpPr>
            <a:spLocks noGrp="1" noChangeArrowheads="1"/>
          </p:cNvSpPr>
          <p:nvPr>
            <p:ph type="ftr" sz="quarter" idx="11"/>
          </p:nvPr>
        </p:nvSpPr>
        <p:spPr>
          <a:xfrm>
            <a:off x="3127375" y="6251575"/>
            <a:ext cx="2889250" cy="476250"/>
          </a:xfrm>
          <a:prstGeom prst="rect">
            <a:avLst/>
          </a:prstGeom>
        </p:spPr>
        <p:txBody>
          <a:bodyPr/>
          <a:lstStyle>
            <a:lvl1pPr eaLnBrk="0" hangingPunct="0">
              <a:defRPr smtClean="0"/>
            </a:lvl1pPr>
          </a:lstStyle>
          <a:p>
            <a:pPr>
              <a:spcBef>
                <a:spcPct val="0"/>
              </a:spcBef>
              <a:defRPr/>
            </a:pPr>
            <a:r>
              <a:rPr lang="lt-LT" sz="1800">
                <a:solidFill>
                  <a:srgbClr val="000000"/>
                </a:solidFill>
                <a:latin typeface="Arial" pitchFamily="34" charset="0"/>
                <a:cs typeface="Times New Roman" pitchFamily="18" charset="0"/>
              </a:rPr>
              <a:t>Presented at OOP 2010 Vendor Track © 2010 No Magic, Inc.</a:t>
            </a:r>
          </a:p>
        </p:txBody>
      </p:sp>
      <p:sp>
        <p:nvSpPr>
          <p:cNvPr id="6" name="Rectangle 7"/>
          <p:cNvSpPr>
            <a:spLocks noGrp="1" noChangeArrowheads="1"/>
          </p:cNvSpPr>
          <p:nvPr>
            <p:ph type="sldNum" sz="quarter" idx="12"/>
          </p:nvPr>
        </p:nvSpPr>
        <p:spPr>
          <a:xfrm>
            <a:off x="6786563" y="6286500"/>
            <a:ext cx="2127250" cy="357188"/>
          </a:xfrm>
        </p:spPr>
        <p:txBody>
          <a:bodyPr/>
          <a:lstStyle>
            <a:lvl1pPr>
              <a:defRPr smtClean="0"/>
            </a:lvl1pPr>
          </a:lstStyle>
          <a:p>
            <a:pPr>
              <a:defRPr/>
            </a:pPr>
            <a:fld id="{9D84551D-1751-4071-943C-C6FCCFC6D0E6}" type="slidenum">
              <a:rPr lang="lt-LT"/>
              <a:pPr>
                <a:defRPr/>
              </a:pPr>
              <a:t>‹#›</a:t>
            </a:fld>
            <a:endParaRPr lang="lt-LT"/>
          </a:p>
        </p:txBody>
      </p:sp>
    </p:spTree>
    <p:extLst>
      <p:ext uri="{BB962C8B-B14F-4D97-AF65-F5344CB8AC3E}">
        <p14:creationId xmlns:p14="http://schemas.microsoft.com/office/powerpoint/2010/main" val="543985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nomagiclogo_RGB_new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 y="5119688"/>
            <a:ext cx="12223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titulinio-fona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1111250" y="5048250"/>
            <a:ext cx="7778750" cy="738188"/>
          </a:xfrm>
        </p:spPr>
        <p:txBody>
          <a:bodyPr/>
          <a:lstStyle>
            <a:lvl1pPr algn="r">
              <a:defRPr sz="3000" b="1">
                <a:solidFill>
                  <a:srgbClr val="828386"/>
                </a:solidFill>
              </a:defRPr>
            </a:lvl1pPr>
          </a:lstStyle>
          <a:p>
            <a:r>
              <a:rPr lang="en-US" smtClean="0"/>
              <a:t>Click to edit Master title style</a:t>
            </a:r>
            <a:endParaRPr lang="lt-LT" dirty="0"/>
          </a:p>
        </p:txBody>
      </p:sp>
      <p:sp>
        <p:nvSpPr>
          <p:cNvPr id="4100" name="Rectangle 4"/>
          <p:cNvSpPr>
            <a:spLocks noGrp="1" noChangeArrowheads="1"/>
          </p:cNvSpPr>
          <p:nvPr>
            <p:ph type="subTitle" idx="1"/>
          </p:nvPr>
        </p:nvSpPr>
        <p:spPr>
          <a:xfrm>
            <a:off x="1365250" y="5822950"/>
            <a:ext cx="7524750" cy="809625"/>
          </a:xfrm>
        </p:spPr>
        <p:txBody>
          <a:bodyPr/>
          <a:lstStyle>
            <a:lvl1pPr marL="0" indent="0" algn="r">
              <a:defRPr sz="1800">
                <a:solidFill>
                  <a:srgbClr val="4D4D4D"/>
                </a:solidFill>
                <a:latin typeface="Trebuchet MS" pitchFamily="34" charset="0"/>
              </a:defRPr>
            </a:lvl1pPr>
          </a:lstStyle>
          <a:p>
            <a:r>
              <a:rPr lang="en-US" smtClean="0"/>
              <a:t>Click to edit Master subtitle style</a:t>
            </a:r>
            <a:endParaRPr lang="lt-LT" dirty="0"/>
          </a:p>
        </p:txBody>
      </p:sp>
    </p:spTree>
    <p:extLst>
      <p:ext uri="{BB962C8B-B14F-4D97-AF65-F5344CB8AC3E}">
        <p14:creationId xmlns:p14="http://schemas.microsoft.com/office/powerpoint/2010/main" val="284692956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bwMode="auto">
          <a:xfrm rot="10800000" flipV="1">
            <a:off x="214313" y="1071563"/>
            <a:ext cx="8715375" cy="0"/>
          </a:xfrm>
          <a:prstGeom prst="line">
            <a:avLst/>
          </a:prstGeom>
          <a:noFill/>
          <a:ln w="6350" cap="flat" cmpd="sng" algn="ctr">
            <a:solidFill>
              <a:schemeClr val="bg2">
                <a:lumMod val="40000"/>
                <a:lumOff val="60000"/>
              </a:schemeClr>
            </a:solidFill>
            <a:prstDash val="solid"/>
            <a:round/>
            <a:headEnd type="none" w="med" len="med"/>
            <a:tailEnd type="none" w="med" len="med"/>
          </a:ln>
          <a:effectLst/>
        </p:spPr>
      </p:cxnSp>
      <p:sp>
        <p:nvSpPr>
          <p:cNvPr id="2" name="Title 1"/>
          <p:cNvSpPr>
            <a:spLocks noGrp="1"/>
          </p:cNvSpPr>
          <p:nvPr>
            <p:ph type="title"/>
          </p:nvPr>
        </p:nvSpPr>
        <p:spPr>
          <a:xfrm>
            <a:off x="174625" y="71414"/>
            <a:ext cx="7897837" cy="857256"/>
          </a:xfrm>
          <a:noFill/>
          <a:ln>
            <a:noFill/>
          </a:ln>
        </p:spPr>
        <p:txBody>
          <a:bodyPr/>
          <a:lstStyle>
            <a:lvl1pPr>
              <a:defRPr sz="3200" b="1">
                <a:ln>
                  <a:noFill/>
                </a:ln>
                <a:solidFill>
                  <a:srgbClr val="0C53A8"/>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1">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7"/>
          <p:cNvSpPr>
            <a:spLocks noGrp="1" noChangeArrowheads="1"/>
          </p:cNvSpPr>
          <p:nvPr>
            <p:ph type="sldNum" sz="quarter" idx="10"/>
          </p:nvPr>
        </p:nvSpPr>
        <p:spPr/>
        <p:txBody>
          <a:bodyPr/>
          <a:lstStyle>
            <a:lvl1pPr algn="ctr">
              <a:defRPr sz="1600">
                <a:solidFill>
                  <a:srgbClr val="FFFFFF">
                    <a:lumMod val="75000"/>
                  </a:srgbClr>
                </a:solidFill>
                <a:latin typeface="Trebuchet MS" pitchFamily="34" charset="0"/>
                <a:ea typeface="ＭＳ Ｐゴシック" pitchFamily="34" charset="-128"/>
                <a:cs typeface="+mn-cs"/>
              </a:defRPr>
            </a:lvl1pPr>
          </a:lstStyle>
          <a:p>
            <a:pPr>
              <a:defRPr/>
            </a:pPr>
            <a:endParaRPr lang="lt-LT"/>
          </a:p>
        </p:txBody>
      </p:sp>
    </p:spTree>
    <p:extLst>
      <p:ext uri="{BB962C8B-B14F-4D97-AF65-F5344CB8AC3E}">
        <p14:creationId xmlns:p14="http://schemas.microsoft.com/office/powerpoint/2010/main" val="420358116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noChangeArrowheads="1"/>
          </p:cNvSpPr>
          <p:nvPr>
            <p:ph type="dt" sz="half" idx="10"/>
          </p:nvPr>
        </p:nvSpPr>
        <p:spPr>
          <a:xfrm>
            <a:off x="460375" y="6251575"/>
            <a:ext cx="2127250" cy="476250"/>
          </a:xfrm>
          <a:prstGeom prst="rect">
            <a:avLst/>
          </a:prstGeom>
        </p:spPr>
        <p:txBody>
          <a:bodyPr/>
          <a:lstStyle>
            <a:lvl1pPr eaLnBrk="0" hangingPunct="0">
              <a:defRPr>
                <a:solidFill>
                  <a:srgbClr val="000000"/>
                </a:solidFill>
                <a:latin typeface="Arial" pitchFamily="34" charset="0"/>
                <a:ea typeface="+mn-ea"/>
                <a:cs typeface="Times New Roman" pitchFamily="18" charset="0"/>
              </a:defRPr>
            </a:lvl1pPr>
          </a:lstStyle>
          <a:p>
            <a:pPr>
              <a:spcBef>
                <a:spcPct val="0"/>
              </a:spcBef>
              <a:defRPr/>
            </a:pPr>
            <a:endParaRPr lang="lt-LT" sz="1800"/>
          </a:p>
        </p:txBody>
      </p:sp>
      <p:sp>
        <p:nvSpPr>
          <p:cNvPr id="5" name="Footer Placeholder 4"/>
          <p:cNvSpPr>
            <a:spLocks noGrp="1" noChangeArrowheads="1"/>
          </p:cNvSpPr>
          <p:nvPr>
            <p:ph type="ftr" sz="quarter" idx="11"/>
          </p:nvPr>
        </p:nvSpPr>
        <p:spPr>
          <a:xfrm>
            <a:off x="3127375" y="6251575"/>
            <a:ext cx="2889250" cy="476250"/>
          </a:xfrm>
          <a:prstGeom prst="rect">
            <a:avLst/>
          </a:prstGeom>
        </p:spPr>
        <p:txBody>
          <a:bodyPr/>
          <a:lstStyle>
            <a:lvl1pPr eaLnBrk="0" hangingPunct="0">
              <a:defRPr>
                <a:solidFill>
                  <a:srgbClr val="000000"/>
                </a:solidFill>
                <a:latin typeface="Arial" pitchFamily="34" charset="0"/>
                <a:ea typeface="+mn-ea"/>
                <a:cs typeface="Times New Roman" pitchFamily="18" charset="0"/>
              </a:defRPr>
            </a:lvl1pPr>
          </a:lstStyle>
          <a:p>
            <a:pPr>
              <a:spcBef>
                <a:spcPct val="0"/>
              </a:spcBef>
              <a:defRPr/>
            </a:pPr>
            <a:endParaRPr lang="lt-LT" sz="1800"/>
          </a:p>
        </p:txBody>
      </p:sp>
      <p:sp>
        <p:nvSpPr>
          <p:cNvPr id="6" name="Rectangle 5"/>
          <p:cNvSpPr>
            <a:spLocks noGrp="1" noChangeArrowheads="1"/>
          </p:cNvSpPr>
          <p:nvPr>
            <p:ph type="sldNum" sz="quarter" idx="12"/>
          </p:nvPr>
        </p:nvSpPr>
        <p:spPr>
          <a:xfrm>
            <a:off x="6786563" y="6286500"/>
            <a:ext cx="2127250" cy="357188"/>
          </a:xfrm>
        </p:spPr>
        <p:txBody>
          <a:bodyPr/>
          <a:lstStyle>
            <a:lvl1pPr>
              <a:defRPr>
                <a:ea typeface="ＭＳ Ｐゴシック" pitchFamily="34" charset="-128"/>
                <a:cs typeface="+mn-cs"/>
              </a:defRPr>
            </a:lvl1pPr>
          </a:lstStyle>
          <a:p>
            <a:pPr>
              <a:defRPr/>
            </a:pPr>
            <a:endParaRPr lang="lt-LT"/>
          </a:p>
        </p:txBody>
      </p:sp>
    </p:spTree>
    <p:extLst>
      <p:ext uri="{BB962C8B-B14F-4D97-AF65-F5344CB8AC3E}">
        <p14:creationId xmlns:p14="http://schemas.microsoft.com/office/powerpoint/2010/main" val="113180317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74625" y="928670"/>
            <a:ext cx="4281488" cy="52038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08513" y="928669"/>
            <a:ext cx="4281487" cy="5203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60375" y="6251575"/>
            <a:ext cx="2127250" cy="476250"/>
          </a:xfrm>
          <a:prstGeom prst="rect">
            <a:avLst/>
          </a:prstGeom>
        </p:spPr>
        <p:txBody>
          <a:bodyPr/>
          <a:lstStyle>
            <a:lvl1pPr eaLnBrk="0" hangingPunct="0">
              <a:defRPr>
                <a:solidFill>
                  <a:srgbClr val="000000"/>
                </a:solidFill>
                <a:latin typeface="Arial" pitchFamily="34" charset="0"/>
                <a:ea typeface="+mn-ea"/>
                <a:cs typeface="Times New Roman" pitchFamily="18" charset="0"/>
              </a:defRPr>
            </a:lvl1pPr>
          </a:lstStyle>
          <a:p>
            <a:pPr>
              <a:spcBef>
                <a:spcPct val="0"/>
              </a:spcBef>
              <a:defRPr/>
            </a:pPr>
            <a:endParaRPr lang="lt-LT" sz="1800"/>
          </a:p>
        </p:txBody>
      </p:sp>
      <p:sp>
        <p:nvSpPr>
          <p:cNvPr id="6" name="Footer Placeholder 5"/>
          <p:cNvSpPr>
            <a:spLocks noGrp="1" noChangeArrowheads="1"/>
          </p:cNvSpPr>
          <p:nvPr>
            <p:ph type="ftr" sz="quarter" idx="11"/>
          </p:nvPr>
        </p:nvSpPr>
        <p:spPr>
          <a:xfrm>
            <a:off x="3127375" y="6251575"/>
            <a:ext cx="2889250" cy="476250"/>
          </a:xfrm>
          <a:prstGeom prst="rect">
            <a:avLst/>
          </a:prstGeom>
        </p:spPr>
        <p:txBody>
          <a:bodyPr/>
          <a:lstStyle>
            <a:lvl1pPr eaLnBrk="0" hangingPunct="0">
              <a:defRPr>
                <a:solidFill>
                  <a:srgbClr val="000000"/>
                </a:solidFill>
                <a:latin typeface="Arial" pitchFamily="34" charset="0"/>
                <a:ea typeface="+mn-ea"/>
                <a:cs typeface="Times New Roman" pitchFamily="18" charset="0"/>
              </a:defRPr>
            </a:lvl1pPr>
          </a:lstStyle>
          <a:p>
            <a:pPr>
              <a:spcBef>
                <a:spcPct val="0"/>
              </a:spcBef>
              <a:defRPr/>
            </a:pPr>
            <a:endParaRPr lang="lt-LT" sz="1800"/>
          </a:p>
        </p:txBody>
      </p:sp>
      <p:sp>
        <p:nvSpPr>
          <p:cNvPr id="7" name="Rectangle 6"/>
          <p:cNvSpPr>
            <a:spLocks noGrp="1" noChangeArrowheads="1"/>
          </p:cNvSpPr>
          <p:nvPr>
            <p:ph type="sldNum" sz="quarter" idx="12"/>
          </p:nvPr>
        </p:nvSpPr>
        <p:spPr>
          <a:xfrm>
            <a:off x="6786563" y="6286500"/>
            <a:ext cx="2127250" cy="357188"/>
          </a:xfrm>
        </p:spPr>
        <p:txBody>
          <a:bodyPr/>
          <a:lstStyle>
            <a:lvl1pPr>
              <a:defRPr>
                <a:ea typeface="ＭＳ Ｐゴシック" pitchFamily="34" charset="-128"/>
                <a:cs typeface="+mn-cs"/>
              </a:defRPr>
            </a:lvl1pPr>
          </a:lstStyle>
          <a:p>
            <a:pPr>
              <a:defRPr/>
            </a:pPr>
            <a:endParaRPr lang="lt-LT"/>
          </a:p>
        </p:txBody>
      </p:sp>
    </p:spTree>
    <p:extLst>
      <p:ext uri="{BB962C8B-B14F-4D97-AF65-F5344CB8AC3E}">
        <p14:creationId xmlns:p14="http://schemas.microsoft.com/office/powerpoint/2010/main" val="132570774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noChangeArrowheads="1"/>
          </p:cNvSpPr>
          <p:nvPr>
            <p:ph type="dt" sz="half" idx="10"/>
          </p:nvPr>
        </p:nvSpPr>
        <p:spPr>
          <a:xfrm>
            <a:off x="460375" y="6251575"/>
            <a:ext cx="2127250" cy="476250"/>
          </a:xfrm>
          <a:prstGeom prst="rect">
            <a:avLst/>
          </a:prstGeom>
        </p:spPr>
        <p:txBody>
          <a:bodyPr/>
          <a:lstStyle>
            <a:lvl1pPr eaLnBrk="0" hangingPunct="0">
              <a:defRPr>
                <a:solidFill>
                  <a:srgbClr val="000000"/>
                </a:solidFill>
                <a:latin typeface="Arial" pitchFamily="34" charset="0"/>
                <a:ea typeface="+mn-ea"/>
                <a:cs typeface="Times New Roman" pitchFamily="18" charset="0"/>
              </a:defRPr>
            </a:lvl1pPr>
          </a:lstStyle>
          <a:p>
            <a:pPr>
              <a:spcBef>
                <a:spcPct val="0"/>
              </a:spcBef>
              <a:defRPr/>
            </a:pPr>
            <a:endParaRPr lang="lt-LT" sz="1800"/>
          </a:p>
        </p:txBody>
      </p:sp>
      <p:sp>
        <p:nvSpPr>
          <p:cNvPr id="8" name="Footer Placeholder 7"/>
          <p:cNvSpPr>
            <a:spLocks noGrp="1" noChangeArrowheads="1"/>
          </p:cNvSpPr>
          <p:nvPr>
            <p:ph type="ftr" sz="quarter" idx="11"/>
          </p:nvPr>
        </p:nvSpPr>
        <p:spPr>
          <a:xfrm>
            <a:off x="3127375" y="6251575"/>
            <a:ext cx="2889250" cy="476250"/>
          </a:xfrm>
          <a:prstGeom prst="rect">
            <a:avLst/>
          </a:prstGeom>
        </p:spPr>
        <p:txBody>
          <a:bodyPr/>
          <a:lstStyle>
            <a:lvl1pPr eaLnBrk="0" hangingPunct="0">
              <a:defRPr>
                <a:solidFill>
                  <a:srgbClr val="000000"/>
                </a:solidFill>
                <a:latin typeface="Arial" pitchFamily="34" charset="0"/>
                <a:ea typeface="+mn-ea"/>
                <a:cs typeface="Times New Roman" pitchFamily="18" charset="0"/>
              </a:defRPr>
            </a:lvl1pPr>
          </a:lstStyle>
          <a:p>
            <a:pPr>
              <a:spcBef>
                <a:spcPct val="0"/>
              </a:spcBef>
              <a:defRPr/>
            </a:pPr>
            <a:endParaRPr lang="lt-LT" sz="1800"/>
          </a:p>
        </p:txBody>
      </p:sp>
      <p:sp>
        <p:nvSpPr>
          <p:cNvPr id="9" name="Rectangle 8"/>
          <p:cNvSpPr>
            <a:spLocks noGrp="1" noChangeArrowheads="1"/>
          </p:cNvSpPr>
          <p:nvPr>
            <p:ph type="sldNum" sz="quarter" idx="12"/>
          </p:nvPr>
        </p:nvSpPr>
        <p:spPr>
          <a:xfrm>
            <a:off x="6786563" y="6286500"/>
            <a:ext cx="2127250" cy="357188"/>
          </a:xfrm>
        </p:spPr>
        <p:txBody>
          <a:bodyPr/>
          <a:lstStyle>
            <a:lvl1pPr>
              <a:defRPr>
                <a:ea typeface="ＭＳ Ｐゴシック" pitchFamily="34" charset="-128"/>
                <a:cs typeface="+mn-cs"/>
              </a:defRPr>
            </a:lvl1pPr>
          </a:lstStyle>
          <a:p>
            <a:pPr>
              <a:defRPr/>
            </a:pPr>
            <a:endParaRPr lang="lt-LT"/>
          </a:p>
        </p:txBody>
      </p:sp>
    </p:spTree>
    <p:extLst>
      <p:ext uri="{BB962C8B-B14F-4D97-AF65-F5344CB8AC3E}">
        <p14:creationId xmlns:p14="http://schemas.microsoft.com/office/powerpoint/2010/main" val="153064605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noChangeArrowheads="1"/>
          </p:cNvSpPr>
          <p:nvPr>
            <p:ph type="dt" sz="half" idx="10"/>
          </p:nvPr>
        </p:nvSpPr>
        <p:spPr>
          <a:xfrm>
            <a:off x="460375" y="6251575"/>
            <a:ext cx="2127250" cy="476250"/>
          </a:xfrm>
          <a:prstGeom prst="rect">
            <a:avLst/>
          </a:prstGeom>
        </p:spPr>
        <p:txBody>
          <a:bodyPr/>
          <a:lstStyle>
            <a:lvl1pPr eaLnBrk="0" hangingPunct="0">
              <a:defRPr>
                <a:solidFill>
                  <a:srgbClr val="000000"/>
                </a:solidFill>
                <a:latin typeface="Arial" pitchFamily="34" charset="0"/>
                <a:ea typeface="+mn-ea"/>
                <a:cs typeface="Times New Roman" pitchFamily="18" charset="0"/>
              </a:defRPr>
            </a:lvl1pPr>
          </a:lstStyle>
          <a:p>
            <a:pPr>
              <a:spcBef>
                <a:spcPct val="0"/>
              </a:spcBef>
              <a:defRPr/>
            </a:pPr>
            <a:endParaRPr lang="lt-LT" sz="1800"/>
          </a:p>
        </p:txBody>
      </p:sp>
      <p:sp>
        <p:nvSpPr>
          <p:cNvPr id="4" name="Footer Placeholder 3"/>
          <p:cNvSpPr>
            <a:spLocks noGrp="1" noChangeArrowheads="1"/>
          </p:cNvSpPr>
          <p:nvPr>
            <p:ph type="ftr" sz="quarter" idx="11"/>
          </p:nvPr>
        </p:nvSpPr>
        <p:spPr>
          <a:xfrm>
            <a:off x="3127375" y="6251575"/>
            <a:ext cx="2889250" cy="476250"/>
          </a:xfrm>
          <a:prstGeom prst="rect">
            <a:avLst/>
          </a:prstGeom>
        </p:spPr>
        <p:txBody>
          <a:bodyPr/>
          <a:lstStyle>
            <a:lvl1pPr eaLnBrk="0" hangingPunct="0">
              <a:defRPr>
                <a:solidFill>
                  <a:srgbClr val="000000"/>
                </a:solidFill>
                <a:latin typeface="Arial" pitchFamily="34" charset="0"/>
                <a:ea typeface="+mn-ea"/>
                <a:cs typeface="Times New Roman" pitchFamily="18" charset="0"/>
              </a:defRPr>
            </a:lvl1pPr>
          </a:lstStyle>
          <a:p>
            <a:pPr>
              <a:spcBef>
                <a:spcPct val="0"/>
              </a:spcBef>
              <a:defRPr/>
            </a:pPr>
            <a:endParaRPr lang="lt-LT" sz="1800"/>
          </a:p>
        </p:txBody>
      </p:sp>
      <p:sp>
        <p:nvSpPr>
          <p:cNvPr id="5" name="Rectangle 4"/>
          <p:cNvSpPr>
            <a:spLocks noGrp="1" noChangeArrowheads="1"/>
          </p:cNvSpPr>
          <p:nvPr>
            <p:ph type="sldNum" sz="quarter" idx="12"/>
          </p:nvPr>
        </p:nvSpPr>
        <p:spPr>
          <a:xfrm>
            <a:off x="6786563" y="6286500"/>
            <a:ext cx="2127250" cy="357188"/>
          </a:xfrm>
        </p:spPr>
        <p:txBody>
          <a:bodyPr/>
          <a:lstStyle>
            <a:lvl1pPr>
              <a:defRPr>
                <a:ea typeface="ＭＳ Ｐゴシック" pitchFamily="34" charset="-128"/>
                <a:cs typeface="+mn-cs"/>
              </a:defRPr>
            </a:lvl1pPr>
          </a:lstStyle>
          <a:p>
            <a:pPr>
              <a:defRPr/>
            </a:pPr>
            <a:endParaRPr lang="lt-LT"/>
          </a:p>
        </p:txBody>
      </p:sp>
    </p:spTree>
    <p:extLst>
      <p:ext uri="{BB962C8B-B14F-4D97-AF65-F5344CB8AC3E}">
        <p14:creationId xmlns:p14="http://schemas.microsoft.com/office/powerpoint/2010/main" val="296866378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460375" y="6251575"/>
            <a:ext cx="2127250" cy="476250"/>
          </a:xfrm>
          <a:prstGeom prst="rect">
            <a:avLst/>
          </a:prstGeom>
        </p:spPr>
        <p:txBody>
          <a:bodyPr/>
          <a:lstStyle>
            <a:lvl1pPr eaLnBrk="0" hangingPunct="0">
              <a:defRPr>
                <a:solidFill>
                  <a:srgbClr val="000000"/>
                </a:solidFill>
                <a:latin typeface="Arial" pitchFamily="34" charset="0"/>
                <a:ea typeface="+mn-ea"/>
                <a:cs typeface="Times New Roman" pitchFamily="18" charset="0"/>
              </a:defRPr>
            </a:lvl1pPr>
          </a:lstStyle>
          <a:p>
            <a:pPr>
              <a:spcBef>
                <a:spcPct val="0"/>
              </a:spcBef>
              <a:defRPr/>
            </a:pPr>
            <a:endParaRPr lang="lt-LT" sz="1800"/>
          </a:p>
        </p:txBody>
      </p:sp>
      <p:sp>
        <p:nvSpPr>
          <p:cNvPr id="3" name="Footer Placeholder 2"/>
          <p:cNvSpPr>
            <a:spLocks noGrp="1" noChangeArrowheads="1"/>
          </p:cNvSpPr>
          <p:nvPr>
            <p:ph type="ftr" sz="quarter" idx="11"/>
          </p:nvPr>
        </p:nvSpPr>
        <p:spPr>
          <a:xfrm>
            <a:off x="3127375" y="6251575"/>
            <a:ext cx="2889250" cy="476250"/>
          </a:xfrm>
          <a:prstGeom prst="rect">
            <a:avLst/>
          </a:prstGeom>
        </p:spPr>
        <p:txBody>
          <a:bodyPr/>
          <a:lstStyle>
            <a:lvl1pPr eaLnBrk="0" hangingPunct="0">
              <a:defRPr>
                <a:solidFill>
                  <a:srgbClr val="000000"/>
                </a:solidFill>
                <a:latin typeface="Arial" pitchFamily="34" charset="0"/>
                <a:ea typeface="+mn-ea"/>
                <a:cs typeface="Times New Roman" pitchFamily="18" charset="0"/>
              </a:defRPr>
            </a:lvl1pPr>
          </a:lstStyle>
          <a:p>
            <a:pPr>
              <a:spcBef>
                <a:spcPct val="0"/>
              </a:spcBef>
              <a:defRPr/>
            </a:pPr>
            <a:endParaRPr lang="lt-LT" sz="1800"/>
          </a:p>
        </p:txBody>
      </p:sp>
      <p:sp>
        <p:nvSpPr>
          <p:cNvPr id="4" name="Rectangle 3"/>
          <p:cNvSpPr>
            <a:spLocks noGrp="1" noChangeArrowheads="1"/>
          </p:cNvSpPr>
          <p:nvPr>
            <p:ph type="sldNum" sz="quarter" idx="12"/>
          </p:nvPr>
        </p:nvSpPr>
        <p:spPr>
          <a:xfrm>
            <a:off x="6786563" y="6286500"/>
            <a:ext cx="2127250" cy="357188"/>
          </a:xfrm>
        </p:spPr>
        <p:txBody>
          <a:bodyPr/>
          <a:lstStyle>
            <a:lvl1pPr>
              <a:defRPr>
                <a:ea typeface="ＭＳ Ｐゴシック" pitchFamily="34" charset="-128"/>
                <a:cs typeface="+mn-cs"/>
              </a:defRPr>
            </a:lvl1pPr>
          </a:lstStyle>
          <a:p>
            <a:pPr>
              <a:defRPr/>
            </a:pPr>
            <a:endParaRPr lang="lt-LT"/>
          </a:p>
        </p:txBody>
      </p:sp>
    </p:spTree>
    <p:extLst>
      <p:ext uri="{BB962C8B-B14F-4D97-AF65-F5344CB8AC3E}">
        <p14:creationId xmlns:p14="http://schemas.microsoft.com/office/powerpoint/2010/main" val="61877310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60375" y="6251575"/>
            <a:ext cx="2127250" cy="476250"/>
          </a:xfrm>
          <a:prstGeom prst="rect">
            <a:avLst/>
          </a:prstGeom>
        </p:spPr>
        <p:txBody>
          <a:bodyPr/>
          <a:lstStyle>
            <a:lvl1pPr eaLnBrk="0" hangingPunct="0">
              <a:defRPr>
                <a:solidFill>
                  <a:srgbClr val="000000"/>
                </a:solidFill>
                <a:latin typeface="Arial" pitchFamily="34" charset="0"/>
                <a:ea typeface="+mn-ea"/>
                <a:cs typeface="Times New Roman" pitchFamily="18" charset="0"/>
              </a:defRPr>
            </a:lvl1pPr>
          </a:lstStyle>
          <a:p>
            <a:pPr>
              <a:spcBef>
                <a:spcPct val="0"/>
              </a:spcBef>
              <a:defRPr/>
            </a:pPr>
            <a:endParaRPr lang="lt-LT" sz="1800"/>
          </a:p>
        </p:txBody>
      </p:sp>
      <p:sp>
        <p:nvSpPr>
          <p:cNvPr id="6" name="Footer Placeholder 5"/>
          <p:cNvSpPr>
            <a:spLocks noGrp="1" noChangeArrowheads="1"/>
          </p:cNvSpPr>
          <p:nvPr>
            <p:ph type="ftr" sz="quarter" idx="11"/>
          </p:nvPr>
        </p:nvSpPr>
        <p:spPr>
          <a:xfrm>
            <a:off x="3127375" y="6251575"/>
            <a:ext cx="2889250" cy="476250"/>
          </a:xfrm>
          <a:prstGeom prst="rect">
            <a:avLst/>
          </a:prstGeom>
        </p:spPr>
        <p:txBody>
          <a:bodyPr/>
          <a:lstStyle>
            <a:lvl1pPr eaLnBrk="0" hangingPunct="0">
              <a:defRPr>
                <a:solidFill>
                  <a:srgbClr val="000000"/>
                </a:solidFill>
                <a:latin typeface="Arial" pitchFamily="34" charset="0"/>
                <a:ea typeface="+mn-ea"/>
                <a:cs typeface="Times New Roman" pitchFamily="18" charset="0"/>
              </a:defRPr>
            </a:lvl1pPr>
          </a:lstStyle>
          <a:p>
            <a:pPr>
              <a:spcBef>
                <a:spcPct val="0"/>
              </a:spcBef>
              <a:defRPr/>
            </a:pPr>
            <a:endParaRPr lang="lt-LT" sz="1800"/>
          </a:p>
        </p:txBody>
      </p:sp>
      <p:sp>
        <p:nvSpPr>
          <p:cNvPr id="7" name="Rectangle 6"/>
          <p:cNvSpPr>
            <a:spLocks noGrp="1" noChangeArrowheads="1"/>
          </p:cNvSpPr>
          <p:nvPr>
            <p:ph type="sldNum" sz="quarter" idx="12"/>
          </p:nvPr>
        </p:nvSpPr>
        <p:spPr>
          <a:xfrm>
            <a:off x="6786563" y="6286500"/>
            <a:ext cx="2127250" cy="357188"/>
          </a:xfrm>
        </p:spPr>
        <p:txBody>
          <a:bodyPr/>
          <a:lstStyle>
            <a:lvl1pPr>
              <a:defRPr>
                <a:ea typeface="ＭＳ Ｐゴシック" pitchFamily="34" charset="-128"/>
                <a:cs typeface="+mn-cs"/>
              </a:defRPr>
            </a:lvl1pPr>
          </a:lstStyle>
          <a:p>
            <a:pPr>
              <a:defRPr/>
            </a:pPr>
            <a:endParaRPr lang="lt-LT"/>
          </a:p>
        </p:txBody>
      </p:sp>
    </p:spTree>
    <p:extLst>
      <p:ext uri="{BB962C8B-B14F-4D97-AF65-F5344CB8AC3E}">
        <p14:creationId xmlns:p14="http://schemas.microsoft.com/office/powerpoint/2010/main" val="164075545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60375" y="6251575"/>
            <a:ext cx="2127250" cy="476250"/>
          </a:xfrm>
          <a:prstGeom prst="rect">
            <a:avLst/>
          </a:prstGeom>
        </p:spPr>
        <p:txBody>
          <a:bodyPr/>
          <a:lstStyle>
            <a:lvl1pPr eaLnBrk="0" hangingPunct="0">
              <a:defRPr>
                <a:solidFill>
                  <a:srgbClr val="000000"/>
                </a:solidFill>
                <a:latin typeface="Arial" pitchFamily="34" charset="0"/>
                <a:ea typeface="+mn-ea"/>
                <a:cs typeface="Times New Roman" pitchFamily="18" charset="0"/>
              </a:defRPr>
            </a:lvl1pPr>
          </a:lstStyle>
          <a:p>
            <a:pPr>
              <a:spcBef>
                <a:spcPct val="0"/>
              </a:spcBef>
              <a:defRPr/>
            </a:pPr>
            <a:endParaRPr lang="lt-LT" sz="1800"/>
          </a:p>
        </p:txBody>
      </p:sp>
      <p:sp>
        <p:nvSpPr>
          <p:cNvPr id="6" name="Footer Placeholder 5"/>
          <p:cNvSpPr>
            <a:spLocks noGrp="1" noChangeArrowheads="1"/>
          </p:cNvSpPr>
          <p:nvPr>
            <p:ph type="ftr" sz="quarter" idx="11"/>
          </p:nvPr>
        </p:nvSpPr>
        <p:spPr>
          <a:xfrm>
            <a:off x="3127375" y="6251575"/>
            <a:ext cx="2889250" cy="476250"/>
          </a:xfrm>
          <a:prstGeom prst="rect">
            <a:avLst/>
          </a:prstGeom>
        </p:spPr>
        <p:txBody>
          <a:bodyPr/>
          <a:lstStyle>
            <a:lvl1pPr eaLnBrk="0" hangingPunct="0">
              <a:defRPr>
                <a:solidFill>
                  <a:srgbClr val="000000"/>
                </a:solidFill>
                <a:latin typeface="Arial" pitchFamily="34" charset="0"/>
                <a:ea typeface="+mn-ea"/>
                <a:cs typeface="Times New Roman" pitchFamily="18" charset="0"/>
              </a:defRPr>
            </a:lvl1pPr>
          </a:lstStyle>
          <a:p>
            <a:pPr>
              <a:spcBef>
                <a:spcPct val="0"/>
              </a:spcBef>
              <a:defRPr/>
            </a:pPr>
            <a:endParaRPr lang="lt-LT" sz="1800"/>
          </a:p>
        </p:txBody>
      </p:sp>
      <p:sp>
        <p:nvSpPr>
          <p:cNvPr id="7" name="Rectangle 6"/>
          <p:cNvSpPr>
            <a:spLocks noGrp="1" noChangeArrowheads="1"/>
          </p:cNvSpPr>
          <p:nvPr>
            <p:ph type="sldNum" sz="quarter" idx="12"/>
          </p:nvPr>
        </p:nvSpPr>
        <p:spPr>
          <a:xfrm>
            <a:off x="6786563" y="6286500"/>
            <a:ext cx="2127250" cy="357188"/>
          </a:xfrm>
        </p:spPr>
        <p:txBody>
          <a:bodyPr/>
          <a:lstStyle>
            <a:lvl1pPr>
              <a:defRPr>
                <a:ea typeface="ＭＳ Ｐゴシック" pitchFamily="34" charset="-128"/>
                <a:cs typeface="+mn-cs"/>
              </a:defRPr>
            </a:lvl1pPr>
          </a:lstStyle>
          <a:p>
            <a:pPr>
              <a:defRPr/>
            </a:pPr>
            <a:endParaRPr lang="lt-LT"/>
          </a:p>
        </p:txBody>
      </p:sp>
    </p:spTree>
    <p:extLst>
      <p:ext uri="{BB962C8B-B14F-4D97-AF65-F5344CB8AC3E}">
        <p14:creationId xmlns:p14="http://schemas.microsoft.com/office/powerpoint/2010/main" val="284601090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460375" y="6251575"/>
            <a:ext cx="2127250" cy="476250"/>
          </a:xfrm>
          <a:prstGeom prst="rect">
            <a:avLst/>
          </a:prstGeom>
        </p:spPr>
        <p:txBody>
          <a:bodyPr/>
          <a:lstStyle>
            <a:lvl1pPr eaLnBrk="0" hangingPunct="0">
              <a:defRPr>
                <a:solidFill>
                  <a:srgbClr val="000000"/>
                </a:solidFill>
                <a:latin typeface="Arial" pitchFamily="34" charset="0"/>
                <a:ea typeface="+mn-ea"/>
                <a:cs typeface="Times New Roman" pitchFamily="18" charset="0"/>
              </a:defRPr>
            </a:lvl1pPr>
          </a:lstStyle>
          <a:p>
            <a:pPr>
              <a:spcBef>
                <a:spcPct val="0"/>
              </a:spcBef>
              <a:defRPr/>
            </a:pPr>
            <a:endParaRPr lang="lt-LT" sz="1800"/>
          </a:p>
        </p:txBody>
      </p:sp>
      <p:sp>
        <p:nvSpPr>
          <p:cNvPr id="5" name="Footer Placeholder 4"/>
          <p:cNvSpPr>
            <a:spLocks noGrp="1" noChangeArrowheads="1"/>
          </p:cNvSpPr>
          <p:nvPr>
            <p:ph type="ftr" sz="quarter" idx="11"/>
          </p:nvPr>
        </p:nvSpPr>
        <p:spPr>
          <a:xfrm>
            <a:off x="3127375" y="6251575"/>
            <a:ext cx="2889250" cy="476250"/>
          </a:xfrm>
          <a:prstGeom prst="rect">
            <a:avLst/>
          </a:prstGeom>
        </p:spPr>
        <p:txBody>
          <a:bodyPr/>
          <a:lstStyle>
            <a:lvl1pPr eaLnBrk="0" hangingPunct="0">
              <a:defRPr>
                <a:solidFill>
                  <a:srgbClr val="000000"/>
                </a:solidFill>
                <a:latin typeface="Arial" pitchFamily="34" charset="0"/>
                <a:ea typeface="+mn-ea"/>
                <a:cs typeface="Times New Roman" pitchFamily="18" charset="0"/>
              </a:defRPr>
            </a:lvl1pPr>
          </a:lstStyle>
          <a:p>
            <a:pPr>
              <a:spcBef>
                <a:spcPct val="0"/>
              </a:spcBef>
              <a:defRPr/>
            </a:pPr>
            <a:endParaRPr lang="lt-LT" sz="1800"/>
          </a:p>
        </p:txBody>
      </p:sp>
      <p:sp>
        <p:nvSpPr>
          <p:cNvPr id="6" name="Rectangle 5"/>
          <p:cNvSpPr>
            <a:spLocks noGrp="1" noChangeArrowheads="1"/>
          </p:cNvSpPr>
          <p:nvPr>
            <p:ph type="sldNum" sz="quarter" idx="12"/>
          </p:nvPr>
        </p:nvSpPr>
        <p:spPr>
          <a:xfrm>
            <a:off x="6786563" y="6286500"/>
            <a:ext cx="2127250" cy="357188"/>
          </a:xfrm>
        </p:spPr>
        <p:txBody>
          <a:bodyPr/>
          <a:lstStyle>
            <a:lvl1pPr>
              <a:defRPr>
                <a:ea typeface="ＭＳ Ｐゴシック" pitchFamily="34" charset="-128"/>
                <a:cs typeface="+mn-cs"/>
              </a:defRPr>
            </a:lvl1pPr>
          </a:lstStyle>
          <a:p>
            <a:pPr>
              <a:defRPr/>
            </a:pPr>
            <a:endParaRPr lang="lt-LT"/>
          </a:p>
        </p:txBody>
      </p:sp>
    </p:spTree>
    <p:extLst>
      <p:ext uri="{BB962C8B-B14F-4D97-AF65-F5344CB8AC3E}">
        <p14:creationId xmlns:p14="http://schemas.microsoft.com/office/powerpoint/2010/main" val="1219320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1950" y="47625"/>
            <a:ext cx="2178050" cy="6084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4625" y="47625"/>
            <a:ext cx="6384925" cy="6084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460375" y="6251575"/>
            <a:ext cx="2127250" cy="476250"/>
          </a:xfrm>
          <a:prstGeom prst="rect">
            <a:avLst/>
          </a:prstGeom>
        </p:spPr>
        <p:txBody>
          <a:bodyPr/>
          <a:lstStyle>
            <a:lvl1pPr eaLnBrk="0" hangingPunct="0">
              <a:defRPr>
                <a:solidFill>
                  <a:srgbClr val="000000"/>
                </a:solidFill>
                <a:latin typeface="Arial" pitchFamily="34" charset="0"/>
                <a:ea typeface="+mn-ea"/>
                <a:cs typeface="Times New Roman" pitchFamily="18" charset="0"/>
              </a:defRPr>
            </a:lvl1pPr>
          </a:lstStyle>
          <a:p>
            <a:pPr>
              <a:spcBef>
                <a:spcPct val="0"/>
              </a:spcBef>
              <a:defRPr/>
            </a:pPr>
            <a:endParaRPr lang="lt-LT" sz="1800"/>
          </a:p>
        </p:txBody>
      </p:sp>
      <p:sp>
        <p:nvSpPr>
          <p:cNvPr id="5" name="Footer Placeholder 4"/>
          <p:cNvSpPr>
            <a:spLocks noGrp="1" noChangeArrowheads="1"/>
          </p:cNvSpPr>
          <p:nvPr>
            <p:ph type="ftr" sz="quarter" idx="11"/>
          </p:nvPr>
        </p:nvSpPr>
        <p:spPr>
          <a:xfrm>
            <a:off x="3127375" y="6251575"/>
            <a:ext cx="2889250" cy="476250"/>
          </a:xfrm>
          <a:prstGeom prst="rect">
            <a:avLst/>
          </a:prstGeom>
        </p:spPr>
        <p:txBody>
          <a:bodyPr/>
          <a:lstStyle>
            <a:lvl1pPr eaLnBrk="0" hangingPunct="0">
              <a:defRPr>
                <a:solidFill>
                  <a:srgbClr val="000000"/>
                </a:solidFill>
                <a:latin typeface="Arial" pitchFamily="34" charset="0"/>
                <a:ea typeface="+mn-ea"/>
                <a:cs typeface="Times New Roman" pitchFamily="18" charset="0"/>
              </a:defRPr>
            </a:lvl1pPr>
          </a:lstStyle>
          <a:p>
            <a:pPr>
              <a:spcBef>
                <a:spcPct val="0"/>
              </a:spcBef>
              <a:defRPr/>
            </a:pPr>
            <a:endParaRPr lang="lt-LT" sz="1800"/>
          </a:p>
        </p:txBody>
      </p:sp>
      <p:sp>
        <p:nvSpPr>
          <p:cNvPr id="6" name="Rectangle 5"/>
          <p:cNvSpPr>
            <a:spLocks noGrp="1" noChangeArrowheads="1"/>
          </p:cNvSpPr>
          <p:nvPr>
            <p:ph type="sldNum" sz="quarter" idx="12"/>
          </p:nvPr>
        </p:nvSpPr>
        <p:spPr>
          <a:xfrm>
            <a:off x="6786563" y="6286500"/>
            <a:ext cx="2127250" cy="357188"/>
          </a:xfrm>
        </p:spPr>
        <p:txBody>
          <a:bodyPr/>
          <a:lstStyle>
            <a:lvl1pPr>
              <a:defRPr>
                <a:ea typeface="ＭＳ Ｐゴシック" pitchFamily="34" charset="-128"/>
                <a:cs typeface="+mn-cs"/>
              </a:defRPr>
            </a:lvl1pPr>
          </a:lstStyle>
          <a:p>
            <a:pPr>
              <a:defRPr/>
            </a:pPr>
            <a:endParaRPr lang="lt-LT"/>
          </a:p>
        </p:txBody>
      </p:sp>
    </p:spTree>
    <p:extLst>
      <p:ext uri="{BB962C8B-B14F-4D97-AF65-F5344CB8AC3E}">
        <p14:creationId xmlns:p14="http://schemas.microsoft.com/office/powerpoint/2010/main" val="336982302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nomagiclogo_RGB_new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 y="5119688"/>
            <a:ext cx="12223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titulinio-fona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MD_slid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1111250" y="5048250"/>
            <a:ext cx="7778750" cy="738188"/>
          </a:xfrm>
        </p:spPr>
        <p:txBody>
          <a:bodyPr/>
          <a:lstStyle>
            <a:lvl1pPr algn="r">
              <a:defRPr sz="3000" b="1">
                <a:solidFill>
                  <a:srgbClr val="828386"/>
                </a:solidFill>
              </a:defRPr>
            </a:lvl1pPr>
          </a:lstStyle>
          <a:p>
            <a:r>
              <a:rPr lang="en-US" smtClean="0"/>
              <a:t>Click to edit Master title style</a:t>
            </a:r>
            <a:endParaRPr lang="lt-LT" dirty="0"/>
          </a:p>
        </p:txBody>
      </p:sp>
      <p:sp>
        <p:nvSpPr>
          <p:cNvPr id="4100" name="Rectangle 4"/>
          <p:cNvSpPr>
            <a:spLocks noGrp="1" noChangeArrowheads="1"/>
          </p:cNvSpPr>
          <p:nvPr>
            <p:ph type="subTitle" idx="1"/>
          </p:nvPr>
        </p:nvSpPr>
        <p:spPr>
          <a:xfrm>
            <a:off x="1365250" y="5822950"/>
            <a:ext cx="7524750" cy="809625"/>
          </a:xfrm>
        </p:spPr>
        <p:txBody>
          <a:bodyPr/>
          <a:lstStyle>
            <a:lvl1pPr marL="0" indent="0" algn="r">
              <a:defRPr sz="1800">
                <a:solidFill>
                  <a:srgbClr val="4D4D4D"/>
                </a:solidFill>
                <a:latin typeface="Trebuchet MS" pitchFamily="34" charset="0"/>
              </a:defRPr>
            </a:lvl1pPr>
          </a:lstStyle>
          <a:p>
            <a:r>
              <a:rPr lang="en-US" smtClean="0"/>
              <a:t>Click to edit Master subtitle style</a:t>
            </a:r>
            <a:endParaRPr lang="lt-LT" dirty="0"/>
          </a:p>
        </p:txBody>
      </p:sp>
    </p:spTree>
    <p:extLst>
      <p:ext uri="{BB962C8B-B14F-4D97-AF65-F5344CB8AC3E}">
        <p14:creationId xmlns:p14="http://schemas.microsoft.com/office/powerpoint/2010/main" val="151370274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4625" y="71414"/>
            <a:ext cx="7897837" cy="857256"/>
          </a:xfrm>
          <a:noFill/>
          <a:ln>
            <a:noFill/>
          </a:ln>
        </p:spPr>
        <p:txBody>
          <a:bodyPr/>
          <a:lstStyle>
            <a:lvl1pPr>
              <a:defRPr sz="3200" b="1">
                <a:ln>
                  <a:noFill/>
                </a:ln>
                <a:solidFill>
                  <a:srgbClr val="0C53A8"/>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1">
                <a:solidFill>
                  <a:schemeClr val="bg2">
                    <a:lumMod val="75000"/>
                  </a:schemeClr>
                </a:solidFill>
              </a:defRPr>
            </a:lvl1pPr>
            <a:lvl2pPr>
              <a:defRPr>
                <a:solidFill>
                  <a:srgbClr val="0C53A8"/>
                </a:solidFill>
              </a:defRPr>
            </a:lvl2pPr>
            <a:lvl3pPr>
              <a:defRPr>
                <a:solidFill>
                  <a:schemeClr val="bg2">
                    <a:lumMod val="75000"/>
                  </a:schemeClr>
                </a:solidFill>
              </a:defRPr>
            </a:lvl3pPr>
            <a:lvl4pPr>
              <a:defRPr>
                <a:solidFill>
                  <a:schemeClr val="bg2">
                    <a:lumMod val="75000"/>
                  </a:schemeClr>
                </a:solidFill>
              </a:defRPr>
            </a:lvl4pPr>
            <a:lvl5pPr>
              <a:defRPr>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7"/>
          <p:cNvSpPr>
            <a:spLocks noGrp="1" noChangeArrowheads="1"/>
          </p:cNvSpPr>
          <p:nvPr>
            <p:ph type="sldNum" sz="quarter" idx="10"/>
          </p:nvPr>
        </p:nvSpPr>
        <p:spPr/>
        <p:txBody>
          <a:bodyPr/>
          <a:lstStyle>
            <a:lvl1pPr>
              <a:defRPr/>
            </a:lvl1pPr>
          </a:lstStyle>
          <a:p>
            <a:pPr>
              <a:defRPr/>
            </a:pPr>
            <a:fld id="{E000D674-7DD0-4446-BE0C-FF4716230958}" type="slidenum">
              <a:rPr lang="lt-LT"/>
              <a:pPr>
                <a:defRPr/>
              </a:pPr>
              <a:t>‹#›</a:t>
            </a:fld>
            <a:endParaRPr lang="lt-LT"/>
          </a:p>
        </p:txBody>
      </p:sp>
    </p:spTree>
    <p:extLst>
      <p:ext uri="{BB962C8B-B14F-4D97-AF65-F5344CB8AC3E}">
        <p14:creationId xmlns:p14="http://schemas.microsoft.com/office/powerpoint/2010/main" val="114019151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p:txBody>
          <a:bodyPr/>
          <a:lstStyle>
            <a:lvl1pPr>
              <a:defRPr/>
            </a:lvl1pPr>
          </a:lstStyle>
          <a:p>
            <a:pPr>
              <a:defRPr/>
            </a:pPr>
            <a:fld id="{F12421DA-DF58-4B37-92E2-47C2A716214B}" type="slidenum">
              <a:rPr lang="lt-LT"/>
              <a:pPr>
                <a:defRPr/>
              </a:pPr>
              <a:t>‹#›</a:t>
            </a:fld>
            <a:endParaRPr lang="lt-LT"/>
          </a:p>
        </p:txBody>
      </p:sp>
    </p:spTree>
    <p:extLst>
      <p:ext uri="{BB962C8B-B14F-4D97-AF65-F5344CB8AC3E}">
        <p14:creationId xmlns:p14="http://schemas.microsoft.com/office/powerpoint/2010/main" val="113548127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74625" y="928670"/>
            <a:ext cx="4281488" cy="52038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8513" y="928669"/>
            <a:ext cx="4281487" cy="5203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460375" y="6251575"/>
            <a:ext cx="2127250" cy="476250"/>
          </a:xfrm>
          <a:prstGeom prst="rect">
            <a:avLst/>
          </a:prstGeom>
        </p:spPr>
        <p:txBody>
          <a:bodyPr/>
          <a:lstStyle>
            <a:lvl1pPr eaLnBrk="0" hangingPunct="0">
              <a:defRPr/>
            </a:lvl1pPr>
          </a:lstStyle>
          <a:p>
            <a:pPr>
              <a:spcBef>
                <a:spcPct val="0"/>
              </a:spcBef>
              <a:defRPr/>
            </a:pPr>
            <a:endParaRPr lang="lt-LT" sz="1800">
              <a:solidFill>
                <a:srgbClr val="000000"/>
              </a:solidFill>
              <a:latin typeface="Arial" pitchFamily="34" charset="0"/>
              <a:cs typeface="Times New Roman" pitchFamily="18" charset="0"/>
            </a:endParaRPr>
          </a:p>
        </p:txBody>
      </p:sp>
      <p:sp>
        <p:nvSpPr>
          <p:cNvPr id="6" name="Rectangle 6"/>
          <p:cNvSpPr>
            <a:spLocks noGrp="1" noChangeArrowheads="1"/>
          </p:cNvSpPr>
          <p:nvPr>
            <p:ph type="ftr" sz="quarter" idx="11"/>
          </p:nvPr>
        </p:nvSpPr>
        <p:spPr>
          <a:xfrm>
            <a:off x="3127375" y="6251575"/>
            <a:ext cx="2889250" cy="476250"/>
          </a:xfrm>
          <a:prstGeom prst="rect">
            <a:avLst/>
          </a:prstGeom>
        </p:spPr>
        <p:txBody>
          <a:bodyPr/>
          <a:lstStyle>
            <a:lvl1pPr eaLnBrk="0" hangingPunct="0">
              <a:defRPr smtClean="0"/>
            </a:lvl1pPr>
          </a:lstStyle>
          <a:p>
            <a:pPr>
              <a:spcBef>
                <a:spcPct val="0"/>
              </a:spcBef>
              <a:defRPr/>
            </a:pPr>
            <a:r>
              <a:rPr lang="lt-LT" sz="1800">
                <a:solidFill>
                  <a:srgbClr val="000000"/>
                </a:solidFill>
                <a:latin typeface="Arial" pitchFamily="34" charset="0"/>
                <a:cs typeface="Times New Roman" pitchFamily="18" charset="0"/>
              </a:rPr>
              <a:t>Presented at OOP 2010 Vendor Track © 2010 No Magic, Inc.</a:t>
            </a:r>
          </a:p>
        </p:txBody>
      </p:sp>
      <p:sp>
        <p:nvSpPr>
          <p:cNvPr id="7" name="Rectangle 7"/>
          <p:cNvSpPr>
            <a:spLocks noGrp="1" noChangeArrowheads="1"/>
          </p:cNvSpPr>
          <p:nvPr>
            <p:ph type="sldNum" sz="quarter" idx="12"/>
          </p:nvPr>
        </p:nvSpPr>
        <p:spPr>
          <a:xfrm>
            <a:off x="6786563" y="6286500"/>
            <a:ext cx="2127250" cy="357188"/>
          </a:xfrm>
        </p:spPr>
        <p:txBody>
          <a:bodyPr/>
          <a:lstStyle>
            <a:lvl1pPr>
              <a:defRPr smtClean="0"/>
            </a:lvl1pPr>
          </a:lstStyle>
          <a:p>
            <a:pPr>
              <a:defRPr/>
            </a:pPr>
            <a:fld id="{2813EB0B-EF3C-43F6-B0D0-1B12B8A27F7C}" type="slidenum">
              <a:rPr lang="lt-LT"/>
              <a:pPr>
                <a:defRPr/>
              </a:pPr>
              <a:t>‹#›</a:t>
            </a:fld>
            <a:endParaRPr lang="lt-LT"/>
          </a:p>
        </p:txBody>
      </p:sp>
    </p:spTree>
    <p:extLst>
      <p:ext uri="{BB962C8B-B14F-4D97-AF65-F5344CB8AC3E}">
        <p14:creationId xmlns:p14="http://schemas.microsoft.com/office/powerpoint/2010/main" val="321900266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xfrm>
            <a:off x="460375" y="6251575"/>
            <a:ext cx="2127250" cy="476250"/>
          </a:xfrm>
          <a:prstGeom prst="rect">
            <a:avLst/>
          </a:prstGeom>
        </p:spPr>
        <p:txBody>
          <a:bodyPr/>
          <a:lstStyle>
            <a:lvl1pPr eaLnBrk="0" hangingPunct="0">
              <a:defRPr/>
            </a:lvl1pPr>
          </a:lstStyle>
          <a:p>
            <a:pPr>
              <a:spcBef>
                <a:spcPct val="0"/>
              </a:spcBef>
              <a:defRPr/>
            </a:pPr>
            <a:endParaRPr lang="lt-LT" sz="1800">
              <a:solidFill>
                <a:srgbClr val="000000"/>
              </a:solidFill>
              <a:latin typeface="Arial" pitchFamily="34" charset="0"/>
              <a:cs typeface="Times New Roman" pitchFamily="18" charset="0"/>
            </a:endParaRPr>
          </a:p>
        </p:txBody>
      </p:sp>
      <p:sp>
        <p:nvSpPr>
          <p:cNvPr id="8" name="Rectangle 6"/>
          <p:cNvSpPr>
            <a:spLocks noGrp="1" noChangeArrowheads="1"/>
          </p:cNvSpPr>
          <p:nvPr>
            <p:ph type="ftr" sz="quarter" idx="11"/>
          </p:nvPr>
        </p:nvSpPr>
        <p:spPr>
          <a:xfrm>
            <a:off x="3127375" y="6251575"/>
            <a:ext cx="2889250" cy="476250"/>
          </a:xfrm>
          <a:prstGeom prst="rect">
            <a:avLst/>
          </a:prstGeom>
        </p:spPr>
        <p:txBody>
          <a:bodyPr/>
          <a:lstStyle>
            <a:lvl1pPr eaLnBrk="0" hangingPunct="0">
              <a:defRPr smtClean="0"/>
            </a:lvl1pPr>
          </a:lstStyle>
          <a:p>
            <a:pPr>
              <a:spcBef>
                <a:spcPct val="0"/>
              </a:spcBef>
              <a:defRPr/>
            </a:pPr>
            <a:r>
              <a:rPr lang="lt-LT" sz="1800">
                <a:solidFill>
                  <a:srgbClr val="000000"/>
                </a:solidFill>
                <a:latin typeface="Arial" pitchFamily="34" charset="0"/>
                <a:cs typeface="Times New Roman" pitchFamily="18" charset="0"/>
              </a:rPr>
              <a:t>Presented at OOP 2010 Vendor Track © 2010 No Magic, Inc.</a:t>
            </a:r>
          </a:p>
        </p:txBody>
      </p:sp>
      <p:sp>
        <p:nvSpPr>
          <p:cNvPr id="9" name="Rectangle 7"/>
          <p:cNvSpPr>
            <a:spLocks noGrp="1" noChangeArrowheads="1"/>
          </p:cNvSpPr>
          <p:nvPr>
            <p:ph type="sldNum" sz="quarter" idx="12"/>
          </p:nvPr>
        </p:nvSpPr>
        <p:spPr>
          <a:xfrm>
            <a:off x="6786563" y="6286500"/>
            <a:ext cx="2127250" cy="357188"/>
          </a:xfrm>
        </p:spPr>
        <p:txBody>
          <a:bodyPr/>
          <a:lstStyle>
            <a:lvl1pPr>
              <a:defRPr smtClean="0"/>
            </a:lvl1pPr>
          </a:lstStyle>
          <a:p>
            <a:pPr>
              <a:defRPr/>
            </a:pPr>
            <a:fld id="{2011526D-36C0-460D-8ED7-9F1552112F79}" type="slidenum">
              <a:rPr lang="lt-LT"/>
              <a:pPr>
                <a:defRPr/>
              </a:pPr>
              <a:t>‹#›</a:t>
            </a:fld>
            <a:endParaRPr lang="lt-LT"/>
          </a:p>
        </p:txBody>
      </p:sp>
    </p:spTree>
    <p:extLst>
      <p:ext uri="{BB962C8B-B14F-4D97-AF65-F5344CB8AC3E}">
        <p14:creationId xmlns:p14="http://schemas.microsoft.com/office/powerpoint/2010/main" val="170206652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7"/>
          <p:cNvSpPr>
            <a:spLocks noGrp="1" noChangeArrowheads="1"/>
          </p:cNvSpPr>
          <p:nvPr>
            <p:ph type="sldNum" sz="quarter" idx="10"/>
          </p:nvPr>
        </p:nvSpPr>
        <p:spPr/>
        <p:txBody>
          <a:bodyPr/>
          <a:lstStyle>
            <a:lvl1pPr>
              <a:defRPr/>
            </a:lvl1pPr>
          </a:lstStyle>
          <a:p>
            <a:pPr>
              <a:defRPr/>
            </a:pPr>
            <a:fld id="{AB5EFFC2-A89D-4855-A445-C75C13FACB4A}" type="slidenum">
              <a:rPr lang="lt-LT"/>
              <a:pPr>
                <a:defRPr/>
              </a:pPr>
              <a:t>‹#›</a:t>
            </a:fld>
            <a:endParaRPr lang="lt-LT"/>
          </a:p>
        </p:txBody>
      </p:sp>
    </p:spTree>
    <p:extLst>
      <p:ext uri="{BB962C8B-B14F-4D97-AF65-F5344CB8AC3E}">
        <p14:creationId xmlns:p14="http://schemas.microsoft.com/office/powerpoint/2010/main" val="382466255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p:txBody>
          <a:bodyPr/>
          <a:lstStyle>
            <a:lvl1pPr>
              <a:defRPr/>
            </a:lvl1pPr>
          </a:lstStyle>
          <a:p>
            <a:pPr>
              <a:defRPr/>
            </a:pPr>
            <a:fld id="{C9BA3136-1C17-4305-9815-D73090B87C3B}" type="slidenum">
              <a:rPr lang="lt-LT"/>
              <a:pPr>
                <a:defRPr/>
              </a:pPr>
              <a:t>‹#›</a:t>
            </a:fld>
            <a:endParaRPr lang="lt-LT"/>
          </a:p>
        </p:txBody>
      </p:sp>
    </p:spTree>
    <p:extLst>
      <p:ext uri="{BB962C8B-B14F-4D97-AF65-F5344CB8AC3E}">
        <p14:creationId xmlns:p14="http://schemas.microsoft.com/office/powerpoint/2010/main" val="222187733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460375" y="6251575"/>
            <a:ext cx="2127250" cy="476250"/>
          </a:xfrm>
          <a:prstGeom prst="rect">
            <a:avLst/>
          </a:prstGeom>
        </p:spPr>
        <p:txBody>
          <a:bodyPr/>
          <a:lstStyle>
            <a:lvl1pPr eaLnBrk="0" hangingPunct="0">
              <a:defRPr/>
            </a:lvl1pPr>
          </a:lstStyle>
          <a:p>
            <a:pPr>
              <a:spcBef>
                <a:spcPct val="0"/>
              </a:spcBef>
              <a:defRPr/>
            </a:pPr>
            <a:endParaRPr lang="lt-LT" sz="1800">
              <a:solidFill>
                <a:srgbClr val="000000"/>
              </a:solidFill>
              <a:latin typeface="Arial" pitchFamily="34" charset="0"/>
              <a:cs typeface="Times New Roman" pitchFamily="18" charset="0"/>
            </a:endParaRPr>
          </a:p>
        </p:txBody>
      </p:sp>
      <p:sp>
        <p:nvSpPr>
          <p:cNvPr id="6" name="Rectangle 6"/>
          <p:cNvSpPr>
            <a:spLocks noGrp="1" noChangeArrowheads="1"/>
          </p:cNvSpPr>
          <p:nvPr>
            <p:ph type="ftr" sz="quarter" idx="11"/>
          </p:nvPr>
        </p:nvSpPr>
        <p:spPr>
          <a:xfrm>
            <a:off x="3127375" y="6251575"/>
            <a:ext cx="2889250" cy="476250"/>
          </a:xfrm>
          <a:prstGeom prst="rect">
            <a:avLst/>
          </a:prstGeom>
        </p:spPr>
        <p:txBody>
          <a:bodyPr/>
          <a:lstStyle>
            <a:lvl1pPr eaLnBrk="0" hangingPunct="0">
              <a:defRPr smtClean="0"/>
            </a:lvl1pPr>
          </a:lstStyle>
          <a:p>
            <a:pPr>
              <a:spcBef>
                <a:spcPct val="0"/>
              </a:spcBef>
              <a:defRPr/>
            </a:pPr>
            <a:r>
              <a:rPr lang="lt-LT" sz="1800">
                <a:solidFill>
                  <a:srgbClr val="000000"/>
                </a:solidFill>
                <a:latin typeface="Arial" pitchFamily="34" charset="0"/>
                <a:cs typeface="Times New Roman" pitchFamily="18" charset="0"/>
              </a:rPr>
              <a:t>Presented at OOP 2010 Vendor Track © 2010 No Magic, Inc.</a:t>
            </a:r>
          </a:p>
        </p:txBody>
      </p:sp>
      <p:sp>
        <p:nvSpPr>
          <p:cNvPr id="7" name="Rectangle 7"/>
          <p:cNvSpPr>
            <a:spLocks noGrp="1" noChangeArrowheads="1"/>
          </p:cNvSpPr>
          <p:nvPr>
            <p:ph type="sldNum" sz="quarter" idx="12"/>
          </p:nvPr>
        </p:nvSpPr>
        <p:spPr>
          <a:xfrm>
            <a:off x="6786563" y="6286500"/>
            <a:ext cx="2127250" cy="357188"/>
          </a:xfrm>
        </p:spPr>
        <p:txBody>
          <a:bodyPr/>
          <a:lstStyle>
            <a:lvl1pPr>
              <a:defRPr smtClean="0"/>
            </a:lvl1pPr>
          </a:lstStyle>
          <a:p>
            <a:pPr>
              <a:defRPr/>
            </a:pPr>
            <a:fld id="{1929226C-3BEB-4B5D-AA08-F23AD0CA3729}" type="slidenum">
              <a:rPr lang="lt-LT"/>
              <a:pPr>
                <a:defRPr/>
              </a:pPr>
              <a:t>‹#›</a:t>
            </a:fld>
            <a:endParaRPr lang="lt-LT"/>
          </a:p>
        </p:txBody>
      </p:sp>
    </p:spTree>
    <p:extLst>
      <p:ext uri="{BB962C8B-B14F-4D97-AF65-F5344CB8AC3E}">
        <p14:creationId xmlns:p14="http://schemas.microsoft.com/office/powerpoint/2010/main" val="154415441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460375" y="6251575"/>
            <a:ext cx="2127250" cy="476250"/>
          </a:xfrm>
          <a:prstGeom prst="rect">
            <a:avLst/>
          </a:prstGeom>
        </p:spPr>
        <p:txBody>
          <a:bodyPr/>
          <a:lstStyle>
            <a:lvl1pPr eaLnBrk="0" hangingPunct="0">
              <a:defRPr/>
            </a:lvl1pPr>
          </a:lstStyle>
          <a:p>
            <a:pPr>
              <a:spcBef>
                <a:spcPct val="0"/>
              </a:spcBef>
              <a:defRPr/>
            </a:pPr>
            <a:endParaRPr lang="lt-LT" sz="1800">
              <a:solidFill>
                <a:srgbClr val="000000"/>
              </a:solidFill>
              <a:latin typeface="Arial" pitchFamily="34" charset="0"/>
              <a:cs typeface="Times New Roman" pitchFamily="18" charset="0"/>
            </a:endParaRPr>
          </a:p>
        </p:txBody>
      </p:sp>
      <p:sp>
        <p:nvSpPr>
          <p:cNvPr id="6" name="Rectangle 6"/>
          <p:cNvSpPr>
            <a:spLocks noGrp="1" noChangeArrowheads="1"/>
          </p:cNvSpPr>
          <p:nvPr>
            <p:ph type="ftr" sz="quarter" idx="11"/>
          </p:nvPr>
        </p:nvSpPr>
        <p:spPr>
          <a:xfrm>
            <a:off x="3127375" y="6251575"/>
            <a:ext cx="2889250" cy="476250"/>
          </a:xfrm>
          <a:prstGeom prst="rect">
            <a:avLst/>
          </a:prstGeom>
        </p:spPr>
        <p:txBody>
          <a:bodyPr/>
          <a:lstStyle>
            <a:lvl1pPr eaLnBrk="0" hangingPunct="0">
              <a:defRPr smtClean="0"/>
            </a:lvl1pPr>
          </a:lstStyle>
          <a:p>
            <a:pPr>
              <a:spcBef>
                <a:spcPct val="0"/>
              </a:spcBef>
              <a:defRPr/>
            </a:pPr>
            <a:r>
              <a:rPr lang="lt-LT" sz="1800">
                <a:solidFill>
                  <a:srgbClr val="000000"/>
                </a:solidFill>
                <a:latin typeface="Arial" pitchFamily="34" charset="0"/>
                <a:cs typeface="Times New Roman" pitchFamily="18" charset="0"/>
              </a:rPr>
              <a:t>Presented at OOP 2010 Vendor Track © 2010 No Magic, Inc.</a:t>
            </a:r>
          </a:p>
        </p:txBody>
      </p:sp>
      <p:sp>
        <p:nvSpPr>
          <p:cNvPr id="7" name="Rectangle 7"/>
          <p:cNvSpPr>
            <a:spLocks noGrp="1" noChangeArrowheads="1"/>
          </p:cNvSpPr>
          <p:nvPr>
            <p:ph type="sldNum" sz="quarter" idx="12"/>
          </p:nvPr>
        </p:nvSpPr>
        <p:spPr>
          <a:xfrm>
            <a:off x="6786563" y="6286500"/>
            <a:ext cx="2127250" cy="357188"/>
          </a:xfrm>
        </p:spPr>
        <p:txBody>
          <a:bodyPr/>
          <a:lstStyle>
            <a:lvl1pPr>
              <a:defRPr smtClean="0"/>
            </a:lvl1pPr>
          </a:lstStyle>
          <a:p>
            <a:pPr>
              <a:defRPr/>
            </a:pPr>
            <a:fld id="{E4397E1A-8759-45B3-AA50-6D2F2F23FDED}" type="slidenum">
              <a:rPr lang="lt-LT"/>
              <a:pPr>
                <a:defRPr/>
              </a:pPr>
              <a:t>‹#›</a:t>
            </a:fld>
            <a:endParaRPr lang="lt-LT"/>
          </a:p>
        </p:txBody>
      </p:sp>
    </p:spTree>
    <p:extLst>
      <p:ext uri="{BB962C8B-B14F-4D97-AF65-F5344CB8AC3E}">
        <p14:creationId xmlns:p14="http://schemas.microsoft.com/office/powerpoint/2010/main" val="4173839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460375" y="6251575"/>
            <a:ext cx="2127250" cy="476250"/>
          </a:xfrm>
          <a:prstGeom prst="rect">
            <a:avLst/>
          </a:prstGeom>
        </p:spPr>
        <p:txBody>
          <a:bodyPr/>
          <a:lstStyle>
            <a:lvl1pPr eaLnBrk="0" hangingPunct="0">
              <a:defRPr/>
            </a:lvl1pPr>
          </a:lstStyle>
          <a:p>
            <a:pPr>
              <a:spcBef>
                <a:spcPct val="0"/>
              </a:spcBef>
              <a:defRPr/>
            </a:pPr>
            <a:endParaRPr lang="lt-LT" sz="1800">
              <a:solidFill>
                <a:srgbClr val="000000"/>
              </a:solidFill>
              <a:latin typeface="Arial" pitchFamily="34" charset="0"/>
              <a:cs typeface="Times New Roman" pitchFamily="18" charset="0"/>
            </a:endParaRPr>
          </a:p>
        </p:txBody>
      </p:sp>
      <p:sp>
        <p:nvSpPr>
          <p:cNvPr id="5" name="Rectangle 6"/>
          <p:cNvSpPr>
            <a:spLocks noGrp="1" noChangeArrowheads="1"/>
          </p:cNvSpPr>
          <p:nvPr>
            <p:ph type="ftr" sz="quarter" idx="11"/>
          </p:nvPr>
        </p:nvSpPr>
        <p:spPr>
          <a:xfrm>
            <a:off x="3127375" y="6251575"/>
            <a:ext cx="2889250" cy="476250"/>
          </a:xfrm>
          <a:prstGeom prst="rect">
            <a:avLst/>
          </a:prstGeom>
        </p:spPr>
        <p:txBody>
          <a:bodyPr/>
          <a:lstStyle>
            <a:lvl1pPr eaLnBrk="0" hangingPunct="0">
              <a:defRPr smtClean="0"/>
            </a:lvl1pPr>
          </a:lstStyle>
          <a:p>
            <a:pPr>
              <a:spcBef>
                <a:spcPct val="0"/>
              </a:spcBef>
              <a:defRPr/>
            </a:pPr>
            <a:r>
              <a:rPr lang="lt-LT" sz="1800">
                <a:solidFill>
                  <a:srgbClr val="000000"/>
                </a:solidFill>
                <a:latin typeface="Arial" pitchFamily="34" charset="0"/>
                <a:cs typeface="Times New Roman" pitchFamily="18" charset="0"/>
              </a:rPr>
              <a:t>Presented at OOP 2010 Vendor Track © 2010 No Magic, Inc.</a:t>
            </a:r>
          </a:p>
        </p:txBody>
      </p:sp>
      <p:sp>
        <p:nvSpPr>
          <p:cNvPr id="6" name="Rectangle 7"/>
          <p:cNvSpPr>
            <a:spLocks noGrp="1" noChangeArrowheads="1"/>
          </p:cNvSpPr>
          <p:nvPr>
            <p:ph type="sldNum" sz="quarter" idx="12"/>
          </p:nvPr>
        </p:nvSpPr>
        <p:spPr>
          <a:xfrm>
            <a:off x="6786563" y="6286500"/>
            <a:ext cx="2127250" cy="357188"/>
          </a:xfrm>
        </p:spPr>
        <p:txBody>
          <a:bodyPr/>
          <a:lstStyle>
            <a:lvl1pPr>
              <a:defRPr smtClean="0"/>
            </a:lvl1pPr>
          </a:lstStyle>
          <a:p>
            <a:pPr>
              <a:defRPr/>
            </a:pPr>
            <a:fld id="{53A3A96A-2217-4E62-AE0F-438143F75CA4}" type="slidenum">
              <a:rPr lang="lt-LT"/>
              <a:pPr>
                <a:defRPr/>
              </a:pPr>
              <a:t>‹#›</a:t>
            </a:fld>
            <a:endParaRPr lang="lt-LT"/>
          </a:p>
        </p:txBody>
      </p:sp>
    </p:spTree>
    <p:extLst>
      <p:ext uri="{BB962C8B-B14F-4D97-AF65-F5344CB8AC3E}">
        <p14:creationId xmlns:p14="http://schemas.microsoft.com/office/powerpoint/2010/main" val="173610009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1950" y="47625"/>
            <a:ext cx="2178050" cy="6084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4625" y="47625"/>
            <a:ext cx="6384925" cy="6084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460375" y="6251575"/>
            <a:ext cx="2127250" cy="476250"/>
          </a:xfrm>
          <a:prstGeom prst="rect">
            <a:avLst/>
          </a:prstGeom>
        </p:spPr>
        <p:txBody>
          <a:bodyPr/>
          <a:lstStyle>
            <a:lvl1pPr eaLnBrk="0" hangingPunct="0">
              <a:defRPr/>
            </a:lvl1pPr>
          </a:lstStyle>
          <a:p>
            <a:pPr>
              <a:spcBef>
                <a:spcPct val="0"/>
              </a:spcBef>
              <a:defRPr/>
            </a:pPr>
            <a:endParaRPr lang="lt-LT" sz="1800">
              <a:solidFill>
                <a:srgbClr val="000000"/>
              </a:solidFill>
              <a:latin typeface="Arial" pitchFamily="34" charset="0"/>
              <a:cs typeface="Times New Roman" pitchFamily="18" charset="0"/>
            </a:endParaRPr>
          </a:p>
        </p:txBody>
      </p:sp>
      <p:sp>
        <p:nvSpPr>
          <p:cNvPr id="5" name="Rectangle 6"/>
          <p:cNvSpPr>
            <a:spLocks noGrp="1" noChangeArrowheads="1"/>
          </p:cNvSpPr>
          <p:nvPr>
            <p:ph type="ftr" sz="quarter" idx="11"/>
          </p:nvPr>
        </p:nvSpPr>
        <p:spPr>
          <a:xfrm>
            <a:off x="3127375" y="6251575"/>
            <a:ext cx="2889250" cy="476250"/>
          </a:xfrm>
          <a:prstGeom prst="rect">
            <a:avLst/>
          </a:prstGeom>
        </p:spPr>
        <p:txBody>
          <a:bodyPr/>
          <a:lstStyle>
            <a:lvl1pPr eaLnBrk="0" hangingPunct="0">
              <a:defRPr smtClean="0"/>
            </a:lvl1pPr>
          </a:lstStyle>
          <a:p>
            <a:pPr>
              <a:spcBef>
                <a:spcPct val="0"/>
              </a:spcBef>
              <a:defRPr/>
            </a:pPr>
            <a:r>
              <a:rPr lang="lt-LT" sz="1800">
                <a:solidFill>
                  <a:srgbClr val="000000"/>
                </a:solidFill>
                <a:latin typeface="Arial" pitchFamily="34" charset="0"/>
                <a:cs typeface="Times New Roman" pitchFamily="18" charset="0"/>
              </a:rPr>
              <a:t>Presented at OOP 2010 Vendor Track © 2010 No Magic, Inc.</a:t>
            </a:r>
          </a:p>
        </p:txBody>
      </p:sp>
      <p:sp>
        <p:nvSpPr>
          <p:cNvPr id="6" name="Rectangle 7"/>
          <p:cNvSpPr>
            <a:spLocks noGrp="1" noChangeArrowheads="1"/>
          </p:cNvSpPr>
          <p:nvPr>
            <p:ph type="sldNum" sz="quarter" idx="12"/>
          </p:nvPr>
        </p:nvSpPr>
        <p:spPr>
          <a:xfrm>
            <a:off x="6786563" y="6286500"/>
            <a:ext cx="2127250" cy="357188"/>
          </a:xfrm>
        </p:spPr>
        <p:txBody>
          <a:bodyPr/>
          <a:lstStyle>
            <a:lvl1pPr>
              <a:defRPr smtClean="0"/>
            </a:lvl1pPr>
          </a:lstStyle>
          <a:p>
            <a:pPr>
              <a:defRPr/>
            </a:pPr>
            <a:fld id="{9D84551D-1751-4071-943C-C6FCCFC6D0E6}" type="slidenum">
              <a:rPr lang="lt-LT"/>
              <a:pPr>
                <a:defRPr/>
              </a:pPr>
              <a:t>‹#›</a:t>
            </a:fld>
            <a:endParaRPr lang="lt-LT"/>
          </a:p>
        </p:txBody>
      </p:sp>
    </p:spTree>
    <p:extLst>
      <p:ext uri="{BB962C8B-B14F-4D97-AF65-F5344CB8AC3E}">
        <p14:creationId xmlns:p14="http://schemas.microsoft.com/office/powerpoint/2010/main" val="383983243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815BFF-6237-4DAC-BA69-13D5958E3C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4157700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3"/>
          <p:cNvSpPr>
            <a:spLocks noGrp="1" noChangeArrowheads="1"/>
          </p:cNvSpPr>
          <p:nvPr>
            <p:ph type="title"/>
          </p:nvPr>
        </p:nvSpPr>
        <p:spPr bwMode="auto">
          <a:xfrm>
            <a:off x="174625" y="142855"/>
            <a:ext cx="7969275" cy="785815"/>
          </a:xfrm>
          <a:prstGeom prst="rect">
            <a:avLst/>
          </a:prstGeom>
          <a:noFill/>
          <a:ln w="9525">
            <a:noFill/>
            <a:miter lim="800000"/>
            <a:headEnd/>
            <a:tailEnd/>
          </a:ln>
        </p:spPr>
        <p:txBody>
          <a:bodyPr/>
          <a:lstStyle/>
          <a:p>
            <a:pPr lvl="0"/>
            <a:r>
              <a:rPr lang="en-US" smtClean="0"/>
              <a:t>Click to edit Master title style</a:t>
            </a:r>
            <a:endParaRPr lang="lt-LT" dirty="0" smtClean="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2CB866C-4E72-4287-BC86-928FCB11BF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5100278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6C4E109-89DF-4045-9AB2-C0BABFED09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81446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BBACC96-23FB-4B6E-BB33-BA61C0774E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545387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2C05163-EAB7-4313-B7B9-34E393DF8FC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840165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1B5FA55-E2B0-4DD4-A995-EA9C79B1C9E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2118925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86732B2-7157-42DB-B9CE-2E1949B89B9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5037961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E06A33C-0D93-4986-8107-A67444DE7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9929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071546"/>
            <a:ext cx="8472518" cy="51974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3"/>
          <p:cNvSpPr>
            <a:spLocks noGrp="1" noChangeArrowheads="1"/>
          </p:cNvSpPr>
          <p:nvPr>
            <p:ph type="title"/>
          </p:nvPr>
        </p:nvSpPr>
        <p:spPr bwMode="auto">
          <a:xfrm>
            <a:off x="174625" y="142855"/>
            <a:ext cx="7969275" cy="785815"/>
          </a:xfrm>
          <a:prstGeom prst="rect">
            <a:avLst/>
          </a:prstGeom>
          <a:noFill/>
          <a:ln w="9525">
            <a:noFill/>
            <a:miter lim="800000"/>
            <a:headEnd/>
            <a:tailEnd/>
          </a:ln>
        </p:spPr>
        <p:txBody>
          <a:bodyPr vert="horz" wrap="square" lIns="91368" tIns="45684" rIns="91368" bIns="45684" numCol="1" anchor="ctr" anchorCtr="0" compatLnSpc="1">
            <a:prstTxWarp prst="textNoShape">
              <a:avLst/>
            </a:prstTxWarp>
          </a:bodyPr>
          <a:lstStyle/>
          <a:p>
            <a:pPr lvl="0"/>
            <a:r>
              <a:rPr lang="en-US" dirty="0" smtClean="0"/>
              <a:t>Click to edit Master title style</a:t>
            </a:r>
            <a:endParaRPr lang="lt-LT" dirty="0" smtClean="0"/>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F85CB1C-586B-48E4-8162-0278B86B42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8473642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B0CC7A-9621-4DBD-915C-6246275A533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7570013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C3B506-9CF1-4245-9909-9966212D44F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6612782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815BFF-6237-4DAC-BA69-13D5958E3C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3092871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3"/>
          <p:cNvSpPr>
            <a:spLocks noGrp="1" noChangeArrowheads="1"/>
          </p:cNvSpPr>
          <p:nvPr>
            <p:ph type="title"/>
          </p:nvPr>
        </p:nvSpPr>
        <p:spPr bwMode="auto">
          <a:xfrm>
            <a:off x="174625" y="142855"/>
            <a:ext cx="7969275" cy="785815"/>
          </a:xfrm>
          <a:prstGeom prst="rect">
            <a:avLst/>
          </a:prstGeom>
          <a:noFill/>
          <a:ln w="9525">
            <a:noFill/>
            <a:miter lim="800000"/>
            <a:headEnd/>
            <a:tailEnd/>
          </a:ln>
        </p:spPr>
        <p:txBody>
          <a:bodyPr/>
          <a:lstStyle/>
          <a:p>
            <a:pPr lvl="0"/>
            <a:r>
              <a:rPr lang="en-US" smtClean="0"/>
              <a:t>Click to edit Master title style</a:t>
            </a:r>
            <a:endParaRPr lang="lt-LT" dirty="0" smtClean="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2CB866C-4E72-4287-BC86-928FCB11BF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887467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6C4E109-89DF-4045-9AB2-C0BABFED09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229857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BBACC96-23FB-4B6E-BB33-BA61C0774E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9117270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2C05163-EAB7-4313-B7B9-34E393DF8FC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338689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1B5FA55-E2B0-4DD4-A995-EA9C79B1C9E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459086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86732B2-7157-42DB-B9CE-2E1949B89B9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609651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E06A33C-0D93-4986-8107-A67444DE7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562184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F85CB1C-586B-48E4-8162-0278B86B42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184778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B0CC7A-9621-4DBD-915C-6246275A533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309757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C3B506-9CF1-4245-9909-9966212D44F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1678798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815BFF-6237-4DAC-BA69-13D5958E3C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8990030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3"/>
          <p:cNvSpPr>
            <a:spLocks noGrp="1" noChangeArrowheads="1"/>
          </p:cNvSpPr>
          <p:nvPr>
            <p:ph type="title"/>
          </p:nvPr>
        </p:nvSpPr>
        <p:spPr bwMode="auto">
          <a:xfrm>
            <a:off x="174625" y="142855"/>
            <a:ext cx="7969275" cy="785815"/>
          </a:xfrm>
          <a:prstGeom prst="rect">
            <a:avLst/>
          </a:prstGeom>
          <a:noFill/>
          <a:ln w="9525">
            <a:noFill/>
            <a:miter lim="800000"/>
            <a:headEnd/>
            <a:tailEnd/>
          </a:ln>
        </p:spPr>
        <p:txBody>
          <a:bodyPr/>
          <a:lstStyle/>
          <a:p>
            <a:pPr lvl="0"/>
            <a:r>
              <a:rPr lang="en-US" smtClean="0"/>
              <a:t>Click to edit Master title style</a:t>
            </a:r>
            <a:endParaRPr lang="lt-LT" dirty="0" smtClean="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2CB866C-4E72-4287-BC86-928FCB11BF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5965196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6C4E109-89DF-4045-9AB2-C0BABFED09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42176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BBACC96-23FB-4B6E-BB33-BA61C0774E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901345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2C05163-EAB7-4313-B7B9-34E393DF8FC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563568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1B5FA55-E2B0-4DD4-A995-EA9C79B1C9E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9177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86732B2-7157-42DB-B9CE-2E1949B89B9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040477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E06A33C-0D93-4986-8107-A67444DE7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1878119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F85CB1C-586B-48E4-8162-0278B86B42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1945635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B0CC7A-9621-4DBD-915C-6246275A533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9163967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C3B506-9CF1-4245-9909-9966212D44F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0760261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nomagiclogo_RGB_new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 y="5119688"/>
            <a:ext cx="12223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titulinio-fona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1111250" y="5048250"/>
            <a:ext cx="7778750" cy="738188"/>
          </a:xfrm>
        </p:spPr>
        <p:txBody>
          <a:bodyPr/>
          <a:lstStyle>
            <a:lvl1pPr algn="r">
              <a:defRPr sz="3000" b="1">
                <a:solidFill>
                  <a:srgbClr val="828386"/>
                </a:solidFill>
              </a:defRPr>
            </a:lvl1pPr>
          </a:lstStyle>
          <a:p>
            <a:r>
              <a:rPr lang="en-US" smtClean="0"/>
              <a:t>Click to edit Master title style</a:t>
            </a:r>
            <a:endParaRPr lang="lt-LT" dirty="0"/>
          </a:p>
        </p:txBody>
      </p:sp>
      <p:sp>
        <p:nvSpPr>
          <p:cNvPr id="4100" name="Rectangle 4"/>
          <p:cNvSpPr>
            <a:spLocks noGrp="1" noChangeArrowheads="1"/>
          </p:cNvSpPr>
          <p:nvPr>
            <p:ph type="subTitle" idx="1"/>
          </p:nvPr>
        </p:nvSpPr>
        <p:spPr>
          <a:xfrm>
            <a:off x="1365250" y="5822950"/>
            <a:ext cx="7524750" cy="809625"/>
          </a:xfrm>
        </p:spPr>
        <p:txBody>
          <a:bodyPr/>
          <a:lstStyle>
            <a:lvl1pPr marL="0" indent="0" algn="r">
              <a:defRPr sz="1800">
                <a:solidFill>
                  <a:srgbClr val="4D4D4D"/>
                </a:solidFill>
                <a:latin typeface="Trebuchet MS" pitchFamily="34" charset="0"/>
              </a:defRPr>
            </a:lvl1pPr>
          </a:lstStyle>
          <a:p>
            <a:r>
              <a:rPr lang="en-US" smtClean="0"/>
              <a:t>Click to edit Master subtitle style</a:t>
            </a:r>
            <a:endParaRPr lang="lt-LT" dirty="0"/>
          </a:p>
        </p:txBody>
      </p:sp>
    </p:spTree>
    <p:extLst>
      <p:ext uri="{BB962C8B-B14F-4D97-AF65-F5344CB8AC3E}">
        <p14:creationId xmlns:p14="http://schemas.microsoft.com/office/powerpoint/2010/main" val="429043704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bwMode="auto">
          <a:xfrm rot="10800000" flipV="1">
            <a:off x="214313" y="1071563"/>
            <a:ext cx="8715375" cy="0"/>
          </a:xfrm>
          <a:prstGeom prst="line">
            <a:avLst/>
          </a:prstGeom>
          <a:noFill/>
          <a:ln w="6350" cap="flat" cmpd="sng" algn="ctr">
            <a:solidFill>
              <a:schemeClr val="bg2">
                <a:lumMod val="40000"/>
                <a:lumOff val="60000"/>
              </a:schemeClr>
            </a:solidFill>
            <a:prstDash val="solid"/>
            <a:round/>
            <a:headEnd type="none" w="med" len="med"/>
            <a:tailEnd type="none" w="med" len="med"/>
          </a:ln>
          <a:effectLst/>
        </p:spPr>
      </p:cxnSp>
      <p:sp>
        <p:nvSpPr>
          <p:cNvPr id="2" name="Title 1"/>
          <p:cNvSpPr>
            <a:spLocks noGrp="1"/>
          </p:cNvSpPr>
          <p:nvPr>
            <p:ph type="title"/>
          </p:nvPr>
        </p:nvSpPr>
        <p:spPr>
          <a:xfrm>
            <a:off x="174625" y="71414"/>
            <a:ext cx="7897837" cy="857256"/>
          </a:xfrm>
          <a:noFill/>
          <a:ln>
            <a:noFill/>
          </a:ln>
        </p:spPr>
        <p:txBody>
          <a:bodyPr/>
          <a:lstStyle>
            <a:lvl1pPr>
              <a:defRPr sz="3200" b="1">
                <a:ln>
                  <a:noFill/>
                </a:ln>
                <a:solidFill>
                  <a:srgbClr val="0C53A8"/>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1">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7"/>
          <p:cNvSpPr>
            <a:spLocks noGrp="1" noChangeArrowheads="1"/>
          </p:cNvSpPr>
          <p:nvPr>
            <p:ph type="sldNum" sz="quarter" idx="10"/>
          </p:nvPr>
        </p:nvSpPr>
        <p:spPr/>
        <p:txBody>
          <a:bodyPr/>
          <a:lstStyle>
            <a:lvl1pPr algn="ctr">
              <a:defRPr sz="1600" dirty="0">
                <a:solidFill>
                  <a:srgbClr val="FFFFFF">
                    <a:lumMod val="75000"/>
                  </a:srgbClr>
                </a:solidFill>
                <a:latin typeface="Trebuchet MS" pitchFamily="34" charset="0"/>
              </a:defRPr>
            </a:lvl1pPr>
          </a:lstStyle>
          <a:p>
            <a:pPr>
              <a:defRPr/>
            </a:pPr>
            <a:endParaRPr lang="lt-LT"/>
          </a:p>
        </p:txBody>
      </p:sp>
    </p:spTree>
    <p:extLst>
      <p:ext uri="{BB962C8B-B14F-4D97-AF65-F5344CB8AC3E}">
        <p14:creationId xmlns:p14="http://schemas.microsoft.com/office/powerpoint/2010/main" val="256620877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noChangeArrowheads="1"/>
          </p:cNvSpPr>
          <p:nvPr>
            <p:ph type="dt" sz="half" idx="10"/>
          </p:nvPr>
        </p:nvSpPr>
        <p:spPr>
          <a:xfrm>
            <a:off x="460375" y="6251575"/>
            <a:ext cx="2127250" cy="476250"/>
          </a:xfrm>
          <a:prstGeom prst="rect">
            <a:avLst/>
          </a:prstGeom>
        </p:spPr>
        <p:txBody>
          <a:bodyPr/>
          <a:lstStyle>
            <a:lvl1pPr eaLnBrk="0" hangingPunct="0">
              <a:defRPr/>
            </a:lvl1pPr>
          </a:lstStyle>
          <a:p>
            <a:pPr>
              <a:spcBef>
                <a:spcPct val="0"/>
              </a:spcBef>
              <a:defRPr/>
            </a:pPr>
            <a:endParaRPr lang="lt-LT" sz="1800">
              <a:solidFill>
                <a:srgbClr val="000000"/>
              </a:solidFill>
              <a:latin typeface="Arial" pitchFamily="34" charset="0"/>
              <a:cs typeface="Times New Roman" pitchFamily="18" charset="0"/>
            </a:endParaRPr>
          </a:p>
        </p:txBody>
      </p:sp>
      <p:sp>
        <p:nvSpPr>
          <p:cNvPr id="5" name="Footer Placeholder 4"/>
          <p:cNvSpPr>
            <a:spLocks noGrp="1" noChangeArrowheads="1"/>
          </p:cNvSpPr>
          <p:nvPr>
            <p:ph type="ftr" sz="quarter" idx="11"/>
          </p:nvPr>
        </p:nvSpPr>
        <p:spPr>
          <a:xfrm>
            <a:off x="3127375" y="6251575"/>
            <a:ext cx="2889250" cy="476250"/>
          </a:xfrm>
          <a:prstGeom prst="rect">
            <a:avLst/>
          </a:prstGeom>
        </p:spPr>
        <p:txBody>
          <a:bodyPr/>
          <a:lstStyle>
            <a:lvl1pPr eaLnBrk="0" hangingPunct="0">
              <a:defRPr/>
            </a:lvl1pPr>
          </a:lstStyle>
          <a:p>
            <a:pPr>
              <a:spcBef>
                <a:spcPct val="0"/>
              </a:spcBef>
              <a:defRPr/>
            </a:pPr>
            <a:endParaRPr lang="lt-LT" sz="1800">
              <a:solidFill>
                <a:srgbClr val="000000"/>
              </a:solidFill>
              <a:latin typeface="Arial" pitchFamily="34" charset="0"/>
              <a:cs typeface="Times New Roman" pitchFamily="18" charset="0"/>
            </a:endParaRPr>
          </a:p>
        </p:txBody>
      </p:sp>
      <p:sp>
        <p:nvSpPr>
          <p:cNvPr id="6" name="Rectangle 5"/>
          <p:cNvSpPr>
            <a:spLocks noGrp="1" noChangeArrowheads="1"/>
          </p:cNvSpPr>
          <p:nvPr>
            <p:ph type="sldNum" sz="quarter" idx="12"/>
          </p:nvPr>
        </p:nvSpPr>
        <p:spPr>
          <a:xfrm>
            <a:off x="6786563" y="6286500"/>
            <a:ext cx="2127250" cy="357188"/>
          </a:xfrm>
        </p:spPr>
        <p:txBody>
          <a:bodyPr/>
          <a:lstStyle>
            <a:lvl1pPr>
              <a:defRPr/>
            </a:lvl1pPr>
          </a:lstStyle>
          <a:p>
            <a:pPr>
              <a:defRPr/>
            </a:pPr>
            <a:endParaRPr lang="lt-LT"/>
          </a:p>
        </p:txBody>
      </p:sp>
    </p:spTree>
    <p:extLst>
      <p:ext uri="{BB962C8B-B14F-4D97-AF65-F5344CB8AC3E}">
        <p14:creationId xmlns:p14="http://schemas.microsoft.com/office/powerpoint/2010/main" val="320515453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74625" y="928670"/>
            <a:ext cx="4281488" cy="52038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08513" y="928669"/>
            <a:ext cx="4281487" cy="5203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60375" y="6251575"/>
            <a:ext cx="2127250" cy="476250"/>
          </a:xfrm>
          <a:prstGeom prst="rect">
            <a:avLst/>
          </a:prstGeom>
        </p:spPr>
        <p:txBody>
          <a:bodyPr/>
          <a:lstStyle>
            <a:lvl1pPr eaLnBrk="0" hangingPunct="0">
              <a:defRPr/>
            </a:lvl1pPr>
          </a:lstStyle>
          <a:p>
            <a:pPr>
              <a:spcBef>
                <a:spcPct val="0"/>
              </a:spcBef>
              <a:defRPr/>
            </a:pPr>
            <a:endParaRPr lang="lt-LT" sz="1800">
              <a:solidFill>
                <a:srgbClr val="000000"/>
              </a:solidFill>
              <a:latin typeface="Arial" pitchFamily="34" charset="0"/>
              <a:cs typeface="Times New Roman" pitchFamily="18" charset="0"/>
            </a:endParaRPr>
          </a:p>
        </p:txBody>
      </p:sp>
      <p:sp>
        <p:nvSpPr>
          <p:cNvPr id="6" name="Footer Placeholder 5"/>
          <p:cNvSpPr>
            <a:spLocks noGrp="1" noChangeArrowheads="1"/>
          </p:cNvSpPr>
          <p:nvPr>
            <p:ph type="ftr" sz="quarter" idx="11"/>
          </p:nvPr>
        </p:nvSpPr>
        <p:spPr>
          <a:xfrm>
            <a:off x="3127375" y="6251575"/>
            <a:ext cx="2889250" cy="476250"/>
          </a:xfrm>
          <a:prstGeom prst="rect">
            <a:avLst/>
          </a:prstGeom>
        </p:spPr>
        <p:txBody>
          <a:bodyPr/>
          <a:lstStyle>
            <a:lvl1pPr eaLnBrk="0" hangingPunct="0">
              <a:defRPr/>
            </a:lvl1pPr>
          </a:lstStyle>
          <a:p>
            <a:pPr>
              <a:spcBef>
                <a:spcPct val="0"/>
              </a:spcBef>
              <a:defRPr/>
            </a:pPr>
            <a:endParaRPr lang="lt-LT" sz="1800">
              <a:solidFill>
                <a:srgbClr val="000000"/>
              </a:solidFill>
              <a:latin typeface="Arial" pitchFamily="34" charset="0"/>
              <a:cs typeface="Times New Roman" pitchFamily="18" charset="0"/>
            </a:endParaRPr>
          </a:p>
        </p:txBody>
      </p:sp>
      <p:sp>
        <p:nvSpPr>
          <p:cNvPr id="7" name="Rectangle 6"/>
          <p:cNvSpPr>
            <a:spLocks noGrp="1" noChangeArrowheads="1"/>
          </p:cNvSpPr>
          <p:nvPr>
            <p:ph type="sldNum" sz="quarter" idx="12"/>
          </p:nvPr>
        </p:nvSpPr>
        <p:spPr>
          <a:xfrm>
            <a:off x="6786563" y="6286500"/>
            <a:ext cx="2127250" cy="357188"/>
          </a:xfrm>
        </p:spPr>
        <p:txBody>
          <a:bodyPr/>
          <a:lstStyle>
            <a:lvl1pPr>
              <a:defRPr/>
            </a:lvl1pPr>
          </a:lstStyle>
          <a:p>
            <a:pPr>
              <a:defRPr/>
            </a:pPr>
            <a:endParaRPr lang="lt-LT"/>
          </a:p>
        </p:txBody>
      </p:sp>
    </p:spTree>
    <p:extLst>
      <p:ext uri="{BB962C8B-B14F-4D97-AF65-F5344CB8AC3E}">
        <p14:creationId xmlns:p14="http://schemas.microsoft.com/office/powerpoint/2010/main" val="383585896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noChangeArrowheads="1"/>
          </p:cNvSpPr>
          <p:nvPr>
            <p:ph type="dt" sz="half" idx="10"/>
          </p:nvPr>
        </p:nvSpPr>
        <p:spPr>
          <a:xfrm>
            <a:off x="460375" y="6251575"/>
            <a:ext cx="2127250" cy="476250"/>
          </a:xfrm>
          <a:prstGeom prst="rect">
            <a:avLst/>
          </a:prstGeom>
        </p:spPr>
        <p:txBody>
          <a:bodyPr/>
          <a:lstStyle>
            <a:lvl1pPr eaLnBrk="0" hangingPunct="0">
              <a:defRPr/>
            </a:lvl1pPr>
          </a:lstStyle>
          <a:p>
            <a:pPr>
              <a:spcBef>
                <a:spcPct val="0"/>
              </a:spcBef>
              <a:defRPr/>
            </a:pPr>
            <a:endParaRPr lang="lt-LT" sz="1800">
              <a:solidFill>
                <a:srgbClr val="000000"/>
              </a:solidFill>
              <a:latin typeface="Arial" pitchFamily="34" charset="0"/>
              <a:cs typeface="Times New Roman" pitchFamily="18" charset="0"/>
            </a:endParaRPr>
          </a:p>
        </p:txBody>
      </p:sp>
      <p:sp>
        <p:nvSpPr>
          <p:cNvPr id="8" name="Footer Placeholder 7"/>
          <p:cNvSpPr>
            <a:spLocks noGrp="1" noChangeArrowheads="1"/>
          </p:cNvSpPr>
          <p:nvPr>
            <p:ph type="ftr" sz="quarter" idx="11"/>
          </p:nvPr>
        </p:nvSpPr>
        <p:spPr>
          <a:xfrm>
            <a:off x="3127375" y="6251575"/>
            <a:ext cx="2889250" cy="476250"/>
          </a:xfrm>
          <a:prstGeom prst="rect">
            <a:avLst/>
          </a:prstGeom>
        </p:spPr>
        <p:txBody>
          <a:bodyPr/>
          <a:lstStyle>
            <a:lvl1pPr eaLnBrk="0" hangingPunct="0">
              <a:defRPr/>
            </a:lvl1pPr>
          </a:lstStyle>
          <a:p>
            <a:pPr>
              <a:spcBef>
                <a:spcPct val="0"/>
              </a:spcBef>
              <a:defRPr/>
            </a:pPr>
            <a:endParaRPr lang="lt-LT" sz="1800">
              <a:solidFill>
                <a:srgbClr val="000000"/>
              </a:solidFill>
              <a:latin typeface="Arial" pitchFamily="34" charset="0"/>
              <a:cs typeface="Times New Roman" pitchFamily="18" charset="0"/>
            </a:endParaRPr>
          </a:p>
        </p:txBody>
      </p:sp>
      <p:sp>
        <p:nvSpPr>
          <p:cNvPr id="9" name="Rectangle 8"/>
          <p:cNvSpPr>
            <a:spLocks noGrp="1" noChangeArrowheads="1"/>
          </p:cNvSpPr>
          <p:nvPr>
            <p:ph type="sldNum" sz="quarter" idx="12"/>
          </p:nvPr>
        </p:nvSpPr>
        <p:spPr>
          <a:xfrm>
            <a:off x="6786563" y="6286500"/>
            <a:ext cx="2127250" cy="357188"/>
          </a:xfrm>
        </p:spPr>
        <p:txBody>
          <a:bodyPr/>
          <a:lstStyle>
            <a:lvl1pPr>
              <a:defRPr/>
            </a:lvl1pPr>
          </a:lstStyle>
          <a:p>
            <a:pPr>
              <a:defRPr/>
            </a:pPr>
            <a:endParaRPr lang="lt-LT"/>
          </a:p>
        </p:txBody>
      </p:sp>
    </p:spTree>
    <p:extLst>
      <p:ext uri="{BB962C8B-B14F-4D97-AF65-F5344CB8AC3E}">
        <p14:creationId xmlns:p14="http://schemas.microsoft.com/office/powerpoint/2010/main" val="1417806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noChangeArrowheads="1"/>
          </p:cNvSpPr>
          <p:nvPr>
            <p:ph type="dt" sz="half" idx="10"/>
          </p:nvPr>
        </p:nvSpPr>
        <p:spPr>
          <a:xfrm>
            <a:off x="460375" y="6251575"/>
            <a:ext cx="2127250" cy="476250"/>
          </a:xfrm>
          <a:prstGeom prst="rect">
            <a:avLst/>
          </a:prstGeom>
        </p:spPr>
        <p:txBody>
          <a:bodyPr/>
          <a:lstStyle>
            <a:lvl1pPr eaLnBrk="0" hangingPunct="0">
              <a:defRPr/>
            </a:lvl1pPr>
          </a:lstStyle>
          <a:p>
            <a:pPr>
              <a:spcBef>
                <a:spcPct val="0"/>
              </a:spcBef>
              <a:defRPr/>
            </a:pPr>
            <a:endParaRPr lang="lt-LT" sz="1800">
              <a:solidFill>
                <a:srgbClr val="000000"/>
              </a:solidFill>
              <a:latin typeface="Arial" pitchFamily="34" charset="0"/>
              <a:cs typeface="Times New Roman" pitchFamily="18" charset="0"/>
            </a:endParaRPr>
          </a:p>
        </p:txBody>
      </p:sp>
      <p:sp>
        <p:nvSpPr>
          <p:cNvPr id="4" name="Footer Placeholder 3"/>
          <p:cNvSpPr>
            <a:spLocks noGrp="1" noChangeArrowheads="1"/>
          </p:cNvSpPr>
          <p:nvPr>
            <p:ph type="ftr" sz="quarter" idx="11"/>
          </p:nvPr>
        </p:nvSpPr>
        <p:spPr>
          <a:xfrm>
            <a:off x="3127375" y="6251575"/>
            <a:ext cx="2889250" cy="476250"/>
          </a:xfrm>
          <a:prstGeom prst="rect">
            <a:avLst/>
          </a:prstGeom>
        </p:spPr>
        <p:txBody>
          <a:bodyPr/>
          <a:lstStyle>
            <a:lvl1pPr eaLnBrk="0" hangingPunct="0">
              <a:defRPr/>
            </a:lvl1pPr>
          </a:lstStyle>
          <a:p>
            <a:pPr>
              <a:spcBef>
                <a:spcPct val="0"/>
              </a:spcBef>
              <a:defRPr/>
            </a:pPr>
            <a:endParaRPr lang="lt-LT" sz="1800">
              <a:solidFill>
                <a:srgbClr val="000000"/>
              </a:solidFill>
              <a:latin typeface="Arial" pitchFamily="34" charset="0"/>
              <a:cs typeface="Times New Roman" pitchFamily="18" charset="0"/>
            </a:endParaRPr>
          </a:p>
        </p:txBody>
      </p:sp>
      <p:sp>
        <p:nvSpPr>
          <p:cNvPr id="5" name="Rectangle 4"/>
          <p:cNvSpPr>
            <a:spLocks noGrp="1" noChangeArrowheads="1"/>
          </p:cNvSpPr>
          <p:nvPr>
            <p:ph type="sldNum" sz="quarter" idx="12"/>
          </p:nvPr>
        </p:nvSpPr>
        <p:spPr>
          <a:xfrm>
            <a:off x="6786563" y="6286500"/>
            <a:ext cx="2127250" cy="357188"/>
          </a:xfrm>
        </p:spPr>
        <p:txBody>
          <a:bodyPr/>
          <a:lstStyle>
            <a:lvl1pPr>
              <a:defRPr/>
            </a:lvl1pPr>
          </a:lstStyle>
          <a:p>
            <a:pPr>
              <a:defRPr/>
            </a:pPr>
            <a:endParaRPr lang="lt-LT"/>
          </a:p>
        </p:txBody>
      </p:sp>
    </p:spTree>
    <p:extLst>
      <p:ext uri="{BB962C8B-B14F-4D97-AF65-F5344CB8AC3E}">
        <p14:creationId xmlns:p14="http://schemas.microsoft.com/office/powerpoint/2010/main" val="299500328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460375" y="6251575"/>
            <a:ext cx="2127250" cy="476250"/>
          </a:xfrm>
          <a:prstGeom prst="rect">
            <a:avLst/>
          </a:prstGeom>
        </p:spPr>
        <p:txBody>
          <a:bodyPr/>
          <a:lstStyle>
            <a:lvl1pPr eaLnBrk="0" hangingPunct="0">
              <a:defRPr/>
            </a:lvl1pPr>
          </a:lstStyle>
          <a:p>
            <a:pPr>
              <a:spcBef>
                <a:spcPct val="0"/>
              </a:spcBef>
              <a:defRPr/>
            </a:pPr>
            <a:endParaRPr lang="lt-LT" sz="1800">
              <a:solidFill>
                <a:srgbClr val="000000"/>
              </a:solidFill>
              <a:latin typeface="Arial" pitchFamily="34" charset="0"/>
              <a:cs typeface="Times New Roman" pitchFamily="18" charset="0"/>
            </a:endParaRPr>
          </a:p>
        </p:txBody>
      </p:sp>
      <p:sp>
        <p:nvSpPr>
          <p:cNvPr id="3" name="Footer Placeholder 2"/>
          <p:cNvSpPr>
            <a:spLocks noGrp="1" noChangeArrowheads="1"/>
          </p:cNvSpPr>
          <p:nvPr>
            <p:ph type="ftr" sz="quarter" idx="11"/>
          </p:nvPr>
        </p:nvSpPr>
        <p:spPr>
          <a:xfrm>
            <a:off x="3127375" y="6251575"/>
            <a:ext cx="2889250" cy="476250"/>
          </a:xfrm>
          <a:prstGeom prst="rect">
            <a:avLst/>
          </a:prstGeom>
        </p:spPr>
        <p:txBody>
          <a:bodyPr/>
          <a:lstStyle>
            <a:lvl1pPr eaLnBrk="0" hangingPunct="0">
              <a:defRPr/>
            </a:lvl1pPr>
          </a:lstStyle>
          <a:p>
            <a:pPr>
              <a:spcBef>
                <a:spcPct val="0"/>
              </a:spcBef>
              <a:defRPr/>
            </a:pPr>
            <a:endParaRPr lang="lt-LT" sz="1800">
              <a:solidFill>
                <a:srgbClr val="000000"/>
              </a:solidFill>
              <a:latin typeface="Arial" pitchFamily="34" charset="0"/>
              <a:cs typeface="Times New Roman" pitchFamily="18" charset="0"/>
            </a:endParaRPr>
          </a:p>
        </p:txBody>
      </p:sp>
      <p:sp>
        <p:nvSpPr>
          <p:cNvPr id="4" name="Rectangle 3"/>
          <p:cNvSpPr>
            <a:spLocks noGrp="1" noChangeArrowheads="1"/>
          </p:cNvSpPr>
          <p:nvPr>
            <p:ph type="sldNum" sz="quarter" idx="12"/>
          </p:nvPr>
        </p:nvSpPr>
        <p:spPr>
          <a:xfrm>
            <a:off x="6786563" y="6286500"/>
            <a:ext cx="2127250" cy="357188"/>
          </a:xfrm>
        </p:spPr>
        <p:txBody>
          <a:bodyPr/>
          <a:lstStyle>
            <a:lvl1pPr>
              <a:defRPr/>
            </a:lvl1pPr>
          </a:lstStyle>
          <a:p>
            <a:pPr>
              <a:defRPr/>
            </a:pPr>
            <a:endParaRPr lang="lt-LT"/>
          </a:p>
        </p:txBody>
      </p:sp>
    </p:spTree>
    <p:extLst>
      <p:ext uri="{BB962C8B-B14F-4D97-AF65-F5344CB8AC3E}">
        <p14:creationId xmlns:p14="http://schemas.microsoft.com/office/powerpoint/2010/main" val="90695838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60375" y="6251575"/>
            <a:ext cx="2127250" cy="476250"/>
          </a:xfrm>
          <a:prstGeom prst="rect">
            <a:avLst/>
          </a:prstGeom>
        </p:spPr>
        <p:txBody>
          <a:bodyPr/>
          <a:lstStyle>
            <a:lvl1pPr eaLnBrk="0" hangingPunct="0">
              <a:defRPr/>
            </a:lvl1pPr>
          </a:lstStyle>
          <a:p>
            <a:pPr>
              <a:spcBef>
                <a:spcPct val="0"/>
              </a:spcBef>
              <a:defRPr/>
            </a:pPr>
            <a:endParaRPr lang="lt-LT" sz="1800">
              <a:solidFill>
                <a:srgbClr val="000000"/>
              </a:solidFill>
              <a:latin typeface="Arial" pitchFamily="34" charset="0"/>
              <a:cs typeface="Times New Roman" pitchFamily="18" charset="0"/>
            </a:endParaRPr>
          </a:p>
        </p:txBody>
      </p:sp>
      <p:sp>
        <p:nvSpPr>
          <p:cNvPr id="6" name="Footer Placeholder 5"/>
          <p:cNvSpPr>
            <a:spLocks noGrp="1" noChangeArrowheads="1"/>
          </p:cNvSpPr>
          <p:nvPr>
            <p:ph type="ftr" sz="quarter" idx="11"/>
          </p:nvPr>
        </p:nvSpPr>
        <p:spPr>
          <a:xfrm>
            <a:off x="3127375" y="6251575"/>
            <a:ext cx="2889250" cy="476250"/>
          </a:xfrm>
          <a:prstGeom prst="rect">
            <a:avLst/>
          </a:prstGeom>
        </p:spPr>
        <p:txBody>
          <a:bodyPr/>
          <a:lstStyle>
            <a:lvl1pPr eaLnBrk="0" hangingPunct="0">
              <a:defRPr/>
            </a:lvl1pPr>
          </a:lstStyle>
          <a:p>
            <a:pPr>
              <a:spcBef>
                <a:spcPct val="0"/>
              </a:spcBef>
              <a:defRPr/>
            </a:pPr>
            <a:endParaRPr lang="lt-LT" sz="1800">
              <a:solidFill>
                <a:srgbClr val="000000"/>
              </a:solidFill>
              <a:latin typeface="Arial" pitchFamily="34" charset="0"/>
              <a:cs typeface="Times New Roman" pitchFamily="18" charset="0"/>
            </a:endParaRPr>
          </a:p>
        </p:txBody>
      </p:sp>
      <p:sp>
        <p:nvSpPr>
          <p:cNvPr id="7" name="Rectangle 6"/>
          <p:cNvSpPr>
            <a:spLocks noGrp="1" noChangeArrowheads="1"/>
          </p:cNvSpPr>
          <p:nvPr>
            <p:ph type="sldNum" sz="quarter" idx="12"/>
          </p:nvPr>
        </p:nvSpPr>
        <p:spPr>
          <a:xfrm>
            <a:off x="6786563" y="6286500"/>
            <a:ext cx="2127250" cy="357188"/>
          </a:xfrm>
        </p:spPr>
        <p:txBody>
          <a:bodyPr/>
          <a:lstStyle>
            <a:lvl1pPr>
              <a:defRPr/>
            </a:lvl1pPr>
          </a:lstStyle>
          <a:p>
            <a:pPr>
              <a:defRPr/>
            </a:pPr>
            <a:endParaRPr lang="lt-LT"/>
          </a:p>
        </p:txBody>
      </p:sp>
    </p:spTree>
    <p:extLst>
      <p:ext uri="{BB962C8B-B14F-4D97-AF65-F5344CB8AC3E}">
        <p14:creationId xmlns:p14="http://schemas.microsoft.com/office/powerpoint/2010/main" val="165492229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60375" y="6251575"/>
            <a:ext cx="2127250" cy="476250"/>
          </a:xfrm>
          <a:prstGeom prst="rect">
            <a:avLst/>
          </a:prstGeom>
        </p:spPr>
        <p:txBody>
          <a:bodyPr/>
          <a:lstStyle>
            <a:lvl1pPr eaLnBrk="0" hangingPunct="0">
              <a:defRPr/>
            </a:lvl1pPr>
          </a:lstStyle>
          <a:p>
            <a:pPr>
              <a:spcBef>
                <a:spcPct val="0"/>
              </a:spcBef>
              <a:defRPr/>
            </a:pPr>
            <a:endParaRPr lang="lt-LT" sz="1800">
              <a:solidFill>
                <a:srgbClr val="000000"/>
              </a:solidFill>
              <a:latin typeface="Arial" pitchFamily="34" charset="0"/>
              <a:cs typeface="Times New Roman" pitchFamily="18" charset="0"/>
            </a:endParaRPr>
          </a:p>
        </p:txBody>
      </p:sp>
      <p:sp>
        <p:nvSpPr>
          <p:cNvPr id="6" name="Footer Placeholder 5"/>
          <p:cNvSpPr>
            <a:spLocks noGrp="1" noChangeArrowheads="1"/>
          </p:cNvSpPr>
          <p:nvPr>
            <p:ph type="ftr" sz="quarter" idx="11"/>
          </p:nvPr>
        </p:nvSpPr>
        <p:spPr>
          <a:xfrm>
            <a:off x="3127375" y="6251575"/>
            <a:ext cx="2889250" cy="476250"/>
          </a:xfrm>
          <a:prstGeom prst="rect">
            <a:avLst/>
          </a:prstGeom>
        </p:spPr>
        <p:txBody>
          <a:bodyPr/>
          <a:lstStyle>
            <a:lvl1pPr eaLnBrk="0" hangingPunct="0">
              <a:defRPr/>
            </a:lvl1pPr>
          </a:lstStyle>
          <a:p>
            <a:pPr>
              <a:spcBef>
                <a:spcPct val="0"/>
              </a:spcBef>
              <a:defRPr/>
            </a:pPr>
            <a:endParaRPr lang="lt-LT" sz="1800">
              <a:solidFill>
                <a:srgbClr val="000000"/>
              </a:solidFill>
              <a:latin typeface="Arial" pitchFamily="34" charset="0"/>
              <a:cs typeface="Times New Roman" pitchFamily="18" charset="0"/>
            </a:endParaRPr>
          </a:p>
        </p:txBody>
      </p:sp>
      <p:sp>
        <p:nvSpPr>
          <p:cNvPr id="7" name="Rectangle 6"/>
          <p:cNvSpPr>
            <a:spLocks noGrp="1" noChangeArrowheads="1"/>
          </p:cNvSpPr>
          <p:nvPr>
            <p:ph type="sldNum" sz="quarter" idx="12"/>
          </p:nvPr>
        </p:nvSpPr>
        <p:spPr>
          <a:xfrm>
            <a:off x="6786563" y="6286500"/>
            <a:ext cx="2127250" cy="357188"/>
          </a:xfrm>
        </p:spPr>
        <p:txBody>
          <a:bodyPr/>
          <a:lstStyle>
            <a:lvl1pPr>
              <a:defRPr/>
            </a:lvl1pPr>
          </a:lstStyle>
          <a:p>
            <a:pPr>
              <a:defRPr/>
            </a:pPr>
            <a:endParaRPr lang="lt-LT"/>
          </a:p>
        </p:txBody>
      </p:sp>
    </p:spTree>
    <p:extLst>
      <p:ext uri="{BB962C8B-B14F-4D97-AF65-F5344CB8AC3E}">
        <p14:creationId xmlns:p14="http://schemas.microsoft.com/office/powerpoint/2010/main" val="119867032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460375" y="6251575"/>
            <a:ext cx="2127250" cy="476250"/>
          </a:xfrm>
          <a:prstGeom prst="rect">
            <a:avLst/>
          </a:prstGeom>
        </p:spPr>
        <p:txBody>
          <a:bodyPr/>
          <a:lstStyle>
            <a:lvl1pPr eaLnBrk="0" hangingPunct="0">
              <a:defRPr/>
            </a:lvl1pPr>
          </a:lstStyle>
          <a:p>
            <a:pPr>
              <a:spcBef>
                <a:spcPct val="0"/>
              </a:spcBef>
              <a:defRPr/>
            </a:pPr>
            <a:endParaRPr lang="lt-LT" sz="1800">
              <a:solidFill>
                <a:srgbClr val="000000"/>
              </a:solidFill>
              <a:latin typeface="Arial" pitchFamily="34" charset="0"/>
              <a:cs typeface="Times New Roman" pitchFamily="18" charset="0"/>
            </a:endParaRPr>
          </a:p>
        </p:txBody>
      </p:sp>
      <p:sp>
        <p:nvSpPr>
          <p:cNvPr id="5" name="Footer Placeholder 4"/>
          <p:cNvSpPr>
            <a:spLocks noGrp="1" noChangeArrowheads="1"/>
          </p:cNvSpPr>
          <p:nvPr>
            <p:ph type="ftr" sz="quarter" idx="11"/>
          </p:nvPr>
        </p:nvSpPr>
        <p:spPr>
          <a:xfrm>
            <a:off x="3127375" y="6251575"/>
            <a:ext cx="2889250" cy="476250"/>
          </a:xfrm>
          <a:prstGeom prst="rect">
            <a:avLst/>
          </a:prstGeom>
        </p:spPr>
        <p:txBody>
          <a:bodyPr/>
          <a:lstStyle>
            <a:lvl1pPr eaLnBrk="0" hangingPunct="0">
              <a:defRPr/>
            </a:lvl1pPr>
          </a:lstStyle>
          <a:p>
            <a:pPr>
              <a:spcBef>
                <a:spcPct val="0"/>
              </a:spcBef>
              <a:defRPr/>
            </a:pPr>
            <a:endParaRPr lang="lt-LT" sz="1800">
              <a:solidFill>
                <a:srgbClr val="000000"/>
              </a:solidFill>
              <a:latin typeface="Arial" pitchFamily="34" charset="0"/>
              <a:cs typeface="Times New Roman" pitchFamily="18" charset="0"/>
            </a:endParaRPr>
          </a:p>
        </p:txBody>
      </p:sp>
      <p:sp>
        <p:nvSpPr>
          <p:cNvPr id="6" name="Rectangle 5"/>
          <p:cNvSpPr>
            <a:spLocks noGrp="1" noChangeArrowheads="1"/>
          </p:cNvSpPr>
          <p:nvPr>
            <p:ph type="sldNum" sz="quarter" idx="12"/>
          </p:nvPr>
        </p:nvSpPr>
        <p:spPr>
          <a:xfrm>
            <a:off x="6786563" y="6286500"/>
            <a:ext cx="2127250" cy="357188"/>
          </a:xfrm>
        </p:spPr>
        <p:txBody>
          <a:bodyPr/>
          <a:lstStyle>
            <a:lvl1pPr>
              <a:defRPr/>
            </a:lvl1pPr>
          </a:lstStyle>
          <a:p>
            <a:pPr>
              <a:defRPr/>
            </a:pPr>
            <a:endParaRPr lang="lt-LT"/>
          </a:p>
        </p:txBody>
      </p:sp>
    </p:spTree>
    <p:extLst>
      <p:ext uri="{BB962C8B-B14F-4D97-AF65-F5344CB8AC3E}">
        <p14:creationId xmlns:p14="http://schemas.microsoft.com/office/powerpoint/2010/main" val="346958283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1950" y="47625"/>
            <a:ext cx="2178050" cy="6084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4625" y="47625"/>
            <a:ext cx="6384925" cy="6084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460375" y="6251575"/>
            <a:ext cx="2127250" cy="476250"/>
          </a:xfrm>
          <a:prstGeom prst="rect">
            <a:avLst/>
          </a:prstGeom>
        </p:spPr>
        <p:txBody>
          <a:bodyPr/>
          <a:lstStyle>
            <a:lvl1pPr eaLnBrk="0" hangingPunct="0">
              <a:defRPr/>
            </a:lvl1pPr>
          </a:lstStyle>
          <a:p>
            <a:pPr>
              <a:spcBef>
                <a:spcPct val="0"/>
              </a:spcBef>
              <a:defRPr/>
            </a:pPr>
            <a:endParaRPr lang="lt-LT" sz="1800">
              <a:solidFill>
                <a:srgbClr val="000000"/>
              </a:solidFill>
              <a:latin typeface="Arial" pitchFamily="34" charset="0"/>
              <a:cs typeface="Times New Roman" pitchFamily="18" charset="0"/>
            </a:endParaRPr>
          </a:p>
        </p:txBody>
      </p:sp>
      <p:sp>
        <p:nvSpPr>
          <p:cNvPr id="5" name="Footer Placeholder 4"/>
          <p:cNvSpPr>
            <a:spLocks noGrp="1" noChangeArrowheads="1"/>
          </p:cNvSpPr>
          <p:nvPr>
            <p:ph type="ftr" sz="quarter" idx="11"/>
          </p:nvPr>
        </p:nvSpPr>
        <p:spPr>
          <a:xfrm>
            <a:off x="3127375" y="6251575"/>
            <a:ext cx="2889250" cy="476250"/>
          </a:xfrm>
          <a:prstGeom prst="rect">
            <a:avLst/>
          </a:prstGeom>
        </p:spPr>
        <p:txBody>
          <a:bodyPr/>
          <a:lstStyle>
            <a:lvl1pPr eaLnBrk="0" hangingPunct="0">
              <a:defRPr/>
            </a:lvl1pPr>
          </a:lstStyle>
          <a:p>
            <a:pPr>
              <a:spcBef>
                <a:spcPct val="0"/>
              </a:spcBef>
              <a:defRPr/>
            </a:pPr>
            <a:endParaRPr lang="lt-LT" sz="1800">
              <a:solidFill>
                <a:srgbClr val="000000"/>
              </a:solidFill>
              <a:latin typeface="Arial" pitchFamily="34" charset="0"/>
              <a:cs typeface="Times New Roman" pitchFamily="18" charset="0"/>
            </a:endParaRPr>
          </a:p>
        </p:txBody>
      </p:sp>
      <p:sp>
        <p:nvSpPr>
          <p:cNvPr id="6" name="Rectangle 5"/>
          <p:cNvSpPr>
            <a:spLocks noGrp="1" noChangeArrowheads="1"/>
          </p:cNvSpPr>
          <p:nvPr>
            <p:ph type="sldNum" sz="quarter" idx="12"/>
          </p:nvPr>
        </p:nvSpPr>
        <p:spPr>
          <a:xfrm>
            <a:off x="6786563" y="6286500"/>
            <a:ext cx="2127250" cy="357188"/>
          </a:xfrm>
        </p:spPr>
        <p:txBody>
          <a:bodyPr/>
          <a:lstStyle>
            <a:lvl1pPr>
              <a:defRPr/>
            </a:lvl1pPr>
          </a:lstStyle>
          <a:p>
            <a:pPr>
              <a:defRPr/>
            </a:pPr>
            <a:endParaRPr lang="lt-LT"/>
          </a:p>
        </p:txBody>
      </p:sp>
    </p:spTree>
    <p:extLst>
      <p:ext uri="{BB962C8B-B14F-4D97-AF65-F5344CB8AC3E}">
        <p14:creationId xmlns:p14="http://schemas.microsoft.com/office/powerpoint/2010/main" val="164424694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1111250" y="5048250"/>
            <a:ext cx="7778750" cy="738188"/>
          </a:xfrm>
        </p:spPr>
        <p:txBody>
          <a:bodyPr/>
          <a:lstStyle>
            <a:lvl1pPr algn="r">
              <a:defRPr sz="3000" b="1">
                <a:solidFill>
                  <a:srgbClr val="828386"/>
                </a:solidFill>
              </a:defRPr>
            </a:lvl1pPr>
          </a:lstStyle>
          <a:p>
            <a:r>
              <a:rPr lang="en-US" dirty="0" smtClean="0"/>
              <a:t>Click to edit Master title style</a:t>
            </a:r>
            <a:endParaRPr lang="lt-LT" dirty="0"/>
          </a:p>
        </p:txBody>
      </p:sp>
      <p:sp>
        <p:nvSpPr>
          <p:cNvPr id="4100" name="Rectangle 4"/>
          <p:cNvSpPr>
            <a:spLocks noGrp="1" noChangeArrowheads="1"/>
          </p:cNvSpPr>
          <p:nvPr>
            <p:ph type="subTitle" idx="1"/>
          </p:nvPr>
        </p:nvSpPr>
        <p:spPr>
          <a:xfrm>
            <a:off x="1365250" y="5822950"/>
            <a:ext cx="7524750" cy="809625"/>
          </a:xfrm>
        </p:spPr>
        <p:txBody>
          <a:bodyPr/>
          <a:lstStyle>
            <a:lvl1pPr marL="0" indent="0" algn="r">
              <a:defRPr sz="1800">
                <a:solidFill>
                  <a:srgbClr val="4D4D4D"/>
                </a:solidFill>
                <a:latin typeface="Trebuchet MS" pitchFamily="34" charset="0"/>
              </a:defRPr>
            </a:lvl1pPr>
          </a:lstStyle>
          <a:p>
            <a:r>
              <a:rPr lang="en-US" dirty="0" smtClean="0"/>
              <a:t>Click to edit Master subtitle style</a:t>
            </a:r>
            <a:endParaRPr lang="lt-LT" dirty="0"/>
          </a:p>
        </p:txBody>
      </p:sp>
    </p:spTree>
    <p:extLst>
      <p:ext uri="{BB962C8B-B14F-4D97-AF65-F5344CB8AC3E}">
        <p14:creationId xmlns:p14="http://schemas.microsoft.com/office/powerpoint/2010/main" val="411974526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4625" y="71414"/>
            <a:ext cx="7897837" cy="857256"/>
          </a:xfrm>
          <a:noFill/>
          <a:ln>
            <a:noFill/>
          </a:ln>
        </p:spPr>
        <p:txBody>
          <a:bodyPr/>
          <a:lstStyle>
            <a:lvl1pPr>
              <a:defRPr sz="3200" b="0">
                <a:ln>
                  <a:noFill/>
                </a:ln>
                <a:solidFill>
                  <a:schemeClr val="bg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noChangeArrowheads="1"/>
          </p:cNvSpPr>
          <p:nvPr>
            <p:ph type="dt" sz="half" idx="10"/>
          </p:nvPr>
        </p:nvSpPr>
        <p:spPr>
          <a:xfrm>
            <a:off x="460375" y="6251575"/>
            <a:ext cx="2127250" cy="476250"/>
          </a:xfrm>
          <a:prstGeom prst="rect">
            <a:avLst/>
          </a:prstGeom>
        </p:spPr>
        <p:txBody>
          <a:bodyPr/>
          <a:lstStyle>
            <a:lvl1pPr eaLnBrk="1" hangingPunct="1">
              <a:spcBef>
                <a:spcPct val="20000"/>
              </a:spcBef>
              <a:defRPr sz="2200">
                <a:solidFill>
                  <a:srgbClr val="23238D"/>
                </a:solidFill>
                <a:latin typeface="Arial" charset="0"/>
                <a:ea typeface="ＭＳ Ｐゴシック" pitchFamily="34" charset="-128"/>
                <a:cs typeface="+mn-cs"/>
              </a:defRPr>
            </a:lvl1pPr>
          </a:lstStyle>
          <a:p>
            <a:pPr>
              <a:defRPr/>
            </a:pPr>
            <a:endParaRPr lang="lt-LT"/>
          </a:p>
        </p:txBody>
      </p:sp>
      <p:sp>
        <p:nvSpPr>
          <p:cNvPr id="5" name="Footer Placeholder 4"/>
          <p:cNvSpPr>
            <a:spLocks noGrp="1" noChangeArrowheads="1"/>
          </p:cNvSpPr>
          <p:nvPr>
            <p:ph type="ftr" sz="quarter" idx="11"/>
          </p:nvPr>
        </p:nvSpPr>
        <p:spPr>
          <a:xfrm>
            <a:off x="3127375" y="6251575"/>
            <a:ext cx="2889250" cy="476250"/>
          </a:xfrm>
          <a:prstGeom prst="rect">
            <a:avLst/>
          </a:prstGeom>
        </p:spPr>
        <p:txBody>
          <a:bodyPr/>
          <a:lstStyle>
            <a:lvl1pPr eaLnBrk="1" hangingPunct="1">
              <a:spcBef>
                <a:spcPct val="20000"/>
              </a:spcBef>
              <a:defRPr sz="2200">
                <a:solidFill>
                  <a:srgbClr val="23238D"/>
                </a:solidFill>
                <a:latin typeface="Arial" charset="0"/>
                <a:ea typeface="ＭＳ Ｐゴシック" pitchFamily="34" charset="-128"/>
                <a:cs typeface="+mn-cs"/>
              </a:defRPr>
            </a:lvl1pPr>
          </a:lstStyle>
          <a:p>
            <a:pPr>
              <a:defRPr/>
            </a:pPr>
            <a:endParaRPr lang="lt-LT"/>
          </a:p>
        </p:txBody>
      </p:sp>
      <p:sp>
        <p:nvSpPr>
          <p:cNvPr id="6" name="Rectangle 5"/>
          <p:cNvSpPr>
            <a:spLocks noGrp="1" noChangeArrowheads="1"/>
          </p:cNvSpPr>
          <p:nvPr>
            <p:ph type="sldNum" sz="quarter" idx="12"/>
          </p:nvPr>
        </p:nvSpPr>
        <p:spPr>
          <a:xfrm>
            <a:off x="6786563" y="6286500"/>
            <a:ext cx="2127250" cy="357188"/>
          </a:xfrm>
        </p:spPr>
        <p:txBody>
          <a:bodyPr/>
          <a:lstStyle>
            <a:lvl1pPr>
              <a:spcBef>
                <a:spcPct val="0"/>
              </a:spcBef>
              <a:defRPr>
                <a:ea typeface="+mn-ea"/>
                <a:cs typeface="Arial" charset="0"/>
              </a:defRPr>
            </a:lvl1pPr>
          </a:lstStyle>
          <a:p>
            <a:pPr>
              <a:defRPr/>
            </a:pPr>
            <a:endParaRPr lang="lt-LT"/>
          </a:p>
        </p:txBody>
      </p:sp>
    </p:spTree>
    <p:extLst>
      <p:ext uri="{BB962C8B-B14F-4D97-AF65-F5344CB8AC3E}">
        <p14:creationId xmlns:p14="http://schemas.microsoft.com/office/powerpoint/2010/main" val="59981669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noChangeArrowheads="1"/>
          </p:cNvSpPr>
          <p:nvPr>
            <p:ph type="dt" sz="half" idx="10"/>
          </p:nvPr>
        </p:nvSpPr>
        <p:spPr>
          <a:xfrm>
            <a:off x="460375" y="6251575"/>
            <a:ext cx="2127250" cy="476250"/>
          </a:xfrm>
          <a:prstGeom prst="rect">
            <a:avLst/>
          </a:prstGeom>
        </p:spPr>
        <p:txBody>
          <a:bodyPr/>
          <a:lstStyle>
            <a:lvl1pPr eaLnBrk="1" hangingPunct="1">
              <a:spcBef>
                <a:spcPct val="20000"/>
              </a:spcBef>
              <a:defRPr sz="2200">
                <a:solidFill>
                  <a:srgbClr val="23238D"/>
                </a:solidFill>
                <a:latin typeface="Arial" charset="0"/>
                <a:ea typeface="ＭＳ Ｐゴシック" pitchFamily="34" charset="-128"/>
                <a:cs typeface="+mn-cs"/>
              </a:defRPr>
            </a:lvl1pPr>
          </a:lstStyle>
          <a:p>
            <a:pPr>
              <a:defRPr/>
            </a:pPr>
            <a:endParaRPr lang="lt-LT"/>
          </a:p>
        </p:txBody>
      </p:sp>
      <p:sp>
        <p:nvSpPr>
          <p:cNvPr id="5" name="Footer Placeholder 4"/>
          <p:cNvSpPr>
            <a:spLocks noGrp="1" noChangeArrowheads="1"/>
          </p:cNvSpPr>
          <p:nvPr>
            <p:ph type="ftr" sz="quarter" idx="11"/>
          </p:nvPr>
        </p:nvSpPr>
        <p:spPr>
          <a:xfrm>
            <a:off x="3127375" y="6251575"/>
            <a:ext cx="2889250" cy="476250"/>
          </a:xfrm>
          <a:prstGeom prst="rect">
            <a:avLst/>
          </a:prstGeom>
        </p:spPr>
        <p:txBody>
          <a:bodyPr/>
          <a:lstStyle>
            <a:lvl1pPr eaLnBrk="1" hangingPunct="1">
              <a:spcBef>
                <a:spcPct val="20000"/>
              </a:spcBef>
              <a:defRPr sz="2200">
                <a:solidFill>
                  <a:srgbClr val="23238D"/>
                </a:solidFill>
                <a:latin typeface="Arial" charset="0"/>
                <a:ea typeface="ＭＳ Ｐゴシック" pitchFamily="34" charset="-128"/>
                <a:cs typeface="+mn-cs"/>
              </a:defRPr>
            </a:lvl1pPr>
          </a:lstStyle>
          <a:p>
            <a:pPr>
              <a:defRPr/>
            </a:pPr>
            <a:endParaRPr lang="lt-LT"/>
          </a:p>
        </p:txBody>
      </p:sp>
      <p:sp>
        <p:nvSpPr>
          <p:cNvPr id="6" name="Rectangle 5"/>
          <p:cNvSpPr>
            <a:spLocks noGrp="1" noChangeArrowheads="1"/>
          </p:cNvSpPr>
          <p:nvPr>
            <p:ph type="sldNum" sz="quarter" idx="12"/>
          </p:nvPr>
        </p:nvSpPr>
        <p:spPr>
          <a:xfrm>
            <a:off x="6786563" y="6286500"/>
            <a:ext cx="2127250" cy="357188"/>
          </a:xfrm>
        </p:spPr>
        <p:txBody>
          <a:bodyPr/>
          <a:lstStyle>
            <a:lvl1pPr>
              <a:spcBef>
                <a:spcPct val="0"/>
              </a:spcBef>
              <a:defRPr>
                <a:ea typeface="+mn-ea"/>
                <a:cs typeface="Arial" charset="0"/>
              </a:defRPr>
            </a:lvl1pPr>
          </a:lstStyle>
          <a:p>
            <a:pPr>
              <a:defRPr/>
            </a:pPr>
            <a:endParaRPr lang="lt-LT"/>
          </a:p>
        </p:txBody>
      </p:sp>
    </p:spTree>
    <p:extLst>
      <p:ext uri="{BB962C8B-B14F-4D97-AF65-F5344CB8AC3E}">
        <p14:creationId xmlns:p14="http://schemas.microsoft.com/office/powerpoint/2010/main" val="107127669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74625" y="928670"/>
            <a:ext cx="4281488" cy="52038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8513" y="928669"/>
            <a:ext cx="4281487" cy="5203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60375" y="6251575"/>
            <a:ext cx="2127250" cy="476250"/>
          </a:xfrm>
          <a:prstGeom prst="rect">
            <a:avLst/>
          </a:prstGeom>
        </p:spPr>
        <p:txBody>
          <a:bodyPr/>
          <a:lstStyle>
            <a:lvl1pPr eaLnBrk="1" hangingPunct="1">
              <a:spcBef>
                <a:spcPct val="20000"/>
              </a:spcBef>
              <a:defRPr sz="2200">
                <a:solidFill>
                  <a:srgbClr val="23238D"/>
                </a:solidFill>
                <a:latin typeface="Arial" charset="0"/>
                <a:ea typeface="ＭＳ Ｐゴシック" pitchFamily="34" charset="-128"/>
                <a:cs typeface="+mn-cs"/>
              </a:defRPr>
            </a:lvl1pPr>
          </a:lstStyle>
          <a:p>
            <a:pPr>
              <a:defRPr/>
            </a:pPr>
            <a:endParaRPr lang="lt-LT"/>
          </a:p>
        </p:txBody>
      </p:sp>
      <p:sp>
        <p:nvSpPr>
          <p:cNvPr id="6" name="Footer Placeholder 5"/>
          <p:cNvSpPr>
            <a:spLocks noGrp="1" noChangeArrowheads="1"/>
          </p:cNvSpPr>
          <p:nvPr>
            <p:ph type="ftr" sz="quarter" idx="11"/>
          </p:nvPr>
        </p:nvSpPr>
        <p:spPr>
          <a:xfrm>
            <a:off x="3127375" y="6251575"/>
            <a:ext cx="2889250" cy="476250"/>
          </a:xfrm>
          <a:prstGeom prst="rect">
            <a:avLst/>
          </a:prstGeom>
        </p:spPr>
        <p:txBody>
          <a:bodyPr/>
          <a:lstStyle>
            <a:lvl1pPr eaLnBrk="1" hangingPunct="1">
              <a:spcBef>
                <a:spcPct val="20000"/>
              </a:spcBef>
              <a:defRPr sz="2200">
                <a:solidFill>
                  <a:srgbClr val="23238D"/>
                </a:solidFill>
                <a:latin typeface="Arial" charset="0"/>
                <a:ea typeface="ＭＳ Ｐゴシック" pitchFamily="34" charset="-128"/>
                <a:cs typeface="+mn-cs"/>
              </a:defRPr>
            </a:lvl1pPr>
          </a:lstStyle>
          <a:p>
            <a:pPr>
              <a:defRPr/>
            </a:pPr>
            <a:endParaRPr lang="lt-LT"/>
          </a:p>
        </p:txBody>
      </p:sp>
      <p:sp>
        <p:nvSpPr>
          <p:cNvPr id="7" name="Rectangle 6"/>
          <p:cNvSpPr>
            <a:spLocks noGrp="1" noChangeArrowheads="1"/>
          </p:cNvSpPr>
          <p:nvPr>
            <p:ph type="sldNum" sz="quarter" idx="12"/>
          </p:nvPr>
        </p:nvSpPr>
        <p:spPr>
          <a:xfrm>
            <a:off x="6786563" y="6286500"/>
            <a:ext cx="2127250" cy="357188"/>
          </a:xfrm>
        </p:spPr>
        <p:txBody>
          <a:bodyPr/>
          <a:lstStyle>
            <a:lvl1pPr>
              <a:spcBef>
                <a:spcPct val="0"/>
              </a:spcBef>
              <a:defRPr>
                <a:ea typeface="+mn-ea"/>
                <a:cs typeface="Arial" charset="0"/>
              </a:defRPr>
            </a:lvl1pPr>
          </a:lstStyle>
          <a:p>
            <a:pPr>
              <a:defRPr/>
            </a:pPr>
            <a:endParaRPr lang="lt-LT"/>
          </a:p>
        </p:txBody>
      </p:sp>
    </p:spTree>
    <p:extLst>
      <p:ext uri="{BB962C8B-B14F-4D97-AF65-F5344CB8AC3E}">
        <p14:creationId xmlns:p14="http://schemas.microsoft.com/office/powerpoint/2010/main" val="21176259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6"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cSld>
  <p:clrMapOvr>
    <a:masterClrMapping/>
  </p:clrMapOvr>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noChangeArrowheads="1"/>
          </p:cNvSpPr>
          <p:nvPr>
            <p:ph type="dt" sz="half" idx="10"/>
          </p:nvPr>
        </p:nvSpPr>
        <p:spPr>
          <a:xfrm>
            <a:off x="460375" y="6251575"/>
            <a:ext cx="2127250" cy="476250"/>
          </a:xfrm>
          <a:prstGeom prst="rect">
            <a:avLst/>
          </a:prstGeom>
        </p:spPr>
        <p:txBody>
          <a:bodyPr/>
          <a:lstStyle>
            <a:lvl1pPr eaLnBrk="1" hangingPunct="1">
              <a:spcBef>
                <a:spcPct val="20000"/>
              </a:spcBef>
              <a:defRPr sz="2200">
                <a:solidFill>
                  <a:srgbClr val="23238D"/>
                </a:solidFill>
                <a:latin typeface="Arial" charset="0"/>
                <a:ea typeface="ＭＳ Ｐゴシック" pitchFamily="34" charset="-128"/>
                <a:cs typeface="+mn-cs"/>
              </a:defRPr>
            </a:lvl1pPr>
          </a:lstStyle>
          <a:p>
            <a:pPr>
              <a:defRPr/>
            </a:pPr>
            <a:endParaRPr lang="lt-LT"/>
          </a:p>
        </p:txBody>
      </p:sp>
      <p:sp>
        <p:nvSpPr>
          <p:cNvPr id="8" name="Footer Placeholder 7"/>
          <p:cNvSpPr>
            <a:spLocks noGrp="1" noChangeArrowheads="1"/>
          </p:cNvSpPr>
          <p:nvPr>
            <p:ph type="ftr" sz="quarter" idx="11"/>
          </p:nvPr>
        </p:nvSpPr>
        <p:spPr>
          <a:xfrm>
            <a:off x="3127375" y="6251575"/>
            <a:ext cx="2889250" cy="476250"/>
          </a:xfrm>
          <a:prstGeom prst="rect">
            <a:avLst/>
          </a:prstGeom>
        </p:spPr>
        <p:txBody>
          <a:bodyPr/>
          <a:lstStyle>
            <a:lvl1pPr eaLnBrk="1" hangingPunct="1">
              <a:spcBef>
                <a:spcPct val="20000"/>
              </a:spcBef>
              <a:defRPr sz="2200">
                <a:solidFill>
                  <a:srgbClr val="23238D"/>
                </a:solidFill>
                <a:latin typeface="Arial" charset="0"/>
                <a:ea typeface="ＭＳ Ｐゴシック" pitchFamily="34" charset="-128"/>
                <a:cs typeface="+mn-cs"/>
              </a:defRPr>
            </a:lvl1pPr>
          </a:lstStyle>
          <a:p>
            <a:pPr>
              <a:defRPr/>
            </a:pPr>
            <a:endParaRPr lang="lt-LT"/>
          </a:p>
        </p:txBody>
      </p:sp>
      <p:sp>
        <p:nvSpPr>
          <p:cNvPr id="9" name="Rectangle 8"/>
          <p:cNvSpPr>
            <a:spLocks noGrp="1" noChangeArrowheads="1"/>
          </p:cNvSpPr>
          <p:nvPr>
            <p:ph type="sldNum" sz="quarter" idx="12"/>
          </p:nvPr>
        </p:nvSpPr>
        <p:spPr>
          <a:xfrm>
            <a:off x="6786563" y="6286500"/>
            <a:ext cx="2127250" cy="357188"/>
          </a:xfrm>
        </p:spPr>
        <p:txBody>
          <a:bodyPr/>
          <a:lstStyle>
            <a:lvl1pPr>
              <a:spcBef>
                <a:spcPct val="0"/>
              </a:spcBef>
              <a:defRPr>
                <a:ea typeface="+mn-ea"/>
                <a:cs typeface="Arial" charset="0"/>
              </a:defRPr>
            </a:lvl1pPr>
          </a:lstStyle>
          <a:p>
            <a:pPr>
              <a:defRPr/>
            </a:pPr>
            <a:endParaRPr lang="lt-LT"/>
          </a:p>
        </p:txBody>
      </p:sp>
    </p:spTree>
    <p:extLst>
      <p:ext uri="{BB962C8B-B14F-4D97-AF65-F5344CB8AC3E}">
        <p14:creationId xmlns:p14="http://schemas.microsoft.com/office/powerpoint/2010/main" val="366832221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noChangeArrowheads="1"/>
          </p:cNvSpPr>
          <p:nvPr>
            <p:ph type="dt" sz="half" idx="10"/>
          </p:nvPr>
        </p:nvSpPr>
        <p:spPr>
          <a:xfrm>
            <a:off x="460375" y="6251575"/>
            <a:ext cx="2127250" cy="476250"/>
          </a:xfrm>
          <a:prstGeom prst="rect">
            <a:avLst/>
          </a:prstGeom>
        </p:spPr>
        <p:txBody>
          <a:bodyPr/>
          <a:lstStyle>
            <a:lvl1pPr eaLnBrk="1" hangingPunct="1">
              <a:spcBef>
                <a:spcPct val="20000"/>
              </a:spcBef>
              <a:defRPr sz="2200">
                <a:solidFill>
                  <a:srgbClr val="23238D"/>
                </a:solidFill>
                <a:latin typeface="Arial" charset="0"/>
                <a:ea typeface="ＭＳ Ｐゴシック" pitchFamily="34" charset="-128"/>
                <a:cs typeface="+mn-cs"/>
              </a:defRPr>
            </a:lvl1pPr>
          </a:lstStyle>
          <a:p>
            <a:pPr>
              <a:defRPr/>
            </a:pPr>
            <a:endParaRPr lang="lt-LT"/>
          </a:p>
        </p:txBody>
      </p:sp>
      <p:sp>
        <p:nvSpPr>
          <p:cNvPr id="4" name="Footer Placeholder 3"/>
          <p:cNvSpPr>
            <a:spLocks noGrp="1" noChangeArrowheads="1"/>
          </p:cNvSpPr>
          <p:nvPr>
            <p:ph type="ftr" sz="quarter" idx="11"/>
          </p:nvPr>
        </p:nvSpPr>
        <p:spPr>
          <a:xfrm>
            <a:off x="3127375" y="6251575"/>
            <a:ext cx="2889250" cy="476250"/>
          </a:xfrm>
          <a:prstGeom prst="rect">
            <a:avLst/>
          </a:prstGeom>
        </p:spPr>
        <p:txBody>
          <a:bodyPr/>
          <a:lstStyle>
            <a:lvl1pPr eaLnBrk="1" hangingPunct="1">
              <a:spcBef>
                <a:spcPct val="20000"/>
              </a:spcBef>
              <a:defRPr sz="2200">
                <a:solidFill>
                  <a:srgbClr val="23238D"/>
                </a:solidFill>
                <a:latin typeface="Arial" charset="0"/>
                <a:ea typeface="ＭＳ Ｐゴシック" pitchFamily="34" charset="-128"/>
                <a:cs typeface="+mn-cs"/>
              </a:defRPr>
            </a:lvl1pPr>
          </a:lstStyle>
          <a:p>
            <a:pPr>
              <a:defRPr/>
            </a:pPr>
            <a:endParaRPr lang="lt-LT"/>
          </a:p>
        </p:txBody>
      </p:sp>
      <p:sp>
        <p:nvSpPr>
          <p:cNvPr id="5" name="Rectangle 4"/>
          <p:cNvSpPr>
            <a:spLocks noGrp="1" noChangeArrowheads="1"/>
          </p:cNvSpPr>
          <p:nvPr>
            <p:ph type="sldNum" sz="quarter" idx="12"/>
          </p:nvPr>
        </p:nvSpPr>
        <p:spPr>
          <a:xfrm>
            <a:off x="6786563" y="6286500"/>
            <a:ext cx="2127250" cy="357188"/>
          </a:xfrm>
        </p:spPr>
        <p:txBody>
          <a:bodyPr/>
          <a:lstStyle>
            <a:lvl1pPr>
              <a:spcBef>
                <a:spcPct val="0"/>
              </a:spcBef>
              <a:defRPr>
                <a:ea typeface="+mn-ea"/>
                <a:cs typeface="Arial" charset="0"/>
              </a:defRPr>
            </a:lvl1pPr>
          </a:lstStyle>
          <a:p>
            <a:pPr>
              <a:defRPr/>
            </a:pPr>
            <a:endParaRPr lang="lt-LT"/>
          </a:p>
        </p:txBody>
      </p:sp>
    </p:spTree>
    <p:extLst>
      <p:ext uri="{BB962C8B-B14F-4D97-AF65-F5344CB8AC3E}">
        <p14:creationId xmlns:p14="http://schemas.microsoft.com/office/powerpoint/2010/main" val="254948041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460375" y="6251575"/>
            <a:ext cx="2127250" cy="476250"/>
          </a:xfrm>
          <a:prstGeom prst="rect">
            <a:avLst/>
          </a:prstGeom>
        </p:spPr>
        <p:txBody>
          <a:bodyPr/>
          <a:lstStyle>
            <a:lvl1pPr eaLnBrk="1" hangingPunct="1">
              <a:spcBef>
                <a:spcPct val="20000"/>
              </a:spcBef>
              <a:defRPr sz="2200">
                <a:solidFill>
                  <a:srgbClr val="23238D"/>
                </a:solidFill>
                <a:latin typeface="Arial" charset="0"/>
                <a:ea typeface="ＭＳ Ｐゴシック" pitchFamily="34" charset="-128"/>
                <a:cs typeface="+mn-cs"/>
              </a:defRPr>
            </a:lvl1pPr>
          </a:lstStyle>
          <a:p>
            <a:pPr>
              <a:defRPr/>
            </a:pPr>
            <a:endParaRPr lang="lt-LT"/>
          </a:p>
        </p:txBody>
      </p:sp>
      <p:sp>
        <p:nvSpPr>
          <p:cNvPr id="3" name="Footer Placeholder 2"/>
          <p:cNvSpPr>
            <a:spLocks noGrp="1" noChangeArrowheads="1"/>
          </p:cNvSpPr>
          <p:nvPr>
            <p:ph type="ftr" sz="quarter" idx="11"/>
          </p:nvPr>
        </p:nvSpPr>
        <p:spPr>
          <a:xfrm>
            <a:off x="3127375" y="6251575"/>
            <a:ext cx="2889250" cy="476250"/>
          </a:xfrm>
          <a:prstGeom prst="rect">
            <a:avLst/>
          </a:prstGeom>
        </p:spPr>
        <p:txBody>
          <a:bodyPr/>
          <a:lstStyle>
            <a:lvl1pPr eaLnBrk="1" hangingPunct="1">
              <a:spcBef>
                <a:spcPct val="20000"/>
              </a:spcBef>
              <a:defRPr sz="2200">
                <a:solidFill>
                  <a:srgbClr val="23238D"/>
                </a:solidFill>
                <a:latin typeface="Arial" charset="0"/>
                <a:ea typeface="ＭＳ Ｐゴシック" pitchFamily="34" charset="-128"/>
                <a:cs typeface="+mn-cs"/>
              </a:defRPr>
            </a:lvl1pPr>
          </a:lstStyle>
          <a:p>
            <a:pPr>
              <a:defRPr/>
            </a:pPr>
            <a:endParaRPr lang="lt-LT"/>
          </a:p>
        </p:txBody>
      </p:sp>
      <p:sp>
        <p:nvSpPr>
          <p:cNvPr id="4" name="Rectangle 3"/>
          <p:cNvSpPr>
            <a:spLocks noGrp="1" noChangeArrowheads="1"/>
          </p:cNvSpPr>
          <p:nvPr>
            <p:ph type="sldNum" sz="quarter" idx="12"/>
          </p:nvPr>
        </p:nvSpPr>
        <p:spPr>
          <a:xfrm>
            <a:off x="6786563" y="6286500"/>
            <a:ext cx="2127250" cy="357188"/>
          </a:xfrm>
        </p:spPr>
        <p:txBody>
          <a:bodyPr/>
          <a:lstStyle>
            <a:lvl1pPr>
              <a:spcBef>
                <a:spcPct val="0"/>
              </a:spcBef>
              <a:defRPr>
                <a:ea typeface="+mn-ea"/>
                <a:cs typeface="Arial" charset="0"/>
              </a:defRPr>
            </a:lvl1pPr>
          </a:lstStyle>
          <a:p>
            <a:pPr>
              <a:defRPr/>
            </a:pPr>
            <a:endParaRPr lang="lt-LT"/>
          </a:p>
        </p:txBody>
      </p:sp>
    </p:spTree>
    <p:extLst>
      <p:ext uri="{BB962C8B-B14F-4D97-AF65-F5344CB8AC3E}">
        <p14:creationId xmlns:p14="http://schemas.microsoft.com/office/powerpoint/2010/main" val="305462799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60375" y="6251575"/>
            <a:ext cx="2127250" cy="476250"/>
          </a:xfrm>
          <a:prstGeom prst="rect">
            <a:avLst/>
          </a:prstGeom>
        </p:spPr>
        <p:txBody>
          <a:bodyPr/>
          <a:lstStyle>
            <a:lvl1pPr eaLnBrk="1" hangingPunct="1">
              <a:spcBef>
                <a:spcPct val="20000"/>
              </a:spcBef>
              <a:defRPr sz="2200">
                <a:solidFill>
                  <a:srgbClr val="23238D"/>
                </a:solidFill>
                <a:latin typeface="Arial" charset="0"/>
                <a:ea typeface="ＭＳ Ｐゴシック" pitchFamily="34" charset="-128"/>
                <a:cs typeface="+mn-cs"/>
              </a:defRPr>
            </a:lvl1pPr>
          </a:lstStyle>
          <a:p>
            <a:pPr>
              <a:defRPr/>
            </a:pPr>
            <a:endParaRPr lang="lt-LT"/>
          </a:p>
        </p:txBody>
      </p:sp>
      <p:sp>
        <p:nvSpPr>
          <p:cNvPr id="6" name="Footer Placeholder 5"/>
          <p:cNvSpPr>
            <a:spLocks noGrp="1" noChangeArrowheads="1"/>
          </p:cNvSpPr>
          <p:nvPr>
            <p:ph type="ftr" sz="quarter" idx="11"/>
          </p:nvPr>
        </p:nvSpPr>
        <p:spPr>
          <a:xfrm>
            <a:off x="3127375" y="6251575"/>
            <a:ext cx="2889250" cy="476250"/>
          </a:xfrm>
          <a:prstGeom prst="rect">
            <a:avLst/>
          </a:prstGeom>
        </p:spPr>
        <p:txBody>
          <a:bodyPr/>
          <a:lstStyle>
            <a:lvl1pPr eaLnBrk="1" hangingPunct="1">
              <a:spcBef>
                <a:spcPct val="20000"/>
              </a:spcBef>
              <a:defRPr sz="2200">
                <a:solidFill>
                  <a:srgbClr val="23238D"/>
                </a:solidFill>
                <a:latin typeface="Arial" charset="0"/>
                <a:ea typeface="ＭＳ Ｐゴシック" pitchFamily="34" charset="-128"/>
                <a:cs typeface="+mn-cs"/>
              </a:defRPr>
            </a:lvl1pPr>
          </a:lstStyle>
          <a:p>
            <a:pPr>
              <a:defRPr/>
            </a:pPr>
            <a:endParaRPr lang="lt-LT"/>
          </a:p>
        </p:txBody>
      </p:sp>
      <p:sp>
        <p:nvSpPr>
          <p:cNvPr id="7" name="Rectangle 6"/>
          <p:cNvSpPr>
            <a:spLocks noGrp="1" noChangeArrowheads="1"/>
          </p:cNvSpPr>
          <p:nvPr>
            <p:ph type="sldNum" sz="quarter" idx="12"/>
          </p:nvPr>
        </p:nvSpPr>
        <p:spPr>
          <a:xfrm>
            <a:off x="6786563" y="6286500"/>
            <a:ext cx="2127250" cy="357188"/>
          </a:xfrm>
        </p:spPr>
        <p:txBody>
          <a:bodyPr/>
          <a:lstStyle>
            <a:lvl1pPr>
              <a:spcBef>
                <a:spcPct val="0"/>
              </a:spcBef>
              <a:defRPr>
                <a:ea typeface="+mn-ea"/>
                <a:cs typeface="Arial" charset="0"/>
              </a:defRPr>
            </a:lvl1pPr>
          </a:lstStyle>
          <a:p>
            <a:pPr>
              <a:defRPr/>
            </a:pPr>
            <a:endParaRPr lang="lt-LT"/>
          </a:p>
        </p:txBody>
      </p:sp>
    </p:spTree>
    <p:extLst>
      <p:ext uri="{BB962C8B-B14F-4D97-AF65-F5344CB8AC3E}">
        <p14:creationId xmlns:p14="http://schemas.microsoft.com/office/powerpoint/2010/main" val="427002012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60375" y="6251575"/>
            <a:ext cx="2127250" cy="476250"/>
          </a:xfrm>
          <a:prstGeom prst="rect">
            <a:avLst/>
          </a:prstGeom>
        </p:spPr>
        <p:txBody>
          <a:bodyPr/>
          <a:lstStyle>
            <a:lvl1pPr eaLnBrk="1" hangingPunct="1">
              <a:spcBef>
                <a:spcPct val="20000"/>
              </a:spcBef>
              <a:defRPr sz="2200">
                <a:solidFill>
                  <a:srgbClr val="23238D"/>
                </a:solidFill>
                <a:latin typeface="Arial" charset="0"/>
                <a:ea typeface="ＭＳ Ｐゴシック" pitchFamily="34" charset="-128"/>
                <a:cs typeface="+mn-cs"/>
              </a:defRPr>
            </a:lvl1pPr>
          </a:lstStyle>
          <a:p>
            <a:pPr>
              <a:defRPr/>
            </a:pPr>
            <a:endParaRPr lang="lt-LT"/>
          </a:p>
        </p:txBody>
      </p:sp>
      <p:sp>
        <p:nvSpPr>
          <p:cNvPr id="6" name="Footer Placeholder 5"/>
          <p:cNvSpPr>
            <a:spLocks noGrp="1" noChangeArrowheads="1"/>
          </p:cNvSpPr>
          <p:nvPr>
            <p:ph type="ftr" sz="quarter" idx="11"/>
          </p:nvPr>
        </p:nvSpPr>
        <p:spPr>
          <a:xfrm>
            <a:off x="3127375" y="6251575"/>
            <a:ext cx="2889250" cy="476250"/>
          </a:xfrm>
          <a:prstGeom prst="rect">
            <a:avLst/>
          </a:prstGeom>
        </p:spPr>
        <p:txBody>
          <a:bodyPr/>
          <a:lstStyle>
            <a:lvl1pPr eaLnBrk="1" hangingPunct="1">
              <a:spcBef>
                <a:spcPct val="20000"/>
              </a:spcBef>
              <a:defRPr sz="2200">
                <a:solidFill>
                  <a:srgbClr val="23238D"/>
                </a:solidFill>
                <a:latin typeface="Arial" charset="0"/>
                <a:ea typeface="ＭＳ Ｐゴシック" pitchFamily="34" charset="-128"/>
                <a:cs typeface="+mn-cs"/>
              </a:defRPr>
            </a:lvl1pPr>
          </a:lstStyle>
          <a:p>
            <a:pPr>
              <a:defRPr/>
            </a:pPr>
            <a:endParaRPr lang="lt-LT"/>
          </a:p>
        </p:txBody>
      </p:sp>
      <p:sp>
        <p:nvSpPr>
          <p:cNvPr id="7" name="Rectangle 6"/>
          <p:cNvSpPr>
            <a:spLocks noGrp="1" noChangeArrowheads="1"/>
          </p:cNvSpPr>
          <p:nvPr>
            <p:ph type="sldNum" sz="quarter" idx="12"/>
          </p:nvPr>
        </p:nvSpPr>
        <p:spPr>
          <a:xfrm>
            <a:off x="6786563" y="6286500"/>
            <a:ext cx="2127250" cy="357188"/>
          </a:xfrm>
        </p:spPr>
        <p:txBody>
          <a:bodyPr/>
          <a:lstStyle>
            <a:lvl1pPr>
              <a:spcBef>
                <a:spcPct val="0"/>
              </a:spcBef>
              <a:defRPr>
                <a:ea typeface="+mn-ea"/>
                <a:cs typeface="Arial" charset="0"/>
              </a:defRPr>
            </a:lvl1pPr>
          </a:lstStyle>
          <a:p>
            <a:pPr>
              <a:defRPr/>
            </a:pPr>
            <a:endParaRPr lang="lt-LT"/>
          </a:p>
        </p:txBody>
      </p:sp>
    </p:spTree>
    <p:extLst>
      <p:ext uri="{BB962C8B-B14F-4D97-AF65-F5344CB8AC3E}">
        <p14:creationId xmlns:p14="http://schemas.microsoft.com/office/powerpoint/2010/main" val="304945409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460375" y="6251575"/>
            <a:ext cx="2127250" cy="476250"/>
          </a:xfrm>
          <a:prstGeom prst="rect">
            <a:avLst/>
          </a:prstGeom>
        </p:spPr>
        <p:txBody>
          <a:bodyPr/>
          <a:lstStyle>
            <a:lvl1pPr eaLnBrk="1" hangingPunct="1">
              <a:spcBef>
                <a:spcPct val="20000"/>
              </a:spcBef>
              <a:defRPr sz="2200">
                <a:solidFill>
                  <a:srgbClr val="23238D"/>
                </a:solidFill>
                <a:latin typeface="Arial" charset="0"/>
                <a:ea typeface="ＭＳ Ｐゴシック" pitchFamily="34" charset="-128"/>
                <a:cs typeface="+mn-cs"/>
              </a:defRPr>
            </a:lvl1pPr>
          </a:lstStyle>
          <a:p>
            <a:pPr>
              <a:defRPr/>
            </a:pPr>
            <a:endParaRPr lang="lt-LT"/>
          </a:p>
        </p:txBody>
      </p:sp>
      <p:sp>
        <p:nvSpPr>
          <p:cNvPr id="5" name="Footer Placeholder 4"/>
          <p:cNvSpPr>
            <a:spLocks noGrp="1" noChangeArrowheads="1"/>
          </p:cNvSpPr>
          <p:nvPr>
            <p:ph type="ftr" sz="quarter" idx="11"/>
          </p:nvPr>
        </p:nvSpPr>
        <p:spPr>
          <a:xfrm>
            <a:off x="3127375" y="6251575"/>
            <a:ext cx="2889250" cy="476250"/>
          </a:xfrm>
          <a:prstGeom prst="rect">
            <a:avLst/>
          </a:prstGeom>
        </p:spPr>
        <p:txBody>
          <a:bodyPr/>
          <a:lstStyle>
            <a:lvl1pPr eaLnBrk="1" hangingPunct="1">
              <a:spcBef>
                <a:spcPct val="20000"/>
              </a:spcBef>
              <a:defRPr sz="2200">
                <a:solidFill>
                  <a:srgbClr val="23238D"/>
                </a:solidFill>
                <a:latin typeface="Arial" charset="0"/>
                <a:ea typeface="ＭＳ Ｐゴシック" pitchFamily="34" charset="-128"/>
                <a:cs typeface="+mn-cs"/>
              </a:defRPr>
            </a:lvl1pPr>
          </a:lstStyle>
          <a:p>
            <a:pPr>
              <a:defRPr/>
            </a:pPr>
            <a:endParaRPr lang="lt-LT"/>
          </a:p>
        </p:txBody>
      </p:sp>
      <p:sp>
        <p:nvSpPr>
          <p:cNvPr id="6" name="Rectangle 5"/>
          <p:cNvSpPr>
            <a:spLocks noGrp="1" noChangeArrowheads="1"/>
          </p:cNvSpPr>
          <p:nvPr>
            <p:ph type="sldNum" sz="quarter" idx="12"/>
          </p:nvPr>
        </p:nvSpPr>
        <p:spPr>
          <a:xfrm>
            <a:off x="6786563" y="6286500"/>
            <a:ext cx="2127250" cy="357188"/>
          </a:xfrm>
        </p:spPr>
        <p:txBody>
          <a:bodyPr/>
          <a:lstStyle>
            <a:lvl1pPr>
              <a:spcBef>
                <a:spcPct val="0"/>
              </a:spcBef>
              <a:defRPr>
                <a:ea typeface="+mn-ea"/>
                <a:cs typeface="Arial" charset="0"/>
              </a:defRPr>
            </a:lvl1pPr>
          </a:lstStyle>
          <a:p>
            <a:pPr>
              <a:defRPr/>
            </a:pPr>
            <a:endParaRPr lang="lt-LT"/>
          </a:p>
        </p:txBody>
      </p:sp>
    </p:spTree>
    <p:extLst>
      <p:ext uri="{BB962C8B-B14F-4D97-AF65-F5344CB8AC3E}">
        <p14:creationId xmlns:p14="http://schemas.microsoft.com/office/powerpoint/2010/main" val="182154636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1950" y="47625"/>
            <a:ext cx="2178050" cy="6084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4625" y="47625"/>
            <a:ext cx="6384925" cy="6084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460375" y="6251575"/>
            <a:ext cx="2127250" cy="476250"/>
          </a:xfrm>
          <a:prstGeom prst="rect">
            <a:avLst/>
          </a:prstGeom>
        </p:spPr>
        <p:txBody>
          <a:bodyPr/>
          <a:lstStyle>
            <a:lvl1pPr eaLnBrk="1" hangingPunct="1">
              <a:spcBef>
                <a:spcPct val="20000"/>
              </a:spcBef>
              <a:defRPr sz="2200">
                <a:solidFill>
                  <a:srgbClr val="23238D"/>
                </a:solidFill>
                <a:latin typeface="Arial" charset="0"/>
                <a:ea typeface="ＭＳ Ｐゴシック" pitchFamily="34" charset="-128"/>
                <a:cs typeface="+mn-cs"/>
              </a:defRPr>
            </a:lvl1pPr>
          </a:lstStyle>
          <a:p>
            <a:pPr>
              <a:defRPr/>
            </a:pPr>
            <a:endParaRPr lang="lt-LT"/>
          </a:p>
        </p:txBody>
      </p:sp>
      <p:sp>
        <p:nvSpPr>
          <p:cNvPr id="5" name="Footer Placeholder 4"/>
          <p:cNvSpPr>
            <a:spLocks noGrp="1" noChangeArrowheads="1"/>
          </p:cNvSpPr>
          <p:nvPr>
            <p:ph type="ftr" sz="quarter" idx="11"/>
          </p:nvPr>
        </p:nvSpPr>
        <p:spPr>
          <a:xfrm>
            <a:off x="3127375" y="6251575"/>
            <a:ext cx="2889250" cy="476250"/>
          </a:xfrm>
          <a:prstGeom prst="rect">
            <a:avLst/>
          </a:prstGeom>
        </p:spPr>
        <p:txBody>
          <a:bodyPr/>
          <a:lstStyle>
            <a:lvl1pPr eaLnBrk="1" hangingPunct="1">
              <a:spcBef>
                <a:spcPct val="20000"/>
              </a:spcBef>
              <a:defRPr sz="2200">
                <a:solidFill>
                  <a:srgbClr val="23238D"/>
                </a:solidFill>
                <a:latin typeface="Arial" charset="0"/>
                <a:ea typeface="ＭＳ Ｐゴシック" pitchFamily="34" charset="-128"/>
                <a:cs typeface="+mn-cs"/>
              </a:defRPr>
            </a:lvl1pPr>
          </a:lstStyle>
          <a:p>
            <a:pPr>
              <a:defRPr/>
            </a:pPr>
            <a:endParaRPr lang="lt-LT"/>
          </a:p>
        </p:txBody>
      </p:sp>
      <p:sp>
        <p:nvSpPr>
          <p:cNvPr id="6" name="Rectangle 5"/>
          <p:cNvSpPr>
            <a:spLocks noGrp="1" noChangeArrowheads="1"/>
          </p:cNvSpPr>
          <p:nvPr>
            <p:ph type="sldNum" sz="quarter" idx="12"/>
          </p:nvPr>
        </p:nvSpPr>
        <p:spPr>
          <a:xfrm>
            <a:off x="6786563" y="6286500"/>
            <a:ext cx="2127250" cy="357188"/>
          </a:xfrm>
        </p:spPr>
        <p:txBody>
          <a:bodyPr/>
          <a:lstStyle>
            <a:lvl1pPr>
              <a:spcBef>
                <a:spcPct val="0"/>
              </a:spcBef>
              <a:defRPr>
                <a:ea typeface="+mn-ea"/>
                <a:cs typeface="Arial" charset="0"/>
              </a:defRPr>
            </a:lvl1pPr>
          </a:lstStyle>
          <a:p>
            <a:pPr>
              <a:defRPr/>
            </a:pPr>
            <a:endParaRPr lang="lt-LT"/>
          </a:p>
        </p:txBody>
      </p:sp>
    </p:spTree>
    <p:extLst>
      <p:ext uri="{BB962C8B-B14F-4D97-AF65-F5344CB8AC3E}">
        <p14:creationId xmlns:p14="http://schemas.microsoft.com/office/powerpoint/2010/main" val="17958561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smtClean="0"/>
              <a:pPr/>
              <a:t>‹#›</a:t>
            </a:fld>
            <a:endParaRPr lang="lt-LT"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417744378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071546"/>
            <a:ext cx="8472518" cy="51974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3"/>
          <p:cNvSpPr>
            <a:spLocks noGrp="1" noChangeArrowheads="1"/>
          </p:cNvSpPr>
          <p:nvPr>
            <p:ph type="title"/>
          </p:nvPr>
        </p:nvSpPr>
        <p:spPr bwMode="auto">
          <a:xfrm>
            <a:off x="174625" y="142855"/>
            <a:ext cx="7969275" cy="785815"/>
          </a:xfrm>
          <a:prstGeom prst="rect">
            <a:avLst/>
          </a:prstGeom>
          <a:noFill/>
          <a:ln w="9525">
            <a:noFill/>
            <a:miter lim="800000"/>
            <a:headEnd/>
            <a:tailEnd/>
          </a:ln>
        </p:spPr>
        <p:txBody>
          <a:bodyPr vert="horz" wrap="square" lIns="91368" tIns="45684" rIns="91368" bIns="45684" numCol="1" anchor="ctr" anchorCtr="0" compatLnSpc="1">
            <a:prstTxWarp prst="textNoShape">
              <a:avLst/>
            </a:prstTxWarp>
          </a:bodyPr>
          <a:lstStyle/>
          <a:p>
            <a:pPr lvl="0"/>
            <a:r>
              <a:rPr lang="en-US" dirty="0" smtClean="0"/>
              <a:t>Click to edit Master title style</a:t>
            </a:r>
            <a:endParaRPr lang="lt-LT" dirty="0" smtClean="0"/>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230113867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212295103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47234175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355503549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6"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18443249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smtClean="0"/>
              <a:pPr/>
              <a:t>‹#›</a:t>
            </a:fld>
            <a:endParaRPr lang="lt-LT"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234925329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61897232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363970117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27639025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306987105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365193106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071546"/>
            <a:ext cx="8472518" cy="51974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3"/>
          <p:cNvSpPr>
            <a:spLocks noGrp="1" noChangeArrowheads="1"/>
          </p:cNvSpPr>
          <p:nvPr>
            <p:ph type="title"/>
          </p:nvPr>
        </p:nvSpPr>
        <p:spPr bwMode="auto">
          <a:xfrm>
            <a:off x="174625" y="142855"/>
            <a:ext cx="7969275" cy="785815"/>
          </a:xfrm>
          <a:prstGeom prst="rect">
            <a:avLst/>
          </a:prstGeom>
          <a:noFill/>
          <a:ln w="9525">
            <a:noFill/>
            <a:miter lim="800000"/>
            <a:headEnd/>
            <a:tailEnd/>
          </a:ln>
        </p:spPr>
        <p:txBody>
          <a:bodyPr vert="horz" wrap="square" lIns="91368" tIns="45684" rIns="91368" bIns="45684" numCol="1" anchor="ctr" anchorCtr="0" compatLnSpc="1">
            <a:prstTxWarp prst="textNoShape">
              <a:avLst/>
            </a:prstTxWarp>
          </a:bodyPr>
          <a:lstStyle/>
          <a:p>
            <a:pPr lvl="0"/>
            <a:r>
              <a:rPr lang="en-US" dirty="0" smtClean="0"/>
              <a:t>Click to edit Master title style</a:t>
            </a:r>
            <a:endParaRPr lang="lt-LT" dirty="0" smtClean="0"/>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249067156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79403751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110966306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35777134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smtClean="0"/>
              <a:pPr/>
              <a:t>‹#›</a:t>
            </a:fld>
            <a:endParaRPr lang="lt-LT"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6"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179263644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291899793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270718524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259404835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362905572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425044959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392019024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071546"/>
            <a:ext cx="8472518" cy="51974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3"/>
          <p:cNvSpPr>
            <a:spLocks noGrp="1" noChangeArrowheads="1"/>
          </p:cNvSpPr>
          <p:nvPr>
            <p:ph type="title"/>
          </p:nvPr>
        </p:nvSpPr>
        <p:spPr bwMode="auto">
          <a:xfrm>
            <a:off x="174625" y="142855"/>
            <a:ext cx="7969275" cy="785815"/>
          </a:xfrm>
          <a:prstGeom prst="rect">
            <a:avLst/>
          </a:prstGeom>
          <a:noFill/>
          <a:ln w="9525">
            <a:noFill/>
            <a:miter lim="800000"/>
            <a:headEnd/>
            <a:tailEnd/>
          </a:ln>
        </p:spPr>
        <p:txBody>
          <a:bodyPr vert="horz" wrap="square" lIns="91368" tIns="45684" rIns="91368" bIns="45684" numCol="1" anchor="ctr" anchorCtr="0" compatLnSpc="1">
            <a:prstTxWarp prst="textNoShape">
              <a:avLst/>
            </a:prstTxWarp>
          </a:bodyPr>
          <a:lstStyle/>
          <a:p>
            <a:pPr lvl="0"/>
            <a:r>
              <a:rPr lang="en-US" dirty="0" smtClean="0"/>
              <a:t>Click to edit Master title style</a:t>
            </a:r>
            <a:endParaRPr lang="lt-LT" dirty="0" smtClean="0"/>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95787559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108915295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24486647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6"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smtClean="0"/>
              <a:pPr/>
              <a:t>‹#›</a:t>
            </a:fld>
            <a:endParaRPr lang="lt-LT" dirty="0"/>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2540521827"/>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6"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289105752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384488299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421518398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4049440289"/>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39099937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1231458487"/>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475202378"/>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071546"/>
            <a:ext cx="8472518" cy="51974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3"/>
          <p:cNvSpPr>
            <a:spLocks noGrp="1" noChangeArrowheads="1"/>
          </p:cNvSpPr>
          <p:nvPr>
            <p:ph type="title"/>
          </p:nvPr>
        </p:nvSpPr>
        <p:spPr bwMode="auto">
          <a:xfrm>
            <a:off x="174625" y="142855"/>
            <a:ext cx="7969275" cy="785815"/>
          </a:xfrm>
          <a:prstGeom prst="rect">
            <a:avLst/>
          </a:prstGeom>
          <a:noFill/>
          <a:ln w="9525">
            <a:noFill/>
            <a:miter lim="800000"/>
            <a:headEnd/>
            <a:tailEnd/>
          </a:ln>
        </p:spPr>
        <p:txBody>
          <a:bodyPr vert="horz" wrap="square" lIns="91368" tIns="45684" rIns="91368" bIns="45684" numCol="1" anchor="ctr" anchorCtr="0" compatLnSpc="1">
            <a:prstTxWarp prst="textNoShape">
              <a:avLst/>
            </a:prstTxWarp>
          </a:bodyPr>
          <a:lstStyle/>
          <a:p>
            <a:pPr lvl="0"/>
            <a:r>
              <a:rPr lang="en-US" dirty="0" smtClean="0"/>
              <a:t>Click to edit Master title style</a:t>
            </a:r>
            <a:endParaRPr lang="lt-LT" dirty="0" smtClean="0"/>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2103539455"/>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42119459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smtClean="0"/>
              <a:pPr/>
              <a:t>‹#›</a:t>
            </a:fld>
            <a:endParaRPr lang="lt-LT" dirty="0"/>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255284066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3669814414"/>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6"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4199415491"/>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350105996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3477871990"/>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250501800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248162685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415531418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268660306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071546"/>
            <a:ext cx="8472518" cy="51974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3"/>
          <p:cNvSpPr>
            <a:spLocks noGrp="1" noChangeArrowheads="1"/>
          </p:cNvSpPr>
          <p:nvPr>
            <p:ph type="title"/>
          </p:nvPr>
        </p:nvSpPr>
        <p:spPr bwMode="auto">
          <a:xfrm>
            <a:off x="174625" y="142855"/>
            <a:ext cx="7969275" cy="785815"/>
          </a:xfrm>
          <a:prstGeom prst="rect">
            <a:avLst/>
          </a:prstGeom>
          <a:noFill/>
          <a:ln w="9525">
            <a:noFill/>
            <a:miter lim="800000"/>
            <a:headEnd/>
            <a:tailEnd/>
          </a:ln>
        </p:spPr>
        <p:txBody>
          <a:bodyPr vert="horz" wrap="square" lIns="91368" tIns="45684" rIns="91368" bIns="45684" numCol="1" anchor="ctr" anchorCtr="0" compatLnSpc="1">
            <a:prstTxWarp prst="textNoShape">
              <a:avLst/>
            </a:prstTxWarp>
          </a:bodyPr>
          <a:lstStyle/>
          <a:p>
            <a:pPr lvl="0"/>
            <a:r>
              <a:rPr lang="en-US" dirty="0" smtClean="0"/>
              <a:t>Click to edit Master title style</a:t>
            </a:r>
            <a:endParaRPr lang="lt-LT" dirty="0" smtClean="0"/>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456341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smtClean="0"/>
              <a:pPr/>
              <a:t>‹#›</a:t>
            </a:fld>
            <a:endParaRPr lang="lt-LT" dirty="0"/>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1973238718"/>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279126086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1211355917"/>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6"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157767651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695011329"/>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1989820383"/>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27890934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888794069"/>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4183533854"/>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26866030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smtClean="0"/>
              <a:pPr/>
              <a:t>‹#›</a:t>
            </a:fld>
            <a:endParaRPr lang="lt-LT" dirty="0"/>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071546"/>
            <a:ext cx="8472518" cy="51974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3"/>
          <p:cNvSpPr>
            <a:spLocks noGrp="1" noChangeArrowheads="1"/>
          </p:cNvSpPr>
          <p:nvPr>
            <p:ph type="title"/>
          </p:nvPr>
        </p:nvSpPr>
        <p:spPr bwMode="auto">
          <a:xfrm>
            <a:off x="174625" y="142855"/>
            <a:ext cx="7969275" cy="785815"/>
          </a:xfrm>
          <a:prstGeom prst="rect">
            <a:avLst/>
          </a:prstGeom>
          <a:noFill/>
          <a:ln w="9525">
            <a:noFill/>
            <a:miter lim="800000"/>
            <a:headEnd/>
            <a:tailEnd/>
          </a:ln>
        </p:spPr>
        <p:txBody>
          <a:bodyPr vert="horz" wrap="square" lIns="91368" tIns="45684" rIns="91368" bIns="45684" numCol="1" anchor="ctr" anchorCtr="0" compatLnSpc="1">
            <a:prstTxWarp prst="textNoShape">
              <a:avLst/>
            </a:prstTxWarp>
          </a:bodyPr>
          <a:lstStyle/>
          <a:p>
            <a:pPr lvl="0"/>
            <a:r>
              <a:rPr lang="en-US" dirty="0" smtClean="0"/>
              <a:t>Click to edit Master title style</a:t>
            </a:r>
            <a:endParaRPr lang="lt-LT" dirty="0" smtClean="0"/>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4563419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1973238718"/>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2791260864"/>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1211355917"/>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6"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1577676519"/>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695011329"/>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1989820383"/>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278909340"/>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888794069"/>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Tree>
    <p:extLst>
      <p:ext uri="{BB962C8B-B14F-4D97-AF65-F5344CB8AC3E}">
        <p14:creationId xmlns:p14="http://schemas.microsoft.com/office/powerpoint/2010/main" val="41835338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2.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2.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6.pn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2.pn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pn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pn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1.pn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6.pn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1.pn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928670"/>
            <a:ext cx="8472518" cy="519749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smtClean="0"/>
              <a:pPr/>
              <a:t>‹#›</a:t>
            </a:fld>
            <a:endParaRPr lang="lt-LT" dirty="0"/>
          </a:p>
        </p:txBody>
      </p:sp>
      <p:sp>
        <p:nvSpPr>
          <p:cNvPr id="7" name="Rectangle 3"/>
          <p:cNvSpPr>
            <a:spLocks noGrp="1" noChangeArrowheads="1"/>
          </p:cNvSpPr>
          <p:nvPr>
            <p:ph type="title"/>
          </p:nvPr>
        </p:nvSpPr>
        <p:spPr bwMode="auto">
          <a:xfrm>
            <a:off x="174625" y="142855"/>
            <a:ext cx="7969275" cy="785815"/>
          </a:xfrm>
          <a:prstGeom prst="rect">
            <a:avLst/>
          </a:prstGeom>
          <a:noFill/>
          <a:ln w="9525">
            <a:noFill/>
            <a:miter lim="800000"/>
            <a:headEnd/>
            <a:tailEnd/>
          </a:ln>
        </p:spPr>
        <p:txBody>
          <a:bodyPr vert="horz" wrap="square" lIns="91368" tIns="45684" rIns="91368" bIns="45684" numCol="1" anchor="ctr" anchorCtr="0" compatLnSpc="1">
            <a:prstTxWarp prst="textNoShape">
              <a:avLst/>
            </a:prstTxWarp>
          </a:bodyPr>
          <a:lstStyle/>
          <a:p>
            <a:pPr lvl="0"/>
            <a:r>
              <a:rPr lang="en-US" dirty="0" smtClean="0"/>
              <a:t>Click to edit Master title style</a:t>
            </a:r>
            <a:endParaRPr lang="lt-LT" dirty="0" smtClean="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hf hdr="0" ftr="0" dt="0"/>
  <p:txStyles>
    <p:titleStyle>
      <a:lvl1pPr algn="l" defTabSz="914400" rtl="0" eaLnBrk="1" latinLnBrk="0" hangingPunct="1">
        <a:spcBef>
          <a:spcPct val="0"/>
        </a:spcBef>
        <a:buNone/>
        <a:defRPr sz="3200" kern="1200">
          <a:solidFill>
            <a:schemeClr val="bg1">
              <a:lumMod val="95000"/>
            </a:schemeClr>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95000"/>
            </a:schemeClr>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95000"/>
            </a:schemeClr>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95000"/>
            </a:schemeClr>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95000"/>
            </a:schemeClr>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95000"/>
            </a:schemeClr>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928670"/>
            <a:ext cx="8472518" cy="519749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
        <p:nvSpPr>
          <p:cNvPr id="7" name="Rectangle 3"/>
          <p:cNvSpPr>
            <a:spLocks noGrp="1" noChangeArrowheads="1"/>
          </p:cNvSpPr>
          <p:nvPr>
            <p:ph type="title"/>
          </p:nvPr>
        </p:nvSpPr>
        <p:spPr bwMode="auto">
          <a:xfrm>
            <a:off x="174625" y="142855"/>
            <a:ext cx="7969275" cy="785815"/>
          </a:xfrm>
          <a:prstGeom prst="rect">
            <a:avLst/>
          </a:prstGeom>
          <a:noFill/>
          <a:ln w="9525">
            <a:noFill/>
            <a:miter lim="800000"/>
            <a:headEnd/>
            <a:tailEnd/>
          </a:ln>
        </p:spPr>
        <p:txBody>
          <a:bodyPr vert="horz" wrap="square" lIns="91368" tIns="45684" rIns="91368" bIns="45684" numCol="1" anchor="ctr" anchorCtr="0" compatLnSpc="1">
            <a:prstTxWarp prst="textNoShape">
              <a:avLst/>
            </a:prstTxWarp>
          </a:bodyPr>
          <a:lstStyle/>
          <a:p>
            <a:pPr lvl="0"/>
            <a:r>
              <a:rPr lang="en-US" dirty="0" smtClean="0"/>
              <a:t>Click to edit Master title style</a:t>
            </a:r>
            <a:endParaRPr lang="lt-LT" dirty="0" smtClean="0"/>
          </a:p>
        </p:txBody>
      </p:sp>
    </p:spTree>
    <p:extLst>
      <p:ext uri="{BB962C8B-B14F-4D97-AF65-F5344CB8AC3E}">
        <p14:creationId xmlns:p14="http://schemas.microsoft.com/office/powerpoint/2010/main" val="3174999522"/>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iming>
    <p:tnLst>
      <p:par>
        <p:cTn id="1" dur="indefinite" restart="never" nodeType="tmRoot"/>
      </p:par>
    </p:tnLst>
  </p:timing>
  <p:hf hdr="0" ftr="0" dt="0"/>
  <p:txStyles>
    <p:titleStyle>
      <a:lvl1pPr algn="l" defTabSz="914400" rtl="0" eaLnBrk="1" latinLnBrk="0" hangingPunct="1">
        <a:spcBef>
          <a:spcPct val="0"/>
        </a:spcBef>
        <a:buNone/>
        <a:defRPr sz="3200" kern="1200">
          <a:solidFill>
            <a:schemeClr val="bg1">
              <a:lumMod val="95000"/>
            </a:schemeClr>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95000"/>
            </a:schemeClr>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95000"/>
            </a:schemeClr>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95000"/>
            </a:schemeClr>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95000"/>
            </a:schemeClr>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95000"/>
            </a:schemeClr>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928670"/>
            <a:ext cx="8472518" cy="519749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
        <p:nvSpPr>
          <p:cNvPr id="7" name="Rectangle 3"/>
          <p:cNvSpPr>
            <a:spLocks noGrp="1" noChangeArrowheads="1"/>
          </p:cNvSpPr>
          <p:nvPr>
            <p:ph type="title"/>
          </p:nvPr>
        </p:nvSpPr>
        <p:spPr bwMode="auto">
          <a:xfrm>
            <a:off x="174625" y="142855"/>
            <a:ext cx="7969275" cy="785815"/>
          </a:xfrm>
          <a:prstGeom prst="rect">
            <a:avLst/>
          </a:prstGeom>
          <a:noFill/>
          <a:ln w="9525">
            <a:noFill/>
            <a:miter lim="800000"/>
            <a:headEnd/>
            <a:tailEnd/>
          </a:ln>
        </p:spPr>
        <p:txBody>
          <a:bodyPr vert="horz" wrap="square" lIns="91368" tIns="45684" rIns="91368" bIns="45684" numCol="1" anchor="ctr" anchorCtr="0" compatLnSpc="1">
            <a:prstTxWarp prst="textNoShape">
              <a:avLst/>
            </a:prstTxWarp>
          </a:bodyPr>
          <a:lstStyle/>
          <a:p>
            <a:pPr lvl="0"/>
            <a:r>
              <a:rPr lang="en-US" dirty="0" smtClean="0"/>
              <a:t>Click to edit Master title style</a:t>
            </a:r>
            <a:endParaRPr lang="lt-LT" dirty="0" smtClean="0"/>
          </a:p>
        </p:txBody>
      </p:sp>
    </p:spTree>
    <p:extLst>
      <p:ext uri="{BB962C8B-B14F-4D97-AF65-F5344CB8AC3E}">
        <p14:creationId xmlns:p14="http://schemas.microsoft.com/office/powerpoint/2010/main" val="3174999522"/>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iming>
    <p:tnLst>
      <p:par>
        <p:cTn id="1" dur="indefinite" restart="never" nodeType="tmRoot"/>
      </p:par>
    </p:tnLst>
  </p:timing>
  <p:hf hdr="0" ftr="0" dt="0"/>
  <p:txStyles>
    <p:titleStyle>
      <a:lvl1pPr algn="l" defTabSz="914400" rtl="0" eaLnBrk="1" latinLnBrk="0" hangingPunct="1">
        <a:spcBef>
          <a:spcPct val="0"/>
        </a:spcBef>
        <a:buNone/>
        <a:defRPr sz="3200" kern="1200">
          <a:solidFill>
            <a:schemeClr val="bg1">
              <a:lumMod val="95000"/>
            </a:schemeClr>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95000"/>
            </a:schemeClr>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95000"/>
            </a:schemeClr>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95000"/>
            </a:schemeClr>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95000"/>
            </a:schemeClr>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95000"/>
            </a:schemeClr>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928670"/>
            <a:ext cx="8472518" cy="519749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
        <p:nvSpPr>
          <p:cNvPr id="7" name="Rectangle 3"/>
          <p:cNvSpPr>
            <a:spLocks noGrp="1" noChangeArrowheads="1"/>
          </p:cNvSpPr>
          <p:nvPr>
            <p:ph type="title"/>
          </p:nvPr>
        </p:nvSpPr>
        <p:spPr bwMode="auto">
          <a:xfrm>
            <a:off x="174625" y="142855"/>
            <a:ext cx="7969275" cy="785815"/>
          </a:xfrm>
          <a:prstGeom prst="rect">
            <a:avLst/>
          </a:prstGeom>
          <a:noFill/>
          <a:ln w="9525">
            <a:noFill/>
            <a:miter lim="800000"/>
            <a:headEnd/>
            <a:tailEnd/>
          </a:ln>
        </p:spPr>
        <p:txBody>
          <a:bodyPr vert="horz" wrap="square" lIns="91368" tIns="45684" rIns="91368" bIns="45684" numCol="1" anchor="ctr" anchorCtr="0" compatLnSpc="1">
            <a:prstTxWarp prst="textNoShape">
              <a:avLst/>
            </a:prstTxWarp>
          </a:bodyPr>
          <a:lstStyle/>
          <a:p>
            <a:pPr lvl="0"/>
            <a:r>
              <a:rPr lang="en-US" dirty="0" smtClean="0"/>
              <a:t>Click to edit Master title style</a:t>
            </a:r>
            <a:endParaRPr lang="lt-LT" dirty="0" smtClean="0"/>
          </a:p>
        </p:txBody>
      </p:sp>
    </p:spTree>
    <p:extLst>
      <p:ext uri="{BB962C8B-B14F-4D97-AF65-F5344CB8AC3E}">
        <p14:creationId xmlns:p14="http://schemas.microsoft.com/office/powerpoint/2010/main" val="267109479"/>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iming>
    <p:tnLst>
      <p:par>
        <p:cTn id="1" dur="indefinite" restart="never" nodeType="tmRoot"/>
      </p:par>
    </p:tnLst>
  </p:timing>
  <p:hf hdr="0" ftr="0" dt="0"/>
  <p:txStyles>
    <p:titleStyle>
      <a:lvl1pPr algn="l" defTabSz="914400" rtl="0" eaLnBrk="1" latinLnBrk="0" hangingPunct="1">
        <a:spcBef>
          <a:spcPct val="0"/>
        </a:spcBef>
        <a:buNone/>
        <a:defRPr sz="3200" kern="1200">
          <a:solidFill>
            <a:schemeClr val="bg1">
              <a:lumMod val="95000"/>
            </a:schemeClr>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95000"/>
            </a:schemeClr>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95000"/>
            </a:schemeClr>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95000"/>
            </a:schemeClr>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95000"/>
            </a:schemeClr>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95000"/>
            </a:schemeClr>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928670"/>
            <a:ext cx="8472518" cy="519749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
        <p:nvSpPr>
          <p:cNvPr id="7" name="Rectangle 3"/>
          <p:cNvSpPr>
            <a:spLocks noGrp="1" noChangeArrowheads="1"/>
          </p:cNvSpPr>
          <p:nvPr>
            <p:ph type="title"/>
          </p:nvPr>
        </p:nvSpPr>
        <p:spPr bwMode="auto">
          <a:xfrm>
            <a:off x="174625" y="142855"/>
            <a:ext cx="7969275" cy="785815"/>
          </a:xfrm>
          <a:prstGeom prst="rect">
            <a:avLst/>
          </a:prstGeom>
          <a:noFill/>
          <a:ln w="9525">
            <a:noFill/>
            <a:miter lim="800000"/>
            <a:headEnd/>
            <a:tailEnd/>
          </a:ln>
        </p:spPr>
        <p:txBody>
          <a:bodyPr vert="horz" wrap="square" lIns="91368" tIns="45684" rIns="91368" bIns="45684" numCol="1" anchor="ctr" anchorCtr="0" compatLnSpc="1">
            <a:prstTxWarp prst="textNoShape">
              <a:avLst/>
            </a:prstTxWarp>
          </a:bodyPr>
          <a:lstStyle/>
          <a:p>
            <a:pPr lvl="0"/>
            <a:r>
              <a:rPr lang="en-US" dirty="0" smtClean="0"/>
              <a:t>Click to edit Master title style</a:t>
            </a:r>
            <a:endParaRPr lang="lt-LT" dirty="0" smtClean="0"/>
          </a:p>
        </p:txBody>
      </p:sp>
    </p:spTree>
    <p:extLst>
      <p:ext uri="{BB962C8B-B14F-4D97-AF65-F5344CB8AC3E}">
        <p14:creationId xmlns:p14="http://schemas.microsoft.com/office/powerpoint/2010/main" val="860999245"/>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iming>
    <p:tnLst>
      <p:par>
        <p:cTn id="1" dur="indefinite" restart="never" nodeType="tmRoot"/>
      </p:par>
    </p:tnLst>
  </p:timing>
  <p:hf hdr="0" ftr="0" dt="0"/>
  <p:txStyles>
    <p:titleStyle>
      <a:lvl1pPr algn="l" defTabSz="914400" rtl="0" eaLnBrk="1" latinLnBrk="0" hangingPunct="1">
        <a:spcBef>
          <a:spcPct val="0"/>
        </a:spcBef>
        <a:buNone/>
        <a:defRPr sz="3200" kern="1200">
          <a:solidFill>
            <a:schemeClr val="bg1">
              <a:lumMod val="95000"/>
            </a:schemeClr>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95000"/>
            </a:schemeClr>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95000"/>
            </a:schemeClr>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95000"/>
            </a:schemeClr>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95000"/>
            </a:schemeClr>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95000"/>
            </a:schemeClr>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928670"/>
            <a:ext cx="8472518" cy="519749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
        <p:nvSpPr>
          <p:cNvPr id="7" name="Rectangle 3"/>
          <p:cNvSpPr>
            <a:spLocks noGrp="1" noChangeArrowheads="1"/>
          </p:cNvSpPr>
          <p:nvPr>
            <p:ph type="title"/>
          </p:nvPr>
        </p:nvSpPr>
        <p:spPr bwMode="auto">
          <a:xfrm>
            <a:off x="174625" y="142855"/>
            <a:ext cx="7969275" cy="785815"/>
          </a:xfrm>
          <a:prstGeom prst="rect">
            <a:avLst/>
          </a:prstGeom>
          <a:noFill/>
          <a:ln w="9525">
            <a:noFill/>
            <a:miter lim="800000"/>
            <a:headEnd/>
            <a:tailEnd/>
          </a:ln>
        </p:spPr>
        <p:txBody>
          <a:bodyPr vert="horz" wrap="square" lIns="91368" tIns="45684" rIns="91368" bIns="45684" numCol="1" anchor="ctr" anchorCtr="0" compatLnSpc="1">
            <a:prstTxWarp prst="textNoShape">
              <a:avLst/>
            </a:prstTxWarp>
          </a:bodyPr>
          <a:lstStyle/>
          <a:p>
            <a:pPr lvl="0"/>
            <a:r>
              <a:rPr lang="en-US" dirty="0" smtClean="0"/>
              <a:t>Click to edit Master title style</a:t>
            </a:r>
            <a:endParaRPr lang="lt-LT" dirty="0" smtClean="0"/>
          </a:p>
        </p:txBody>
      </p:sp>
    </p:spTree>
    <p:extLst>
      <p:ext uri="{BB962C8B-B14F-4D97-AF65-F5344CB8AC3E}">
        <p14:creationId xmlns:p14="http://schemas.microsoft.com/office/powerpoint/2010/main" val="860999245"/>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iming>
    <p:tnLst>
      <p:par>
        <p:cTn id="1" dur="indefinite" restart="never" nodeType="tmRoot"/>
      </p:par>
    </p:tnLst>
  </p:timing>
  <p:hf hdr="0" ftr="0" dt="0"/>
  <p:txStyles>
    <p:titleStyle>
      <a:lvl1pPr algn="l" defTabSz="914400" rtl="0" eaLnBrk="1" latinLnBrk="0" hangingPunct="1">
        <a:spcBef>
          <a:spcPct val="0"/>
        </a:spcBef>
        <a:buNone/>
        <a:defRPr sz="3200" kern="1200">
          <a:solidFill>
            <a:schemeClr val="bg1">
              <a:lumMod val="95000"/>
            </a:schemeClr>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95000"/>
            </a:schemeClr>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95000"/>
            </a:schemeClr>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95000"/>
            </a:schemeClr>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95000"/>
            </a:schemeClr>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95000"/>
            </a:schemeClr>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928670"/>
            <a:ext cx="8472518" cy="519749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1E2C16-4630-47E3-A3AE-453E72981A61}" type="slidenum">
              <a:rPr lang="en-US" smtClean="0">
                <a:solidFill>
                  <a:prstClr val="black">
                    <a:tint val="75000"/>
                  </a:prstClr>
                </a:solidFill>
              </a:rPr>
              <a:pPr/>
              <a:t>‹#›</a:t>
            </a:fld>
            <a:endParaRPr lang="en-US">
              <a:solidFill>
                <a:prstClr val="black">
                  <a:tint val="75000"/>
                </a:prstClr>
              </a:solidFill>
            </a:endParaRPr>
          </a:p>
        </p:txBody>
      </p:sp>
      <p:sp>
        <p:nvSpPr>
          <p:cNvPr id="7" name="Rectangle 3"/>
          <p:cNvSpPr>
            <a:spLocks noGrp="1" noChangeArrowheads="1"/>
          </p:cNvSpPr>
          <p:nvPr>
            <p:ph type="title"/>
          </p:nvPr>
        </p:nvSpPr>
        <p:spPr bwMode="auto">
          <a:xfrm>
            <a:off x="174625" y="142855"/>
            <a:ext cx="7969275" cy="785815"/>
          </a:xfrm>
          <a:prstGeom prst="rect">
            <a:avLst/>
          </a:prstGeom>
          <a:noFill/>
          <a:ln w="9525">
            <a:noFill/>
            <a:miter lim="800000"/>
            <a:headEnd/>
            <a:tailEnd/>
          </a:ln>
        </p:spPr>
        <p:txBody>
          <a:bodyPr vert="horz" wrap="square" lIns="91368" tIns="45684" rIns="91368" bIns="45684" numCol="1" anchor="ctr" anchorCtr="0" compatLnSpc="1">
            <a:prstTxWarp prst="textNoShape">
              <a:avLst/>
            </a:prstTxWarp>
          </a:bodyPr>
          <a:lstStyle/>
          <a:p>
            <a:pPr lvl="0"/>
            <a:r>
              <a:rPr lang="en-US" dirty="0" smtClean="0"/>
              <a:t>Click to edit Master title style</a:t>
            </a:r>
            <a:endParaRPr lang="lt-LT" dirty="0" smtClean="0"/>
          </a:p>
        </p:txBody>
      </p:sp>
    </p:spTree>
    <p:extLst>
      <p:ext uri="{BB962C8B-B14F-4D97-AF65-F5344CB8AC3E}">
        <p14:creationId xmlns:p14="http://schemas.microsoft.com/office/powerpoint/2010/main" val="1161611106"/>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iming>
    <p:tnLst>
      <p:par>
        <p:cTn id="1" dur="indefinite" restart="never" nodeType="tmRoot"/>
      </p:par>
    </p:tnLst>
  </p:timing>
  <p:hf hdr="0" ftr="0" dt="0"/>
  <p:txStyles>
    <p:titleStyle>
      <a:lvl1pPr algn="l" defTabSz="914400" rtl="0" eaLnBrk="1" latinLnBrk="0" hangingPunct="1">
        <a:spcBef>
          <a:spcPct val="0"/>
        </a:spcBef>
        <a:buNone/>
        <a:defRPr sz="3200" kern="1200">
          <a:solidFill>
            <a:schemeClr val="bg1">
              <a:lumMod val="95000"/>
            </a:schemeClr>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95000"/>
            </a:schemeClr>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95000"/>
            </a:schemeClr>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95000"/>
            </a:schemeClr>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95000"/>
            </a:schemeClr>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95000"/>
            </a:schemeClr>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928670"/>
            <a:ext cx="8472518" cy="519749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1E2C16-4630-47E3-A3AE-453E72981A61}" type="slidenum">
              <a:rPr lang="en-US" smtClean="0">
                <a:solidFill>
                  <a:prstClr val="black">
                    <a:tint val="75000"/>
                  </a:prstClr>
                </a:solidFill>
              </a:rPr>
              <a:pPr/>
              <a:t>‹#›</a:t>
            </a:fld>
            <a:endParaRPr lang="en-US">
              <a:solidFill>
                <a:prstClr val="black">
                  <a:tint val="75000"/>
                </a:prstClr>
              </a:solidFill>
            </a:endParaRPr>
          </a:p>
        </p:txBody>
      </p:sp>
      <p:sp>
        <p:nvSpPr>
          <p:cNvPr id="7" name="Rectangle 3"/>
          <p:cNvSpPr>
            <a:spLocks noGrp="1" noChangeArrowheads="1"/>
          </p:cNvSpPr>
          <p:nvPr>
            <p:ph type="title"/>
          </p:nvPr>
        </p:nvSpPr>
        <p:spPr bwMode="auto">
          <a:xfrm>
            <a:off x="174625" y="142855"/>
            <a:ext cx="7969275" cy="785815"/>
          </a:xfrm>
          <a:prstGeom prst="rect">
            <a:avLst/>
          </a:prstGeom>
          <a:noFill/>
          <a:ln w="9525">
            <a:noFill/>
            <a:miter lim="800000"/>
            <a:headEnd/>
            <a:tailEnd/>
          </a:ln>
        </p:spPr>
        <p:txBody>
          <a:bodyPr vert="horz" wrap="square" lIns="91368" tIns="45684" rIns="91368" bIns="45684" numCol="1" anchor="ctr" anchorCtr="0" compatLnSpc="1">
            <a:prstTxWarp prst="textNoShape">
              <a:avLst/>
            </a:prstTxWarp>
          </a:bodyPr>
          <a:lstStyle/>
          <a:p>
            <a:pPr lvl="0"/>
            <a:r>
              <a:rPr lang="en-US" dirty="0" smtClean="0"/>
              <a:t>Click to edit Master title style</a:t>
            </a:r>
            <a:endParaRPr lang="lt-LT" dirty="0" smtClean="0"/>
          </a:p>
        </p:txBody>
      </p:sp>
    </p:spTree>
    <p:extLst>
      <p:ext uri="{BB962C8B-B14F-4D97-AF65-F5344CB8AC3E}">
        <p14:creationId xmlns:p14="http://schemas.microsoft.com/office/powerpoint/2010/main" val="1541283095"/>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iming>
    <p:tnLst>
      <p:par>
        <p:cTn id="1" dur="indefinite" restart="never" nodeType="tmRoot"/>
      </p:par>
    </p:tnLst>
  </p:timing>
  <p:hf hdr="0" ftr="0" dt="0"/>
  <p:txStyles>
    <p:titleStyle>
      <a:lvl1pPr algn="l" defTabSz="914400" rtl="0" eaLnBrk="1" latinLnBrk="0" hangingPunct="1">
        <a:spcBef>
          <a:spcPct val="0"/>
        </a:spcBef>
        <a:buNone/>
        <a:defRPr sz="3200" kern="1200">
          <a:solidFill>
            <a:schemeClr val="bg1">
              <a:lumMod val="95000"/>
            </a:schemeClr>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95000"/>
            </a:schemeClr>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95000"/>
            </a:schemeClr>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95000"/>
            </a:schemeClr>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95000"/>
            </a:schemeClr>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95000"/>
            </a:schemeClr>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174625" y="142855"/>
            <a:ext cx="7969275" cy="785815"/>
          </a:xfrm>
          <a:prstGeom prst="rect">
            <a:avLst/>
          </a:prstGeom>
          <a:noFill/>
          <a:ln w="9525">
            <a:noFill/>
            <a:miter lim="800000"/>
            <a:headEnd/>
            <a:tailEnd/>
          </a:ln>
        </p:spPr>
        <p:txBody>
          <a:bodyPr vert="horz" wrap="square" lIns="91368" tIns="45684" rIns="91368" bIns="45684" numCol="1" anchor="ctr" anchorCtr="0" compatLnSpc="1">
            <a:prstTxWarp prst="textNoShape">
              <a:avLst/>
            </a:prstTxWarp>
          </a:bodyPr>
          <a:lstStyle/>
          <a:p>
            <a:pPr lvl="0"/>
            <a:r>
              <a:rPr lang="en-US" dirty="0" smtClean="0"/>
              <a:t>Click to edit Master title style</a:t>
            </a:r>
            <a:endParaRPr lang="lt-LT" dirty="0" smtClean="0"/>
          </a:p>
        </p:txBody>
      </p:sp>
      <p:sp>
        <p:nvSpPr>
          <p:cNvPr id="1028" name="Rectangle 4"/>
          <p:cNvSpPr>
            <a:spLocks noGrp="1" noChangeArrowheads="1"/>
          </p:cNvSpPr>
          <p:nvPr>
            <p:ph type="body" idx="1"/>
          </p:nvPr>
        </p:nvSpPr>
        <p:spPr bwMode="auto">
          <a:xfrm>
            <a:off x="174625" y="928670"/>
            <a:ext cx="8715375" cy="5500726"/>
          </a:xfrm>
          <a:prstGeom prst="rect">
            <a:avLst/>
          </a:prstGeom>
          <a:noFill/>
          <a:ln w="9525">
            <a:noFill/>
            <a:miter lim="800000"/>
            <a:headEnd/>
            <a:tailEnd/>
          </a:ln>
        </p:spPr>
        <p:txBody>
          <a:bodyPr vert="horz" wrap="square" lIns="91368" tIns="45684" rIns="91368" bIns="4568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t-LT" dirty="0" smtClean="0"/>
          </a:p>
        </p:txBody>
      </p:sp>
      <p:sp>
        <p:nvSpPr>
          <p:cNvPr id="4" name="Rectangle 7"/>
          <p:cNvSpPr>
            <a:spLocks noGrp="1" noChangeArrowheads="1"/>
          </p:cNvSpPr>
          <p:nvPr>
            <p:ph type="sldNum" sz="quarter" idx="4"/>
          </p:nvPr>
        </p:nvSpPr>
        <p:spPr>
          <a:xfrm>
            <a:off x="3444882" y="6429396"/>
            <a:ext cx="2127250" cy="357187"/>
          </a:xfrm>
          <a:prstGeom prst="rect">
            <a:avLst/>
          </a:prstGeom>
          <a:ln/>
        </p:spPr>
        <p:txBody>
          <a:bodyPr/>
          <a:lstStyle>
            <a:lvl1pPr algn="ctr">
              <a:defRPr sz="2000">
                <a:solidFill>
                  <a:srgbClr val="4D4D4D"/>
                </a:solidFill>
                <a:latin typeface="Trebuchet MS" pitchFamily="34" charset="0"/>
              </a:defRPr>
            </a:lvl1pPr>
          </a:lstStyle>
          <a:p>
            <a:r>
              <a:rPr lang="lt-LT" dirty="0" smtClean="0"/>
              <a:t>&lt;#&gt;</a:t>
            </a:r>
            <a:endParaRPr lang="lt-LT" dirty="0"/>
          </a:p>
        </p:txBody>
      </p:sp>
    </p:spTree>
    <p:extLst>
      <p:ext uri="{BB962C8B-B14F-4D97-AF65-F5344CB8AC3E}">
        <p14:creationId xmlns:p14="http://schemas.microsoft.com/office/powerpoint/2010/main" val="4254890273"/>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timing>
    <p:tnLst>
      <p:par>
        <p:cTn id="1" dur="indefinite" restart="never" nodeType="tmRoot"/>
      </p:par>
    </p:tnLst>
  </p:timing>
  <p:hf hdr="0" ftr="0" dt="0"/>
  <p:txStyles>
    <p:titleStyle>
      <a:lvl1pPr algn="l" defTabSz="917575" rtl="0" eaLnBrk="1" fontAlgn="base" hangingPunct="1">
        <a:spcBef>
          <a:spcPct val="0"/>
        </a:spcBef>
        <a:spcAft>
          <a:spcPct val="0"/>
        </a:spcAft>
        <a:defRPr sz="3200">
          <a:solidFill>
            <a:srgbClr val="0C53A8"/>
          </a:solidFill>
          <a:latin typeface="Trebuchet MS" pitchFamily="34" charset="0"/>
          <a:ea typeface="+mj-ea"/>
          <a:cs typeface="+mj-cs"/>
        </a:defRPr>
      </a:lvl1pPr>
      <a:lvl2pPr algn="l" defTabSz="917575" rtl="0" eaLnBrk="1" fontAlgn="base" hangingPunct="1">
        <a:spcBef>
          <a:spcPct val="0"/>
        </a:spcBef>
        <a:spcAft>
          <a:spcPct val="0"/>
        </a:spcAft>
        <a:defRPr sz="2000">
          <a:solidFill>
            <a:schemeClr val="bg1"/>
          </a:solidFill>
          <a:latin typeface="Microsoft Sans Serif" pitchFamily="34" charset="0"/>
        </a:defRPr>
      </a:lvl2pPr>
      <a:lvl3pPr algn="l" defTabSz="917575" rtl="0" eaLnBrk="1" fontAlgn="base" hangingPunct="1">
        <a:spcBef>
          <a:spcPct val="0"/>
        </a:spcBef>
        <a:spcAft>
          <a:spcPct val="0"/>
        </a:spcAft>
        <a:defRPr sz="2000">
          <a:solidFill>
            <a:schemeClr val="bg1"/>
          </a:solidFill>
          <a:latin typeface="Microsoft Sans Serif" pitchFamily="34" charset="0"/>
        </a:defRPr>
      </a:lvl3pPr>
      <a:lvl4pPr algn="l" defTabSz="917575" rtl="0" eaLnBrk="1" fontAlgn="base" hangingPunct="1">
        <a:spcBef>
          <a:spcPct val="0"/>
        </a:spcBef>
        <a:spcAft>
          <a:spcPct val="0"/>
        </a:spcAft>
        <a:defRPr sz="2000">
          <a:solidFill>
            <a:schemeClr val="bg1"/>
          </a:solidFill>
          <a:latin typeface="Microsoft Sans Serif" pitchFamily="34" charset="0"/>
        </a:defRPr>
      </a:lvl4pPr>
      <a:lvl5pPr algn="l" defTabSz="917575" rtl="0" eaLnBrk="1" fontAlgn="base" hangingPunct="1">
        <a:spcBef>
          <a:spcPct val="0"/>
        </a:spcBef>
        <a:spcAft>
          <a:spcPct val="0"/>
        </a:spcAft>
        <a:defRPr sz="2000">
          <a:solidFill>
            <a:schemeClr val="bg1"/>
          </a:solidFill>
          <a:latin typeface="Microsoft Sans Serif" pitchFamily="34" charset="0"/>
        </a:defRPr>
      </a:lvl5pPr>
      <a:lvl6pPr marL="457200" algn="l" defTabSz="917575" rtl="0" eaLnBrk="1" fontAlgn="base" hangingPunct="1">
        <a:spcBef>
          <a:spcPct val="0"/>
        </a:spcBef>
        <a:spcAft>
          <a:spcPct val="0"/>
        </a:spcAft>
        <a:defRPr sz="2000">
          <a:solidFill>
            <a:schemeClr val="bg1"/>
          </a:solidFill>
          <a:latin typeface="Microsoft Sans Serif" pitchFamily="34" charset="0"/>
        </a:defRPr>
      </a:lvl6pPr>
      <a:lvl7pPr marL="914400" algn="l" defTabSz="917575" rtl="0" eaLnBrk="1" fontAlgn="base" hangingPunct="1">
        <a:spcBef>
          <a:spcPct val="0"/>
        </a:spcBef>
        <a:spcAft>
          <a:spcPct val="0"/>
        </a:spcAft>
        <a:defRPr sz="2000">
          <a:solidFill>
            <a:schemeClr val="bg1"/>
          </a:solidFill>
          <a:latin typeface="Microsoft Sans Serif" pitchFamily="34" charset="0"/>
        </a:defRPr>
      </a:lvl7pPr>
      <a:lvl8pPr marL="1371600" algn="l" defTabSz="917575" rtl="0" eaLnBrk="1" fontAlgn="base" hangingPunct="1">
        <a:spcBef>
          <a:spcPct val="0"/>
        </a:spcBef>
        <a:spcAft>
          <a:spcPct val="0"/>
        </a:spcAft>
        <a:defRPr sz="2000">
          <a:solidFill>
            <a:schemeClr val="bg1"/>
          </a:solidFill>
          <a:latin typeface="Microsoft Sans Serif" pitchFamily="34" charset="0"/>
        </a:defRPr>
      </a:lvl8pPr>
      <a:lvl9pPr marL="1828800" algn="l" defTabSz="917575" rtl="0" eaLnBrk="1" fontAlgn="base" hangingPunct="1">
        <a:spcBef>
          <a:spcPct val="0"/>
        </a:spcBef>
        <a:spcAft>
          <a:spcPct val="0"/>
        </a:spcAft>
        <a:defRPr sz="2000">
          <a:solidFill>
            <a:schemeClr val="bg1"/>
          </a:solidFill>
          <a:latin typeface="Microsoft Sans Serif" pitchFamily="34" charset="0"/>
        </a:defRPr>
      </a:lvl9pPr>
    </p:titleStyle>
    <p:bodyStyle>
      <a:lvl1pPr marL="347663" indent="-347663" algn="l" defTabSz="917575" rtl="0" eaLnBrk="1" fontAlgn="base" hangingPunct="1">
        <a:spcBef>
          <a:spcPct val="20000"/>
        </a:spcBef>
        <a:spcAft>
          <a:spcPct val="0"/>
        </a:spcAft>
        <a:defRPr sz="2600" b="1">
          <a:solidFill>
            <a:srgbClr val="828386"/>
          </a:solidFill>
          <a:latin typeface="Trebuchet MS" pitchFamily="34" charset="0"/>
          <a:ea typeface="+mn-ea"/>
          <a:cs typeface="+mn-cs"/>
        </a:defRPr>
      </a:lvl1pPr>
      <a:lvl2pPr marL="736600" indent="-277813" algn="l" defTabSz="917575" rtl="0" eaLnBrk="1" fontAlgn="base" hangingPunct="1">
        <a:spcBef>
          <a:spcPct val="20000"/>
        </a:spcBef>
        <a:spcAft>
          <a:spcPct val="0"/>
        </a:spcAft>
        <a:buClr>
          <a:srgbClr val="828386"/>
        </a:buClr>
        <a:buFont typeface="Wingdings" pitchFamily="2" charset="2"/>
        <a:buChar char="§"/>
        <a:defRPr sz="2000">
          <a:solidFill>
            <a:srgbClr val="828386"/>
          </a:solidFill>
          <a:latin typeface="Trebuchet MS" pitchFamily="34" charset="0"/>
        </a:defRPr>
      </a:lvl2pPr>
      <a:lvl3pPr marL="1139825" indent="-222250" algn="l" defTabSz="917575" rtl="0" eaLnBrk="1" fontAlgn="base" hangingPunct="1">
        <a:spcBef>
          <a:spcPct val="20000"/>
        </a:spcBef>
        <a:spcAft>
          <a:spcPct val="0"/>
        </a:spcAft>
        <a:buChar char="•"/>
        <a:defRPr>
          <a:solidFill>
            <a:srgbClr val="828386"/>
          </a:solidFill>
          <a:latin typeface="Trebuchet MS" pitchFamily="34" charset="0"/>
        </a:defRPr>
      </a:lvl3pPr>
      <a:lvl4pPr marL="1597025" indent="-222250" algn="l" defTabSz="917575" rtl="0" eaLnBrk="1" fontAlgn="base" hangingPunct="1">
        <a:spcBef>
          <a:spcPct val="20000"/>
        </a:spcBef>
        <a:spcAft>
          <a:spcPct val="0"/>
        </a:spcAft>
        <a:buChar char="–"/>
        <a:defRPr>
          <a:solidFill>
            <a:srgbClr val="828386"/>
          </a:solidFill>
          <a:latin typeface="Trebuchet MS" pitchFamily="34" charset="0"/>
        </a:defRPr>
      </a:lvl4pPr>
      <a:lvl5pPr marL="2055813" indent="-222250" algn="l" defTabSz="917575" rtl="0" eaLnBrk="1" fontAlgn="base" hangingPunct="1">
        <a:spcBef>
          <a:spcPct val="20000"/>
        </a:spcBef>
        <a:spcAft>
          <a:spcPct val="0"/>
        </a:spcAft>
        <a:buChar char="»"/>
        <a:defRPr>
          <a:solidFill>
            <a:srgbClr val="828386"/>
          </a:solidFill>
          <a:latin typeface="Trebuchet MS" pitchFamily="34" charset="0"/>
        </a:defRPr>
      </a:lvl5pPr>
      <a:lvl6pPr marL="2513013" indent="-222250" algn="l" defTabSz="917575" rtl="0" eaLnBrk="1" fontAlgn="base" hangingPunct="1">
        <a:spcBef>
          <a:spcPct val="20000"/>
        </a:spcBef>
        <a:spcAft>
          <a:spcPct val="0"/>
        </a:spcAft>
        <a:buChar char="»"/>
        <a:defRPr>
          <a:solidFill>
            <a:schemeClr val="tx1"/>
          </a:solidFill>
          <a:latin typeface="+mn-lt"/>
        </a:defRPr>
      </a:lvl6pPr>
      <a:lvl7pPr marL="2970213" indent="-222250" algn="l" defTabSz="917575" rtl="0" eaLnBrk="1" fontAlgn="base" hangingPunct="1">
        <a:spcBef>
          <a:spcPct val="20000"/>
        </a:spcBef>
        <a:spcAft>
          <a:spcPct val="0"/>
        </a:spcAft>
        <a:buChar char="»"/>
        <a:defRPr>
          <a:solidFill>
            <a:schemeClr val="tx1"/>
          </a:solidFill>
          <a:latin typeface="+mn-lt"/>
        </a:defRPr>
      </a:lvl7pPr>
      <a:lvl8pPr marL="3427413" indent="-222250" algn="l" defTabSz="917575" rtl="0" eaLnBrk="1" fontAlgn="base" hangingPunct="1">
        <a:spcBef>
          <a:spcPct val="20000"/>
        </a:spcBef>
        <a:spcAft>
          <a:spcPct val="0"/>
        </a:spcAft>
        <a:buChar char="»"/>
        <a:defRPr>
          <a:solidFill>
            <a:schemeClr val="tx1"/>
          </a:solidFill>
          <a:latin typeface="+mn-lt"/>
        </a:defRPr>
      </a:lvl8pPr>
      <a:lvl9pPr marL="3884613" indent="-222250" algn="l" defTabSz="917575"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174625" y="142855"/>
            <a:ext cx="7969275" cy="785815"/>
          </a:xfrm>
          <a:prstGeom prst="rect">
            <a:avLst/>
          </a:prstGeom>
          <a:noFill/>
          <a:ln w="9525">
            <a:noFill/>
            <a:miter lim="800000"/>
            <a:headEnd/>
            <a:tailEnd/>
          </a:ln>
        </p:spPr>
        <p:txBody>
          <a:bodyPr vert="horz" wrap="square" lIns="91368" tIns="45684" rIns="91368" bIns="45684" numCol="1" anchor="ctr" anchorCtr="0" compatLnSpc="1">
            <a:prstTxWarp prst="textNoShape">
              <a:avLst/>
            </a:prstTxWarp>
          </a:bodyPr>
          <a:lstStyle/>
          <a:p>
            <a:pPr lvl="0"/>
            <a:r>
              <a:rPr lang="en-US" dirty="0" smtClean="0"/>
              <a:t>Click to edit Master title style</a:t>
            </a:r>
            <a:endParaRPr lang="lt-LT" dirty="0" smtClean="0"/>
          </a:p>
        </p:txBody>
      </p:sp>
      <p:sp>
        <p:nvSpPr>
          <p:cNvPr id="1028" name="Rectangle 4"/>
          <p:cNvSpPr>
            <a:spLocks noGrp="1" noChangeArrowheads="1"/>
          </p:cNvSpPr>
          <p:nvPr>
            <p:ph type="body" idx="1"/>
          </p:nvPr>
        </p:nvSpPr>
        <p:spPr bwMode="auto">
          <a:xfrm>
            <a:off x="174625" y="1285860"/>
            <a:ext cx="8715375" cy="5143536"/>
          </a:xfrm>
          <a:prstGeom prst="rect">
            <a:avLst/>
          </a:prstGeom>
          <a:noFill/>
          <a:ln w="9525">
            <a:noFill/>
            <a:miter lim="800000"/>
            <a:headEnd/>
            <a:tailEnd/>
          </a:ln>
        </p:spPr>
        <p:txBody>
          <a:bodyPr vert="horz" wrap="square" lIns="91368" tIns="45684" rIns="91368" bIns="4568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t-LT" dirty="0" smtClean="0"/>
          </a:p>
        </p:txBody>
      </p:sp>
      <p:sp>
        <p:nvSpPr>
          <p:cNvPr id="5" name="Rectangle 7"/>
          <p:cNvSpPr>
            <a:spLocks noGrp="1" noChangeArrowheads="1"/>
          </p:cNvSpPr>
          <p:nvPr>
            <p:ph type="sldNum" sz="quarter" idx="4"/>
          </p:nvPr>
        </p:nvSpPr>
        <p:spPr>
          <a:xfrm>
            <a:off x="3714744" y="6429399"/>
            <a:ext cx="1571636" cy="357187"/>
          </a:xfrm>
          <a:prstGeom prst="rect">
            <a:avLst/>
          </a:prstGeom>
          <a:ln/>
        </p:spPr>
        <p:txBody>
          <a:bodyPr/>
          <a:lstStyle>
            <a:lvl1pPr algn="ctr">
              <a:defRPr sz="1600">
                <a:solidFill>
                  <a:schemeClr val="bg1">
                    <a:lumMod val="75000"/>
                  </a:schemeClr>
                </a:solidFill>
                <a:latin typeface="Trebuchet MS" pitchFamily="34" charset="0"/>
              </a:defRPr>
            </a:lvl1pPr>
          </a:lstStyle>
          <a:p>
            <a:endParaRPr lang="lt-LT">
              <a:solidFill>
                <a:srgbClr val="FFFFFF">
                  <a:lumMod val="75000"/>
                </a:srgbClr>
              </a:solidFill>
            </a:endParaRPr>
          </a:p>
        </p:txBody>
      </p:sp>
    </p:spTree>
    <p:extLst>
      <p:ext uri="{BB962C8B-B14F-4D97-AF65-F5344CB8AC3E}">
        <p14:creationId xmlns:p14="http://schemas.microsoft.com/office/powerpoint/2010/main" val="4091560613"/>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iming>
    <p:tnLst>
      <p:par>
        <p:cTn id="1" dur="indefinite" restart="never" nodeType="tmRoot"/>
      </p:par>
    </p:tnLst>
  </p:timing>
  <p:hf hdr="0" ftr="0" dt="0"/>
  <p:txStyles>
    <p:titleStyle>
      <a:lvl1pPr algn="l" defTabSz="917575" rtl="0" eaLnBrk="1" fontAlgn="base" hangingPunct="1">
        <a:spcBef>
          <a:spcPct val="0"/>
        </a:spcBef>
        <a:spcAft>
          <a:spcPct val="0"/>
        </a:spcAft>
        <a:defRPr sz="3200">
          <a:solidFill>
            <a:schemeClr val="bg1"/>
          </a:solidFill>
          <a:latin typeface="Trebuchet MS" pitchFamily="34" charset="0"/>
          <a:ea typeface="+mj-ea"/>
          <a:cs typeface="+mj-cs"/>
        </a:defRPr>
      </a:lvl1pPr>
      <a:lvl2pPr algn="l" defTabSz="917575" rtl="0" eaLnBrk="1" fontAlgn="base" hangingPunct="1">
        <a:spcBef>
          <a:spcPct val="0"/>
        </a:spcBef>
        <a:spcAft>
          <a:spcPct val="0"/>
        </a:spcAft>
        <a:defRPr sz="2000">
          <a:solidFill>
            <a:schemeClr val="bg1"/>
          </a:solidFill>
          <a:latin typeface="Microsoft Sans Serif" pitchFamily="34" charset="0"/>
        </a:defRPr>
      </a:lvl2pPr>
      <a:lvl3pPr algn="l" defTabSz="917575" rtl="0" eaLnBrk="1" fontAlgn="base" hangingPunct="1">
        <a:spcBef>
          <a:spcPct val="0"/>
        </a:spcBef>
        <a:spcAft>
          <a:spcPct val="0"/>
        </a:spcAft>
        <a:defRPr sz="2000">
          <a:solidFill>
            <a:schemeClr val="bg1"/>
          </a:solidFill>
          <a:latin typeface="Microsoft Sans Serif" pitchFamily="34" charset="0"/>
        </a:defRPr>
      </a:lvl3pPr>
      <a:lvl4pPr algn="l" defTabSz="917575" rtl="0" eaLnBrk="1" fontAlgn="base" hangingPunct="1">
        <a:spcBef>
          <a:spcPct val="0"/>
        </a:spcBef>
        <a:spcAft>
          <a:spcPct val="0"/>
        </a:spcAft>
        <a:defRPr sz="2000">
          <a:solidFill>
            <a:schemeClr val="bg1"/>
          </a:solidFill>
          <a:latin typeface="Microsoft Sans Serif" pitchFamily="34" charset="0"/>
        </a:defRPr>
      </a:lvl4pPr>
      <a:lvl5pPr algn="l" defTabSz="917575" rtl="0" eaLnBrk="1" fontAlgn="base" hangingPunct="1">
        <a:spcBef>
          <a:spcPct val="0"/>
        </a:spcBef>
        <a:spcAft>
          <a:spcPct val="0"/>
        </a:spcAft>
        <a:defRPr sz="2000">
          <a:solidFill>
            <a:schemeClr val="bg1"/>
          </a:solidFill>
          <a:latin typeface="Microsoft Sans Serif" pitchFamily="34" charset="0"/>
        </a:defRPr>
      </a:lvl5pPr>
      <a:lvl6pPr marL="457200" algn="l" defTabSz="917575" rtl="0" eaLnBrk="1" fontAlgn="base" hangingPunct="1">
        <a:spcBef>
          <a:spcPct val="0"/>
        </a:spcBef>
        <a:spcAft>
          <a:spcPct val="0"/>
        </a:spcAft>
        <a:defRPr sz="2000">
          <a:solidFill>
            <a:schemeClr val="bg1"/>
          </a:solidFill>
          <a:latin typeface="Microsoft Sans Serif" pitchFamily="34" charset="0"/>
        </a:defRPr>
      </a:lvl6pPr>
      <a:lvl7pPr marL="914400" algn="l" defTabSz="917575" rtl="0" eaLnBrk="1" fontAlgn="base" hangingPunct="1">
        <a:spcBef>
          <a:spcPct val="0"/>
        </a:spcBef>
        <a:spcAft>
          <a:spcPct val="0"/>
        </a:spcAft>
        <a:defRPr sz="2000">
          <a:solidFill>
            <a:schemeClr val="bg1"/>
          </a:solidFill>
          <a:latin typeface="Microsoft Sans Serif" pitchFamily="34" charset="0"/>
        </a:defRPr>
      </a:lvl7pPr>
      <a:lvl8pPr marL="1371600" algn="l" defTabSz="917575" rtl="0" eaLnBrk="1" fontAlgn="base" hangingPunct="1">
        <a:spcBef>
          <a:spcPct val="0"/>
        </a:spcBef>
        <a:spcAft>
          <a:spcPct val="0"/>
        </a:spcAft>
        <a:defRPr sz="2000">
          <a:solidFill>
            <a:schemeClr val="bg1"/>
          </a:solidFill>
          <a:latin typeface="Microsoft Sans Serif" pitchFamily="34" charset="0"/>
        </a:defRPr>
      </a:lvl8pPr>
      <a:lvl9pPr marL="1828800" algn="l" defTabSz="917575" rtl="0" eaLnBrk="1" fontAlgn="base" hangingPunct="1">
        <a:spcBef>
          <a:spcPct val="0"/>
        </a:spcBef>
        <a:spcAft>
          <a:spcPct val="0"/>
        </a:spcAft>
        <a:defRPr sz="2000">
          <a:solidFill>
            <a:schemeClr val="bg1"/>
          </a:solidFill>
          <a:latin typeface="Microsoft Sans Serif" pitchFamily="34" charset="0"/>
        </a:defRPr>
      </a:lvl9pPr>
    </p:titleStyle>
    <p:bodyStyle>
      <a:lvl1pPr marL="347663" indent="-347663" algn="l" defTabSz="917575" rtl="0" eaLnBrk="1" fontAlgn="base" hangingPunct="1">
        <a:spcBef>
          <a:spcPct val="20000"/>
        </a:spcBef>
        <a:spcAft>
          <a:spcPct val="0"/>
        </a:spcAft>
        <a:defRPr sz="2600" b="1">
          <a:solidFill>
            <a:schemeClr val="bg1"/>
          </a:solidFill>
          <a:latin typeface="Trebuchet MS" pitchFamily="34" charset="0"/>
          <a:ea typeface="+mn-ea"/>
          <a:cs typeface="+mn-cs"/>
        </a:defRPr>
      </a:lvl1pPr>
      <a:lvl2pPr marL="736600" indent="-277813" algn="l" defTabSz="917575" rtl="0" eaLnBrk="1" fontAlgn="base" hangingPunct="1">
        <a:spcBef>
          <a:spcPct val="20000"/>
        </a:spcBef>
        <a:spcAft>
          <a:spcPct val="0"/>
        </a:spcAft>
        <a:buClr>
          <a:srgbClr val="828386"/>
        </a:buClr>
        <a:buFont typeface="Wingdings" pitchFamily="2" charset="2"/>
        <a:buChar char="§"/>
        <a:defRPr sz="2000">
          <a:solidFill>
            <a:schemeClr val="bg1"/>
          </a:solidFill>
          <a:latin typeface="Trebuchet MS" pitchFamily="34" charset="0"/>
        </a:defRPr>
      </a:lvl2pPr>
      <a:lvl3pPr marL="1139825" indent="-222250" algn="l" defTabSz="917575" rtl="0" eaLnBrk="1" fontAlgn="base" hangingPunct="1">
        <a:spcBef>
          <a:spcPct val="20000"/>
        </a:spcBef>
        <a:spcAft>
          <a:spcPct val="0"/>
        </a:spcAft>
        <a:buChar char="•"/>
        <a:defRPr>
          <a:solidFill>
            <a:schemeClr val="bg1"/>
          </a:solidFill>
          <a:latin typeface="Trebuchet MS" pitchFamily="34" charset="0"/>
        </a:defRPr>
      </a:lvl3pPr>
      <a:lvl4pPr marL="1597025" indent="-222250" algn="l" defTabSz="917575" rtl="0" eaLnBrk="1" fontAlgn="base" hangingPunct="1">
        <a:spcBef>
          <a:spcPct val="20000"/>
        </a:spcBef>
        <a:spcAft>
          <a:spcPct val="0"/>
        </a:spcAft>
        <a:buChar char="–"/>
        <a:defRPr>
          <a:solidFill>
            <a:schemeClr val="bg1"/>
          </a:solidFill>
          <a:latin typeface="Trebuchet MS" pitchFamily="34" charset="0"/>
        </a:defRPr>
      </a:lvl4pPr>
      <a:lvl5pPr marL="2055813" indent="-222250" algn="l" defTabSz="917575" rtl="0" eaLnBrk="1" fontAlgn="base" hangingPunct="1">
        <a:spcBef>
          <a:spcPct val="20000"/>
        </a:spcBef>
        <a:spcAft>
          <a:spcPct val="0"/>
        </a:spcAft>
        <a:buChar char="»"/>
        <a:defRPr>
          <a:solidFill>
            <a:schemeClr val="bg1"/>
          </a:solidFill>
          <a:latin typeface="Trebuchet MS" pitchFamily="34" charset="0"/>
        </a:defRPr>
      </a:lvl5pPr>
      <a:lvl6pPr marL="2513013" indent="-222250" algn="l" defTabSz="917575" rtl="0" eaLnBrk="1" fontAlgn="base" hangingPunct="1">
        <a:spcBef>
          <a:spcPct val="20000"/>
        </a:spcBef>
        <a:spcAft>
          <a:spcPct val="0"/>
        </a:spcAft>
        <a:buChar char="»"/>
        <a:defRPr>
          <a:solidFill>
            <a:schemeClr val="tx1"/>
          </a:solidFill>
          <a:latin typeface="+mn-lt"/>
        </a:defRPr>
      </a:lvl6pPr>
      <a:lvl7pPr marL="2970213" indent="-222250" algn="l" defTabSz="917575" rtl="0" eaLnBrk="1" fontAlgn="base" hangingPunct="1">
        <a:spcBef>
          <a:spcPct val="20000"/>
        </a:spcBef>
        <a:spcAft>
          <a:spcPct val="0"/>
        </a:spcAft>
        <a:buChar char="»"/>
        <a:defRPr>
          <a:solidFill>
            <a:schemeClr val="tx1"/>
          </a:solidFill>
          <a:latin typeface="+mn-lt"/>
        </a:defRPr>
      </a:lvl7pPr>
      <a:lvl8pPr marL="3427413" indent="-222250" algn="l" defTabSz="917575" rtl="0" eaLnBrk="1" fontAlgn="base" hangingPunct="1">
        <a:spcBef>
          <a:spcPct val="20000"/>
        </a:spcBef>
        <a:spcAft>
          <a:spcPct val="0"/>
        </a:spcAft>
        <a:buChar char="»"/>
        <a:defRPr>
          <a:solidFill>
            <a:schemeClr val="tx1"/>
          </a:solidFill>
          <a:latin typeface="+mn-lt"/>
        </a:defRPr>
      </a:lvl8pPr>
      <a:lvl9pPr marL="3884613" indent="-222250" algn="l" defTabSz="917575"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bwMode="auto">
          <a:xfrm>
            <a:off x="174625" y="142875"/>
            <a:ext cx="796925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4" rIns="91368" bIns="45684" numCol="1" anchor="ctr" anchorCtr="0" compatLnSpc="1">
            <a:prstTxWarp prst="textNoShape">
              <a:avLst/>
            </a:prstTxWarp>
          </a:bodyPr>
          <a:lstStyle/>
          <a:p>
            <a:pPr lvl="0"/>
            <a:r>
              <a:rPr lang="en-US" smtClean="0"/>
              <a:t>Click to edit Master title style</a:t>
            </a:r>
            <a:endParaRPr lang="lt-LT" smtClean="0"/>
          </a:p>
        </p:txBody>
      </p:sp>
      <p:sp>
        <p:nvSpPr>
          <p:cNvPr id="9219" name="Rectangle 4"/>
          <p:cNvSpPr>
            <a:spLocks noGrp="1" noChangeArrowheads="1"/>
          </p:cNvSpPr>
          <p:nvPr>
            <p:ph type="body" idx="1"/>
          </p:nvPr>
        </p:nvSpPr>
        <p:spPr bwMode="auto">
          <a:xfrm>
            <a:off x="174625" y="928688"/>
            <a:ext cx="8715375" cy="550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4" rIns="91368" bIns="4568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smtClean="0"/>
          </a:p>
        </p:txBody>
      </p:sp>
      <p:sp>
        <p:nvSpPr>
          <p:cNvPr id="4" name="Rectangle 7"/>
          <p:cNvSpPr>
            <a:spLocks noGrp="1" noChangeArrowheads="1"/>
          </p:cNvSpPr>
          <p:nvPr>
            <p:ph type="sldNum" sz="quarter" idx="4"/>
          </p:nvPr>
        </p:nvSpPr>
        <p:spPr>
          <a:xfrm>
            <a:off x="3444875" y="6429375"/>
            <a:ext cx="2127250" cy="357188"/>
          </a:xfrm>
          <a:prstGeom prst="rect">
            <a:avLst/>
          </a:prstGeom>
          <a:ln/>
        </p:spPr>
        <p:txBody>
          <a:bodyPr/>
          <a:lstStyle>
            <a:lvl1pPr algn="ctr" eaLnBrk="0" hangingPunct="0">
              <a:defRPr sz="2000" smtClean="0">
                <a:solidFill>
                  <a:srgbClr val="4D4D4D"/>
                </a:solidFill>
                <a:latin typeface="Trebuchet MS" pitchFamily="34" charset="0"/>
              </a:defRPr>
            </a:lvl1pPr>
          </a:lstStyle>
          <a:p>
            <a:pPr>
              <a:spcBef>
                <a:spcPct val="0"/>
              </a:spcBef>
              <a:defRPr/>
            </a:pPr>
            <a:fld id="{4D8C8197-B8F9-47FE-8124-27CCE46987D4}" type="slidenum">
              <a:rPr lang="lt-LT">
                <a:cs typeface="Times New Roman" pitchFamily="18" charset="0"/>
              </a:rPr>
              <a:pPr>
                <a:spcBef>
                  <a:spcPct val="0"/>
                </a:spcBef>
                <a:defRPr/>
              </a:pPr>
              <a:t>‹#›</a:t>
            </a:fld>
            <a:endParaRPr lang="lt-LT">
              <a:cs typeface="Times New Roman" pitchFamily="18" charset="0"/>
            </a:endParaRPr>
          </a:p>
        </p:txBody>
      </p:sp>
    </p:spTree>
    <p:extLst>
      <p:ext uri="{BB962C8B-B14F-4D97-AF65-F5344CB8AC3E}">
        <p14:creationId xmlns:p14="http://schemas.microsoft.com/office/powerpoint/2010/main" val="1784180437"/>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timing>
    <p:tnLst>
      <p:par>
        <p:cTn id="1" dur="indefinite" restart="never" nodeType="tmRoot"/>
      </p:par>
    </p:tnLst>
  </p:timing>
  <p:hf hdr="0" ftr="0" dt="0"/>
  <p:txStyles>
    <p:titleStyle>
      <a:lvl1pPr algn="l" defTabSz="917575" rtl="0" fontAlgn="base">
        <a:spcBef>
          <a:spcPct val="0"/>
        </a:spcBef>
        <a:spcAft>
          <a:spcPct val="0"/>
        </a:spcAft>
        <a:defRPr sz="3200">
          <a:solidFill>
            <a:srgbClr val="0C53A8"/>
          </a:solidFill>
          <a:latin typeface="Trebuchet MS" pitchFamily="34" charset="0"/>
          <a:ea typeface="+mj-ea"/>
          <a:cs typeface="+mj-cs"/>
        </a:defRPr>
      </a:lvl1pPr>
      <a:lvl2pPr algn="l" defTabSz="917575" rtl="0" fontAlgn="base">
        <a:spcBef>
          <a:spcPct val="0"/>
        </a:spcBef>
        <a:spcAft>
          <a:spcPct val="0"/>
        </a:spcAft>
        <a:defRPr sz="3200">
          <a:solidFill>
            <a:srgbClr val="0C53A8"/>
          </a:solidFill>
          <a:latin typeface="Trebuchet MS" pitchFamily="34" charset="0"/>
        </a:defRPr>
      </a:lvl2pPr>
      <a:lvl3pPr algn="l" defTabSz="917575" rtl="0" fontAlgn="base">
        <a:spcBef>
          <a:spcPct val="0"/>
        </a:spcBef>
        <a:spcAft>
          <a:spcPct val="0"/>
        </a:spcAft>
        <a:defRPr sz="3200">
          <a:solidFill>
            <a:srgbClr val="0C53A8"/>
          </a:solidFill>
          <a:latin typeface="Trebuchet MS" pitchFamily="34" charset="0"/>
        </a:defRPr>
      </a:lvl3pPr>
      <a:lvl4pPr algn="l" defTabSz="917575" rtl="0" fontAlgn="base">
        <a:spcBef>
          <a:spcPct val="0"/>
        </a:spcBef>
        <a:spcAft>
          <a:spcPct val="0"/>
        </a:spcAft>
        <a:defRPr sz="3200">
          <a:solidFill>
            <a:srgbClr val="0C53A8"/>
          </a:solidFill>
          <a:latin typeface="Trebuchet MS" pitchFamily="34" charset="0"/>
        </a:defRPr>
      </a:lvl4pPr>
      <a:lvl5pPr algn="l" defTabSz="917575" rtl="0" fontAlgn="base">
        <a:spcBef>
          <a:spcPct val="0"/>
        </a:spcBef>
        <a:spcAft>
          <a:spcPct val="0"/>
        </a:spcAft>
        <a:defRPr sz="3200">
          <a:solidFill>
            <a:srgbClr val="0C53A8"/>
          </a:solidFill>
          <a:latin typeface="Trebuchet MS" pitchFamily="34" charset="0"/>
        </a:defRPr>
      </a:lvl5pPr>
      <a:lvl6pPr marL="457200" algn="l" defTabSz="917575" rtl="0" eaLnBrk="1" fontAlgn="base" hangingPunct="1">
        <a:spcBef>
          <a:spcPct val="0"/>
        </a:spcBef>
        <a:spcAft>
          <a:spcPct val="0"/>
        </a:spcAft>
        <a:defRPr sz="2000">
          <a:solidFill>
            <a:schemeClr val="bg1"/>
          </a:solidFill>
          <a:latin typeface="Microsoft Sans Serif" pitchFamily="34" charset="0"/>
        </a:defRPr>
      </a:lvl6pPr>
      <a:lvl7pPr marL="914400" algn="l" defTabSz="917575" rtl="0" eaLnBrk="1" fontAlgn="base" hangingPunct="1">
        <a:spcBef>
          <a:spcPct val="0"/>
        </a:spcBef>
        <a:spcAft>
          <a:spcPct val="0"/>
        </a:spcAft>
        <a:defRPr sz="2000">
          <a:solidFill>
            <a:schemeClr val="bg1"/>
          </a:solidFill>
          <a:latin typeface="Microsoft Sans Serif" pitchFamily="34" charset="0"/>
        </a:defRPr>
      </a:lvl7pPr>
      <a:lvl8pPr marL="1371600" algn="l" defTabSz="917575" rtl="0" eaLnBrk="1" fontAlgn="base" hangingPunct="1">
        <a:spcBef>
          <a:spcPct val="0"/>
        </a:spcBef>
        <a:spcAft>
          <a:spcPct val="0"/>
        </a:spcAft>
        <a:defRPr sz="2000">
          <a:solidFill>
            <a:schemeClr val="bg1"/>
          </a:solidFill>
          <a:latin typeface="Microsoft Sans Serif" pitchFamily="34" charset="0"/>
        </a:defRPr>
      </a:lvl8pPr>
      <a:lvl9pPr marL="1828800" algn="l" defTabSz="917575" rtl="0" eaLnBrk="1" fontAlgn="base" hangingPunct="1">
        <a:spcBef>
          <a:spcPct val="0"/>
        </a:spcBef>
        <a:spcAft>
          <a:spcPct val="0"/>
        </a:spcAft>
        <a:defRPr sz="2000">
          <a:solidFill>
            <a:schemeClr val="bg1"/>
          </a:solidFill>
          <a:latin typeface="Microsoft Sans Serif" pitchFamily="34" charset="0"/>
        </a:defRPr>
      </a:lvl9pPr>
    </p:titleStyle>
    <p:bodyStyle>
      <a:lvl1pPr marL="347663" indent="-347663" algn="l" defTabSz="917575" rtl="0" fontAlgn="base">
        <a:spcBef>
          <a:spcPct val="20000"/>
        </a:spcBef>
        <a:spcAft>
          <a:spcPct val="0"/>
        </a:spcAft>
        <a:defRPr sz="2600" b="1">
          <a:solidFill>
            <a:srgbClr val="828386"/>
          </a:solidFill>
          <a:latin typeface="Trebuchet MS" pitchFamily="34" charset="0"/>
          <a:ea typeface="+mn-ea"/>
          <a:cs typeface="+mn-cs"/>
        </a:defRPr>
      </a:lvl1pPr>
      <a:lvl2pPr marL="736600" indent="-277813" algn="l" defTabSz="917575" rtl="0" fontAlgn="base">
        <a:spcBef>
          <a:spcPct val="20000"/>
        </a:spcBef>
        <a:spcAft>
          <a:spcPct val="0"/>
        </a:spcAft>
        <a:buClr>
          <a:srgbClr val="828386"/>
        </a:buClr>
        <a:buFont typeface="Wingdings" pitchFamily="2" charset="2"/>
        <a:buChar char="§"/>
        <a:defRPr sz="2000">
          <a:solidFill>
            <a:srgbClr val="828386"/>
          </a:solidFill>
          <a:latin typeface="Trebuchet MS" pitchFamily="34" charset="0"/>
        </a:defRPr>
      </a:lvl2pPr>
      <a:lvl3pPr marL="1139825" indent="-222250" algn="l" defTabSz="917575" rtl="0" fontAlgn="base">
        <a:spcBef>
          <a:spcPct val="20000"/>
        </a:spcBef>
        <a:spcAft>
          <a:spcPct val="0"/>
        </a:spcAft>
        <a:buChar char="•"/>
        <a:defRPr>
          <a:solidFill>
            <a:srgbClr val="828386"/>
          </a:solidFill>
          <a:latin typeface="Trebuchet MS" pitchFamily="34" charset="0"/>
        </a:defRPr>
      </a:lvl3pPr>
      <a:lvl4pPr marL="1597025" indent="-222250" algn="l" defTabSz="917575" rtl="0" fontAlgn="base">
        <a:spcBef>
          <a:spcPct val="20000"/>
        </a:spcBef>
        <a:spcAft>
          <a:spcPct val="0"/>
        </a:spcAft>
        <a:buChar char="–"/>
        <a:defRPr>
          <a:solidFill>
            <a:srgbClr val="828386"/>
          </a:solidFill>
          <a:latin typeface="Trebuchet MS" pitchFamily="34" charset="0"/>
        </a:defRPr>
      </a:lvl4pPr>
      <a:lvl5pPr marL="2055813" indent="-222250" algn="l" defTabSz="917575" rtl="0" fontAlgn="base">
        <a:spcBef>
          <a:spcPct val="20000"/>
        </a:spcBef>
        <a:spcAft>
          <a:spcPct val="0"/>
        </a:spcAft>
        <a:buChar char="»"/>
        <a:defRPr>
          <a:solidFill>
            <a:srgbClr val="828386"/>
          </a:solidFill>
          <a:latin typeface="Trebuchet MS" pitchFamily="34" charset="0"/>
        </a:defRPr>
      </a:lvl5pPr>
      <a:lvl6pPr marL="2513013" indent="-222250" algn="l" defTabSz="917575" rtl="0" eaLnBrk="1" fontAlgn="base" hangingPunct="1">
        <a:spcBef>
          <a:spcPct val="20000"/>
        </a:spcBef>
        <a:spcAft>
          <a:spcPct val="0"/>
        </a:spcAft>
        <a:buChar char="»"/>
        <a:defRPr>
          <a:solidFill>
            <a:schemeClr val="tx1"/>
          </a:solidFill>
          <a:latin typeface="+mn-lt"/>
        </a:defRPr>
      </a:lvl6pPr>
      <a:lvl7pPr marL="2970213" indent="-222250" algn="l" defTabSz="917575" rtl="0" eaLnBrk="1" fontAlgn="base" hangingPunct="1">
        <a:spcBef>
          <a:spcPct val="20000"/>
        </a:spcBef>
        <a:spcAft>
          <a:spcPct val="0"/>
        </a:spcAft>
        <a:buChar char="»"/>
        <a:defRPr>
          <a:solidFill>
            <a:schemeClr val="tx1"/>
          </a:solidFill>
          <a:latin typeface="+mn-lt"/>
        </a:defRPr>
      </a:lvl7pPr>
      <a:lvl8pPr marL="3427413" indent="-222250" algn="l" defTabSz="917575" rtl="0" eaLnBrk="1" fontAlgn="base" hangingPunct="1">
        <a:spcBef>
          <a:spcPct val="20000"/>
        </a:spcBef>
        <a:spcAft>
          <a:spcPct val="0"/>
        </a:spcAft>
        <a:buChar char="»"/>
        <a:defRPr>
          <a:solidFill>
            <a:schemeClr val="tx1"/>
          </a:solidFill>
          <a:latin typeface="+mn-lt"/>
        </a:defRPr>
      </a:lvl8pPr>
      <a:lvl9pPr marL="3884613" indent="-222250" algn="l" defTabSz="917575"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928670"/>
            <a:ext cx="8472518" cy="519749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
        <p:nvSpPr>
          <p:cNvPr id="7" name="Rectangle 3"/>
          <p:cNvSpPr>
            <a:spLocks noGrp="1" noChangeArrowheads="1"/>
          </p:cNvSpPr>
          <p:nvPr>
            <p:ph type="title"/>
          </p:nvPr>
        </p:nvSpPr>
        <p:spPr bwMode="auto">
          <a:xfrm>
            <a:off x="174625" y="142855"/>
            <a:ext cx="7969275" cy="785815"/>
          </a:xfrm>
          <a:prstGeom prst="rect">
            <a:avLst/>
          </a:prstGeom>
          <a:noFill/>
          <a:ln w="9525">
            <a:noFill/>
            <a:miter lim="800000"/>
            <a:headEnd/>
            <a:tailEnd/>
          </a:ln>
        </p:spPr>
        <p:txBody>
          <a:bodyPr vert="horz" wrap="square" lIns="91368" tIns="45684" rIns="91368" bIns="45684" numCol="1" anchor="ctr" anchorCtr="0" compatLnSpc="1">
            <a:prstTxWarp prst="textNoShape">
              <a:avLst/>
            </a:prstTxWarp>
          </a:bodyPr>
          <a:lstStyle/>
          <a:p>
            <a:pPr lvl="0"/>
            <a:r>
              <a:rPr lang="en-US" dirty="0" smtClean="0"/>
              <a:t>Click to edit Master title style</a:t>
            </a:r>
            <a:endParaRPr lang="lt-LT" dirty="0" smtClean="0"/>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iming>
    <p:tnLst>
      <p:par>
        <p:cTn id="1" dur="indefinite" restart="never" nodeType="tmRoot"/>
      </p:par>
    </p:tnLst>
  </p:timing>
  <p:hf hdr="0" ftr="0" dt="0"/>
  <p:txStyles>
    <p:titleStyle>
      <a:lvl1pPr algn="l" defTabSz="914400" rtl="0" eaLnBrk="1" latinLnBrk="0" hangingPunct="1">
        <a:spcBef>
          <a:spcPct val="0"/>
        </a:spcBef>
        <a:buNone/>
        <a:defRPr sz="3200" kern="1200">
          <a:solidFill>
            <a:schemeClr val="bg1">
              <a:lumMod val="95000"/>
            </a:schemeClr>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95000"/>
            </a:schemeClr>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95000"/>
            </a:schemeClr>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95000"/>
            </a:schemeClr>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95000"/>
            </a:schemeClr>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95000"/>
            </a:schemeClr>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174625" y="142875"/>
            <a:ext cx="796925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4" rIns="91368" bIns="45684" numCol="1" anchor="ctr" anchorCtr="0" compatLnSpc="1">
            <a:prstTxWarp prst="textNoShape">
              <a:avLst/>
            </a:prstTxWarp>
          </a:bodyPr>
          <a:lstStyle/>
          <a:p>
            <a:pPr lvl="0"/>
            <a:r>
              <a:rPr lang="en-US" smtClean="0"/>
              <a:t>Click to edit Master title style</a:t>
            </a:r>
            <a:endParaRPr lang="lt-LT" smtClean="0"/>
          </a:p>
        </p:txBody>
      </p:sp>
      <p:sp>
        <p:nvSpPr>
          <p:cNvPr id="5123" name="Rectangle 4"/>
          <p:cNvSpPr>
            <a:spLocks noGrp="1" noChangeArrowheads="1"/>
          </p:cNvSpPr>
          <p:nvPr>
            <p:ph type="body" idx="1"/>
          </p:nvPr>
        </p:nvSpPr>
        <p:spPr bwMode="auto">
          <a:xfrm>
            <a:off x="174625" y="1285875"/>
            <a:ext cx="87153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4" rIns="91368" bIns="4568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smtClean="0"/>
          </a:p>
        </p:txBody>
      </p:sp>
      <p:sp>
        <p:nvSpPr>
          <p:cNvPr id="5" name="Rectangle 7"/>
          <p:cNvSpPr>
            <a:spLocks noGrp="1" noChangeArrowheads="1"/>
          </p:cNvSpPr>
          <p:nvPr>
            <p:ph type="sldNum" sz="quarter" idx="4"/>
          </p:nvPr>
        </p:nvSpPr>
        <p:spPr>
          <a:xfrm>
            <a:off x="3714750" y="6429375"/>
            <a:ext cx="1571625" cy="357188"/>
          </a:xfrm>
          <a:prstGeom prst="rect">
            <a:avLst/>
          </a:prstGeom>
          <a:ln/>
        </p:spPr>
        <p:txBody>
          <a:bodyPr/>
          <a:lstStyle>
            <a:lvl1pPr algn="ctr" eaLnBrk="0" hangingPunct="0">
              <a:defRPr sz="1600">
                <a:solidFill>
                  <a:srgbClr val="FFFFFF">
                    <a:lumMod val="75000"/>
                  </a:srgbClr>
                </a:solidFill>
                <a:latin typeface="Trebuchet MS" pitchFamily="34" charset="0"/>
                <a:ea typeface="+mn-ea"/>
                <a:cs typeface="Times New Roman" pitchFamily="18" charset="0"/>
              </a:defRPr>
            </a:lvl1pPr>
          </a:lstStyle>
          <a:p>
            <a:pPr>
              <a:spcBef>
                <a:spcPct val="0"/>
              </a:spcBef>
              <a:defRPr/>
            </a:pPr>
            <a:endParaRPr lang="lt-LT"/>
          </a:p>
        </p:txBody>
      </p:sp>
    </p:spTree>
    <p:extLst>
      <p:ext uri="{BB962C8B-B14F-4D97-AF65-F5344CB8AC3E}">
        <p14:creationId xmlns:p14="http://schemas.microsoft.com/office/powerpoint/2010/main" val="3883661884"/>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l" defTabSz="917575" rtl="0" eaLnBrk="0" fontAlgn="base" hangingPunct="0">
        <a:spcBef>
          <a:spcPct val="0"/>
        </a:spcBef>
        <a:spcAft>
          <a:spcPct val="0"/>
        </a:spcAft>
        <a:defRPr sz="3200" b="1">
          <a:solidFill>
            <a:srgbClr val="0C53A8"/>
          </a:solidFill>
          <a:latin typeface="Trebuchet MS" pitchFamily="34" charset="0"/>
          <a:ea typeface="+mj-ea"/>
          <a:cs typeface="+mj-cs"/>
        </a:defRPr>
      </a:lvl1pPr>
      <a:lvl2pPr algn="l" defTabSz="917575" rtl="0" eaLnBrk="0" fontAlgn="base" hangingPunct="0">
        <a:spcBef>
          <a:spcPct val="0"/>
        </a:spcBef>
        <a:spcAft>
          <a:spcPct val="0"/>
        </a:spcAft>
        <a:defRPr sz="3200" b="1">
          <a:solidFill>
            <a:srgbClr val="0C53A8"/>
          </a:solidFill>
          <a:latin typeface="Trebuchet MS" pitchFamily="34" charset="0"/>
        </a:defRPr>
      </a:lvl2pPr>
      <a:lvl3pPr algn="l" defTabSz="917575" rtl="0" eaLnBrk="0" fontAlgn="base" hangingPunct="0">
        <a:spcBef>
          <a:spcPct val="0"/>
        </a:spcBef>
        <a:spcAft>
          <a:spcPct val="0"/>
        </a:spcAft>
        <a:defRPr sz="3200" b="1">
          <a:solidFill>
            <a:srgbClr val="0C53A8"/>
          </a:solidFill>
          <a:latin typeface="Trebuchet MS" pitchFamily="34" charset="0"/>
        </a:defRPr>
      </a:lvl3pPr>
      <a:lvl4pPr algn="l" defTabSz="917575" rtl="0" eaLnBrk="0" fontAlgn="base" hangingPunct="0">
        <a:spcBef>
          <a:spcPct val="0"/>
        </a:spcBef>
        <a:spcAft>
          <a:spcPct val="0"/>
        </a:spcAft>
        <a:defRPr sz="3200" b="1">
          <a:solidFill>
            <a:srgbClr val="0C53A8"/>
          </a:solidFill>
          <a:latin typeface="Trebuchet MS" pitchFamily="34" charset="0"/>
        </a:defRPr>
      </a:lvl4pPr>
      <a:lvl5pPr algn="l" defTabSz="917575" rtl="0" eaLnBrk="0" fontAlgn="base" hangingPunct="0">
        <a:spcBef>
          <a:spcPct val="0"/>
        </a:spcBef>
        <a:spcAft>
          <a:spcPct val="0"/>
        </a:spcAft>
        <a:defRPr sz="3200" b="1">
          <a:solidFill>
            <a:srgbClr val="0C53A8"/>
          </a:solidFill>
          <a:latin typeface="Trebuchet MS" pitchFamily="34" charset="0"/>
        </a:defRPr>
      </a:lvl5pPr>
      <a:lvl6pPr marL="457200" algn="l" defTabSz="917575" rtl="0" eaLnBrk="1" fontAlgn="base" hangingPunct="1">
        <a:spcBef>
          <a:spcPct val="0"/>
        </a:spcBef>
        <a:spcAft>
          <a:spcPct val="0"/>
        </a:spcAft>
        <a:defRPr sz="2000">
          <a:solidFill>
            <a:schemeClr val="bg1"/>
          </a:solidFill>
          <a:latin typeface="Microsoft Sans Serif" pitchFamily="34" charset="0"/>
        </a:defRPr>
      </a:lvl6pPr>
      <a:lvl7pPr marL="914400" algn="l" defTabSz="917575" rtl="0" eaLnBrk="1" fontAlgn="base" hangingPunct="1">
        <a:spcBef>
          <a:spcPct val="0"/>
        </a:spcBef>
        <a:spcAft>
          <a:spcPct val="0"/>
        </a:spcAft>
        <a:defRPr sz="2000">
          <a:solidFill>
            <a:schemeClr val="bg1"/>
          </a:solidFill>
          <a:latin typeface="Microsoft Sans Serif" pitchFamily="34" charset="0"/>
        </a:defRPr>
      </a:lvl7pPr>
      <a:lvl8pPr marL="1371600" algn="l" defTabSz="917575" rtl="0" eaLnBrk="1" fontAlgn="base" hangingPunct="1">
        <a:spcBef>
          <a:spcPct val="0"/>
        </a:spcBef>
        <a:spcAft>
          <a:spcPct val="0"/>
        </a:spcAft>
        <a:defRPr sz="2000">
          <a:solidFill>
            <a:schemeClr val="bg1"/>
          </a:solidFill>
          <a:latin typeface="Microsoft Sans Serif" pitchFamily="34" charset="0"/>
        </a:defRPr>
      </a:lvl8pPr>
      <a:lvl9pPr marL="1828800" algn="l" defTabSz="917575" rtl="0" eaLnBrk="1" fontAlgn="base" hangingPunct="1">
        <a:spcBef>
          <a:spcPct val="0"/>
        </a:spcBef>
        <a:spcAft>
          <a:spcPct val="0"/>
        </a:spcAft>
        <a:defRPr sz="2000">
          <a:solidFill>
            <a:schemeClr val="bg1"/>
          </a:solidFill>
          <a:latin typeface="Microsoft Sans Serif" pitchFamily="34" charset="0"/>
        </a:defRPr>
      </a:lvl9pPr>
    </p:titleStyle>
    <p:bodyStyle>
      <a:lvl1pPr marL="347663" indent="-347663" algn="l" defTabSz="917575" rtl="0" eaLnBrk="0" fontAlgn="base" hangingPunct="0">
        <a:spcBef>
          <a:spcPct val="20000"/>
        </a:spcBef>
        <a:spcAft>
          <a:spcPct val="0"/>
        </a:spcAft>
        <a:defRPr sz="2600" b="1">
          <a:solidFill>
            <a:srgbClr val="828386"/>
          </a:solidFill>
          <a:latin typeface="Trebuchet MS" pitchFamily="34" charset="0"/>
          <a:ea typeface="+mn-ea"/>
          <a:cs typeface="+mn-cs"/>
        </a:defRPr>
      </a:lvl1pPr>
      <a:lvl2pPr marL="736600" indent="-277813" algn="l" defTabSz="917575" rtl="0" eaLnBrk="0" fontAlgn="base" hangingPunct="0">
        <a:spcBef>
          <a:spcPct val="20000"/>
        </a:spcBef>
        <a:spcAft>
          <a:spcPct val="0"/>
        </a:spcAft>
        <a:buClr>
          <a:srgbClr val="828386"/>
        </a:buClr>
        <a:buFont typeface="Wingdings" pitchFamily="2" charset="2"/>
        <a:buChar char="§"/>
        <a:defRPr sz="2000">
          <a:solidFill>
            <a:srgbClr val="828386"/>
          </a:solidFill>
          <a:latin typeface="Trebuchet MS" pitchFamily="34" charset="0"/>
        </a:defRPr>
      </a:lvl2pPr>
      <a:lvl3pPr marL="1139825" indent="-222250" algn="l" defTabSz="917575" rtl="0" eaLnBrk="0" fontAlgn="base" hangingPunct="0">
        <a:spcBef>
          <a:spcPct val="20000"/>
        </a:spcBef>
        <a:spcAft>
          <a:spcPct val="0"/>
        </a:spcAft>
        <a:buChar char="•"/>
        <a:defRPr>
          <a:solidFill>
            <a:srgbClr val="828386"/>
          </a:solidFill>
          <a:latin typeface="Trebuchet MS" pitchFamily="34" charset="0"/>
        </a:defRPr>
      </a:lvl3pPr>
      <a:lvl4pPr marL="1597025" indent="-222250" algn="l" defTabSz="917575" rtl="0" eaLnBrk="0" fontAlgn="base" hangingPunct="0">
        <a:spcBef>
          <a:spcPct val="20000"/>
        </a:spcBef>
        <a:spcAft>
          <a:spcPct val="0"/>
        </a:spcAft>
        <a:buChar char="–"/>
        <a:defRPr>
          <a:solidFill>
            <a:srgbClr val="828386"/>
          </a:solidFill>
          <a:latin typeface="Trebuchet MS" pitchFamily="34" charset="0"/>
        </a:defRPr>
      </a:lvl4pPr>
      <a:lvl5pPr marL="2055813" indent="-222250" algn="l" defTabSz="917575" rtl="0" eaLnBrk="0" fontAlgn="base" hangingPunct="0">
        <a:spcBef>
          <a:spcPct val="20000"/>
        </a:spcBef>
        <a:spcAft>
          <a:spcPct val="0"/>
        </a:spcAft>
        <a:buChar char="»"/>
        <a:defRPr>
          <a:solidFill>
            <a:srgbClr val="828386"/>
          </a:solidFill>
          <a:latin typeface="Trebuchet MS" pitchFamily="34" charset="0"/>
        </a:defRPr>
      </a:lvl5pPr>
      <a:lvl6pPr marL="2513013" indent="-222250" algn="l" defTabSz="917575" rtl="0" eaLnBrk="1" fontAlgn="base" hangingPunct="1">
        <a:spcBef>
          <a:spcPct val="20000"/>
        </a:spcBef>
        <a:spcAft>
          <a:spcPct val="0"/>
        </a:spcAft>
        <a:buChar char="»"/>
        <a:defRPr>
          <a:solidFill>
            <a:schemeClr val="tx1"/>
          </a:solidFill>
          <a:latin typeface="+mn-lt"/>
        </a:defRPr>
      </a:lvl6pPr>
      <a:lvl7pPr marL="2970213" indent="-222250" algn="l" defTabSz="917575" rtl="0" eaLnBrk="1" fontAlgn="base" hangingPunct="1">
        <a:spcBef>
          <a:spcPct val="20000"/>
        </a:spcBef>
        <a:spcAft>
          <a:spcPct val="0"/>
        </a:spcAft>
        <a:buChar char="»"/>
        <a:defRPr>
          <a:solidFill>
            <a:schemeClr val="tx1"/>
          </a:solidFill>
          <a:latin typeface="+mn-lt"/>
        </a:defRPr>
      </a:lvl7pPr>
      <a:lvl8pPr marL="3427413" indent="-222250" algn="l" defTabSz="917575" rtl="0" eaLnBrk="1" fontAlgn="base" hangingPunct="1">
        <a:spcBef>
          <a:spcPct val="20000"/>
        </a:spcBef>
        <a:spcAft>
          <a:spcPct val="0"/>
        </a:spcAft>
        <a:buChar char="»"/>
        <a:defRPr>
          <a:solidFill>
            <a:schemeClr val="tx1"/>
          </a:solidFill>
          <a:latin typeface="+mn-lt"/>
        </a:defRPr>
      </a:lvl8pPr>
      <a:lvl9pPr marL="3884613" indent="-222250" algn="l" defTabSz="917575"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bwMode="auto">
          <a:xfrm>
            <a:off x="174625" y="142875"/>
            <a:ext cx="796925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4" rIns="91368" bIns="45684" numCol="1" anchor="ctr" anchorCtr="0" compatLnSpc="1">
            <a:prstTxWarp prst="textNoShape">
              <a:avLst/>
            </a:prstTxWarp>
          </a:bodyPr>
          <a:lstStyle/>
          <a:p>
            <a:pPr lvl="0"/>
            <a:r>
              <a:rPr lang="en-US" smtClean="0"/>
              <a:t>Click to edit Master title style</a:t>
            </a:r>
            <a:endParaRPr lang="lt-LT" smtClean="0"/>
          </a:p>
        </p:txBody>
      </p:sp>
      <p:sp>
        <p:nvSpPr>
          <p:cNvPr id="9219" name="Rectangle 4"/>
          <p:cNvSpPr>
            <a:spLocks noGrp="1" noChangeArrowheads="1"/>
          </p:cNvSpPr>
          <p:nvPr>
            <p:ph type="body" idx="1"/>
          </p:nvPr>
        </p:nvSpPr>
        <p:spPr bwMode="auto">
          <a:xfrm>
            <a:off x="174625" y="928688"/>
            <a:ext cx="8715375" cy="550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4" rIns="91368" bIns="4568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smtClean="0"/>
          </a:p>
        </p:txBody>
      </p:sp>
      <p:sp>
        <p:nvSpPr>
          <p:cNvPr id="4" name="Rectangle 7"/>
          <p:cNvSpPr>
            <a:spLocks noGrp="1" noChangeArrowheads="1"/>
          </p:cNvSpPr>
          <p:nvPr>
            <p:ph type="sldNum" sz="quarter" idx="4"/>
          </p:nvPr>
        </p:nvSpPr>
        <p:spPr>
          <a:xfrm>
            <a:off x="3444875" y="6429375"/>
            <a:ext cx="2127250" cy="357188"/>
          </a:xfrm>
          <a:prstGeom prst="rect">
            <a:avLst/>
          </a:prstGeom>
          <a:ln/>
        </p:spPr>
        <p:txBody>
          <a:bodyPr/>
          <a:lstStyle>
            <a:lvl1pPr algn="ctr" eaLnBrk="0" hangingPunct="0">
              <a:defRPr sz="2000" smtClean="0">
                <a:solidFill>
                  <a:srgbClr val="4D4D4D"/>
                </a:solidFill>
                <a:latin typeface="Trebuchet MS" pitchFamily="34" charset="0"/>
              </a:defRPr>
            </a:lvl1pPr>
          </a:lstStyle>
          <a:p>
            <a:pPr>
              <a:spcBef>
                <a:spcPct val="0"/>
              </a:spcBef>
              <a:defRPr/>
            </a:pPr>
            <a:fld id="{4D8C8197-B8F9-47FE-8124-27CCE46987D4}" type="slidenum">
              <a:rPr lang="lt-LT">
                <a:cs typeface="Times New Roman" pitchFamily="18" charset="0"/>
              </a:rPr>
              <a:pPr>
                <a:spcBef>
                  <a:spcPct val="0"/>
                </a:spcBef>
                <a:defRPr/>
              </a:pPr>
              <a:t>‹#›</a:t>
            </a:fld>
            <a:endParaRPr lang="lt-LT">
              <a:cs typeface="Times New Roman" pitchFamily="18" charset="0"/>
            </a:endParaRPr>
          </a:p>
        </p:txBody>
      </p:sp>
    </p:spTree>
    <p:extLst>
      <p:ext uri="{BB962C8B-B14F-4D97-AF65-F5344CB8AC3E}">
        <p14:creationId xmlns:p14="http://schemas.microsoft.com/office/powerpoint/2010/main" val="3332398041"/>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timing>
    <p:tnLst>
      <p:par>
        <p:cTn id="1" dur="indefinite" restart="never" nodeType="tmRoot"/>
      </p:par>
    </p:tnLst>
  </p:timing>
  <p:hf hdr="0" ftr="0" dt="0"/>
  <p:txStyles>
    <p:titleStyle>
      <a:lvl1pPr algn="l" defTabSz="917575" rtl="0" fontAlgn="base">
        <a:spcBef>
          <a:spcPct val="0"/>
        </a:spcBef>
        <a:spcAft>
          <a:spcPct val="0"/>
        </a:spcAft>
        <a:defRPr sz="3200">
          <a:solidFill>
            <a:srgbClr val="0C53A8"/>
          </a:solidFill>
          <a:latin typeface="Trebuchet MS" pitchFamily="34" charset="0"/>
          <a:ea typeface="+mj-ea"/>
          <a:cs typeface="+mj-cs"/>
        </a:defRPr>
      </a:lvl1pPr>
      <a:lvl2pPr algn="l" defTabSz="917575" rtl="0" fontAlgn="base">
        <a:spcBef>
          <a:spcPct val="0"/>
        </a:spcBef>
        <a:spcAft>
          <a:spcPct val="0"/>
        </a:spcAft>
        <a:defRPr sz="3200">
          <a:solidFill>
            <a:srgbClr val="0C53A8"/>
          </a:solidFill>
          <a:latin typeface="Trebuchet MS" pitchFamily="34" charset="0"/>
        </a:defRPr>
      </a:lvl2pPr>
      <a:lvl3pPr algn="l" defTabSz="917575" rtl="0" fontAlgn="base">
        <a:spcBef>
          <a:spcPct val="0"/>
        </a:spcBef>
        <a:spcAft>
          <a:spcPct val="0"/>
        </a:spcAft>
        <a:defRPr sz="3200">
          <a:solidFill>
            <a:srgbClr val="0C53A8"/>
          </a:solidFill>
          <a:latin typeface="Trebuchet MS" pitchFamily="34" charset="0"/>
        </a:defRPr>
      </a:lvl3pPr>
      <a:lvl4pPr algn="l" defTabSz="917575" rtl="0" fontAlgn="base">
        <a:spcBef>
          <a:spcPct val="0"/>
        </a:spcBef>
        <a:spcAft>
          <a:spcPct val="0"/>
        </a:spcAft>
        <a:defRPr sz="3200">
          <a:solidFill>
            <a:srgbClr val="0C53A8"/>
          </a:solidFill>
          <a:latin typeface="Trebuchet MS" pitchFamily="34" charset="0"/>
        </a:defRPr>
      </a:lvl4pPr>
      <a:lvl5pPr algn="l" defTabSz="917575" rtl="0" fontAlgn="base">
        <a:spcBef>
          <a:spcPct val="0"/>
        </a:spcBef>
        <a:spcAft>
          <a:spcPct val="0"/>
        </a:spcAft>
        <a:defRPr sz="3200">
          <a:solidFill>
            <a:srgbClr val="0C53A8"/>
          </a:solidFill>
          <a:latin typeface="Trebuchet MS" pitchFamily="34" charset="0"/>
        </a:defRPr>
      </a:lvl5pPr>
      <a:lvl6pPr marL="457200" algn="l" defTabSz="917575" rtl="0" eaLnBrk="1" fontAlgn="base" hangingPunct="1">
        <a:spcBef>
          <a:spcPct val="0"/>
        </a:spcBef>
        <a:spcAft>
          <a:spcPct val="0"/>
        </a:spcAft>
        <a:defRPr sz="2000">
          <a:solidFill>
            <a:schemeClr val="bg1"/>
          </a:solidFill>
          <a:latin typeface="Microsoft Sans Serif" pitchFamily="34" charset="0"/>
        </a:defRPr>
      </a:lvl6pPr>
      <a:lvl7pPr marL="914400" algn="l" defTabSz="917575" rtl="0" eaLnBrk="1" fontAlgn="base" hangingPunct="1">
        <a:spcBef>
          <a:spcPct val="0"/>
        </a:spcBef>
        <a:spcAft>
          <a:spcPct val="0"/>
        </a:spcAft>
        <a:defRPr sz="2000">
          <a:solidFill>
            <a:schemeClr val="bg1"/>
          </a:solidFill>
          <a:latin typeface="Microsoft Sans Serif" pitchFamily="34" charset="0"/>
        </a:defRPr>
      </a:lvl7pPr>
      <a:lvl8pPr marL="1371600" algn="l" defTabSz="917575" rtl="0" eaLnBrk="1" fontAlgn="base" hangingPunct="1">
        <a:spcBef>
          <a:spcPct val="0"/>
        </a:spcBef>
        <a:spcAft>
          <a:spcPct val="0"/>
        </a:spcAft>
        <a:defRPr sz="2000">
          <a:solidFill>
            <a:schemeClr val="bg1"/>
          </a:solidFill>
          <a:latin typeface="Microsoft Sans Serif" pitchFamily="34" charset="0"/>
        </a:defRPr>
      </a:lvl8pPr>
      <a:lvl9pPr marL="1828800" algn="l" defTabSz="917575" rtl="0" eaLnBrk="1" fontAlgn="base" hangingPunct="1">
        <a:spcBef>
          <a:spcPct val="0"/>
        </a:spcBef>
        <a:spcAft>
          <a:spcPct val="0"/>
        </a:spcAft>
        <a:defRPr sz="2000">
          <a:solidFill>
            <a:schemeClr val="bg1"/>
          </a:solidFill>
          <a:latin typeface="Microsoft Sans Serif" pitchFamily="34" charset="0"/>
        </a:defRPr>
      </a:lvl9pPr>
    </p:titleStyle>
    <p:bodyStyle>
      <a:lvl1pPr marL="347663" indent="-347663" algn="l" defTabSz="917575" rtl="0" fontAlgn="base">
        <a:spcBef>
          <a:spcPct val="20000"/>
        </a:spcBef>
        <a:spcAft>
          <a:spcPct val="0"/>
        </a:spcAft>
        <a:defRPr sz="2600" b="1">
          <a:solidFill>
            <a:srgbClr val="828386"/>
          </a:solidFill>
          <a:latin typeface="Trebuchet MS" pitchFamily="34" charset="0"/>
          <a:ea typeface="+mn-ea"/>
          <a:cs typeface="+mn-cs"/>
        </a:defRPr>
      </a:lvl1pPr>
      <a:lvl2pPr marL="736600" indent="-277813" algn="l" defTabSz="917575" rtl="0" fontAlgn="base">
        <a:spcBef>
          <a:spcPct val="20000"/>
        </a:spcBef>
        <a:spcAft>
          <a:spcPct val="0"/>
        </a:spcAft>
        <a:buClr>
          <a:srgbClr val="828386"/>
        </a:buClr>
        <a:buFont typeface="Wingdings" pitchFamily="2" charset="2"/>
        <a:buChar char="§"/>
        <a:defRPr sz="2000">
          <a:solidFill>
            <a:srgbClr val="828386"/>
          </a:solidFill>
          <a:latin typeface="Trebuchet MS" pitchFamily="34" charset="0"/>
        </a:defRPr>
      </a:lvl2pPr>
      <a:lvl3pPr marL="1139825" indent="-222250" algn="l" defTabSz="917575" rtl="0" fontAlgn="base">
        <a:spcBef>
          <a:spcPct val="20000"/>
        </a:spcBef>
        <a:spcAft>
          <a:spcPct val="0"/>
        </a:spcAft>
        <a:buChar char="•"/>
        <a:defRPr>
          <a:solidFill>
            <a:srgbClr val="828386"/>
          </a:solidFill>
          <a:latin typeface="Trebuchet MS" pitchFamily="34" charset="0"/>
        </a:defRPr>
      </a:lvl3pPr>
      <a:lvl4pPr marL="1597025" indent="-222250" algn="l" defTabSz="917575" rtl="0" fontAlgn="base">
        <a:spcBef>
          <a:spcPct val="20000"/>
        </a:spcBef>
        <a:spcAft>
          <a:spcPct val="0"/>
        </a:spcAft>
        <a:buChar char="–"/>
        <a:defRPr>
          <a:solidFill>
            <a:srgbClr val="828386"/>
          </a:solidFill>
          <a:latin typeface="Trebuchet MS" pitchFamily="34" charset="0"/>
        </a:defRPr>
      </a:lvl4pPr>
      <a:lvl5pPr marL="2055813" indent="-222250" algn="l" defTabSz="917575" rtl="0" fontAlgn="base">
        <a:spcBef>
          <a:spcPct val="20000"/>
        </a:spcBef>
        <a:spcAft>
          <a:spcPct val="0"/>
        </a:spcAft>
        <a:buChar char="»"/>
        <a:defRPr>
          <a:solidFill>
            <a:srgbClr val="828386"/>
          </a:solidFill>
          <a:latin typeface="Trebuchet MS" pitchFamily="34" charset="0"/>
        </a:defRPr>
      </a:lvl5pPr>
      <a:lvl6pPr marL="2513013" indent="-222250" algn="l" defTabSz="917575" rtl="0" eaLnBrk="1" fontAlgn="base" hangingPunct="1">
        <a:spcBef>
          <a:spcPct val="20000"/>
        </a:spcBef>
        <a:spcAft>
          <a:spcPct val="0"/>
        </a:spcAft>
        <a:buChar char="»"/>
        <a:defRPr>
          <a:solidFill>
            <a:schemeClr val="tx1"/>
          </a:solidFill>
          <a:latin typeface="+mn-lt"/>
        </a:defRPr>
      </a:lvl6pPr>
      <a:lvl7pPr marL="2970213" indent="-222250" algn="l" defTabSz="917575" rtl="0" eaLnBrk="1" fontAlgn="base" hangingPunct="1">
        <a:spcBef>
          <a:spcPct val="20000"/>
        </a:spcBef>
        <a:spcAft>
          <a:spcPct val="0"/>
        </a:spcAft>
        <a:buChar char="»"/>
        <a:defRPr>
          <a:solidFill>
            <a:schemeClr val="tx1"/>
          </a:solidFill>
          <a:latin typeface="+mn-lt"/>
        </a:defRPr>
      </a:lvl7pPr>
      <a:lvl8pPr marL="3427413" indent="-222250" algn="l" defTabSz="917575" rtl="0" eaLnBrk="1" fontAlgn="base" hangingPunct="1">
        <a:spcBef>
          <a:spcPct val="20000"/>
        </a:spcBef>
        <a:spcAft>
          <a:spcPct val="0"/>
        </a:spcAft>
        <a:buChar char="»"/>
        <a:defRPr>
          <a:solidFill>
            <a:schemeClr val="tx1"/>
          </a:solidFill>
          <a:latin typeface="+mn-lt"/>
        </a:defRPr>
      </a:lvl8pPr>
      <a:lvl9pPr marL="3884613" indent="-222250" algn="l" defTabSz="917575"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Text Placeholder 2"/>
          <p:cNvSpPr>
            <a:spLocks noGrp="1"/>
          </p:cNvSpPr>
          <p:nvPr>
            <p:ph type="body" idx="1"/>
          </p:nvPr>
        </p:nvSpPr>
        <p:spPr bwMode="auto">
          <a:xfrm>
            <a:off x="214313" y="928688"/>
            <a:ext cx="8472487"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defRPr>
            </a:lvl1pPr>
          </a:lstStyle>
          <a:p>
            <a:pPr>
              <a:spcBef>
                <a:spcPct val="0"/>
              </a:spcBef>
              <a:defRPr/>
            </a:pPr>
            <a:endParaRPr lang="en-US">
              <a:solidFill>
                <a:prstClr val="black">
                  <a:tint val="75000"/>
                </a:prstClr>
              </a:solidFill>
              <a:latin typeface="Arial" pitchFamily="34" charset="0"/>
              <a:cs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defRPr>
            </a:lvl1pPr>
          </a:lstStyle>
          <a:p>
            <a:pPr>
              <a:spcBef>
                <a:spcPct val="0"/>
              </a:spcBef>
              <a:defRPr/>
            </a:pPr>
            <a:endParaRPr lang="en-US">
              <a:solidFill>
                <a:prstClr val="black">
                  <a:tint val="75000"/>
                </a:prstClr>
              </a:solidFill>
              <a:latin typeface="Arial" pitchFamily="34" charset="0"/>
              <a:cs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smtClean="0">
                <a:solidFill>
                  <a:schemeClr val="tx1">
                    <a:tint val="75000"/>
                  </a:schemeClr>
                </a:solidFill>
              </a:defRPr>
            </a:lvl1pPr>
          </a:lstStyle>
          <a:p>
            <a:pPr>
              <a:spcBef>
                <a:spcPct val="0"/>
              </a:spcBef>
              <a:defRPr/>
            </a:pPr>
            <a:fld id="{778432F8-36B8-42B2-B8E4-F29A56C70399}" type="slidenum">
              <a:rPr lang="en-US">
                <a:solidFill>
                  <a:prstClr val="black">
                    <a:tint val="75000"/>
                  </a:prstClr>
                </a:solidFill>
                <a:latin typeface="Arial" pitchFamily="34" charset="0"/>
                <a:cs typeface="Times New Roman" pitchFamily="18" charset="0"/>
              </a:rPr>
              <a:pPr>
                <a:spcBef>
                  <a:spcPct val="0"/>
                </a:spcBef>
                <a:defRPr/>
              </a:pPr>
              <a:t>‹#›</a:t>
            </a:fld>
            <a:endParaRPr lang="en-US">
              <a:solidFill>
                <a:prstClr val="black">
                  <a:tint val="75000"/>
                </a:prstClr>
              </a:solidFill>
              <a:latin typeface="Arial" pitchFamily="34" charset="0"/>
              <a:cs typeface="Times New Roman" pitchFamily="18" charset="0"/>
            </a:endParaRPr>
          </a:p>
        </p:txBody>
      </p:sp>
      <p:sp>
        <p:nvSpPr>
          <p:cNvPr id="10246" name="Rectangle 3"/>
          <p:cNvSpPr>
            <a:spLocks noGrp="1" noChangeArrowheads="1"/>
          </p:cNvSpPr>
          <p:nvPr>
            <p:ph type="title"/>
          </p:nvPr>
        </p:nvSpPr>
        <p:spPr bwMode="auto">
          <a:xfrm>
            <a:off x="174625" y="142875"/>
            <a:ext cx="796925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4" rIns="91368" bIns="45684" numCol="1" anchor="ctr" anchorCtr="0" compatLnSpc="1">
            <a:prstTxWarp prst="textNoShape">
              <a:avLst/>
            </a:prstTxWarp>
          </a:bodyPr>
          <a:lstStyle/>
          <a:p>
            <a:pPr lvl="0"/>
            <a:r>
              <a:rPr lang="en-US" smtClean="0"/>
              <a:t>Click to edit Master title style</a:t>
            </a:r>
            <a:endParaRPr lang="lt-LT" smtClean="0"/>
          </a:p>
        </p:txBody>
      </p:sp>
    </p:spTree>
    <p:extLst>
      <p:ext uri="{BB962C8B-B14F-4D97-AF65-F5344CB8AC3E}">
        <p14:creationId xmlns:p14="http://schemas.microsoft.com/office/powerpoint/2010/main" val="1294023252"/>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timing>
    <p:tnLst>
      <p:par>
        <p:cTn id="1" dur="indefinite" restart="never" nodeType="tmRoot"/>
      </p:par>
    </p:tnLst>
  </p:timing>
  <p:hf hdr="0" ftr="0" dt="0"/>
  <p:txStyles>
    <p:titleStyle>
      <a:lvl1pPr algn="l" rtl="0" fontAlgn="base">
        <a:spcBef>
          <a:spcPct val="0"/>
        </a:spcBef>
        <a:spcAft>
          <a:spcPct val="0"/>
        </a:spcAft>
        <a:defRPr sz="3200" kern="1200">
          <a:solidFill>
            <a:srgbClr val="F2F2F2"/>
          </a:solidFill>
          <a:latin typeface="Trebuchet MS" pitchFamily="34" charset="0"/>
          <a:ea typeface="+mj-ea"/>
          <a:cs typeface="+mj-cs"/>
        </a:defRPr>
      </a:lvl1pPr>
      <a:lvl2pPr algn="l" rtl="0" fontAlgn="base">
        <a:spcBef>
          <a:spcPct val="0"/>
        </a:spcBef>
        <a:spcAft>
          <a:spcPct val="0"/>
        </a:spcAft>
        <a:defRPr sz="3200">
          <a:solidFill>
            <a:srgbClr val="F2F2F2"/>
          </a:solidFill>
          <a:latin typeface="Trebuchet MS" pitchFamily="34" charset="0"/>
        </a:defRPr>
      </a:lvl2pPr>
      <a:lvl3pPr algn="l" rtl="0" fontAlgn="base">
        <a:spcBef>
          <a:spcPct val="0"/>
        </a:spcBef>
        <a:spcAft>
          <a:spcPct val="0"/>
        </a:spcAft>
        <a:defRPr sz="3200">
          <a:solidFill>
            <a:srgbClr val="F2F2F2"/>
          </a:solidFill>
          <a:latin typeface="Trebuchet MS" pitchFamily="34" charset="0"/>
        </a:defRPr>
      </a:lvl3pPr>
      <a:lvl4pPr algn="l" rtl="0" fontAlgn="base">
        <a:spcBef>
          <a:spcPct val="0"/>
        </a:spcBef>
        <a:spcAft>
          <a:spcPct val="0"/>
        </a:spcAft>
        <a:defRPr sz="3200">
          <a:solidFill>
            <a:srgbClr val="F2F2F2"/>
          </a:solidFill>
          <a:latin typeface="Trebuchet MS" pitchFamily="34" charset="0"/>
        </a:defRPr>
      </a:lvl4pPr>
      <a:lvl5pPr algn="l" rtl="0" fontAlgn="base">
        <a:spcBef>
          <a:spcPct val="0"/>
        </a:spcBef>
        <a:spcAft>
          <a:spcPct val="0"/>
        </a:spcAft>
        <a:defRPr sz="3200">
          <a:solidFill>
            <a:srgbClr val="F2F2F2"/>
          </a:solidFill>
          <a:latin typeface="Trebuchet MS" pitchFamily="34" charset="0"/>
        </a:defRPr>
      </a:lvl5pPr>
      <a:lvl6pPr marL="457200" algn="l" rtl="0" fontAlgn="base">
        <a:spcBef>
          <a:spcPct val="0"/>
        </a:spcBef>
        <a:spcAft>
          <a:spcPct val="0"/>
        </a:spcAft>
        <a:defRPr sz="3200">
          <a:solidFill>
            <a:srgbClr val="F2F2F2"/>
          </a:solidFill>
          <a:latin typeface="Trebuchet MS" pitchFamily="34" charset="0"/>
        </a:defRPr>
      </a:lvl6pPr>
      <a:lvl7pPr marL="914400" algn="l" rtl="0" fontAlgn="base">
        <a:spcBef>
          <a:spcPct val="0"/>
        </a:spcBef>
        <a:spcAft>
          <a:spcPct val="0"/>
        </a:spcAft>
        <a:defRPr sz="3200">
          <a:solidFill>
            <a:srgbClr val="F2F2F2"/>
          </a:solidFill>
          <a:latin typeface="Trebuchet MS" pitchFamily="34" charset="0"/>
        </a:defRPr>
      </a:lvl7pPr>
      <a:lvl8pPr marL="1371600" algn="l" rtl="0" fontAlgn="base">
        <a:spcBef>
          <a:spcPct val="0"/>
        </a:spcBef>
        <a:spcAft>
          <a:spcPct val="0"/>
        </a:spcAft>
        <a:defRPr sz="3200">
          <a:solidFill>
            <a:srgbClr val="F2F2F2"/>
          </a:solidFill>
          <a:latin typeface="Trebuchet MS" pitchFamily="34" charset="0"/>
        </a:defRPr>
      </a:lvl8pPr>
      <a:lvl9pPr marL="1828800" algn="l" rtl="0" fontAlgn="base">
        <a:spcBef>
          <a:spcPct val="0"/>
        </a:spcBef>
        <a:spcAft>
          <a:spcPct val="0"/>
        </a:spcAft>
        <a:defRPr sz="3200">
          <a:solidFill>
            <a:srgbClr val="F2F2F2"/>
          </a:solidFill>
          <a:latin typeface="Trebuchet MS" pitchFamily="34" charset="0"/>
        </a:defRPr>
      </a:lvl9pPr>
    </p:titleStyle>
    <p:bodyStyle>
      <a:lvl1pPr marL="342900" indent="-342900" algn="l" rtl="0" fontAlgn="base">
        <a:spcBef>
          <a:spcPct val="20000"/>
        </a:spcBef>
        <a:spcAft>
          <a:spcPct val="0"/>
        </a:spcAft>
        <a:buFont typeface="Arial" pitchFamily="34" charset="0"/>
        <a:buChar char="•"/>
        <a:defRPr sz="3200" kern="1200">
          <a:solidFill>
            <a:srgbClr val="F2F2F2"/>
          </a:solidFill>
          <a:latin typeface="Trebuchet MS" pitchFamily="34" charset="0"/>
          <a:ea typeface="+mn-ea"/>
          <a:cs typeface="+mn-cs"/>
        </a:defRPr>
      </a:lvl1pPr>
      <a:lvl2pPr marL="742950" indent="-285750" algn="l" rtl="0" fontAlgn="base">
        <a:spcBef>
          <a:spcPct val="20000"/>
        </a:spcBef>
        <a:spcAft>
          <a:spcPct val="0"/>
        </a:spcAft>
        <a:buFont typeface="Arial" pitchFamily="34" charset="0"/>
        <a:buChar char="–"/>
        <a:defRPr sz="2800" kern="1200">
          <a:solidFill>
            <a:srgbClr val="F2F2F2"/>
          </a:solidFill>
          <a:latin typeface="Trebuchet MS" pitchFamily="34" charset="0"/>
          <a:ea typeface="+mn-ea"/>
          <a:cs typeface="+mn-cs"/>
        </a:defRPr>
      </a:lvl2pPr>
      <a:lvl3pPr marL="1143000" indent="-228600" algn="l" rtl="0" fontAlgn="base">
        <a:spcBef>
          <a:spcPct val="20000"/>
        </a:spcBef>
        <a:spcAft>
          <a:spcPct val="0"/>
        </a:spcAft>
        <a:buFont typeface="Arial" pitchFamily="34" charset="0"/>
        <a:buChar char="•"/>
        <a:defRPr sz="2400" kern="1200">
          <a:solidFill>
            <a:srgbClr val="F2F2F2"/>
          </a:solidFill>
          <a:latin typeface="Trebuchet MS" pitchFamily="34" charset="0"/>
          <a:ea typeface="+mn-ea"/>
          <a:cs typeface="+mn-cs"/>
        </a:defRPr>
      </a:lvl3pPr>
      <a:lvl4pPr marL="1600200" indent="-228600" algn="l" rtl="0" fontAlgn="base">
        <a:spcBef>
          <a:spcPct val="20000"/>
        </a:spcBef>
        <a:spcAft>
          <a:spcPct val="0"/>
        </a:spcAft>
        <a:buFont typeface="Arial" pitchFamily="34" charset="0"/>
        <a:buChar char="–"/>
        <a:defRPr sz="2000" kern="1200">
          <a:solidFill>
            <a:srgbClr val="F2F2F2"/>
          </a:solidFill>
          <a:latin typeface="Trebuchet MS" pitchFamily="34" charset="0"/>
          <a:ea typeface="+mn-ea"/>
          <a:cs typeface="+mn-cs"/>
        </a:defRPr>
      </a:lvl4pPr>
      <a:lvl5pPr marL="2057400" indent="-228600" algn="l" rtl="0" fontAlgn="base">
        <a:spcBef>
          <a:spcPct val="20000"/>
        </a:spcBef>
        <a:spcAft>
          <a:spcPct val="0"/>
        </a:spcAft>
        <a:buFont typeface="Arial" pitchFamily="34" charset="0"/>
        <a:buChar char="»"/>
        <a:defRPr sz="2000" kern="1200">
          <a:solidFill>
            <a:srgbClr val="F2F2F2"/>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Text Placeholder 2"/>
          <p:cNvSpPr>
            <a:spLocks noGrp="1"/>
          </p:cNvSpPr>
          <p:nvPr>
            <p:ph type="body" idx="1"/>
          </p:nvPr>
        </p:nvSpPr>
        <p:spPr bwMode="auto">
          <a:xfrm>
            <a:off x="214313" y="928688"/>
            <a:ext cx="8472487"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defRPr>
            </a:lvl1pPr>
          </a:lstStyle>
          <a:p>
            <a:pPr>
              <a:spcBef>
                <a:spcPct val="0"/>
              </a:spcBef>
              <a:defRPr/>
            </a:pPr>
            <a:endParaRPr lang="en-US">
              <a:solidFill>
                <a:prstClr val="black">
                  <a:tint val="75000"/>
                </a:prstClr>
              </a:solidFill>
              <a:latin typeface="Arial" pitchFamily="34" charset="0"/>
              <a:cs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defRPr>
            </a:lvl1pPr>
          </a:lstStyle>
          <a:p>
            <a:pPr>
              <a:spcBef>
                <a:spcPct val="0"/>
              </a:spcBef>
              <a:defRPr/>
            </a:pPr>
            <a:endParaRPr lang="en-US">
              <a:solidFill>
                <a:prstClr val="black">
                  <a:tint val="75000"/>
                </a:prstClr>
              </a:solidFill>
              <a:latin typeface="Arial" pitchFamily="34" charset="0"/>
              <a:cs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smtClean="0">
                <a:solidFill>
                  <a:schemeClr val="tx1">
                    <a:tint val="75000"/>
                  </a:schemeClr>
                </a:solidFill>
              </a:defRPr>
            </a:lvl1pPr>
          </a:lstStyle>
          <a:p>
            <a:pPr>
              <a:spcBef>
                <a:spcPct val="0"/>
              </a:spcBef>
              <a:defRPr/>
            </a:pPr>
            <a:fld id="{778432F8-36B8-42B2-B8E4-F29A56C70399}" type="slidenum">
              <a:rPr lang="en-US">
                <a:solidFill>
                  <a:prstClr val="black">
                    <a:tint val="75000"/>
                  </a:prstClr>
                </a:solidFill>
                <a:latin typeface="Arial" pitchFamily="34" charset="0"/>
                <a:cs typeface="Times New Roman" pitchFamily="18" charset="0"/>
              </a:rPr>
              <a:pPr>
                <a:spcBef>
                  <a:spcPct val="0"/>
                </a:spcBef>
                <a:defRPr/>
              </a:pPr>
              <a:t>‹#›</a:t>
            </a:fld>
            <a:endParaRPr lang="en-US">
              <a:solidFill>
                <a:prstClr val="black">
                  <a:tint val="75000"/>
                </a:prstClr>
              </a:solidFill>
              <a:latin typeface="Arial" pitchFamily="34" charset="0"/>
              <a:cs typeface="Times New Roman" pitchFamily="18" charset="0"/>
            </a:endParaRPr>
          </a:p>
        </p:txBody>
      </p:sp>
      <p:sp>
        <p:nvSpPr>
          <p:cNvPr id="10246" name="Rectangle 3"/>
          <p:cNvSpPr>
            <a:spLocks noGrp="1" noChangeArrowheads="1"/>
          </p:cNvSpPr>
          <p:nvPr>
            <p:ph type="title"/>
          </p:nvPr>
        </p:nvSpPr>
        <p:spPr bwMode="auto">
          <a:xfrm>
            <a:off x="174625" y="142875"/>
            <a:ext cx="796925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4" rIns="91368" bIns="45684" numCol="1" anchor="ctr" anchorCtr="0" compatLnSpc="1">
            <a:prstTxWarp prst="textNoShape">
              <a:avLst/>
            </a:prstTxWarp>
          </a:bodyPr>
          <a:lstStyle/>
          <a:p>
            <a:pPr lvl="0"/>
            <a:r>
              <a:rPr lang="en-US" smtClean="0"/>
              <a:t>Click to edit Master title style</a:t>
            </a:r>
            <a:endParaRPr lang="lt-LT" smtClean="0"/>
          </a:p>
        </p:txBody>
      </p:sp>
    </p:spTree>
    <p:extLst>
      <p:ext uri="{BB962C8B-B14F-4D97-AF65-F5344CB8AC3E}">
        <p14:creationId xmlns:p14="http://schemas.microsoft.com/office/powerpoint/2010/main" val="2799262406"/>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Lst>
  <p:timing>
    <p:tnLst>
      <p:par>
        <p:cTn id="1" dur="indefinite" restart="never" nodeType="tmRoot"/>
      </p:par>
    </p:tnLst>
  </p:timing>
  <p:hf hdr="0" ftr="0" dt="0"/>
  <p:txStyles>
    <p:titleStyle>
      <a:lvl1pPr algn="l" rtl="0" fontAlgn="base">
        <a:spcBef>
          <a:spcPct val="0"/>
        </a:spcBef>
        <a:spcAft>
          <a:spcPct val="0"/>
        </a:spcAft>
        <a:defRPr sz="3200" kern="1200">
          <a:solidFill>
            <a:srgbClr val="F2F2F2"/>
          </a:solidFill>
          <a:latin typeface="Trebuchet MS" pitchFamily="34" charset="0"/>
          <a:ea typeface="+mj-ea"/>
          <a:cs typeface="+mj-cs"/>
        </a:defRPr>
      </a:lvl1pPr>
      <a:lvl2pPr algn="l" rtl="0" fontAlgn="base">
        <a:spcBef>
          <a:spcPct val="0"/>
        </a:spcBef>
        <a:spcAft>
          <a:spcPct val="0"/>
        </a:spcAft>
        <a:defRPr sz="3200">
          <a:solidFill>
            <a:srgbClr val="F2F2F2"/>
          </a:solidFill>
          <a:latin typeface="Trebuchet MS" pitchFamily="34" charset="0"/>
        </a:defRPr>
      </a:lvl2pPr>
      <a:lvl3pPr algn="l" rtl="0" fontAlgn="base">
        <a:spcBef>
          <a:spcPct val="0"/>
        </a:spcBef>
        <a:spcAft>
          <a:spcPct val="0"/>
        </a:spcAft>
        <a:defRPr sz="3200">
          <a:solidFill>
            <a:srgbClr val="F2F2F2"/>
          </a:solidFill>
          <a:latin typeface="Trebuchet MS" pitchFamily="34" charset="0"/>
        </a:defRPr>
      </a:lvl3pPr>
      <a:lvl4pPr algn="l" rtl="0" fontAlgn="base">
        <a:spcBef>
          <a:spcPct val="0"/>
        </a:spcBef>
        <a:spcAft>
          <a:spcPct val="0"/>
        </a:spcAft>
        <a:defRPr sz="3200">
          <a:solidFill>
            <a:srgbClr val="F2F2F2"/>
          </a:solidFill>
          <a:latin typeface="Trebuchet MS" pitchFamily="34" charset="0"/>
        </a:defRPr>
      </a:lvl4pPr>
      <a:lvl5pPr algn="l" rtl="0" fontAlgn="base">
        <a:spcBef>
          <a:spcPct val="0"/>
        </a:spcBef>
        <a:spcAft>
          <a:spcPct val="0"/>
        </a:spcAft>
        <a:defRPr sz="3200">
          <a:solidFill>
            <a:srgbClr val="F2F2F2"/>
          </a:solidFill>
          <a:latin typeface="Trebuchet MS" pitchFamily="34" charset="0"/>
        </a:defRPr>
      </a:lvl5pPr>
      <a:lvl6pPr marL="457200" algn="l" rtl="0" fontAlgn="base">
        <a:spcBef>
          <a:spcPct val="0"/>
        </a:spcBef>
        <a:spcAft>
          <a:spcPct val="0"/>
        </a:spcAft>
        <a:defRPr sz="3200">
          <a:solidFill>
            <a:srgbClr val="F2F2F2"/>
          </a:solidFill>
          <a:latin typeface="Trebuchet MS" pitchFamily="34" charset="0"/>
        </a:defRPr>
      </a:lvl6pPr>
      <a:lvl7pPr marL="914400" algn="l" rtl="0" fontAlgn="base">
        <a:spcBef>
          <a:spcPct val="0"/>
        </a:spcBef>
        <a:spcAft>
          <a:spcPct val="0"/>
        </a:spcAft>
        <a:defRPr sz="3200">
          <a:solidFill>
            <a:srgbClr val="F2F2F2"/>
          </a:solidFill>
          <a:latin typeface="Trebuchet MS" pitchFamily="34" charset="0"/>
        </a:defRPr>
      </a:lvl7pPr>
      <a:lvl8pPr marL="1371600" algn="l" rtl="0" fontAlgn="base">
        <a:spcBef>
          <a:spcPct val="0"/>
        </a:spcBef>
        <a:spcAft>
          <a:spcPct val="0"/>
        </a:spcAft>
        <a:defRPr sz="3200">
          <a:solidFill>
            <a:srgbClr val="F2F2F2"/>
          </a:solidFill>
          <a:latin typeface="Trebuchet MS" pitchFamily="34" charset="0"/>
        </a:defRPr>
      </a:lvl8pPr>
      <a:lvl9pPr marL="1828800" algn="l" rtl="0" fontAlgn="base">
        <a:spcBef>
          <a:spcPct val="0"/>
        </a:spcBef>
        <a:spcAft>
          <a:spcPct val="0"/>
        </a:spcAft>
        <a:defRPr sz="3200">
          <a:solidFill>
            <a:srgbClr val="F2F2F2"/>
          </a:solidFill>
          <a:latin typeface="Trebuchet MS" pitchFamily="34" charset="0"/>
        </a:defRPr>
      </a:lvl9pPr>
    </p:titleStyle>
    <p:bodyStyle>
      <a:lvl1pPr marL="342900" indent="-342900" algn="l" rtl="0" fontAlgn="base">
        <a:spcBef>
          <a:spcPct val="20000"/>
        </a:spcBef>
        <a:spcAft>
          <a:spcPct val="0"/>
        </a:spcAft>
        <a:buFont typeface="Arial" pitchFamily="34" charset="0"/>
        <a:buChar char="•"/>
        <a:defRPr sz="3200" kern="1200">
          <a:solidFill>
            <a:srgbClr val="F2F2F2"/>
          </a:solidFill>
          <a:latin typeface="Trebuchet MS" pitchFamily="34" charset="0"/>
          <a:ea typeface="+mn-ea"/>
          <a:cs typeface="+mn-cs"/>
        </a:defRPr>
      </a:lvl1pPr>
      <a:lvl2pPr marL="742950" indent="-285750" algn="l" rtl="0" fontAlgn="base">
        <a:spcBef>
          <a:spcPct val="20000"/>
        </a:spcBef>
        <a:spcAft>
          <a:spcPct val="0"/>
        </a:spcAft>
        <a:buFont typeface="Arial" pitchFamily="34" charset="0"/>
        <a:buChar char="–"/>
        <a:defRPr sz="2800" kern="1200">
          <a:solidFill>
            <a:srgbClr val="F2F2F2"/>
          </a:solidFill>
          <a:latin typeface="Trebuchet MS" pitchFamily="34" charset="0"/>
          <a:ea typeface="+mn-ea"/>
          <a:cs typeface="+mn-cs"/>
        </a:defRPr>
      </a:lvl2pPr>
      <a:lvl3pPr marL="1143000" indent="-228600" algn="l" rtl="0" fontAlgn="base">
        <a:spcBef>
          <a:spcPct val="20000"/>
        </a:spcBef>
        <a:spcAft>
          <a:spcPct val="0"/>
        </a:spcAft>
        <a:buFont typeface="Arial" pitchFamily="34" charset="0"/>
        <a:buChar char="•"/>
        <a:defRPr sz="2400" kern="1200">
          <a:solidFill>
            <a:srgbClr val="F2F2F2"/>
          </a:solidFill>
          <a:latin typeface="Trebuchet MS" pitchFamily="34" charset="0"/>
          <a:ea typeface="+mn-ea"/>
          <a:cs typeface="+mn-cs"/>
        </a:defRPr>
      </a:lvl3pPr>
      <a:lvl4pPr marL="1600200" indent="-228600" algn="l" rtl="0" fontAlgn="base">
        <a:spcBef>
          <a:spcPct val="20000"/>
        </a:spcBef>
        <a:spcAft>
          <a:spcPct val="0"/>
        </a:spcAft>
        <a:buFont typeface="Arial" pitchFamily="34" charset="0"/>
        <a:buChar char="–"/>
        <a:defRPr sz="2000" kern="1200">
          <a:solidFill>
            <a:srgbClr val="F2F2F2"/>
          </a:solidFill>
          <a:latin typeface="Trebuchet MS" pitchFamily="34" charset="0"/>
          <a:ea typeface="+mn-ea"/>
          <a:cs typeface="+mn-cs"/>
        </a:defRPr>
      </a:lvl4pPr>
      <a:lvl5pPr marL="2057400" indent="-228600" algn="l" rtl="0" fontAlgn="base">
        <a:spcBef>
          <a:spcPct val="20000"/>
        </a:spcBef>
        <a:spcAft>
          <a:spcPct val="0"/>
        </a:spcAft>
        <a:buFont typeface="Arial" pitchFamily="34" charset="0"/>
        <a:buChar char="»"/>
        <a:defRPr sz="2000" kern="1200">
          <a:solidFill>
            <a:srgbClr val="F2F2F2"/>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Text Placeholder 2"/>
          <p:cNvSpPr>
            <a:spLocks noGrp="1"/>
          </p:cNvSpPr>
          <p:nvPr>
            <p:ph type="body" idx="1"/>
          </p:nvPr>
        </p:nvSpPr>
        <p:spPr bwMode="auto">
          <a:xfrm>
            <a:off x="214313" y="928688"/>
            <a:ext cx="8472487"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defRPr>
            </a:lvl1pPr>
          </a:lstStyle>
          <a:p>
            <a:pPr>
              <a:spcBef>
                <a:spcPct val="0"/>
              </a:spcBef>
              <a:defRPr/>
            </a:pPr>
            <a:endParaRPr lang="en-US">
              <a:solidFill>
                <a:prstClr val="black">
                  <a:tint val="75000"/>
                </a:prstClr>
              </a:solidFill>
              <a:latin typeface="Arial" pitchFamily="34" charset="0"/>
              <a:cs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defRPr>
            </a:lvl1pPr>
          </a:lstStyle>
          <a:p>
            <a:pPr>
              <a:spcBef>
                <a:spcPct val="0"/>
              </a:spcBef>
              <a:defRPr/>
            </a:pPr>
            <a:endParaRPr lang="en-US">
              <a:solidFill>
                <a:prstClr val="black">
                  <a:tint val="75000"/>
                </a:prstClr>
              </a:solidFill>
              <a:latin typeface="Arial" pitchFamily="34" charset="0"/>
              <a:cs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smtClean="0">
                <a:solidFill>
                  <a:schemeClr val="tx1">
                    <a:tint val="75000"/>
                  </a:schemeClr>
                </a:solidFill>
              </a:defRPr>
            </a:lvl1pPr>
          </a:lstStyle>
          <a:p>
            <a:pPr>
              <a:spcBef>
                <a:spcPct val="0"/>
              </a:spcBef>
              <a:defRPr/>
            </a:pPr>
            <a:fld id="{778432F8-36B8-42B2-B8E4-F29A56C70399}" type="slidenum">
              <a:rPr lang="en-US">
                <a:solidFill>
                  <a:prstClr val="black">
                    <a:tint val="75000"/>
                  </a:prstClr>
                </a:solidFill>
                <a:latin typeface="Arial" pitchFamily="34" charset="0"/>
                <a:cs typeface="Times New Roman" pitchFamily="18" charset="0"/>
              </a:rPr>
              <a:pPr>
                <a:spcBef>
                  <a:spcPct val="0"/>
                </a:spcBef>
                <a:defRPr/>
              </a:pPr>
              <a:t>‹#›</a:t>
            </a:fld>
            <a:endParaRPr lang="en-US">
              <a:solidFill>
                <a:prstClr val="black">
                  <a:tint val="75000"/>
                </a:prstClr>
              </a:solidFill>
              <a:latin typeface="Arial" pitchFamily="34" charset="0"/>
              <a:cs typeface="Times New Roman" pitchFamily="18" charset="0"/>
            </a:endParaRPr>
          </a:p>
        </p:txBody>
      </p:sp>
      <p:sp>
        <p:nvSpPr>
          <p:cNvPr id="10246" name="Rectangle 3"/>
          <p:cNvSpPr>
            <a:spLocks noGrp="1" noChangeArrowheads="1"/>
          </p:cNvSpPr>
          <p:nvPr>
            <p:ph type="title"/>
          </p:nvPr>
        </p:nvSpPr>
        <p:spPr bwMode="auto">
          <a:xfrm>
            <a:off x="174625" y="142875"/>
            <a:ext cx="796925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4" rIns="91368" bIns="45684" numCol="1" anchor="ctr" anchorCtr="0" compatLnSpc="1">
            <a:prstTxWarp prst="textNoShape">
              <a:avLst/>
            </a:prstTxWarp>
          </a:bodyPr>
          <a:lstStyle/>
          <a:p>
            <a:pPr lvl="0"/>
            <a:r>
              <a:rPr lang="en-US" smtClean="0"/>
              <a:t>Click to edit Master title style</a:t>
            </a:r>
            <a:endParaRPr lang="lt-LT" smtClean="0"/>
          </a:p>
        </p:txBody>
      </p:sp>
    </p:spTree>
    <p:extLst>
      <p:ext uri="{BB962C8B-B14F-4D97-AF65-F5344CB8AC3E}">
        <p14:creationId xmlns:p14="http://schemas.microsoft.com/office/powerpoint/2010/main" val="3261616202"/>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iming>
    <p:tnLst>
      <p:par>
        <p:cTn id="1" dur="indefinite" restart="never" nodeType="tmRoot"/>
      </p:par>
    </p:tnLst>
  </p:timing>
  <p:hf hdr="0" ftr="0" dt="0"/>
  <p:txStyles>
    <p:titleStyle>
      <a:lvl1pPr algn="l" rtl="0" fontAlgn="base">
        <a:spcBef>
          <a:spcPct val="0"/>
        </a:spcBef>
        <a:spcAft>
          <a:spcPct val="0"/>
        </a:spcAft>
        <a:defRPr sz="3200" kern="1200">
          <a:solidFill>
            <a:srgbClr val="F2F2F2"/>
          </a:solidFill>
          <a:latin typeface="Trebuchet MS" pitchFamily="34" charset="0"/>
          <a:ea typeface="+mj-ea"/>
          <a:cs typeface="+mj-cs"/>
        </a:defRPr>
      </a:lvl1pPr>
      <a:lvl2pPr algn="l" rtl="0" fontAlgn="base">
        <a:spcBef>
          <a:spcPct val="0"/>
        </a:spcBef>
        <a:spcAft>
          <a:spcPct val="0"/>
        </a:spcAft>
        <a:defRPr sz="3200">
          <a:solidFill>
            <a:srgbClr val="F2F2F2"/>
          </a:solidFill>
          <a:latin typeface="Trebuchet MS" pitchFamily="34" charset="0"/>
        </a:defRPr>
      </a:lvl2pPr>
      <a:lvl3pPr algn="l" rtl="0" fontAlgn="base">
        <a:spcBef>
          <a:spcPct val="0"/>
        </a:spcBef>
        <a:spcAft>
          <a:spcPct val="0"/>
        </a:spcAft>
        <a:defRPr sz="3200">
          <a:solidFill>
            <a:srgbClr val="F2F2F2"/>
          </a:solidFill>
          <a:latin typeface="Trebuchet MS" pitchFamily="34" charset="0"/>
        </a:defRPr>
      </a:lvl3pPr>
      <a:lvl4pPr algn="l" rtl="0" fontAlgn="base">
        <a:spcBef>
          <a:spcPct val="0"/>
        </a:spcBef>
        <a:spcAft>
          <a:spcPct val="0"/>
        </a:spcAft>
        <a:defRPr sz="3200">
          <a:solidFill>
            <a:srgbClr val="F2F2F2"/>
          </a:solidFill>
          <a:latin typeface="Trebuchet MS" pitchFamily="34" charset="0"/>
        </a:defRPr>
      </a:lvl4pPr>
      <a:lvl5pPr algn="l" rtl="0" fontAlgn="base">
        <a:spcBef>
          <a:spcPct val="0"/>
        </a:spcBef>
        <a:spcAft>
          <a:spcPct val="0"/>
        </a:spcAft>
        <a:defRPr sz="3200">
          <a:solidFill>
            <a:srgbClr val="F2F2F2"/>
          </a:solidFill>
          <a:latin typeface="Trebuchet MS" pitchFamily="34" charset="0"/>
        </a:defRPr>
      </a:lvl5pPr>
      <a:lvl6pPr marL="457200" algn="l" rtl="0" fontAlgn="base">
        <a:spcBef>
          <a:spcPct val="0"/>
        </a:spcBef>
        <a:spcAft>
          <a:spcPct val="0"/>
        </a:spcAft>
        <a:defRPr sz="3200">
          <a:solidFill>
            <a:srgbClr val="F2F2F2"/>
          </a:solidFill>
          <a:latin typeface="Trebuchet MS" pitchFamily="34" charset="0"/>
        </a:defRPr>
      </a:lvl6pPr>
      <a:lvl7pPr marL="914400" algn="l" rtl="0" fontAlgn="base">
        <a:spcBef>
          <a:spcPct val="0"/>
        </a:spcBef>
        <a:spcAft>
          <a:spcPct val="0"/>
        </a:spcAft>
        <a:defRPr sz="3200">
          <a:solidFill>
            <a:srgbClr val="F2F2F2"/>
          </a:solidFill>
          <a:latin typeface="Trebuchet MS" pitchFamily="34" charset="0"/>
        </a:defRPr>
      </a:lvl7pPr>
      <a:lvl8pPr marL="1371600" algn="l" rtl="0" fontAlgn="base">
        <a:spcBef>
          <a:spcPct val="0"/>
        </a:spcBef>
        <a:spcAft>
          <a:spcPct val="0"/>
        </a:spcAft>
        <a:defRPr sz="3200">
          <a:solidFill>
            <a:srgbClr val="F2F2F2"/>
          </a:solidFill>
          <a:latin typeface="Trebuchet MS" pitchFamily="34" charset="0"/>
        </a:defRPr>
      </a:lvl8pPr>
      <a:lvl9pPr marL="1828800" algn="l" rtl="0" fontAlgn="base">
        <a:spcBef>
          <a:spcPct val="0"/>
        </a:spcBef>
        <a:spcAft>
          <a:spcPct val="0"/>
        </a:spcAft>
        <a:defRPr sz="3200">
          <a:solidFill>
            <a:srgbClr val="F2F2F2"/>
          </a:solidFill>
          <a:latin typeface="Trebuchet MS" pitchFamily="34" charset="0"/>
        </a:defRPr>
      </a:lvl9pPr>
    </p:titleStyle>
    <p:bodyStyle>
      <a:lvl1pPr marL="342900" indent="-342900" algn="l" rtl="0" fontAlgn="base">
        <a:spcBef>
          <a:spcPct val="20000"/>
        </a:spcBef>
        <a:spcAft>
          <a:spcPct val="0"/>
        </a:spcAft>
        <a:buFont typeface="Arial" pitchFamily="34" charset="0"/>
        <a:buChar char="•"/>
        <a:defRPr sz="3200" kern="1200">
          <a:solidFill>
            <a:srgbClr val="F2F2F2"/>
          </a:solidFill>
          <a:latin typeface="Trebuchet MS" pitchFamily="34" charset="0"/>
          <a:ea typeface="+mn-ea"/>
          <a:cs typeface="+mn-cs"/>
        </a:defRPr>
      </a:lvl1pPr>
      <a:lvl2pPr marL="742950" indent="-285750" algn="l" rtl="0" fontAlgn="base">
        <a:spcBef>
          <a:spcPct val="20000"/>
        </a:spcBef>
        <a:spcAft>
          <a:spcPct val="0"/>
        </a:spcAft>
        <a:buFont typeface="Arial" pitchFamily="34" charset="0"/>
        <a:buChar char="–"/>
        <a:defRPr sz="2800" kern="1200">
          <a:solidFill>
            <a:srgbClr val="F2F2F2"/>
          </a:solidFill>
          <a:latin typeface="Trebuchet MS" pitchFamily="34" charset="0"/>
          <a:ea typeface="+mn-ea"/>
          <a:cs typeface="+mn-cs"/>
        </a:defRPr>
      </a:lvl2pPr>
      <a:lvl3pPr marL="1143000" indent="-228600" algn="l" rtl="0" fontAlgn="base">
        <a:spcBef>
          <a:spcPct val="20000"/>
        </a:spcBef>
        <a:spcAft>
          <a:spcPct val="0"/>
        </a:spcAft>
        <a:buFont typeface="Arial" pitchFamily="34" charset="0"/>
        <a:buChar char="•"/>
        <a:defRPr sz="2400" kern="1200">
          <a:solidFill>
            <a:srgbClr val="F2F2F2"/>
          </a:solidFill>
          <a:latin typeface="Trebuchet MS" pitchFamily="34" charset="0"/>
          <a:ea typeface="+mn-ea"/>
          <a:cs typeface="+mn-cs"/>
        </a:defRPr>
      </a:lvl3pPr>
      <a:lvl4pPr marL="1600200" indent="-228600" algn="l" rtl="0" fontAlgn="base">
        <a:spcBef>
          <a:spcPct val="20000"/>
        </a:spcBef>
        <a:spcAft>
          <a:spcPct val="0"/>
        </a:spcAft>
        <a:buFont typeface="Arial" pitchFamily="34" charset="0"/>
        <a:buChar char="–"/>
        <a:defRPr sz="2000" kern="1200">
          <a:solidFill>
            <a:srgbClr val="F2F2F2"/>
          </a:solidFill>
          <a:latin typeface="Trebuchet MS" pitchFamily="34" charset="0"/>
          <a:ea typeface="+mn-ea"/>
          <a:cs typeface="+mn-cs"/>
        </a:defRPr>
      </a:lvl4pPr>
      <a:lvl5pPr marL="2057400" indent="-228600" algn="l" rtl="0" fontAlgn="base">
        <a:spcBef>
          <a:spcPct val="20000"/>
        </a:spcBef>
        <a:spcAft>
          <a:spcPct val="0"/>
        </a:spcAft>
        <a:buFont typeface="Arial" pitchFamily="34" charset="0"/>
        <a:buChar char="»"/>
        <a:defRPr sz="2000" kern="1200">
          <a:solidFill>
            <a:srgbClr val="F2F2F2"/>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1506" name="Rectangle 3"/>
          <p:cNvSpPr>
            <a:spLocks noGrp="1" noChangeArrowheads="1"/>
          </p:cNvSpPr>
          <p:nvPr>
            <p:ph type="title"/>
          </p:nvPr>
        </p:nvSpPr>
        <p:spPr bwMode="auto">
          <a:xfrm>
            <a:off x="174625" y="142875"/>
            <a:ext cx="796925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4" rIns="91368" bIns="45684" numCol="1" anchor="ctr" anchorCtr="0" compatLnSpc="1">
            <a:prstTxWarp prst="textNoShape">
              <a:avLst/>
            </a:prstTxWarp>
          </a:bodyPr>
          <a:lstStyle/>
          <a:p>
            <a:pPr lvl="0"/>
            <a:r>
              <a:rPr lang="en-US" smtClean="0"/>
              <a:t>Click to edit Master title style</a:t>
            </a:r>
            <a:endParaRPr lang="lt-LT" smtClean="0"/>
          </a:p>
        </p:txBody>
      </p:sp>
      <p:sp>
        <p:nvSpPr>
          <p:cNvPr id="21507" name="Rectangle 4"/>
          <p:cNvSpPr>
            <a:spLocks noGrp="1" noChangeArrowheads="1"/>
          </p:cNvSpPr>
          <p:nvPr>
            <p:ph type="body" idx="1"/>
          </p:nvPr>
        </p:nvSpPr>
        <p:spPr bwMode="auto">
          <a:xfrm>
            <a:off x="174625" y="1285875"/>
            <a:ext cx="87153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4" rIns="91368" bIns="4568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smtClean="0"/>
          </a:p>
        </p:txBody>
      </p:sp>
      <p:sp>
        <p:nvSpPr>
          <p:cNvPr id="5" name="Rectangle 7"/>
          <p:cNvSpPr>
            <a:spLocks noGrp="1" noChangeArrowheads="1"/>
          </p:cNvSpPr>
          <p:nvPr>
            <p:ph type="sldNum" sz="quarter" idx="4"/>
          </p:nvPr>
        </p:nvSpPr>
        <p:spPr>
          <a:xfrm>
            <a:off x="3714750" y="6429375"/>
            <a:ext cx="1571625" cy="357188"/>
          </a:xfrm>
          <a:prstGeom prst="rect">
            <a:avLst/>
          </a:prstGeom>
          <a:ln/>
        </p:spPr>
        <p:txBody>
          <a:bodyPr/>
          <a:lstStyle>
            <a:lvl1pPr algn="ctr" eaLnBrk="0" hangingPunct="0">
              <a:defRPr sz="1600" dirty="0">
                <a:solidFill>
                  <a:srgbClr val="FFFFFF">
                    <a:lumMod val="75000"/>
                  </a:srgbClr>
                </a:solidFill>
                <a:latin typeface="Trebuchet MS" pitchFamily="34" charset="0"/>
              </a:defRPr>
            </a:lvl1pPr>
          </a:lstStyle>
          <a:p>
            <a:pPr>
              <a:spcBef>
                <a:spcPct val="0"/>
              </a:spcBef>
              <a:defRPr/>
            </a:pPr>
            <a:endParaRPr lang="lt-LT">
              <a:cs typeface="Times New Roman" pitchFamily="18" charset="0"/>
            </a:endParaRPr>
          </a:p>
        </p:txBody>
      </p:sp>
    </p:spTree>
    <p:extLst>
      <p:ext uri="{BB962C8B-B14F-4D97-AF65-F5344CB8AC3E}">
        <p14:creationId xmlns:p14="http://schemas.microsoft.com/office/powerpoint/2010/main" val="1961026186"/>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xStyles>
    <p:titleStyle>
      <a:lvl1pPr algn="l" defTabSz="917575" rtl="0" fontAlgn="base">
        <a:spcBef>
          <a:spcPct val="0"/>
        </a:spcBef>
        <a:spcAft>
          <a:spcPct val="0"/>
        </a:spcAft>
        <a:defRPr sz="3200" b="1">
          <a:solidFill>
            <a:srgbClr val="0C53A8"/>
          </a:solidFill>
          <a:latin typeface="Trebuchet MS" pitchFamily="34" charset="0"/>
          <a:ea typeface="+mj-ea"/>
          <a:cs typeface="+mj-cs"/>
        </a:defRPr>
      </a:lvl1pPr>
      <a:lvl2pPr algn="l" defTabSz="917575" rtl="0" fontAlgn="base">
        <a:spcBef>
          <a:spcPct val="0"/>
        </a:spcBef>
        <a:spcAft>
          <a:spcPct val="0"/>
        </a:spcAft>
        <a:defRPr sz="3200" b="1">
          <a:solidFill>
            <a:srgbClr val="0C53A8"/>
          </a:solidFill>
          <a:latin typeface="Trebuchet MS" pitchFamily="34" charset="0"/>
        </a:defRPr>
      </a:lvl2pPr>
      <a:lvl3pPr algn="l" defTabSz="917575" rtl="0" fontAlgn="base">
        <a:spcBef>
          <a:spcPct val="0"/>
        </a:spcBef>
        <a:spcAft>
          <a:spcPct val="0"/>
        </a:spcAft>
        <a:defRPr sz="3200" b="1">
          <a:solidFill>
            <a:srgbClr val="0C53A8"/>
          </a:solidFill>
          <a:latin typeface="Trebuchet MS" pitchFamily="34" charset="0"/>
        </a:defRPr>
      </a:lvl3pPr>
      <a:lvl4pPr algn="l" defTabSz="917575" rtl="0" fontAlgn="base">
        <a:spcBef>
          <a:spcPct val="0"/>
        </a:spcBef>
        <a:spcAft>
          <a:spcPct val="0"/>
        </a:spcAft>
        <a:defRPr sz="3200" b="1">
          <a:solidFill>
            <a:srgbClr val="0C53A8"/>
          </a:solidFill>
          <a:latin typeface="Trebuchet MS" pitchFamily="34" charset="0"/>
        </a:defRPr>
      </a:lvl4pPr>
      <a:lvl5pPr algn="l" defTabSz="917575" rtl="0" fontAlgn="base">
        <a:spcBef>
          <a:spcPct val="0"/>
        </a:spcBef>
        <a:spcAft>
          <a:spcPct val="0"/>
        </a:spcAft>
        <a:defRPr sz="3200" b="1">
          <a:solidFill>
            <a:srgbClr val="0C53A8"/>
          </a:solidFill>
          <a:latin typeface="Trebuchet MS" pitchFamily="34" charset="0"/>
        </a:defRPr>
      </a:lvl5pPr>
      <a:lvl6pPr marL="457200" algn="l" defTabSz="917575" rtl="0" eaLnBrk="1" fontAlgn="base" hangingPunct="1">
        <a:spcBef>
          <a:spcPct val="0"/>
        </a:spcBef>
        <a:spcAft>
          <a:spcPct val="0"/>
        </a:spcAft>
        <a:defRPr sz="2000">
          <a:solidFill>
            <a:schemeClr val="bg1"/>
          </a:solidFill>
          <a:latin typeface="Microsoft Sans Serif" pitchFamily="34" charset="0"/>
        </a:defRPr>
      </a:lvl6pPr>
      <a:lvl7pPr marL="914400" algn="l" defTabSz="917575" rtl="0" eaLnBrk="1" fontAlgn="base" hangingPunct="1">
        <a:spcBef>
          <a:spcPct val="0"/>
        </a:spcBef>
        <a:spcAft>
          <a:spcPct val="0"/>
        </a:spcAft>
        <a:defRPr sz="2000">
          <a:solidFill>
            <a:schemeClr val="bg1"/>
          </a:solidFill>
          <a:latin typeface="Microsoft Sans Serif" pitchFamily="34" charset="0"/>
        </a:defRPr>
      </a:lvl7pPr>
      <a:lvl8pPr marL="1371600" algn="l" defTabSz="917575" rtl="0" eaLnBrk="1" fontAlgn="base" hangingPunct="1">
        <a:spcBef>
          <a:spcPct val="0"/>
        </a:spcBef>
        <a:spcAft>
          <a:spcPct val="0"/>
        </a:spcAft>
        <a:defRPr sz="2000">
          <a:solidFill>
            <a:schemeClr val="bg1"/>
          </a:solidFill>
          <a:latin typeface="Microsoft Sans Serif" pitchFamily="34" charset="0"/>
        </a:defRPr>
      </a:lvl8pPr>
      <a:lvl9pPr marL="1828800" algn="l" defTabSz="917575" rtl="0" eaLnBrk="1" fontAlgn="base" hangingPunct="1">
        <a:spcBef>
          <a:spcPct val="0"/>
        </a:spcBef>
        <a:spcAft>
          <a:spcPct val="0"/>
        </a:spcAft>
        <a:defRPr sz="2000">
          <a:solidFill>
            <a:schemeClr val="bg1"/>
          </a:solidFill>
          <a:latin typeface="Microsoft Sans Serif" pitchFamily="34" charset="0"/>
        </a:defRPr>
      </a:lvl9pPr>
    </p:titleStyle>
    <p:bodyStyle>
      <a:lvl1pPr marL="347663" indent="-347663" algn="l" defTabSz="917575" rtl="0" fontAlgn="base">
        <a:spcBef>
          <a:spcPct val="20000"/>
        </a:spcBef>
        <a:spcAft>
          <a:spcPct val="0"/>
        </a:spcAft>
        <a:defRPr sz="2600" b="1">
          <a:solidFill>
            <a:srgbClr val="828386"/>
          </a:solidFill>
          <a:latin typeface="Trebuchet MS" pitchFamily="34" charset="0"/>
          <a:ea typeface="+mn-ea"/>
          <a:cs typeface="+mn-cs"/>
        </a:defRPr>
      </a:lvl1pPr>
      <a:lvl2pPr marL="736600" indent="-277813" algn="l" defTabSz="917575" rtl="0" fontAlgn="base">
        <a:spcBef>
          <a:spcPct val="20000"/>
        </a:spcBef>
        <a:spcAft>
          <a:spcPct val="0"/>
        </a:spcAft>
        <a:buClr>
          <a:srgbClr val="828386"/>
        </a:buClr>
        <a:buFont typeface="Wingdings" pitchFamily="2" charset="2"/>
        <a:buChar char="§"/>
        <a:defRPr sz="2000">
          <a:solidFill>
            <a:srgbClr val="828386"/>
          </a:solidFill>
          <a:latin typeface="Trebuchet MS" pitchFamily="34" charset="0"/>
        </a:defRPr>
      </a:lvl2pPr>
      <a:lvl3pPr marL="1139825" indent="-222250" algn="l" defTabSz="917575" rtl="0" fontAlgn="base">
        <a:spcBef>
          <a:spcPct val="20000"/>
        </a:spcBef>
        <a:spcAft>
          <a:spcPct val="0"/>
        </a:spcAft>
        <a:buChar char="•"/>
        <a:defRPr>
          <a:solidFill>
            <a:srgbClr val="828386"/>
          </a:solidFill>
          <a:latin typeface="Trebuchet MS" pitchFamily="34" charset="0"/>
        </a:defRPr>
      </a:lvl3pPr>
      <a:lvl4pPr marL="1597025" indent="-222250" algn="l" defTabSz="917575" rtl="0" fontAlgn="base">
        <a:spcBef>
          <a:spcPct val="20000"/>
        </a:spcBef>
        <a:spcAft>
          <a:spcPct val="0"/>
        </a:spcAft>
        <a:buChar char="–"/>
        <a:defRPr>
          <a:solidFill>
            <a:srgbClr val="828386"/>
          </a:solidFill>
          <a:latin typeface="Trebuchet MS" pitchFamily="34" charset="0"/>
        </a:defRPr>
      </a:lvl4pPr>
      <a:lvl5pPr marL="2055813" indent="-222250" algn="l" defTabSz="917575" rtl="0" fontAlgn="base">
        <a:spcBef>
          <a:spcPct val="20000"/>
        </a:spcBef>
        <a:spcAft>
          <a:spcPct val="0"/>
        </a:spcAft>
        <a:buChar char="»"/>
        <a:defRPr>
          <a:solidFill>
            <a:srgbClr val="828386"/>
          </a:solidFill>
          <a:latin typeface="Trebuchet MS" pitchFamily="34" charset="0"/>
        </a:defRPr>
      </a:lvl5pPr>
      <a:lvl6pPr marL="2513013" indent="-222250" algn="l" defTabSz="917575" rtl="0" eaLnBrk="1" fontAlgn="base" hangingPunct="1">
        <a:spcBef>
          <a:spcPct val="20000"/>
        </a:spcBef>
        <a:spcAft>
          <a:spcPct val="0"/>
        </a:spcAft>
        <a:buChar char="»"/>
        <a:defRPr>
          <a:solidFill>
            <a:schemeClr val="tx1"/>
          </a:solidFill>
          <a:latin typeface="+mn-lt"/>
        </a:defRPr>
      </a:lvl6pPr>
      <a:lvl7pPr marL="2970213" indent="-222250" algn="l" defTabSz="917575" rtl="0" eaLnBrk="1" fontAlgn="base" hangingPunct="1">
        <a:spcBef>
          <a:spcPct val="20000"/>
        </a:spcBef>
        <a:spcAft>
          <a:spcPct val="0"/>
        </a:spcAft>
        <a:buChar char="»"/>
        <a:defRPr>
          <a:solidFill>
            <a:schemeClr val="tx1"/>
          </a:solidFill>
          <a:latin typeface="+mn-lt"/>
        </a:defRPr>
      </a:lvl7pPr>
      <a:lvl8pPr marL="3427413" indent="-222250" algn="l" defTabSz="917575" rtl="0" eaLnBrk="1" fontAlgn="base" hangingPunct="1">
        <a:spcBef>
          <a:spcPct val="20000"/>
        </a:spcBef>
        <a:spcAft>
          <a:spcPct val="0"/>
        </a:spcAft>
        <a:buChar char="»"/>
        <a:defRPr>
          <a:solidFill>
            <a:schemeClr val="tx1"/>
          </a:solidFill>
          <a:latin typeface="+mn-lt"/>
        </a:defRPr>
      </a:lvl8pPr>
      <a:lvl9pPr marL="3884613" indent="-222250" algn="l" defTabSz="917575"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174625" y="142875"/>
            <a:ext cx="796925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4" rIns="91368" bIns="45684" numCol="1" anchor="ctr" anchorCtr="0" compatLnSpc="1">
            <a:prstTxWarp prst="textNoShape">
              <a:avLst/>
            </a:prstTxWarp>
          </a:bodyPr>
          <a:lstStyle/>
          <a:p>
            <a:pPr lvl="0"/>
            <a:r>
              <a:rPr lang="en-US" altLang="en-US" smtClean="0"/>
              <a:t>Click to edit Master title style</a:t>
            </a:r>
            <a:endParaRPr lang="lt-LT" altLang="en-US" smtClean="0"/>
          </a:p>
        </p:txBody>
      </p:sp>
      <p:sp>
        <p:nvSpPr>
          <p:cNvPr id="1027" name="Rectangle 4"/>
          <p:cNvSpPr>
            <a:spLocks noGrp="1" noChangeArrowheads="1"/>
          </p:cNvSpPr>
          <p:nvPr>
            <p:ph type="body" idx="1"/>
          </p:nvPr>
        </p:nvSpPr>
        <p:spPr bwMode="auto">
          <a:xfrm>
            <a:off x="174625" y="1285875"/>
            <a:ext cx="87153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4" rIns="91368" bIns="4568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lt-LT" altLang="en-US" smtClean="0"/>
          </a:p>
        </p:txBody>
      </p:sp>
      <p:sp>
        <p:nvSpPr>
          <p:cNvPr id="5" name="Rectangle 7"/>
          <p:cNvSpPr>
            <a:spLocks noGrp="1" noChangeArrowheads="1"/>
          </p:cNvSpPr>
          <p:nvPr>
            <p:ph type="sldNum" sz="quarter" idx="4"/>
          </p:nvPr>
        </p:nvSpPr>
        <p:spPr>
          <a:xfrm>
            <a:off x="3714750" y="6429375"/>
            <a:ext cx="1571625" cy="357188"/>
          </a:xfrm>
          <a:prstGeom prst="rect">
            <a:avLst/>
          </a:prstGeom>
          <a:ln/>
        </p:spPr>
        <p:txBody>
          <a:bodyPr/>
          <a:lstStyle>
            <a:lvl1pPr algn="ctr" eaLnBrk="1" hangingPunct="1">
              <a:spcBef>
                <a:spcPct val="20000"/>
              </a:spcBef>
              <a:defRPr sz="1600">
                <a:solidFill>
                  <a:srgbClr val="FFFFFF">
                    <a:lumMod val="75000"/>
                  </a:srgbClr>
                </a:solidFill>
                <a:latin typeface="Trebuchet MS" pitchFamily="34" charset="0"/>
                <a:ea typeface="ＭＳ Ｐゴシック" pitchFamily="34" charset="-128"/>
                <a:cs typeface="+mn-cs"/>
              </a:defRPr>
            </a:lvl1pPr>
          </a:lstStyle>
          <a:p>
            <a:pPr>
              <a:defRPr/>
            </a:pPr>
            <a:endParaRPr lang="lt-LT"/>
          </a:p>
        </p:txBody>
      </p:sp>
    </p:spTree>
    <p:extLst>
      <p:ext uri="{BB962C8B-B14F-4D97-AF65-F5344CB8AC3E}">
        <p14:creationId xmlns:p14="http://schemas.microsoft.com/office/powerpoint/2010/main" val="2904210942"/>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Lst>
  <p:txStyles>
    <p:titleStyle>
      <a:lvl1pPr algn="l" defTabSz="917575" rtl="0" eaLnBrk="0" fontAlgn="base" hangingPunct="0">
        <a:spcBef>
          <a:spcPct val="0"/>
        </a:spcBef>
        <a:spcAft>
          <a:spcPct val="0"/>
        </a:spcAft>
        <a:defRPr sz="3200">
          <a:solidFill>
            <a:schemeClr val="bg1"/>
          </a:solidFill>
          <a:latin typeface="Trebuchet MS" pitchFamily="34" charset="0"/>
          <a:ea typeface="+mj-ea"/>
          <a:cs typeface="+mj-cs"/>
        </a:defRPr>
      </a:lvl1pPr>
      <a:lvl2pPr algn="l" defTabSz="917575" rtl="0" eaLnBrk="0" fontAlgn="base" hangingPunct="0">
        <a:spcBef>
          <a:spcPct val="0"/>
        </a:spcBef>
        <a:spcAft>
          <a:spcPct val="0"/>
        </a:spcAft>
        <a:defRPr sz="3200">
          <a:solidFill>
            <a:schemeClr val="bg1"/>
          </a:solidFill>
          <a:latin typeface="Trebuchet MS" pitchFamily="34" charset="0"/>
        </a:defRPr>
      </a:lvl2pPr>
      <a:lvl3pPr algn="l" defTabSz="917575" rtl="0" eaLnBrk="0" fontAlgn="base" hangingPunct="0">
        <a:spcBef>
          <a:spcPct val="0"/>
        </a:spcBef>
        <a:spcAft>
          <a:spcPct val="0"/>
        </a:spcAft>
        <a:defRPr sz="3200">
          <a:solidFill>
            <a:schemeClr val="bg1"/>
          </a:solidFill>
          <a:latin typeface="Trebuchet MS" pitchFamily="34" charset="0"/>
        </a:defRPr>
      </a:lvl3pPr>
      <a:lvl4pPr algn="l" defTabSz="917575" rtl="0" eaLnBrk="0" fontAlgn="base" hangingPunct="0">
        <a:spcBef>
          <a:spcPct val="0"/>
        </a:spcBef>
        <a:spcAft>
          <a:spcPct val="0"/>
        </a:spcAft>
        <a:defRPr sz="3200">
          <a:solidFill>
            <a:schemeClr val="bg1"/>
          </a:solidFill>
          <a:latin typeface="Trebuchet MS" pitchFamily="34" charset="0"/>
        </a:defRPr>
      </a:lvl4pPr>
      <a:lvl5pPr algn="l" defTabSz="917575" rtl="0" eaLnBrk="0" fontAlgn="base" hangingPunct="0">
        <a:spcBef>
          <a:spcPct val="0"/>
        </a:spcBef>
        <a:spcAft>
          <a:spcPct val="0"/>
        </a:spcAft>
        <a:defRPr sz="3200">
          <a:solidFill>
            <a:schemeClr val="bg1"/>
          </a:solidFill>
          <a:latin typeface="Trebuchet MS" pitchFamily="34" charset="0"/>
        </a:defRPr>
      </a:lvl5pPr>
      <a:lvl6pPr marL="457200" algn="l" defTabSz="917575" rtl="0" eaLnBrk="1" fontAlgn="base" hangingPunct="1">
        <a:spcBef>
          <a:spcPct val="0"/>
        </a:spcBef>
        <a:spcAft>
          <a:spcPct val="0"/>
        </a:spcAft>
        <a:defRPr sz="2000">
          <a:solidFill>
            <a:schemeClr val="bg1"/>
          </a:solidFill>
          <a:latin typeface="Microsoft Sans Serif" pitchFamily="34" charset="0"/>
        </a:defRPr>
      </a:lvl6pPr>
      <a:lvl7pPr marL="914400" algn="l" defTabSz="917575" rtl="0" eaLnBrk="1" fontAlgn="base" hangingPunct="1">
        <a:spcBef>
          <a:spcPct val="0"/>
        </a:spcBef>
        <a:spcAft>
          <a:spcPct val="0"/>
        </a:spcAft>
        <a:defRPr sz="2000">
          <a:solidFill>
            <a:schemeClr val="bg1"/>
          </a:solidFill>
          <a:latin typeface="Microsoft Sans Serif" pitchFamily="34" charset="0"/>
        </a:defRPr>
      </a:lvl7pPr>
      <a:lvl8pPr marL="1371600" algn="l" defTabSz="917575" rtl="0" eaLnBrk="1" fontAlgn="base" hangingPunct="1">
        <a:spcBef>
          <a:spcPct val="0"/>
        </a:spcBef>
        <a:spcAft>
          <a:spcPct val="0"/>
        </a:spcAft>
        <a:defRPr sz="2000">
          <a:solidFill>
            <a:schemeClr val="bg1"/>
          </a:solidFill>
          <a:latin typeface="Microsoft Sans Serif" pitchFamily="34" charset="0"/>
        </a:defRPr>
      </a:lvl8pPr>
      <a:lvl9pPr marL="1828800" algn="l" defTabSz="917575" rtl="0" eaLnBrk="1" fontAlgn="base" hangingPunct="1">
        <a:spcBef>
          <a:spcPct val="0"/>
        </a:spcBef>
        <a:spcAft>
          <a:spcPct val="0"/>
        </a:spcAft>
        <a:defRPr sz="2000">
          <a:solidFill>
            <a:schemeClr val="bg1"/>
          </a:solidFill>
          <a:latin typeface="Microsoft Sans Serif" pitchFamily="34" charset="0"/>
        </a:defRPr>
      </a:lvl9pPr>
    </p:titleStyle>
    <p:bodyStyle>
      <a:lvl1pPr marL="347663" indent="-347663" algn="l" defTabSz="917575" rtl="0" eaLnBrk="0" fontAlgn="base" hangingPunct="0">
        <a:spcBef>
          <a:spcPct val="20000"/>
        </a:spcBef>
        <a:spcAft>
          <a:spcPct val="0"/>
        </a:spcAft>
        <a:defRPr sz="2600" b="1">
          <a:solidFill>
            <a:schemeClr val="bg1"/>
          </a:solidFill>
          <a:latin typeface="Trebuchet MS" pitchFamily="34" charset="0"/>
          <a:ea typeface="+mn-ea"/>
          <a:cs typeface="+mn-cs"/>
        </a:defRPr>
      </a:lvl1pPr>
      <a:lvl2pPr marL="736600" indent="-277813" algn="l" defTabSz="917575" rtl="0" eaLnBrk="0" fontAlgn="base" hangingPunct="0">
        <a:spcBef>
          <a:spcPct val="20000"/>
        </a:spcBef>
        <a:spcAft>
          <a:spcPct val="0"/>
        </a:spcAft>
        <a:buClr>
          <a:srgbClr val="828386"/>
        </a:buClr>
        <a:buFont typeface="Wingdings" panose="05000000000000000000" pitchFamily="2" charset="2"/>
        <a:buChar char="§"/>
        <a:defRPr sz="2000">
          <a:solidFill>
            <a:schemeClr val="bg1"/>
          </a:solidFill>
          <a:latin typeface="Trebuchet MS" pitchFamily="34" charset="0"/>
        </a:defRPr>
      </a:lvl2pPr>
      <a:lvl3pPr marL="1139825" indent="-222250" algn="l" defTabSz="917575" rtl="0" eaLnBrk="0" fontAlgn="base" hangingPunct="0">
        <a:spcBef>
          <a:spcPct val="20000"/>
        </a:spcBef>
        <a:spcAft>
          <a:spcPct val="0"/>
        </a:spcAft>
        <a:buChar char="•"/>
        <a:defRPr>
          <a:solidFill>
            <a:schemeClr val="bg1"/>
          </a:solidFill>
          <a:latin typeface="Trebuchet MS" pitchFamily="34" charset="0"/>
        </a:defRPr>
      </a:lvl3pPr>
      <a:lvl4pPr marL="1597025" indent="-222250" algn="l" defTabSz="917575" rtl="0" eaLnBrk="0" fontAlgn="base" hangingPunct="0">
        <a:spcBef>
          <a:spcPct val="20000"/>
        </a:spcBef>
        <a:spcAft>
          <a:spcPct val="0"/>
        </a:spcAft>
        <a:buChar char="–"/>
        <a:defRPr>
          <a:solidFill>
            <a:schemeClr val="bg1"/>
          </a:solidFill>
          <a:latin typeface="Trebuchet MS" pitchFamily="34" charset="0"/>
        </a:defRPr>
      </a:lvl4pPr>
      <a:lvl5pPr marL="2055813" indent="-222250" algn="l" defTabSz="917575" rtl="0" eaLnBrk="0" fontAlgn="base" hangingPunct="0">
        <a:spcBef>
          <a:spcPct val="20000"/>
        </a:spcBef>
        <a:spcAft>
          <a:spcPct val="0"/>
        </a:spcAft>
        <a:buChar char="»"/>
        <a:defRPr>
          <a:solidFill>
            <a:schemeClr val="bg1"/>
          </a:solidFill>
          <a:latin typeface="Trebuchet MS" pitchFamily="34" charset="0"/>
        </a:defRPr>
      </a:lvl5pPr>
      <a:lvl6pPr marL="2513013" indent="-222250" algn="l" defTabSz="917575" rtl="0" eaLnBrk="1" fontAlgn="base" hangingPunct="1">
        <a:spcBef>
          <a:spcPct val="20000"/>
        </a:spcBef>
        <a:spcAft>
          <a:spcPct val="0"/>
        </a:spcAft>
        <a:buChar char="»"/>
        <a:defRPr>
          <a:solidFill>
            <a:schemeClr val="tx1"/>
          </a:solidFill>
          <a:latin typeface="+mn-lt"/>
        </a:defRPr>
      </a:lvl6pPr>
      <a:lvl7pPr marL="2970213" indent="-222250" algn="l" defTabSz="917575" rtl="0" eaLnBrk="1" fontAlgn="base" hangingPunct="1">
        <a:spcBef>
          <a:spcPct val="20000"/>
        </a:spcBef>
        <a:spcAft>
          <a:spcPct val="0"/>
        </a:spcAft>
        <a:buChar char="»"/>
        <a:defRPr>
          <a:solidFill>
            <a:schemeClr val="tx1"/>
          </a:solidFill>
          <a:latin typeface="+mn-lt"/>
        </a:defRPr>
      </a:lvl7pPr>
      <a:lvl8pPr marL="3427413" indent="-222250" algn="l" defTabSz="917575" rtl="0" eaLnBrk="1" fontAlgn="base" hangingPunct="1">
        <a:spcBef>
          <a:spcPct val="20000"/>
        </a:spcBef>
        <a:spcAft>
          <a:spcPct val="0"/>
        </a:spcAft>
        <a:buChar char="»"/>
        <a:defRPr>
          <a:solidFill>
            <a:schemeClr val="tx1"/>
          </a:solidFill>
          <a:latin typeface="+mn-lt"/>
        </a:defRPr>
      </a:lvl8pPr>
      <a:lvl9pPr marL="3884613" indent="-222250" algn="l" defTabSz="917575"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928670"/>
            <a:ext cx="8472518" cy="519749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
        <p:nvSpPr>
          <p:cNvPr id="7" name="Rectangle 3"/>
          <p:cNvSpPr>
            <a:spLocks noGrp="1" noChangeArrowheads="1"/>
          </p:cNvSpPr>
          <p:nvPr>
            <p:ph type="title"/>
          </p:nvPr>
        </p:nvSpPr>
        <p:spPr bwMode="auto">
          <a:xfrm>
            <a:off x="174625" y="142855"/>
            <a:ext cx="7969275" cy="785815"/>
          </a:xfrm>
          <a:prstGeom prst="rect">
            <a:avLst/>
          </a:prstGeom>
          <a:noFill/>
          <a:ln w="9525">
            <a:noFill/>
            <a:miter lim="800000"/>
            <a:headEnd/>
            <a:tailEnd/>
          </a:ln>
        </p:spPr>
        <p:txBody>
          <a:bodyPr vert="horz" wrap="square" lIns="91368" tIns="45684" rIns="91368" bIns="45684" numCol="1" anchor="ctr" anchorCtr="0" compatLnSpc="1">
            <a:prstTxWarp prst="textNoShape">
              <a:avLst/>
            </a:prstTxWarp>
          </a:bodyPr>
          <a:lstStyle/>
          <a:p>
            <a:pPr lvl="0"/>
            <a:r>
              <a:rPr lang="en-US" dirty="0" smtClean="0"/>
              <a:t>Click to edit Master title style</a:t>
            </a:r>
            <a:endParaRPr lang="lt-LT" dirty="0" smtClean="0"/>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iming>
    <p:tnLst>
      <p:par>
        <p:cTn id="1" dur="indefinite" restart="never" nodeType="tmRoot"/>
      </p:par>
    </p:tnLst>
  </p:timing>
  <p:hf hdr="0" ftr="0" dt="0"/>
  <p:txStyles>
    <p:titleStyle>
      <a:lvl1pPr algn="l" defTabSz="914400" rtl="0" eaLnBrk="1" latinLnBrk="0" hangingPunct="1">
        <a:spcBef>
          <a:spcPct val="0"/>
        </a:spcBef>
        <a:buNone/>
        <a:defRPr sz="3200" kern="1200">
          <a:solidFill>
            <a:schemeClr val="bg1">
              <a:lumMod val="95000"/>
            </a:schemeClr>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95000"/>
            </a:schemeClr>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95000"/>
            </a:schemeClr>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95000"/>
            </a:schemeClr>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95000"/>
            </a:schemeClr>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95000"/>
            </a:schemeClr>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928670"/>
            <a:ext cx="8472518" cy="519749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
        <p:nvSpPr>
          <p:cNvPr id="7" name="Rectangle 3"/>
          <p:cNvSpPr>
            <a:spLocks noGrp="1" noChangeArrowheads="1"/>
          </p:cNvSpPr>
          <p:nvPr>
            <p:ph type="title"/>
          </p:nvPr>
        </p:nvSpPr>
        <p:spPr bwMode="auto">
          <a:xfrm>
            <a:off x="174625" y="142855"/>
            <a:ext cx="7969275" cy="785815"/>
          </a:xfrm>
          <a:prstGeom prst="rect">
            <a:avLst/>
          </a:prstGeom>
          <a:noFill/>
          <a:ln w="9525">
            <a:noFill/>
            <a:miter lim="800000"/>
            <a:headEnd/>
            <a:tailEnd/>
          </a:ln>
        </p:spPr>
        <p:txBody>
          <a:bodyPr vert="horz" wrap="square" lIns="91368" tIns="45684" rIns="91368" bIns="45684" numCol="1" anchor="ctr" anchorCtr="0" compatLnSpc="1">
            <a:prstTxWarp prst="textNoShape">
              <a:avLst/>
            </a:prstTxWarp>
          </a:bodyPr>
          <a:lstStyle/>
          <a:p>
            <a:pPr lvl="0"/>
            <a:r>
              <a:rPr lang="en-US" dirty="0" smtClean="0"/>
              <a:t>Click to edit Master title style</a:t>
            </a:r>
            <a:endParaRPr lang="lt-LT" dirty="0" smtClean="0"/>
          </a:p>
        </p:txBody>
      </p:sp>
    </p:spTree>
    <p:extLst>
      <p:ext uri="{BB962C8B-B14F-4D97-AF65-F5344CB8AC3E}">
        <p14:creationId xmlns:p14="http://schemas.microsoft.com/office/powerpoint/2010/main" val="355691300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iming>
    <p:tnLst>
      <p:par>
        <p:cTn id="1" dur="indefinite" restart="never" nodeType="tmRoot"/>
      </p:par>
    </p:tnLst>
  </p:timing>
  <p:hf hdr="0" ftr="0" dt="0"/>
  <p:txStyles>
    <p:titleStyle>
      <a:lvl1pPr algn="l" defTabSz="914400" rtl="0" eaLnBrk="1" latinLnBrk="0" hangingPunct="1">
        <a:spcBef>
          <a:spcPct val="0"/>
        </a:spcBef>
        <a:buNone/>
        <a:defRPr sz="3200" kern="1200">
          <a:solidFill>
            <a:schemeClr val="bg1">
              <a:lumMod val="95000"/>
            </a:schemeClr>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95000"/>
            </a:schemeClr>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95000"/>
            </a:schemeClr>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95000"/>
            </a:schemeClr>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95000"/>
            </a:schemeClr>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95000"/>
            </a:schemeClr>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928670"/>
            <a:ext cx="8472518" cy="519749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
        <p:nvSpPr>
          <p:cNvPr id="7" name="Rectangle 3"/>
          <p:cNvSpPr>
            <a:spLocks noGrp="1" noChangeArrowheads="1"/>
          </p:cNvSpPr>
          <p:nvPr>
            <p:ph type="title"/>
          </p:nvPr>
        </p:nvSpPr>
        <p:spPr bwMode="auto">
          <a:xfrm>
            <a:off x="174625" y="142855"/>
            <a:ext cx="7969275" cy="785815"/>
          </a:xfrm>
          <a:prstGeom prst="rect">
            <a:avLst/>
          </a:prstGeom>
          <a:noFill/>
          <a:ln w="9525">
            <a:noFill/>
            <a:miter lim="800000"/>
            <a:headEnd/>
            <a:tailEnd/>
          </a:ln>
        </p:spPr>
        <p:txBody>
          <a:bodyPr vert="horz" wrap="square" lIns="91368" tIns="45684" rIns="91368" bIns="45684" numCol="1" anchor="ctr" anchorCtr="0" compatLnSpc="1">
            <a:prstTxWarp prst="textNoShape">
              <a:avLst/>
            </a:prstTxWarp>
          </a:bodyPr>
          <a:lstStyle/>
          <a:p>
            <a:pPr lvl="0"/>
            <a:r>
              <a:rPr lang="en-US" dirty="0" smtClean="0"/>
              <a:t>Click to edit Master title style</a:t>
            </a:r>
            <a:endParaRPr lang="lt-LT" dirty="0" smtClean="0"/>
          </a:p>
        </p:txBody>
      </p:sp>
    </p:spTree>
    <p:extLst>
      <p:ext uri="{BB962C8B-B14F-4D97-AF65-F5344CB8AC3E}">
        <p14:creationId xmlns:p14="http://schemas.microsoft.com/office/powerpoint/2010/main" val="221741187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iming>
    <p:tnLst>
      <p:par>
        <p:cTn id="1" dur="indefinite" restart="never" nodeType="tmRoot"/>
      </p:par>
    </p:tnLst>
  </p:timing>
  <p:hf hdr="0" ftr="0" dt="0"/>
  <p:txStyles>
    <p:titleStyle>
      <a:lvl1pPr algn="l" defTabSz="914400" rtl="0" eaLnBrk="1" latinLnBrk="0" hangingPunct="1">
        <a:spcBef>
          <a:spcPct val="0"/>
        </a:spcBef>
        <a:buNone/>
        <a:defRPr sz="3200" kern="1200">
          <a:solidFill>
            <a:schemeClr val="bg1">
              <a:lumMod val="95000"/>
            </a:schemeClr>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95000"/>
            </a:schemeClr>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95000"/>
            </a:schemeClr>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95000"/>
            </a:schemeClr>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95000"/>
            </a:schemeClr>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95000"/>
            </a:schemeClr>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928670"/>
            <a:ext cx="8472518" cy="519749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
        <p:nvSpPr>
          <p:cNvPr id="7" name="Rectangle 3"/>
          <p:cNvSpPr>
            <a:spLocks noGrp="1" noChangeArrowheads="1"/>
          </p:cNvSpPr>
          <p:nvPr>
            <p:ph type="title"/>
          </p:nvPr>
        </p:nvSpPr>
        <p:spPr bwMode="auto">
          <a:xfrm>
            <a:off x="174625" y="142855"/>
            <a:ext cx="7969275" cy="785815"/>
          </a:xfrm>
          <a:prstGeom prst="rect">
            <a:avLst/>
          </a:prstGeom>
          <a:noFill/>
          <a:ln w="9525">
            <a:noFill/>
            <a:miter lim="800000"/>
            <a:headEnd/>
            <a:tailEnd/>
          </a:ln>
        </p:spPr>
        <p:txBody>
          <a:bodyPr vert="horz" wrap="square" lIns="91368" tIns="45684" rIns="91368" bIns="45684" numCol="1" anchor="ctr" anchorCtr="0" compatLnSpc="1">
            <a:prstTxWarp prst="textNoShape">
              <a:avLst/>
            </a:prstTxWarp>
          </a:bodyPr>
          <a:lstStyle/>
          <a:p>
            <a:pPr lvl="0"/>
            <a:r>
              <a:rPr lang="en-US" dirty="0" smtClean="0"/>
              <a:t>Click to edit Master title style</a:t>
            </a:r>
            <a:endParaRPr lang="lt-LT" dirty="0" smtClean="0"/>
          </a:p>
        </p:txBody>
      </p:sp>
    </p:spTree>
    <p:extLst>
      <p:ext uri="{BB962C8B-B14F-4D97-AF65-F5344CB8AC3E}">
        <p14:creationId xmlns:p14="http://schemas.microsoft.com/office/powerpoint/2010/main" val="4076931445"/>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iming>
    <p:tnLst>
      <p:par>
        <p:cTn id="1" dur="indefinite" restart="never" nodeType="tmRoot"/>
      </p:par>
    </p:tnLst>
  </p:timing>
  <p:hf hdr="0" ftr="0" dt="0"/>
  <p:txStyles>
    <p:titleStyle>
      <a:lvl1pPr algn="l" defTabSz="914400" rtl="0" eaLnBrk="1" latinLnBrk="0" hangingPunct="1">
        <a:spcBef>
          <a:spcPct val="0"/>
        </a:spcBef>
        <a:buNone/>
        <a:defRPr sz="3200" kern="1200">
          <a:solidFill>
            <a:schemeClr val="bg1">
              <a:lumMod val="95000"/>
            </a:schemeClr>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95000"/>
            </a:schemeClr>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95000"/>
            </a:schemeClr>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95000"/>
            </a:schemeClr>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95000"/>
            </a:schemeClr>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95000"/>
            </a:schemeClr>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928670"/>
            <a:ext cx="8472518" cy="519749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
        <p:nvSpPr>
          <p:cNvPr id="7" name="Rectangle 3"/>
          <p:cNvSpPr>
            <a:spLocks noGrp="1" noChangeArrowheads="1"/>
          </p:cNvSpPr>
          <p:nvPr>
            <p:ph type="title"/>
          </p:nvPr>
        </p:nvSpPr>
        <p:spPr bwMode="auto">
          <a:xfrm>
            <a:off x="174625" y="142855"/>
            <a:ext cx="7969275" cy="785815"/>
          </a:xfrm>
          <a:prstGeom prst="rect">
            <a:avLst/>
          </a:prstGeom>
          <a:noFill/>
          <a:ln w="9525">
            <a:noFill/>
            <a:miter lim="800000"/>
            <a:headEnd/>
            <a:tailEnd/>
          </a:ln>
        </p:spPr>
        <p:txBody>
          <a:bodyPr vert="horz" wrap="square" lIns="91368" tIns="45684" rIns="91368" bIns="45684" numCol="1" anchor="ctr" anchorCtr="0" compatLnSpc="1">
            <a:prstTxWarp prst="textNoShape">
              <a:avLst/>
            </a:prstTxWarp>
          </a:bodyPr>
          <a:lstStyle/>
          <a:p>
            <a:pPr lvl="0"/>
            <a:r>
              <a:rPr lang="en-US" dirty="0" smtClean="0"/>
              <a:t>Click to edit Master title style</a:t>
            </a:r>
            <a:endParaRPr lang="lt-LT" dirty="0" smtClean="0"/>
          </a:p>
        </p:txBody>
      </p:sp>
    </p:spTree>
    <p:extLst>
      <p:ext uri="{BB962C8B-B14F-4D97-AF65-F5344CB8AC3E}">
        <p14:creationId xmlns:p14="http://schemas.microsoft.com/office/powerpoint/2010/main" val="2187879470"/>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iming>
    <p:tnLst>
      <p:par>
        <p:cTn id="1" dur="indefinite" restart="never" nodeType="tmRoot"/>
      </p:par>
    </p:tnLst>
  </p:timing>
  <p:hf hdr="0" ftr="0" dt="0"/>
  <p:txStyles>
    <p:titleStyle>
      <a:lvl1pPr algn="l" defTabSz="914400" rtl="0" eaLnBrk="1" latinLnBrk="0" hangingPunct="1">
        <a:spcBef>
          <a:spcPct val="0"/>
        </a:spcBef>
        <a:buNone/>
        <a:defRPr sz="3200" kern="1200">
          <a:solidFill>
            <a:schemeClr val="bg1">
              <a:lumMod val="95000"/>
            </a:schemeClr>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95000"/>
            </a:schemeClr>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95000"/>
            </a:schemeClr>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95000"/>
            </a:schemeClr>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95000"/>
            </a:schemeClr>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95000"/>
            </a:schemeClr>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928670"/>
            <a:ext cx="8472518" cy="519749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
        <p:nvSpPr>
          <p:cNvPr id="7" name="Rectangle 3"/>
          <p:cNvSpPr>
            <a:spLocks noGrp="1" noChangeArrowheads="1"/>
          </p:cNvSpPr>
          <p:nvPr>
            <p:ph type="title"/>
          </p:nvPr>
        </p:nvSpPr>
        <p:spPr bwMode="auto">
          <a:xfrm>
            <a:off x="174625" y="142855"/>
            <a:ext cx="7969275" cy="785815"/>
          </a:xfrm>
          <a:prstGeom prst="rect">
            <a:avLst/>
          </a:prstGeom>
          <a:noFill/>
          <a:ln w="9525">
            <a:noFill/>
            <a:miter lim="800000"/>
            <a:headEnd/>
            <a:tailEnd/>
          </a:ln>
        </p:spPr>
        <p:txBody>
          <a:bodyPr vert="horz" wrap="square" lIns="91368" tIns="45684" rIns="91368" bIns="45684" numCol="1" anchor="ctr" anchorCtr="0" compatLnSpc="1">
            <a:prstTxWarp prst="textNoShape">
              <a:avLst/>
            </a:prstTxWarp>
          </a:bodyPr>
          <a:lstStyle/>
          <a:p>
            <a:pPr lvl="0"/>
            <a:r>
              <a:rPr lang="en-US" dirty="0" smtClean="0"/>
              <a:t>Click to edit Master title style</a:t>
            </a:r>
            <a:endParaRPr lang="lt-LT" dirty="0" smtClean="0"/>
          </a:p>
        </p:txBody>
      </p:sp>
    </p:spTree>
    <p:extLst>
      <p:ext uri="{BB962C8B-B14F-4D97-AF65-F5344CB8AC3E}">
        <p14:creationId xmlns:p14="http://schemas.microsoft.com/office/powerpoint/2010/main" val="3174999522"/>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iming>
    <p:tnLst>
      <p:par>
        <p:cTn id="1" dur="indefinite" restart="never" nodeType="tmRoot"/>
      </p:par>
    </p:tnLst>
  </p:timing>
  <p:hf hdr="0" ftr="0" dt="0"/>
  <p:txStyles>
    <p:titleStyle>
      <a:lvl1pPr algn="l" defTabSz="914400" rtl="0" eaLnBrk="1" latinLnBrk="0" hangingPunct="1">
        <a:spcBef>
          <a:spcPct val="0"/>
        </a:spcBef>
        <a:buNone/>
        <a:defRPr sz="3200" kern="1200">
          <a:solidFill>
            <a:schemeClr val="bg1">
              <a:lumMod val="95000"/>
            </a:schemeClr>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95000"/>
            </a:schemeClr>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95000"/>
            </a:schemeClr>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95000"/>
            </a:schemeClr>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95000"/>
            </a:schemeClr>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95000"/>
            </a:schemeClr>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928670"/>
            <a:ext cx="8472518" cy="519749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000496" y="6438602"/>
            <a:ext cx="949952" cy="365125"/>
          </a:xfrm>
          <a:prstGeom prst="rect">
            <a:avLst/>
          </a:prstGeom>
          <a:solidFill>
            <a:srgbClr val="203F7D"/>
          </a:solidFill>
        </p:spPr>
        <p:txBody>
          <a:bodyPr vert="horz" lIns="91440" tIns="45720" rIns="91440" bIns="45720" rtlCol="0" anchor="ctr"/>
          <a:lstStyle>
            <a:lvl1pPr algn="ctr">
              <a:defRPr lang="en-US" sz="2000" kern="1200" smtClean="0">
                <a:solidFill>
                  <a:schemeClr val="bg1">
                    <a:lumMod val="95000"/>
                  </a:schemeClr>
                </a:solidFill>
                <a:latin typeface="Trebuchet MS" pitchFamily="34" charset="0"/>
                <a:ea typeface="+mj-ea"/>
                <a:cs typeface="+mj-cs"/>
              </a:defRPr>
            </a:lvl1pPr>
          </a:lstStyle>
          <a:p>
            <a:fld id="{C81E2C16-4630-47E3-A3AE-453E72981A61}" type="slidenum">
              <a:rPr lang="lt-LT">
                <a:solidFill>
                  <a:prstClr val="white">
                    <a:lumMod val="95000"/>
                  </a:prstClr>
                </a:solidFill>
              </a:rPr>
              <a:pPr/>
              <a:t>‹#›</a:t>
            </a:fld>
            <a:endParaRPr lang="lt-LT" dirty="0">
              <a:solidFill>
                <a:prstClr val="white">
                  <a:lumMod val="95000"/>
                </a:prstClr>
              </a:solidFill>
            </a:endParaRPr>
          </a:p>
        </p:txBody>
      </p:sp>
      <p:sp>
        <p:nvSpPr>
          <p:cNvPr id="7" name="Rectangle 3"/>
          <p:cNvSpPr>
            <a:spLocks noGrp="1" noChangeArrowheads="1"/>
          </p:cNvSpPr>
          <p:nvPr>
            <p:ph type="title"/>
          </p:nvPr>
        </p:nvSpPr>
        <p:spPr bwMode="auto">
          <a:xfrm>
            <a:off x="174625" y="142855"/>
            <a:ext cx="7969275" cy="785815"/>
          </a:xfrm>
          <a:prstGeom prst="rect">
            <a:avLst/>
          </a:prstGeom>
          <a:noFill/>
          <a:ln w="9525">
            <a:noFill/>
            <a:miter lim="800000"/>
            <a:headEnd/>
            <a:tailEnd/>
          </a:ln>
        </p:spPr>
        <p:txBody>
          <a:bodyPr vert="horz" wrap="square" lIns="91368" tIns="45684" rIns="91368" bIns="45684" numCol="1" anchor="ctr" anchorCtr="0" compatLnSpc="1">
            <a:prstTxWarp prst="textNoShape">
              <a:avLst/>
            </a:prstTxWarp>
          </a:bodyPr>
          <a:lstStyle/>
          <a:p>
            <a:pPr lvl="0"/>
            <a:r>
              <a:rPr lang="en-US" dirty="0" smtClean="0"/>
              <a:t>Click to edit Master title style</a:t>
            </a:r>
            <a:endParaRPr lang="lt-LT" dirty="0" smtClean="0"/>
          </a:p>
        </p:txBody>
      </p:sp>
    </p:spTree>
    <p:extLst>
      <p:ext uri="{BB962C8B-B14F-4D97-AF65-F5344CB8AC3E}">
        <p14:creationId xmlns:p14="http://schemas.microsoft.com/office/powerpoint/2010/main" val="317499952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iming>
    <p:tnLst>
      <p:par>
        <p:cTn id="1" dur="indefinite" restart="never" nodeType="tmRoot"/>
      </p:par>
    </p:tnLst>
  </p:timing>
  <p:hf hdr="0" ftr="0" dt="0"/>
  <p:txStyles>
    <p:titleStyle>
      <a:lvl1pPr algn="l" defTabSz="914400" rtl="0" eaLnBrk="1" latinLnBrk="0" hangingPunct="1">
        <a:spcBef>
          <a:spcPct val="0"/>
        </a:spcBef>
        <a:buNone/>
        <a:defRPr sz="3200" kern="1200">
          <a:solidFill>
            <a:schemeClr val="bg1">
              <a:lumMod val="95000"/>
            </a:schemeClr>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95000"/>
            </a:schemeClr>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95000"/>
            </a:schemeClr>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95000"/>
            </a:schemeClr>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95000"/>
            </a:schemeClr>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95000"/>
            </a:schemeClr>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76.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7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8.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78.xml"/><Relationship Id="rId5" Type="http://schemas.openxmlformats.org/officeDocument/2006/relationships/image" Target="../media/image20.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8.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7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8.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7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8.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8.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78.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8.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7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8.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7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8.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78.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78.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8.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8.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78.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7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8.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8.xml"/></Relationships>
</file>

<file path=ppt/slides/_rels/slide3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2.png"/><Relationship Id="rId3" Type="http://schemas.openxmlformats.org/officeDocument/2006/relationships/image" Target="../media/image34.png"/><Relationship Id="rId7" Type="http://schemas.openxmlformats.org/officeDocument/2006/relationships/image" Target="../media/image37.png"/><Relationship Id="rId12"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178.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32.png"/><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3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7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8.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178.xml"/><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178.xml"/><Relationship Id="rId5" Type="http://schemas.openxmlformats.org/officeDocument/2006/relationships/image" Target="../media/image47.png"/><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178.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78.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178.xml"/><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178.xm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0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Picture_0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5400"/>
            <a:ext cx="9144000"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Subtitle 3"/>
          <p:cNvSpPr>
            <a:spLocks noGrp="1"/>
          </p:cNvSpPr>
          <p:nvPr>
            <p:ph type="subTitle" idx="1"/>
          </p:nvPr>
        </p:nvSpPr>
        <p:spPr>
          <a:xfrm>
            <a:off x="0" y="4357688"/>
            <a:ext cx="9144000" cy="1357312"/>
          </a:xfrm>
          <a:solidFill>
            <a:schemeClr val="bg1"/>
          </a:solidFill>
        </p:spPr>
        <p:txBody>
          <a:bodyPr/>
          <a:lstStyle/>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r>
              <a:rPr lang="en-US" altLang="en-US" sz="2000" dirty="0" smtClean="0">
                <a:solidFill>
                  <a:srgbClr val="0C53A8"/>
                </a:solidFill>
              </a:rPr>
              <a:t>Saulius Pavalkis, No </a:t>
            </a:r>
            <a:r>
              <a:rPr lang="en-US" altLang="en-US" sz="2000" dirty="0" smtClean="0">
                <a:solidFill>
                  <a:srgbClr val="0C53A8"/>
                </a:solidFill>
              </a:rPr>
              <a:t>Magic, Inc.</a:t>
            </a:r>
          </a:p>
        </p:txBody>
      </p:sp>
      <p:sp>
        <p:nvSpPr>
          <p:cNvPr id="9" name="Rectangle 2"/>
          <p:cNvSpPr txBox="1">
            <a:spLocks noChangeArrowheads="1"/>
          </p:cNvSpPr>
          <p:nvPr/>
        </p:nvSpPr>
        <p:spPr bwMode="auto">
          <a:xfrm>
            <a:off x="0" y="4419004"/>
            <a:ext cx="9108504" cy="738188"/>
          </a:xfrm>
          <a:prstGeom prst="rect">
            <a:avLst/>
          </a:prstGeom>
          <a:noFill/>
          <a:ln w="9525">
            <a:noFill/>
            <a:miter lim="800000"/>
            <a:headEnd/>
            <a:tailEnd/>
          </a:ln>
        </p:spPr>
        <p:txBody>
          <a:bodyPr vert="horz" wrap="square" lIns="91368" tIns="45684" rIns="91368" bIns="45684" numCol="1" anchor="ctr" anchorCtr="0" compatLnSpc="1">
            <a:prstTxWarp prst="textNoShape">
              <a:avLst/>
            </a:prstTxWarp>
          </a:bodyPr>
          <a:lstStyle/>
          <a:p>
            <a:pPr lvl="0" algn="r" fontAlgn="auto">
              <a:spcBef>
                <a:spcPct val="0"/>
              </a:spcBef>
              <a:spcAft>
                <a:spcPts val="0"/>
              </a:spcAft>
              <a:defRPr/>
            </a:pPr>
            <a:r>
              <a:rPr lang="en-US" sz="3200" dirty="0" smtClean="0">
                <a:solidFill>
                  <a:srgbClr val="0C53A8"/>
                </a:solidFill>
                <a:latin typeface="Trebuchet MS" pitchFamily="34" charset="0"/>
              </a:rPr>
              <a:t>Model </a:t>
            </a:r>
            <a:r>
              <a:rPr lang="en-US" sz="3200" dirty="0">
                <a:solidFill>
                  <a:srgbClr val="0C53A8"/>
                </a:solidFill>
                <a:latin typeface="Trebuchet MS" pitchFamily="34" charset="0"/>
              </a:rPr>
              <a:t>Based Systems Engineering with </a:t>
            </a:r>
            <a:r>
              <a:rPr lang="en-US" sz="3200" b="1" dirty="0" err="1">
                <a:solidFill>
                  <a:srgbClr val="00B050"/>
                </a:solidFill>
                <a:latin typeface="Trebuchet MS" pitchFamily="34" charset="0"/>
              </a:rPr>
              <a:t>MagicGrid</a:t>
            </a:r>
            <a:endParaRPr lang="en-US" sz="4000" b="1" dirty="0">
              <a:solidFill>
                <a:srgbClr val="00B050"/>
              </a:solidFill>
              <a:latin typeface="Trebuchet MS" pitchFamily="34" charset="0"/>
            </a:endParaRPr>
          </a:p>
        </p:txBody>
      </p:sp>
      <p:sp>
        <p:nvSpPr>
          <p:cNvPr id="5" name="Rectangle 4"/>
          <p:cNvSpPr/>
          <p:nvPr/>
        </p:nvSpPr>
        <p:spPr>
          <a:xfrm>
            <a:off x="21336" y="4046950"/>
            <a:ext cx="2509020" cy="363176"/>
          </a:xfrm>
          <a:prstGeom prst="rect">
            <a:avLst/>
          </a:prstGeom>
        </p:spPr>
        <p:txBody>
          <a:bodyPr wrap="none">
            <a:spAutoFit/>
          </a:bodyPr>
          <a:lstStyle/>
          <a:p>
            <a:pPr>
              <a:lnSpc>
                <a:spcPct val="80000"/>
              </a:lnSpc>
            </a:pPr>
            <a:r>
              <a:rPr lang="en-US" dirty="0" smtClean="0">
                <a:solidFill>
                  <a:schemeClr val="bg1"/>
                </a:solidFill>
              </a:rPr>
              <a:t>November 2, </a:t>
            </a:r>
            <a:r>
              <a:rPr lang="en-US" dirty="0" smtClean="0">
                <a:solidFill>
                  <a:schemeClr val="bg1"/>
                </a:solidFill>
              </a:rPr>
              <a:t>2016</a:t>
            </a:r>
            <a:endParaRPr lang="en-US" dirty="0">
              <a:solidFill>
                <a:schemeClr val="bg1"/>
              </a:solidFill>
            </a:endParaRPr>
          </a:p>
        </p:txBody>
      </p:sp>
    </p:spTree>
    <p:extLst>
      <p:ext uri="{BB962C8B-B14F-4D97-AF65-F5344CB8AC3E}">
        <p14:creationId xmlns:p14="http://schemas.microsoft.com/office/powerpoint/2010/main" val="3532096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Slide Number Placeholder 4"/>
          <p:cNvSpPr>
            <a:spLocks noGrp="1"/>
          </p:cNvSpPr>
          <p:nvPr>
            <p:ph type="sldNum" sz="quarter" idx="4294967295"/>
          </p:nvPr>
        </p:nvSpPr>
        <p:spPr bwMode="auto">
          <a:xfrm>
            <a:off x="3714750" y="6429375"/>
            <a:ext cx="1571625" cy="357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spcBef>
                <a:spcPct val="0"/>
              </a:spcBef>
            </a:pPr>
            <a:fld id="{5FDD75FA-BF46-4D66-A76B-149747E3651C}" type="slidenum">
              <a:rPr lang="lt-LT" altLang="en-US" sz="1600" b="0" smtClean="0">
                <a:solidFill>
                  <a:srgbClr val="FFFFFF"/>
                </a:solidFill>
                <a:latin typeface="Arial" panose="020B0604020202020204" pitchFamily="34" charset="0"/>
              </a:rPr>
              <a:pPr>
                <a:spcBef>
                  <a:spcPct val="0"/>
                </a:spcBef>
              </a:pPr>
              <a:t>10</a:t>
            </a:fld>
            <a:endParaRPr lang="lt-LT" altLang="en-US" sz="1600" b="0" smtClean="0">
              <a:solidFill>
                <a:srgbClr val="FFFFFF"/>
              </a:solidFill>
              <a:latin typeface="Arial" panose="020B0604020202020204" pitchFamily="34" charset="0"/>
            </a:endParaRPr>
          </a:p>
        </p:txBody>
      </p:sp>
      <p:sp>
        <p:nvSpPr>
          <p:cNvPr id="60420"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lgn="ctr">
              <a:spcBef>
                <a:spcPct val="0"/>
              </a:spcBef>
            </a:pPr>
            <a:fld id="{EEB047A4-B4FA-49AC-8DA6-AF0E6AB8C069}" type="slidenum">
              <a:rPr lang="de-CH" altLang="en-US" sz="2000" b="0">
                <a:solidFill>
                  <a:srgbClr val="002060"/>
                </a:solidFill>
                <a:latin typeface="Arial" panose="020B0604020202020204" pitchFamily="34" charset="0"/>
                <a:cs typeface="Times New Roman" pitchFamily="18" charset="0"/>
              </a:rPr>
              <a:pPr algn="ctr">
                <a:spcBef>
                  <a:spcPct val="0"/>
                </a:spcBef>
              </a:pPr>
              <a:t>10</a:t>
            </a:fld>
            <a:endParaRPr lang="de-CH" altLang="en-US" sz="2000" b="0">
              <a:solidFill>
                <a:srgbClr val="002060"/>
              </a:solidFill>
              <a:latin typeface="Arial" panose="020B0604020202020204" pitchFamily="34" charset="0"/>
              <a:cs typeface="Times New Roman" pitchFamily="18" charset="0"/>
            </a:endParaRPr>
          </a:p>
        </p:txBody>
      </p:sp>
      <p:sp>
        <p:nvSpPr>
          <p:cNvPr id="17" name="Rectangle 6"/>
          <p:cNvSpPr>
            <a:spLocks noChangeArrowheads="1"/>
          </p:cNvSpPr>
          <p:nvPr/>
        </p:nvSpPr>
        <p:spPr bwMode="auto">
          <a:xfrm>
            <a:off x="3352800" y="6669484"/>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0"/>
              </a:spcBef>
            </a:pPr>
            <a:r>
              <a:rPr lang="en-US" sz="800" dirty="0" smtClean="0">
                <a:solidFill>
                  <a:srgbClr val="969696"/>
                </a:solidFill>
                <a:ea typeface="ＭＳ Ｐゴシック" pitchFamily="34" charset="-128"/>
                <a:cs typeface="Times New Roman" pitchFamily="18" charset="0"/>
              </a:rPr>
              <a:t>© 2016 No Magic, Inc. Exclusively for No Magic Use</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30" t="12840" r="15585" b="7209"/>
          <a:stretch/>
        </p:blipFill>
        <p:spPr bwMode="auto">
          <a:xfrm>
            <a:off x="755576" y="201320"/>
            <a:ext cx="8595096" cy="5531936"/>
          </a:xfrm>
          <a:prstGeom prst="rect">
            <a:avLst/>
          </a:prstGeom>
          <a:noFill/>
          <a:ln>
            <a:noFill/>
          </a:ln>
          <a:scene3d>
            <a:camera prst="perspectiveContrastingRigh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7946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4625" y="71438"/>
            <a:ext cx="7897813" cy="857250"/>
          </a:xfrm>
        </p:spPr>
        <p:txBody>
          <a:bodyPr/>
          <a:lstStyle/>
          <a:p>
            <a:pPr eaLnBrk="1" hangingPunct="1"/>
            <a:r>
              <a:rPr lang="en-US" altLang="en-US" dirty="0" err="1" smtClean="0">
                <a:ea typeface="ＭＳ Ｐゴシック" panose="020B0600070205080204" pitchFamily="34" charset="-128"/>
              </a:rPr>
              <a:t>MagicGrid</a:t>
            </a:r>
            <a:r>
              <a:rPr lang="lt-LT" altLang="en-US" dirty="0" smtClean="0">
                <a:ea typeface="ＭＳ Ｐゴシック" panose="020B0600070205080204" pitchFamily="34" charset="-128"/>
              </a:rPr>
              <a:t> – Problem Domain Definition</a:t>
            </a:r>
            <a:endParaRPr lang="th-TH" altLang="en-US" dirty="0" smtClean="0">
              <a:ea typeface="ＭＳ Ｐゴシック" panose="020B0600070205080204" pitchFamily="34" charset="-128"/>
            </a:endParaRPr>
          </a:p>
        </p:txBody>
      </p:sp>
      <p:sp>
        <p:nvSpPr>
          <p:cNvPr id="60419" name="Slide Number Placeholder 4"/>
          <p:cNvSpPr>
            <a:spLocks noGrp="1"/>
          </p:cNvSpPr>
          <p:nvPr>
            <p:ph type="sldNum" sz="quarter" idx="4294967295"/>
          </p:nvPr>
        </p:nvSpPr>
        <p:spPr bwMode="auto">
          <a:xfrm>
            <a:off x="3714750" y="6429375"/>
            <a:ext cx="1571625" cy="357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spcBef>
                <a:spcPct val="0"/>
              </a:spcBef>
            </a:pPr>
            <a:fld id="{5FDD75FA-BF46-4D66-A76B-149747E3651C}" type="slidenum">
              <a:rPr lang="lt-LT" altLang="en-US" sz="1600" b="0" smtClean="0">
                <a:solidFill>
                  <a:srgbClr val="FFFFFF"/>
                </a:solidFill>
                <a:latin typeface="Arial" panose="020B0604020202020204" pitchFamily="34" charset="0"/>
              </a:rPr>
              <a:pPr>
                <a:spcBef>
                  <a:spcPct val="0"/>
                </a:spcBef>
              </a:pPr>
              <a:t>11</a:t>
            </a:fld>
            <a:endParaRPr lang="lt-LT" altLang="en-US" sz="1600" b="0" smtClean="0">
              <a:solidFill>
                <a:srgbClr val="FFFFFF"/>
              </a:solidFill>
              <a:latin typeface="Arial" panose="020B0604020202020204" pitchFamily="34" charset="0"/>
            </a:endParaRPr>
          </a:p>
        </p:txBody>
      </p:sp>
      <p:sp>
        <p:nvSpPr>
          <p:cNvPr id="60420"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lgn="ctr">
              <a:spcBef>
                <a:spcPct val="0"/>
              </a:spcBef>
            </a:pPr>
            <a:fld id="{EEB047A4-B4FA-49AC-8DA6-AF0E6AB8C069}" type="slidenum">
              <a:rPr lang="de-CH" altLang="en-US" sz="2000" b="0">
                <a:solidFill>
                  <a:srgbClr val="002060"/>
                </a:solidFill>
                <a:latin typeface="Arial" panose="020B0604020202020204" pitchFamily="34" charset="0"/>
                <a:cs typeface="Times New Roman" pitchFamily="18" charset="0"/>
              </a:rPr>
              <a:pPr algn="ctr">
                <a:spcBef>
                  <a:spcPct val="0"/>
                </a:spcBef>
              </a:pPr>
              <a:t>11</a:t>
            </a:fld>
            <a:endParaRPr lang="de-CH" altLang="en-US" sz="2000" b="0">
              <a:solidFill>
                <a:srgbClr val="002060"/>
              </a:solidFill>
              <a:latin typeface="Arial" panose="020B0604020202020204" pitchFamily="34" charset="0"/>
              <a:cs typeface="Times New Roman" pitchFamily="18"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4247288841"/>
              </p:ext>
            </p:extLst>
          </p:nvPr>
        </p:nvGraphicFramePr>
        <p:xfrm>
          <a:off x="174625" y="1196752"/>
          <a:ext cx="8789861" cy="4863966"/>
        </p:xfrm>
        <a:graphic>
          <a:graphicData uri="http://schemas.openxmlformats.org/drawingml/2006/table">
            <a:tbl>
              <a:tblPr firstRow="1" bandRow="1">
                <a:tableStyleId>{93296810-A885-4BE3-A3E7-6D5BEEA58F35}</a:tableStyleId>
              </a:tblPr>
              <a:tblGrid>
                <a:gridCol w="544947"/>
                <a:gridCol w="648072"/>
                <a:gridCol w="1692188"/>
                <a:gridCol w="1944216"/>
                <a:gridCol w="2052226"/>
                <a:gridCol w="1908212"/>
              </a:tblGrid>
              <a:tr h="751151">
                <a:tc>
                  <a:txBody>
                    <a:bodyPr/>
                    <a:lstStyle/>
                    <a:p>
                      <a:pPr algn="ctr"/>
                      <a:endParaRPr lang="en-US" dirty="0"/>
                    </a:p>
                  </a:txBody>
                  <a:tcPr anchor="ctr">
                    <a:solidFill>
                      <a:srgbClr val="003366"/>
                    </a:solidFill>
                  </a:tcPr>
                </a:tc>
                <a:tc gridSpan="5">
                  <a:txBody>
                    <a:bodyPr/>
                    <a:lstStyle/>
                    <a:p>
                      <a:pPr algn="ctr"/>
                      <a:r>
                        <a:rPr lang="en-US" dirty="0" smtClean="0"/>
                        <a:t>Pillar</a:t>
                      </a:r>
                      <a:endParaRPr lang="en-US" dirty="0"/>
                    </a:p>
                  </a:txBody>
                  <a:tcPr anchor="ctr">
                    <a:solidFill>
                      <a:srgbClr val="003366"/>
                    </a:solidFill>
                  </a:tcPr>
                </a:tc>
                <a:tc hMerge="1">
                  <a:txBody>
                    <a:bodyPr/>
                    <a:lstStyle/>
                    <a:p>
                      <a:endParaRPr lang="en-US" dirty="0"/>
                    </a:p>
                  </a:txBody>
                  <a:tcPr anchor="ctr"/>
                </a:tc>
                <a:tc hMerge="1">
                  <a:txBody>
                    <a:bodyPr/>
                    <a:lstStyle/>
                    <a:p>
                      <a:endParaRPr lang="en-US" dirty="0"/>
                    </a:p>
                  </a:txBody>
                  <a:tcPr anchor="ctr"/>
                </a:tc>
                <a:tc hMerge="1">
                  <a:txBody>
                    <a:bodyPr/>
                    <a:lstStyle/>
                    <a:p>
                      <a:endParaRPr lang="en-US" dirty="0"/>
                    </a:p>
                  </a:txBody>
                  <a:tcPr anchor="ctr"/>
                </a:tc>
                <a:tc hMerge="1">
                  <a:txBody>
                    <a:bodyPr/>
                    <a:lstStyle/>
                    <a:p>
                      <a:pPr algn="ctr"/>
                      <a:endParaRPr lang="en-US" dirty="0"/>
                    </a:p>
                  </a:txBody>
                  <a:tcPr anchor="ctr"/>
                </a:tc>
              </a:tr>
              <a:tr h="717768">
                <a:tc rowSpan="4">
                  <a:txBody>
                    <a:bodyPr/>
                    <a:lstStyle/>
                    <a:p>
                      <a:pPr algn="ctr"/>
                      <a:r>
                        <a:rPr lang="en-US" dirty="0" smtClean="0">
                          <a:solidFill>
                            <a:schemeClr val="bg1"/>
                          </a:solidFill>
                        </a:rPr>
                        <a:t>Layer</a:t>
                      </a:r>
                      <a:r>
                        <a:rPr lang="en-US" baseline="0" dirty="0" smtClean="0">
                          <a:solidFill>
                            <a:schemeClr val="bg1"/>
                          </a:solidFill>
                        </a:rPr>
                        <a:t> of Abstraction</a:t>
                      </a:r>
                      <a:endParaRPr lang="en-US" dirty="0">
                        <a:solidFill>
                          <a:schemeClr val="bg1"/>
                        </a:solidFill>
                      </a:endParaRPr>
                    </a:p>
                  </a:txBody>
                  <a:tcPr vert="vert270" anchor="ctr">
                    <a:solidFill>
                      <a:srgbClr val="003366"/>
                    </a:solidFill>
                  </a:tcPr>
                </a:tc>
                <a:tc>
                  <a:txBody>
                    <a:bodyPr/>
                    <a:lstStyle/>
                    <a:p>
                      <a:r>
                        <a:rPr lang="en-US" dirty="0" smtClean="0">
                          <a:solidFill>
                            <a:schemeClr val="bg1"/>
                          </a:solidFill>
                        </a:rPr>
                        <a:t> </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Requirements</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Behavior</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Structure</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Parametrics</a:t>
                      </a:r>
                      <a:endParaRPr lang="en-US" dirty="0">
                        <a:solidFill>
                          <a:schemeClr val="bg1"/>
                        </a:solidFill>
                      </a:endParaRPr>
                    </a:p>
                  </a:txBody>
                  <a:tcPr anchor="ctr">
                    <a:solidFill>
                      <a:srgbClr val="203F7D"/>
                    </a:solidFill>
                  </a:tcPr>
                </a:tc>
              </a:tr>
              <a:tr h="1121328">
                <a:tc vMerge="1">
                  <a:txBody>
                    <a:bodyPr/>
                    <a:lstStyle/>
                    <a:p>
                      <a:pPr algn="ctr"/>
                      <a:endParaRPr lang="en-US" dirty="0">
                        <a:solidFill>
                          <a:schemeClr val="bg1"/>
                        </a:solidFill>
                      </a:endParaRPr>
                    </a:p>
                  </a:txBody>
                  <a:tcPr anchor="ctr">
                    <a:solidFill>
                      <a:schemeClr val="accent2"/>
                    </a:solidFill>
                  </a:tcPr>
                </a:tc>
                <a:tc>
                  <a:txBody>
                    <a:bodyPr/>
                    <a:lstStyle/>
                    <a:p>
                      <a:pPr algn="ctr"/>
                      <a:r>
                        <a:rPr lang="en-US" dirty="0" smtClean="0">
                          <a:solidFill>
                            <a:schemeClr val="bg1"/>
                          </a:solidFill>
                        </a:rPr>
                        <a:t>Concept</a:t>
                      </a:r>
                      <a:endParaRPr lang="en-US" dirty="0">
                        <a:solidFill>
                          <a:schemeClr val="bg1"/>
                        </a:solidFill>
                      </a:endParaRPr>
                    </a:p>
                  </a:txBody>
                  <a:tcPr vert="vert270" anchor="ctr">
                    <a:lnB w="12700" cap="flat" cmpd="sng" algn="ctr">
                      <a:solidFill>
                        <a:schemeClr val="bg1"/>
                      </a:solidFill>
                      <a:prstDash val="sysDash"/>
                      <a:round/>
                      <a:headEnd type="none" w="med" len="med"/>
                      <a:tailEnd type="none" w="med" len="med"/>
                    </a:lnB>
                    <a:solidFill>
                      <a:srgbClr val="203F7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C1</a:t>
                      </a:r>
                    </a:p>
                    <a:p>
                      <a:pPr marL="0" marR="0" indent="0" algn="ctr" defTabSz="914400" rtl="0" eaLnBrk="1" fontAlgn="auto" latinLnBrk="0" hangingPunct="1">
                        <a:lnSpc>
                          <a:spcPct val="100000"/>
                        </a:lnSpc>
                        <a:spcBef>
                          <a:spcPts val="0"/>
                        </a:spcBef>
                        <a:spcAft>
                          <a:spcPts val="0"/>
                        </a:spcAft>
                        <a:buClrTx/>
                        <a:buSzTx/>
                        <a:buFontTx/>
                        <a:buNone/>
                        <a:tabLst/>
                        <a:defRPr/>
                      </a:pPr>
                      <a:r>
                        <a:rPr lang="lt-LT" b="0" dirty="0" smtClean="0"/>
                        <a:t>Stakeholder</a:t>
                      </a:r>
                    </a:p>
                    <a:p>
                      <a:pPr marL="0" marR="0" indent="0" algn="ctr" defTabSz="914400" rtl="0" eaLnBrk="1" fontAlgn="auto" latinLnBrk="0" hangingPunct="1">
                        <a:lnSpc>
                          <a:spcPct val="100000"/>
                        </a:lnSpc>
                        <a:spcBef>
                          <a:spcPts val="0"/>
                        </a:spcBef>
                        <a:spcAft>
                          <a:spcPts val="0"/>
                        </a:spcAft>
                        <a:buClrTx/>
                        <a:buSzTx/>
                        <a:buFontTx/>
                        <a:buNone/>
                        <a:tabLst/>
                        <a:defRPr/>
                      </a:pPr>
                      <a:r>
                        <a:rPr lang="lt-LT" b="0" dirty="0" smtClean="0"/>
                        <a:t>Needs</a:t>
                      </a:r>
                      <a:endParaRPr lang="en-US" b="0" dirty="0" smtClean="0"/>
                    </a:p>
                  </a:txBody>
                  <a:tcPr>
                    <a:lnB w="12700" cap="flat" cmpd="sng" algn="ctr">
                      <a:solidFill>
                        <a:schemeClr val="bg1"/>
                      </a:solidFill>
                      <a:prstDash val="sysDash"/>
                      <a:round/>
                      <a:headEnd type="none" w="med" len="med"/>
                      <a:tailEnd type="none" w="med" len="med"/>
                    </a:lnB>
                    <a:solidFill>
                      <a:schemeClr val="bg1">
                        <a:lumMod val="85000"/>
                      </a:schemeClr>
                    </a:solidFill>
                  </a:tcPr>
                </a:tc>
                <a:tc>
                  <a:txBody>
                    <a:bodyPr/>
                    <a:lstStyle/>
                    <a:p>
                      <a:pPr algn="ctr"/>
                      <a:r>
                        <a:rPr lang="en-US" b="1" dirty="0" smtClean="0"/>
                        <a:t>C2</a:t>
                      </a:r>
                    </a:p>
                    <a:p>
                      <a:pPr algn="ctr"/>
                      <a:r>
                        <a:rPr lang="en-US" dirty="0" smtClean="0"/>
                        <a:t>Use Cases</a:t>
                      </a:r>
                      <a:endParaRPr lang="en-US" dirty="0"/>
                    </a:p>
                  </a:txBody>
                  <a:tcPr>
                    <a:lnB w="12700" cap="flat" cmpd="sng" algn="ctr">
                      <a:solidFill>
                        <a:schemeClr val="bg1"/>
                      </a:solidFill>
                      <a:prstDash val="sysDash"/>
                      <a:round/>
                      <a:headEnd type="none" w="med" len="med"/>
                      <a:tailEnd type="none" w="med" len="med"/>
                    </a:lnB>
                    <a:solidFill>
                      <a:schemeClr val="bg1">
                        <a:lumMod val="85000"/>
                      </a:schemeClr>
                    </a:solidFill>
                  </a:tcPr>
                </a:tc>
                <a:tc>
                  <a:txBody>
                    <a:bodyPr/>
                    <a:lstStyle/>
                    <a:p>
                      <a:pPr algn="ctr"/>
                      <a:r>
                        <a:rPr lang="en-US" b="1" dirty="0" smtClean="0"/>
                        <a:t>C3</a:t>
                      </a:r>
                      <a:r>
                        <a:rPr lang="en-US" dirty="0" smtClean="0"/>
                        <a:t> </a:t>
                      </a:r>
                    </a:p>
                    <a:p>
                      <a:pPr algn="ctr"/>
                      <a:r>
                        <a:rPr lang="en-US" dirty="0" smtClean="0"/>
                        <a:t>System Context</a:t>
                      </a:r>
                      <a:endParaRPr lang="en-US" dirty="0"/>
                    </a:p>
                  </a:txBody>
                  <a:tcPr>
                    <a:lnB w="12700" cap="flat" cmpd="sng" algn="ctr">
                      <a:solidFill>
                        <a:schemeClr val="bg1"/>
                      </a:solidFill>
                      <a:prstDash val="sysDash"/>
                      <a:round/>
                      <a:headEnd type="none" w="med" len="med"/>
                      <a:tailEnd type="none" w="med" len="med"/>
                    </a:lnB>
                    <a:solidFill>
                      <a:schemeClr val="bg1">
                        <a:lumMod val="85000"/>
                      </a:schemeClr>
                    </a:solidFill>
                  </a:tcPr>
                </a:tc>
                <a:tc rowSpan="2">
                  <a:txBody>
                    <a:bodyPr/>
                    <a:lstStyle/>
                    <a:p>
                      <a:pPr algn="ctr"/>
                      <a:r>
                        <a:rPr lang="en-US" b="1" dirty="0" smtClean="0"/>
                        <a:t>C4</a:t>
                      </a:r>
                      <a:r>
                        <a:rPr lang="lt-LT" b="1" dirty="0" smtClean="0"/>
                        <a:t>-P4</a:t>
                      </a:r>
                      <a:r>
                        <a:rPr lang="en-US" dirty="0" smtClean="0"/>
                        <a:t> Measurement</a:t>
                      </a:r>
                      <a:r>
                        <a:rPr lang="en-US" baseline="0" dirty="0" smtClean="0"/>
                        <a:t>s of Effectiveness</a:t>
                      </a:r>
                      <a:endParaRPr lang="en-US" dirty="0"/>
                    </a:p>
                  </a:txBody>
                  <a:tcPr anchor="ctr">
                    <a:solidFill>
                      <a:schemeClr val="bg1">
                        <a:lumMod val="85000"/>
                      </a:schemeClr>
                    </a:solidFill>
                  </a:tcPr>
                </a:tc>
              </a:tr>
              <a:tr h="1022892">
                <a:tc vMerge="1">
                  <a:txBody>
                    <a:bodyPr/>
                    <a:lstStyle/>
                    <a:p>
                      <a:pPr algn="ctr"/>
                      <a:endParaRPr lang="en-US" dirty="0">
                        <a:solidFill>
                          <a:schemeClr val="bg1"/>
                        </a:solidFill>
                      </a:endParaRPr>
                    </a:p>
                  </a:txBody>
                  <a:tcPr anchor="ctr">
                    <a:solidFill>
                      <a:schemeClr val="accent2"/>
                    </a:solidFill>
                  </a:tcPr>
                </a:tc>
                <a:tc>
                  <a:txBody>
                    <a:bodyPr/>
                    <a:lstStyle/>
                    <a:p>
                      <a:pPr algn="ctr"/>
                      <a:r>
                        <a:rPr lang="en-US" dirty="0" smtClean="0">
                          <a:solidFill>
                            <a:schemeClr val="bg1"/>
                          </a:solidFill>
                        </a:rPr>
                        <a:t>Problem</a:t>
                      </a:r>
                      <a:endParaRPr lang="en-US" dirty="0">
                        <a:solidFill>
                          <a:schemeClr val="bg1"/>
                        </a:solidFill>
                      </a:endParaRPr>
                    </a:p>
                  </a:txBody>
                  <a:tcPr vert="vert270" anchor="ctr">
                    <a:lnT w="12700" cap="flat" cmpd="sng" algn="ctr">
                      <a:solidFill>
                        <a:schemeClr val="bg1"/>
                      </a:solidFill>
                      <a:prstDash val="sysDash"/>
                      <a:round/>
                      <a:headEnd type="none" w="med" len="med"/>
                      <a:tailEnd type="none" w="med" len="med"/>
                    </a:lnT>
                    <a:solidFill>
                      <a:srgbClr val="203F7D"/>
                    </a:solidFill>
                  </a:tcPr>
                </a:tc>
                <a:tc>
                  <a:txBody>
                    <a:bodyPr/>
                    <a:lstStyle/>
                    <a:p>
                      <a:pPr algn="ctr"/>
                      <a:r>
                        <a:rPr lang="en-US" b="1" dirty="0" smtClean="0"/>
                        <a:t>P1</a:t>
                      </a:r>
                      <a:r>
                        <a:rPr lang="en-US"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t>System Requirements </a:t>
                      </a:r>
                    </a:p>
                  </a:txBody>
                  <a:tcPr>
                    <a:lnT w="12700" cap="flat" cmpd="sng" algn="ctr">
                      <a:solidFill>
                        <a:schemeClr val="bg1"/>
                      </a:solidFill>
                      <a:prstDash val="sysDash"/>
                      <a:round/>
                      <a:headEnd type="none" w="med" len="med"/>
                      <a:tailEnd type="none" w="med" len="med"/>
                    </a:lnT>
                    <a:solidFill>
                      <a:schemeClr val="bg1">
                        <a:lumMod val="85000"/>
                      </a:schemeClr>
                    </a:solidFill>
                  </a:tcPr>
                </a:tc>
                <a:tc>
                  <a:txBody>
                    <a:bodyPr/>
                    <a:lstStyle/>
                    <a:p>
                      <a:pPr algn="ctr"/>
                      <a:r>
                        <a:rPr lang="en-US" b="1" dirty="0" smtClean="0"/>
                        <a:t>P2 </a:t>
                      </a:r>
                    </a:p>
                    <a:p>
                      <a:pPr algn="ctr"/>
                      <a:r>
                        <a:rPr lang="en-US" dirty="0" smtClean="0"/>
                        <a:t>Function</a:t>
                      </a:r>
                      <a:r>
                        <a:rPr lang="en-US" baseline="0" dirty="0" smtClean="0"/>
                        <a:t>al Analysis</a:t>
                      </a:r>
                      <a:endParaRPr lang="en-US" dirty="0" smtClean="0"/>
                    </a:p>
                  </a:txBody>
                  <a:tcPr>
                    <a:lnT w="12700" cap="flat" cmpd="sng" algn="ctr">
                      <a:solidFill>
                        <a:schemeClr val="bg1"/>
                      </a:solidFill>
                      <a:prstDash val="sysDash"/>
                      <a:round/>
                      <a:headEnd type="none" w="med" len="med"/>
                      <a:tailEnd type="none" w="med" len="med"/>
                    </a:lnT>
                    <a:solidFill>
                      <a:schemeClr val="bg1">
                        <a:lumMod val="85000"/>
                      </a:schemeClr>
                    </a:solidFill>
                  </a:tcPr>
                </a:tc>
                <a:tc>
                  <a:txBody>
                    <a:bodyPr/>
                    <a:lstStyle/>
                    <a:p>
                      <a:pPr algn="ctr"/>
                      <a:r>
                        <a:rPr lang="en-US" b="1" dirty="0" smtClean="0"/>
                        <a:t>P3</a:t>
                      </a:r>
                      <a:r>
                        <a:rPr lang="en-US" dirty="0" smtClean="0"/>
                        <a:t> </a:t>
                      </a:r>
                    </a:p>
                    <a:p>
                      <a:pPr algn="ctr"/>
                      <a:r>
                        <a:rPr lang="en-US" dirty="0" smtClean="0"/>
                        <a:t>Logical</a:t>
                      </a:r>
                      <a:r>
                        <a:rPr lang="en-US" baseline="0" dirty="0" smtClean="0"/>
                        <a:t> </a:t>
                      </a:r>
                      <a:r>
                        <a:rPr lang="en-US" dirty="0" smtClean="0"/>
                        <a:t>Subsystems</a:t>
                      </a:r>
                    </a:p>
                    <a:p>
                      <a:pPr algn="ctr"/>
                      <a:r>
                        <a:rPr lang="en-US" dirty="0" smtClean="0"/>
                        <a:t>Communication</a:t>
                      </a:r>
                      <a:endParaRPr lang="en-US" dirty="0"/>
                    </a:p>
                  </a:txBody>
                  <a:tcPr>
                    <a:lnT w="12700" cap="flat" cmpd="sng" algn="ctr">
                      <a:solidFill>
                        <a:schemeClr val="bg1"/>
                      </a:solidFill>
                      <a:prstDash val="sysDash"/>
                      <a:round/>
                      <a:headEnd type="none" w="med" len="med"/>
                      <a:tailEnd type="none" w="med" len="med"/>
                    </a:lnT>
                    <a:solidFill>
                      <a:schemeClr val="bg1">
                        <a:lumMod val="85000"/>
                      </a:schemeClr>
                    </a:solidFill>
                  </a:tcPr>
                </a:tc>
                <a:tc vMerge="1">
                  <a:txBody>
                    <a:bodyPr/>
                    <a:lstStyle/>
                    <a:p>
                      <a:pPr algn="ctr"/>
                      <a:endParaRPr lang="en-US" dirty="0"/>
                    </a:p>
                  </a:txBody>
                  <a:tcPr>
                    <a:lnT w="12700" cap="flat" cmpd="sng" algn="ctr">
                      <a:solidFill>
                        <a:schemeClr val="bg1"/>
                      </a:solidFill>
                      <a:prstDash val="sysDash"/>
                      <a:round/>
                      <a:headEnd type="none" w="med" len="med"/>
                      <a:tailEnd type="none" w="med" len="med"/>
                    </a:lnT>
                    <a:solidFill>
                      <a:schemeClr val="bg1">
                        <a:lumMod val="85000"/>
                      </a:schemeClr>
                    </a:solidFill>
                  </a:tcPr>
                </a:tc>
              </a:tr>
              <a:tr h="1084999">
                <a:tc vMerge="1">
                  <a:txBody>
                    <a:bodyPr/>
                    <a:lstStyle/>
                    <a:p>
                      <a:pPr algn="ctr"/>
                      <a:endParaRPr lang="en-US" dirty="0">
                        <a:solidFill>
                          <a:schemeClr val="bg1"/>
                        </a:solidFill>
                      </a:endParaRPr>
                    </a:p>
                  </a:txBody>
                  <a:tcPr anchor="ctr">
                    <a:solidFill>
                      <a:schemeClr val="accent2"/>
                    </a:solidFill>
                  </a:tcPr>
                </a:tc>
                <a:tc>
                  <a:txBody>
                    <a:bodyPr/>
                    <a:lstStyle/>
                    <a:p>
                      <a:pPr algn="ctr"/>
                      <a:r>
                        <a:rPr lang="en-US" dirty="0" smtClean="0">
                          <a:solidFill>
                            <a:schemeClr val="bg1"/>
                          </a:solidFill>
                        </a:rPr>
                        <a:t>Solution</a:t>
                      </a:r>
                      <a:endParaRPr lang="en-US" dirty="0">
                        <a:solidFill>
                          <a:schemeClr val="bg1"/>
                        </a:solidFill>
                      </a:endParaRPr>
                    </a:p>
                  </a:txBody>
                  <a:tcPr vert="vert270" anchor="ctr">
                    <a:solidFill>
                      <a:srgbClr val="203F7D"/>
                    </a:solidFill>
                  </a:tcPr>
                </a:tc>
                <a:tc>
                  <a:txBody>
                    <a:bodyPr/>
                    <a:lstStyle/>
                    <a:p>
                      <a:pPr algn="ctr"/>
                      <a:r>
                        <a:rPr lang="en-US" b="1" dirty="0" smtClean="0"/>
                        <a:t>S1</a:t>
                      </a:r>
                      <a:r>
                        <a:rPr lang="en-US" dirty="0" smtClean="0"/>
                        <a:t> Component Requirements</a:t>
                      </a:r>
                      <a:endParaRPr lang="en-US" dirty="0"/>
                    </a:p>
                  </a:txBody>
                  <a:tcPr/>
                </a:tc>
                <a:tc>
                  <a:txBody>
                    <a:bodyPr/>
                    <a:lstStyle/>
                    <a:p>
                      <a:pPr algn="ctr"/>
                      <a:r>
                        <a:rPr lang="en-US" b="1" dirty="0" smtClean="0"/>
                        <a:t>S2</a:t>
                      </a:r>
                      <a:r>
                        <a:rPr lang="en-US" dirty="0" smtClean="0"/>
                        <a:t> </a:t>
                      </a:r>
                    </a:p>
                    <a:p>
                      <a:pPr algn="ctr"/>
                      <a:r>
                        <a:rPr lang="en-US" dirty="0" smtClean="0"/>
                        <a:t>Component</a:t>
                      </a:r>
                      <a:r>
                        <a:rPr lang="en-US" baseline="0" dirty="0" smtClean="0"/>
                        <a:t> Behavior</a:t>
                      </a:r>
                      <a:endParaRPr lang="en-US" dirty="0"/>
                    </a:p>
                  </a:txBody>
                  <a:tcPr/>
                </a:tc>
                <a:tc>
                  <a:txBody>
                    <a:bodyPr/>
                    <a:lstStyle/>
                    <a:p>
                      <a:pPr algn="ctr"/>
                      <a:r>
                        <a:rPr lang="en-US" b="1" dirty="0" smtClean="0"/>
                        <a:t>S3 </a:t>
                      </a:r>
                    </a:p>
                    <a:p>
                      <a:pPr algn="ctr"/>
                      <a:r>
                        <a:rPr lang="en-US" dirty="0" smtClean="0"/>
                        <a:t>Component</a:t>
                      </a:r>
                    </a:p>
                    <a:p>
                      <a:pPr algn="ctr"/>
                      <a:r>
                        <a:rPr lang="en-US" dirty="0" smtClean="0"/>
                        <a:t>Structure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S4 </a:t>
                      </a:r>
                    </a:p>
                    <a:p>
                      <a:pPr marL="0" marR="0" indent="0" algn="ctr" defTabSz="914400" rtl="0" eaLnBrk="1" fontAlgn="auto" latinLnBrk="0" hangingPunct="1">
                        <a:lnSpc>
                          <a:spcPct val="100000"/>
                        </a:lnSpc>
                        <a:spcBef>
                          <a:spcPts val="0"/>
                        </a:spcBef>
                        <a:spcAft>
                          <a:spcPts val="0"/>
                        </a:spcAft>
                        <a:buClrTx/>
                        <a:buSzTx/>
                        <a:buFontTx/>
                        <a:buNone/>
                        <a:tabLst/>
                        <a:defRPr/>
                      </a:pPr>
                      <a:r>
                        <a:rPr lang="lt-LT" dirty="0" smtClean="0"/>
                        <a:t>Component Parameters</a:t>
                      </a:r>
                      <a:endParaRPr lang="en-US" dirty="0" smtClean="0"/>
                    </a:p>
                  </a:txBody>
                  <a:tcPr/>
                </a:tc>
              </a:tr>
            </a:tbl>
          </a:graphicData>
        </a:graphic>
      </p:graphicFrame>
      <p:sp>
        <p:nvSpPr>
          <p:cNvPr id="19" name="Rectangle 18"/>
          <p:cNvSpPr>
            <a:spLocks noChangeArrowheads="1"/>
          </p:cNvSpPr>
          <p:nvPr/>
        </p:nvSpPr>
        <p:spPr bwMode="auto">
          <a:xfrm>
            <a:off x="1331640" y="2636912"/>
            <a:ext cx="7632848" cy="2376264"/>
          </a:xfrm>
          <a:prstGeom prst="rect">
            <a:avLst/>
          </a:prstGeom>
          <a:solidFill>
            <a:srgbClr val="00B0F0">
              <a:alpha val="50195"/>
            </a:srgbClr>
          </a:solidFill>
          <a:ln w="9525">
            <a:noFill/>
            <a:round/>
            <a:headEnd/>
            <a:tailEnd/>
          </a:ln>
        </p:spPr>
        <p:txBody>
          <a:bodyP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eaLnBrk="1" hangingPunct="1">
              <a:spcBef>
                <a:spcPct val="0"/>
              </a:spcBef>
            </a:pPr>
            <a:endParaRPr lang="lt-LT" altLang="en-US" sz="1800" b="0">
              <a:solidFill>
                <a:srgbClr val="000000"/>
              </a:solidFill>
              <a:latin typeface="Arial" panose="020B0604020202020204" pitchFamily="34" charset="0"/>
            </a:endParaRPr>
          </a:p>
        </p:txBody>
      </p:sp>
      <p:sp>
        <p:nvSpPr>
          <p:cNvPr id="7" name="Rectangle 6"/>
          <p:cNvSpPr>
            <a:spLocks noChangeArrowheads="1"/>
          </p:cNvSpPr>
          <p:nvPr/>
        </p:nvSpPr>
        <p:spPr bwMode="auto">
          <a:xfrm>
            <a:off x="3352800" y="6642100"/>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0"/>
              </a:spcBef>
            </a:pPr>
            <a:r>
              <a:rPr lang="en-US" sz="800" dirty="0" smtClean="0">
                <a:solidFill>
                  <a:srgbClr val="969696"/>
                </a:solidFill>
                <a:ea typeface="ＭＳ Ｐゴシック" pitchFamily="34" charset="-128"/>
                <a:cs typeface="Times New Roman" pitchFamily="18" charset="0"/>
              </a:rPr>
              <a:t>© 2016 No Magic, Inc. Exclusively for No Magic Use</a:t>
            </a:r>
          </a:p>
        </p:txBody>
      </p:sp>
    </p:spTree>
    <p:extLst>
      <p:ext uri="{BB962C8B-B14F-4D97-AF65-F5344CB8AC3E}">
        <p14:creationId xmlns:p14="http://schemas.microsoft.com/office/powerpoint/2010/main" val="82024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marL="457200" indent="-457200"/>
            <a:r>
              <a:rPr lang="lt-LT" dirty="0"/>
              <a:t>Case </a:t>
            </a:r>
            <a:r>
              <a:rPr lang="lt-LT" dirty="0" smtClean="0"/>
              <a:t>Study of Hybrid Automobile</a:t>
            </a:r>
            <a:endParaRPr lang="lt-LT" dirty="0"/>
          </a:p>
        </p:txBody>
      </p:sp>
      <p:sp>
        <p:nvSpPr>
          <p:cNvPr id="2" name="Content Placeholder 1"/>
          <p:cNvSpPr>
            <a:spLocks noGrp="1"/>
          </p:cNvSpPr>
          <p:nvPr>
            <p:ph idx="1"/>
          </p:nvPr>
        </p:nvSpPr>
        <p:spPr/>
        <p:txBody>
          <a:bodyPr/>
          <a:lstStyle/>
          <a:p>
            <a:pPr marL="457200" indent="-457200">
              <a:spcAft>
                <a:spcPts val="600"/>
              </a:spcAft>
              <a:buFont typeface="Arial" panose="020B0604020202020204" pitchFamily="34" charset="0"/>
              <a:buChar char="•"/>
            </a:pPr>
            <a:r>
              <a:rPr lang="lt-LT" b="0" dirty="0" smtClean="0"/>
              <a:t>The </a:t>
            </a:r>
            <a:r>
              <a:rPr lang="lt-LT" dirty="0" smtClean="0">
                <a:solidFill>
                  <a:srgbClr val="00B0F0"/>
                </a:solidFill>
              </a:rPr>
              <a:t>Hybrid Automobile </a:t>
            </a:r>
            <a:r>
              <a:rPr lang="en-US" b="0" dirty="0" smtClean="0"/>
              <a:t>case </a:t>
            </a:r>
            <a:r>
              <a:rPr lang="en-US" b="0" dirty="0"/>
              <a:t>study follows the </a:t>
            </a:r>
            <a:r>
              <a:rPr lang="lt-LT" dirty="0" smtClean="0"/>
              <a:t>Magic</a:t>
            </a:r>
            <a:r>
              <a:rPr lang="en-US" dirty="0" smtClean="0"/>
              <a:t>Grid </a:t>
            </a:r>
            <a:r>
              <a:rPr lang="en-US" b="0" dirty="0"/>
              <a:t>approach </a:t>
            </a:r>
            <a:r>
              <a:rPr lang="en-US" b="0" dirty="0" smtClean="0"/>
              <a:t>to </a:t>
            </a:r>
            <a:r>
              <a:rPr lang="en-US" b="0" dirty="0"/>
              <a:t>describe the concept and problem of a hybrid plug-in gas/electric powered </a:t>
            </a:r>
            <a:r>
              <a:rPr lang="en-US" b="0" dirty="0" smtClean="0"/>
              <a:t>vehicle </a:t>
            </a:r>
            <a:endParaRPr lang="lt-LT" b="0" dirty="0" smtClean="0"/>
          </a:p>
          <a:p>
            <a:pPr marL="457200" indent="-457200">
              <a:spcAft>
                <a:spcPts val="600"/>
              </a:spcAft>
              <a:buFont typeface="Arial" panose="020B0604020202020204" pitchFamily="34" charset="0"/>
              <a:buChar char="•"/>
            </a:pPr>
            <a:r>
              <a:rPr lang="en-US" b="0" dirty="0" smtClean="0"/>
              <a:t>The </a:t>
            </a:r>
            <a:r>
              <a:rPr lang="en-US" b="0" dirty="0"/>
              <a:t>model of the case study is based on </a:t>
            </a:r>
            <a:r>
              <a:rPr lang="en-US" dirty="0">
                <a:solidFill>
                  <a:srgbClr val="92D050"/>
                </a:solidFill>
              </a:rPr>
              <a:t>SysML </a:t>
            </a:r>
            <a:r>
              <a:rPr lang="en-US" dirty="0" smtClean="0">
                <a:solidFill>
                  <a:srgbClr val="92D050"/>
                </a:solidFill>
              </a:rPr>
              <a:t>1.4 </a:t>
            </a:r>
            <a:r>
              <a:rPr lang="en-US" b="0" dirty="0"/>
              <a:t>and created with </a:t>
            </a:r>
            <a:r>
              <a:rPr lang="en-US" dirty="0">
                <a:solidFill>
                  <a:srgbClr val="92D050"/>
                </a:solidFill>
              </a:rPr>
              <a:t>MagicDraw</a:t>
            </a:r>
            <a:r>
              <a:rPr lang="en-US" b="0" dirty="0">
                <a:solidFill>
                  <a:srgbClr val="92D050"/>
                </a:solidFill>
              </a:rPr>
              <a:t> </a:t>
            </a:r>
            <a:r>
              <a:rPr lang="en-US" b="0" dirty="0"/>
              <a:t>CASE </a:t>
            </a:r>
            <a:r>
              <a:rPr lang="en-US" b="0" dirty="0" smtClean="0"/>
              <a:t>tool</a:t>
            </a:r>
            <a:endParaRPr lang="lt-LT" b="0" dirty="0"/>
          </a:p>
        </p:txBody>
      </p:sp>
      <p:sp>
        <p:nvSpPr>
          <p:cNvPr id="100355" name="Slide Number Placeholder 4"/>
          <p:cNvSpPr>
            <a:spLocks noGrp="1"/>
          </p:cNvSpPr>
          <p:nvPr>
            <p:ph type="sldNum" sz="quarter" idx="4"/>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eaLnBrk="1" hangingPunct="1">
              <a:spcBef>
                <a:spcPct val="0"/>
              </a:spcBef>
            </a:pPr>
            <a:fld id="{E739D4C2-4BD9-4F80-8B01-837941CB8CBB}" type="slidenum">
              <a:rPr lang="lt-LT" altLang="en-US" sz="1600" b="0" smtClean="0">
                <a:solidFill>
                  <a:schemeClr val="bg1"/>
                </a:solidFill>
                <a:latin typeface="Arial" panose="020B0604020202020204" pitchFamily="34" charset="0"/>
              </a:rPr>
              <a:pPr eaLnBrk="1" hangingPunct="1">
                <a:spcBef>
                  <a:spcPct val="0"/>
                </a:spcBef>
              </a:pPr>
              <a:t>12</a:t>
            </a:fld>
            <a:endParaRPr lang="lt-LT" altLang="en-US" sz="1600" b="0" smtClean="0">
              <a:solidFill>
                <a:schemeClr val="bg1"/>
              </a:solidFill>
              <a:latin typeface="Arial" panose="020B0604020202020204" pitchFamily="34" charset="0"/>
            </a:endParaRPr>
          </a:p>
        </p:txBody>
      </p:sp>
      <p:sp>
        <p:nvSpPr>
          <p:cNvPr id="100356"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lgn="ctr" eaLnBrk="1" hangingPunct="1">
              <a:spcBef>
                <a:spcPct val="0"/>
              </a:spcBef>
            </a:pPr>
            <a:fld id="{BBC4E345-0378-4A85-B51B-DC8F50A562A9}" type="slidenum">
              <a:rPr lang="de-CH" altLang="en-US" sz="2000" b="0">
                <a:solidFill>
                  <a:srgbClr val="002060"/>
                </a:solidFill>
                <a:latin typeface="Arial" panose="020B0604020202020204" pitchFamily="34" charset="0"/>
                <a:cs typeface="Times New Roman" panose="02020603050405020304" pitchFamily="18" charset="0"/>
              </a:rPr>
              <a:pPr algn="ctr" eaLnBrk="1" hangingPunct="1">
                <a:spcBef>
                  <a:spcPct val="0"/>
                </a:spcBef>
              </a:pPr>
              <a:t>12</a:t>
            </a:fld>
            <a:endParaRPr lang="de-CH" altLang="en-US" sz="2000" b="0" dirty="0">
              <a:solidFill>
                <a:srgbClr val="002060"/>
              </a:solidFill>
              <a:latin typeface="Arial" panose="020B0604020202020204" pitchFamily="34" charset="0"/>
              <a:cs typeface="Times New Roman" panose="02020603050405020304" pitchFamily="18" charset="0"/>
            </a:endParaRPr>
          </a:p>
        </p:txBody>
      </p:sp>
      <p:pic>
        <p:nvPicPr>
          <p:cNvPr id="2050" name="Picture 2" descr="\\stor1.lt.nomagic.com\Public\_Marketing\Logos\MagicDraw\MD_logo_without_tag_b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4225627"/>
            <a:ext cx="2915816" cy="5663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roth-soft.de/wp-content/uploads/2015/07/sysml_logo_248x14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221137"/>
            <a:ext cx="1622613" cy="94870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t1-cms-2.images.toyota-europe.com/toyotaone/gben/toyota-environment-2015-what-is-plugin-article-image-01_tcm-3060-35949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937595"/>
            <a:ext cx="5429250" cy="23717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a:off x="3352800" y="6642100"/>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0"/>
              </a:spcBef>
            </a:pPr>
            <a:r>
              <a:rPr lang="en-US" sz="800" dirty="0" smtClean="0">
                <a:solidFill>
                  <a:srgbClr val="969696"/>
                </a:solidFill>
                <a:ea typeface="ＭＳ Ｐゴシック" pitchFamily="34" charset="-128"/>
                <a:cs typeface="Times New Roman" pitchFamily="18" charset="0"/>
              </a:rPr>
              <a:t>© 2016 No Magic, Inc. Exclusively for No Magic Use</a:t>
            </a:r>
          </a:p>
        </p:txBody>
      </p:sp>
    </p:spTree>
    <p:extLst>
      <p:ext uri="{BB962C8B-B14F-4D97-AF65-F5344CB8AC3E}">
        <p14:creationId xmlns:p14="http://schemas.microsoft.com/office/powerpoint/2010/main" val="1551040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4625" y="71438"/>
            <a:ext cx="7897813" cy="857250"/>
          </a:xfrm>
        </p:spPr>
        <p:txBody>
          <a:bodyPr/>
          <a:lstStyle/>
          <a:p>
            <a:pPr eaLnBrk="1" hangingPunct="1"/>
            <a:r>
              <a:rPr lang="lt-LT" altLang="en-US" dirty="0" smtClean="0">
                <a:ea typeface="ＭＳ Ｐゴシック" panose="020B0600070205080204" pitchFamily="34" charset="-128"/>
              </a:rPr>
              <a:t>Stakeholder Needs</a:t>
            </a:r>
            <a:endParaRPr lang="th-TH" altLang="en-US" dirty="0" smtClean="0">
              <a:ea typeface="ＭＳ Ｐゴシック" panose="020B0600070205080204" pitchFamily="34" charset="-128"/>
            </a:endParaRPr>
          </a:p>
        </p:txBody>
      </p:sp>
      <p:sp>
        <p:nvSpPr>
          <p:cNvPr id="60419" name="Slide Number Placeholder 4"/>
          <p:cNvSpPr>
            <a:spLocks noGrp="1"/>
          </p:cNvSpPr>
          <p:nvPr>
            <p:ph type="sldNum" sz="quarter" idx="4294967295"/>
          </p:nvPr>
        </p:nvSpPr>
        <p:spPr bwMode="auto">
          <a:xfrm>
            <a:off x="3714750" y="6429375"/>
            <a:ext cx="1571625" cy="357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spcBef>
                <a:spcPct val="0"/>
              </a:spcBef>
            </a:pPr>
            <a:fld id="{5FDD75FA-BF46-4D66-A76B-149747E3651C}" type="slidenum">
              <a:rPr lang="lt-LT" altLang="en-US" sz="1600" b="0" smtClean="0">
                <a:solidFill>
                  <a:srgbClr val="FFFFFF"/>
                </a:solidFill>
                <a:latin typeface="Arial" panose="020B0604020202020204" pitchFamily="34" charset="0"/>
              </a:rPr>
              <a:pPr>
                <a:spcBef>
                  <a:spcPct val="0"/>
                </a:spcBef>
              </a:pPr>
              <a:t>13</a:t>
            </a:fld>
            <a:endParaRPr lang="lt-LT" altLang="en-US" sz="1600" b="0" smtClean="0">
              <a:solidFill>
                <a:srgbClr val="FFFFFF"/>
              </a:solidFill>
              <a:latin typeface="Arial" panose="020B0604020202020204" pitchFamily="34" charset="0"/>
            </a:endParaRPr>
          </a:p>
        </p:txBody>
      </p:sp>
      <p:sp>
        <p:nvSpPr>
          <p:cNvPr id="60420"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lgn="ctr">
              <a:spcBef>
                <a:spcPct val="0"/>
              </a:spcBef>
            </a:pPr>
            <a:fld id="{EEB047A4-B4FA-49AC-8DA6-AF0E6AB8C069}" type="slidenum">
              <a:rPr lang="de-CH" altLang="en-US" sz="2000" b="0">
                <a:solidFill>
                  <a:srgbClr val="002060"/>
                </a:solidFill>
                <a:latin typeface="Arial" panose="020B0604020202020204" pitchFamily="34" charset="0"/>
                <a:cs typeface="Times New Roman" pitchFamily="18" charset="0"/>
              </a:rPr>
              <a:pPr algn="ctr">
                <a:spcBef>
                  <a:spcPct val="0"/>
                </a:spcBef>
              </a:pPr>
              <a:t>13</a:t>
            </a:fld>
            <a:endParaRPr lang="de-CH" altLang="en-US" sz="2000" b="0">
              <a:solidFill>
                <a:srgbClr val="002060"/>
              </a:solidFill>
              <a:latin typeface="Arial" panose="020B0604020202020204" pitchFamily="34"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05329031"/>
              </p:ext>
            </p:extLst>
          </p:nvPr>
        </p:nvGraphicFramePr>
        <p:xfrm>
          <a:off x="174625" y="1196752"/>
          <a:ext cx="8789861" cy="4863966"/>
        </p:xfrm>
        <a:graphic>
          <a:graphicData uri="http://schemas.openxmlformats.org/drawingml/2006/table">
            <a:tbl>
              <a:tblPr firstRow="1" bandRow="1">
                <a:tableStyleId>{93296810-A885-4BE3-A3E7-6D5BEEA58F35}</a:tableStyleId>
              </a:tblPr>
              <a:tblGrid>
                <a:gridCol w="544947"/>
                <a:gridCol w="648072"/>
                <a:gridCol w="1692188"/>
                <a:gridCol w="1944216"/>
                <a:gridCol w="2052226"/>
                <a:gridCol w="1908212"/>
              </a:tblGrid>
              <a:tr h="751151">
                <a:tc>
                  <a:txBody>
                    <a:bodyPr/>
                    <a:lstStyle/>
                    <a:p>
                      <a:pPr algn="ctr"/>
                      <a:endParaRPr lang="en-US" dirty="0"/>
                    </a:p>
                  </a:txBody>
                  <a:tcPr anchor="ctr">
                    <a:solidFill>
                      <a:srgbClr val="003366"/>
                    </a:solidFill>
                  </a:tcPr>
                </a:tc>
                <a:tc gridSpan="5">
                  <a:txBody>
                    <a:bodyPr/>
                    <a:lstStyle/>
                    <a:p>
                      <a:pPr algn="ctr"/>
                      <a:r>
                        <a:rPr lang="en-US" dirty="0" smtClean="0"/>
                        <a:t>Pillar</a:t>
                      </a:r>
                      <a:endParaRPr lang="en-US" dirty="0"/>
                    </a:p>
                  </a:txBody>
                  <a:tcPr anchor="ctr">
                    <a:solidFill>
                      <a:srgbClr val="003366"/>
                    </a:solidFill>
                  </a:tcPr>
                </a:tc>
                <a:tc hMerge="1">
                  <a:txBody>
                    <a:bodyPr/>
                    <a:lstStyle/>
                    <a:p>
                      <a:endParaRPr lang="en-US" dirty="0"/>
                    </a:p>
                  </a:txBody>
                  <a:tcPr anchor="ctr"/>
                </a:tc>
                <a:tc hMerge="1">
                  <a:txBody>
                    <a:bodyPr/>
                    <a:lstStyle/>
                    <a:p>
                      <a:endParaRPr lang="en-US" dirty="0"/>
                    </a:p>
                  </a:txBody>
                  <a:tcPr anchor="ctr"/>
                </a:tc>
                <a:tc hMerge="1">
                  <a:txBody>
                    <a:bodyPr/>
                    <a:lstStyle/>
                    <a:p>
                      <a:endParaRPr lang="en-US" dirty="0"/>
                    </a:p>
                  </a:txBody>
                  <a:tcPr anchor="ctr"/>
                </a:tc>
                <a:tc hMerge="1">
                  <a:txBody>
                    <a:bodyPr/>
                    <a:lstStyle/>
                    <a:p>
                      <a:pPr algn="ctr"/>
                      <a:endParaRPr lang="en-US" dirty="0"/>
                    </a:p>
                  </a:txBody>
                  <a:tcPr anchor="ctr"/>
                </a:tc>
              </a:tr>
              <a:tr h="717768">
                <a:tc rowSpan="4">
                  <a:txBody>
                    <a:bodyPr/>
                    <a:lstStyle/>
                    <a:p>
                      <a:pPr algn="ctr"/>
                      <a:r>
                        <a:rPr lang="en-US" dirty="0" smtClean="0">
                          <a:solidFill>
                            <a:schemeClr val="bg1"/>
                          </a:solidFill>
                        </a:rPr>
                        <a:t>Layer</a:t>
                      </a:r>
                      <a:r>
                        <a:rPr lang="en-US" baseline="0" dirty="0" smtClean="0">
                          <a:solidFill>
                            <a:schemeClr val="bg1"/>
                          </a:solidFill>
                        </a:rPr>
                        <a:t> of Abstraction</a:t>
                      </a:r>
                      <a:endParaRPr lang="en-US" dirty="0">
                        <a:solidFill>
                          <a:schemeClr val="bg1"/>
                        </a:solidFill>
                      </a:endParaRPr>
                    </a:p>
                  </a:txBody>
                  <a:tcPr vert="vert270" anchor="ctr">
                    <a:solidFill>
                      <a:srgbClr val="003366"/>
                    </a:solidFill>
                  </a:tcPr>
                </a:tc>
                <a:tc>
                  <a:txBody>
                    <a:bodyPr/>
                    <a:lstStyle/>
                    <a:p>
                      <a:r>
                        <a:rPr lang="en-US" dirty="0" smtClean="0">
                          <a:solidFill>
                            <a:schemeClr val="bg1"/>
                          </a:solidFill>
                        </a:rPr>
                        <a:t> </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Requirements</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Behavior</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Structure</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Parametrics</a:t>
                      </a:r>
                      <a:endParaRPr lang="en-US" dirty="0">
                        <a:solidFill>
                          <a:schemeClr val="bg1"/>
                        </a:solidFill>
                      </a:endParaRPr>
                    </a:p>
                  </a:txBody>
                  <a:tcPr anchor="ctr">
                    <a:solidFill>
                      <a:srgbClr val="203F7D"/>
                    </a:solidFill>
                  </a:tcPr>
                </a:tc>
              </a:tr>
              <a:tr h="1121328">
                <a:tc vMerge="1">
                  <a:txBody>
                    <a:bodyPr/>
                    <a:lstStyle/>
                    <a:p>
                      <a:pPr algn="ctr"/>
                      <a:endParaRPr lang="en-US" dirty="0">
                        <a:solidFill>
                          <a:schemeClr val="bg1"/>
                        </a:solidFill>
                      </a:endParaRPr>
                    </a:p>
                  </a:txBody>
                  <a:tcPr anchor="ctr">
                    <a:solidFill>
                      <a:schemeClr val="accent2"/>
                    </a:solidFill>
                  </a:tcPr>
                </a:tc>
                <a:tc>
                  <a:txBody>
                    <a:bodyPr/>
                    <a:lstStyle/>
                    <a:p>
                      <a:pPr algn="ctr"/>
                      <a:r>
                        <a:rPr lang="en-US" dirty="0" smtClean="0">
                          <a:solidFill>
                            <a:schemeClr val="bg1"/>
                          </a:solidFill>
                        </a:rPr>
                        <a:t>Concept</a:t>
                      </a:r>
                      <a:endParaRPr lang="en-US" dirty="0">
                        <a:solidFill>
                          <a:schemeClr val="bg1"/>
                        </a:solidFill>
                      </a:endParaRPr>
                    </a:p>
                  </a:txBody>
                  <a:tcPr vert="vert270" anchor="ctr">
                    <a:lnB w="12700" cap="flat" cmpd="sng" algn="ctr">
                      <a:solidFill>
                        <a:schemeClr val="bg1"/>
                      </a:solidFill>
                      <a:prstDash val="sysDash"/>
                      <a:round/>
                      <a:headEnd type="none" w="med" len="med"/>
                      <a:tailEnd type="none" w="med" len="med"/>
                    </a:lnB>
                    <a:solidFill>
                      <a:srgbClr val="203F7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C1</a:t>
                      </a:r>
                    </a:p>
                    <a:p>
                      <a:pPr marL="0" marR="0" indent="0" algn="ctr" defTabSz="914400" rtl="0" eaLnBrk="1" fontAlgn="auto" latinLnBrk="0" hangingPunct="1">
                        <a:lnSpc>
                          <a:spcPct val="100000"/>
                        </a:lnSpc>
                        <a:spcBef>
                          <a:spcPts val="0"/>
                        </a:spcBef>
                        <a:spcAft>
                          <a:spcPts val="0"/>
                        </a:spcAft>
                        <a:buClrTx/>
                        <a:buSzTx/>
                        <a:buFontTx/>
                        <a:buNone/>
                        <a:tabLst/>
                        <a:defRPr/>
                      </a:pPr>
                      <a:r>
                        <a:rPr lang="lt-LT" b="0" dirty="0" smtClean="0"/>
                        <a:t>Stakeholder</a:t>
                      </a:r>
                    </a:p>
                    <a:p>
                      <a:pPr marL="0" marR="0" indent="0" algn="ctr" defTabSz="914400" rtl="0" eaLnBrk="1" fontAlgn="auto" latinLnBrk="0" hangingPunct="1">
                        <a:lnSpc>
                          <a:spcPct val="100000"/>
                        </a:lnSpc>
                        <a:spcBef>
                          <a:spcPts val="0"/>
                        </a:spcBef>
                        <a:spcAft>
                          <a:spcPts val="0"/>
                        </a:spcAft>
                        <a:buClrTx/>
                        <a:buSzTx/>
                        <a:buFontTx/>
                        <a:buNone/>
                        <a:tabLst/>
                        <a:defRPr/>
                      </a:pPr>
                      <a:r>
                        <a:rPr lang="lt-LT" b="0" dirty="0" smtClean="0"/>
                        <a:t>Needs</a:t>
                      </a:r>
                      <a:endParaRPr lang="en-US" b="0" dirty="0" smtClean="0"/>
                    </a:p>
                  </a:txBody>
                  <a:tcPr>
                    <a:lnB w="12700" cap="flat" cmpd="sng" algn="ctr">
                      <a:solidFill>
                        <a:schemeClr val="bg1"/>
                      </a:solidFill>
                      <a:prstDash val="sysDash"/>
                      <a:round/>
                      <a:headEnd type="none" w="med" len="med"/>
                      <a:tailEnd type="none" w="med" len="med"/>
                    </a:lnB>
                    <a:solidFill>
                      <a:schemeClr val="bg1">
                        <a:lumMod val="85000"/>
                      </a:schemeClr>
                    </a:solidFill>
                  </a:tcPr>
                </a:tc>
                <a:tc>
                  <a:txBody>
                    <a:bodyPr/>
                    <a:lstStyle/>
                    <a:p>
                      <a:pPr algn="ctr"/>
                      <a:r>
                        <a:rPr lang="en-US" b="1" dirty="0" smtClean="0"/>
                        <a:t>C2</a:t>
                      </a:r>
                    </a:p>
                    <a:p>
                      <a:pPr algn="ctr"/>
                      <a:r>
                        <a:rPr lang="en-US" dirty="0" smtClean="0"/>
                        <a:t>Use Cases</a:t>
                      </a:r>
                      <a:endParaRPr lang="en-US" dirty="0"/>
                    </a:p>
                  </a:txBody>
                  <a:tcPr>
                    <a:lnB w="12700" cap="flat" cmpd="sng" algn="ctr">
                      <a:solidFill>
                        <a:schemeClr val="bg1"/>
                      </a:solidFill>
                      <a:prstDash val="sysDash"/>
                      <a:round/>
                      <a:headEnd type="none" w="med" len="med"/>
                      <a:tailEnd type="none" w="med" len="med"/>
                    </a:lnB>
                    <a:solidFill>
                      <a:schemeClr val="bg1">
                        <a:lumMod val="85000"/>
                      </a:schemeClr>
                    </a:solidFill>
                  </a:tcPr>
                </a:tc>
                <a:tc>
                  <a:txBody>
                    <a:bodyPr/>
                    <a:lstStyle/>
                    <a:p>
                      <a:pPr algn="ctr"/>
                      <a:r>
                        <a:rPr lang="en-US" b="1" dirty="0" smtClean="0"/>
                        <a:t>C3</a:t>
                      </a:r>
                      <a:r>
                        <a:rPr lang="en-US" dirty="0" smtClean="0"/>
                        <a:t> </a:t>
                      </a:r>
                    </a:p>
                    <a:p>
                      <a:pPr algn="ctr"/>
                      <a:r>
                        <a:rPr lang="en-US" dirty="0" smtClean="0"/>
                        <a:t>System Context</a:t>
                      </a:r>
                      <a:endParaRPr lang="en-US" dirty="0"/>
                    </a:p>
                  </a:txBody>
                  <a:tcPr>
                    <a:lnB w="12700" cap="flat" cmpd="sng" algn="ctr">
                      <a:solidFill>
                        <a:schemeClr val="bg1"/>
                      </a:solidFill>
                      <a:prstDash val="sysDash"/>
                      <a:round/>
                      <a:headEnd type="none" w="med" len="med"/>
                      <a:tailEnd type="none" w="med" len="med"/>
                    </a:lnB>
                    <a:solidFill>
                      <a:schemeClr val="bg1">
                        <a:lumMod val="85000"/>
                      </a:schemeClr>
                    </a:solidFill>
                  </a:tcPr>
                </a:tc>
                <a:tc rowSpan="2">
                  <a:txBody>
                    <a:bodyPr/>
                    <a:lstStyle/>
                    <a:p>
                      <a:pPr algn="ctr"/>
                      <a:r>
                        <a:rPr lang="en-US" b="1" dirty="0" smtClean="0"/>
                        <a:t>C4</a:t>
                      </a:r>
                      <a:r>
                        <a:rPr lang="lt-LT" b="1" dirty="0" smtClean="0"/>
                        <a:t>-P4</a:t>
                      </a:r>
                      <a:r>
                        <a:rPr lang="en-US" dirty="0" smtClean="0"/>
                        <a:t> Measurement</a:t>
                      </a:r>
                      <a:r>
                        <a:rPr lang="en-US" baseline="0" dirty="0" smtClean="0"/>
                        <a:t>s of Effectiveness</a:t>
                      </a:r>
                      <a:endParaRPr lang="en-US" dirty="0"/>
                    </a:p>
                  </a:txBody>
                  <a:tcPr anchor="ctr">
                    <a:solidFill>
                      <a:schemeClr val="bg1">
                        <a:lumMod val="85000"/>
                      </a:schemeClr>
                    </a:solidFill>
                  </a:tcPr>
                </a:tc>
              </a:tr>
              <a:tr h="1022892">
                <a:tc vMerge="1">
                  <a:txBody>
                    <a:bodyPr/>
                    <a:lstStyle/>
                    <a:p>
                      <a:pPr algn="ctr"/>
                      <a:endParaRPr lang="en-US" dirty="0">
                        <a:solidFill>
                          <a:schemeClr val="bg1"/>
                        </a:solidFill>
                      </a:endParaRPr>
                    </a:p>
                  </a:txBody>
                  <a:tcPr anchor="ctr">
                    <a:solidFill>
                      <a:schemeClr val="accent2"/>
                    </a:solidFill>
                  </a:tcPr>
                </a:tc>
                <a:tc>
                  <a:txBody>
                    <a:bodyPr/>
                    <a:lstStyle/>
                    <a:p>
                      <a:pPr algn="ctr"/>
                      <a:r>
                        <a:rPr lang="en-US" dirty="0" smtClean="0">
                          <a:solidFill>
                            <a:schemeClr val="bg1"/>
                          </a:solidFill>
                        </a:rPr>
                        <a:t>Problem</a:t>
                      </a:r>
                      <a:endParaRPr lang="en-US" dirty="0">
                        <a:solidFill>
                          <a:schemeClr val="bg1"/>
                        </a:solidFill>
                      </a:endParaRPr>
                    </a:p>
                  </a:txBody>
                  <a:tcPr vert="vert270" anchor="ctr">
                    <a:lnT w="12700" cap="flat" cmpd="sng" algn="ctr">
                      <a:solidFill>
                        <a:schemeClr val="bg1"/>
                      </a:solidFill>
                      <a:prstDash val="sysDash"/>
                      <a:round/>
                      <a:headEnd type="none" w="med" len="med"/>
                      <a:tailEnd type="none" w="med" len="med"/>
                    </a:lnT>
                    <a:solidFill>
                      <a:srgbClr val="203F7D"/>
                    </a:solidFill>
                  </a:tcPr>
                </a:tc>
                <a:tc>
                  <a:txBody>
                    <a:bodyPr/>
                    <a:lstStyle/>
                    <a:p>
                      <a:pPr algn="ctr"/>
                      <a:r>
                        <a:rPr lang="en-US" b="1" dirty="0" smtClean="0"/>
                        <a:t>P1</a:t>
                      </a:r>
                      <a:r>
                        <a:rPr lang="en-US"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t>System Requirements </a:t>
                      </a:r>
                    </a:p>
                  </a:txBody>
                  <a:tcPr>
                    <a:lnT w="12700" cap="flat" cmpd="sng" algn="ctr">
                      <a:solidFill>
                        <a:schemeClr val="bg1"/>
                      </a:solidFill>
                      <a:prstDash val="sysDash"/>
                      <a:round/>
                      <a:headEnd type="none" w="med" len="med"/>
                      <a:tailEnd type="none" w="med" len="med"/>
                    </a:lnT>
                    <a:solidFill>
                      <a:schemeClr val="bg1">
                        <a:lumMod val="85000"/>
                      </a:schemeClr>
                    </a:solidFill>
                  </a:tcPr>
                </a:tc>
                <a:tc>
                  <a:txBody>
                    <a:bodyPr/>
                    <a:lstStyle/>
                    <a:p>
                      <a:pPr algn="ctr"/>
                      <a:r>
                        <a:rPr lang="en-US" b="1" dirty="0" smtClean="0"/>
                        <a:t>P2 </a:t>
                      </a:r>
                    </a:p>
                    <a:p>
                      <a:pPr algn="ctr"/>
                      <a:r>
                        <a:rPr lang="en-US" dirty="0" smtClean="0"/>
                        <a:t>Function</a:t>
                      </a:r>
                      <a:r>
                        <a:rPr lang="en-US" baseline="0" dirty="0" smtClean="0"/>
                        <a:t>al Analysis</a:t>
                      </a:r>
                      <a:endParaRPr lang="en-US" dirty="0" smtClean="0"/>
                    </a:p>
                  </a:txBody>
                  <a:tcPr>
                    <a:lnT w="12700" cap="flat" cmpd="sng" algn="ctr">
                      <a:solidFill>
                        <a:schemeClr val="bg1"/>
                      </a:solidFill>
                      <a:prstDash val="sysDash"/>
                      <a:round/>
                      <a:headEnd type="none" w="med" len="med"/>
                      <a:tailEnd type="none" w="med" len="med"/>
                    </a:lnT>
                    <a:solidFill>
                      <a:schemeClr val="bg1">
                        <a:lumMod val="85000"/>
                      </a:schemeClr>
                    </a:solidFill>
                  </a:tcPr>
                </a:tc>
                <a:tc>
                  <a:txBody>
                    <a:bodyPr/>
                    <a:lstStyle/>
                    <a:p>
                      <a:pPr algn="ctr"/>
                      <a:r>
                        <a:rPr lang="en-US" b="1" dirty="0" smtClean="0"/>
                        <a:t>P3</a:t>
                      </a:r>
                      <a:r>
                        <a:rPr lang="en-US" dirty="0" smtClean="0"/>
                        <a:t> </a:t>
                      </a:r>
                    </a:p>
                    <a:p>
                      <a:pPr algn="ctr"/>
                      <a:r>
                        <a:rPr lang="en-US" dirty="0" smtClean="0"/>
                        <a:t>Logical</a:t>
                      </a:r>
                      <a:r>
                        <a:rPr lang="en-US" baseline="0" dirty="0" smtClean="0"/>
                        <a:t> </a:t>
                      </a:r>
                      <a:r>
                        <a:rPr lang="en-US" dirty="0" smtClean="0"/>
                        <a:t>Subsystems</a:t>
                      </a:r>
                    </a:p>
                    <a:p>
                      <a:pPr algn="ctr"/>
                      <a:r>
                        <a:rPr lang="en-US" dirty="0" smtClean="0"/>
                        <a:t>Communication</a:t>
                      </a:r>
                      <a:endParaRPr lang="en-US" dirty="0"/>
                    </a:p>
                  </a:txBody>
                  <a:tcPr>
                    <a:lnT w="12700" cap="flat" cmpd="sng" algn="ctr">
                      <a:solidFill>
                        <a:schemeClr val="bg1"/>
                      </a:solidFill>
                      <a:prstDash val="sysDash"/>
                      <a:round/>
                      <a:headEnd type="none" w="med" len="med"/>
                      <a:tailEnd type="none" w="med" len="med"/>
                    </a:lnT>
                    <a:solidFill>
                      <a:schemeClr val="bg1">
                        <a:lumMod val="85000"/>
                      </a:schemeClr>
                    </a:solidFill>
                  </a:tcPr>
                </a:tc>
                <a:tc vMerge="1">
                  <a:txBody>
                    <a:bodyPr/>
                    <a:lstStyle/>
                    <a:p>
                      <a:pPr algn="ctr"/>
                      <a:endParaRPr lang="en-US" dirty="0"/>
                    </a:p>
                  </a:txBody>
                  <a:tcPr>
                    <a:lnT w="12700" cap="flat" cmpd="sng" algn="ctr">
                      <a:solidFill>
                        <a:schemeClr val="bg1"/>
                      </a:solidFill>
                      <a:prstDash val="sysDash"/>
                      <a:round/>
                      <a:headEnd type="none" w="med" len="med"/>
                      <a:tailEnd type="none" w="med" len="med"/>
                    </a:lnT>
                    <a:solidFill>
                      <a:schemeClr val="bg1">
                        <a:lumMod val="85000"/>
                      </a:schemeClr>
                    </a:solidFill>
                  </a:tcPr>
                </a:tc>
              </a:tr>
              <a:tr h="1084999">
                <a:tc vMerge="1">
                  <a:txBody>
                    <a:bodyPr/>
                    <a:lstStyle/>
                    <a:p>
                      <a:pPr algn="ctr"/>
                      <a:endParaRPr lang="en-US" dirty="0">
                        <a:solidFill>
                          <a:schemeClr val="bg1"/>
                        </a:solidFill>
                      </a:endParaRPr>
                    </a:p>
                  </a:txBody>
                  <a:tcPr anchor="ctr">
                    <a:solidFill>
                      <a:schemeClr val="accent2"/>
                    </a:solidFill>
                  </a:tcPr>
                </a:tc>
                <a:tc>
                  <a:txBody>
                    <a:bodyPr/>
                    <a:lstStyle/>
                    <a:p>
                      <a:pPr algn="ctr"/>
                      <a:r>
                        <a:rPr lang="en-US" dirty="0" smtClean="0">
                          <a:solidFill>
                            <a:schemeClr val="bg1"/>
                          </a:solidFill>
                        </a:rPr>
                        <a:t>Solution</a:t>
                      </a:r>
                      <a:endParaRPr lang="en-US" dirty="0">
                        <a:solidFill>
                          <a:schemeClr val="bg1"/>
                        </a:solidFill>
                      </a:endParaRPr>
                    </a:p>
                  </a:txBody>
                  <a:tcPr vert="vert270" anchor="ctr">
                    <a:solidFill>
                      <a:srgbClr val="203F7D"/>
                    </a:solidFill>
                  </a:tcPr>
                </a:tc>
                <a:tc>
                  <a:txBody>
                    <a:bodyPr/>
                    <a:lstStyle/>
                    <a:p>
                      <a:pPr algn="ctr"/>
                      <a:r>
                        <a:rPr lang="en-US" b="1" dirty="0" smtClean="0"/>
                        <a:t>S1</a:t>
                      </a:r>
                      <a:r>
                        <a:rPr lang="en-US" dirty="0" smtClean="0"/>
                        <a:t> Component Requirements</a:t>
                      </a:r>
                      <a:endParaRPr lang="en-US" dirty="0"/>
                    </a:p>
                  </a:txBody>
                  <a:tcPr/>
                </a:tc>
                <a:tc>
                  <a:txBody>
                    <a:bodyPr/>
                    <a:lstStyle/>
                    <a:p>
                      <a:pPr algn="ctr"/>
                      <a:r>
                        <a:rPr lang="en-US" b="1" dirty="0" smtClean="0"/>
                        <a:t>S2</a:t>
                      </a:r>
                      <a:r>
                        <a:rPr lang="en-US" dirty="0" smtClean="0"/>
                        <a:t> </a:t>
                      </a:r>
                    </a:p>
                    <a:p>
                      <a:pPr algn="ctr"/>
                      <a:r>
                        <a:rPr lang="en-US" dirty="0" smtClean="0"/>
                        <a:t>Component</a:t>
                      </a:r>
                      <a:r>
                        <a:rPr lang="en-US" baseline="0" dirty="0" smtClean="0"/>
                        <a:t> Behavior</a:t>
                      </a:r>
                      <a:endParaRPr lang="en-US" dirty="0"/>
                    </a:p>
                  </a:txBody>
                  <a:tcPr/>
                </a:tc>
                <a:tc>
                  <a:txBody>
                    <a:bodyPr/>
                    <a:lstStyle/>
                    <a:p>
                      <a:pPr algn="ctr"/>
                      <a:r>
                        <a:rPr lang="en-US" b="1" dirty="0" smtClean="0"/>
                        <a:t>S3 </a:t>
                      </a:r>
                    </a:p>
                    <a:p>
                      <a:pPr algn="ctr"/>
                      <a:r>
                        <a:rPr lang="en-US" dirty="0" smtClean="0"/>
                        <a:t>Component</a:t>
                      </a:r>
                    </a:p>
                    <a:p>
                      <a:pPr algn="ctr"/>
                      <a:r>
                        <a:rPr lang="en-US" dirty="0" smtClean="0"/>
                        <a:t>Structure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S4 </a:t>
                      </a:r>
                    </a:p>
                    <a:p>
                      <a:pPr marL="0" marR="0" indent="0" algn="ctr" defTabSz="914400" rtl="0" eaLnBrk="1" fontAlgn="auto" latinLnBrk="0" hangingPunct="1">
                        <a:lnSpc>
                          <a:spcPct val="100000"/>
                        </a:lnSpc>
                        <a:spcBef>
                          <a:spcPts val="0"/>
                        </a:spcBef>
                        <a:spcAft>
                          <a:spcPts val="0"/>
                        </a:spcAft>
                        <a:buClrTx/>
                        <a:buSzTx/>
                        <a:buFontTx/>
                        <a:buNone/>
                        <a:tabLst/>
                        <a:defRPr/>
                      </a:pPr>
                      <a:r>
                        <a:rPr lang="lt-LT" dirty="0" smtClean="0"/>
                        <a:t>Component Parameters</a:t>
                      </a:r>
                      <a:endParaRPr lang="en-US" dirty="0" smtClean="0"/>
                    </a:p>
                  </a:txBody>
                  <a:tcPr/>
                </a:tc>
              </a:tr>
            </a:tbl>
          </a:graphicData>
        </a:graphic>
      </p:graphicFrame>
      <p:sp>
        <p:nvSpPr>
          <p:cNvPr id="7" name="Rectangle 6"/>
          <p:cNvSpPr>
            <a:spLocks noChangeArrowheads="1"/>
          </p:cNvSpPr>
          <p:nvPr/>
        </p:nvSpPr>
        <p:spPr bwMode="auto">
          <a:xfrm>
            <a:off x="1358823" y="2664094"/>
            <a:ext cx="1701009" cy="1124945"/>
          </a:xfrm>
          <a:prstGeom prst="rect">
            <a:avLst/>
          </a:prstGeom>
          <a:solidFill>
            <a:srgbClr val="00B0F0">
              <a:alpha val="50195"/>
            </a:srgbClr>
          </a:solidFill>
          <a:ln w="9525">
            <a:noFill/>
            <a:round/>
            <a:headEnd/>
            <a:tailEnd/>
          </a:ln>
        </p:spPr>
        <p:txBody>
          <a:bodyP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eaLnBrk="1" hangingPunct="1">
              <a:spcBef>
                <a:spcPct val="0"/>
              </a:spcBef>
            </a:pPr>
            <a:endParaRPr lang="lt-LT" altLang="en-US" sz="1800" b="0">
              <a:solidFill>
                <a:srgbClr val="000000"/>
              </a:solidFill>
              <a:latin typeface="Arial" panose="020B0604020202020204" pitchFamily="34" charset="0"/>
            </a:endParaRPr>
          </a:p>
        </p:txBody>
      </p:sp>
      <p:sp>
        <p:nvSpPr>
          <p:cNvPr id="8" name="Rectangle 6"/>
          <p:cNvSpPr>
            <a:spLocks noChangeArrowheads="1"/>
          </p:cNvSpPr>
          <p:nvPr/>
        </p:nvSpPr>
        <p:spPr bwMode="auto">
          <a:xfrm>
            <a:off x="3352800" y="6642100"/>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0"/>
              </a:spcBef>
            </a:pPr>
            <a:r>
              <a:rPr lang="en-US" sz="800" dirty="0" smtClean="0">
                <a:solidFill>
                  <a:srgbClr val="969696"/>
                </a:solidFill>
                <a:ea typeface="ＭＳ Ｐゴシック" pitchFamily="34" charset="-128"/>
                <a:cs typeface="Times New Roman" pitchFamily="18" charset="0"/>
              </a:rPr>
              <a:t>© 2016 No Magic, Inc. Exclusively for No Magic Use</a:t>
            </a:r>
          </a:p>
        </p:txBody>
      </p:sp>
    </p:spTree>
    <p:extLst>
      <p:ext uri="{BB962C8B-B14F-4D97-AF65-F5344CB8AC3E}">
        <p14:creationId xmlns:p14="http://schemas.microsoft.com/office/powerpoint/2010/main" val="71370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marL="457200" indent="-457200"/>
            <a:r>
              <a:rPr lang="en-US" dirty="0">
                <a:ea typeface="ＭＳ Ｐゴシック" pitchFamily="34" charset="-128"/>
              </a:rPr>
              <a:t>Stakeholder </a:t>
            </a:r>
            <a:r>
              <a:rPr lang="lt-LT" dirty="0">
                <a:ea typeface="ＭＳ Ｐゴシック" pitchFamily="34" charset="-128"/>
              </a:rPr>
              <a:t>Needs</a:t>
            </a:r>
            <a:r>
              <a:rPr lang="en-US" dirty="0">
                <a:ea typeface="ＭＳ Ｐゴシック" pitchFamily="34" charset="-128"/>
              </a:rPr>
              <a:t> </a:t>
            </a:r>
            <a:endParaRPr lang="lt-LT" dirty="0"/>
          </a:p>
        </p:txBody>
      </p:sp>
      <p:sp>
        <p:nvSpPr>
          <p:cNvPr id="2" name="Content Placeholder 1"/>
          <p:cNvSpPr>
            <a:spLocks noGrp="1"/>
          </p:cNvSpPr>
          <p:nvPr>
            <p:ph idx="1"/>
          </p:nvPr>
        </p:nvSpPr>
        <p:spPr>
          <a:xfrm>
            <a:off x="174625" y="836712"/>
            <a:ext cx="8715375" cy="5500726"/>
          </a:xfrm>
        </p:spPr>
        <p:txBody>
          <a:bodyPr/>
          <a:lstStyle/>
          <a:p>
            <a:pPr marL="457200" indent="-457200">
              <a:spcAft>
                <a:spcPts val="600"/>
              </a:spcAft>
              <a:buFont typeface="Arial" panose="020B0604020202020204" pitchFamily="34" charset="0"/>
              <a:buChar char="•"/>
            </a:pPr>
            <a:r>
              <a:rPr lang="en-US" sz="2400" b="0" dirty="0"/>
              <a:t>The cell represents information gathered from all the stakeholders of the </a:t>
            </a:r>
            <a:r>
              <a:rPr lang="en-US" sz="2400" b="0" dirty="0" smtClean="0"/>
              <a:t>system</a:t>
            </a:r>
            <a:endParaRPr lang="lt-LT" sz="2400" b="0" dirty="0" smtClean="0"/>
          </a:p>
          <a:p>
            <a:pPr marL="457200" indent="-457200">
              <a:spcAft>
                <a:spcPts val="600"/>
              </a:spcAft>
              <a:buFont typeface="Arial" panose="020B0604020202020204" pitchFamily="34" charset="0"/>
              <a:buChar char="•"/>
            </a:pPr>
            <a:r>
              <a:rPr lang="lt-LT" sz="2400" b="0" dirty="0" smtClean="0"/>
              <a:t>It </a:t>
            </a:r>
            <a:r>
              <a:rPr lang="en-US" sz="2400" b="0" dirty="0" smtClean="0"/>
              <a:t>includes </a:t>
            </a:r>
            <a:r>
              <a:rPr lang="en-US" sz="2400" b="0" dirty="0"/>
              <a:t>primary user requirements, government regulations, policies, procedures, </a:t>
            </a:r>
            <a:r>
              <a:rPr lang="en-US" sz="2400" b="0" dirty="0" smtClean="0"/>
              <a:t>etc.</a:t>
            </a:r>
            <a:endParaRPr lang="lt-LT" sz="2400" b="0" dirty="0" smtClean="0"/>
          </a:p>
          <a:p>
            <a:pPr marL="457200" indent="-457200">
              <a:spcAft>
                <a:spcPts val="600"/>
              </a:spcAft>
              <a:buFont typeface="Arial" panose="020B0604020202020204" pitchFamily="34" charset="0"/>
              <a:buChar char="•"/>
            </a:pPr>
            <a:r>
              <a:rPr lang="en-US" sz="2400" b="0" dirty="0" smtClean="0"/>
              <a:t>The </a:t>
            </a:r>
            <a:r>
              <a:rPr lang="en-US" sz="2400" b="0" dirty="0"/>
              <a:t>later refinements in the model make these stakeholder needs structured and </a:t>
            </a:r>
            <a:r>
              <a:rPr lang="en-US" sz="2400" b="0" dirty="0" smtClean="0"/>
              <a:t>formalized</a:t>
            </a:r>
            <a:endParaRPr lang="lt-LT" sz="2400" b="0" dirty="0"/>
          </a:p>
        </p:txBody>
      </p:sp>
      <p:sp>
        <p:nvSpPr>
          <p:cNvPr id="100355" name="Slide Number Placeholder 4"/>
          <p:cNvSpPr>
            <a:spLocks noGrp="1"/>
          </p:cNvSpPr>
          <p:nvPr>
            <p:ph type="sldNum" sz="quarter" idx="4"/>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eaLnBrk="1" hangingPunct="1">
              <a:spcBef>
                <a:spcPct val="0"/>
              </a:spcBef>
            </a:pPr>
            <a:fld id="{E739D4C2-4BD9-4F80-8B01-837941CB8CBB}" type="slidenum">
              <a:rPr lang="lt-LT" altLang="en-US" sz="1600" b="0" smtClean="0">
                <a:solidFill>
                  <a:schemeClr val="bg1"/>
                </a:solidFill>
                <a:latin typeface="Arial" panose="020B0604020202020204" pitchFamily="34" charset="0"/>
              </a:rPr>
              <a:pPr eaLnBrk="1" hangingPunct="1">
                <a:spcBef>
                  <a:spcPct val="0"/>
                </a:spcBef>
              </a:pPr>
              <a:t>14</a:t>
            </a:fld>
            <a:endParaRPr lang="lt-LT" altLang="en-US" sz="1600" b="0" smtClean="0">
              <a:solidFill>
                <a:schemeClr val="bg1"/>
              </a:solidFill>
              <a:latin typeface="Arial" panose="020B0604020202020204" pitchFamily="34" charset="0"/>
            </a:endParaRPr>
          </a:p>
        </p:txBody>
      </p:sp>
      <p:sp>
        <p:nvSpPr>
          <p:cNvPr id="100356"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lgn="ctr" eaLnBrk="1" hangingPunct="1">
              <a:spcBef>
                <a:spcPct val="0"/>
              </a:spcBef>
            </a:pPr>
            <a:fld id="{BBC4E345-0378-4A85-B51B-DC8F50A562A9}" type="slidenum">
              <a:rPr lang="de-CH" altLang="en-US" sz="2000" b="0">
                <a:solidFill>
                  <a:srgbClr val="002060"/>
                </a:solidFill>
                <a:latin typeface="Arial" panose="020B0604020202020204" pitchFamily="34" charset="0"/>
                <a:cs typeface="Times New Roman" panose="02020603050405020304" pitchFamily="18" charset="0"/>
              </a:rPr>
              <a:pPr algn="ctr" eaLnBrk="1" hangingPunct="1">
                <a:spcBef>
                  <a:spcPct val="0"/>
                </a:spcBef>
              </a:pPr>
              <a:t>14</a:t>
            </a:fld>
            <a:endParaRPr lang="de-CH" altLang="en-US" sz="2000" b="0" dirty="0">
              <a:solidFill>
                <a:srgbClr val="002060"/>
              </a:solidFill>
              <a:latin typeface="Arial" panose="020B0604020202020204" pitchFamily="34" charset="0"/>
              <a:cs typeface="Times New Roman" panose="02020603050405020304" pitchFamily="18"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760" y="3429000"/>
            <a:ext cx="6463680" cy="3109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a:spLocks noChangeArrowheads="1"/>
          </p:cNvSpPr>
          <p:nvPr/>
        </p:nvSpPr>
        <p:spPr bwMode="auto">
          <a:xfrm>
            <a:off x="3352800" y="6642100"/>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0"/>
              </a:spcBef>
            </a:pPr>
            <a:r>
              <a:rPr lang="en-US" sz="800" dirty="0" smtClean="0">
                <a:solidFill>
                  <a:srgbClr val="969696"/>
                </a:solidFill>
                <a:ea typeface="ＭＳ Ｐゴシック" pitchFamily="34" charset="-128"/>
                <a:cs typeface="Times New Roman" pitchFamily="18" charset="0"/>
              </a:rPr>
              <a:t>© 2016 No Magic, Inc. Exclusively for No Magic Use</a:t>
            </a:r>
          </a:p>
        </p:txBody>
      </p:sp>
    </p:spTree>
    <p:extLst>
      <p:ext uri="{BB962C8B-B14F-4D97-AF65-F5344CB8AC3E}">
        <p14:creationId xmlns:p14="http://schemas.microsoft.com/office/powerpoint/2010/main" val="2605519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4625" y="71438"/>
            <a:ext cx="7897813" cy="857250"/>
          </a:xfrm>
        </p:spPr>
        <p:txBody>
          <a:bodyPr/>
          <a:lstStyle/>
          <a:p>
            <a:pPr eaLnBrk="1" hangingPunct="1"/>
            <a:r>
              <a:rPr lang="en-US" altLang="en-US" dirty="0" smtClean="0">
                <a:ea typeface="ＭＳ Ｐゴシック" panose="020B0600070205080204" pitchFamily="34" charset="-128"/>
              </a:rPr>
              <a:t>Use Cases</a:t>
            </a:r>
            <a:endParaRPr lang="th-TH" altLang="en-US" dirty="0" smtClean="0">
              <a:ea typeface="ＭＳ Ｐゴシック" panose="020B0600070205080204" pitchFamily="34" charset="-128"/>
            </a:endParaRPr>
          </a:p>
        </p:txBody>
      </p:sp>
      <p:sp>
        <p:nvSpPr>
          <p:cNvPr id="60419" name="Slide Number Placeholder 4"/>
          <p:cNvSpPr>
            <a:spLocks noGrp="1"/>
          </p:cNvSpPr>
          <p:nvPr>
            <p:ph type="sldNum" sz="quarter" idx="4294967295"/>
          </p:nvPr>
        </p:nvSpPr>
        <p:spPr bwMode="auto">
          <a:xfrm>
            <a:off x="3714750" y="6429375"/>
            <a:ext cx="1571625" cy="357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spcBef>
                <a:spcPct val="0"/>
              </a:spcBef>
            </a:pPr>
            <a:fld id="{5FDD75FA-BF46-4D66-A76B-149747E3651C}" type="slidenum">
              <a:rPr lang="lt-LT" altLang="en-US" sz="1600" b="0" smtClean="0">
                <a:solidFill>
                  <a:srgbClr val="FFFFFF"/>
                </a:solidFill>
                <a:latin typeface="Arial" panose="020B0604020202020204" pitchFamily="34" charset="0"/>
              </a:rPr>
              <a:pPr>
                <a:spcBef>
                  <a:spcPct val="0"/>
                </a:spcBef>
              </a:pPr>
              <a:t>15</a:t>
            </a:fld>
            <a:endParaRPr lang="lt-LT" altLang="en-US" sz="1600" b="0" smtClean="0">
              <a:solidFill>
                <a:srgbClr val="FFFFFF"/>
              </a:solidFill>
              <a:latin typeface="Arial" panose="020B0604020202020204" pitchFamily="34" charset="0"/>
            </a:endParaRPr>
          </a:p>
        </p:txBody>
      </p:sp>
      <p:sp>
        <p:nvSpPr>
          <p:cNvPr id="60420"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lgn="ctr">
              <a:spcBef>
                <a:spcPct val="0"/>
              </a:spcBef>
            </a:pPr>
            <a:fld id="{EEB047A4-B4FA-49AC-8DA6-AF0E6AB8C069}" type="slidenum">
              <a:rPr lang="de-CH" altLang="en-US" sz="2000" b="0">
                <a:solidFill>
                  <a:srgbClr val="002060"/>
                </a:solidFill>
                <a:latin typeface="Arial" panose="020B0604020202020204" pitchFamily="34" charset="0"/>
                <a:cs typeface="Times New Roman" pitchFamily="18" charset="0"/>
              </a:rPr>
              <a:pPr algn="ctr">
                <a:spcBef>
                  <a:spcPct val="0"/>
                </a:spcBef>
              </a:pPr>
              <a:t>15</a:t>
            </a:fld>
            <a:endParaRPr lang="de-CH" altLang="en-US" sz="2000" b="0">
              <a:solidFill>
                <a:srgbClr val="002060"/>
              </a:solidFill>
              <a:latin typeface="Arial" panose="020B0604020202020204" pitchFamily="34"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37501671"/>
              </p:ext>
            </p:extLst>
          </p:nvPr>
        </p:nvGraphicFramePr>
        <p:xfrm>
          <a:off x="174625" y="1196752"/>
          <a:ext cx="8789861" cy="4863966"/>
        </p:xfrm>
        <a:graphic>
          <a:graphicData uri="http://schemas.openxmlformats.org/drawingml/2006/table">
            <a:tbl>
              <a:tblPr firstRow="1" bandRow="1">
                <a:tableStyleId>{93296810-A885-4BE3-A3E7-6D5BEEA58F35}</a:tableStyleId>
              </a:tblPr>
              <a:tblGrid>
                <a:gridCol w="544947"/>
                <a:gridCol w="648072"/>
                <a:gridCol w="1692188"/>
                <a:gridCol w="1944216"/>
                <a:gridCol w="2052226"/>
                <a:gridCol w="1908212"/>
              </a:tblGrid>
              <a:tr h="751151">
                <a:tc>
                  <a:txBody>
                    <a:bodyPr/>
                    <a:lstStyle/>
                    <a:p>
                      <a:pPr algn="ctr"/>
                      <a:endParaRPr lang="en-US" dirty="0"/>
                    </a:p>
                  </a:txBody>
                  <a:tcPr anchor="ctr">
                    <a:solidFill>
                      <a:srgbClr val="003366"/>
                    </a:solidFill>
                  </a:tcPr>
                </a:tc>
                <a:tc gridSpan="5">
                  <a:txBody>
                    <a:bodyPr/>
                    <a:lstStyle/>
                    <a:p>
                      <a:pPr algn="ctr"/>
                      <a:r>
                        <a:rPr lang="en-US" dirty="0" smtClean="0"/>
                        <a:t>Pillar</a:t>
                      </a:r>
                      <a:endParaRPr lang="en-US" dirty="0"/>
                    </a:p>
                  </a:txBody>
                  <a:tcPr anchor="ctr">
                    <a:solidFill>
                      <a:srgbClr val="003366"/>
                    </a:solidFill>
                  </a:tcPr>
                </a:tc>
                <a:tc hMerge="1">
                  <a:txBody>
                    <a:bodyPr/>
                    <a:lstStyle/>
                    <a:p>
                      <a:endParaRPr lang="en-US" dirty="0"/>
                    </a:p>
                  </a:txBody>
                  <a:tcPr anchor="ctr"/>
                </a:tc>
                <a:tc hMerge="1">
                  <a:txBody>
                    <a:bodyPr/>
                    <a:lstStyle/>
                    <a:p>
                      <a:endParaRPr lang="en-US" dirty="0"/>
                    </a:p>
                  </a:txBody>
                  <a:tcPr anchor="ctr"/>
                </a:tc>
                <a:tc hMerge="1">
                  <a:txBody>
                    <a:bodyPr/>
                    <a:lstStyle/>
                    <a:p>
                      <a:endParaRPr lang="en-US" dirty="0"/>
                    </a:p>
                  </a:txBody>
                  <a:tcPr anchor="ctr"/>
                </a:tc>
                <a:tc hMerge="1">
                  <a:txBody>
                    <a:bodyPr/>
                    <a:lstStyle/>
                    <a:p>
                      <a:pPr algn="ctr"/>
                      <a:endParaRPr lang="en-US" dirty="0"/>
                    </a:p>
                  </a:txBody>
                  <a:tcPr anchor="ctr"/>
                </a:tc>
              </a:tr>
              <a:tr h="717768">
                <a:tc rowSpan="4">
                  <a:txBody>
                    <a:bodyPr/>
                    <a:lstStyle/>
                    <a:p>
                      <a:pPr algn="ctr"/>
                      <a:r>
                        <a:rPr lang="en-US" dirty="0" smtClean="0">
                          <a:solidFill>
                            <a:schemeClr val="bg1"/>
                          </a:solidFill>
                        </a:rPr>
                        <a:t>Layer</a:t>
                      </a:r>
                      <a:r>
                        <a:rPr lang="en-US" baseline="0" dirty="0" smtClean="0">
                          <a:solidFill>
                            <a:schemeClr val="bg1"/>
                          </a:solidFill>
                        </a:rPr>
                        <a:t> of Abstraction</a:t>
                      </a:r>
                      <a:endParaRPr lang="en-US" dirty="0">
                        <a:solidFill>
                          <a:schemeClr val="bg1"/>
                        </a:solidFill>
                      </a:endParaRPr>
                    </a:p>
                  </a:txBody>
                  <a:tcPr vert="vert270" anchor="ctr">
                    <a:solidFill>
                      <a:srgbClr val="003366"/>
                    </a:solidFill>
                  </a:tcPr>
                </a:tc>
                <a:tc>
                  <a:txBody>
                    <a:bodyPr/>
                    <a:lstStyle/>
                    <a:p>
                      <a:r>
                        <a:rPr lang="en-US" dirty="0" smtClean="0">
                          <a:solidFill>
                            <a:schemeClr val="bg1"/>
                          </a:solidFill>
                        </a:rPr>
                        <a:t> </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Requirements</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Behavior</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Structure</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Parametrics</a:t>
                      </a:r>
                      <a:endParaRPr lang="en-US" dirty="0">
                        <a:solidFill>
                          <a:schemeClr val="bg1"/>
                        </a:solidFill>
                      </a:endParaRPr>
                    </a:p>
                  </a:txBody>
                  <a:tcPr anchor="ctr">
                    <a:solidFill>
                      <a:srgbClr val="203F7D"/>
                    </a:solidFill>
                  </a:tcPr>
                </a:tc>
              </a:tr>
              <a:tr h="1121328">
                <a:tc vMerge="1">
                  <a:txBody>
                    <a:bodyPr/>
                    <a:lstStyle/>
                    <a:p>
                      <a:pPr algn="ctr"/>
                      <a:endParaRPr lang="en-US" dirty="0">
                        <a:solidFill>
                          <a:schemeClr val="bg1"/>
                        </a:solidFill>
                      </a:endParaRPr>
                    </a:p>
                  </a:txBody>
                  <a:tcPr anchor="ctr">
                    <a:solidFill>
                      <a:schemeClr val="accent2"/>
                    </a:solidFill>
                  </a:tcPr>
                </a:tc>
                <a:tc>
                  <a:txBody>
                    <a:bodyPr/>
                    <a:lstStyle/>
                    <a:p>
                      <a:pPr algn="ctr"/>
                      <a:r>
                        <a:rPr lang="en-US" dirty="0" smtClean="0">
                          <a:solidFill>
                            <a:schemeClr val="bg1"/>
                          </a:solidFill>
                        </a:rPr>
                        <a:t>Concept</a:t>
                      </a:r>
                      <a:endParaRPr lang="en-US" dirty="0">
                        <a:solidFill>
                          <a:schemeClr val="bg1"/>
                        </a:solidFill>
                      </a:endParaRPr>
                    </a:p>
                  </a:txBody>
                  <a:tcPr vert="vert270" anchor="ctr">
                    <a:lnB w="12700" cap="flat" cmpd="sng" algn="ctr">
                      <a:solidFill>
                        <a:schemeClr val="bg1"/>
                      </a:solidFill>
                      <a:prstDash val="sysDash"/>
                      <a:round/>
                      <a:headEnd type="none" w="med" len="med"/>
                      <a:tailEnd type="none" w="med" len="med"/>
                    </a:lnB>
                    <a:solidFill>
                      <a:srgbClr val="203F7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C1</a:t>
                      </a:r>
                    </a:p>
                    <a:p>
                      <a:pPr marL="0" marR="0" indent="0" algn="ctr" defTabSz="914400" rtl="0" eaLnBrk="1" fontAlgn="auto" latinLnBrk="0" hangingPunct="1">
                        <a:lnSpc>
                          <a:spcPct val="100000"/>
                        </a:lnSpc>
                        <a:spcBef>
                          <a:spcPts val="0"/>
                        </a:spcBef>
                        <a:spcAft>
                          <a:spcPts val="0"/>
                        </a:spcAft>
                        <a:buClrTx/>
                        <a:buSzTx/>
                        <a:buFontTx/>
                        <a:buNone/>
                        <a:tabLst/>
                        <a:defRPr/>
                      </a:pPr>
                      <a:r>
                        <a:rPr lang="lt-LT" b="0" dirty="0" smtClean="0"/>
                        <a:t>Stakeholder</a:t>
                      </a:r>
                    </a:p>
                    <a:p>
                      <a:pPr marL="0" marR="0" indent="0" algn="ctr" defTabSz="914400" rtl="0" eaLnBrk="1" fontAlgn="auto" latinLnBrk="0" hangingPunct="1">
                        <a:lnSpc>
                          <a:spcPct val="100000"/>
                        </a:lnSpc>
                        <a:spcBef>
                          <a:spcPts val="0"/>
                        </a:spcBef>
                        <a:spcAft>
                          <a:spcPts val="0"/>
                        </a:spcAft>
                        <a:buClrTx/>
                        <a:buSzTx/>
                        <a:buFontTx/>
                        <a:buNone/>
                        <a:tabLst/>
                        <a:defRPr/>
                      </a:pPr>
                      <a:r>
                        <a:rPr lang="lt-LT" b="0" dirty="0" smtClean="0"/>
                        <a:t>Needs</a:t>
                      </a:r>
                      <a:endParaRPr lang="en-US" b="0" dirty="0" smtClean="0"/>
                    </a:p>
                  </a:txBody>
                  <a:tcPr>
                    <a:lnB w="12700" cap="flat" cmpd="sng" algn="ctr">
                      <a:solidFill>
                        <a:schemeClr val="bg1"/>
                      </a:solidFill>
                      <a:prstDash val="sysDash"/>
                      <a:round/>
                      <a:headEnd type="none" w="med" len="med"/>
                      <a:tailEnd type="none" w="med" len="med"/>
                    </a:lnB>
                    <a:solidFill>
                      <a:schemeClr val="bg1">
                        <a:lumMod val="85000"/>
                      </a:schemeClr>
                    </a:solidFill>
                  </a:tcPr>
                </a:tc>
                <a:tc>
                  <a:txBody>
                    <a:bodyPr/>
                    <a:lstStyle/>
                    <a:p>
                      <a:pPr algn="ctr"/>
                      <a:r>
                        <a:rPr lang="en-US" b="1" dirty="0" smtClean="0"/>
                        <a:t>C2</a:t>
                      </a:r>
                    </a:p>
                    <a:p>
                      <a:pPr algn="ctr"/>
                      <a:r>
                        <a:rPr lang="en-US" dirty="0" smtClean="0"/>
                        <a:t>Use Cases</a:t>
                      </a:r>
                      <a:endParaRPr lang="en-US" dirty="0"/>
                    </a:p>
                  </a:txBody>
                  <a:tcPr>
                    <a:lnB w="12700" cap="flat" cmpd="sng" algn="ctr">
                      <a:solidFill>
                        <a:schemeClr val="bg1"/>
                      </a:solidFill>
                      <a:prstDash val="sysDash"/>
                      <a:round/>
                      <a:headEnd type="none" w="med" len="med"/>
                      <a:tailEnd type="none" w="med" len="med"/>
                    </a:lnB>
                    <a:solidFill>
                      <a:schemeClr val="bg1">
                        <a:lumMod val="85000"/>
                      </a:schemeClr>
                    </a:solidFill>
                  </a:tcPr>
                </a:tc>
                <a:tc>
                  <a:txBody>
                    <a:bodyPr/>
                    <a:lstStyle/>
                    <a:p>
                      <a:pPr algn="ctr"/>
                      <a:r>
                        <a:rPr lang="en-US" b="1" dirty="0" smtClean="0"/>
                        <a:t>C3</a:t>
                      </a:r>
                      <a:r>
                        <a:rPr lang="en-US" dirty="0" smtClean="0"/>
                        <a:t> </a:t>
                      </a:r>
                    </a:p>
                    <a:p>
                      <a:pPr algn="ctr"/>
                      <a:r>
                        <a:rPr lang="en-US" dirty="0" smtClean="0"/>
                        <a:t>System Context</a:t>
                      </a:r>
                      <a:endParaRPr lang="en-US" dirty="0"/>
                    </a:p>
                  </a:txBody>
                  <a:tcPr>
                    <a:lnB w="12700" cap="flat" cmpd="sng" algn="ctr">
                      <a:solidFill>
                        <a:schemeClr val="bg1"/>
                      </a:solidFill>
                      <a:prstDash val="sysDash"/>
                      <a:round/>
                      <a:headEnd type="none" w="med" len="med"/>
                      <a:tailEnd type="none" w="med" len="med"/>
                    </a:lnB>
                    <a:solidFill>
                      <a:schemeClr val="bg1">
                        <a:lumMod val="85000"/>
                      </a:schemeClr>
                    </a:solidFill>
                  </a:tcPr>
                </a:tc>
                <a:tc rowSpan="2">
                  <a:txBody>
                    <a:bodyPr/>
                    <a:lstStyle/>
                    <a:p>
                      <a:pPr algn="ctr"/>
                      <a:r>
                        <a:rPr lang="en-US" b="1" dirty="0" smtClean="0"/>
                        <a:t>C4</a:t>
                      </a:r>
                      <a:r>
                        <a:rPr lang="lt-LT" b="1" dirty="0" smtClean="0"/>
                        <a:t>-P4</a:t>
                      </a:r>
                      <a:r>
                        <a:rPr lang="en-US" dirty="0" smtClean="0"/>
                        <a:t> Measurement</a:t>
                      </a:r>
                      <a:r>
                        <a:rPr lang="en-US" baseline="0" dirty="0" smtClean="0"/>
                        <a:t>s of Effectiveness</a:t>
                      </a:r>
                      <a:endParaRPr lang="en-US" dirty="0"/>
                    </a:p>
                  </a:txBody>
                  <a:tcPr anchor="ctr">
                    <a:solidFill>
                      <a:schemeClr val="bg1">
                        <a:lumMod val="85000"/>
                      </a:schemeClr>
                    </a:solidFill>
                  </a:tcPr>
                </a:tc>
              </a:tr>
              <a:tr h="1022892">
                <a:tc vMerge="1">
                  <a:txBody>
                    <a:bodyPr/>
                    <a:lstStyle/>
                    <a:p>
                      <a:pPr algn="ctr"/>
                      <a:endParaRPr lang="en-US" dirty="0">
                        <a:solidFill>
                          <a:schemeClr val="bg1"/>
                        </a:solidFill>
                      </a:endParaRPr>
                    </a:p>
                  </a:txBody>
                  <a:tcPr anchor="ctr">
                    <a:solidFill>
                      <a:schemeClr val="accent2"/>
                    </a:solidFill>
                  </a:tcPr>
                </a:tc>
                <a:tc>
                  <a:txBody>
                    <a:bodyPr/>
                    <a:lstStyle/>
                    <a:p>
                      <a:pPr algn="ctr"/>
                      <a:r>
                        <a:rPr lang="en-US" dirty="0" smtClean="0">
                          <a:solidFill>
                            <a:schemeClr val="bg1"/>
                          </a:solidFill>
                        </a:rPr>
                        <a:t>Problem</a:t>
                      </a:r>
                      <a:endParaRPr lang="en-US" dirty="0">
                        <a:solidFill>
                          <a:schemeClr val="bg1"/>
                        </a:solidFill>
                      </a:endParaRPr>
                    </a:p>
                  </a:txBody>
                  <a:tcPr vert="vert270" anchor="ctr">
                    <a:lnT w="12700" cap="flat" cmpd="sng" algn="ctr">
                      <a:solidFill>
                        <a:schemeClr val="bg1"/>
                      </a:solidFill>
                      <a:prstDash val="sysDash"/>
                      <a:round/>
                      <a:headEnd type="none" w="med" len="med"/>
                      <a:tailEnd type="none" w="med" len="med"/>
                    </a:lnT>
                    <a:solidFill>
                      <a:srgbClr val="203F7D"/>
                    </a:solidFill>
                  </a:tcPr>
                </a:tc>
                <a:tc>
                  <a:txBody>
                    <a:bodyPr/>
                    <a:lstStyle/>
                    <a:p>
                      <a:pPr algn="ctr"/>
                      <a:r>
                        <a:rPr lang="en-US" b="1" dirty="0" smtClean="0"/>
                        <a:t>P1</a:t>
                      </a:r>
                      <a:r>
                        <a:rPr lang="en-US"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t>System Requirements </a:t>
                      </a:r>
                    </a:p>
                  </a:txBody>
                  <a:tcPr>
                    <a:lnT w="12700" cap="flat" cmpd="sng" algn="ctr">
                      <a:solidFill>
                        <a:schemeClr val="bg1"/>
                      </a:solidFill>
                      <a:prstDash val="sysDash"/>
                      <a:round/>
                      <a:headEnd type="none" w="med" len="med"/>
                      <a:tailEnd type="none" w="med" len="med"/>
                    </a:lnT>
                    <a:solidFill>
                      <a:schemeClr val="bg1">
                        <a:lumMod val="85000"/>
                      </a:schemeClr>
                    </a:solidFill>
                  </a:tcPr>
                </a:tc>
                <a:tc>
                  <a:txBody>
                    <a:bodyPr/>
                    <a:lstStyle/>
                    <a:p>
                      <a:pPr algn="ctr"/>
                      <a:r>
                        <a:rPr lang="en-US" b="1" dirty="0" smtClean="0"/>
                        <a:t>P2 </a:t>
                      </a:r>
                    </a:p>
                    <a:p>
                      <a:pPr algn="ctr"/>
                      <a:r>
                        <a:rPr lang="en-US" dirty="0" smtClean="0"/>
                        <a:t>Function</a:t>
                      </a:r>
                      <a:r>
                        <a:rPr lang="en-US" baseline="0" dirty="0" smtClean="0"/>
                        <a:t>al Analysis</a:t>
                      </a:r>
                      <a:endParaRPr lang="en-US" dirty="0" smtClean="0"/>
                    </a:p>
                  </a:txBody>
                  <a:tcPr>
                    <a:lnT w="12700" cap="flat" cmpd="sng" algn="ctr">
                      <a:solidFill>
                        <a:schemeClr val="bg1"/>
                      </a:solidFill>
                      <a:prstDash val="sysDash"/>
                      <a:round/>
                      <a:headEnd type="none" w="med" len="med"/>
                      <a:tailEnd type="none" w="med" len="med"/>
                    </a:lnT>
                    <a:solidFill>
                      <a:schemeClr val="bg1">
                        <a:lumMod val="85000"/>
                      </a:schemeClr>
                    </a:solidFill>
                  </a:tcPr>
                </a:tc>
                <a:tc>
                  <a:txBody>
                    <a:bodyPr/>
                    <a:lstStyle/>
                    <a:p>
                      <a:pPr algn="ctr"/>
                      <a:r>
                        <a:rPr lang="en-US" b="1" dirty="0" smtClean="0"/>
                        <a:t>P3</a:t>
                      </a:r>
                      <a:r>
                        <a:rPr lang="en-US" dirty="0" smtClean="0"/>
                        <a:t> </a:t>
                      </a:r>
                    </a:p>
                    <a:p>
                      <a:pPr algn="ctr"/>
                      <a:r>
                        <a:rPr lang="en-US" dirty="0" smtClean="0"/>
                        <a:t>Logical</a:t>
                      </a:r>
                      <a:r>
                        <a:rPr lang="en-US" baseline="0" dirty="0" smtClean="0"/>
                        <a:t> </a:t>
                      </a:r>
                      <a:r>
                        <a:rPr lang="en-US" dirty="0" smtClean="0"/>
                        <a:t>Subsystems</a:t>
                      </a:r>
                    </a:p>
                    <a:p>
                      <a:pPr algn="ctr"/>
                      <a:r>
                        <a:rPr lang="en-US" dirty="0" smtClean="0"/>
                        <a:t>Communication</a:t>
                      </a:r>
                      <a:endParaRPr lang="en-US" dirty="0"/>
                    </a:p>
                  </a:txBody>
                  <a:tcPr>
                    <a:lnT w="12700" cap="flat" cmpd="sng" algn="ctr">
                      <a:solidFill>
                        <a:schemeClr val="bg1"/>
                      </a:solidFill>
                      <a:prstDash val="sysDash"/>
                      <a:round/>
                      <a:headEnd type="none" w="med" len="med"/>
                      <a:tailEnd type="none" w="med" len="med"/>
                    </a:lnT>
                    <a:solidFill>
                      <a:schemeClr val="bg1">
                        <a:lumMod val="85000"/>
                      </a:schemeClr>
                    </a:solidFill>
                  </a:tcPr>
                </a:tc>
                <a:tc vMerge="1">
                  <a:txBody>
                    <a:bodyPr/>
                    <a:lstStyle/>
                    <a:p>
                      <a:pPr algn="ctr"/>
                      <a:endParaRPr lang="en-US" dirty="0"/>
                    </a:p>
                  </a:txBody>
                  <a:tcPr>
                    <a:lnT w="12700" cap="flat" cmpd="sng" algn="ctr">
                      <a:solidFill>
                        <a:schemeClr val="bg1"/>
                      </a:solidFill>
                      <a:prstDash val="sysDash"/>
                      <a:round/>
                      <a:headEnd type="none" w="med" len="med"/>
                      <a:tailEnd type="none" w="med" len="med"/>
                    </a:lnT>
                    <a:solidFill>
                      <a:schemeClr val="bg1">
                        <a:lumMod val="85000"/>
                      </a:schemeClr>
                    </a:solidFill>
                  </a:tcPr>
                </a:tc>
              </a:tr>
              <a:tr h="1084999">
                <a:tc vMerge="1">
                  <a:txBody>
                    <a:bodyPr/>
                    <a:lstStyle/>
                    <a:p>
                      <a:pPr algn="ctr"/>
                      <a:endParaRPr lang="en-US" dirty="0">
                        <a:solidFill>
                          <a:schemeClr val="bg1"/>
                        </a:solidFill>
                      </a:endParaRPr>
                    </a:p>
                  </a:txBody>
                  <a:tcPr anchor="ctr">
                    <a:solidFill>
                      <a:schemeClr val="accent2"/>
                    </a:solidFill>
                  </a:tcPr>
                </a:tc>
                <a:tc>
                  <a:txBody>
                    <a:bodyPr/>
                    <a:lstStyle/>
                    <a:p>
                      <a:pPr algn="ctr"/>
                      <a:r>
                        <a:rPr lang="en-US" dirty="0" smtClean="0">
                          <a:solidFill>
                            <a:schemeClr val="bg1"/>
                          </a:solidFill>
                        </a:rPr>
                        <a:t>Solution</a:t>
                      </a:r>
                      <a:endParaRPr lang="en-US" dirty="0">
                        <a:solidFill>
                          <a:schemeClr val="bg1"/>
                        </a:solidFill>
                      </a:endParaRPr>
                    </a:p>
                  </a:txBody>
                  <a:tcPr vert="vert270" anchor="ctr">
                    <a:solidFill>
                      <a:srgbClr val="203F7D"/>
                    </a:solidFill>
                  </a:tcPr>
                </a:tc>
                <a:tc>
                  <a:txBody>
                    <a:bodyPr/>
                    <a:lstStyle/>
                    <a:p>
                      <a:pPr algn="ctr"/>
                      <a:r>
                        <a:rPr lang="en-US" b="1" dirty="0" smtClean="0"/>
                        <a:t>S1</a:t>
                      </a:r>
                      <a:r>
                        <a:rPr lang="en-US" dirty="0" smtClean="0"/>
                        <a:t> Component Requirements</a:t>
                      </a:r>
                      <a:endParaRPr lang="en-US" dirty="0"/>
                    </a:p>
                  </a:txBody>
                  <a:tcPr/>
                </a:tc>
                <a:tc>
                  <a:txBody>
                    <a:bodyPr/>
                    <a:lstStyle/>
                    <a:p>
                      <a:pPr algn="ctr"/>
                      <a:r>
                        <a:rPr lang="en-US" b="1" dirty="0" smtClean="0"/>
                        <a:t>S2</a:t>
                      </a:r>
                      <a:r>
                        <a:rPr lang="en-US" dirty="0" smtClean="0"/>
                        <a:t> </a:t>
                      </a:r>
                    </a:p>
                    <a:p>
                      <a:pPr algn="ctr"/>
                      <a:r>
                        <a:rPr lang="en-US" dirty="0" smtClean="0"/>
                        <a:t>Component</a:t>
                      </a:r>
                      <a:r>
                        <a:rPr lang="en-US" baseline="0" dirty="0" smtClean="0"/>
                        <a:t> Behavior</a:t>
                      </a:r>
                      <a:endParaRPr lang="en-US" dirty="0"/>
                    </a:p>
                  </a:txBody>
                  <a:tcPr/>
                </a:tc>
                <a:tc>
                  <a:txBody>
                    <a:bodyPr/>
                    <a:lstStyle/>
                    <a:p>
                      <a:pPr algn="ctr"/>
                      <a:r>
                        <a:rPr lang="en-US" b="1" dirty="0" smtClean="0"/>
                        <a:t>S3 </a:t>
                      </a:r>
                    </a:p>
                    <a:p>
                      <a:pPr algn="ctr"/>
                      <a:r>
                        <a:rPr lang="en-US" dirty="0" smtClean="0"/>
                        <a:t>Component</a:t>
                      </a:r>
                    </a:p>
                    <a:p>
                      <a:pPr algn="ctr"/>
                      <a:r>
                        <a:rPr lang="en-US" dirty="0" smtClean="0"/>
                        <a:t>Structure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S4 </a:t>
                      </a:r>
                    </a:p>
                    <a:p>
                      <a:pPr marL="0" marR="0" indent="0" algn="ctr" defTabSz="914400" rtl="0" eaLnBrk="1" fontAlgn="auto" latinLnBrk="0" hangingPunct="1">
                        <a:lnSpc>
                          <a:spcPct val="100000"/>
                        </a:lnSpc>
                        <a:spcBef>
                          <a:spcPts val="0"/>
                        </a:spcBef>
                        <a:spcAft>
                          <a:spcPts val="0"/>
                        </a:spcAft>
                        <a:buClrTx/>
                        <a:buSzTx/>
                        <a:buFontTx/>
                        <a:buNone/>
                        <a:tabLst/>
                        <a:defRPr/>
                      </a:pPr>
                      <a:r>
                        <a:rPr lang="lt-LT" dirty="0" smtClean="0"/>
                        <a:t>Component Parameters</a:t>
                      </a:r>
                      <a:endParaRPr lang="en-US" dirty="0" smtClean="0"/>
                    </a:p>
                  </a:txBody>
                  <a:tcPr/>
                </a:tc>
              </a:tr>
            </a:tbl>
          </a:graphicData>
        </a:graphic>
      </p:graphicFrame>
      <p:sp>
        <p:nvSpPr>
          <p:cNvPr id="8" name="Rectangle 6"/>
          <p:cNvSpPr>
            <a:spLocks noChangeArrowheads="1"/>
          </p:cNvSpPr>
          <p:nvPr/>
        </p:nvSpPr>
        <p:spPr bwMode="auto">
          <a:xfrm>
            <a:off x="1360790" y="2666632"/>
            <a:ext cx="1699042" cy="1106806"/>
          </a:xfrm>
          <a:prstGeom prst="rect">
            <a:avLst/>
          </a:prstGeom>
          <a:solidFill>
            <a:srgbClr val="FFFF00">
              <a:alpha val="50195"/>
            </a:srgbClr>
          </a:solidFill>
          <a:ln w="9525">
            <a:noFill/>
            <a:round/>
            <a:headEnd/>
            <a:tailEnd/>
          </a:ln>
        </p:spPr>
        <p:txBody>
          <a:bodyP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eaLnBrk="1" hangingPunct="1">
              <a:spcBef>
                <a:spcPct val="0"/>
              </a:spcBef>
            </a:pPr>
            <a:endParaRPr lang="lt-LT" altLang="en-US" sz="1800" b="0">
              <a:solidFill>
                <a:srgbClr val="000000"/>
              </a:solidFill>
              <a:latin typeface="Arial" panose="020B0604020202020204" pitchFamily="34" charset="0"/>
            </a:endParaRPr>
          </a:p>
        </p:txBody>
      </p:sp>
      <p:sp>
        <p:nvSpPr>
          <p:cNvPr id="9" name="Rectangle 6"/>
          <p:cNvSpPr>
            <a:spLocks noChangeArrowheads="1"/>
          </p:cNvSpPr>
          <p:nvPr/>
        </p:nvSpPr>
        <p:spPr bwMode="auto">
          <a:xfrm>
            <a:off x="3059832" y="2666632"/>
            <a:ext cx="1944216" cy="1106806"/>
          </a:xfrm>
          <a:prstGeom prst="rect">
            <a:avLst/>
          </a:prstGeom>
          <a:solidFill>
            <a:srgbClr val="00B0F0">
              <a:alpha val="50195"/>
            </a:srgbClr>
          </a:solidFill>
          <a:ln w="9525">
            <a:noFill/>
            <a:round/>
            <a:headEnd/>
            <a:tailEnd/>
          </a:ln>
        </p:spPr>
        <p:txBody>
          <a:bodyP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eaLnBrk="1" hangingPunct="1">
              <a:spcBef>
                <a:spcPct val="0"/>
              </a:spcBef>
            </a:pPr>
            <a:endParaRPr lang="lt-LT" altLang="en-US" sz="1800" b="0">
              <a:solidFill>
                <a:srgbClr val="000000"/>
              </a:solidFill>
              <a:latin typeface="Arial" panose="020B0604020202020204" pitchFamily="34" charset="0"/>
            </a:endParaRPr>
          </a:p>
        </p:txBody>
      </p:sp>
      <p:sp>
        <p:nvSpPr>
          <p:cNvPr id="10" name="Right Arrow 9"/>
          <p:cNvSpPr>
            <a:spLocks noChangeArrowheads="1"/>
          </p:cNvSpPr>
          <p:nvPr/>
        </p:nvSpPr>
        <p:spPr bwMode="auto">
          <a:xfrm>
            <a:off x="2874963" y="2922586"/>
            <a:ext cx="477837" cy="485775"/>
          </a:xfrm>
          <a:prstGeom prst="rightArrow">
            <a:avLst>
              <a:gd name="adj1" fmla="val 50000"/>
              <a:gd name="adj2" fmla="val 50000"/>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23238D"/>
              </a:solidFill>
              <a:cs typeface="Times New Roman" pitchFamily="18" charset="0"/>
            </a:endParaRPr>
          </a:p>
        </p:txBody>
      </p:sp>
      <p:sp>
        <p:nvSpPr>
          <p:cNvPr id="11" name="Rectangle 6"/>
          <p:cNvSpPr>
            <a:spLocks noChangeArrowheads="1"/>
          </p:cNvSpPr>
          <p:nvPr/>
        </p:nvSpPr>
        <p:spPr bwMode="auto">
          <a:xfrm>
            <a:off x="3352800" y="6642100"/>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0"/>
              </a:spcBef>
            </a:pPr>
            <a:r>
              <a:rPr lang="en-US" sz="800" dirty="0" smtClean="0">
                <a:solidFill>
                  <a:srgbClr val="969696"/>
                </a:solidFill>
                <a:ea typeface="ＭＳ Ｐゴシック" pitchFamily="34" charset="-128"/>
                <a:cs typeface="Times New Roman" pitchFamily="18" charset="0"/>
              </a:rPr>
              <a:t>© 2016 No Magic, Inc. Exclusively for No Magic Use</a:t>
            </a:r>
          </a:p>
        </p:txBody>
      </p:sp>
    </p:spTree>
    <p:extLst>
      <p:ext uri="{BB962C8B-B14F-4D97-AF65-F5344CB8AC3E}">
        <p14:creationId xmlns:p14="http://schemas.microsoft.com/office/powerpoint/2010/main" val="325976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marL="457200" indent="-457200"/>
            <a:r>
              <a:rPr lang="lt-LT" dirty="0" smtClean="0">
                <a:ea typeface="ＭＳ Ｐゴシック" pitchFamily="34" charset="-128"/>
              </a:rPr>
              <a:t>Use Cases</a:t>
            </a:r>
            <a:endParaRPr lang="lt-LT" dirty="0"/>
          </a:p>
        </p:txBody>
      </p:sp>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b="0" dirty="0"/>
              <a:t>Functional use cases that provide </a:t>
            </a:r>
            <a:r>
              <a:rPr lang="en-US" dirty="0">
                <a:solidFill>
                  <a:srgbClr val="00B0F0"/>
                </a:solidFill>
              </a:rPr>
              <a:t>measurable</a:t>
            </a:r>
            <a:r>
              <a:rPr lang="en-US" b="0" dirty="0"/>
              <a:t> value to the </a:t>
            </a:r>
            <a:r>
              <a:rPr lang="en-US" b="0" dirty="0" smtClean="0"/>
              <a:t>user</a:t>
            </a:r>
            <a:endParaRPr lang="en-US" b="0" dirty="0"/>
          </a:p>
          <a:p>
            <a:pPr marL="457200" indent="-457200">
              <a:buFont typeface="Arial" panose="020B0604020202020204" pitchFamily="34" charset="0"/>
              <a:buChar char="•"/>
            </a:pPr>
            <a:r>
              <a:rPr lang="en-US" b="0" dirty="0"/>
              <a:t>Definitions of </a:t>
            </a:r>
            <a:r>
              <a:rPr lang="en-US" dirty="0">
                <a:solidFill>
                  <a:srgbClr val="92D050"/>
                </a:solidFill>
              </a:rPr>
              <a:t>system contexts</a:t>
            </a:r>
            <a:r>
              <a:rPr lang="en-US" b="0" dirty="0"/>
              <a:t>, wherein these use cases are </a:t>
            </a:r>
            <a:r>
              <a:rPr lang="en-US" b="0" dirty="0" smtClean="0"/>
              <a:t>performed</a:t>
            </a:r>
            <a:endParaRPr lang="en-US" b="0" dirty="0"/>
          </a:p>
          <a:p>
            <a:pPr marL="457200" indent="-457200">
              <a:buFont typeface="Arial" panose="020B0604020202020204" pitchFamily="34" charset="0"/>
              <a:buChar char="•"/>
            </a:pPr>
            <a:r>
              <a:rPr lang="en-US" b="0" dirty="0"/>
              <a:t>Use case scenarios on how the system interacts with the user </a:t>
            </a:r>
            <a:r>
              <a:rPr lang="en-US" b="0" dirty="0" smtClean="0"/>
              <a:t>in </a:t>
            </a:r>
            <a:r>
              <a:rPr lang="en-US" b="0" dirty="0"/>
              <a:t>the form of action/event </a:t>
            </a:r>
            <a:r>
              <a:rPr lang="en-US" b="0" dirty="0" smtClean="0"/>
              <a:t>flows</a:t>
            </a:r>
            <a:endParaRPr lang="lt-LT" b="0" dirty="0"/>
          </a:p>
        </p:txBody>
      </p:sp>
      <p:sp>
        <p:nvSpPr>
          <p:cNvPr id="100355" name="Slide Number Placeholder 4"/>
          <p:cNvSpPr>
            <a:spLocks noGrp="1"/>
          </p:cNvSpPr>
          <p:nvPr>
            <p:ph type="sldNum" sz="quarter" idx="4"/>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eaLnBrk="1" hangingPunct="1">
              <a:spcBef>
                <a:spcPct val="0"/>
              </a:spcBef>
            </a:pPr>
            <a:fld id="{E739D4C2-4BD9-4F80-8B01-837941CB8CBB}" type="slidenum">
              <a:rPr lang="lt-LT" altLang="en-US" sz="1600" b="0" smtClean="0">
                <a:solidFill>
                  <a:schemeClr val="bg1"/>
                </a:solidFill>
                <a:latin typeface="Arial" panose="020B0604020202020204" pitchFamily="34" charset="0"/>
              </a:rPr>
              <a:pPr eaLnBrk="1" hangingPunct="1">
                <a:spcBef>
                  <a:spcPct val="0"/>
                </a:spcBef>
              </a:pPr>
              <a:t>16</a:t>
            </a:fld>
            <a:endParaRPr lang="lt-LT" altLang="en-US" sz="1600" b="0" smtClean="0">
              <a:solidFill>
                <a:schemeClr val="bg1"/>
              </a:solidFill>
              <a:latin typeface="Arial" panose="020B0604020202020204" pitchFamily="34" charset="0"/>
            </a:endParaRPr>
          </a:p>
        </p:txBody>
      </p:sp>
      <p:sp>
        <p:nvSpPr>
          <p:cNvPr id="100356"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lgn="ctr" eaLnBrk="1" hangingPunct="1">
              <a:spcBef>
                <a:spcPct val="0"/>
              </a:spcBef>
            </a:pPr>
            <a:fld id="{BBC4E345-0378-4A85-B51B-DC8F50A562A9}" type="slidenum">
              <a:rPr lang="de-CH" altLang="en-US" sz="2000" b="0">
                <a:solidFill>
                  <a:srgbClr val="002060"/>
                </a:solidFill>
                <a:latin typeface="Arial" panose="020B0604020202020204" pitchFamily="34" charset="0"/>
                <a:cs typeface="Times New Roman" panose="02020603050405020304" pitchFamily="18" charset="0"/>
              </a:rPr>
              <a:pPr algn="ctr" eaLnBrk="1" hangingPunct="1">
                <a:spcBef>
                  <a:spcPct val="0"/>
                </a:spcBef>
              </a:pPr>
              <a:t>16</a:t>
            </a:fld>
            <a:endParaRPr lang="de-CH" altLang="en-US" sz="2000" b="0" dirty="0">
              <a:solidFill>
                <a:srgbClr val="002060"/>
              </a:solidFill>
              <a:latin typeface="Arial" panose="020B0604020202020204" pitchFamily="34" charset="0"/>
              <a:cs typeface="Times New Roman" panose="02020603050405020304" pitchFamily="18" charset="0"/>
            </a:endParaRPr>
          </a:p>
        </p:txBody>
      </p:sp>
      <p:sp>
        <p:nvSpPr>
          <p:cNvPr id="6" name="Rectangle 6"/>
          <p:cNvSpPr>
            <a:spLocks noChangeArrowheads="1"/>
          </p:cNvSpPr>
          <p:nvPr/>
        </p:nvSpPr>
        <p:spPr bwMode="auto">
          <a:xfrm>
            <a:off x="3352800" y="6642100"/>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0"/>
              </a:spcBef>
            </a:pPr>
            <a:r>
              <a:rPr lang="en-US" sz="800" dirty="0" smtClean="0">
                <a:solidFill>
                  <a:srgbClr val="969696"/>
                </a:solidFill>
                <a:ea typeface="ＭＳ Ｐゴシック" pitchFamily="34" charset="-128"/>
                <a:cs typeface="Times New Roman" pitchFamily="18" charset="0"/>
              </a:rPr>
              <a:t>© 2016 No Magic, Inc. Exclusively for No Magic Use</a:t>
            </a:r>
          </a:p>
        </p:txBody>
      </p:sp>
    </p:spTree>
    <p:extLst>
      <p:ext uri="{BB962C8B-B14F-4D97-AF65-F5344CB8AC3E}">
        <p14:creationId xmlns:p14="http://schemas.microsoft.com/office/powerpoint/2010/main" val="776114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marL="457200" indent="-457200"/>
            <a:r>
              <a:rPr lang="lt-LT" dirty="0" smtClean="0">
                <a:ea typeface="ＭＳ Ｐゴシック" pitchFamily="34" charset="-128"/>
              </a:rPr>
              <a:t>Use Cases</a:t>
            </a:r>
            <a:endParaRPr lang="lt-LT" dirty="0"/>
          </a:p>
        </p:txBody>
      </p:sp>
      <p:sp>
        <p:nvSpPr>
          <p:cNvPr id="2" name="Content Placeholder 1"/>
          <p:cNvSpPr>
            <a:spLocks noGrp="1"/>
          </p:cNvSpPr>
          <p:nvPr>
            <p:ph idx="1"/>
          </p:nvPr>
        </p:nvSpPr>
        <p:spPr/>
        <p:txBody>
          <a:bodyPr/>
          <a:lstStyle/>
          <a:p>
            <a:pPr marL="0" indent="0"/>
            <a:endParaRPr lang="lt-LT" b="0" dirty="0"/>
          </a:p>
        </p:txBody>
      </p:sp>
      <p:sp>
        <p:nvSpPr>
          <p:cNvPr id="100355" name="Slide Number Placeholder 4"/>
          <p:cNvSpPr>
            <a:spLocks noGrp="1"/>
          </p:cNvSpPr>
          <p:nvPr>
            <p:ph type="sldNum" sz="quarter" idx="4"/>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eaLnBrk="1" hangingPunct="1">
              <a:spcBef>
                <a:spcPct val="0"/>
              </a:spcBef>
            </a:pPr>
            <a:fld id="{E739D4C2-4BD9-4F80-8B01-837941CB8CBB}" type="slidenum">
              <a:rPr lang="lt-LT" altLang="en-US" sz="1600" b="0" smtClean="0">
                <a:solidFill>
                  <a:schemeClr val="bg1"/>
                </a:solidFill>
                <a:latin typeface="Arial" panose="020B0604020202020204" pitchFamily="34" charset="0"/>
              </a:rPr>
              <a:pPr eaLnBrk="1" hangingPunct="1">
                <a:spcBef>
                  <a:spcPct val="0"/>
                </a:spcBef>
              </a:pPr>
              <a:t>17</a:t>
            </a:fld>
            <a:endParaRPr lang="lt-LT" altLang="en-US" sz="1600" b="0" smtClean="0">
              <a:solidFill>
                <a:schemeClr val="bg1"/>
              </a:solidFill>
              <a:latin typeface="Arial" panose="020B0604020202020204" pitchFamily="34" charset="0"/>
            </a:endParaRPr>
          </a:p>
        </p:txBody>
      </p:sp>
      <p:sp>
        <p:nvSpPr>
          <p:cNvPr id="100356"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lgn="ctr" eaLnBrk="1" hangingPunct="1">
              <a:spcBef>
                <a:spcPct val="0"/>
              </a:spcBef>
            </a:pPr>
            <a:fld id="{BBC4E345-0378-4A85-B51B-DC8F50A562A9}" type="slidenum">
              <a:rPr lang="de-CH" altLang="en-US" sz="2000" b="0">
                <a:solidFill>
                  <a:srgbClr val="002060"/>
                </a:solidFill>
                <a:latin typeface="Arial" panose="020B0604020202020204" pitchFamily="34" charset="0"/>
                <a:cs typeface="Times New Roman" panose="02020603050405020304" pitchFamily="18" charset="0"/>
              </a:rPr>
              <a:pPr algn="ctr" eaLnBrk="1" hangingPunct="1">
                <a:spcBef>
                  <a:spcPct val="0"/>
                </a:spcBef>
              </a:pPr>
              <a:t>17</a:t>
            </a:fld>
            <a:endParaRPr lang="de-CH" altLang="en-US" sz="2000" b="0" dirty="0">
              <a:solidFill>
                <a:srgbClr val="002060"/>
              </a:solidFill>
              <a:latin typeface="Arial" panose="020B0604020202020204" pitchFamily="34" charset="0"/>
              <a:cs typeface="Times New Roman" panose="020206030504050203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909540"/>
            <a:ext cx="7637859" cy="5567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a:spLocks noChangeArrowheads="1"/>
          </p:cNvSpPr>
          <p:nvPr/>
        </p:nvSpPr>
        <p:spPr bwMode="auto">
          <a:xfrm>
            <a:off x="3352800" y="6642100"/>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0"/>
              </a:spcBef>
            </a:pPr>
            <a:r>
              <a:rPr lang="en-US" sz="800" dirty="0" smtClean="0">
                <a:solidFill>
                  <a:srgbClr val="969696"/>
                </a:solidFill>
                <a:ea typeface="ＭＳ Ｐゴシック" pitchFamily="34" charset="-128"/>
                <a:cs typeface="Times New Roman" pitchFamily="18" charset="0"/>
              </a:rPr>
              <a:t>© 2016 No Magic, Inc. Exclusively for No Magic Use</a:t>
            </a:r>
          </a:p>
        </p:txBody>
      </p:sp>
    </p:spTree>
    <p:extLst>
      <p:ext uri="{BB962C8B-B14F-4D97-AF65-F5344CB8AC3E}">
        <p14:creationId xmlns:p14="http://schemas.microsoft.com/office/powerpoint/2010/main" val="2603952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4625" y="71438"/>
            <a:ext cx="7897813" cy="857250"/>
          </a:xfrm>
        </p:spPr>
        <p:txBody>
          <a:bodyPr/>
          <a:lstStyle/>
          <a:p>
            <a:pPr eaLnBrk="1" hangingPunct="1"/>
            <a:r>
              <a:rPr lang="en-US" altLang="en-US" dirty="0" smtClean="0">
                <a:ea typeface="ＭＳ Ｐゴシック" panose="020B0600070205080204" pitchFamily="34" charset="-128"/>
              </a:rPr>
              <a:t>System Context</a:t>
            </a:r>
            <a:endParaRPr lang="th-TH" altLang="en-US" dirty="0" smtClean="0">
              <a:ea typeface="ＭＳ Ｐゴシック" panose="020B0600070205080204" pitchFamily="34" charset="-128"/>
            </a:endParaRPr>
          </a:p>
        </p:txBody>
      </p:sp>
      <p:sp>
        <p:nvSpPr>
          <p:cNvPr id="60419" name="Slide Number Placeholder 4"/>
          <p:cNvSpPr>
            <a:spLocks noGrp="1"/>
          </p:cNvSpPr>
          <p:nvPr>
            <p:ph type="sldNum" sz="quarter" idx="4294967295"/>
          </p:nvPr>
        </p:nvSpPr>
        <p:spPr bwMode="auto">
          <a:xfrm>
            <a:off x="3714750" y="6429375"/>
            <a:ext cx="1571625" cy="357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spcBef>
                <a:spcPct val="0"/>
              </a:spcBef>
            </a:pPr>
            <a:fld id="{5FDD75FA-BF46-4D66-A76B-149747E3651C}" type="slidenum">
              <a:rPr lang="lt-LT" altLang="en-US" sz="1600" b="0" smtClean="0">
                <a:solidFill>
                  <a:srgbClr val="FFFFFF"/>
                </a:solidFill>
                <a:latin typeface="Arial" panose="020B0604020202020204" pitchFamily="34" charset="0"/>
              </a:rPr>
              <a:pPr>
                <a:spcBef>
                  <a:spcPct val="0"/>
                </a:spcBef>
              </a:pPr>
              <a:t>18</a:t>
            </a:fld>
            <a:endParaRPr lang="lt-LT" altLang="en-US" sz="1600" b="0" smtClean="0">
              <a:solidFill>
                <a:srgbClr val="FFFFFF"/>
              </a:solidFill>
              <a:latin typeface="Arial" panose="020B0604020202020204" pitchFamily="34" charset="0"/>
            </a:endParaRPr>
          </a:p>
        </p:txBody>
      </p:sp>
      <p:sp>
        <p:nvSpPr>
          <p:cNvPr id="60420"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lgn="ctr">
              <a:spcBef>
                <a:spcPct val="0"/>
              </a:spcBef>
            </a:pPr>
            <a:fld id="{EEB047A4-B4FA-49AC-8DA6-AF0E6AB8C069}" type="slidenum">
              <a:rPr lang="de-CH" altLang="en-US" sz="2000" b="0">
                <a:solidFill>
                  <a:srgbClr val="002060"/>
                </a:solidFill>
                <a:latin typeface="Arial" panose="020B0604020202020204" pitchFamily="34" charset="0"/>
                <a:cs typeface="Times New Roman" pitchFamily="18" charset="0"/>
              </a:rPr>
              <a:pPr algn="ctr">
                <a:spcBef>
                  <a:spcPct val="0"/>
                </a:spcBef>
              </a:pPr>
              <a:t>18</a:t>
            </a:fld>
            <a:endParaRPr lang="de-CH" altLang="en-US" sz="2000" b="0">
              <a:solidFill>
                <a:srgbClr val="002060"/>
              </a:solidFill>
              <a:latin typeface="Arial" panose="020B0604020202020204" pitchFamily="34"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98487816"/>
              </p:ext>
            </p:extLst>
          </p:nvPr>
        </p:nvGraphicFramePr>
        <p:xfrm>
          <a:off x="174625" y="1196752"/>
          <a:ext cx="8789861" cy="4863966"/>
        </p:xfrm>
        <a:graphic>
          <a:graphicData uri="http://schemas.openxmlformats.org/drawingml/2006/table">
            <a:tbl>
              <a:tblPr firstRow="1" bandRow="1">
                <a:tableStyleId>{93296810-A885-4BE3-A3E7-6D5BEEA58F35}</a:tableStyleId>
              </a:tblPr>
              <a:tblGrid>
                <a:gridCol w="544947"/>
                <a:gridCol w="648072"/>
                <a:gridCol w="1692188"/>
                <a:gridCol w="1944216"/>
                <a:gridCol w="2052226"/>
                <a:gridCol w="1908212"/>
              </a:tblGrid>
              <a:tr h="751151">
                <a:tc>
                  <a:txBody>
                    <a:bodyPr/>
                    <a:lstStyle/>
                    <a:p>
                      <a:pPr algn="ctr"/>
                      <a:endParaRPr lang="en-US" dirty="0"/>
                    </a:p>
                  </a:txBody>
                  <a:tcPr anchor="ctr">
                    <a:solidFill>
                      <a:srgbClr val="003366"/>
                    </a:solidFill>
                  </a:tcPr>
                </a:tc>
                <a:tc gridSpan="5">
                  <a:txBody>
                    <a:bodyPr/>
                    <a:lstStyle/>
                    <a:p>
                      <a:pPr algn="ctr"/>
                      <a:r>
                        <a:rPr lang="en-US" dirty="0" smtClean="0"/>
                        <a:t>Pillar</a:t>
                      </a:r>
                      <a:endParaRPr lang="en-US" dirty="0"/>
                    </a:p>
                  </a:txBody>
                  <a:tcPr anchor="ctr">
                    <a:solidFill>
                      <a:srgbClr val="003366"/>
                    </a:solidFill>
                  </a:tcPr>
                </a:tc>
                <a:tc hMerge="1">
                  <a:txBody>
                    <a:bodyPr/>
                    <a:lstStyle/>
                    <a:p>
                      <a:endParaRPr lang="en-US" dirty="0"/>
                    </a:p>
                  </a:txBody>
                  <a:tcPr anchor="ctr"/>
                </a:tc>
                <a:tc hMerge="1">
                  <a:txBody>
                    <a:bodyPr/>
                    <a:lstStyle/>
                    <a:p>
                      <a:endParaRPr lang="en-US" dirty="0"/>
                    </a:p>
                  </a:txBody>
                  <a:tcPr anchor="ctr"/>
                </a:tc>
                <a:tc hMerge="1">
                  <a:txBody>
                    <a:bodyPr/>
                    <a:lstStyle/>
                    <a:p>
                      <a:endParaRPr lang="en-US" dirty="0"/>
                    </a:p>
                  </a:txBody>
                  <a:tcPr anchor="ctr"/>
                </a:tc>
                <a:tc hMerge="1">
                  <a:txBody>
                    <a:bodyPr/>
                    <a:lstStyle/>
                    <a:p>
                      <a:pPr algn="ctr"/>
                      <a:endParaRPr lang="en-US" dirty="0"/>
                    </a:p>
                  </a:txBody>
                  <a:tcPr anchor="ctr"/>
                </a:tc>
              </a:tr>
              <a:tr h="717768">
                <a:tc rowSpan="4">
                  <a:txBody>
                    <a:bodyPr/>
                    <a:lstStyle/>
                    <a:p>
                      <a:pPr algn="ctr"/>
                      <a:r>
                        <a:rPr lang="en-US" dirty="0" smtClean="0">
                          <a:solidFill>
                            <a:schemeClr val="bg1"/>
                          </a:solidFill>
                        </a:rPr>
                        <a:t>Layer</a:t>
                      </a:r>
                      <a:r>
                        <a:rPr lang="en-US" baseline="0" dirty="0" smtClean="0">
                          <a:solidFill>
                            <a:schemeClr val="bg1"/>
                          </a:solidFill>
                        </a:rPr>
                        <a:t> of Abstraction</a:t>
                      </a:r>
                      <a:endParaRPr lang="en-US" dirty="0">
                        <a:solidFill>
                          <a:schemeClr val="bg1"/>
                        </a:solidFill>
                      </a:endParaRPr>
                    </a:p>
                  </a:txBody>
                  <a:tcPr vert="vert270" anchor="ctr">
                    <a:solidFill>
                      <a:srgbClr val="003366"/>
                    </a:solidFill>
                  </a:tcPr>
                </a:tc>
                <a:tc>
                  <a:txBody>
                    <a:bodyPr/>
                    <a:lstStyle/>
                    <a:p>
                      <a:r>
                        <a:rPr lang="en-US" dirty="0" smtClean="0">
                          <a:solidFill>
                            <a:schemeClr val="bg1"/>
                          </a:solidFill>
                        </a:rPr>
                        <a:t> </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Requirements</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Behavior</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Structure</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Parametrics</a:t>
                      </a:r>
                      <a:endParaRPr lang="en-US" dirty="0">
                        <a:solidFill>
                          <a:schemeClr val="bg1"/>
                        </a:solidFill>
                      </a:endParaRPr>
                    </a:p>
                  </a:txBody>
                  <a:tcPr anchor="ctr">
                    <a:solidFill>
                      <a:srgbClr val="203F7D"/>
                    </a:solidFill>
                  </a:tcPr>
                </a:tc>
              </a:tr>
              <a:tr h="1121328">
                <a:tc vMerge="1">
                  <a:txBody>
                    <a:bodyPr/>
                    <a:lstStyle/>
                    <a:p>
                      <a:pPr algn="ctr"/>
                      <a:endParaRPr lang="en-US" dirty="0">
                        <a:solidFill>
                          <a:schemeClr val="bg1"/>
                        </a:solidFill>
                      </a:endParaRPr>
                    </a:p>
                  </a:txBody>
                  <a:tcPr anchor="ctr">
                    <a:solidFill>
                      <a:schemeClr val="accent2"/>
                    </a:solidFill>
                  </a:tcPr>
                </a:tc>
                <a:tc>
                  <a:txBody>
                    <a:bodyPr/>
                    <a:lstStyle/>
                    <a:p>
                      <a:pPr algn="ctr"/>
                      <a:r>
                        <a:rPr lang="en-US" dirty="0" smtClean="0">
                          <a:solidFill>
                            <a:schemeClr val="bg1"/>
                          </a:solidFill>
                        </a:rPr>
                        <a:t>Concept</a:t>
                      </a:r>
                      <a:endParaRPr lang="en-US" dirty="0">
                        <a:solidFill>
                          <a:schemeClr val="bg1"/>
                        </a:solidFill>
                      </a:endParaRPr>
                    </a:p>
                  </a:txBody>
                  <a:tcPr vert="vert270" anchor="ctr">
                    <a:lnB w="12700" cap="flat" cmpd="sng" algn="ctr">
                      <a:solidFill>
                        <a:schemeClr val="bg1"/>
                      </a:solidFill>
                      <a:prstDash val="sysDash"/>
                      <a:round/>
                      <a:headEnd type="none" w="med" len="med"/>
                      <a:tailEnd type="none" w="med" len="med"/>
                    </a:lnB>
                    <a:solidFill>
                      <a:srgbClr val="203F7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C1</a:t>
                      </a:r>
                    </a:p>
                    <a:p>
                      <a:pPr marL="0" marR="0" indent="0" algn="ctr" defTabSz="914400" rtl="0" eaLnBrk="1" fontAlgn="auto" latinLnBrk="0" hangingPunct="1">
                        <a:lnSpc>
                          <a:spcPct val="100000"/>
                        </a:lnSpc>
                        <a:spcBef>
                          <a:spcPts val="0"/>
                        </a:spcBef>
                        <a:spcAft>
                          <a:spcPts val="0"/>
                        </a:spcAft>
                        <a:buClrTx/>
                        <a:buSzTx/>
                        <a:buFontTx/>
                        <a:buNone/>
                        <a:tabLst/>
                        <a:defRPr/>
                      </a:pPr>
                      <a:r>
                        <a:rPr lang="lt-LT" b="0" dirty="0" smtClean="0"/>
                        <a:t>Stakeholder</a:t>
                      </a:r>
                    </a:p>
                    <a:p>
                      <a:pPr marL="0" marR="0" indent="0" algn="ctr" defTabSz="914400" rtl="0" eaLnBrk="1" fontAlgn="auto" latinLnBrk="0" hangingPunct="1">
                        <a:lnSpc>
                          <a:spcPct val="100000"/>
                        </a:lnSpc>
                        <a:spcBef>
                          <a:spcPts val="0"/>
                        </a:spcBef>
                        <a:spcAft>
                          <a:spcPts val="0"/>
                        </a:spcAft>
                        <a:buClrTx/>
                        <a:buSzTx/>
                        <a:buFontTx/>
                        <a:buNone/>
                        <a:tabLst/>
                        <a:defRPr/>
                      </a:pPr>
                      <a:r>
                        <a:rPr lang="lt-LT" b="0" dirty="0" smtClean="0"/>
                        <a:t>Needs</a:t>
                      </a:r>
                      <a:endParaRPr lang="en-US" b="0" dirty="0" smtClean="0"/>
                    </a:p>
                  </a:txBody>
                  <a:tcPr>
                    <a:lnB w="12700" cap="flat" cmpd="sng" algn="ctr">
                      <a:solidFill>
                        <a:schemeClr val="bg1"/>
                      </a:solidFill>
                      <a:prstDash val="sysDash"/>
                      <a:round/>
                      <a:headEnd type="none" w="med" len="med"/>
                      <a:tailEnd type="none" w="med" len="med"/>
                    </a:lnB>
                    <a:solidFill>
                      <a:schemeClr val="bg1">
                        <a:lumMod val="85000"/>
                      </a:schemeClr>
                    </a:solidFill>
                  </a:tcPr>
                </a:tc>
                <a:tc>
                  <a:txBody>
                    <a:bodyPr/>
                    <a:lstStyle/>
                    <a:p>
                      <a:pPr algn="ctr"/>
                      <a:r>
                        <a:rPr lang="en-US" b="1" dirty="0" smtClean="0"/>
                        <a:t>C2</a:t>
                      </a:r>
                    </a:p>
                    <a:p>
                      <a:pPr algn="ctr"/>
                      <a:r>
                        <a:rPr lang="en-US" dirty="0" smtClean="0"/>
                        <a:t>Use Cases</a:t>
                      </a:r>
                      <a:endParaRPr lang="en-US" dirty="0"/>
                    </a:p>
                  </a:txBody>
                  <a:tcPr>
                    <a:lnB w="12700" cap="flat" cmpd="sng" algn="ctr">
                      <a:solidFill>
                        <a:schemeClr val="bg1"/>
                      </a:solidFill>
                      <a:prstDash val="sysDash"/>
                      <a:round/>
                      <a:headEnd type="none" w="med" len="med"/>
                      <a:tailEnd type="none" w="med" len="med"/>
                    </a:lnB>
                    <a:solidFill>
                      <a:schemeClr val="bg1">
                        <a:lumMod val="85000"/>
                      </a:schemeClr>
                    </a:solidFill>
                  </a:tcPr>
                </a:tc>
                <a:tc>
                  <a:txBody>
                    <a:bodyPr/>
                    <a:lstStyle/>
                    <a:p>
                      <a:pPr algn="ctr"/>
                      <a:r>
                        <a:rPr lang="en-US" b="1" dirty="0" smtClean="0"/>
                        <a:t>C3</a:t>
                      </a:r>
                      <a:r>
                        <a:rPr lang="en-US" dirty="0" smtClean="0"/>
                        <a:t> </a:t>
                      </a:r>
                    </a:p>
                    <a:p>
                      <a:pPr algn="ctr"/>
                      <a:r>
                        <a:rPr lang="en-US" dirty="0" smtClean="0"/>
                        <a:t>System Context</a:t>
                      </a:r>
                      <a:endParaRPr lang="en-US" dirty="0"/>
                    </a:p>
                  </a:txBody>
                  <a:tcPr>
                    <a:lnB w="12700" cap="flat" cmpd="sng" algn="ctr">
                      <a:solidFill>
                        <a:schemeClr val="bg1"/>
                      </a:solidFill>
                      <a:prstDash val="sysDash"/>
                      <a:round/>
                      <a:headEnd type="none" w="med" len="med"/>
                      <a:tailEnd type="none" w="med" len="med"/>
                    </a:lnB>
                    <a:solidFill>
                      <a:schemeClr val="bg1">
                        <a:lumMod val="85000"/>
                      </a:schemeClr>
                    </a:solidFill>
                  </a:tcPr>
                </a:tc>
                <a:tc rowSpan="2">
                  <a:txBody>
                    <a:bodyPr/>
                    <a:lstStyle/>
                    <a:p>
                      <a:pPr algn="ctr"/>
                      <a:r>
                        <a:rPr lang="en-US" b="1" dirty="0" smtClean="0"/>
                        <a:t>C4</a:t>
                      </a:r>
                      <a:r>
                        <a:rPr lang="lt-LT" b="1" dirty="0" smtClean="0"/>
                        <a:t>-P4</a:t>
                      </a:r>
                      <a:r>
                        <a:rPr lang="en-US" dirty="0" smtClean="0"/>
                        <a:t> Measurement</a:t>
                      </a:r>
                      <a:r>
                        <a:rPr lang="en-US" baseline="0" dirty="0" smtClean="0"/>
                        <a:t>s of Effectiveness</a:t>
                      </a:r>
                      <a:endParaRPr lang="en-US" dirty="0"/>
                    </a:p>
                  </a:txBody>
                  <a:tcPr anchor="ctr">
                    <a:solidFill>
                      <a:schemeClr val="bg1">
                        <a:lumMod val="85000"/>
                      </a:schemeClr>
                    </a:solidFill>
                  </a:tcPr>
                </a:tc>
              </a:tr>
              <a:tr h="1022892">
                <a:tc vMerge="1">
                  <a:txBody>
                    <a:bodyPr/>
                    <a:lstStyle/>
                    <a:p>
                      <a:pPr algn="ctr"/>
                      <a:endParaRPr lang="en-US" dirty="0">
                        <a:solidFill>
                          <a:schemeClr val="bg1"/>
                        </a:solidFill>
                      </a:endParaRPr>
                    </a:p>
                  </a:txBody>
                  <a:tcPr anchor="ctr">
                    <a:solidFill>
                      <a:schemeClr val="accent2"/>
                    </a:solidFill>
                  </a:tcPr>
                </a:tc>
                <a:tc>
                  <a:txBody>
                    <a:bodyPr/>
                    <a:lstStyle/>
                    <a:p>
                      <a:pPr algn="ctr"/>
                      <a:r>
                        <a:rPr lang="en-US" dirty="0" smtClean="0">
                          <a:solidFill>
                            <a:schemeClr val="bg1"/>
                          </a:solidFill>
                        </a:rPr>
                        <a:t>Problem</a:t>
                      </a:r>
                      <a:endParaRPr lang="en-US" dirty="0">
                        <a:solidFill>
                          <a:schemeClr val="bg1"/>
                        </a:solidFill>
                      </a:endParaRPr>
                    </a:p>
                  </a:txBody>
                  <a:tcPr vert="vert270" anchor="ctr">
                    <a:lnT w="12700" cap="flat" cmpd="sng" algn="ctr">
                      <a:solidFill>
                        <a:schemeClr val="bg1"/>
                      </a:solidFill>
                      <a:prstDash val="sysDash"/>
                      <a:round/>
                      <a:headEnd type="none" w="med" len="med"/>
                      <a:tailEnd type="none" w="med" len="med"/>
                    </a:lnT>
                    <a:solidFill>
                      <a:srgbClr val="203F7D"/>
                    </a:solidFill>
                  </a:tcPr>
                </a:tc>
                <a:tc>
                  <a:txBody>
                    <a:bodyPr/>
                    <a:lstStyle/>
                    <a:p>
                      <a:pPr algn="ctr"/>
                      <a:r>
                        <a:rPr lang="en-US" b="1" dirty="0" smtClean="0"/>
                        <a:t>P1</a:t>
                      </a:r>
                      <a:r>
                        <a:rPr lang="en-US"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t>System Requirements </a:t>
                      </a:r>
                    </a:p>
                  </a:txBody>
                  <a:tcPr>
                    <a:lnT w="12700" cap="flat" cmpd="sng" algn="ctr">
                      <a:solidFill>
                        <a:schemeClr val="bg1"/>
                      </a:solidFill>
                      <a:prstDash val="sysDash"/>
                      <a:round/>
                      <a:headEnd type="none" w="med" len="med"/>
                      <a:tailEnd type="none" w="med" len="med"/>
                    </a:lnT>
                    <a:solidFill>
                      <a:schemeClr val="bg1">
                        <a:lumMod val="85000"/>
                      </a:schemeClr>
                    </a:solidFill>
                  </a:tcPr>
                </a:tc>
                <a:tc>
                  <a:txBody>
                    <a:bodyPr/>
                    <a:lstStyle/>
                    <a:p>
                      <a:pPr algn="ctr"/>
                      <a:r>
                        <a:rPr lang="en-US" b="1" dirty="0" smtClean="0"/>
                        <a:t>P2 </a:t>
                      </a:r>
                    </a:p>
                    <a:p>
                      <a:pPr algn="ctr"/>
                      <a:r>
                        <a:rPr lang="en-US" dirty="0" smtClean="0"/>
                        <a:t>Function</a:t>
                      </a:r>
                      <a:r>
                        <a:rPr lang="en-US" baseline="0" dirty="0" smtClean="0"/>
                        <a:t>al Analysis</a:t>
                      </a:r>
                      <a:endParaRPr lang="en-US" dirty="0" smtClean="0"/>
                    </a:p>
                  </a:txBody>
                  <a:tcPr>
                    <a:lnT w="12700" cap="flat" cmpd="sng" algn="ctr">
                      <a:solidFill>
                        <a:schemeClr val="bg1"/>
                      </a:solidFill>
                      <a:prstDash val="sysDash"/>
                      <a:round/>
                      <a:headEnd type="none" w="med" len="med"/>
                      <a:tailEnd type="none" w="med" len="med"/>
                    </a:lnT>
                    <a:solidFill>
                      <a:schemeClr val="bg1">
                        <a:lumMod val="85000"/>
                      </a:schemeClr>
                    </a:solidFill>
                  </a:tcPr>
                </a:tc>
                <a:tc>
                  <a:txBody>
                    <a:bodyPr/>
                    <a:lstStyle/>
                    <a:p>
                      <a:pPr algn="ctr"/>
                      <a:r>
                        <a:rPr lang="en-US" b="1" dirty="0" smtClean="0"/>
                        <a:t>P3</a:t>
                      </a:r>
                      <a:r>
                        <a:rPr lang="en-US" dirty="0" smtClean="0"/>
                        <a:t> </a:t>
                      </a:r>
                    </a:p>
                    <a:p>
                      <a:pPr algn="ctr"/>
                      <a:r>
                        <a:rPr lang="en-US" dirty="0" smtClean="0"/>
                        <a:t>Logical</a:t>
                      </a:r>
                      <a:r>
                        <a:rPr lang="en-US" baseline="0" dirty="0" smtClean="0"/>
                        <a:t> </a:t>
                      </a:r>
                      <a:r>
                        <a:rPr lang="en-US" dirty="0" smtClean="0"/>
                        <a:t>Subsystems</a:t>
                      </a:r>
                    </a:p>
                    <a:p>
                      <a:pPr algn="ctr"/>
                      <a:r>
                        <a:rPr lang="en-US" dirty="0" smtClean="0"/>
                        <a:t>Communication</a:t>
                      </a:r>
                      <a:endParaRPr lang="en-US" dirty="0"/>
                    </a:p>
                  </a:txBody>
                  <a:tcPr>
                    <a:lnT w="12700" cap="flat" cmpd="sng" algn="ctr">
                      <a:solidFill>
                        <a:schemeClr val="bg1"/>
                      </a:solidFill>
                      <a:prstDash val="sysDash"/>
                      <a:round/>
                      <a:headEnd type="none" w="med" len="med"/>
                      <a:tailEnd type="none" w="med" len="med"/>
                    </a:lnT>
                    <a:solidFill>
                      <a:schemeClr val="bg1">
                        <a:lumMod val="85000"/>
                      </a:schemeClr>
                    </a:solidFill>
                  </a:tcPr>
                </a:tc>
                <a:tc vMerge="1">
                  <a:txBody>
                    <a:bodyPr/>
                    <a:lstStyle/>
                    <a:p>
                      <a:pPr algn="ctr"/>
                      <a:endParaRPr lang="en-US" dirty="0"/>
                    </a:p>
                  </a:txBody>
                  <a:tcPr>
                    <a:lnT w="12700" cap="flat" cmpd="sng" algn="ctr">
                      <a:solidFill>
                        <a:schemeClr val="bg1"/>
                      </a:solidFill>
                      <a:prstDash val="sysDash"/>
                      <a:round/>
                      <a:headEnd type="none" w="med" len="med"/>
                      <a:tailEnd type="none" w="med" len="med"/>
                    </a:lnT>
                    <a:solidFill>
                      <a:schemeClr val="bg1">
                        <a:lumMod val="85000"/>
                      </a:schemeClr>
                    </a:solidFill>
                  </a:tcPr>
                </a:tc>
              </a:tr>
              <a:tr h="1084999">
                <a:tc vMerge="1">
                  <a:txBody>
                    <a:bodyPr/>
                    <a:lstStyle/>
                    <a:p>
                      <a:pPr algn="ctr"/>
                      <a:endParaRPr lang="en-US" dirty="0">
                        <a:solidFill>
                          <a:schemeClr val="bg1"/>
                        </a:solidFill>
                      </a:endParaRPr>
                    </a:p>
                  </a:txBody>
                  <a:tcPr anchor="ctr">
                    <a:solidFill>
                      <a:schemeClr val="accent2"/>
                    </a:solidFill>
                  </a:tcPr>
                </a:tc>
                <a:tc>
                  <a:txBody>
                    <a:bodyPr/>
                    <a:lstStyle/>
                    <a:p>
                      <a:pPr algn="ctr"/>
                      <a:r>
                        <a:rPr lang="en-US" dirty="0" smtClean="0">
                          <a:solidFill>
                            <a:schemeClr val="bg1"/>
                          </a:solidFill>
                        </a:rPr>
                        <a:t>Solution</a:t>
                      </a:r>
                      <a:endParaRPr lang="en-US" dirty="0">
                        <a:solidFill>
                          <a:schemeClr val="bg1"/>
                        </a:solidFill>
                      </a:endParaRPr>
                    </a:p>
                  </a:txBody>
                  <a:tcPr vert="vert270" anchor="ctr">
                    <a:solidFill>
                      <a:srgbClr val="203F7D"/>
                    </a:solidFill>
                  </a:tcPr>
                </a:tc>
                <a:tc>
                  <a:txBody>
                    <a:bodyPr/>
                    <a:lstStyle/>
                    <a:p>
                      <a:pPr algn="ctr"/>
                      <a:r>
                        <a:rPr lang="en-US" b="1" dirty="0" smtClean="0"/>
                        <a:t>S1</a:t>
                      </a:r>
                      <a:r>
                        <a:rPr lang="en-US" dirty="0" smtClean="0"/>
                        <a:t> Component Requirements</a:t>
                      </a:r>
                      <a:endParaRPr lang="en-US" dirty="0"/>
                    </a:p>
                  </a:txBody>
                  <a:tcPr/>
                </a:tc>
                <a:tc>
                  <a:txBody>
                    <a:bodyPr/>
                    <a:lstStyle/>
                    <a:p>
                      <a:pPr algn="ctr"/>
                      <a:r>
                        <a:rPr lang="en-US" b="1" dirty="0" smtClean="0"/>
                        <a:t>S2</a:t>
                      </a:r>
                      <a:r>
                        <a:rPr lang="en-US" dirty="0" smtClean="0"/>
                        <a:t> </a:t>
                      </a:r>
                    </a:p>
                    <a:p>
                      <a:pPr algn="ctr"/>
                      <a:r>
                        <a:rPr lang="en-US" dirty="0" smtClean="0"/>
                        <a:t>Component</a:t>
                      </a:r>
                      <a:r>
                        <a:rPr lang="en-US" baseline="0" dirty="0" smtClean="0"/>
                        <a:t> Behavior</a:t>
                      </a:r>
                      <a:endParaRPr lang="en-US" dirty="0"/>
                    </a:p>
                  </a:txBody>
                  <a:tcPr/>
                </a:tc>
                <a:tc>
                  <a:txBody>
                    <a:bodyPr/>
                    <a:lstStyle/>
                    <a:p>
                      <a:pPr algn="ctr"/>
                      <a:r>
                        <a:rPr lang="en-US" b="1" dirty="0" smtClean="0"/>
                        <a:t>S3 </a:t>
                      </a:r>
                    </a:p>
                    <a:p>
                      <a:pPr algn="ctr"/>
                      <a:r>
                        <a:rPr lang="en-US" dirty="0" smtClean="0"/>
                        <a:t>Component</a:t>
                      </a:r>
                    </a:p>
                    <a:p>
                      <a:pPr algn="ctr"/>
                      <a:r>
                        <a:rPr lang="en-US" dirty="0" smtClean="0"/>
                        <a:t>Structure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S4 </a:t>
                      </a:r>
                    </a:p>
                    <a:p>
                      <a:pPr marL="0" marR="0" indent="0" algn="ctr" defTabSz="914400" rtl="0" eaLnBrk="1" fontAlgn="auto" latinLnBrk="0" hangingPunct="1">
                        <a:lnSpc>
                          <a:spcPct val="100000"/>
                        </a:lnSpc>
                        <a:spcBef>
                          <a:spcPts val="0"/>
                        </a:spcBef>
                        <a:spcAft>
                          <a:spcPts val="0"/>
                        </a:spcAft>
                        <a:buClrTx/>
                        <a:buSzTx/>
                        <a:buFontTx/>
                        <a:buNone/>
                        <a:tabLst/>
                        <a:defRPr/>
                      </a:pPr>
                      <a:r>
                        <a:rPr lang="lt-LT" dirty="0" smtClean="0"/>
                        <a:t>Component Parameters</a:t>
                      </a:r>
                      <a:endParaRPr lang="en-US" dirty="0" smtClean="0"/>
                    </a:p>
                  </a:txBody>
                  <a:tcPr/>
                </a:tc>
              </a:tr>
            </a:tbl>
          </a:graphicData>
        </a:graphic>
      </p:graphicFrame>
      <p:sp>
        <p:nvSpPr>
          <p:cNvPr id="12" name="Rectangle 6"/>
          <p:cNvSpPr>
            <a:spLocks noChangeArrowheads="1"/>
          </p:cNvSpPr>
          <p:nvPr/>
        </p:nvSpPr>
        <p:spPr bwMode="auto">
          <a:xfrm>
            <a:off x="3059832" y="2666632"/>
            <a:ext cx="1944216" cy="1106806"/>
          </a:xfrm>
          <a:prstGeom prst="rect">
            <a:avLst/>
          </a:prstGeom>
          <a:solidFill>
            <a:srgbClr val="FFFF00">
              <a:alpha val="50195"/>
            </a:srgbClr>
          </a:solidFill>
          <a:ln w="9525">
            <a:noFill/>
            <a:round/>
            <a:headEnd/>
            <a:tailEnd/>
          </a:ln>
        </p:spPr>
        <p:txBody>
          <a:bodyP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eaLnBrk="1" hangingPunct="1">
              <a:spcBef>
                <a:spcPct val="0"/>
              </a:spcBef>
            </a:pPr>
            <a:endParaRPr lang="lt-LT" altLang="en-US" sz="1800" b="0">
              <a:solidFill>
                <a:srgbClr val="000000"/>
              </a:solidFill>
              <a:latin typeface="Arial" panose="020B0604020202020204" pitchFamily="34" charset="0"/>
            </a:endParaRPr>
          </a:p>
        </p:txBody>
      </p:sp>
      <p:sp>
        <p:nvSpPr>
          <p:cNvPr id="14" name="Rectangle 6"/>
          <p:cNvSpPr>
            <a:spLocks noChangeArrowheads="1"/>
          </p:cNvSpPr>
          <p:nvPr/>
        </p:nvSpPr>
        <p:spPr bwMode="auto">
          <a:xfrm>
            <a:off x="5013144" y="2673488"/>
            <a:ext cx="2007128" cy="1106806"/>
          </a:xfrm>
          <a:prstGeom prst="rect">
            <a:avLst/>
          </a:prstGeom>
          <a:solidFill>
            <a:srgbClr val="00B0F0">
              <a:alpha val="50195"/>
            </a:srgbClr>
          </a:solidFill>
          <a:ln w="9525">
            <a:noFill/>
            <a:round/>
            <a:headEnd/>
            <a:tailEnd/>
          </a:ln>
        </p:spPr>
        <p:txBody>
          <a:bodyP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eaLnBrk="1" hangingPunct="1">
              <a:spcBef>
                <a:spcPct val="0"/>
              </a:spcBef>
            </a:pPr>
            <a:endParaRPr lang="lt-LT" altLang="en-US" sz="1800" b="0">
              <a:solidFill>
                <a:srgbClr val="000000"/>
              </a:solidFill>
              <a:latin typeface="Arial" panose="020B0604020202020204" pitchFamily="34" charset="0"/>
            </a:endParaRPr>
          </a:p>
        </p:txBody>
      </p:sp>
      <p:sp>
        <p:nvSpPr>
          <p:cNvPr id="15" name="Right Arrow 14"/>
          <p:cNvSpPr>
            <a:spLocks noChangeArrowheads="1"/>
          </p:cNvSpPr>
          <p:nvPr/>
        </p:nvSpPr>
        <p:spPr bwMode="auto">
          <a:xfrm>
            <a:off x="4808538" y="2922586"/>
            <a:ext cx="477837" cy="485775"/>
          </a:xfrm>
          <a:prstGeom prst="rightArrow">
            <a:avLst>
              <a:gd name="adj1" fmla="val 50000"/>
              <a:gd name="adj2" fmla="val 50000"/>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23238D"/>
              </a:solidFill>
              <a:cs typeface="Times New Roman" pitchFamily="18" charset="0"/>
            </a:endParaRPr>
          </a:p>
        </p:txBody>
      </p:sp>
      <p:sp>
        <p:nvSpPr>
          <p:cNvPr id="17" name="Rectangle 6"/>
          <p:cNvSpPr>
            <a:spLocks noChangeArrowheads="1"/>
          </p:cNvSpPr>
          <p:nvPr/>
        </p:nvSpPr>
        <p:spPr bwMode="auto">
          <a:xfrm>
            <a:off x="1360790" y="2666632"/>
            <a:ext cx="1699042" cy="1106806"/>
          </a:xfrm>
          <a:prstGeom prst="rect">
            <a:avLst/>
          </a:prstGeom>
          <a:solidFill>
            <a:srgbClr val="FFFF00">
              <a:alpha val="50195"/>
            </a:srgbClr>
          </a:solidFill>
          <a:ln w="9525">
            <a:noFill/>
            <a:round/>
            <a:headEnd/>
            <a:tailEnd/>
          </a:ln>
        </p:spPr>
        <p:txBody>
          <a:bodyP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eaLnBrk="1" hangingPunct="1">
              <a:spcBef>
                <a:spcPct val="0"/>
              </a:spcBef>
            </a:pPr>
            <a:endParaRPr lang="lt-LT" altLang="en-US" sz="1800" b="0">
              <a:solidFill>
                <a:srgbClr val="000000"/>
              </a:solidFill>
              <a:latin typeface="Arial" panose="020B0604020202020204" pitchFamily="34" charset="0"/>
            </a:endParaRPr>
          </a:p>
        </p:txBody>
      </p:sp>
      <p:sp>
        <p:nvSpPr>
          <p:cNvPr id="13" name="Right Arrow 12"/>
          <p:cNvSpPr>
            <a:spLocks noChangeArrowheads="1"/>
          </p:cNvSpPr>
          <p:nvPr/>
        </p:nvSpPr>
        <p:spPr bwMode="auto">
          <a:xfrm>
            <a:off x="2874963" y="2922586"/>
            <a:ext cx="477837" cy="485775"/>
          </a:xfrm>
          <a:prstGeom prst="rightArrow">
            <a:avLst>
              <a:gd name="adj1" fmla="val 50000"/>
              <a:gd name="adj2" fmla="val 50000"/>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23238D"/>
              </a:solidFill>
              <a:cs typeface="Times New Roman" pitchFamily="18" charset="0"/>
            </a:endParaRPr>
          </a:p>
        </p:txBody>
      </p:sp>
      <p:sp>
        <p:nvSpPr>
          <p:cNvPr id="11" name="Rectangle 6"/>
          <p:cNvSpPr>
            <a:spLocks noChangeArrowheads="1"/>
          </p:cNvSpPr>
          <p:nvPr/>
        </p:nvSpPr>
        <p:spPr bwMode="auto">
          <a:xfrm>
            <a:off x="3352800" y="6642100"/>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0"/>
              </a:spcBef>
            </a:pPr>
            <a:r>
              <a:rPr lang="en-US" sz="800" dirty="0" smtClean="0">
                <a:solidFill>
                  <a:srgbClr val="969696"/>
                </a:solidFill>
                <a:ea typeface="ＭＳ Ｐゴシック" pitchFamily="34" charset="-128"/>
                <a:cs typeface="Times New Roman" pitchFamily="18" charset="0"/>
              </a:rPr>
              <a:t>© 2016 No Magic, Inc. Exclusively for No Magic Use</a:t>
            </a:r>
          </a:p>
        </p:txBody>
      </p:sp>
    </p:spTree>
    <p:extLst>
      <p:ext uri="{BB962C8B-B14F-4D97-AF65-F5344CB8AC3E}">
        <p14:creationId xmlns:p14="http://schemas.microsoft.com/office/powerpoint/2010/main" val="225995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marL="457200" indent="-457200"/>
            <a:r>
              <a:rPr lang="en-US" altLang="en-US" dirty="0">
                <a:ea typeface="ＭＳ Ｐゴシック" panose="020B0600070205080204" pitchFamily="34" charset="-128"/>
              </a:rPr>
              <a:t>System Context</a:t>
            </a:r>
            <a:endParaRPr lang="lt-LT" dirty="0"/>
          </a:p>
        </p:txBody>
      </p:sp>
      <p:sp>
        <p:nvSpPr>
          <p:cNvPr id="2" name="Content Placeholder 1"/>
          <p:cNvSpPr>
            <a:spLocks noGrp="1"/>
          </p:cNvSpPr>
          <p:nvPr>
            <p:ph idx="1"/>
          </p:nvPr>
        </p:nvSpPr>
        <p:spPr/>
        <p:txBody>
          <a:bodyPr/>
          <a:lstStyle/>
          <a:p>
            <a:pPr marL="457200" indent="-457200">
              <a:buFont typeface="Arial" panose="020B0604020202020204" pitchFamily="34" charset="0"/>
              <a:buChar char="•"/>
            </a:pPr>
            <a:r>
              <a:rPr lang="lt-LT" b="0" dirty="0" smtClean="0"/>
              <a:t>Shows </a:t>
            </a:r>
            <a:r>
              <a:rPr lang="en-US" b="0" dirty="0" smtClean="0"/>
              <a:t>how </a:t>
            </a:r>
            <a:r>
              <a:rPr lang="en-US" b="0" dirty="0"/>
              <a:t>the system interacts with the actors, external and internal </a:t>
            </a:r>
            <a:r>
              <a:rPr lang="en-US" b="0" dirty="0" smtClean="0"/>
              <a:t>environment</a:t>
            </a:r>
            <a:endParaRPr lang="lt-LT" b="0" dirty="0" smtClean="0"/>
          </a:p>
          <a:p>
            <a:pPr marL="457200" indent="-457200">
              <a:buFont typeface="Arial" panose="020B0604020202020204" pitchFamily="34" charset="0"/>
              <a:buChar char="•"/>
            </a:pPr>
            <a:r>
              <a:rPr lang="en-US" b="0" dirty="0"/>
              <a:t>System context is modeled in the high level of </a:t>
            </a:r>
            <a:r>
              <a:rPr lang="en-US" b="0" dirty="0" smtClean="0"/>
              <a:t>abstraction</a:t>
            </a:r>
            <a:endParaRPr lang="lt-LT" b="0" dirty="0" smtClean="0"/>
          </a:p>
          <a:p>
            <a:pPr marL="457200" indent="-457200">
              <a:buFont typeface="Arial" panose="020B0604020202020204" pitchFamily="34" charset="0"/>
              <a:buChar char="•"/>
            </a:pPr>
            <a:r>
              <a:rPr lang="en-US" b="0" dirty="0" smtClean="0"/>
              <a:t>The </a:t>
            </a:r>
            <a:r>
              <a:rPr lang="en-US" b="0" dirty="0"/>
              <a:t>purpose of this cell is to </a:t>
            </a:r>
            <a:r>
              <a:rPr lang="en-US" dirty="0">
                <a:solidFill>
                  <a:srgbClr val="00B0F0"/>
                </a:solidFill>
              </a:rPr>
              <a:t>identify high level interfaces </a:t>
            </a:r>
            <a:r>
              <a:rPr lang="en-US" b="0" dirty="0"/>
              <a:t>needed for the system to communicate with its environment</a:t>
            </a:r>
            <a:endParaRPr lang="lt-LT" b="0" dirty="0"/>
          </a:p>
        </p:txBody>
      </p:sp>
      <p:sp>
        <p:nvSpPr>
          <p:cNvPr id="100355" name="Slide Number Placeholder 4"/>
          <p:cNvSpPr>
            <a:spLocks noGrp="1"/>
          </p:cNvSpPr>
          <p:nvPr>
            <p:ph type="sldNum" sz="quarter" idx="4"/>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eaLnBrk="1" hangingPunct="1">
              <a:spcBef>
                <a:spcPct val="0"/>
              </a:spcBef>
            </a:pPr>
            <a:fld id="{E739D4C2-4BD9-4F80-8B01-837941CB8CBB}" type="slidenum">
              <a:rPr lang="lt-LT" altLang="en-US" sz="1600" b="0" smtClean="0">
                <a:solidFill>
                  <a:schemeClr val="bg1"/>
                </a:solidFill>
                <a:latin typeface="Arial" panose="020B0604020202020204" pitchFamily="34" charset="0"/>
              </a:rPr>
              <a:pPr eaLnBrk="1" hangingPunct="1">
                <a:spcBef>
                  <a:spcPct val="0"/>
                </a:spcBef>
              </a:pPr>
              <a:t>19</a:t>
            </a:fld>
            <a:endParaRPr lang="lt-LT" altLang="en-US" sz="1600" b="0" smtClean="0">
              <a:solidFill>
                <a:schemeClr val="bg1"/>
              </a:solidFill>
              <a:latin typeface="Arial" panose="020B0604020202020204" pitchFamily="34" charset="0"/>
            </a:endParaRPr>
          </a:p>
        </p:txBody>
      </p:sp>
      <p:sp>
        <p:nvSpPr>
          <p:cNvPr id="100356"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lgn="ctr" eaLnBrk="1" hangingPunct="1">
              <a:spcBef>
                <a:spcPct val="0"/>
              </a:spcBef>
            </a:pPr>
            <a:fld id="{BBC4E345-0378-4A85-B51B-DC8F50A562A9}" type="slidenum">
              <a:rPr lang="de-CH" altLang="en-US" sz="2000" b="0">
                <a:solidFill>
                  <a:srgbClr val="002060"/>
                </a:solidFill>
                <a:latin typeface="Arial" panose="020B0604020202020204" pitchFamily="34" charset="0"/>
                <a:cs typeface="Times New Roman" panose="02020603050405020304" pitchFamily="18" charset="0"/>
              </a:rPr>
              <a:pPr algn="ctr" eaLnBrk="1" hangingPunct="1">
                <a:spcBef>
                  <a:spcPct val="0"/>
                </a:spcBef>
              </a:pPr>
              <a:t>19</a:t>
            </a:fld>
            <a:endParaRPr lang="de-CH" altLang="en-US" sz="2000" b="0" dirty="0">
              <a:solidFill>
                <a:srgbClr val="002060"/>
              </a:solidFill>
              <a:latin typeface="Arial" panose="020B0604020202020204" pitchFamily="34" charset="0"/>
              <a:cs typeface="Times New Roman" panose="02020603050405020304" pitchFamily="18" charset="0"/>
            </a:endParaRPr>
          </a:p>
        </p:txBody>
      </p:sp>
      <p:sp>
        <p:nvSpPr>
          <p:cNvPr id="6" name="Rectangle 6"/>
          <p:cNvSpPr>
            <a:spLocks noChangeArrowheads="1"/>
          </p:cNvSpPr>
          <p:nvPr/>
        </p:nvSpPr>
        <p:spPr bwMode="auto">
          <a:xfrm>
            <a:off x="3352800" y="6642100"/>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0"/>
              </a:spcBef>
            </a:pPr>
            <a:r>
              <a:rPr lang="en-US" sz="800" dirty="0" smtClean="0">
                <a:solidFill>
                  <a:srgbClr val="969696"/>
                </a:solidFill>
                <a:ea typeface="ＭＳ Ｐゴシック" pitchFamily="34" charset="-128"/>
                <a:cs typeface="Times New Roman" pitchFamily="18" charset="0"/>
              </a:rPr>
              <a:t>© 2016 No Magic, Inc. Exclusively for No Magic Use</a:t>
            </a:r>
          </a:p>
        </p:txBody>
      </p:sp>
    </p:spTree>
    <p:extLst>
      <p:ext uri="{BB962C8B-B14F-4D97-AF65-F5344CB8AC3E}">
        <p14:creationId xmlns:p14="http://schemas.microsoft.com/office/powerpoint/2010/main" val="3897373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56" y="116632"/>
            <a:ext cx="8534400" cy="758825"/>
          </a:xfrm>
        </p:spPr>
        <p:txBody>
          <a:bodyPr>
            <a:normAutofit fontScale="90000"/>
          </a:bodyPr>
          <a:lstStyle/>
          <a:p>
            <a:pPr>
              <a:defRPr/>
            </a:pPr>
            <a:r>
              <a:rPr lang="en-US" sz="3100" dirty="0" smtClean="0">
                <a:ea typeface="ＭＳ Ｐゴシック" panose="020B0600070205080204" pitchFamily="34" charset="-128"/>
              </a:rPr>
              <a:t>System Model as an Integration Framework – Need for Ecosystem</a:t>
            </a:r>
            <a:endParaRPr lang="en-US" sz="3100" dirty="0">
              <a:ea typeface="ＭＳ Ｐゴシック" panose="020B0600070205080204" pitchFamily="34" charset="-128"/>
            </a:endParaRPr>
          </a:p>
        </p:txBody>
      </p:sp>
      <p:sp>
        <p:nvSpPr>
          <p:cNvPr id="29700" name="Slide Number Placeholder 4"/>
          <p:cNvSpPr>
            <a:spLocks noGrp="1"/>
          </p:cNvSpPr>
          <p:nvPr>
            <p:ph type="sldNum" sz="quarter" idx="4"/>
          </p:nvPr>
        </p:nvSpPr>
        <p:spPr bwMode="auto">
          <a:xfrm>
            <a:off x="304800" y="6340475"/>
            <a:ext cx="457200" cy="4413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4212F2D-C00A-5249-90B2-10F4B1588864}" type="slidenum">
              <a:rPr lang="en-US">
                <a:solidFill>
                  <a:schemeClr val="bg1"/>
                </a:solidFill>
              </a:rPr>
              <a:pPr eaLnBrk="1" hangingPunct="1"/>
              <a:t>2</a:t>
            </a:fld>
            <a:endParaRPr lang="en-US">
              <a:solidFill>
                <a:schemeClr val="bg1"/>
              </a:solidFill>
            </a:endParaRPr>
          </a:p>
        </p:txBody>
      </p:sp>
      <p:pic>
        <p:nvPicPr>
          <p:cNvPr id="29702" name="Picture 4" descr="f18-01-97801238520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65144"/>
            <a:ext cx="8064896" cy="500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059832" y="1628800"/>
            <a:ext cx="3024336" cy="288032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6"/>
          <p:cNvSpPr>
            <a:spLocks noChangeArrowheads="1"/>
          </p:cNvSpPr>
          <p:nvPr/>
        </p:nvSpPr>
        <p:spPr bwMode="auto">
          <a:xfrm>
            <a:off x="1691680" y="6237312"/>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800" dirty="0">
                <a:solidFill>
                  <a:srgbClr val="969696"/>
                </a:solidFill>
              </a:rPr>
              <a:t>© 201</a:t>
            </a:r>
            <a:r>
              <a:rPr lang="lt-LT" sz="800" dirty="0">
                <a:solidFill>
                  <a:srgbClr val="969696"/>
                </a:solidFill>
              </a:rPr>
              <a:t>2-2014</a:t>
            </a:r>
            <a:r>
              <a:rPr lang="en-US" sz="800" dirty="0">
                <a:solidFill>
                  <a:srgbClr val="969696"/>
                </a:solidFill>
              </a:rPr>
              <a:t> </a:t>
            </a:r>
            <a:r>
              <a:rPr lang="lt-LT" sz="800" dirty="0">
                <a:solidFill>
                  <a:srgbClr val="969696"/>
                </a:solidFill>
              </a:rPr>
              <a:t>by Sanford Friedenthal</a:t>
            </a:r>
            <a:endParaRPr lang="en-US" sz="800" dirty="0">
              <a:solidFill>
                <a:srgbClr val="969696"/>
              </a:solidFill>
            </a:endParaRPr>
          </a:p>
        </p:txBody>
      </p:sp>
      <p:sp>
        <p:nvSpPr>
          <p:cNvPr id="11"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lgn="ctr" eaLnBrk="1" hangingPunct="1">
              <a:spcBef>
                <a:spcPct val="0"/>
              </a:spcBef>
            </a:pPr>
            <a:r>
              <a:rPr lang="de-CH" altLang="en-US" sz="2000" b="0" dirty="0" smtClean="0">
                <a:solidFill>
                  <a:srgbClr val="002060"/>
                </a:solidFill>
                <a:latin typeface="Arial" panose="020B0604020202020204" pitchFamily="34" charset="0"/>
                <a:cs typeface="Times New Roman" panose="02020603050405020304" pitchFamily="18" charset="0"/>
              </a:rPr>
              <a:t>19</a:t>
            </a:r>
            <a:endParaRPr lang="de-CH" altLang="en-US" sz="2000" b="0" dirty="0">
              <a:solidFill>
                <a:srgbClr val="002060"/>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728426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marL="457200" indent="-457200"/>
            <a:r>
              <a:rPr lang="en-US" altLang="en-US" dirty="0">
                <a:ea typeface="ＭＳ Ｐゴシック" panose="020B0600070205080204" pitchFamily="34" charset="-128"/>
              </a:rPr>
              <a:t>System Context</a:t>
            </a:r>
            <a:endParaRPr lang="lt-LT" dirty="0"/>
          </a:p>
        </p:txBody>
      </p:sp>
      <p:sp>
        <p:nvSpPr>
          <p:cNvPr id="2" name="Content Placeholder 1"/>
          <p:cNvSpPr>
            <a:spLocks noGrp="1"/>
          </p:cNvSpPr>
          <p:nvPr>
            <p:ph idx="1"/>
          </p:nvPr>
        </p:nvSpPr>
        <p:spPr/>
        <p:txBody>
          <a:bodyPr/>
          <a:lstStyle/>
          <a:p>
            <a:pPr marL="457200" indent="-457200">
              <a:buFont typeface="Arial" panose="020B0604020202020204" pitchFamily="34" charset="0"/>
              <a:buChar char="•"/>
            </a:pPr>
            <a:endParaRPr lang="lt-LT" b="0" dirty="0"/>
          </a:p>
        </p:txBody>
      </p:sp>
      <p:sp>
        <p:nvSpPr>
          <p:cNvPr id="100355" name="Slide Number Placeholder 4"/>
          <p:cNvSpPr>
            <a:spLocks noGrp="1"/>
          </p:cNvSpPr>
          <p:nvPr>
            <p:ph type="sldNum" sz="quarter" idx="4"/>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eaLnBrk="1" hangingPunct="1">
              <a:spcBef>
                <a:spcPct val="0"/>
              </a:spcBef>
            </a:pPr>
            <a:fld id="{E739D4C2-4BD9-4F80-8B01-837941CB8CBB}" type="slidenum">
              <a:rPr lang="lt-LT" altLang="en-US" sz="1600" b="0" smtClean="0">
                <a:solidFill>
                  <a:schemeClr val="bg1"/>
                </a:solidFill>
                <a:latin typeface="Arial" panose="020B0604020202020204" pitchFamily="34" charset="0"/>
              </a:rPr>
              <a:pPr eaLnBrk="1" hangingPunct="1">
                <a:spcBef>
                  <a:spcPct val="0"/>
                </a:spcBef>
              </a:pPr>
              <a:t>20</a:t>
            </a:fld>
            <a:endParaRPr lang="lt-LT" altLang="en-US" sz="1600" b="0" smtClean="0">
              <a:solidFill>
                <a:schemeClr val="bg1"/>
              </a:solidFill>
              <a:latin typeface="Arial" panose="020B0604020202020204" pitchFamily="34" charset="0"/>
            </a:endParaRPr>
          </a:p>
        </p:txBody>
      </p:sp>
      <p:sp>
        <p:nvSpPr>
          <p:cNvPr id="100356"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lgn="ctr" eaLnBrk="1" hangingPunct="1">
              <a:spcBef>
                <a:spcPct val="0"/>
              </a:spcBef>
            </a:pPr>
            <a:fld id="{BBC4E345-0378-4A85-B51B-DC8F50A562A9}" type="slidenum">
              <a:rPr lang="de-CH" altLang="en-US" sz="2000" b="0">
                <a:solidFill>
                  <a:srgbClr val="002060"/>
                </a:solidFill>
                <a:latin typeface="Arial" panose="020B0604020202020204" pitchFamily="34" charset="0"/>
                <a:cs typeface="Times New Roman" panose="02020603050405020304" pitchFamily="18" charset="0"/>
              </a:rPr>
              <a:pPr algn="ctr" eaLnBrk="1" hangingPunct="1">
                <a:spcBef>
                  <a:spcPct val="0"/>
                </a:spcBef>
              </a:pPr>
              <a:t>20</a:t>
            </a:fld>
            <a:endParaRPr lang="de-CH" altLang="en-US" sz="2000" b="0" dirty="0">
              <a:solidFill>
                <a:srgbClr val="002060"/>
              </a:solidFill>
              <a:latin typeface="Arial" panose="020B0604020202020204" pitchFamily="34" charset="0"/>
              <a:cs typeface="Times New Roman" panose="02020603050405020304" pitchFamily="18" charset="0"/>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666" y="897594"/>
            <a:ext cx="8208912" cy="5590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 y="1809750"/>
            <a:ext cx="842010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6"/>
          <p:cNvSpPr>
            <a:spLocks noChangeArrowheads="1"/>
          </p:cNvSpPr>
          <p:nvPr/>
        </p:nvSpPr>
        <p:spPr bwMode="auto">
          <a:xfrm>
            <a:off x="3352800" y="6642100"/>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0"/>
              </a:spcBef>
            </a:pPr>
            <a:r>
              <a:rPr lang="en-US" sz="800" dirty="0" smtClean="0">
                <a:solidFill>
                  <a:srgbClr val="969696"/>
                </a:solidFill>
                <a:ea typeface="ＭＳ Ｐゴシック" pitchFamily="34" charset="-128"/>
                <a:cs typeface="Times New Roman" pitchFamily="18" charset="0"/>
              </a:rPr>
              <a:t>© 2016 No Magic, Inc. Exclusively for No Magic Use</a:t>
            </a:r>
          </a:p>
        </p:txBody>
      </p:sp>
    </p:spTree>
    <p:extLst>
      <p:ext uri="{BB962C8B-B14F-4D97-AF65-F5344CB8AC3E}">
        <p14:creationId xmlns:p14="http://schemas.microsoft.com/office/powerpoint/2010/main" val="103096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124"/>
                                        </p:tgtEl>
                                      </p:cBhvr>
                                    </p:animEffect>
                                    <p:set>
                                      <p:cBhvr>
                                        <p:cTn id="7" dur="1" fill="hold">
                                          <p:stCondLst>
                                            <p:cond delay="499"/>
                                          </p:stCondLst>
                                        </p:cTn>
                                        <p:tgtEl>
                                          <p:spTgt spid="512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fade">
                                      <p:cBhvr>
                                        <p:cTn id="12"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4625" y="71438"/>
            <a:ext cx="7897813" cy="857250"/>
          </a:xfrm>
        </p:spPr>
        <p:txBody>
          <a:bodyPr/>
          <a:lstStyle/>
          <a:p>
            <a:r>
              <a:rPr lang="en-US" dirty="0">
                <a:ea typeface="ＭＳ Ｐゴシック" pitchFamily="34" charset="-128"/>
              </a:rPr>
              <a:t>Measurements of Effectiveness (MoEs)</a:t>
            </a:r>
            <a:endParaRPr lang="th-TH" altLang="en-US" dirty="0" smtClean="0">
              <a:ea typeface="ＭＳ Ｐゴシック" panose="020B0600070205080204" pitchFamily="34" charset="-128"/>
            </a:endParaRPr>
          </a:p>
        </p:txBody>
      </p:sp>
      <p:sp>
        <p:nvSpPr>
          <p:cNvPr id="60419" name="Slide Number Placeholder 4"/>
          <p:cNvSpPr>
            <a:spLocks noGrp="1"/>
          </p:cNvSpPr>
          <p:nvPr>
            <p:ph type="sldNum" sz="quarter" idx="4294967295"/>
          </p:nvPr>
        </p:nvSpPr>
        <p:spPr bwMode="auto">
          <a:xfrm>
            <a:off x="3714750" y="6429375"/>
            <a:ext cx="1571625" cy="357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spcBef>
                <a:spcPct val="0"/>
              </a:spcBef>
            </a:pPr>
            <a:fld id="{5FDD75FA-BF46-4D66-A76B-149747E3651C}" type="slidenum">
              <a:rPr lang="lt-LT" altLang="en-US" sz="1600" b="0" smtClean="0">
                <a:solidFill>
                  <a:srgbClr val="FFFFFF"/>
                </a:solidFill>
                <a:latin typeface="Arial" panose="020B0604020202020204" pitchFamily="34" charset="0"/>
              </a:rPr>
              <a:pPr>
                <a:spcBef>
                  <a:spcPct val="0"/>
                </a:spcBef>
              </a:pPr>
              <a:t>21</a:t>
            </a:fld>
            <a:endParaRPr lang="lt-LT" altLang="en-US" sz="1600" b="0" smtClean="0">
              <a:solidFill>
                <a:srgbClr val="FFFFFF"/>
              </a:solidFill>
              <a:latin typeface="Arial" panose="020B0604020202020204" pitchFamily="34" charset="0"/>
            </a:endParaRPr>
          </a:p>
        </p:txBody>
      </p:sp>
      <p:sp>
        <p:nvSpPr>
          <p:cNvPr id="60420"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lgn="ctr">
              <a:spcBef>
                <a:spcPct val="0"/>
              </a:spcBef>
            </a:pPr>
            <a:fld id="{EEB047A4-B4FA-49AC-8DA6-AF0E6AB8C069}" type="slidenum">
              <a:rPr lang="de-CH" altLang="en-US" sz="2000" b="0">
                <a:solidFill>
                  <a:srgbClr val="002060"/>
                </a:solidFill>
                <a:latin typeface="Arial" panose="020B0604020202020204" pitchFamily="34" charset="0"/>
                <a:cs typeface="Times New Roman" pitchFamily="18" charset="0"/>
              </a:rPr>
              <a:pPr algn="ctr">
                <a:spcBef>
                  <a:spcPct val="0"/>
                </a:spcBef>
              </a:pPr>
              <a:t>21</a:t>
            </a:fld>
            <a:endParaRPr lang="de-CH" altLang="en-US" sz="2000" b="0">
              <a:solidFill>
                <a:srgbClr val="002060"/>
              </a:solidFill>
              <a:latin typeface="Arial" panose="020B0604020202020204" pitchFamily="34"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373589566"/>
              </p:ext>
            </p:extLst>
          </p:nvPr>
        </p:nvGraphicFramePr>
        <p:xfrm>
          <a:off x="174625" y="1196752"/>
          <a:ext cx="8789861" cy="4863966"/>
        </p:xfrm>
        <a:graphic>
          <a:graphicData uri="http://schemas.openxmlformats.org/drawingml/2006/table">
            <a:tbl>
              <a:tblPr firstRow="1" bandRow="1">
                <a:tableStyleId>{93296810-A885-4BE3-A3E7-6D5BEEA58F35}</a:tableStyleId>
              </a:tblPr>
              <a:tblGrid>
                <a:gridCol w="544947"/>
                <a:gridCol w="648072"/>
                <a:gridCol w="1692188"/>
                <a:gridCol w="1944216"/>
                <a:gridCol w="2052226"/>
                <a:gridCol w="1908212"/>
              </a:tblGrid>
              <a:tr h="751151">
                <a:tc>
                  <a:txBody>
                    <a:bodyPr/>
                    <a:lstStyle/>
                    <a:p>
                      <a:pPr algn="ctr"/>
                      <a:endParaRPr lang="en-US" dirty="0"/>
                    </a:p>
                  </a:txBody>
                  <a:tcPr anchor="ctr">
                    <a:solidFill>
                      <a:srgbClr val="003366"/>
                    </a:solidFill>
                  </a:tcPr>
                </a:tc>
                <a:tc gridSpan="5">
                  <a:txBody>
                    <a:bodyPr/>
                    <a:lstStyle/>
                    <a:p>
                      <a:pPr algn="ctr"/>
                      <a:r>
                        <a:rPr lang="en-US" dirty="0" smtClean="0"/>
                        <a:t>Pillar</a:t>
                      </a:r>
                      <a:endParaRPr lang="en-US" dirty="0"/>
                    </a:p>
                  </a:txBody>
                  <a:tcPr anchor="ctr">
                    <a:solidFill>
                      <a:srgbClr val="003366"/>
                    </a:solidFill>
                  </a:tcPr>
                </a:tc>
                <a:tc hMerge="1">
                  <a:txBody>
                    <a:bodyPr/>
                    <a:lstStyle/>
                    <a:p>
                      <a:endParaRPr lang="en-US" dirty="0"/>
                    </a:p>
                  </a:txBody>
                  <a:tcPr anchor="ctr"/>
                </a:tc>
                <a:tc hMerge="1">
                  <a:txBody>
                    <a:bodyPr/>
                    <a:lstStyle/>
                    <a:p>
                      <a:endParaRPr lang="en-US" dirty="0"/>
                    </a:p>
                  </a:txBody>
                  <a:tcPr anchor="ctr"/>
                </a:tc>
                <a:tc hMerge="1">
                  <a:txBody>
                    <a:bodyPr/>
                    <a:lstStyle/>
                    <a:p>
                      <a:endParaRPr lang="en-US" dirty="0"/>
                    </a:p>
                  </a:txBody>
                  <a:tcPr anchor="ctr"/>
                </a:tc>
                <a:tc hMerge="1">
                  <a:txBody>
                    <a:bodyPr/>
                    <a:lstStyle/>
                    <a:p>
                      <a:pPr algn="ctr"/>
                      <a:endParaRPr lang="en-US" dirty="0"/>
                    </a:p>
                  </a:txBody>
                  <a:tcPr anchor="ctr"/>
                </a:tc>
              </a:tr>
              <a:tr h="717768">
                <a:tc rowSpan="4">
                  <a:txBody>
                    <a:bodyPr/>
                    <a:lstStyle/>
                    <a:p>
                      <a:pPr algn="ctr"/>
                      <a:r>
                        <a:rPr lang="en-US" dirty="0" smtClean="0">
                          <a:solidFill>
                            <a:schemeClr val="bg1"/>
                          </a:solidFill>
                        </a:rPr>
                        <a:t>Layer</a:t>
                      </a:r>
                      <a:r>
                        <a:rPr lang="en-US" baseline="0" dirty="0" smtClean="0">
                          <a:solidFill>
                            <a:schemeClr val="bg1"/>
                          </a:solidFill>
                        </a:rPr>
                        <a:t> of Abstraction</a:t>
                      </a:r>
                      <a:endParaRPr lang="en-US" dirty="0">
                        <a:solidFill>
                          <a:schemeClr val="bg1"/>
                        </a:solidFill>
                      </a:endParaRPr>
                    </a:p>
                  </a:txBody>
                  <a:tcPr vert="vert270" anchor="ctr">
                    <a:solidFill>
                      <a:srgbClr val="003366"/>
                    </a:solidFill>
                  </a:tcPr>
                </a:tc>
                <a:tc>
                  <a:txBody>
                    <a:bodyPr/>
                    <a:lstStyle/>
                    <a:p>
                      <a:r>
                        <a:rPr lang="en-US" dirty="0" smtClean="0">
                          <a:solidFill>
                            <a:schemeClr val="bg1"/>
                          </a:solidFill>
                        </a:rPr>
                        <a:t> </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Requirements</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Behavior</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Structure</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Parametrics</a:t>
                      </a:r>
                      <a:endParaRPr lang="en-US" dirty="0">
                        <a:solidFill>
                          <a:schemeClr val="bg1"/>
                        </a:solidFill>
                      </a:endParaRPr>
                    </a:p>
                  </a:txBody>
                  <a:tcPr anchor="ctr">
                    <a:solidFill>
                      <a:srgbClr val="203F7D"/>
                    </a:solidFill>
                  </a:tcPr>
                </a:tc>
              </a:tr>
              <a:tr h="1121328">
                <a:tc vMerge="1">
                  <a:txBody>
                    <a:bodyPr/>
                    <a:lstStyle/>
                    <a:p>
                      <a:pPr algn="ctr"/>
                      <a:endParaRPr lang="en-US" dirty="0">
                        <a:solidFill>
                          <a:schemeClr val="bg1"/>
                        </a:solidFill>
                      </a:endParaRPr>
                    </a:p>
                  </a:txBody>
                  <a:tcPr anchor="ctr">
                    <a:solidFill>
                      <a:schemeClr val="accent2"/>
                    </a:solidFill>
                  </a:tcPr>
                </a:tc>
                <a:tc>
                  <a:txBody>
                    <a:bodyPr/>
                    <a:lstStyle/>
                    <a:p>
                      <a:pPr algn="ctr"/>
                      <a:r>
                        <a:rPr lang="en-US" dirty="0" smtClean="0">
                          <a:solidFill>
                            <a:schemeClr val="bg1"/>
                          </a:solidFill>
                        </a:rPr>
                        <a:t>Concept</a:t>
                      </a:r>
                      <a:endParaRPr lang="en-US" dirty="0">
                        <a:solidFill>
                          <a:schemeClr val="bg1"/>
                        </a:solidFill>
                      </a:endParaRPr>
                    </a:p>
                  </a:txBody>
                  <a:tcPr vert="vert270" anchor="ctr">
                    <a:lnB w="12700" cap="flat" cmpd="sng" algn="ctr">
                      <a:solidFill>
                        <a:schemeClr val="bg1"/>
                      </a:solidFill>
                      <a:prstDash val="sysDash"/>
                      <a:round/>
                      <a:headEnd type="none" w="med" len="med"/>
                      <a:tailEnd type="none" w="med" len="med"/>
                    </a:lnB>
                    <a:solidFill>
                      <a:srgbClr val="203F7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C1</a:t>
                      </a:r>
                    </a:p>
                    <a:p>
                      <a:pPr marL="0" marR="0" indent="0" algn="ctr" defTabSz="914400" rtl="0" eaLnBrk="1" fontAlgn="auto" latinLnBrk="0" hangingPunct="1">
                        <a:lnSpc>
                          <a:spcPct val="100000"/>
                        </a:lnSpc>
                        <a:spcBef>
                          <a:spcPts val="0"/>
                        </a:spcBef>
                        <a:spcAft>
                          <a:spcPts val="0"/>
                        </a:spcAft>
                        <a:buClrTx/>
                        <a:buSzTx/>
                        <a:buFontTx/>
                        <a:buNone/>
                        <a:tabLst/>
                        <a:defRPr/>
                      </a:pPr>
                      <a:r>
                        <a:rPr lang="lt-LT" b="0" dirty="0" smtClean="0"/>
                        <a:t>Stakeholder</a:t>
                      </a:r>
                    </a:p>
                    <a:p>
                      <a:pPr marL="0" marR="0" indent="0" algn="ctr" defTabSz="914400" rtl="0" eaLnBrk="1" fontAlgn="auto" latinLnBrk="0" hangingPunct="1">
                        <a:lnSpc>
                          <a:spcPct val="100000"/>
                        </a:lnSpc>
                        <a:spcBef>
                          <a:spcPts val="0"/>
                        </a:spcBef>
                        <a:spcAft>
                          <a:spcPts val="0"/>
                        </a:spcAft>
                        <a:buClrTx/>
                        <a:buSzTx/>
                        <a:buFontTx/>
                        <a:buNone/>
                        <a:tabLst/>
                        <a:defRPr/>
                      </a:pPr>
                      <a:r>
                        <a:rPr lang="lt-LT" b="0" dirty="0" smtClean="0"/>
                        <a:t>Needs</a:t>
                      </a:r>
                      <a:endParaRPr lang="en-US" b="0" dirty="0" smtClean="0"/>
                    </a:p>
                  </a:txBody>
                  <a:tcPr>
                    <a:lnB w="12700" cap="flat" cmpd="sng" algn="ctr">
                      <a:solidFill>
                        <a:schemeClr val="bg1"/>
                      </a:solidFill>
                      <a:prstDash val="sysDash"/>
                      <a:round/>
                      <a:headEnd type="none" w="med" len="med"/>
                      <a:tailEnd type="none" w="med" len="med"/>
                    </a:lnB>
                    <a:solidFill>
                      <a:schemeClr val="bg1">
                        <a:lumMod val="85000"/>
                      </a:schemeClr>
                    </a:solidFill>
                  </a:tcPr>
                </a:tc>
                <a:tc>
                  <a:txBody>
                    <a:bodyPr/>
                    <a:lstStyle/>
                    <a:p>
                      <a:pPr algn="ctr"/>
                      <a:r>
                        <a:rPr lang="en-US" b="1" dirty="0" smtClean="0"/>
                        <a:t>C2</a:t>
                      </a:r>
                    </a:p>
                    <a:p>
                      <a:pPr algn="ctr"/>
                      <a:r>
                        <a:rPr lang="en-US" dirty="0" smtClean="0"/>
                        <a:t>Use Cases</a:t>
                      </a:r>
                      <a:endParaRPr lang="en-US" dirty="0"/>
                    </a:p>
                  </a:txBody>
                  <a:tcPr>
                    <a:lnB w="12700" cap="flat" cmpd="sng" algn="ctr">
                      <a:solidFill>
                        <a:schemeClr val="bg1"/>
                      </a:solidFill>
                      <a:prstDash val="sysDash"/>
                      <a:round/>
                      <a:headEnd type="none" w="med" len="med"/>
                      <a:tailEnd type="none" w="med" len="med"/>
                    </a:lnB>
                    <a:solidFill>
                      <a:schemeClr val="bg1">
                        <a:lumMod val="85000"/>
                      </a:schemeClr>
                    </a:solidFill>
                  </a:tcPr>
                </a:tc>
                <a:tc>
                  <a:txBody>
                    <a:bodyPr/>
                    <a:lstStyle/>
                    <a:p>
                      <a:pPr algn="ctr"/>
                      <a:r>
                        <a:rPr lang="en-US" b="1" dirty="0" smtClean="0"/>
                        <a:t>C3</a:t>
                      </a:r>
                      <a:r>
                        <a:rPr lang="en-US" dirty="0" smtClean="0"/>
                        <a:t> </a:t>
                      </a:r>
                    </a:p>
                    <a:p>
                      <a:pPr algn="ctr"/>
                      <a:r>
                        <a:rPr lang="en-US" dirty="0" smtClean="0"/>
                        <a:t>System Context</a:t>
                      </a:r>
                      <a:endParaRPr lang="en-US" dirty="0"/>
                    </a:p>
                  </a:txBody>
                  <a:tcPr>
                    <a:lnB w="12700" cap="flat" cmpd="sng" algn="ctr">
                      <a:solidFill>
                        <a:schemeClr val="bg1"/>
                      </a:solidFill>
                      <a:prstDash val="sysDash"/>
                      <a:round/>
                      <a:headEnd type="none" w="med" len="med"/>
                      <a:tailEnd type="none" w="med" len="med"/>
                    </a:lnB>
                    <a:solidFill>
                      <a:schemeClr val="bg1">
                        <a:lumMod val="85000"/>
                      </a:schemeClr>
                    </a:solidFill>
                  </a:tcPr>
                </a:tc>
                <a:tc rowSpan="2">
                  <a:txBody>
                    <a:bodyPr/>
                    <a:lstStyle/>
                    <a:p>
                      <a:pPr algn="ctr"/>
                      <a:r>
                        <a:rPr lang="en-US" b="1" dirty="0" smtClean="0"/>
                        <a:t>C4</a:t>
                      </a:r>
                      <a:r>
                        <a:rPr lang="lt-LT" b="1" dirty="0" smtClean="0"/>
                        <a:t>-P4</a:t>
                      </a:r>
                      <a:r>
                        <a:rPr lang="en-US" dirty="0" smtClean="0"/>
                        <a:t> Measurement</a:t>
                      </a:r>
                      <a:r>
                        <a:rPr lang="en-US" baseline="0" dirty="0" smtClean="0"/>
                        <a:t>s of Effectiveness</a:t>
                      </a:r>
                      <a:endParaRPr lang="en-US" dirty="0"/>
                    </a:p>
                  </a:txBody>
                  <a:tcPr anchor="ctr">
                    <a:solidFill>
                      <a:schemeClr val="bg1">
                        <a:lumMod val="85000"/>
                      </a:schemeClr>
                    </a:solidFill>
                  </a:tcPr>
                </a:tc>
              </a:tr>
              <a:tr h="1022892">
                <a:tc vMerge="1">
                  <a:txBody>
                    <a:bodyPr/>
                    <a:lstStyle/>
                    <a:p>
                      <a:pPr algn="ctr"/>
                      <a:endParaRPr lang="en-US" dirty="0">
                        <a:solidFill>
                          <a:schemeClr val="bg1"/>
                        </a:solidFill>
                      </a:endParaRPr>
                    </a:p>
                  </a:txBody>
                  <a:tcPr anchor="ctr">
                    <a:solidFill>
                      <a:schemeClr val="accent2"/>
                    </a:solidFill>
                  </a:tcPr>
                </a:tc>
                <a:tc>
                  <a:txBody>
                    <a:bodyPr/>
                    <a:lstStyle/>
                    <a:p>
                      <a:pPr algn="ctr"/>
                      <a:r>
                        <a:rPr lang="en-US" dirty="0" smtClean="0">
                          <a:solidFill>
                            <a:schemeClr val="bg1"/>
                          </a:solidFill>
                        </a:rPr>
                        <a:t>Problem</a:t>
                      </a:r>
                      <a:endParaRPr lang="en-US" dirty="0">
                        <a:solidFill>
                          <a:schemeClr val="bg1"/>
                        </a:solidFill>
                      </a:endParaRPr>
                    </a:p>
                  </a:txBody>
                  <a:tcPr vert="vert270" anchor="ctr">
                    <a:lnT w="12700" cap="flat" cmpd="sng" algn="ctr">
                      <a:solidFill>
                        <a:schemeClr val="bg1"/>
                      </a:solidFill>
                      <a:prstDash val="sysDash"/>
                      <a:round/>
                      <a:headEnd type="none" w="med" len="med"/>
                      <a:tailEnd type="none" w="med" len="med"/>
                    </a:lnT>
                    <a:solidFill>
                      <a:srgbClr val="203F7D"/>
                    </a:solidFill>
                  </a:tcPr>
                </a:tc>
                <a:tc>
                  <a:txBody>
                    <a:bodyPr/>
                    <a:lstStyle/>
                    <a:p>
                      <a:pPr algn="ctr"/>
                      <a:r>
                        <a:rPr lang="en-US" b="1" dirty="0" smtClean="0"/>
                        <a:t>P1</a:t>
                      </a:r>
                      <a:r>
                        <a:rPr lang="en-US"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t>System Requirements </a:t>
                      </a:r>
                    </a:p>
                  </a:txBody>
                  <a:tcPr>
                    <a:lnT w="12700" cap="flat" cmpd="sng" algn="ctr">
                      <a:solidFill>
                        <a:schemeClr val="bg1"/>
                      </a:solidFill>
                      <a:prstDash val="sysDash"/>
                      <a:round/>
                      <a:headEnd type="none" w="med" len="med"/>
                      <a:tailEnd type="none" w="med" len="med"/>
                    </a:lnT>
                    <a:solidFill>
                      <a:schemeClr val="bg1">
                        <a:lumMod val="85000"/>
                      </a:schemeClr>
                    </a:solidFill>
                  </a:tcPr>
                </a:tc>
                <a:tc>
                  <a:txBody>
                    <a:bodyPr/>
                    <a:lstStyle/>
                    <a:p>
                      <a:pPr algn="ctr"/>
                      <a:r>
                        <a:rPr lang="en-US" b="1" dirty="0" smtClean="0"/>
                        <a:t>P2 </a:t>
                      </a:r>
                    </a:p>
                    <a:p>
                      <a:pPr algn="ctr"/>
                      <a:r>
                        <a:rPr lang="en-US" dirty="0" smtClean="0"/>
                        <a:t>Function</a:t>
                      </a:r>
                      <a:r>
                        <a:rPr lang="en-US" baseline="0" dirty="0" smtClean="0"/>
                        <a:t>al Analysis</a:t>
                      </a:r>
                      <a:endParaRPr lang="en-US" dirty="0" smtClean="0"/>
                    </a:p>
                  </a:txBody>
                  <a:tcPr>
                    <a:lnT w="12700" cap="flat" cmpd="sng" algn="ctr">
                      <a:solidFill>
                        <a:schemeClr val="bg1"/>
                      </a:solidFill>
                      <a:prstDash val="sysDash"/>
                      <a:round/>
                      <a:headEnd type="none" w="med" len="med"/>
                      <a:tailEnd type="none" w="med" len="med"/>
                    </a:lnT>
                    <a:solidFill>
                      <a:schemeClr val="bg1">
                        <a:lumMod val="85000"/>
                      </a:schemeClr>
                    </a:solidFill>
                  </a:tcPr>
                </a:tc>
                <a:tc>
                  <a:txBody>
                    <a:bodyPr/>
                    <a:lstStyle/>
                    <a:p>
                      <a:pPr algn="ctr"/>
                      <a:r>
                        <a:rPr lang="en-US" b="1" dirty="0" smtClean="0"/>
                        <a:t>P3</a:t>
                      </a:r>
                      <a:r>
                        <a:rPr lang="en-US" dirty="0" smtClean="0"/>
                        <a:t> </a:t>
                      </a:r>
                    </a:p>
                    <a:p>
                      <a:pPr algn="ctr"/>
                      <a:r>
                        <a:rPr lang="en-US" dirty="0" smtClean="0"/>
                        <a:t>Logical</a:t>
                      </a:r>
                      <a:r>
                        <a:rPr lang="en-US" baseline="0" dirty="0" smtClean="0"/>
                        <a:t> </a:t>
                      </a:r>
                      <a:r>
                        <a:rPr lang="en-US" dirty="0" smtClean="0"/>
                        <a:t>Subsystems</a:t>
                      </a:r>
                    </a:p>
                    <a:p>
                      <a:pPr algn="ctr"/>
                      <a:r>
                        <a:rPr lang="en-US" dirty="0" smtClean="0"/>
                        <a:t>Communication</a:t>
                      </a:r>
                      <a:endParaRPr lang="en-US" dirty="0"/>
                    </a:p>
                  </a:txBody>
                  <a:tcPr>
                    <a:lnT w="12700" cap="flat" cmpd="sng" algn="ctr">
                      <a:solidFill>
                        <a:schemeClr val="bg1"/>
                      </a:solidFill>
                      <a:prstDash val="sysDash"/>
                      <a:round/>
                      <a:headEnd type="none" w="med" len="med"/>
                      <a:tailEnd type="none" w="med" len="med"/>
                    </a:lnT>
                    <a:solidFill>
                      <a:schemeClr val="bg1">
                        <a:lumMod val="85000"/>
                      </a:schemeClr>
                    </a:solidFill>
                  </a:tcPr>
                </a:tc>
                <a:tc vMerge="1">
                  <a:txBody>
                    <a:bodyPr/>
                    <a:lstStyle/>
                    <a:p>
                      <a:pPr algn="ctr"/>
                      <a:endParaRPr lang="en-US" dirty="0"/>
                    </a:p>
                  </a:txBody>
                  <a:tcPr>
                    <a:lnT w="12700" cap="flat" cmpd="sng" algn="ctr">
                      <a:solidFill>
                        <a:schemeClr val="bg1"/>
                      </a:solidFill>
                      <a:prstDash val="sysDash"/>
                      <a:round/>
                      <a:headEnd type="none" w="med" len="med"/>
                      <a:tailEnd type="none" w="med" len="med"/>
                    </a:lnT>
                    <a:solidFill>
                      <a:schemeClr val="bg1">
                        <a:lumMod val="85000"/>
                      </a:schemeClr>
                    </a:solidFill>
                  </a:tcPr>
                </a:tc>
              </a:tr>
              <a:tr h="1084999">
                <a:tc vMerge="1">
                  <a:txBody>
                    <a:bodyPr/>
                    <a:lstStyle/>
                    <a:p>
                      <a:pPr algn="ctr"/>
                      <a:endParaRPr lang="en-US" dirty="0">
                        <a:solidFill>
                          <a:schemeClr val="bg1"/>
                        </a:solidFill>
                      </a:endParaRPr>
                    </a:p>
                  </a:txBody>
                  <a:tcPr anchor="ctr">
                    <a:solidFill>
                      <a:schemeClr val="accent2"/>
                    </a:solidFill>
                  </a:tcPr>
                </a:tc>
                <a:tc>
                  <a:txBody>
                    <a:bodyPr/>
                    <a:lstStyle/>
                    <a:p>
                      <a:pPr algn="ctr"/>
                      <a:r>
                        <a:rPr lang="en-US" dirty="0" smtClean="0">
                          <a:solidFill>
                            <a:schemeClr val="bg1"/>
                          </a:solidFill>
                        </a:rPr>
                        <a:t>Solution</a:t>
                      </a:r>
                      <a:endParaRPr lang="en-US" dirty="0">
                        <a:solidFill>
                          <a:schemeClr val="bg1"/>
                        </a:solidFill>
                      </a:endParaRPr>
                    </a:p>
                  </a:txBody>
                  <a:tcPr vert="vert270" anchor="ctr">
                    <a:solidFill>
                      <a:srgbClr val="203F7D"/>
                    </a:solidFill>
                  </a:tcPr>
                </a:tc>
                <a:tc>
                  <a:txBody>
                    <a:bodyPr/>
                    <a:lstStyle/>
                    <a:p>
                      <a:pPr algn="ctr"/>
                      <a:r>
                        <a:rPr lang="en-US" b="1" dirty="0" smtClean="0"/>
                        <a:t>S1</a:t>
                      </a:r>
                      <a:r>
                        <a:rPr lang="en-US" dirty="0" smtClean="0"/>
                        <a:t> Component Requirements</a:t>
                      </a:r>
                      <a:endParaRPr lang="en-US" dirty="0"/>
                    </a:p>
                  </a:txBody>
                  <a:tcPr/>
                </a:tc>
                <a:tc>
                  <a:txBody>
                    <a:bodyPr/>
                    <a:lstStyle/>
                    <a:p>
                      <a:pPr algn="ctr"/>
                      <a:r>
                        <a:rPr lang="en-US" b="1" dirty="0" smtClean="0"/>
                        <a:t>S2</a:t>
                      </a:r>
                      <a:r>
                        <a:rPr lang="en-US" dirty="0" smtClean="0"/>
                        <a:t> </a:t>
                      </a:r>
                    </a:p>
                    <a:p>
                      <a:pPr algn="ctr"/>
                      <a:r>
                        <a:rPr lang="en-US" dirty="0" smtClean="0"/>
                        <a:t>Component</a:t>
                      </a:r>
                      <a:r>
                        <a:rPr lang="en-US" baseline="0" dirty="0" smtClean="0"/>
                        <a:t> Behavior</a:t>
                      </a:r>
                      <a:endParaRPr lang="en-US" dirty="0"/>
                    </a:p>
                  </a:txBody>
                  <a:tcPr/>
                </a:tc>
                <a:tc>
                  <a:txBody>
                    <a:bodyPr/>
                    <a:lstStyle/>
                    <a:p>
                      <a:pPr algn="ctr"/>
                      <a:r>
                        <a:rPr lang="en-US" b="1" dirty="0" smtClean="0"/>
                        <a:t>S3 </a:t>
                      </a:r>
                    </a:p>
                    <a:p>
                      <a:pPr algn="ctr"/>
                      <a:r>
                        <a:rPr lang="en-US" dirty="0" smtClean="0"/>
                        <a:t>Component</a:t>
                      </a:r>
                    </a:p>
                    <a:p>
                      <a:pPr algn="ctr"/>
                      <a:r>
                        <a:rPr lang="en-US" dirty="0" smtClean="0"/>
                        <a:t>Structure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S4 </a:t>
                      </a:r>
                    </a:p>
                    <a:p>
                      <a:pPr marL="0" marR="0" indent="0" algn="ctr" defTabSz="914400" rtl="0" eaLnBrk="1" fontAlgn="auto" latinLnBrk="0" hangingPunct="1">
                        <a:lnSpc>
                          <a:spcPct val="100000"/>
                        </a:lnSpc>
                        <a:spcBef>
                          <a:spcPts val="0"/>
                        </a:spcBef>
                        <a:spcAft>
                          <a:spcPts val="0"/>
                        </a:spcAft>
                        <a:buClrTx/>
                        <a:buSzTx/>
                        <a:buFontTx/>
                        <a:buNone/>
                        <a:tabLst/>
                        <a:defRPr/>
                      </a:pPr>
                      <a:r>
                        <a:rPr lang="lt-LT" dirty="0" smtClean="0"/>
                        <a:t>Component Parameters</a:t>
                      </a:r>
                      <a:endParaRPr lang="en-US" dirty="0" smtClean="0"/>
                    </a:p>
                  </a:txBody>
                  <a:tcPr/>
                </a:tc>
              </a:tr>
            </a:tbl>
          </a:graphicData>
        </a:graphic>
      </p:graphicFrame>
      <p:sp>
        <p:nvSpPr>
          <p:cNvPr id="17" name="Rectangle 6"/>
          <p:cNvSpPr>
            <a:spLocks noChangeArrowheads="1"/>
          </p:cNvSpPr>
          <p:nvPr/>
        </p:nvSpPr>
        <p:spPr bwMode="auto">
          <a:xfrm>
            <a:off x="3059832" y="2666632"/>
            <a:ext cx="1944216" cy="1106806"/>
          </a:xfrm>
          <a:prstGeom prst="rect">
            <a:avLst/>
          </a:prstGeom>
          <a:solidFill>
            <a:srgbClr val="FFFF00">
              <a:alpha val="50195"/>
            </a:srgbClr>
          </a:solidFill>
          <a:ln w="9525">
            <a:noFill/>
            <a:round/>
            <a:headEnd/>
            <a:tailEnd/>
          </a:ln>
        </p:spPr>
        <p:txBody>
          <a:bodyP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eaLnBrk="1" hangingPunct="1">
              <a:spcBef>
                <a:spcPct val="0"/>
              </a:spcBef>
            </a:pPr>
            <a:endParaRPr lang="lt-LT" altLang="en-US" sz="1800" b="0">
              <a:solidFill>
                <a:srgbClr val="000000"/>
              </a:solidFill>
              <a:latin typeface="Arial" panose="020B0604020202020204" pitchFamily="34" charset="0"/>
            </a:endParaRPr>
          </a:p>
        </p:txBody>
      </p:sp>
      <p:sp>
        <p:nvSpPr>
          <p:cNvPr id="19" name="Rectangle 6"/>
          <p:cNvSpPr>
            <a:spLocks noChangeArrowheads="1"/>
          </p:cNvSpPr>
          <p:nvPr/>
        </p:nvSpPr>
        <p:spPr bwMode="auto">
          <a:xfrm>
            <a:off x="5013144" y="2673488"/>
            <a:ext cx="2007128" cy="1106806"/>
          </a:xfrm>
          <a:prstGeom prst="rect">
            <a:avLst/>
          </a:prstGeom>
          <a:solidFill>
            <a:srgbClr val="FFFF00">
              <a:alpha val="50195"/>
            </a:srgbClr>
          </a:solidFill>
          <a:ln w="9525">
            <a:noFill/>
            <a:round/>
            <a:headEnd/>
            <a:tailEnd/>
          </a:ln>
        </p:spPr>
        <p:txBody>
          <a:bodyP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eaLnBrk="1" hangingPunct="1">
              <a:spcBef>
                <a:spcPct val="0"/>
              </a:spcBef>
            </a:pPr>
            <a:endParaRPr lang="lt-LT" altLang="en-US" sz="1800" b="0">
              <a:solidFill>
                <a:srgbClr val="000000"/>
              </a:solidFill>
              <a:latin typeface="Arial" panose="020B0604020202020204" pitchFamily="34" charset="0"/>
            </a:endParaRPr>
          </a:p>
        </p:txBody>
      </p:sp>
      <p:sp>
        <p:nvSpPr>
          <p:cNvPr id="20" name="Right Arrow 19"/>
          <p:cNvSpPr>
            <a:spLocks noChangeArrowheads="1"/>
          </p:cNvSpPr>
          <p:nvPr/>
        </p:nvSpPr>
        <p:spPr bwMode="auto">
          <a:xfrm>
            <a:off x="4808538" y="2922586"/>
            <a:ext cx="477837" cy="485775"/>
          </a:xfrm>
          <a:prstGeom prst="rightArrow">
            <a:avLst>
              <a:gd name="adj1" fmla="val 50000"/>
              <a:gd name="adj2" fmla="val 50000"/>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23238D"/>
              </a:solidFill>
              <a:cs typeface="Times New Roman" pitchFamily="18" charset="0"/>
            </a:endParaRPr>
          </a:p>
        </p:txBody>
      </p:sp>
      <p:sp>
        <p:nvSpPr>
          <p:cNvPr id="21" name="Rectangle 6"/>
          <p:cNvSpPr>
            <a:spLocks noChangeArrowheads="1"/>
          </p:cNvSpPr>
          <p:nvPr/>
        </p:nvSpPr>
        <p:spPr bwMode="auto">
          <a:xfrm>
            <a:off x="7029368" y="2673488"/>
            <a:ext cx="1914608" cy="2267680"/>
          </a:xfrm>
          <a:prstGeom prst="rect">
            <a:avLst/>
          </a:prstGeom>
          <a:solidFill>
            <a:srgbClr val="00B0F0">
              <a:alpha val="50195"/>
            </a:srgbClr>
          </a:solidFill>
          <a:ln w="9525">
            <a:noFill/>
            <a:round/>
            <a:headEnd/>
            <a:tailEnd/>
          </a:ln>
        </p:spPr>
        <p:txBody>
          <a:bodyP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eaLnBrk="1" hangingPunct="1">
              <a:spcBef>
                <a:spcPct val="0"/>
              </a:spcBef>
            </a:pPr>
            <a:endParaRPr lang="lt-LT" altLang="en-US" sz="1800" b="0">
              <a:solidFill>
                <a:srgbClr val="000000"/>
              </a:solidFill>
              <a:latin typeface="Arial" panose="020B0604020202020204" pitchFamily="34" charset="0"/>
            </a:endParaRPr>
          </a:p>
        </p:txBody>
      </p:sp>
      <p:sp>
        <p:nvSpPr>
          <p:cNvPr id="22" name="Right Arrow 21"/>
          <p:cNvSpPr>
            <a:spLocks noChangeArrowheads="1"/>
          </p:cNvSpPr>
          <p:nvPr/>
        </p:nvSpPr>
        <p:spPr bwMode="auto">
          <a:xfrm>
            <a:off x="6875463" y="2952749"/>
            <a:ext cx="479425" cy="485775"/>
          </a:xfrm>
          <a:prstGeom prst="rightArrow">
            <a:avLst>
              <a:gd name="adj1" fmla="val 50000"/>
              <a:gd name="adj2" fmla="val 50000"/>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23238D"/>
              </a:solidFill>
              <a:cs typeface="Times New Roman" pitchFamily="18" charset="0"/>
            </a:endParaRPr>
          </a:p>
        </p:txBody>
      </p:sp>
      <p:sp>
        <p:nvSpPr>
          <p:cNvPr id="15" name="Rectangle 6"/>
          <p:cNvSpPr>
            <a:spLocks noChangeArrowheads="1"/>
          </p:cNvSpPr>
          <p:nvPr/>
        </p:nvSpPr>
        <p:spPr bwMode="auto">
          <a:xfrm>
            <a:off x="1360790" y="2666632"/>
            <a:ext cx="1699042" cy="1106806"/>
          </a:xfrm>
          <a:prstGeom prst="rect">
            <a:avLst/>
          </a:prstGeom>
          <a:solidFill>
            <a:srgbClr val="FFFF00">
              <a:alpha val="50195"/>
            </a:srgbClr>
          </a:solidFill>
          <a:ln w="9525">
            <a:noFill/>
            <a:round/>
            <a:headEnd/>
            <a:tailEnd/>
          </a:ln>
        </p:spPr>
        <p:txBody>
          <a:bodyP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eaLnBrk="1" hangingPunct="1">
              <a:spcBef>
                <a:spcPct val="0"/>
              </a:spcBef>
            </a:pPr>
            <a:endParaRPr lang="lt-LT" altLang="en-US" sz="1800" b="0">
              <a:solidFill>
                <a:srgbClr val="000000"/>
              </a:solidFill>
              <a:latin typeface="Arial" panose="020B0604020202020204" pitchFamily="34" charset="0"/>
            </a:endParaRPr>
          </a:p>
        </p:txBody>
      </p:sp>
      <p:sp>
        <p:nvSpPr>
          <p:cNvPr id="18" name="Right Arrow 17"/>
          <p:cNvSpPr>
            <a:spLocks noChangeArrowheads="1"/>
          </p:cNvSpPr>
          <p:nvPr/>
        </p:nvSpPr>
        <p:spPr bwMode="auto">
          <a:xfrm>
            <a:off x="2874963" y="2922586"/>
            <a:ext cx="477837" cy="485775"/>
          </a:xfrm>
          <a:prstGeom prst="rightArrow">
            <a:avLst>
              <a:gd name="adj1" fmla="val 50000"/>
              <a:gd name="adj2" fmla="val 50000"/>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23238D"/>
              </a:solidFill>
              <a:cs typeface="Times New Roman" pitchFamily="18" charset="0"/>
            </a:endParaRPr>
          </a:p>
        </p:txBody>
      </p:sp>
      <p:sp>
        <p:nvSpPr>
          <p:cNvPr id="13" name="Rectangle 6"/>
          <p:cNvSpPr>
            <a:spLocks noChangeArrowheads="1"/>
          </p:cNvSpPr>
          <p:nvPr/>
        </p:nvSpPr>
        <p:spPr bwMode="auto">
          <a:xfrm>
            <a:off x="3352800" y="6642100"/>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0"/>
              </a:spcBef>
            </a:pPr>
            <a:r>
              <a:rPr lang="en-US" sz="800" dirty="0" smtClean="0">
                <a:solidFill>
                  <a:srgbClr val="969696"/>
                </a:solidFill>
                <a:ea typeface="ＭＳ Ｐゴシック" pitchFamily="34" charset="-128"/>
                <a:cs typeface="Times New Roman" pitchFamily="18" charset="0"/>
              </a:rPr>
              <a:t>© 2016 No Magic, Inc. Exclusively for No Magic Use</a:t>
            </a:r>
          </a:p>
        </p:txBody>
      </p:sp>
    </p:spTree>
    <p:extLst>
      <p:ext uri="{BB962C8B-B14F-4D97-AF65-F5344CB8AC3E}">
        <p14:creationId xmlns:p14="http://schemas.microsoft.com/office/powerpoint/2010/main" val="340105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marL="457200" indent="-457200"/>
            <a:r>
              <a:rPr lang="en-US" dirty="0">
                <a:ea typeface="ＭＳ Ｐゴシック" pitchFamily="34" charset="-128"/>
              </a:rPr>
              <a:t>Measurements of Effectiveness (</a:t>
            </a:r>
            <a:r>
              <a:rPr lang="en-US" dirty="0" err="1">
                <a:ea typeface="ＭＳ Ｐゴシック" pitchFamily="34" charset="-128"/>
              </a:rPr>
              <a:t>MoEs</a:t>
            </a:r>
            <a:r>
              <a:rPr lang="en-US" dirty="0">
                <a:ea typeface="ＭＳ Ｐゴシック" pitchFamily="34" charset="-128"/>
              </a:rPr>
              <a:t>)</a:t>
            </a:r>
            <a:endParaRPr lang="lt-LT" dirty="0"/>
          </a:p>
        </p:txBody>
      </p:sp>
      <p:sp>
        <p:nvSpPr>
          <p:cNvPr id="2" name="Content Placeholder 1"/>
          <p:cNvSpPr>
            <a:spLocks noGrp="1"/>
          </p:cNvSpPr>
          <p:nvPr>
            <p:ph idx="1"/>
          </p:nvPr>
        </p:nvSpPr>
        <p:spPr/>
        <p:txBody>
          <a:bodyPr/>
          <a:lstStyle/>
          <a:p>
            <a:pPr marL="457200" indent="-457200">
              <a:spcAft>
                <a:spcPts val="600"/>
              </a:spcAft>
              <a:buFont typeface="Arial" panose="020B0604020202020204" pitchFamily="34" charset="0"/>
              <a:buChar char="•"/>
            </a:pPr>
            <a:r>
              <a:rPr lang="en-US" b="0" dirty="0"/>
              <a:t>Measurements of Effectiveness (</a:t>
            </a:r>
            <a:r>
              <a:rPr lang="en-US" b="0" dirty="0" err="1"/>
              <a:t>MoE</a:t>
            </a:r>
            <a:r>
              <a:rPr lang="en-US" b="0" dirty="0"/>
              <a:t>) are a traditional term widely used in systems engineering and describing how well a system carries out a task within a specific context</a:t>
            </a:r>
            <a:endParaRPr lang="lt-LT" b="0" dirty="0"/>
          </a:p>
          <a:p>
            <a:pPr marL="457200" indent="-457200">
              <a:spcAft>
                <a:spcPts val="600"/>
              </a:spcAft>
              <a:buFont typeface="Arial" panose="020B0604020202020204" pitchFamily="34" charset="0"/>
              <a:buChar char="•"/>
            </a:pPr>
            <a:r>
              <a:rPr lang="lt-LT" b="0" dirty="0" smtClean="0"/>
              <a:t>Represents </a:t>
            </a:r>
            <a:r>
              <a:rPr lang="en-US" dirty="0" smtClean="0">
                <a:solidFill>
                  <a:srgbClr val="00B0F0"/>
                </a:solidFill>
              </a:rPr>
              <a:t>non-functional</a:t>
            </a:r>
            <a:r>
              <a:rPr lang="en-US" b="0" dirty="0" smtClean="0">
                <a:solidFill>
                  <a:srgbClr val="00B0F0"/>
                </a:solidFill>
              </a:rPr>
              <a:t> </a:t>
            </a:r>
            <a:r>
              <a:rPr lang="en-US" b="0" dirty="0"/>
              <a:t>stakeholder needs or objectives for the system expressed in numerical </a:t>
            </a:r>
            <a:r>
              <a:rPr lang="en-US" b="0" dirty="0" smtClean="0"/>
              <a:t>format</a:t>
            </a:r>
            <a:endParaRPr lang="lt-LT" b="0" dirty="0" smtClean="0"/>
          </a:p>
          <a:p>
            <a:pPr marL="457200" indent="-457200">
              <a:spcAft>
                <a:spcPts val="600"/>
              </a:spcAft>
              <a:buFont typeface="Arial" panose="020B0604020202020204" pitchFamily="34" charset="0"/>
              <a:buChar char="•"/>
            </a:pPr>
            <a:r>
              <a:rPr lang="en-US" b="0" dirty="0" smtClean="0"/>
              <a:t>In </a:t>
            </a:r>
            <a:r>
              <a:rPr lang="en-US" b="0" dirty="0"/>
              <a:t>this abstraction layer it serves as the high level </a:t>
            </a:r>
            <a:r>
              <a:rPr lang="en-US" dirty="0">
                <a:solidFill>
                  <a:srgbClr val="92D050"/>
                </a:solidFill>
              </a:rPr>
              <a:t>key performance indicators</a:t>
            </a:r>
            <a:r>
              <a:rPr lang="en-US" b="0" dirty="0"/>
              <a:t> that would be automatically checked when the Solution layer is </a:t>
            </a:r>
            <a:r>
              <a:rPr lang="en-US" b="0" dirty="0" smtClean="0"/>
              <a:t>specified</a:t>
            </a:r>
            <a:endParaRPr lang="lt-LT" b="0" dirty="0"/>
          </a:p>
        </p:txBody>
      </p:sp>
      <p:sp>
        <p:nvSpPr>
          <p:cNvPr id="100355" name="Slide Number Placeholder 4"/>
          <p:cNvSpPr>
            <a:spLocks noGrp="1"/>
          </p:cNvSpPr>
          <p:nvPr>
            <p:ph type="sldNum" sz="quarter" idx="4"/>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eaLnBrk="1" hangingPunct="1">
              <a:spcBef>
                <a:spcPct val="0"/>
              </a:spcBef>
            </a:pPr>
            <a:fld id="{E739D4C2-4BD9-4F80-8B01-837941CB8CBB}" type="slidenum">
              <a:rPr lang="lt-LT" altLang="en-US" sz="1600" b="0" smtClean="0">
                <a:solidFill>
                  <a:schemeClr val="bg1"/>
                </a:solidFill>
                <a:latin typeface="Arial" panose="020B0604020202020204" pitchFamily="34" charset="0"/>
              </a:rPr>
              <a:pPr eaLnBrk="1" hangingPunct="1">
                <a:spcBef>
                  <a:spcPct val="0"/>
                </a:spcBef>
              </a:pPr>
              <a:t>22</a:t>
            </a:fld>
            <a:endParaRPr lang="lt-LT" altLang="en-US" sz="1600" b="0" smtClean="0">
              <a:solidFill>
                <a:schemeClr val="bg1"/>
              </a:solidFill>
              <a:latin typeface="Arial" panose="020B0604020202020204" pitchFamily="34" charset="0"/>
            </a:endParaRPr>
          </a:p>
        </p:txBody>
      </p:sp>
      <p:sp>
        <p:nvSpPr>
          <p:cNvPr id="100356"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lgn="ctr" eaLnBrk="1" hangingPunct="1">
              <a:spcBef>
                <a:spcPct val="0"/>
              </a:spcBef>
            </a:pPr>
            <a:fld id="{BBC4E345-0378-4A85-B51B-DC8F50A562A9}" type="slidenum">
              <a:rPr lang="de-CH" altLang="en-US" sz="2000" b="0">
                <a:solidFill>
                  <a:srgbClr val="002060"/>
                </a:solidFill>
                <a:latin typeface="Arial" panose="020B0604020202020204" pitchFamily="34" charset="0"/>
                <a:cs typeface="Times New Roman" panose="02020603050405020304" pitchFamily="18" charset="0"/>
              </a:rPr>
              <a:pPr algn="ctr" eaLnBrk="1" hangingPunct="1">
                <a:spcBef>
                  <a:spcPct val="0"/>
                </a:spcBef>
              </a:pPr>
              <a:t>22</a:t>
            </a:fld>
            <a:endParaRPr lang="de-CH" altLang="en-US" sz="2000" b="0" dirty="0">
              <a:solidFill>
                <a:srgbClr val="002060"/>
              </a:solidFill>
              <a:latin typeface="Arial" panose="020B0604020202020204" pitchFamily="34" charset="0"/>
              <a:cs typeface="Times New Roman" panose="02020603050405020304" pitchFamily="18" charset="0"/>
            </a:endParaRPr>
          </a:p>
        </p:txBody>
      </p:sp>
      <p:sp>
        <p:nvSpPr>
          <p:cNvPr id="6" name="Rectangle 6"/>
          <p:cNvSpPr>
            <a:spLocks noChangeArrowheads="1"/>
          </p:cNvSpPr>
          <p:nvPr/>
        </p:nvSpPr>
        <p:spPr bwMode="auto">
          <a:xfrm>
            <a:off x="3352800" y="6642100"/>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0"/>
              </a:spcBef>
            </a:pPr>
            <a:r>
              <a:rPr lang="en-US" sz="800" dirty="0" smtClean="0">
                <a:solidFill>
                  <a:srgbClr val="969696"/>
                </a:solidFill>
                <a:ea typeface="ＭＳ Ｐゴシック" pitchFamily="34" charset="-128"/>
                <a:cs typeface="Times New Roman" pitchFamily="18" charset="0"/>
              </a:rPr>
              <a:t>© 2016 No Magic, Inc. Exclusively for No Magic Use</a:t>
            </a:r>
          </a:p>
        </p:txBody>
      </p:sp>
    </p:spTree>
    <p:extLst>
      <p:ext uri="{BB962C8B-B14F-4D97-AF65-F5344CB8AC3E}">
        <p14:creationId xmlns:p14="http://schemas.microsoft.com/office/powerpoint/2010/main" val="27689975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marL="457200" indent="-457200"/>
            <a:r>
              <a:rPr lang="en-US" dirty="0">
                <a:ea typeface="ＭＳ Ｐゴシック" pitchFamily="34" charset="-128"/>
              </a:rPr>
              <a:t>Measurements of Effectiveness (</a:t>
            </a:r>
            <a:r>
              <a:rPr lang="en-US" dirty="0" err="1">
                <a:ea typeface="ＭＳ Ｐゴシック" pitchFamily="34" charset="-128"/>
              </a:rPr>
              <a:t>MoEs</a:t>
            </a:r>
            <a:r>
              <a:rPr lang="en-US" dirty="0">
                <a:ea typeface="ＭＳ Ｐゴシック" pitchFamily="34" charset="-128"/>
              </a:rPr>
              <a:t>)</a:t>
            </a:r>
            <a:endParaRPr lang="lt-LT" dirty="0"/>
          </a:p>
        </p:txBody>
      </p:sp>
      <p:sp>
        <p:nvSpPr>
          <p:cNvPr id="2" name="Content Placeholder 1"/>
          <p:cNvSpPr>
            <a:spLocks noGrp="1"/>
          </p:cNvSpPr>
          <p:nvPr>
            <p:ph idx="1"/>
          </p:nvPr>
        </p:nvSpPr>
        <p:spPr/>
        <p:txBody>
          <a:bodyPr/>
          <a:lstStyle/>
          <a:p>
            <a:pPr marL="457200" indent="-457200">
              <a:buFont typeface="Arial" panose="020B0604020202020204" pitchFamily="34" charset="0"/>
              <a:buChar char="•"/>
            </a:pPr>
            <a:endParaRPr lang="lt-LT" b="0" dirty="0"/>
          </a:p>
        </p:txBody>
      </p:sp>
      <p:sp>
        <p:nvSpPr>
          <p:cNvPr id="100355" name="Slide Number Placeholder 4"/>
          <p:cNvSpPr>
            <a:spLocks noGrp="1"/>
          </p:cNvSpPr>
          <p:nvPr>
            <p:ph type="sldNum" sz="quarter" idx="4"/>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eaLnBrk="1" hangingPunct="1">
              <a:spcBef>
                <a:spcPct val="0"/>
              </a:spcBef>
            </a:pPr>
            <a:fld id="{E739D4C2-4BD9-4F80-8B01-837941CB8CBB}" type="slidenum">
              <a:rPr lang="lt-LT" altLang="en-US" sz="1600" b="0" smtClean="0">
                <a:solidFill>
                  <a:schemeClr val="bg1"/>
                </a:solidFill>
                <a:latin typeface="Arial" panose="020B0604020202020204" pitchFamily="34" charset="0"/>
              </a:rPr>
              <a:pPr eaLnBrk="1" hangingPunct="1">
                <a:spcBef>
                  <a:spcPct val="0"/>
                </a:spcBef>
              </a:pPr>
              <a:t>23</a:t>
            </a:fld>
            <a:endParaRPr lang="lt-LT" altLang="en-US" sz="1600" b="0" smtClean="0">
              <a:solidFill>
                <a:schemeClr val="bg1"/>
              </a:solidFill>
              <a:latin typeface="Arial" panose="020B0604020202020204" pitchFamily="34" charset="0"/>
            </a:endParaRPr>
          </a:p>
        </p:txBody>
      </p:sp>
      <p:sp>
        <p:nvSpPr>
          <p:cNvPr id="100356"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lgn="ctr" eaLnBrk="1" hangingPunct="1">
              <a:spcBef>
                <a:spcPct val="0"/>
              </a:spcBef>
            </a:pPr>
            <a:fld id="{BBC4E345-0378-4A85-B51B-DC8F50A562A9}" type="slidenum">
              <a:rPr lang="de-CH" altLang="en-US" sz="2000" b="0">
                <a:solidFill>
                  <a:srgbClr val="002060"/>
                </a:solidFill>
                <a:latin typeface="Arial" panose="020B0604020202020204" pitchFamily="34" charset="0"/>
                <a:cs typeface="Times New Roman" panose="02020603050405020304" pitchFamily="18" charset="0"/>
              </a:rPr>
              <a:pPr algn="ctr" eaLnBrk="1" hangingPunct="1">
                <a:spcBef>
                  <a:spcPct val="0"/>
                </a:spcBef>
              </a:pPr>
              <a:t>23</a:t>
            </a:fld>
            <a:endParaRPr lang="de-CH" altLang="en-US" sz="2000" b="0" dirty="0">
              <a:solidFill>
                <a:srgbClr val="002060"/>
              </a:solidFill>
              <a:latin typeface="Arial" panose="020B0604020202020204" pitchFamily="34" charset="0"/>
              <a:cs typeface="Times New Roman" panose="02020603050405020304"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8182" y="923264"/>
            <a:ext cx="6872436" cy="5477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a:spLocks noChangeArrowheads="1"/>
          </p:cNvSpPr>
          <p:nvPr/>
        </p:nvSpPr>
        <p:spPr bwMode="auto">
          <a:xfrm>
            <a:off x="3352800" y="6642100"/>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0"/>
              </a:spcBef>
            </a:pPr>
            <a:r>
              <a:rPr lang="en-US" sz="800" dirty="0" smtClean="0">
                <a:solidFill>
                  <a:srgbClr val="969696"/>
                </a:solidFill>
                <a:ea typeface="ＭＳ Ｐゴシック" pitchFamily="34" charset="-128"/>
                <a:cs typeface="Times New Roman" pitchFamily="18" charset="0"/>
              </a:rPr>
              <a:t>© 2016 No Magic, Inc. Exclusively for No Magic Use</a:t>
            </a:r>
          </a:p>
        </p:txBody>
      </p:sp>
    </p:spTree>
    <p:extLst>
      <p:ext uri="{BB962C8B-B14F-4D97-AF65-F5344CB8AC3E}">
        <p14:creationId xmlns:p14="http://schemas.microsoft.com/office/powerpoint/2010/main" val="34855357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Table 30"/>
          <p:cNvGraphicFramePr>
            <a:graphicFrameLocks noGrp="1"/>
          </p:cNvGraphicFramePr>
          <p:nvPr>
            <p:extLst>
              <p:ext uri="{D42A27DB-BD31-4B8C-83A1-F6EECF244321}">
                <p14:modId xmlns:p14="http://schemas.microsoft.com/office/powerpoint/2010/main" val="2510784806"/>
              </p:ext>
            </p:extLst>
          </p:nvPr>
        </p:nvGraphicFramePr>
        <p:xfrm>
          <a:off x="179512" y="1196752"/>
          <a:ext cx="8789861" cy="4863966"/>
        </p:xfrm>
        <a:graphic>
          <a:graphicData uri="http://schemas.openxmlformats.org/drawingml/2006/table">
            <a:tbl>
              <a:tblPr firstRow="1" bandRow="1">
                <a:tableStyleId>{93296810-A885-4BE3-A3E7-6D5BEEA58F35}</a:tableStyleId>
              </a:tblPr>
              <a:tblGrid>
                <a:gridCol w="544947"/>
                <a:gridCol w="648072"/>
                <a:gridCol w="1692188"/>
                <a:gridCol w="1944216"/>
                <a:gridCol w="2052226"/>
                <a:gridCol w="1908212"/>
              </a:tblGrid>
              <a:tr h="751151">
                <a:tc>
                  <a:txBody>
                    <a:bodyPr/>
                    <a:lstStyle/>
                    <a:p>
                      <a:pPr algn="ctr"/>
                      <a:endParaRPr lang="en-US" dirty="0"/>
                    </a:p>
                  </a:txBody>
                  <a:tcPr anchor="ctr">
                    <a:solidFill>
                      <a:srgbClr val="003366"/>
                    </a:solidFill>
                  </a:tcPr>
                </a:tc>
                <a:tc gridSpan="5">
                  <a:txBody>
                    <a:bodyPr/>
                    <a:lstStyle/>
                    <a:p>
                      <a:pPr algn="ctr"/>
                      <a:r>
                        <a:rPr lang="en-US" dirty="0" smtClean="0"/>
                        <a:t>Pillar</a:t>
                      </a:r>
                      <a:endParaRPr lang="en-US" dirty="0"/>
                    </a:p>
                  </a:txBody>
                  <a:tcPr anchor="ctr">
                    <a:solidFill>
                      <a:srgbClr val="003366"/>
                    </a:solidFill>
                  </a:tcPr>
                </a:tc>
                <a:tc hMerge="1">
                  <a:txBody>
                    <a:bodyPr/>
                    <a:lstStyle/>
                    <a:p>
                      <a:endParaRPr lang="en-US" dirty="0"/>
                    </a:p>
                  </a:txBody>
                  <a:tcPr anchor="ctr"/>
                </a:tc>
                <a:tc hMerge="1">
                  <a:txBody>
                    <a:bodyPr/>
                    <a:lstStyle/>
                    <a:p>
                      <a:endParaRPr lang="en-US" dirty="0"/>
                    </a:p>
                  </a:txBody>
                  <a:tcPr anchor="ctr"/>
                </a:tc>
                <a:tc hMerge="1">
                  <a:txBody>
                    <a:bodyPr/>
                    <a:lstStyle/>
                    <a:p>
                      <a:endParaRPr lang="en-US" dirty="0"/>
                    </a:p>
                  </a:txBody>
                  <a:tcPr anchor="ctr"/>
                </a:tc>
                <a:tc hMerge="1">
                  <a:txBody>
                    <a:bodyPr/>
                    <a:lstStyle/>
                    <a:p>
                      <a:pPr algn="ctr"/>
                      <a:endParaRPr lang="en-US" dirty="0"/>
                    </a:p>
                  </a:txBody>
                  <a:tcPr anchor="ctr"/>
                </a:tc>
              </a:tr>
              <a:tr h="717768">
                <a:tc rowSpan="4">
                  <a:txBody>
                    <a:bodyPr/>
                    <a:lstStyle/>
                    <a:p>
                      <a:pPr algn="ctr"/>
                      <a:r>
                        <a:rPr lang="en-US" dirty="0" smtClean="0">
                          <a:solidFill>
                            <a:schemeClr val="bg1"/>
                          </a:solidFill>
                        </a:rPr>
                        <a:t>Layer</a:t>
                      </a:r>
                      <a:r>
                        <a:rPr lang="en-US" baseline="0" dirty="0" smtClean="0">
                          <a:solidFill>
                            <a:schemeClr val="bg1"/>
                          </a:solidFill>
                        </a:rPr>
                        <a:t> of Abstraction</a:t>
                      </a:r>
                      <a:endParaRPr lang="en-US" dirty="0">
                        <a:solidFill>
                          <a:schemeClr val="bg1"/>
                        </a:solidFill>
                      </a:endParaRPr>
                    </a:p>
                  </a:txBody>
                  <a:tcPr vert="vert270" anchor="ctr">
                    <a:solidFill>
                      <a:srgbClr val="003366"/>
                    </a:solidFill>
                  </a:tcPr>
                </a:tc>
                <a:tc>
                  <a:txBody>
                    <a:bodyPr/>
                    <a:lstStyle/>
                    <a:p>
                      <a:r>
                        <a:rPr lang="en-US" dirty="0" smtClean="0">
                          <a:solidFill>
                            <a:schemeClr val="bg1"/>
                          </a:solidFill>
                        </a:rPr>
                        <a:t> </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Requirements</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Behavior</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Structure</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Parametrics</a:t>
                      </a:r>
                      <a:endParaRPr lang="en-US" dirty="0">
                        <a:solidFill>
                          <a:schemeClr val="bg1"/>
                        </a:solidFill>
                      </a:endParaRPr>
                    </a:p>
                  </a:txBody>
                  <a:tcPr anchor="ctr">
                    <a:solidFill>
                      <a:srgbClr val="203F7D"/>
                    </a:solidFill>
                  </a:tcPr>
                </a:tc>
              </a:tr>
              <a:tr h="1121328">
                <a:tc vMerge="1">
                  <a:txBody>
                    <a:bodyPr/>
                    <a:lstStyle/>
                    <a:p>
                      <a:pPr algn="ctr"/>
                      <a:endParaRPr lang="en-US" dirty="0">
                        <a:solidFill>
                          <a:schemeClr val="bg1"/>
                        </a:solidFill>
                      </a:endParaRPr>
                    </a:p>
                  </a:txBody>
                  <a:tcPr anchor="ctr">
                    <a:solidFill>
                      <a:schemeClr val="accent2"/>
                    </a:solidFill>
                  </a:tcPr>
                </a:tc>
                <a:tc>
                  <a:txBody>
                    <a:bodyPr/>
                    <a:lstStyle/>
                    <a:p>
                      <a:pPr algn="ctr"/>
                      <a:r>
                        <a:rPr lang="en-US" dirty="0" smtClean="0">
                          <a:solidFill>
                            <a:schemeClr val="bg1"/>
                          </a:solidFill>
                        </a:rPr>
                        <a:t>Concept</a:t>
                      </a:r>
                      <a:endParaRPr lang="en-US" dirty="0">
                        <a:solidFill>
                          <a:schemeClr val="bg1"/>
                        </a:solidFill>
                      </a:endParaRPr>
                    </a:p>
                  </a:txBody>
                  <a:tcPr vert="vert270" anchor="ctr">
                    <a:lnB w="12700" cap="flat" cmpd="sng" algn="ctr">
                      <a:solidFill>
                        <a:schemeClr val="bg1"/>
                      </a:solidFill>
                      <a:prstDash val="sysDash"/>
                      <a:round/>
                      <a:headEnd type="none" w="med" len="med"/>
                      <a:tailEnd type="none" w="med" len="med"/>
                    </a:lnB>
                    <a:solidFill>
                      <a:srgbClr val="203F7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C1</a:t>
                      </a:r>
                    </a:p>
                    <a:p>
                      <a:pPr marL="0" marR="0" indent="0" algn="ctr" defTabSz="914400" rtl="0" eaLnBrk="1" fontAlgn="auto" latinLnBrk="0" hangingPunct="1">
                        <a:lnSpc>
                          <a:spcPct val="100000"/>
                        </a:lnSpc>
                        <a:spcBef>
                          <a:spcPts val="0"/>
                        </a:spcBef>
                        <a:spcAft>
                          <a:spcPts val="0"/>
                        </a:spcAft>
                        <a:buClrTx/>
                        <a:buSzTx/>
                        <a:buFontTx/>
                        <a:buNone/>
                        <a:tabLst/>
                        <a:defRPr/>
                      </a:pPr>
                      <a:r>
                        <a:rPr lang="lt-LT" b="0" dirty="0" smtClean="0"/>
                        <a:t>Stakeholder</a:t>
                      </a:r>
                    </a:p>
                    <a:p>
                      <a:pPr marL="0" marR="0" indent="0" algn="ctr" defTabSz="914400" rtl="0" eaLnBrk="1" fontAlgn="auto" latinLnBrk="0" hangingPunct="1">
                        <a:lnSpc>
                          <a:spcPct val="100000"/>
                        </a:lnSpc>
                        <a:spcBef>
                          <a:spcPts val="0"/>
                        </a:spcBef>
                        <a:spcAft>
                          <a:spcPts val="0"/>
                        </a:spcAft>
                        <a:buClrTx/>
                        <a:buSzTx/>
                        <a:buFontTx/>
                        <a:buNone/>
                        <a:tabLst/>
                        <a:defRPr/>
                      </a:pPr>
                      <a:r>
                        <a:rPr lang="lt-LT" b="0" dirty="0" smtClean="0"/>
                        <a:t>Needs</a:t>
                      </a:r>
                      <a:endParaRPr lang="en-US" b="0" dirty="0" smtClean="0"/>
                    </a:p>
                  </a:txBody>
                  <a:tcPr>
                    <a:lnB w="12700" cap="flat" cmpd="sng" algn="ctr">
                      <a:solidFill>
                        <a:schemeClr val="bg1"/>
                      </a:solidFill>
                      <a:prstDash val="sysDash"/>
                      <a:round/>
                      <a:headEnd type="none" w="med" len="med"/>
                      <a:tailEnd type="none" w="med" len="med"/>
                    </a:lnB>
                    <a:solidFill>
                      <a:schemeClr val="bg1">
                        <a:lumMod val="85000"/>
                      </a:schemeClr>
                    </a:solidFill>
                  </a:tcPr>
                </a:tc>
                <a:tc>
                  <a:txBody>
                    <a:bodyPr/>
                    <a:lstStyle/>
                    <a:p>
                      <a:pPr algn="ctr"/>
                      <a:r>
                        <a:rPr lang="en-US" b="1" dirty="0" smtClean="0"/>
                        <a:t>C2</a:t>
                      </a:r>
                    </a:p>
                    <a:p>
                      <a:pPr algn="ctr"/>
                      <a:r>
                        <a:rPr lang="en-US" dirty="0" smtClean="0"/>
                        <a:t>Use Cases</a:t>
                      </a:r>
                      <a:endParaRPr lang="en-US" dirty="0"/>
                    </a:p>
                  </a:txBody>
                  <a:tcPr>
                    <a:lnB w="12700" cap="flat" cmpd="sng" algn="ctr">
                      <a:solidFill>
                        <a:schemeClr val="bg1"/>
                      </a:solidFill>
                      <a:prstDash val="sysDash"/>
                      <a:round/>
                      <a:headEnd type="none" w="med" len="med"/>
                      <a:tailEnd type="none" w="med" len="med"/>
                    </a:lnB>
                    <a:solidFill>
                      <a:schemeClr val="bg1">
                        <a:lumMod val="85000"/>
                      </a:schemeClr>
                    </a:solidFill>
                  </a:tcPr>
                </a:tc>
                <a:tc>
                  <a:txBody>
                    <a:bodyPr/>
                    <a:lstStyle/>
                    <a:p>
                      <a:pPr algn="ctr"/>
                      <a:r>
                        <a:rPr lang="en-US" b="1" dirty="0" smtClean="0"/>
                        <a:t>C3</a:t>
                      </a:r>
                      <a:r>
                        <a:rPr lang="en-US" dirty="0" smtClean="0"/>
                        <a:t> </a:t>
                      </a:r>
                    </a:p>
                    <a:p>
                      <a:pPr algn="ctr"/>
                      <a:r>
                        <a:rPr lang="en-US" dirty="0" smtClean="0"/>
                        <a:t>System Context</a:t>
                      </a:r>
                      <a:endParaRPr lang="en-US" dirty="0"/>
                    </a:p>
                  </a:txBody>
                  <a:tcPr>
                    <a:lnB w="12700" cap="flat" cmpd="sng" algn="ctr">
                      <a:solidFill>
                        <a:schemeClr val="bg1"/>
                      </a:solidFill>
                      <a:prstDash val="sysDash"/>
                      <a:round/>
                      <a:headEnd type="none" w="med" len="med"/>
                      <a:tailEnd type="none" w="med" len="med"/>
                    </a:lnB>
                    <a:solidFill>
                      <a:schemeClr val="bg1">
                        <a:lumMod val="85000"/>
                      </a:schemeClr>
                    </a:solidFill>
                  </a:tcPr>
                </a:tc>
                <a:tc rowSpan="2">
                  <a:txBody>
                    <a:bodyPr/>
                    <a:lstStyle/>
                    <a:p>
                      <a:pPr algn="ctr"/>
                      <a:r>
                        <a:rPr lang="en-US" b="1" dirty="0" smtClean="0"/>
                        <a:t>C4</a:t>
                      </a:r>
                      <a:r>
                        <a:rPr lang="lt-LT" b="1" dirty="0" smtClean="0"/>
                        <a:t>-P4</a:t>
                      </a:r>
                      <a:r>
                        <a:rPr lang="en-US" dirty="0" smtClean="0"/>
                        <a:t> Measurement</a:t>
                      </a:r>
                      <a:r>
                        <a:rPr lang="en-US" baseline="0" dirty="0" smtClean="0"/>
                        <a:t>s of Effectiveness</a:t>
                      </a:r>
                      <a:endParaRPr lang="en-US" dirty="0"/>
                    </a:p>
                  </a:txBody>
                  <a:tcPr anchor="ctr">
                    <a:solidFill>
                      <a:schemeClr val="bg1">
                        <a:lumMod val="85000"/>
                      </a:schemeClr>
                    </a:solidFill>
                  </a:tcPr>
                </a:tc>
              </a:tr>
              <a:tr h="1022892">
                <a:tc vMerge="1">
                  <a:txBody>
                    <a:bodyPr/>
                    <a:lstStyle/>
                    <a:p>
                      <a:pPr algn="ctr"/>
                      <a:endParaRPr lang="en-US" dirty="0">
                        <a:solidFill>
                          <a:schemeClr val="bg1"/>
                        </a:solidFill>
                      </a:endParaRPr>
                    </a:p>
                  </a:txBody>
                  <a:tcPr anchor="ctr">
                    <a:solidFill>
                      <a:schemeClr val="accent2"/>
                    </a:solidFill>
                  </a:tcPr>
                </a:tc>
                <a:tc>
                  <a:txBody>
                    <a:bodyPr/>
                    <a:lstStyle/>
                    <a:p>
                      <a:pPr algn="ctr"/>
                      <a:r>
                        <a:rPr lang="en-US" dirty="0" smtClean="0">
                          <a:solidFill>
                            <a:schemeClr val="bg1"/>
                          </a:solidFill>
                        </a:rPr>
                        <a:t>Problem</a:t>
                      </a:r>
                      <a:endParaRPr lang="en-US" dirty="0">
                        <a:solidFill>
                          <a:schemeClr val="bg1"/>
                        </a:solidFill>
                      </a:endParaRPr>
                    </a:p>
                  </a:txBody>
                  <a:tcPr vert="vert270" anchor="ctr">
                    <a:lnT w="12700" cap="flat" cmpd="sng" algn="ctr">
                      <a:solidFill>
                        <a:schemeClr val="bg1"/>
                      </a:solidFill>
                      <a:prstDash val="sysDash"/>
                      <a:round/>
                      <a:headEnd type="none" w="med" len="med"/>
                      <a:tailEnd type="none" w="med" len="med"/>
                    </a:lnT>
                    <a:solidFill>
                      <a:srgbClr val="203F7D"/>
                    </a:solidFill>
                  </a:tcPr>
                </a:tc>
                <a:tc>
                  <a:txBody>
                    <a:bodyPr/>
                    <a:lstStyle/>
                    <a:p>
                      <a:pPr algn="ctr"/>
                      <a:r>
                        <a:rPr lang="en-US" b="1" dirty="0" smtClean="0"/>
                        <a:t>P1</a:t>
                      </a:r>
                      <a:r>
                        <a:rPr lang="en-US"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t>System Requirements </a:t>
                      </a:r>
                    </a:p>
                  </a:txBody>
                  <a:tcPr>
                    <a:lnT w="12700" cap="flat" cmpd="sng" algn="ctr">
                      <a:solidFill>
                        <a:schemeClr val="bg1"/>
                      </a:solidFill>
                      <a:prstDash val="sysDash"/>
                      <a:round/>
                      <a:headEnd type="none" w="med" len="med"/>
                      <a:tailEnd type="none" w="med" len="med"/>
                    </a:lnT>
                    <a:solidFill>
                      <a:schemeClr val="bg1">
                        <a:lumMod val="85000"/>
                      </a:schemeClr>
                    </a:solidFill>
                  </a:tcPr>
                </a:tc>
                <a:tc>
                  <a:txBody>
                    <a:bodyPr/>
                    <a:lstStyle/>
                    <a:p>
                      <a:pPr algn="ctr"/>
                      <a:r>
                        <a:rPr lang="en-US" b="1" dirty="0" smtClean="0"/>
                        <a:t>P2 </a:t>
                      </a:r>
                    </a:p>
                    <a:p>
                      <a:pPr algn="ctr"/>
                      <a:r>
                        <a:rPr lang="en-US" dirty="0" smtClean="0"/>
                        <a:t>Function</a:t>
                      </a:r>
                      <a:r>
                        <a:rPr lang="en-US" baseline="0" dirty="0" smtClean="0"/>
                        <a:t>al Analysis</a:t>
                      </a:r>
                      <a:endParaRPr lang="en-US" dirty="0" smtClean="0"/>
                    </a:p>
                  </a:txBody>
                  <a:tcPr>
                    <a:lnT w="12700" cap="flat" cmpd="sng" algn="ctr">
                      <a:solidFill>
                        <a:schemeClr val="bg1"/>
                      </a:solidFill>
                      <a:prstDash val="sysDash"/>
                      <a:round/>
                      <a:headEnd type="none" w="med" len="med"/>
                      <a:tailEnd type="none" w="med" len="med"/>
                    </a:lnT>
                    <a:solidFill>
                      <a:schemeClr val="bg1">
                        <a:lumMod val="85000"/>
                      </a:schemeClr>
                    </a:solidFill>
                  </a:tcPr>
                </a:tc>
                <a:tc>
                  <a:txBody>
                    <a:bodyPr/>
                    <a:lstStyle/>
                    <a:p>
                      <a:pPr algn="ctr"/>
                      <a:r>
                        <a:rPr lang="en-US" b="1" dirty="0" smtClean="0"/>
                        <a:t>P3</a:t>
                      </a:r>
                      <a:r>
                        <a:rPr lang="en-US" dirty="0" smtClean="0"/>
                        <a:t> </a:t>
                      </a:r>
                    </a:p>
                    <a:p>
                      <a:pPr algn="ctr"/>
                      <a:r>
                        <a:rPr lang="en-US" dirty="0" smtClean="0"/>
                        <a:t>Logical</a:t>
                      </a:r>
                      <a:r>
                        <a:rPr lang="en-US" baseline="0" dirty="0" smtClean="0"/>
                        <a:t> </a:t>
                      </a:r>
                      <a:r>
                        <a:rPr lang="en-US" dirty="0" smtClean="0"/>
                        <a:t>Subsystems</a:t>
                      </a:r>
                    </a:p>
                    <a:p>
                      <a:pPr algn="ctr"/>
                      <a:r>
                        <a:rPr lang="en-US" dirty="0" smtClean="0"/>
                        <a:t>Communication</a:t>
                      </a:r>
                      <a:endParaRPr lang="en-US" dirty="0"/>
                    </a:p>
                  </a:txBody>
                  <a:tcPr>
                    <a:lnT w="12700" cap="flat" cmpd="sng" algn="ctr">
                      <a:solidFill>
                        <a:schemeClr val="bg1"/>
                      </a:solidFill>
                      <a:prstDash val="sysDash"/>
                      <a:round/>
                      <a:headEnd type="none" w="med" len="med"/>
                      <a:tailEnd type="none" w="med" len="med"/>
                    </a:lnT>
                    <a:solidFill>
                      <a:schemeClr val="bg1">
                        <a:lumMod val="85000"/>
                      </a:schemeClr>
                    </a:solidFill>
                  </a:tcPr>
                </a:tc>
                <a:tc vMerge="1">
                  <a:txBody>
                    <a:bodyPr/>
                    <a:lstStyle/>
                    <a:p>
                      <a:pPr algn="ctr"/>
                      <a:endParaRPr lang="en-US" dirty="0"/>
                    </a:p>
                  </a:txBody>
                  <a:tcPr>
                    <a:lnT w="12700" cap="flat" cmpd="sng" algn="ctr">
                      <a:solidFill>
                        <a:schemeClr val="bg1"/>
                      </a:solidFill>
                      <a:prstDash val="sysDash"/>
                      <a:round/>
                      <a:headEnd type="none" w="med" len="med"/>
                      <a:tailEnd type="none" w="med" len="med"/>
                    </a:lnT>
                    <a:solidFill>
                      <a:schemeClr val="bg1">
                        <a:lumMod val="85000"/>
                      </a:schemeClr>
                    </a:solidFill>
                  </a:tcPr>
                </a:tc>
              </a:tr>
              <a:tr h="1084999">
                <a:tc vMerge="1">
                  <a:txBody>
                    <a:bodyPr/>
                    <a:lstStyle/>
                    <a:p>
                      <a:pPr algn="ctr"/>
                      <a:endParaRPr lang="en-US" dirty="0">
                        <a:solidFill>
                          <a:schemeClr val="bg1"/>
                        </a:solidFill>
                      </a:endParaRPr>
                    </a:p>
                  </a:txBody>
                  <a:tcPr anchor="ctr">
                    <a:solidFill>
                      <a:schemeClr val="accent2"/>
                    </a:solidFill>
                  </a:tcPr>
                </a:tc>
                <a:tc>
                  <a:txBody>
                    <a:bodyPr/>
                    <a:lstStyle/>
                    <a:p>
                      <a:pPr algn="ctr"/>
                      <a:r>
                        <a:rPr lang="en-US" dirty="0" smtClean="0">
                          <a:solidFill>
                            <a:schemeClr val="bg1"/>
                          </a:solidFill>
                        </a:rPr>
                        <a:t>Solution</a:t>
                      </a:r>
                      <a:endParaRPr lang="en-US" dirty="0">
                        <a:solidFill>
                          <a:schemeClr val="bg1"/>
                        </a:solidFill>
                      </a:endParaRPr>
                    </a:p>
                  </a:txBody>
                  <a:tcPr vert="vert270" anchor="ctr">
                    <a:solidFill>
                      <a:srgbClr val="203F7D"/>
                    </a:solidFill>
                  </a:tcPr>
                </a:tc>
                <a:tc>
                  <a:txBody>
                    <a:bodyPr/>
                    <a:lstStyle/>
                    <a:p>
                      <a:pPr algn="ctr"/>
                      <a:r>
                        <a:rPr lang="en-US" b="1" dirty="0" smtClean="0"/>
                        <a:t>S1</a:t>
                      </a:r>
                      <a:r>
                        <a:rPr lang="en-US" dirty="0" smtClean="0"/>
                        <a:t> Component Requirements</a:t>
                      </a:r>
                      <a:endParaRPr lang="en-US" dirty="0"/>
                    </a:p>
                  </a:txBody>
                  <a:tcPr/>
                </a:tc>
                <a:tc>
                  <a:txBody>
                    <a:bodyPr/>
                    <a:lstStyle/>
                    <a:p>
                      <a:pPr algn="ctr"/>
                      <a:r>
                        <a:rPr lang="en-US" b="1" dirty="0" smtClean="0"/>
                        <a:t>S2</a:t>
                      </a:r>
                      <a:r>
                        <a:rPr lang="en-US" dirty="0" smtClean="0"/>
                        <a:t> </a:t>
                      </a:r>
                    </a:p>
                    <a:p>
                      <a:pPr algn="ctr"/>
                      <a:r>
                        <a:rPr lang="en-US" dirty="0" smtClean="0"/>
                        <a:t>Component</a:t>
                      </a:r>
                      <a:r>
                        <a:rPr lang="en-US" baseline="0" dirty="0" smtClean="0"/>
                        <a:t> Behavior</a:t>
                      </a:r>
                      <a:endParaRPr lang="en-US" dirty="0"/>
                    </a:p>
                  </a:txBody>
                  <a:tcPr/>
                </a:tc>
                <a:tc>
                  <a:txBody>
                    <a:bodyPr/>
                    <a:lstStyle/>
                    <a:p>
                      <a:pPr algn="ctr"/>
                      <a:r>
                        <a:rPr lang="en-US" b="1" dirty="0" smtClean="0"/>
                        <a:t>S3 </a:t>
                      </a:r>
                    </a:p>
                    <a:p>
                      <a:pPr algn="ctr"/>
                      <a:r>
                        <a:rPr lang="en-US" dirty="0" smtClean="0"/>
                        <a:t>Component</a:t>
                      </a:r>
                    </a:p>
                    <a:p>
                      <a:pPr algn="ctr"/>
                      <a:r>
                        <a:rPr lang="en-US" dirty="0" smtClean="0"/>
                        <a:t>Structure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S4 </a:t>
                      </a:r>
                    </a:p>
                    <a:p>
                      <a:pPr marL="0" marR="0" indent="0" algn="ctr" defTabSz="914400" rtl="0" eaLnBrk="1" fontAlgn="auto" latinLnBrk="0" hangingPunct="1">
                        <a:lnSpc>
                          <a:spcPct val="100000"/>
                        </a:lnSpc>
                        <a:spcBef>
                          <a:spcPts val="0"/>
                        </a:spcBef>
                        <a:spcAft>
                          <a:spcPts val="0"/>
                        </a:spcAft>
                        <a:buClrTx/>
                        <a:buSzTx/>
                        <a:buFontTx/>
                        <a:buNone/>
                        <a:tabLst/>
                        <a:defRPr/>
                      </a:pPr>
                      <a:r>
                        <a:rPr lang="lt-LT" dirty="0" smtClean="0"/>
                        <a:t>Component Parameters</a:t>
                      </a:r>
                      <a:endParaRPr lang="en-US" dirty="0" smtClean="0"/>
                    </a:p>
                  </a:txBody>
                  <a:tcPr/>
                </a:tc>
              </a:tr>
            </a:tbl>
          </a:graphicData>
        </a:graphic>
      </p:graphicFrame>
      <p:sp>
        <p:nvSpPr>
          <p:cNvPr id="32" name="Rectangle 6"/>
          <p:cNvSpPr>
            <a:spLocks noChangeArrowheads="1"/>
          </p:cNvSpPr>
          <p:nvPr/>
        </p:nvSpPr>
        <p:spPr bwMode="auto">
          <a:xfrm>
            <a:off x="3064719" y="2666632"/>
            <a:ext cx="1944216" cy="1106806"/>
          </a:xfrm>
          <a:prstGeom prst="rect">
            <a:avLst/>
          </a:prstGeom>
          <a:solidFill>
            <a:srgbClr val="FFFF00">
              <a:alpha val="50195"/>
            </a:srgbClr>
          </a:solidFill>
          <a:ln w="9525">
            <a:noFill/>
            <a:round/>
            <a:headEnd/>
            <a:tailEnd/>
          </a:ln>
        </p:spPr>
        <p:txBody>
          <a:bodyP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eaLnBrk="1" hangingPunct="1">
              <a:spcBef>
                <a:spcPct val="0"/>
              </a:spcBef>
            </a:pPr>
            <a:endParaRPr lang="lt-LT" altLang="en-US" sz="1800" b="0">
              <a:solidFill>
                <a:srgbClr val="000000"/>
              </a:solidFill>
              <a:latin typeface="Arial" panose="020B0604020202020204" pitchFamily="34" charset="0"/>
            </a:endParaRPr>
          </a:p>
        </p:txBody>
      </p:sp>
      <p:sp>
        <p:nvSpPr>
          <p:cNvPr id="33" name="Rectangle 6"/>
          <p:cNvSpPr>
            <a:spLocks noChangeArrowheads="1"/>
          </p:cNvSpPr>
          <p:nvPr/>
        </p:nvSpPr>
        <p:spPr bwMode="auto">
          <a:xfrm>
            <a:off x="5018031" y="2673488"/>
            <a:ext cx="2007128" cy="1106806"/>
          </a:xfrm>
          <a:prstGeom prst="rect">
            <a:avLst/>
          </a:prstGeom>
          <a:solidFill>
            <a:srgbClr val="FFFF00">
              <a:alpha val="50195"/>
            </a:srgbClr>
          </a:solidFill>
          <a:ln w="9525">
            <a:noFill/>
            <a:round/>
            <a:headEnd/>
            <a:tailEnd/>
          </a:ln>
        </p:spPr>
        <p:txBody>
          <a:bodyP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eaLnBrk="1" hangingPunct="1">
              <a:spcBef>
                <a:spcPct val="0"/>
              </a:spcBef>
            </a:pPr>
            <a:endParaRPr lang="lt-LT" altLang="en-US" sz="1800" b="0">
              <a:solidFill>
                <a:srgbClr val="000000"/>
              </a:solidFill>
              <a:latin typeface="Arial" panose="020B0604020202020204" pitchFamily="34" charset="0"/>
            </a:endParaRPr>
          </a:p>
        </p:txBody>
      </p:sp>
      <p:sp>
        <p:nvSpPr>
          <p:cNvPr id="34" name="Right Arrow 33"/>
          <p:cNvSpPr>
            <a:spLocks noChangeArrowheads="1"/>
          </p:cNvSpPr>
          <p:nvPr/>
        </p:nvSpPr>
        <p:spPr bwMode="auto">
          <a:xfrm>
            <a:off x="4813425" y="2922586"/>
            <a:ext cx="477837" cy="485775"/>
          </a:xfrm>
          <a:prstGeom prst="rightArrow">
            <a:avLst>
              <a:gd name="adj1" fmla="val 50000"/>
              <a:gd name="adj2" fmla="val 50000"/>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23238D"/>
              </a:solidFill>
              <a:cs typeface="Times New Roman" pitchFamily="18" charset="0"/>
            </a:endParaRPr>
          </a:p>
        </p:txBody>
      </p:sp>
      <p:sp>
        <p:nvSpPr>
          <p:cNvPr id="35" name="Rectangle 6"/>
          <p:cNvSpPr>
            <a:spLocks noChangeArrowheads="1"/>
          </p:cNvSpPr>
          <p:nvPr/>
        </p:nvSpPr>
        <p:spPr bwMode="auto">
          <a:xfrm>
            <a:off x="7034255" y="2673488"/>
            <a:ext cx="1914608" cy="2267680"/>
          </a:xfrm>
          <a:prstGeom prst="rect">
            <a:avLst/>
          </a:prstGeom>
          <a:solidFill>
            <a:srgbClr val="FFFF00">
              <a:alpha val="50195"/>
            </a:srgbClr>
          </a:solidFill>
          <a:ln w="9525">
            <a:noFill/>
            <a:round/>
            <a:headEnd/>
            <a:tailEnd/>
          </a:ln>
        </p:spPr>
        <p:txBody>
          <a:bodyPr/>
          <a:lstStyle/>
          <a:p>
            <a:pPr>
              <a:spcBef>
                <a:spcPct val="0"/>
              </a:spcBef>
            </a:pPr>
            <a:endParaRPr lang="lt-LT" altLang="en-US" sz="1800">
              <a:solidFill>
                <a:srgbClr val="000000"/>
              </a:solidFill>
              <a:latin typeface="Arial" panose="020B0604020202020204" pitchFamily="34" charset="0"/>
            </a:endParaRPr>
          </a:p>
        </p:txBody>
      </p:sp>
      <p:sp>
        <p:nvSpPr>
          <p:cNvPr id="36" name="Right Arrow 35"/>
          <p:cNvSpPr>
            <a:spLocks noChangeArrowheads="1"/>
          </p:cNvSpPr>
          <p:nvPr/>
        </p:nvSpPr>
        <p:spPr bwMode="auto">
          <a:xfrm>
            <a:off x="6880350" y="2952749"/>
            <a:ext cx="479425" cy="485775"/>
          </a:xfrm>
          <a:prstGeom prst="rightArrow">
            <a:avLst>
              <a:gd name="adj1" fmla="val 50000"/>
              <a:gd name="adj2" fmla="val 50000"/>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23238D"/>
              </a:solidFill>
              <a:cs typeface="Times New Roman" pitchFamily="18" charset="0"/>
            </a:endParaRPr>
          </a:p>
        </p:txBody>
      </p:sp>
      <p:sp>
        <p:nvSpPr>
          <p:cNvPr id="37" name="Rectangle 6"/>
          <p:cNvSpPr>
            <a:spLocks noChangeArrowheads="1"/>
          </p:cNvSpPr>
          <p:nvPr/>
        </p:nvSpPr>
        <p:spPr bwMode="auto">
          <a:xfrm>
            <a:off x="1365677" y="2666632"/>
            <a:ext cx="1699042" cy="1106806"/>
          </a:xfrm>
          <a:prstGeom prst="rect">
            <a:avLst/>
          </a:prstGeom>
          <a:solidFill>
            <a:srgbClr val="FFFF00">
              <a:alpha val="50195"/>
            </a:srgbClr>
          </a:solidFill>
          <a:ln w="9525">
            <a:noFill/>
            <a:round/>
            <a:headEnd/>
            <a:tailEnd/>
          </a:ln>
        </p:spPr>
        <p:txBody>
          <a:bodyP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eaLnBrk="1" hangingPunct="1">
              <a:spcBef>
                <a:spcPct val="0"/>
              </a:spcBef>
            </a:pPr>
            <a:endParaRPr lang="lt-LT" altLang="en-US" sz="1800" b="0">
              <a:solidFill>
                <a:srgbClr val="000000"/>
              </a:solidFill>
              <a:latin typeface="Arial" panose="020B0604020202020204" pitchFamily="34" charset="0"/>
            </a:endParaRPr>
          </a:p>
        </p:txBody>
      </p:sp>
      <p:sp>
        <p:nvSpPr>
          <p:cNvPr id="38" name="Right Arrow 37"/>
          <p:cNvSpPr>
            <a:spLocks noChangeArrowheads="1"/>
          </p:cNvSpPr>
          <p:nvPr/>
        </p:nvSpPr>
        <p:spPr bwMode="auto">
          <a:xfrm>
            <a:off x="2879850" y="2922586"/>
            <a:ext cx="477837" cy="485775"/>
          </a:xfrm>
          <a:prstGeom prst="rightArrow">
            <a:avLst>
              <a:gd name="adj1" fmla="val 50000"/>
              <a:gd name="adj2" fmla="val 50000"/>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23238D"/>
              </a:solidFill>
              <a:cs typeface="Times New Roman" pitchFamily="18" charset="0"/>
            </a:endParaRPr>
          </a:p>
        </p:txBody>
      </p:sp>
      <p:sp>
        <p:nvSpPr>
          <p:cNvPr id="60418" name="Rectangle 2"/>
          <p:cNvSpPr>
            <a:spLocks noGrp="1" noChangeArrowheads="1"/>
          </p:cNvSpPr>
          <p:nvPr>
            <p:ph type="title"/>
          </p:nvPr>
        </p:nvSpPr>
        <p:spPr>
          <a:xfrm>
            <a:off x="174625" y="71438"/>
            <a:ext cx="7897813" cy="857250"/>
          </a:xfrm>
        </p:spPr>
        <p:txBody>
          <a:bodyPr/>
          <a:lstStyle/>
          <a:p>
            <a:r>
              <a:rPr lang="en-US" dirty="0" smtClean="0">
                <a:ea typeface="ＭＳ Ｐゴシック" pitchFamily="34" charset="-128"/>
              </a:rPr>
              <a:t>System Requirements</a:t>
            </a:r>
            <a:endParaRPr lang="th-TH" altLang="en-US" dirty="0" smtClean="0">
              <a:ea typeface="ＭＳ Ｐゴシック" panose="020B0600070205080204" pitchFamily="34" charset="-128"/>
            </a:endParaRPr>
          </a:p>
        </p:txBody>
      </p:sp>
      <p:sp>
        <p:nvSpPr>
          <p:cNvPr id="60419" name="Slide Number Placeholder 4"/>
          <p:cNvSpPr>
            <a:spLocks noGrp="1"/>
          </p:cNvSpPr>
          <p:nvPr>
            <p:ph type="sldNum" sz="quarter" idx="4294967295"/>
          </p:nvPr>
        </p:nvSpPr>
        <p:spPr bwMode="auto">
          <a:xfrm>
            <a:off x="3714750" y="6429375"/>
            <a:ext cx="1571625" cy="357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spcBef>
                <a:spcPct val="0"/>
              </a:spcBef>
            </a:pPr>
            <a:fld id="{5FDD75FA-BF46-4D66-A76B-149747E3651C}" type="slidenum">
              <a:rPr lang="lt-LT" altLang="en-US" sz="1600" b="0" smtClean="0">
                <a:solidFill>
                  <a:srgbClr val="FFFFFF"/>
                </a:solidFill>
                <a:latin typeface="Arial" panose="020B0604020202020204" pitchFamily="34" charset="0"/>
              </a:rPr>
              <a:pPr>
                <a:spcBef>
                  <a:spcPct val="0"/>
                </a:spcBef>
              </a:pPr>
              <a:t>24</a:t>
            </a:fld>
            <a:endParaRPr lang="lt-LT" altLang="en-US" sz="1600" b="0" smtClean="0">
              <a:solidFill>
                <a:srgbClr val="FFFFFF"/>
              </a:solidFill>
              <a:latin typeface="Arial" panose="020B0604020202020204" pitchFamily="34" charset="0"/>
            </a:endParaRPr>
          </a:p>
        </p:txBody>
      </p:sp>
      <p:sp>
        <p:nvSpPr>
          <p:cNvPr id="60420"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lgn="ctr">
              <a:spcBef>
                <a:spcPct val="0"/>
              </a:spcBef>
            </a:pPr>
            <a:fld id="{EEB047A4-B4FA-49AC-8DA6-AF0E6AB8C069}" type="slidenum">
              <a:rPr lang="de-CH" altLang="en-US" sz="2000" b="0">
                <a:solidFill>
                  <a:srgbClr val="002060"/>
                </a:solidFill>
                <a:latin typeface="Arial" panose="020B0604020202020204" pitchFamily="34" charset="0"/>
                <a:cs typeface="Times New Roman" pitchFamily="18" charset="0"/>
              </a:rPr>
              <a:pPr algn="ctr">
                <a:spcBef>
                  <a:spcPct val="0"/>
                </a:spcBef>
              </a:pPr>
              <a:t>24</a:t>
            </a:fld>
            <a:endParaRPr lang="de-CH" altLang="en-US" sz="2000" b="0">
              <a:solidFill>
                <a:srgbClr val="002060"/>
              </a:solidFill>
              <a:latin typeface="Arial" panose="020B0604020202020204" pitchFamily="34" charset="0"/>
              <a:cs typeface="Times New Roman" pitchFamily="18" charset="0"/>
            </a:endParaRPr>
          </a:p>
        </p:txBody>
      </p:sp>
      <p:sp>
        <p:nvSpPr>
          <p:cNvPr id="29" name="Rectangle 6"/>
          <p:cNvSpPr>
            <a:spLocks noChangeArrowheads="1"/>
          </p:cNvSpPr>
          <p:nvPr/>
        </p:nvSpPr>
        <p:spPr bwMode="auto">
          <a:xfrm>
            <a:off x="1360789" y="3780294"/>
            <a:ext cx="1703929" cy="1160874"/>
          </a:xfrm>
          <a:prstGeom prst="rect">
            <a:avLst/>
          </a:prstGeom>
          <a:solidFill>
            <a:srgbClr val="00B0F0">
              <a:alpha val="50195"/>
            </a:srgbClr>
          </a:solidFill>
          <a:ln w="9525">
            <a:noFill/>
            <a:round/>
            <a:headEnd/>
            <a:tailEnd/>
          </a:ln>
        </p:spPr>
        <p:txBody>
          <a:bodyP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eaLnBrk="1" hangingPunct="1">
              <a:spcBef>
                <a:spcPct val="0"/>
              </a:spcBef>
            </a:pPr>
            <a:endParaRPr lang="lt-LT" altLang="en-US" sz="1800" b="0">
              <a:solidFill>
                <a:srgbClr val="000000"/>
              </a:solidFill>
              <a:latin typeface="Arial" panose="020B0604020202020204" pitchFamily="34" charset="0"/>
            </a:endParaRPr>
          </a:p>
        </p:txBody>
      </p:sp>
      <p:sp>
        <p:nvSpPr>
          <p:cNvPr id="22" name="Right Arrow 21"/>
          <p:cNvSpPr>
            <a:spLocks noChangeArrowheads="1"/>
          </p:cNvSpPr>
          <p:nvPr/>
        </p:nvSpPr>
        <p:spPr bwMode="auto">
          <a:xfrm rot="5400000">
            <a:off x="1959688" y="3523373"/>
            <a:ext cx="479425" cy="485775"/>
          </a:xfrm>
          <a:prstGeom prst="rightArrow">
            <a:avLst>
              <a:gd name="adj1" fmla="val 50000"/>
              <a:gd name="adj2" fmla="val 50000"/>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23238D"/>
              </a:solidFill>
              <a:cs typeface="Times New Roman" pitchFamily="18" charset="0"/>
            </a:endParaRPr>
          </a:p>
        </p:txBody>
      </p:sp>
      <p:sp>
        <p:nvSpPr>
          <p:cNvPr id="15" name="Rectangle 6"/>
          <p:cNvSpPr>
            <a:spLocks noChangeArrowheads="1"/>
          </p:cNvSpPr>
          <p:nvPr/>
        </p:nvSpPr>
        <p:spPr bwMode="auto">
          <a:xfrm>
            <a:off x="3352800" y="6642100"/>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0"/>
              </a:spcBef>
            </a:pPr>
            <a:r>
              <a:rPr lang="en-US" sz="800" dirty="0" smtClean="0">
                <a:solidFill>
                  <a:srgbClr val="969696"/>
                </a:solidFill>
                <a:ea typeface="ＭＳ Ｐゴシック" pitchFamily="34" charset="-128"/>
                <a:cs typeface="Times New Roman" pitchFamily="18" charset="0"/>
              </a:rPr>
              <a:t>© 2016 No Magic, Inc. Exclusively for No Magic Use</a:t>
            </a:r>
          </a:p>
        </p:txBody>
      </p:sp>
    </p:spTree>
    <p:extLst>
      <p:ext uri="{BB962C8B-B14F-4D97-AF65-F5344CB8AC3E}">
        <p14:creationId xmlns:p14="http://schemas.microsoft.com/office/powerpoint/2010/main" val="146624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marL="457200" indent="-457200"/>
            <a:r>
              <a:rPr lang="en-US" dirty="0" smtClean="0">
                <a:ea typeface="ＭＳ Ｐゴシック" pitchFamily="34" charset="-128"/>
              </a:rPr>
              <a:t>System Requirements</a:t>
            </a:r>
            <a:endParaRPr lang="lt-LT" dirty="0"/>
          </a:p>
        </p:txBody>
      </p:sp>
      <p:sp>
        <p:nvSpPr>
          <p:cNvPr id="2" name="Content Placeholder 1"/>
          <p:cNvSpPr>
            <a:spLocks noGrp="1"/>
          </p:cNvSpPr>
          <p:nvPr>
            <p:ph idx="1"/>
          </p:nvPr>
        </p:nvSpPr>
        <p:spPr/>
        <p:txBody>
          <a:bodyPr/>
          <a:lstStyle/>
          <a:p>
            <a:pPr marL="457200" indent="-457200">
              <a:spcAft>
                <a:spcPts val="600"/>
              </a:spcAft>
              <a:buFont typeface="Arial" panose="020B0604020202020204" pitchFamily="34" charset="0"/>
              <a:buChar char="•"/>
            </a:pPr>
            <a:r>
              <a:rPr lang="en-US" dirty="0"/>
              <a:t>Goals</a:t>
            </a:r>
            <a:r>
              <a:rPr lang="en-US" b="0" dirty="0"/>
              <a:t> are </a:t>
            </a:r>
            <a:r>
              <a:rPr lang="en-US" b="0" dirty="0">
                <a:solidFill>
                  <a:srgbClr val="00B0F0"/>
                </a:solidFill>
              </a:rPr>
              <a:t>long-term</a:t>
            </a:r>
            <a:r>
              <a:rPr lang="en-US" b="0" dirty="0"/>
              <a:t> and </a:t>
            </a:r>
            <a:r>
              <a:rPr lang="en-US" b="0" dirty="0">
                <a:solidFill>
                  <a:srgbClr val="00B0F0"/>
                </a:solidFill>
              </a:rPr>
              <a:t>global</a:t>
            </a:r>
            <a:r>
              <a:rPr lang="en-US" b="0" dirty="0"/>
              <a:t> statements that explain what systems engineers' want to achieve and </a:t>
            </a:r>
            <a:r>
              <a:rPr lang="en-US" dirty="0"/>
              <a:t>objectives</a:t>
            </a:r>
            <a:r>
              <a:rPr lang="en-US" b="0" dirty="0"/>
              <a:t> define </a:t>
            </a:r>
            <a:r>
              <a:rPr lang="en-US" b="0" dirty="0">
                <a:solidFill>
                  <a:srgbClr val="92D050"/>
                </a:solidFill>
              </a:rPr>
              <a:t>specific, quantifiable, time-sensitive strategies or implementation steps </a:t>
            </a:r>
            <a:r>
              <a:rPr lang="en-US" b="0" dirty="0"/>
              <a:t>to attain the identified goals </a:t>
            </a:r>
            <a:endParaRPr lang="lt-LT" b="0" dirty="0" smtClean="0"/>
          </a:p>
          <a:p>
            <a:pPr marL="457200" indent="-457200">
              <a:spcAft>
                <a:spcPts val="600"/>
              </a:spcAft>
              <a:buFont typeface="Arial" panose="020B0604020202020204" pitchFamily="34" charset="0"/>
              <a:buChar char="•"/>
            </a:pPr>
            <a:r>
              <a:rPr lang="lt-LT" b="0" dirty="0" smtClean="0"/>
              <a:t>The </a:t>
            </a:r>
            <a:r>
              <a:rPr lang="en-US" b="0" dirty="0" smtClean="0"/>
              <a:t>goal </a:t>
            </a:r>
            <a:r>
              <a:rPr lang="en-US" b="0" dirty="0"/>
              <a:t>and </a:t>
            </a:r>
            <a:r>
              <a:rPr lang="en-US" b="0" dirty="0" smtClean="0"/>
              <a:t>objective</a:t>
            </a:r>
            <a:r>
              <a:rPr lang="lt-LT" b="0" dirty="0" smtClean="0"/>
              <a:t> texts</a:t>
            </a:r>
            <a:r>
              <a:rPr lang="en-US" b="0" dirty="0" smtClean="0"/>
              <a:t> </a:t>
            </a:r>
            <a:r>
              <a:rPr lang="en-US" b="0" dirty="0"/>
              <a:t>should follow agreed guidelines or standards</a:t>
            </a:r>
            <a:endParaRPr lang="lt-LT" b="0" dirty="0"/>
          </a:p>
        </p:txBody>
      </p:sp>
      <p:sp>
        <p:nvSpPr>
          <p:cNvPr id="100355" name="Slide Number Placeholder 4"/>
          <p:cNvSpPr>
            <a:spLocks noGrp="1"/>
          </p:cNvSpPr>
          <p:nvPr>
            <p:ph type="sldNum" sz="quarter" idx="4"/>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eaLnBrk="1" hangingPunct="1">
              <a:spcBef>
                <a:spcPct val="0"/>
              </a:spcBef>
            </a:pPr>
            <a:fld id="{E739D4C2-4BD9-4F80-8B01-837941CB8CBB}" type="slidenum">
              <a:rPr lang="lt-LT" altLang="en-US" sz="1600" b="0" smtClean="0">
                <a:solidFill>
                  <a:schemeClr val="bg1"/>
                </a:solidFill>
                <a:latin typeface="Arial" panose="020B0604020202020204" pitchFamily="34" charset="0"/>
              </a:rPr>
              <a:pPr eaLnBrk="1" hangingPunct="1">
                <a:spcBef>
                  <a:spcPct val="0"/>
                </a:spcBef>
              </a:pPr>
              <a:t>25</a:t>
            </a:fld>
            <a:endParaRPr lang="lt-LT" altLang="en-US" sz="1600" b="0" smtClean="0">
              <a:solidFill>
                <a:schemeClr val="bg1"/>
              </a:solidFill>
              <a:latin typeface="Arial" panose="020B0604020202020204" pitchFamily="34" charset="0"/>
            </a:endParaRPr>
          </a:p>
        </p:txBody>
      </p:sp>
      <p:sp>
        <p:nvSpPr>
          <p:cNvPr id="100356"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lgn="ctr" eaLnBrk="1" hangingPunct="1">
              <a:spcBef>
                <a:spcPct val="0"/>
              </a:spcBef>
            </a:pPr>
            <a:fld id="{BBC4E345-0378-4A85-B51B-DC8F50A562A9}" type="slidenum">
              <a:rPr lang="de-CH" altLang="en-US" sz="2000" b="0">
                <a:solidFill>
                  <a:srgbClr val="002060"/>
                </a:solidFill>
                <a:latin typeface="Arial" panose="020B0604020202020204" pitchFamily="34" charset="0"/>
                <a:cs typeface="Times New Roman" panose="02020603050405020304" pitchFamily="18" charset="0"/>
              </a:rPr>
              <a:pPr algn="ctr" eaLnBrk="1" hangingPunct="1">
                <a:spcBef>
                  <a:spcPct val="0"/>
                </a:spcBef>
              </a:pPr>
              <a:t>25</a:t>
            </a:fld>
            <a:endParaRPr lang="de-CH" altLang="en-US" sz="2000" b="0" dirty="0">
              <a:solidFill>
                <a:srgbClr val="002060"/>
              </a:solidFill>
              <a:latin typeface="Arial" panose="020B0604020202020204" pitchFamily="34" charset="0"/>
              <a:cs typeface="Times New Roman" panose="02020603050405020304" pitchFamily="18" charset="0"/>
            </a:endParaRPr>
          </a:p>
        </p:txBody>
      </p:sp>
      <p:sp>
        <p:nvSpPr>
          <p:cNvPr id="6" name="Rectangle 6"/>
          <p:cNvSpPr>
            <a:spLocks noChangeArrowheads="1"/>
          </p:cNvSpPr>
          <p:nvPr/>
        </p:nvSpPr>
        <p:spPr bwMode="auto">
          <a:xfrm>
            <a:off x="3352800" y="6642100"/>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0"/>
              </a:spcBef>
            </a:pPr>
            <a:r>
              <a:rPr lang="en-US" sz="800" dirty="0" smtClean="0">
                <a:solidFill>
                  <a:srgbClr val="969696"/>
                </a:solidFill>
                <a:ea typeface="ＭＳ Ｐゴシック" pitchFamily="34" charset="-128"/>
                <a:cs typeface="Times New Roman" pitchFamily="18" charset="0"/>
              </a:rPr>
              <a:t>© 2016 No Magic, Inc. Exclusively for No Magic Use</a:t>
            </a:r>
          </a:p>
        </p:txBody>
      </p:sp>
    </p:spTree>
    <p:extLst>
      <p:ext uri="{BB962C8B-B14F-4D97-AF65-F5344CB8AC3E}">
        <p14:creationId xmlns:p14="http://schemas.microsoft.com/office/powerpoint/2010/main" val="21675179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marL="457200" indent="-457200"/>
            <a:r>
              <a:rPr lang="en-US" dirty="0" smtClean="0">
                <a:ea typeface="ＭＳ Ｐゴシック" pitchFamily="34" charset="-128"/>
              </a:rPr>
              <a:t>System Requirements</a:t>
            </a:r>
            <a:endParaRPr lang="lt-LT" dirty="0"/>
          </a:p>
        </p:txBody>
      </p:sp>
      <p:sp>
        <p:nvSpPr>
          <p:cNvPr id="2" name="Content Placeholder 1"/>
          <p:cNvSpPr>
            <a:spLocks noGrp="1"/>
          </p:cNvSpPr>
          <p:nvPr>
            <p:ph idx="1"/>
          </p:nvPr>
        </p:nvSpPr>
        <p:spPr/>
        <p:txBody>
          <a:bodyPr/>
          <a:lstStyle/>
          <a:p>
            <a:pPr marL="457200" indent="-457200">
              <a:spcAft>
                <a:spcPts val="600"/>
              </a:spcAft>
              <a:buFont typeface="Arial" panose="020B0604020202020204" pitchFamily="34" charset="0"/>
              <a:buChar char="•"/>
            </a:pPr>
            <a:endParaRPr lang="lt-LT" b="0" dirty="0"/>
          </a:p>
        </p:txBody>
      </p:sp>
      <p:sp>
        <p:nvSpPr>
          <p:cNvPr id="100355" name="Slide Number Placeholder 4"/>
          <p:cNvSpPr>
            <a:spLocks noGrp="1"/>
          </p:cNvSpPr>
          <p:nvPr>
            <p:ph type="sldNum" sz="quarter" idx="4"/>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eaLnBrk="1" hangingPunct="1">
              <a:spcBef>
                <a:spcPct val="0"/>
              </a:spcBef>
            </a:pPr>
            <a:fld id="{E739D4C2-4BD9-4F80-8B01-837941CB8CBB}" type="slidenum">
              <a:rPr lang="lt-LT" altLang="en-US" sz="1600" b="0" smtClean="0">
                <a:solidFill>
                  <a:schemeClr val="bg1"/>
                </a:solidFill>
                <a:latin typeface="Arial" panose="020B0604020202020204" pitchFamily="34" charset="0"/>
              </a:rPr>
              <a:pPr eaLnBrk="1" hangingPunct="1">
                <a:spcBef>
                  <a:spcPct val="0"/>
                </a:spcBef>
              </a:pPr>
              <a:t>26</a:t>
            </a:fld>
            <a:endParaRPr lang="lt-LT" altLang="en-US" sz="1600" b="0" smtClean="0">
              <a:solidFill>
                <a:schemeClr val="bg1"/>
              </a:solidFill>
              <a:latin typeface="Arial" panose="020B0604020202020204" pitchFamily="34" charset="0"/>
            </a:endParaRPr>
          </a:p>
        </p:txBody>
      </p:sp>
      <p:sp>
        <p:nvSpPr>
          <p:cNvPr id="100356"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lgn="ctr" eaLnBrk="1" hangingPunct="1">
              <a:spcBef>
                <a:spcPct val="0"/>
              </a:spcBef>
            </a:pPr>
            <a:fld id="{BBC4E345-0378-4A85-B51B-DC8F50A562A9}" type="slidenum">
              <a:rPr lang="de-CH" altLang="en-US" sz="2000" b="0">
                <a:solidFill>
                  <a:srgbClr val="002060"/>
                </a:solidFill>
                <a:latin typeface="Arial" panose="020B0604020202020204" pitchFamily="34" charset="0"/>
                <a:cs typeface="Times New Roman" panose="02020603050405020304" pitchFamily="18" charset="0"/>
              </a:rPr>
              <a:pPr algn="ctr" eaLnBrk="1" hangingPunct="1">
                <a:spcBef>
                  <a:spcPct val="0"/>
                </a:spcBef>
              </a:pPr>
              <a:t>26</a:t>
            </a:fld>
            <a:endParaRPr lang="de-CH" altLang="en-US" sz="2000" b="0" dirty="0">
              <a:solidFill>
                <a:srgbClr val="002060"/>
              </a:solidFill>
              <a:latin typeface="Arial" panose="020B0604020202020204" pitchFamily="34" charset="0"/>
              <a:cs typeface="Times New Roman" panose="02020603050405020304"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836711"/>
            <a:ext cx="7272808" cy="5342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a:spLocks noChangeArrowheads="1"/>
          </p:cNvSpPr>
          <p:nvPr/>
        </p:nvSpPr>
        <p:spPr bwMode="auto">
          <a:xfrm>
            <a:off x="3352800" y="6642100"/>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0"/>
              </a:spcBef>
            </a:pPr>
            <a:r>
              <a:rPr lang="en-US" sz="800" dirty="0" smtClean="0">
                <a:solidFill>
                  <a:srgbClr val="969696"/>
                </a:solidFill>
                <a:ea typeface="ＭＳ Ｐゴシック" pitchFamily="34" charset="-128"/>
                <a:cs typeface="Times New Roman" pitchFamily="18" charset="0"/>
              </a:rPr>
              <a:t>© 2016 No Magic, Inc. Exclusively for No Magic Use</a:t>
            </a:r>
          </a:p>
        </p:txBody>
      </p:sp>
    </p:spTree>
    <p:extLst>
      <p:ext uri="{BB962C8B-B14F-4D97-AF65-F5344CB8AC3E}">
        <p14:creationId xmlns:p14="http://schemas.microsoft.com/office/powerpoint/2010/main" val="31019042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p:cNvGraphicFramePr>
            <a:graphicFrameLocks noGrp="1"/>
          </p:cNvGraphicFramePr>
          <p:nvPr>
            <p:extLst>
              <p:ext uri="{D42A27DB-BD31-4B8C-83A1-F6EECF244321}">
                <p14:modId xmlns:p14="http://schemas.microsoft.com/office/powerpoint/2010/main" val="377455055"/>
              </p:ext>
            </p:extLst>
          </p:nvPr>
        </p:nvGraphicFramePr>
        <p:xfrm>
          <a:off x="179512" y="1196752"/>
          <a:ext cx="8789861" cy="4863966"/>
        </p:xfrm>
        <a:graphic>
          <a:graphicData uri="http://schemas.openxmlformats.org/drawingml/2006/table">
            <a:tbl>
              <a:tblPr firstRow="1" bandRow="1">
                <a:tableStyleId>{93296810-A885-4BE3-A3E7-6D5BEEA58F35}</a:tableStyleId>
              </a:tblPr>
              <a:tblGrid>
                <a:gridCol w="544947"/>
                <a:gridCol w="648072"/>
                <a:gridCol w="1692188"/>
                <a:gridCol w="1944216"/>
                <a:gridCol w="2052226"/>
                <a:gridCol w="1908212"/>
              </a:tblGrid>
              <a:tr h="751151">
                <a:tc>
                  <a:txBody>
                    <a:bodyPr/>
                    <a:lstStyle/>
                    <a:p>
                      <a:pPr algn="ctr"/>
                      <a:endParaRPr lang="en-US" dirty="0"/>
                    </a:p>
                  </a:txBody>
                  <a:tcPr anchor="ctr">
                    <a:solidFill>
                      <a:srgbClr val="003366"/>
                    </a:solidFill>
                  </a:tcPr>
                </a:tc>
                <a:tc gridSpan="5">
                  <a:txBody>
                    <a:bodyPr/>
                    <a:lstStyle/>
                    <a:p>
                      <a:pPr algn="ctr"/>
                      <a:r>
                        <a:rPr lang="en-US" dirty="0" smtClean="0"/>
                        <a:t>Pillar</a:t>
                      </a:r>
                      <a:endParaRPr lang="en-US" dirty="0"/>
                    </a:p>
                  </a:txBody>
                  <a:tcPr anchor="ctr">
                    <a:solidFill>
                      <a:srgbClr val="003366"/>
                    </a:solidFill>
                  </a:tcPr>
                </a:tc>
                <a:tc hMerge="1">
                  <a:txBody>
                    <a:bodyPr/>
                    <a:lstStyle/>
                    <a:p>
                      <a:endParaRPr lang="en-US" dirty="0"/>
                    </a:p>
                  </a:txBody>
                  <a:tcPr anchor="ctr"/>
                </a:tc>
                <a:tc hMerge="1">
                  <a:txBody>
                    <a:bodyPr/>
                    <a:lstStyle/>
                    <a:p>
                      <a:endParaRPr lang="en-US" dirty="0"/>
                    </a:p>
                  </a:txBody>
                  <a:tcPr anchor="ctr"/>
                </a:tc>
                <a:tc hMerge="1">
                  <a:txBody>
                    <a:bodyPr/>
                    <a:lstStyle/>
                    <a:p>
                      <a:endParaRPr lang="en-US" dirty="0"/>
                    </a:p>
                  </a:txBody>
                  <a:tcPr anchor="ctr"/>
                </a:tc>
                <a:tc hMerge="1">
                  <a:txBody>
                    <a:bodyPr/>
                    <a:lstStyle/>
                    <a:p>
                      <a:pPr algn="ctr"/>
                      <a:endParaRPr lang="en-US" dirty="0"/>
                    </a:p>
                  </a:txBody>
                  <a:tcPr anchor="ctr"/>
                </a:tc>
              </a:tr>
              <a:tr h="717768">
                <a:tc rowSpan="4">
                  <a:txBody>
                    <a:bodyPr/>
                    <a:lstStyle/>
                    <a:p>
                      <a:pPr algn="ctr"/>
                      <a:r>
                        <a:rPr lang="en-US" dirty="0" smtClean="0">
                          <a:solidFill>
                            <a:schemeClr val="bg1"/>
                          </a:solidFill>
                        </a:rPr>
                        <a:t>Layer</a:t>
                      </a:r>
                      <a:r>
                        <a:rPr lang="en-US" baseline="0" dirty="0" smtClean="0">
                          <a:solidFill>
                            <a:schemeClr val="bg1"/>
                          </a:solidFill>
                        </a:rPr>
                        <a:t> of Abstraction</a:t>
                      </a:r>
                      <a:endParaRPr lang="en-US" dirty="0">
                        <a:solidFill>
                          <a:schemeClr val="bg1"/>
                        </a:solidFill>
                      </a:endParaRPr>
                    </a:p>
                  </a:txBody>
                  <a:tcPr vert="vert270" anchor="ctr">
                    <a:solidFill>
                      <a:srgbClr val="003366"/>
                    </a:solidFill>
                  </a:tcPr>
                </a:tc>
                <a:tc>
                  <a:txBody>
                    <a:bodyPr/>
                    <a:lstStyle/>
                    <a:p>
                      <a:r>
                        <a:rPr lang="en-US" dirty="0" smtClean="0">
                          <a:solidFill>
                            <a:schemeClr val="bg1"/>
                          </a:solidFill>
                        </a:rPr>
                        <a:t> </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Requirements</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Behavior</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Structure</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Parametrics</a:t>
                      </a:r>
                      <a:endParaRPr lang="en-US" dirty="0">
                        <a:solidFill>
                          <a:schemeClr val="bg1"/>
                        </a:solidFill>
                      </a:endParaRPr>
                    </a:p>
                  </a:txBody>
                  <a:tcPr anchor="ctr">
                    <a:solidFill>
                      <a:srgbClr val="203F7D"/>
                    </a:solidFill>
                  </a:tcPr>
                </a:tc>
              </a:tr>
              <a:tr h="1121328">
                <a:tc vMerge="1">
                  <a:txBody>
                    <a:bodyPr/>
                    <a:lstStyle/>
                    <a:p>
                      <a:pPr algn="ctr"/>
                      <a:endParaRPr lang="en-US" dirty="0">
                        <a:solidFill>
                          <a:schemeClr val="bg1"/>
                        </a:solidFill>
                      </a:endParaRPr>
                    </a:p>
                  </a:txBody>
                  <a:tcPr anchor="ctr">
                    <a:solidFill>
                      <a:schemeClr val="accent2"/>
                    </a:solidFill>
                  </a:tcPr>
                </a:tc>
                <a:tc>
                  <a:txBody>
                    <a:bodyPr/>
                    <a:lstStyle/>
                    <a:p>
                      <a:pPr algn="ctr"/>
                      <a:r>
                        <a:rPr lang="en-US" dirty="0" smtClean="0">
                          <a:solidFill>
                            <a:schemeClr val="bg1"/>
                          </a:solidFill>
                        </a:rPr>
                        <a:t>Concept</a:t>
                      </a:r>
                      <a:endParaRPr lang="en-US" dirty="0">
                        <a:solidFill>
                          <a:schemeClr val="bg1"/>
                        </a:solidFill>
                      </a:endParaRPr>
                    </a:p>
                  </a:txBody>
                  <a:tcPr vert="vert270" anchor="ctr">
                    <a:lnB w="12700" cap="flat" cmpd="sng" algn="ctr">
                      <a:solidFill>
                        <a:schemeClr val="bg1"/>
                      </a:solidFill>
                      <a:prstDash val="sysDash"/>
                      <a:round/>
                      <a:headEnd type="none" w="med" len="med"/>
                      <a:tailEnd type="none" w="med" len="med"/>
                    </a:lnB>
                    <a:solidFill>
                      <a:srgbClr val="203F7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C1</a:t>
                      </a:r>
                    </a:p>
                    <a:p>
                      <a:pPr marL="0" marR="0" indent="0" algn="ctr" defTabSz="914400" rtl="0" eaLnBrk="1" fontAlgn="auto" latinLnBrk="0" hangingPunct="1">
                        <a:lnSpc>
                          <a:spcPct val="100000"/>
                        </a:lnSpc>
                        <a:spcBef>
                          <a:spcPts val="0"/>
                        </a:spcBef>
                        <a:spcAft>
                          <a:spcPts val="0"/>
                        </a:spcAft>
                        <a:buClrTx/>
                        <a:buSzTx/>
                        <a:buFontTx/>
                        <a:buNone/>
                        <a:tabLst/>
                        <a:defRPr/>
                      </a:pPr>
                      <a:r>
                        <a:rPr lang="lt-LT" b="0" dirty="0" smtClean="0"/>
                        <a:t>Stakeholder</a:t>
                      </a:r>
                    </a:p>
                    <a:p>
                      <a:pPr marL="0" marR="0" indent="0" algn="ctr" defTabSz="914400" rtl="0" eaLnBrk="1" fontAlgn="auto" latinLnBrk="0" hangingPunct="1">
                        <a:lnSpc>
                          <a:spcPct val="100000"/>
                        </a:lnSpc>
                        <a:spcBef>
                          <a:spcPts val="0"/>
                        </a:spcBef>
                        <a:spcAft>
                          <a:spcPts val="0"/>
                        </a:spcAft>
                        <a:buClrTx/>
                        <a:buSzTx/>
                        <a:buFontTx/>
                        <a:buNone/>
                        <a:tabLst/>
                        <a:defRPr/>
                      </a:pPr>
                      <a:r>
                        <a:rPr lang="lt-LT" b="0" dirty="0" smtClean="0"/>
                        <a:t>Needs</a:t>
                      </a:r>
                      <a:endParaRPr lang="en-US" b="0" dirty="0" smtClean="0"/>
                    </a:p>
                  </a:txBody>
                  <a:tcPr>
                    <a:lnB w="12700" cap="flat" cmpd="sng" algn="ctr">
                      <a:solidFill>
                        <a:schemeClr val="bg1"/>
                      </a:solidFill>
                      <a:prstDash val="sysDash"/>
                      <a:round/>
                      <a:headEnd type="none" w="med" len="med"/>
                      <a:tailEnd type="none" w="med" len="med"/>
                    </a:lnB>
                    <a:solidFill>
                      <a:schemeClr val="bg1">
                        <a:lumMod val="85000"/>
                      </a:schemeClr>
                    </a:solidFill>
                  </a:tcPr>
                </a:tc>
                <a:tc>
                  <a:txBody>
                    <a:bodyPr/>
                    <a:lstStyle/>
                    <a:p>
                      <a:pPr algn="ctr"/>
                      <a:r>
                        <a:rPr lang="en-US" b="1" dirty="0" smtClean="0"/>
                        <a:t>C2</a:t>
                      </a:r>
                    </a:p>
                    <a:p>
                      <a:pPr algn="ctr"/>
                      <a:r>
                        <a:rPr lang="en-US" dirty="0" smtClean="0"/>
                        <a:t>Use Cases</a:t>
                      </a:r>
                      <a:endParaRPr lang="en-US" dirty="0"/>
                    </a:p>
                  </a:txBody>
                  <a:tcPr>
                    <a:lnB w="12700" cap="flat" cmpd="sng" algn="ctr">
                      <a:solidFill>
                        <a:schemeClr val="bg1"/>
                      </a:solidFill>
                      <a:prstDash val="sysDash"/>
                      <a:round/>
                      <a:headEnd type="none" w="med" len="med"/>
                      <a:tailEnd type="none" w="med" len="med"/>
                    </a:lnB>
                    <a:solidFill>
                      <a:schemeClr val="bg1">
                        <a:lumMod val="85000"/>
                      </a:schemeClr>
                    </a:solidFill>
                  </a:tcPr>
                </a:tc>
                <a:tc>
                  <a:txBody>
                    <a:bodyPr/>
                    <a:lstStyle/>
                    <a:p>
                      <a:pPr algn="ctr"/>
                      <a:r>
                        <a:rPr lang="en-US" b="1" dirty="0" smtClean="0"/>
                        <a:t>C3</a:t>
                      </a:r>
                      <a:r>
                        <a:rPr lang="en-US" dirty="0" smtClean="0"/>
                        <a:t> </a:t>
                      </a:r>
                    </a:p>
                    <a:p>
                      <a:pPr algn="ctr"/>
                      <a:r>
                        <a:rPr lang="en-US" dirty="0" smtClean="0"/>
                        <a:t>System Context</a:t>
                      </a:r>
                      <a:endParaRPr lang="en-US" dirty="0"/>
                    </a:p>
                  </a:txBody>
                  <a:tcPr>
                    <a:lnB w="12700" cap="flat" cmpd="sng" algn="ctr">
                      <a:solidFill>
                        <a:schemeClr val="bg1"/>
                      </a:solidFill>
                      <a:prstDash val="sysDash"/>
                      <a:round/>
                      <a:headEnd type="none" w="med" len="med"/>
                      <a:tailEnd type="none" w="med" len="med"/>
                    </a:lnB>
                    <a:solidFill>
                      <a:schemeClr val="bg1">
                        <a:lumMod val="85000"/>
                      </a:schemeClr>
                    </a:solidFill>
                  </a:tcPr>
                </a:tc>
                <a:tc rowSpan="2">
                  <a:txBody>
                    <a:bodyPr/>
                    <a:lstStyle/>
                    <a:p>
                      <a:pPr algn="ctr"/>
                      <a:r>
                        <a:rPr lang="en-US" b="1" dirty="0" smtClean="0"/>
                        <a:t>C4</a:t>
                      </a:r>
                      <a:r>
                        <a:rPr lang="lt-LT" b="1" dirty="0" smtClean="0"/>
                        <a:t>-P4</a:t>
                      </a:r>
                      <a:r>
                        <a:rPr lang="en-US" dirty="0" smtClean="0"/>
                        <a:t> Measurement</a:t>
                      </a:r>
                      <a:r>
                        <a:rPr lang="en-US" baseline="0" dirty="0" smtClean="0"/>
                        <a:t>s of Effectiveness</a:t>
                      </a:r>
                      <a:endParaRPr lang="en-US" dirty="0"/>
                    </a:p>
                  </a:txBody>
                  <a:tcPr anchor="ctr">
                    <a:solidFill>
                      <a:schemeClr val="bg1">
                        <a:lumMod val="85000"/>
                      </a:schemeClr>
                    </a:solidFill>
                  </a:tcPr>
                </a:tc>
              </a:tr>
              <a:tr h="1022892">
                <a:tc vMerge="1">
                  <a:txBody>
                    <a:bodyPr/>
                    <a:lstStyle/>
                    <a:p>
                      <a:pPr algn="ctr"/>
                      <a:endParaRPr lang="en-US" dirty="0">
                        <a:solidFill>
                          <a:schemeClr val="bg1"/>
                        </a:solidFill>
                      </a:endParaRPr>
                    </a:p>
                  </a:txBody>
                  <a:tcPr anchor="ctr">
                    <a:solidFill>
                      <a:schemeClr val="accent2"/>
                    </a:solidFill>
                  </a:tcPr>
                </a:tc>
                <a:tc>
                  <a:txBody>
                    <a:bodyPr/>
                    <a:lstStyle/>
                    <a:p>
                      <a:pPr algn="ctr"/>
                      <a:r>
                        <a:rPr lang="en-US" dirty="0" smtClean="0">
                          <a:solidFill>
                            <a:schemeClr val="bg1"/>
                          </a:solidFill>
                        </a:rPr>
                        <a:t>Problem</a:t>
                      </a:r>
                      <a:endParaRPr lang="en-US" dirty="0">
                        <a:solidFill>
                          <a:schemeClr val="bg1"/>
                        </a:solidFill>
                      </a:endParaRPr>
                    </a:p>
                  </a:txBody>
                  <a:tcPr vert="vert270" anchor="ctr">
                    <a:lnT w="12700" cap="flat" cmpd="sng" algn="ctr">
                      <a:solidFill>
                        <a:schemeClr val="bg1"/>
                      </a:solidFill>
                      <a:prstDash val="sysDash"/>
                      <a:round/>
                      <a:headEnd type="none" w="med" len="med"/>
                      <a:tailEnd type="none" w="med" len="med"/>
                    </a:lnT>
                    <a:solidFill>
                      <a:srgbClr val="203F7D"/>
                    </a:solidFill>
                  </a:tcPr>
                </a:tc>
                <a:tc>
                  <a:txBody>
                    <a:bodyPr/>
                    <a:lstStyle/>
                    <a:p>
                      <a:pPr algn="ctr"/>
                      <a:r>
                        <a:rPr lang="en-US" b="1" dirty="0" smtClean="0"/>
                        <a:t>P1</a:t>
                      </a:r>
                      <a:r>
                        <a:rPr lang="en-US"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t>System Requirements </a:t>
                      </a:r>
                    </a:p>
                  </a:txBody>
                  <a:tcPr>
                    <a:lnT w="12700" cap="flat" cmpd="sng" algn="ctr">
                      <a:solidFill>
                        <a:schemeClr val="bg1"/>
                      </a:solidFill>
                      <a:prstDash val="sysDash"/>
                      <a:round/>
                      <a:headEnd type="none" w="med" len="med"/>
                      <a:tailEnd type="none" w="med" len="med"/>
                    </a:lnT>
                    <a:solidFill>
                      <a:schemeClr val="bg1">
                        <a:lumMod val="85000"/>
                      </a:schemeClr>
                    </a:solidFill>
                  </a:tcPr>
                </a:tc>
                <a:tc>
                  <a:txBody>
                    <a:bodyPr/>
                    <a:lstStyle/>
                    <a:p>
                      <a:pPr algn="ctr"/>
                      <a:r>
                        <a:rPr lang="en-US" b="1" dirty="0" smtClean="0"/>
                        <a:t>P2 </a:t>
                      </a:r>
                    </a:p>
                    <a:p>
                      <a:pPr algn="ctr"/>
                      <a:r>
                        <a:rPr lang="en-US" dirty="0" smtClean="0"/>
                        <a:t>Function</a:t>
                      </a:r>
                      <a:r>
                        <a:rPr lang="en-US" baseline="0" dirty="0" smtClean="0"/>
                        <a:t>al Analysis</a:t>
                      </a:r>
                      <a:endParaRPr lang="en-US" dirty="0" smtClean="0"/>
                    </a:p>
                  </a:txBody>
                  <a:tcPr>
                    <a:lnT w="12700" cap="flat" cmpd="sng" algn="ctr">
                      <a:solidFill>
                        <a:schemeClr val="bg1"/>
                      </a:solidFill>
                      <a:prstDash val="sysDash"/>
                      <a:round/>
                      <a:headEnd type="none" w="med" len="med"/>
                      <a:tailEnd type="none" w="med" len="med"/>
                    </a:lnT>
                    <a:solidFill>
                      <a:schemeClr val="bg1">
                        <a:lumMod val="85000"/>
                      </a:schemeClr>
                    </a:solidFill>
                  </a:tcPr>
                </a:tc>
                <a:tc>
                  <a:txBody>
                    <a:bodyPr/>
                    <a:lstStyle/>
                    <a:p>
                      <a:pPr algn="ctr"/>
                      <a:r>
                        <a:rPr lang="en-US" b="1" dirty="0" smtClean="0"/>
                        <a:t>P3</a:t>
                      </a:r>
                      <a:r>
                        <a:rPr lang="en-US" dirty="0" smtClean="0"/>
                        <a:t> </a:t>
                      </a:r>
                    </a:p>
                    <a:p>
                      <a:pPr algn="ctr"/>
                      <a:r>
                        <a:rPr lang="en-US" dirty="0" smtClean="0"/>
                        <a:t>Logical</a:t>
                      </a:r>
                      <a:r>
                        <a:rPr lang="en-US" baseline="0" dirty="0" smtClean="0"/>
                        <a:t> </a:t>
                      </a:r>
                      <a:r>
                        <a:rPr lang="en-US" dirty="0" smtClean="0"/>
                        <a:t>Subsystems</a:t>
                      </a:r>
                    </a:p>
                    <a:p>
                      <a:pPr algn="ctr"/>
                      <a:r>
                        <a:rPr lang="en-US" dirty="0" smtClean="0"/>
                        <a:t>Communication</a:t>
                      </a:r>
                      <a:endParaRPr lang="en-US" dirty="0"/>
                    </a:p>
                  </a:txBody>
                  <a:tcPr>
                    <a:lnT w="12700" cap="flat" cmpd="sng" algn="ctr">
                      <a:solidFill>
                        <a:schemeClr val="bg1"/>
                      </a:solidFill>
                      <a:prstDash val="sysDash"/>
                      <a:round/>
                      <a:headEnd type="none" w="med" len="med"/>
                      <a:tailEnd type="none" w="med" len="med"/>
                    </a:lnT>
                    <a:solidFill>
                      <a:schemeClr val="bg1">
                        <a:lumMod val="85000"/>
                      </a:schemeClr>
                    </a:solidFill>
                  </a:tcPr>
                </a:tc>
                <a:tc vMerge="1">
                  <a:txBody>
                    <a:bodyPr/>
                    <a:lstStyle/>
                    <a:p>
                      <a:pPr algn="ctr"/>
                      <a:endParaRPr lang="en-US" dirty="0"/>
                    </a:p>
                  </a:txBody>
                  <a:tcPr>
                    <a:lnT w="12700" cap="flat" cmpd="sng" algn="ctr">
                      <a:solidFill>
                        <a:schemeClr val="bg1"/>
                      </a:solidFill>
                      <a:prstDash val="sysDash"/>
                      <a:round/>
                      <a:headEnd type="none" w="med" len="med"/>
                      <a:tailEnd type="none" w="med" len="med"/>
                    </a:lnT>
                    <a:solidFill>
                      <a:schemeClr val="bg1">
                        <a:lumMod val="85000"/>
                      </a:schemeClr>
                    </a:solidFill>
                  </a:tcPr>
                </a:tc>
              </a:tr>
              <a:tr h="1084999">
                <a:tc vMerge="1">
                  <a:txBody>
                    <a:bodyPr/>
                    <a:lstStyle/>
                    <a:p>
                      <a:pPr algn="ctr"/>
                      <a:endParaRPr lang="en-US" dirty="0">
                        <a:solidFill>
                          <a:schemeClr val="bg1"/>
                        </a:solidFill>
                      </a:endParaRPr>
                    </a:p>
                  </a:txBody>
                  <a:tcPr anchor="ctr">
                    <a:solidFill>
                      <a:schemeClr val="accent2"/>
                    </a:solidFill>
                  </a:tcPr>
                </a:tc>
                <a:tc>
                  <a:txBody>
                    <a:bodyPr/>
                    <a:lstStyle/>
                    <a:p>
                      <a:pPr algn="ctr"/>
                      <a:r>
                        <a:rPr lang="en-US" dirty="0" smtClean="0">
                          <a:solidFill>
                            <a:schemeClr val="bg1"/>
                          </a:solidFill>
                        </a:rPr>
                        <a:t>Solution</a:t>
                      </a:r>
                      <a:endParaRPr lang="en-US" dirty="0">
                        <a:solidFill>
                          <a:schemeClr val="bg1"/>
                        </a:solidFill>
                      </a:endParaRPr>
                    </a:p>
                  </a:txBody>
                  <a:tcPr vert="vert270" anchor="ctr">
                    <a:solidFill>
                      <a:srgbClr val="203F7D"/>
                    </a:solidFill>
                  </a:tcPr>
                </a:tc>
                <a:tc>
                  <a:txBody>
                    <a:bodyPr/>
                    <a:lstStyle/>
                    <a:p>
                      <a:pPr algn="ctr"/>
                      <a:r>
                        <a:rPr lang="en-US" b="1" dirty="0" smtClean="0"/>
                        <a:t>S1</a:t>
                      </a:r>
                      <a:r>
                        <a:rPr lang="en-US" dirty="0" smtClean="0"/>
                        <a:t> Component Requirements</a:t>
                      </a:r>
                      <a:endParaRPr lang="en-US" dirty="0"/>
                    </a:p>
                  </a:txBody>
                  <a:tcPr/>
                </a:tc>
                <a:tc>
                  <a:txBody>
                    <a:bodyPr/>
                    <a:lstStyle/>
                    <a:p>
                      <a:pPr algn="ctr"/>
                      <a:r>
                        <a:rPr lang="en-US" b="1" dirty="0" smtClean="0"/>
                        <a:t>S2</a:t>
                      </a:r>
                      <a:r>
                        <a:rPr lang="en-US" dirty="0" smtClean="0"/>
                        <a:t> </a:t>
                      </a:r>
                    </a:p>
                    <a:p>
                      <a:pPr algn="ctr"/>
                      <a:r>
                        <a:rPr lang="en-US" dirty="0" smtClean="0"/>
                        <a:t>Component</a:t>
                      </a:r>
                      <a:r>
                        <a:rPr lang="en-US" baseline="0" dirty="0" smtClean="0"/>
                        <a:t> Behavior</a:t>
                      </a:r>
                      <a:endParaRPr lang="en-US" dirty="0"/>
                    </a:p>
                  </a:txBody>
                  <a:tcPr/>
                </a:tc>
                <a:tc>
                  <a:txBody>
                    <a:bodyPr/>
                    <a:lstStyle/>
                    <a:p>
                      <a:pPr algn="ctr"/>
                      <a:r>
                        <a:rPr lang="en-US" b="1" dirty="0" smtClean="0"/>
                        <a:t>S3 </a:t>
                      </a:r>
                    </a:p>
                    <a:p>
                      <a:pPr algn="ctr"/>
                      <a:r>
                        <a:rPr lang="en-US" dirty="0" smtClean="0"/>
                        <a:t>Component</a:t>
                      </a:r>
                    </a:p>
                    <a:p>
                      <a:pPr algn="ctr"/>
                      <a:r>
                        <a:rPr lang="en-US" dirty="0" smtClean="0"/>
                        <a:t>Structure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S4 </a:t>
                      </a:r>
                    </a:p>
                    <a:p>
                      <a:pPr marL="0" marR="0" indent="0" algn="ctr" defTabSz="914400" rtl="0" eaLnBrk="1" fontAlgn="auto" latinLnBrk="0" hangingPunct="1">
                        <a:lnSpc>
                          <a:spcPct val="100000"/>
                        </a:lnSpc>
                        <a:spcBef>
                          <a:spcPts val="0"/>
                        </a:spcBef>
                        <a:spcAft>
                          <a:spcPts val="0"/>
                        </a:spcAft>
                        <a:buClrTx/>
                        <a:buSzTx/>
                        <a:buFontTx/>
                        <a:buNone/>
                        <a:tabLst/>
                        <a:defRPr/>
                      </a:pPr>
                      <a:r>
                        <a:rPr lang="lt-LT" dirty="0" smtClean="0"/>
                        <a:t>Component Parameters</a:t>
                      </a:r>
                      <a:endParaRPr lang="en-US" dirty="0" smtClean="0"/>
                    </a:p>
                  </a:txBody>
                  <a:tcPr/>
                </a:tc>
              </a:tr>
            </a:tbl>
          </a:graphicData>
        </a:graphic>
      </p:graphicFrame>
      <p:sp>
        <p:nvSpPr>
          <p:cNvPr id="27" name="Rectangle 6"/>
          <p:cNvSpPr>
            <a:spLocks noChangeArrowheads="1"/>
          </p:cNvSpPr>
          <p:nvPr/>
        </p:nvSpPr>
        <p:spPr bwMode="auto">
          <a:xfrm>
            <a:off x="3064719" y="2666632"/>
            <a:ext cx="1944216" cy="1106806"/>
          </a:xfrm>
          <a:prstGeom prst="rect">
            <a:avLst/>
          </a:prstGeom>
          <a:solidFill>
            <a:srgbClr val="FFFF00">
              <a:alpha val="50195"/>
            </a:srgbClr>
          </a:solidFill>
          <a:ln w="9525">
            <a:noFill/>
            <a:round/>
            <a:headEnd/>
            <a:tailEnd/>
          </a:ln>
        </p:spPr>
        <p:txBody>
          <a:bodyP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eaLnBrk="1" hangingPunct="1">
              <a:spcBef>
                <a:spcPct val="0"/>
              </a:spcBef>
            </a:pPr>
            <a:endParaRPr lang="lt-LT" altLang="en-US" sz="1800" b="0">
              <a:solidFill>
                <a:srgbClr val="000000"/>
              </a:solidFill>
              <a:latin typeface="Arial" panose="020B0604020202020204" pitchFamily="34" charset="0"/>
            </a:endParaRPr>
          </a:p>
        </p:txBody>
      </p:sp>
      <p:sp>
        <p:nvSpPr>
          <p:cNvPr id="28" name="Rectangle 6"/>
          <p:cNvSpPr>
            <a:spLocks noChangeArrowheads="1"/>
          </p:cNvSpPr>
          <p:nvPr/>
        </p:nvSpPr>
        <p:spPr bwMode="auto">
          <a:xfrm>
            <a:off x="5018031" y="2673488"/>
            <a:ext cx="2007128" cy="1106806"/>
          </a:xfrm>
          <a:prstGeom prst="rect">
            <a:avLst/>
          </a:prstGeom>
          <a:solidFill>
            <a:srgbClr val="FFFF00">
              <a:alpha val="50195"/>
            </a:srgbClr>
          </a:solidFill>
          <a:ln w="9525">
            <a:noFill/>
            <a:round/>
            <a:headEnd/>
            <a:tailEnd/>
          </a:ln>
        </p:spPr>
        <p:txBody>
          <a:bodyP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eaLnBrk="1" hangingPunct="1">
              <a:spcBef>
                <a:spcPct val="0"/>
              </a:spcBef>
            </a:pPr>
            <a:endParaRPr lang="lt-LT" altLang="en-US" sz="1800" b="0">
              <a:solidFill>
                <a:srgbClr val="000000"/>
              </a:solidFill>
              <a:latin typeface="Arial" panose="020B0604020202020204" pitchFamily="34" charset="0"/>
            </a:endParaRPr>
          </a:p>
        </p:txBody>
      </p:sp>
      <p:sp>
        <p:nvSpPr>
          <p:cNvPr id="29" name="Right Arrow 28"/>
          <p:cNvSpPr>
            <a:spLocks noChangeArrowheads="1"/>
          </p:cNvSpPr>
          <p:nvPr/>
        </p:nvSpPr>
        <p:spPr bwMode="auto">
          <a:xfrm>
            <a:off x="4813425" y="2922586"/>
            <a:ext cx="477837" cy="485775"/>
          </a:xfrm>
          <a:prstGeom prst="rightArrow">
            <a:avLst>
              <a:gd name="adj1" fmla="val 50000"/>
              <a:gd name="adj2" fmla="val 50000"/>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23238D"/>
              </a:solidFill>
              <a:cs typeface="Times New Roman" pitchFamily="18" charset="0"/>
            </a:endParaRPr>
          </a:p>
        </p:txBody>
      </p:sp>
      <p:sp>
        <p:nvSpPr>
          <p:cNvPr id="30" name="Rectangle 6"/>
          <p:cNvSpPr>
            <a:spLocks noChangeArrowheads="1"/>
          </p:cNvSpPr>
          <p:nvPr/>
        </p:nvSpPr>
        <p:spPr bwMode="auto">
          <a:xfrm>
            <a:off x="7034255" y="2673488"/>
            <a:ext cx="1914608" cy="2267680"/>
          </a:xfrm>
          <a:prstGeom prst="rect">
            <a:avLst/>
          </a:prstGeom>
          <a:solidFill>
            <a:srgbClr val="FFFF00">
              <a:alpha val="50195"/>
            </a:srgbClr>
          </a:solidFill>
          <a:ln w="9525">
            <a:noFill/>
            <a:round/>
            <a:headEnd/>
            <a:tailEnd/>
          </a:ln>
        </p:spPr>
        <p:txBody>
          <a:bodyPr/>
          <a:lstStyle/>
          <a:p>
            <a:pPr>
              <a:spcBef>
                <a:spcPct val="0"/>
              </a:spcBef>
            </a:pPr>
            <a:endParaRPr lang="lt-LT" altLang="en-US" sz="1800">
              <a:solidFill>
                <a:srgbClr val="000000"/>
              </a:solidFill>
              <a:latin typeface="Arial" panose="020B0604020202020204" pitchFamily="34" charset="0"/>
            </a:endParaRPr>
          </a:p>
        </p:txBody>
      </p:sp>
      <p:sp>
        <p:nvSpPr>
          <p:cNvPr id="31" name="Right Arrow 30"/>
          <p:cNvSpPr>
            <a:spLocks noChangeArrowheads="1"/>
          </p:cNvSpPr>
          <p:nvPr/>
        </p:nvSpPr>
        <p:spPr bwMode="auto">
          <a:xfrm>
            <a:off x="6880350" y="2952749"/>
            <a:ext cx="479425" cy="485775"/>
          </a:xfrm>
          <a:prstGeom prst="rightArrow">
            <a:avLst>
              <a:gd name="adj1" fmla="val 50000"/>
              <a:gd name="adj2" fmla="val 50000"/>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23238D"/>
              </a:solidFill>
              <a:cs typeface="Times New Roman" pitchFamily="18" charset="0"/>
            </a:endParaRPr>
          </a:p>
        </p:txBody>
      </p:sp>
      <p:sp>
        <p:nvSpPr>
          <p:cNvPr id="32" name="Rectangle 6"/>
          <p:cNvSpPr>
            <a:spLocks noChangeArrowheads="1"/>
          </p:cNvSpPr>
          <p:nvPr/>
        </p:nvSpPr>
        <p:spPr bwMode="auto">
          <a:xfrm>
            <a:off x="1365677" y="2666632"/>
            <a:ext cx="1699042" cy="1106806"/>
          </a:xfrm>
          <a:prstGeom prst="rect">
            <a:avLst/>
          </a:prstGeom>
          <a:solidFill>
            <a:srgbClr val="FFFF00">
              <a:alpha val="50195"/>
            </a:srgbClr>
          </a:solidFill>
          <a:ln w="9525">
            <a:noFill/>
            <a:round/>
            <a:headEnd/>
            <a:tailEnd/>
          </a:ln>
        </p:spPr>
        <p:txBody>
          <a:bodyP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eaLnBrk="1" hangingPunct="1">
              <a:spcBef>
                <a:spcPct val="0"/>
              </a:spcBef>
            </a:pPr>
            <a:endParaRPr lang="lt-LT" altLang="en-US" sz="1800" b="0">
              <a:solidFill>
                <a:srgbClr val="000000"/>
              </a:solidFill>
              <a:latin typeface="Arial" panose="020B0604020202020204" pitchFamily="34" charset="0"/>
            </a:endParaRPr>
          </a:p>
        </p:txBody>
      </p:sp>
      <p:sp>
        <p:nvSpPr>
          <p:cNvPr id="33" name="Right Arrow 32"/>
          <p:cNvSpPr>
            <a:spLocks noChangeArrowheads="1"/>
          </p:cNvSpPr>
          <p:nvPr/>
        </p:nvSpPr>
        <p:spPr bwMode="auto">
          <a:xfrm>
            <a:off x="2879850" y="2922586"/>
            <a:ext cx="477837" cy="485775"/>
          </a:xfrm>
          <a:prstGeom prst="rightArrow">
            <a:avLst>
              <a:gd name="adj1" fmla="val 50000"/>
              <a:gd name="adj2" fmla="val 50000"/>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23238D"/>
              </a:solidFill>
              <a:cs typeface="Times New Roman" pitchFamily="18" charset="0"/>
            </a:endParaRPr>
          </a:p>
        </p:txBody>
      </p:sp>
      <p:sp>
        <p:nvSpPr>
          <p:cNvPr id="34" name="Rectangle 6"/>
          <p:cNvSpPr>
            <a:spLocks noChangeArrowheads="1"/>
          </p:cNvSpPr>
          <p:nvPr/>
        </p:nvSpPr>
        <p:spPr bwMode="auto">
          <a:xfrm>
            <a:off x="1360789" y="3780294"/>
            <a:ext cx="1703929" cy="1160874"/>
          </a:xfrm>
          <a:prstGeom prst="rect">
            <a:avLst/>
          </a:prstGeom>
          <a:solidFill>
            <a:srgbClr val="FFFF00">
              <a:alpha val="50195"/>
            </a:srgbClr>
          </a:solidFill>
          <a:ln w="9525">
            <a:noFill/>
            <a:round/>
            <a:headEnd/>
            <a:tailEnd/>
          </a:ln>
        </p:spPr>
        <p:txBody>
          <a:bodyPr/>
          <a:lstStyle/>
          <a:p>
            <a:pPr>
              <a:spcBef>
                <a:spcPct val="0"/>
              </a:spcBef>
            </a:pPr>
            <a:endParaRPr lang="lt-LT" altLang="en-US" sz="1800">
              <a:solidFill>
                <a:srgbClr val="000000"/>
              </a:solidFill>
              <a:latin typeface="Arial" panose="020B0604020202020204" pitchFamily="34" charset="0"/>
            </a:endParaRPr>
          </a:p>
        </p:txBody>
      </p:sp>
      <p:sp>
        <p:nvSpPr>
          <p:cNvPr id="35" name="Right Arrow 34"/>
          <p:cNvSpPr>
            <a:spLocks noChangeArrowheads="1"/>
          </p:cNvSpPr>
          <p:nvPr/>
        </p:nvSpPr>
        <p:spPr bwMode="auto">
          <a:xfrm rot="5400000">
            <a:off x="1959688" y="3523373"/>
            <a:ext cx="479425" cy="485775"/>
          </a:xfrm>
          <a:prstGeom prst="rightArrow">
            <a:avLst>
              <a:gd name="adj1" fmla="val 50000"/>
              <a:gd name="adj2" fmla="val 50000"/>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23238D"/>
              </a:solidFill>
              <a:cs typeface="Times New Roman" pitchFamily="18" charset="0"/>
            </a:endParaRPr>
          </a:p>
        </p:txBody>
      </p:sp>
      <p:sp>
        <p:nvSpPr>
          <p:cNvPr id="60418" name="Rectangle 2"/>
          <p:cNvSpPr>
            <a:spLocks noGrp="1" noChangeArrowheads="1"/>
          </p:cNvSpPr>
          <p:nvPr>
            <p:ph type="title"/>
          </p:nvPr>
        </p:nvSpPr>
        <p:spPr>
          <a:xfrm>
            <a:off x="174625" y="71438"/>
            <a:ext cx="7897813" cy="857250"/>
          </a:xfrm>
        </p:spPr>
        <p:txBody>
          <a:bodyPr/>
          <a:lstStyle/>
          <a:p>
            <a:r>
              <a:rPr lang="en-US" dirty="0" smtClean="0">
                <a:ea typeface="ＭＳ Ｐゴシック" pitchFamily="34" charset="-128"/>
              </a:rPr>
              <a:t>Functional Analysis</a:t>
            </a:r>
            <a:endParaRPr lang="th-TH" altLang="en-US" dirty="0" smtClean="0">
              <a:ea typeface="ＭＳ Ｐゴシック" panose="020B0600070205080204" pitchFamily="34" charset="-128"/>
            </a:endParaRPr>
          </a:p>
        </p:txBody>
      </p:sp>
      <p:sp>
        <p:nvSpPr>
          <p:cNvPr id="60419" name="Slide Number Placeholder 4"/>
          <p:cNvSpPr>
            <a:spLocks noGrp="1"/>
          </p:cNvSpPr>
          <p:nvPr>
            <p:ph type="sldNum" sz="quarter" idx="4294967295"/>
          </p:nvPr>
        </p:nvSpPr>
        <p:spPr bwMode="auto">
          <a:xfrm>
            <a:off x="3714750" y="6429375"/>
            <a:ext cx="1571625" cy="357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spcBef>
                <a:spcPct val="0"/>
              </a:spcBef>
            </a:pPr>
            <a:fld id="{5FDD75FA-BF46-4D66-A76B-149747E3651C}" type="slidenum">
              <a:rPr lang="lt-LT" altLang="en-US" sz="1600" b="0" smtClean="0">
                <a:solidFill>
                  <a:srgbClr val="FFFFFF"/>
                </a:solidFill>
                <a:latin typeface="Arial" panose="020B0604020202020204" pitchFamily="34" charset="0"/>
              </a:rPr>
              <a:pPr>
                <a:spcBef>
                  <a:spcPct val="0"/>
                </a:spcBef>
              </a:pPr>
              <a:t>27</a:t>
            </a:fld>
            <a:endParaRPr lang="lt-LT" altLang="en-US" sz="1600" b="0" smtClean="0">
              <a:solidFill>
                <a:srgbClr val="FFFFFF"/>
              </a:solidFill>
              <a:latin typeface="Arial" panose="020B0604020202020204" pitchFamily="34" charset="0"/>
            </a:endParaRPr>
          </a:p>
        </p:txBody>
      </p:sp>
      <p:sp>
        <p:nvSpPr>
          <p:cNvPr id="60420"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lgn="ctr">
              <a:spcBef>
                <a:spcPct val="0"/>
              </a:spcBef>
            </a:pPr>
            <a:fld id="{EEB047A4-B4FA-49AC-8DA6-AF0E6AB8C069}" type="slidenum">
              <a:rPr lang="de-CH" altLang="en-US" sz="2000" b="0">
                <a:solidFill>
                  <a:srgbClr val="002060"/>
                </a:solidFill>
                <a:latin typeface="Arial" panose="020B0604020202020204" pitchFamily="34" charset="0"/>
                <a:cs typeface="Times New Roman" pitchFamily="18" charset="0"/>
              </a:rPr>
              <a:pPr algn="ctr">
                <a:spcBef>
                  <a:spcPct val="0"/>
                </a:spcBef>
              </a:pPr>
              <a:t>27</a:t>
            </a:fld>
            <a:endParaRPr lang="de-CH" altLang="en-US" sz="2000" b="0">
              <a:solidFill>
                <a:srgbClr val="002060"/>
              </a:solidFill>
              <a:latin typeface="Arial" panose="020B0604020202020204" pitchFamily="34" charset="0"/>
              <a:cs typeface="Times New Roman" pitchFamily="18" charset="0"/>
            </a:endParaRPr>
          </a:p>
        </p:txBody>
      </p:sp>
      <p:sp>
        <p:nvSpPr>
          <p:cNvPr id="23" name="Rectangle 6"/>
          <p:cNvSpPr>
            <a:spLocks noChangeArrowheads="1"/>
          </p:cNvSpPr>
          <p:nvPr/>
        </p:nvSpPr>
        <p:spPr bwMode="auto">
          <a:xfrm>
            <a:off x="3058114" y="3773438"/>
            <a:ext cx="1955030" cy="1167730"/>
          </a:xfrm>
          <a:prstGeom prst="rect">
            <a:avLst/>
          </a:prstGeom>
          <a:solidFill>
            <a:srgbClr val="00B0F0">
              <a:alpha val="50195"/>
            </a:srgbClr>
          </a:solidFill>
          <a:ln w="9525">
            <a:noFill/>
            <a:round/>
            <a:headEnd/>
            <a:tailEnd/>
          </a:ln>
        </p:spPr>
        <p:txBody>
          <a:bodyP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eaLnBrk="1" hangingPunct="1">
              <a:spcBef>
                <a:spcPct val="0"/>
              </a:spcBef>
            </a:pPr>
            <a:endParaRPr lang="lt-LT" altLang="en-US" sz="1800" b="0">
              <a:solidFill>
                <a:srgbClr val="000000"/>
              </a:solidFill>
              <a:latin typeface="Arial" panose="020B0604020202020204" pitchFamily="34" charset="0"/>
            </a:endParaRPr>
          </a:p>
        </p:txBody>
      </p:sp>
      <p:sp>
        <p:nvSpPr>
          <p:cNvPr id="24" name="Right Arrow 23"/>
          <p:cNvSpPr>
            <a:spLocks noChangeArrowheads="1"/>
          </p:cNvSpPr>
          <p:nvPr/>
        </p:nvSpPr>
        <p:spPr bwMode="auto">
          <a:xfrm>
            <a:off x="2873375" y="4085183"/>
            <a:ext cx="479425" cy="485775"/>
          </a:xfrm>
          <a:prstGeom prst="rightArrow">
            <a:avLst>
              <a:gd name="adj1" fmla="val 50000"/>
              <a:gd name="adj2" fmla="val 50000"/>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23238D"/>
              </a:solidFill>
              <a:cs typeface="Times New Roman" pitchFamily="18" charset="0"/>
            </a:endParaRPr>
          </a:p>
        </p:txBody>
      </p:sp>
      <p:sp>
        <p:nvSpPr>
          <p:cNvPr id="17" name="Rectangle 6"/>
          <p:cNvSpPr>
            <a:spLocks noChangeArrowheads="1"/>
          </p:cNvSpPr>
          <p:nvPr/>
        </p:nvSpPr>
        <p:spPr bwMode="auto">
          <a:xfrm>
            <a:off x="3352800" y="6642100"/>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0"/>
              </a:spcBef>
            </a:pPr>
            <a:r>
              <a:rPr lang="en-US" sz="800" dirty="0" smtClean="0">
                <a:solidFill>
                  <a:srgbClr val="969696"/>
                </a:solidFill>
                <a:ea typeface="ＭＳ Ｐゴシック" pitchFamily="34" charset="-128"/>
                <a:cs typeface="Times New Roman" pitchFamily="18" charset="0"/>
              </a:rPr>
              <a:t>© 2016 No Magic, Inc. Exclusively for No Magic Use</a:t>
            </a:r>
          </a:p>
        </p:txBody>
      </p:sp>
      <p:sp>
        <p:nvSpPr>
          <p:cNvPr id="18" name="Right Arrow 17"/>
          <p:cNvSpPr>
            <a:spLocks noChangeArrowheads="1"/>
          </p:cNvSpPr>
          <p:nvPr/>
        </p:nvSpPr>
        <p:spPr bwMode="auto">
          <a:xfrm rot="5400000">
            <a:off x="3767763" y="3514859"/>
            <a:ext cx="479425" cy="485775"/>
          </a:xfrm>
          <a:prstGeom prst="rightArrow">
            <a:avLst>
              <a:gd name="adj1" fmla="val 50000"/>
              <a:gd name="adj2" fmla="val 50000"/>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23238D"/>
              </a:solidFill>
              <a:cs typeface="Times New Roman" pitchFamily="18" charset="0"/>
            </a:endParaRPr>
          </a:p>
        </p:txBody>
      </p:sp>
    </p:spTree>
    <p:extLst>
      <p:ext uri="{BB962C8B-B14F-4D97-AF65-F5344CB8AC3E}">
        <p14:creationId xmlns:p14="http://schemas.microsoft.com/office/powerpoint/2010/main" val="388542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74625" y="71438"/>
            <a:ext cx="7897813" cy="857250"/>
          </a:xfrm>
        </p:spPr>
        <p:txBody>
          <a:bodyPr/>
          <a:lstStyle/>
          <a:p>
            <a:pPr eaLnBrk="1" hangingPunct="1"/>
            <a:r>
              <a:rPr lang="en-US" dirty="0" smtClean="0">
                <a:ea typeface="ＭＳ Ｐゴシック" pitchFamily="34" charset="-128"/>
              </a:rPr>
              <a:t>Functional Analysis</a:t>
            </a:r>
          </a:p>
        </p:txBody>
      </p:sp>
      <p:sp>
        <p:nvSpPr>
          <p:cNvPr id="16387" name="Rectangle 4"/>
          <p:cNvSpPr>
            <a:spLocks noGrp="1" noChangeArrowheads="1"/>
          </p:cNvSpPr>
          <p:nvPr>
            <p:ph idx="1"/>
          </p:nvPr>
        </p:nvSpPr>
        <p:spPr>
          <a:xfrm>
            <a:off x="174625" y="1285875"/>
            <a:ext cx="8715375" cy="5203825"/>
          </a:xfrm>
        </p:spPr>
        <p:txBody>
          <a:bodyPr/>
          <a:lstStyle/>
          <a:p>
            <a:pPr marL="342900" indent="-342900">
              <a:lnSpc>
                <a:spcPct val="120000"/>
              </a:lnSpc>
              <a:spcAft>
                <a:spcPts val="600"/>
              </a:spcAft>
              <a:buClr>
                <a:schemeClr val="bg2">
                  <a:lumMod val="50000"/>
                </a:schemeClr>
              </a:buClr>
              <a:buFont typeface="Arial" pitchFamily="34" charset="0"/>
              <a:buChar char="•"/>
              <a:defRPr/>
            </a:pPr>
            <a:r>
              <a:rPr lang="lt-LT" b="0" dirty="0" smtClean="0"/>
              <a:t>Continuation </a:t>
            </a:r>
            <a:r>
              <a:rPr lang="en-GB" b="0" dirty="0" smtClean="0"/>
              <a:t>of </a:t>
            </a:r>
            <a:r>
              <a:rPr lang="en-GB" b="0" dirty="0"/>
              <a:t>functional use case analysis, where focus is internal system functions in some of the techniques known as </a:t>
            </a:r>
            <a:r>
              <a:rPr lang="en-GB" b="0" dirty="0" smtClean="0"/>
              <a:t>processes</a:t>
            </a:r>
            <a:endParaRPr lang="en-GB" b="0" dirty="0"/>
          </a:p>
          <a:p>
            <a:pPr marL="342900" indent="-342900">
              <a:lnSpc>
                <a:spcPct val="120000"/>
              </a:lnSpc>
              <a:buClr>
                <a:schemeClr val="bg2">
                  <a:lumMod val="50000"/>
                </a:schemeClr>
              </a:buClr>
              <a:buFont typeface="Arial" pitchFamily="34" charset="0"/>
              <a:buChar char="•"/>
              <a:defRPr/>
            </a:pPr>
            <a:r>
              <a:rPr lang="en-US" b="0" dirty="0" smtClean="0"/>
              <a:t>Action </a:t>
            </a:r>
            <a:r>
              <a:rPr lang="en-US" b="0" dirty="0"/>
              <a:t>flows definition requires and stimulates the </a:t>
            </a:r>
            <a:r>
              <a:rPr lang="en-US" dirty="0">
                <a:solidFill>
                  <a:srgbClr val="92D050"/>
                </a:solidFill>
              </a:rPr>
              <a:t>identification of logical subsystems</a:t>
            </a:r>
            <a:endParaRPr lang="lt-LT" dirty="0" smtClean="0">
              <a:solidFill>
                <a:srgbClr val="92D050"/>
              </a:solidFill>
            </a:endParaRPr>
          </a:p>
          <a:p>
            <a:pPr marL="342900" indent="-342900">
              <a:lnSpc>
                <a:spcPct val="120000"/>
              </a:lnSpc>
              <a:buClr>
                <a:schemeClr val="bg2">
                  <a:lumMod val="50000"/>
                </a:schemeClr>
              </a:buClr>
              <a:buFont typeface="Arial" pitchFamily="34" charset="0"/>
              <a:buChar char="•"/>
              <a:defRPr/>
            </a:pPr>
            <a:endParaRPr lang="lt-LT" b="0" dirty="0">
              <a:solidFill>
                <a:schemeClr val="bg2">
                  <a:lumMod val="60000"/>
                  <a:lumOff val="40000"/>
                </a:schemeClr>
              </a:solidFill>
            </a:endParaRPr>
          </a:p>
        </p:txBody>
      </p:sp>
      <p:sp>
        <p:nvSpPr>
          <p:cNvPr id="128004" name="Slide Number Placeholder 4"/>
          <p:cNvSpPr>
            <a:spLocks noGrp="1"/>
          </p:cNvSpPr>
          <p:nvPr>
            <p:ph type="sldNum" sz="quarter" idx="4294967295"/>
          </p:nvPr>
        </p:nvSpPr>
        <p:spPr bwMode="auto">
          <a:xfrm>
            <a:off x="3714750" y="6429375"/>
            <a:ext cx="1571625" cy="357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4AEC512-1F13-4CFF-8942-CBA0CCA73E0E}" type="slidenum">
              <a:rPr lang="lt-LT" smtClean="0">
                <a:solidFill>
                  <a:srgbClr val="FFFFFF"/>
                </a:solidFill>
              </a:rPr>
              <a:pPr eaLnBrk="1" hangingPunct="1"/>
              <a:t>28</a:t>
            </a:fld>
            <a:endParaRPr lang="lt-LT" smtClean="0">
              <a:solidFill>
                <a:srgbClr val="FFFFFF"/>
              </a:solidFill>
            </a:endParaRPr>
          </a:p>
        </p:txBody>
      </p:sp>
      <p:sp>
        <p:nvSpPr>
          <p:cNvPr id="128005" name="Picture 5" descr="C:\Documents and Settings\saulius\My Documents\My Pictures\uml.bmp"/>
          <p:cNvSpPr>
            <a:spLocks noChangeAspect="1" noChangeArrowheads="1"/>
          </p:cNvSpPr>
          <p:nvPr/>
        </p:nvSpPr>
        <p:spPr bwMode="auto">
          <a:xfrm>
            <a:off x="4495800" y="3335338"/>
            <a:ext cx="4191000"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lt-LT" sz="1800" smtClean="0">
              <a:solidFill>
                <a:srgbClr val="000000"/>
              </a:solidFill>
              <a:ea typeface="ＭＳ Ｐゴシック" pitchFamily="34" charset="-128"/>
              <a:cs typeface="Times New Roman" pitchFamily="18" charset="0"/>
            </a:endParaRPr>
          </a:p>
        </p:txBody>
      </p:sp>
      <p:sp>
        <p:nvSpPr>
          <p:cNvPr id="128006"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0"/>
              </a:spcBef>
            </a:pPr>
            <a:fld id="{E80ED64F-9664-4A14-B7DA-32AD1356113F}" type="slidenum">
              <a:rPr lang="de-CH" sz="2000" smtClean="0">
                <a:solidFill>
                  <a:srgbClr val="002060"/>
                </a:solidFill>
                <a:cs typeface="Times New Roman" pitchFamily="18" charset="0"/>
              </a:rPr>
              <a:pPr algn="ctr" eaLnBrk="1" hangingPunct="1">
                <a:spcBef>
                  <a:spcPct val="0"/>
                </a:spcBef>
              </a:pPr>
              <a:t>28</a:t>
            </a:fld>
            <a:endParaRPr lang="de-CH" sz="2000" smtClean="0">
              <a:solidFill>
                <a:srgbClr val="002060"/>
              </a:solidFill>
              <a:cs typeface="Times New Roman" pitchFamily="18" charset="0"/>
            </a:endParaRPr>
          </a:p>
        </p:txBody>
      </p:sp>
      <p:sp>
        <p:nvSpPr>
          <p:cNvPr id="7" name="Rectangle 6"/>
          <p:cNvSpPr>
            <a:spLocks noChangeArrowheads="1"/>
          </p:cNvSpPr>
          <p:nvPr/>
        </p:nvSpPr>
        <p:spPr bwMode="auto">
          <a:xfrm>
            <a:off x="3352800" y="6642100"/>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0"/>
              </a:spcBef>
            </a:pPr>
            <a:r>
              <a:rPr lang="en-US" sz="800" dirty="0" smtClean="0">
                <a:solidFill>
                  <a:srgbClr val="969696"/>
                </a:solidFill>
                <a:ea typeface="ＭＳ Ｐゴシック" pitchFamily="34" charset="-128"/>
                <a:cs typeface="Times New Roman" pitchFamily="18" charset="0"/>
              </a:rPr>
              <a:t>© 2016 No Magic, Inc. Exclusively for No Magic Use</a:t>
            </a:r>
          </a:p>
        </p:txBody>
      </p:sp>
    </p:spTree>
    <p:extLst>
      <p:ext uri="{BB962C8B-B14F-4D97-AF65-F5344CB8AC3E}">
        <p14:creationId xmlns:p14="http://schemas.microsoft.com/office/powerpoint/2010/main" val="41360622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74625" y="71438"/>
            <a:ext cx="7897813" cy="857250"/>
          </a:xfrm>
        </p:spPr>
        <p:txBody>
          <a:bodyPr/>
          <a:lstStyle/>
          <a:p>
            <a:pPr eaLnBrk="1" hangingPunct="1"/>
            <a:r>
              <a:rPr lang="en-US" dirty="0" smtClean="0">
                <a:ea typeface="ＭＳ Ｐゴシック" pitchFamily="34" charset="-128"/>
              </a:rPr>
              <a:t>Functional Analysis</a:t>
            </a:r>
          </a:p>
        </p:txBody>
      </p:sp>
      <p:sp>
        <p:nvSpPr>
          <p:cNvPr id="128004" name="Slide Number Placeholder 4"/>
          <p:cNvSpPr>
            <a:spLocks noGrp="1"/>
          </p:cNvSpPr>
          <p:nvPr>
            <p:ph type="sldNum" sz="quarter" idx="4294967295"/>
          </p:nvPr>
        </p:nvSpPr>
        <p:spPr bwMode="auto">
          <a:xfrm>
            <a:off x="3714750" y="6429375"/>
            <a:ext cx="1571625" cy="357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4AEC512-1F13-4CFF-8942-CBA0CCA73E0E}" type="slidenum">
              <a:rPr lang="lt-LT" smtClean="0">
                <a:solidFill>
                  <a:srgbClr val="FFFFFF"/>
                </a:solidFill>
              </a:rPr>
              <a:pPr eaLnBrk="1" hangingPunct="1"/>
              <a:t>29</a:t>
            </a:fld>
            <a:endParaRPr lang="lt-LT" smtClean="0">
              <a:solidFill>
                <a:srgbClr val="FFFFFF"/>
              </a:solidFill>
            </a:endParaRPr>
          </a:p>
        </p:txBody>
      </p:sp>
      <p:sp>
        <p:nvSpPr>
          <p:cNvPr id="128005" name="Picture 5" descr="C:\Documents and Settings\saulius\My Documents\My Pictures\uml.bmp"/>
          <p:cNvSpPr>
            <a:spLocks noChangeAspect="1" noChangeArrowheads="1"/>
          </p:cNvSpPr>
          <p:nvPr/>
        </p:nvSpPr>
        <p:spPr bwMode="auto">
          <a:xfrm>
            <a:off x="4495800" y="3335338"/>
            <a:ext cx="4191000"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lt-LT" sz="1800" smtClean="0">
              <a:solidFill>
                <a:srgbClr val="000000"/>
              </a:solidFill>
              <a:ea typeface="ＭＳ Ｐゴシック" pitchFamily="34" charset="-128"/>
              <a:cs typeface="Times New Roman" pitchFamily="18" charset="0"/>
            </a:endParaRPr>
          </a:p>
        </p:txBody>
      </p:sp>
      <p:sp>
        <p:nvSpPr>
          <p:cNvPr id="128006"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0"/>
              </a:spcBef>
            </a:pPr>
            <a:fld id="{E80ED64F-9664-4A14-B7DA-32AD1356113F}" type="slidenum">
              <a:rPr lang="de-CH" sz="2000" smtClean="0">
                <a:solidFill>
                  <a:srgbClr val="002060"/>
                </a:solidFill>
                <a:cs typeface="Times New Roman" pitchFamily="18" charset="0"/>
              </a:rPr>
              <a:pPr algn="ctr" eaLnBrk="1" hangingPunct="1">
                <a:spcBef>
                  <a:spcPct val="0"/>
                </a:spcBef>
              </a:pPr>
              <a:t>29</a:t>
            </a:fld>
            <a:endParaRPr lang="de-CH" sz="2000" smtClean="0">
              <a:solidFill>
                <a:srgbClr val="002060"/>
              </a:solidFill>
              <a:cs typeface="Times New Roman"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8850" y="1249363"/>
            <a:ext cx="5457825"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6400" y="1806575"/>
            <a:ext cx="203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2"/>
          <p:cNvCxnSpPr>
            <a:cxnSpLocks noChangeShapeType="1"/>
          </p:cNvCxnSpPr>
          <p:nvPr/>
        </p:nvCxnSpPr>
        <p:spPr bwMode="auto">
          <a:xfrm flipV="1">
            <a:off x="1409700" y="1295400"/>
            <a:ext cx="2247900" cy="627063"/>
          </a:xfrm>
          <a:prstGeom prst="line">
            <a:avLst/>
          </a:prstGeom>
          <a:noFill/>
          <a:ln w="38100" algn="ctr">
            <a:solidFill>
              <a:srgbClr val="00B050"/>
            </a:solidFill>
            <a:round/>
            <a:headEnd/>
            <a:tailEnd/>
          </a:ln>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1447800" y="2470150"/>
            <a:ext cx="2133600" cy="3397250"/>
          </a:xfrm>
          <a:prstGeom prst="line">
            <a:avLst/>
          </a:prstGeom>
          <a:noFill/>
          <a:ln w="38100" algn="ctr">
            <a:solidFill>
              <a:srgbClr val="00B050"/>
            </a:solidFill>
            <a:round/>
            <a:headEnd/>
            <a:tailEnd/>
          </a:ln>
          <a:extLst>
            <a:ext uri="{909E8E84-426E-40DD-AFC4-6F175D3DCCD1}">
              <a14:hiddenFill xmlns:a14="http://schemas.microsoft.com/office/drawing/2010/main">
                <a:noFill/>
              </a14:hiddenFill>
            </a:ext>
          </a:extLst>
        </p:spPr>
      </p:cxnSp>
      <p:sp>
        <p:nvSpPr>
          <p:cNvPr id="13" name="Rounded Rectangle 12"/>
          <p:cNvSpPr>
            <a:spLocks noChangeArrowheads="1"/>
          </p:cNvSpPr>
          <p:nvPr/>
        </p:nvSpPr>
        <p:spPr bwMode="auto">
          <a:xfrm>
            <a:off x="6629400" y="2971800"/>
            <a:ext cx="1295400" cy="762000"/>
          </a:xfrm>
          <a:prstGeom prst="roundRect">
            <a:avLst>
              <a:gd name="adj" fmla="val 16667"/>
            </a:avLst>
          </a:prstGeom>
          <a:noFill/>
          <a:ln w="381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23238D"/>
              </a:solidFill>
            </a:endParaRPr>
          </a:p>
        </p:txBody>
      </p:sp>
      <p:sp>
        <p:nvSpPr>
          <p:cNvPr id="14" name="Rectangle 6"/>
          <p:cNvSpPr>
            <a:spLocks noChangeArrowheads="1"/>
          </p:cNvSpPr>
          <p:nvPr/>
        </p:nvSpPr>
        <p:spPr bwMode="auto">
          <a:xfrm>
            <a:off x="3352800" y="6642100"/>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0"/>
              </a:spcBef>
            </a:pPr>
            <a:r>
              <a:rPr lang="en-US" sz="800" dirty="0" smtClean="0">
                <a:solidFill>
                  <a:srgbClr val="969696"/>
                </a:solidFill>
                <a:ea typeface="ＭＳ Ｐゴシック" pitchFamily="34" charset="-128"/>
                <a:cs typeface="Times New Roman" pitchFamily="18" charset="0"/>
              </a:rPr>
              <a:t>© 2016 No Magic, Inc. Exclusively for No Magic Use</a:t>
            </a:r>
          </a:p>
        </p:txBody>
      </p:sp>
    </p:spTree>
    <p:extLst>
      <p:ext uri="{BB962C8B-B14F-4D97-AF65-F5344CB8AC3E}">
        <p14:creationId xmlns:p14="http://schemas.microsoft.com/office/powerpoint/2010/main" val="874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lt-LT" altLang="en-US" dirty="0" smtClean="0">
                <a:ea typeface="ＭＳ Ｐゴシック" panose="020B0600070205080204" pitchFamily="34" charset="-128"/>
              </a:rPr>
              <a:t>MBSE Enablers</a:t>
            </a:r>
            <a:endParaRPr lang="en-US" altLang="en-US" dirty="0" smtClean="0">
              <a:ea typeface="ＭＳ Ｐゴシック" panose="020B0600070205080204" pitchFamily="34" charset="-128"/>
            </a:endParaRPr>
          </a:p>
        </p:txBody>
      </p:sp>
      <p:sp>
        <p:nvSpPr>
          <p:cNvPr id="2" name="Content Placeholder 1"/>
          <p:cNvSpPr>
            <a:spLocks noGrp="1"/>
          </p:cNvSpPr>
          <p:nvPr>
            <p:ph idx="1"/>
          </p:nvPr>
        </p:nvSpPr>
        <p:spPr/>
        <p:txBody>
          <a:bodyPr/>
          <a:lstStyle/>
          <a:p>
            <a:pPr algn="ctr"/>
            <a:r>
              <a:rPr lang="lt-LT" dirty="0" smtClean="0"/>
              <a:t>W</a:t>
            </a:r>
            <a:r>
              <a:rPr lang="en-US" dirty="0" smtClean="0"/>
              <a:t>hen </a:t>
            </a:r>
            <a:r>
              <a:rPr lang="en-US" dirty="0"/>
              <a:t>you choose MBSE, your journey towards the rewarding paradigm shift (from </a:t>
            </a:r>
            <a:r>
              <a:rPr lang="en-US" dirty="0">
                <a:solidFill>
                  <a:srgbClr val="FF0000"/>
                </a:solidFill>
              </a:rPr>
              <a:t>documents</a:t>
            </a:r>
            <a:r>
              <a:rPr lang="en-US" dirty="0"/>
              <a:t> to </a:t>
            </a:r>
            <a:r>
              <a:rPr lang="en-US" dirty="0">
                <a:solidFill>
                  <a:srgbClr val="00B050"/>
                </a:solidFill>
              </a:rPr>
              <a:t>model-based systems engineering</a:t>
            </a:r>
            <a:r>
              <a:rPr lang="en-US" dirty="0"/>
              <a:t>) only begins</a:t>
            </a:r>
            <a:endParaRPr lang="lt-LT" dirty="0"/>
          </a:p>
        </p:txBody>
      </p:sp>
      <p:sp>
        <p:nvSpPr>
          <p:cNvPr id="100355" name="Slide Number Placeholder 4"/>
          <p:cNvSpPr>
            <a:spLocks noGrp="1"/>
          </p:cNvSpPr>
          <p:nvPr>
            <p:ph type="sldNum" sz="quarter" idx="4"/>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eaLnBrk="1" hangingPunct="1">
              <a:spcBef>
                <a:spcPct val="0"/>
              </a:spcBef>
            </a:pPr>
            <a:fld id="{E739D4C2-4BD9-4F80-8B01-837941CB8CBB}" type="slidenum">
              <a:rPr lang="lt-LT" altLang="en-US" sz="1600" b="0" smtClean="0">
                <a:solidFill>
                  <a:schemeClr val="bg1"/>
                </a:solidFill>
                <a:latin typeface="Arial" panose="020B0604020202020204" pitchFamily="34" charset="0"/>
              </a:rPr>
              <a:pPr eaLnBrk="1" hangingPunct="1">
                <a:spcBef>
                  <a:spcPct val="0"/>
                </a:spcBef>
              </a:pPr>
              <a:t>3</a:t>
            </a:fld>
            <a:endParaRPr lang="lt-LT" altLang="en-US" sz="1600" b="0" dirty="0" smtClean="0">
              <a:solidFill>
                <a:schemeClr val="bg1"/>
              </a:solidFill>
              <a:latin typeface="Arial" panose="020B0604020202020204" pitchFamily="34" charset="0"/>
            </a:endParaRPr>
          </a:p>
        </p:txBody>
      </p:sp>
      <p:sp>
        <p:nvSpPr>
          <p:cNvPr id="100356"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lgn="ctr" eaLnBrk="1" hangingPunct="1">
              <a:spcBef>
                <a:spcPct val="0"/>
              </a:spcBef>
            </a:pPr>
            <a:fld id="{BBC4E345-0378-4A85-B51B-DC8F50A562A9}" type="slidenum">
              <a:rPr lang="de-CH" altLang="en-US" sz="2000" b="0">
                <a:solidFill>
                  <a:srgbClr val="002060"/>
                </a:solidFill>
                <a:latin typeface="Arial" panose="020B0604020202020204" pitchFamily="34" charset="0"/>
                <a:cs typeface="Times New Roman" panose="02020603050405020304" pitchFamily="18" charset="0"/>
              </a:rPr>
              <a:pPr algn="ctr" eaLnBrk="1" hangingPunct="1">
                <a:spcBef>
                  <a:spcPct val="0"/>
                </a:spcBef>
              </a:pPr>
              <a:t>3</a:t>
            </a:fld>
            <a:endParaRPr lang="de-CH" altLang="en-US" sz="2000" b="0" dirty="0">
              <a:solidFill>
                <a:srgbClr val="002060"/>
              </a:solidFill>
              <a:latin typeface="Arial" panose="020B0604020202020204" pitchFamily="34" charset="0"/>
              <a:cs typeface="Times New Roman" panose="02020603050405020304" pitchFamily="18" charset="0"/>
            </a:endParaRPr>
          </a:p>
        </p:txBody>
      </p:sp>
      <p:pic>
        <p:nvPicPr>
          <p:cNvPr id="1028" name="Picture 4" descr="https://www.wired.com/images_blogs/autopia/2010/06/K64962-1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7048" y="2405954"/>
            <a:ext cx="4879208" cy="39033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51720" y="3284984"/>
            <a:ext cx="725391" cy="430887"/>
          </a:xfrm>
          <a:prstGeom prst="rect">
            <a:avLst/>
          </a:prstGeom>
          <a:solidFill>
            <a:srgbClr val="00B0F0"/>
          </a:solidFill>
        </p:spPr>
        <p:txBody>
          <a:bodyPr wrap="none" rtlCol="0">
            <a:spAutoFit/>
          </a:bodyPr>
          <a:lstStyle/>
          <a:p>
            <a:r>
              <a:rPr lang="lt-LT" b="1" dirty="0" smtClean="0">
                <a:solidFill>
                  <a:schemeClr val="bg1"/>
                </a:solidFill>
                <a:latin typeface="Trebuchet MS" panose="020B0603020202020204" pitchFamily="34" charset="0"/>
              </a:rPr>
              <a:t>Tool</a:t>
            </a:r>
            <a:endParaRPr lang="lt-LT" b="1" dirty="0">
              <a:solidFill>
                <a:schemeClr val="bg1"/>
              </a:solidFill>
              <a:latin typeface="Trebuchet MS" panose="020B0603020202020204" pitchFamily="34" charset="0"/>
            </a:endParaRPr>
          </a:p>
        </p:txBody>
      </p:sp>
      <p:sp>
        <p:nvSpPr>
          <p:cNvPr id="10" name="TextBox 9"/>
          <p:cNvSpPr txBox="1"/>
          <p:nvPr/>
        </p:nvSpPr>
        <p:spPr>
          <a:xfrm>
            <a:off x="4860032" y="2924944"/>
            <a:ext cx="1944216" cy="430887"/>
          </a:xfrm>
          <a:prstGeom prst="rect">
            <a:avLst/>
          </a:prstGeom>
          <a:solidFill>
            <a:srgbClr val="00B0F0"/>
          </a:solidFill>
        </p:spPr>
        <p:txBody>
          <a:bodyPr wrap="square" rtlCol="0">
            <a:spAutoFit/>
          </a:bodyPr>
          <a:lstStyle/>
          <a:p>
            <a:r>
              <a:rPr lang="lt-LT" b="1" dirty="0" smtClean="0">
                <a:solidFill>
                  <a:schemeClr val="bg1"/>
                </a:solidFill>
                <a:latin typeface="Trebuchet MS" panose="020B0603020202020204" pitchFamily="34" charset="0"/>
              </a:rPr>
              <a:t>Methodology </a:t>
            </a:r>
            <a:endParaRPr lang="lt-LT" b="1" dirty="0">
              <a:solidFill>
                <a:schemeClr val="bg1"/>
              </a:solidFill>
              <a:latin typeface="Trebuchet MS" panose="020B0603020202020204" pitchFamily="34" charset="0"/>
            </a:endParaRPr>
          </a:p>
        </p:txBody>
      </p:sp>
      <p:sp>
        <p:nvSpPr>
          <p:cNvPr id="11" name="TextBox 10"/>
          <p:cNvSpPr txBox="1"/>
          <p:nvPr/>
        </p:nvSpPr>
        <p:spPr>
          <a:xfrm>
            <a:off x="2843808" y="2494057"/>
            <a:ext cx="1434849" cy="430887"/>
          </a:xfrm>
          <a:prstGeom prst="rect">
            <a:avLst/>
          </a:prstGeom>
          <a:solidFill>
            <a:srgbClr val="00B0F0"/>
          </a:solidFill>
        </p:spPr>
        <p:txBody>
          <a:bodyPr wrap="square" rtlCol="0">
            <a:spAutoFit/>
          </a:bodyPr>
          <a:lstStyle/>
          <a:p>
            <a:r>
              <a:rPr lang="lt-LT" b="1" dirty="0" smtClean="0">
                <a:solidFill>
                  <a:schemeClr val="bg1"/>
                </a:solidFill>
                <a:latin typeface="Trebuchet MS" panose="020B0603020202020204" pitchFamily="34" charset="0"/>
              </a:rPr>
              <a:t>Language</a:t>
            </a:r>
            <a:endParaRPr lang="lt-LT" b="1" dirty="0">
              <a:solidFill>
                <a:schemeClr val="bg1"/>
              </a:solidFill>
              <a:latin typeface="Trebuchet MS" panose="020B0603020202020204" pitchFamily="34" charset="0"/>
            </a:endParaRPr>
          </a:p>
        </p:txBody>
      </p:sp>
      <p:sp>
        <p:nvSpPr>
          <p:cNvPr id="12" name="TextBox 11"/>
          <p:cNvSpPr txBox="1"/>
          <p:nvPr/>
        </p:nvSpPr>
        <p:spPr>
          <a:xfrm>
            <a:off x="2195736" y="5837202"/>
            <a:ext cx="4536504" cy="400110"/>
          </a:xfrm>
          <a:prstGeom prst="rect">
            <a:avLst/>
          </a:prstGeom>
          <a:solidFill>
            <a:srgbClr val="92D050"/>
          </a:solidFill>
        </p:spPr>
        <p:txBody>
          <a:bodyPr wrap="square" rtlCol="0">
            <a:spAutoFit/>
          </a:bodyPr>
          <a:lstStyle/>
          <a:p>
            <a:r>
              <a:rPr lang="en-US" sz="2000" b="1" dirty="0" smtClean="0">
                <a:solidFill>
                  <a:schemeClr val="bg1"/>
                </a:solidFill>
                <a:latin typeface="Trebuchet MS" panose="020B0603020202020204" pitchFamily="34" charset="0"/>
              </a:rPr>
              <a:t>Context of </a:t>
            </a:r>
            <a:r>
              <a:rPr lang="en-US" sz="2000" b="1" dirty="0">
                <a:solidFill>
                  <a:schemeClr val="bg1"/>
                </a:solidFill>
                <a:latin typeface="Trebuchet MS" panose="020B0603020202020204" pitchFamily="34" charset="0"/>
              </a:rPr>
              <a:t>a particular organization</a:t>
            </a:r>
            <a:endParaRPr lang="lt-LT" sz="2000" b="1" dirty="0">
              <a:solidFill>
                <a:schemeClr val="bg1"/>
              </a:solidFill>
              <a:latin typeface="Trebuchet MS" panose="020B0603020202020204" pitchFamily="34" charset="0"/>
            </a:endParaRPr>
          </a:p>
        </p:txBody>
      </p:sp>
      <p:sp>
        <p:nvSpPr>
          <p:cNvPr id="13" name="Rectangle 122"/>
          <p:cNvSpPr>
            <a:spLocks noChangeArrowheads="1"/>
          </p:cNvSpPr>
          <p:nvPr/>
        </p:nvSpPr>
        <p:spPr bwMode="auto">
          <a:xfrm>
            <a:off x="3352800" y="6642100"/>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lgn="ctr" eaLnBrk="1" hangingPunct="1">
              <a:spcBef>
                <a:spcPct val="0"/>
              </a:spcBef>
            </a:pPr>
            <a:r>
              <a:rPr lang="en-US" altLang="en-US" sz="800" b="0" dirty="0">
                <a:solidFill>
                  <a:srgbClr val="969696"/>
                </a:solidFill>
                <a:latin typeface="Arial" panose="020B0604020202020204" pitchFamily="34" charset="0"/>
              </a:rPr>
              <a:t>© </a:t>
            </a:r>
            <a:r>
              <a:rPr lang="en-US" altLang="en-US" sz="800" b="0" dirty="0" smtClean="0">
                <a:solidFill>
                  <a:srgbClr val="969696"/>
                </a:solidFill>
                <a:latin typeface="Arial" panose="020B0604020202020204" pitchFamily="34" charset="0"/>
              </a:rPr>
              <a:t>2016 </a:t>
            </a:r>
            <a:r>
              <a:rPr lang="en-US" altLang="en-US" sz="800" b="0" dirty="0">
                <a:solidFill>
                  <a:srgbClr val="969696"/>
                </a:solidFill>
                <a:latin typeface="Arial" panose="020B0604020202020204" pitchFamily="34" charset="0"/>
              </a:rPr>
              <a:t>No Magic, Inc. Exclusively for No Magic Use</a:t>
            </a:r>
          </a:p>
        </p:txBody>
      </p:sp>
      <p:sp>
        <p:nvSpPr>
          <p:cNvPr id="4" name="Rectangle 3"/>
          <p:cNvSpPr/>
          <p:nvPr/>
        </p:nvSpPr>
        <p:spPr>
          <a:xfrm>
            <a:off x="5076056" y="6309320"/>
            <a:ext cx="1891771" cy="246221"/>
          </a:xfrm>
          <a:prstGeom prst="rect">
            <a:avLst/>
          </a:prstGeom>
        </p:spPr>
        <p:txBody>
          <a:bodyPr wrap="square">
            <a:spAutoFit/>
          </a:bodyPr>
          <a:lstStyle/>
          <a:p>
            <a:r>
              <a:rPr lang="lt-LT" sz="1000" dirty="0" smtClean="0">
                <a:solidFill>
                  <a:schemeClr val="bg1">
                    <a:lumMod val="85000"/>
                  </a:schemeClr>
                </a:solidFill>
              </a:rPr>
              <a:t>Photo</a:t>
            </a:r>
            <a:r>
              <a:rPr lang="lt-LT" sz="1000" dirty="0">
                <a:solidFill>
                  <a:schemeClr val="bg1">
                    <a:lumMod val="85000"/>
                  </a:schemeClr>
                </a:solidFill>
              </a:rPr>
              <a:t>: </a:t>
            </a:r>
            <a:r>
              <a:rPr lang="lt-LT" sz="1000" dirty="0" smtClean="0">
                <a:solidFill>
                  <a:schemeClr val="bg1">
                    <a:lumMod val="85000"/>
                  </a:schemeClr>
                </a:solidFill>
              </a:rPr>
              <a:t>©</a:t>
            </a:r>
            <a:r>
              <a:rPr lang="en-US" sz="1000" dirty="0" smtClean="0">
                <a:solidFill>
                  <a:schemeClr val="bg1">
                    <a:lumMod val="85000"/>
                  </a:schemeClr>
                </a:solidFill>
              </a:rPr>
              <a:t> </a:t>
            </a:r>
            <a:r>
              <a:rPr lang="lt-LT" sz="1000" dirty="0" err="1" smtClean="0">
                <a:solidFill>
                  <a:schemeClr val="bg1">
                    <a:lumMod val="85000"/>
                  </a:schemeClr>
                </a:solidFill>
              </a:rPr>
              <a:t>Boeing</a:t>
            </a:r>
            <a:r>
              <a:rPr lang="en-US" sz="1000" dirty="0" smtClean="0">
                <a:solidFill>
                  <a:schemeClr val="bg1">
                    <a:lumMod val="85000"/>
                  </a:schemeClr>
                </a:solidFill>
              </a:rPr>
              <a:t> 2010</a:t>
            </a:r>
            <a:endParaRPr lang="lt-LT" dirty="0">
              <a:solidFill>
                <a:schemeClr val="bg1">
                  <a:lumMod val="85000"/>
                </a:schemeClr>
              </a:solidFill>
            </a:endParaRPr>
          </a:p>
        </p:txBody>
      </p:sp>
    </p:spTree>
    <p:extLst>
      <p:ext uri="{BB962C8B-B14F-4D97-AF65-F5344CB8AC3E}">
        <p14:creationId xmlns:p14="http://schemas.microsoft.com/office/powerpoint/2010/main" val="1238896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74625" y="71438"/>
            <a:ext cx="7897813" cy="857250"/>
          </a:xfrm>
        </p:spPr>
        <p:txBody>
          <a:bodyPr/>
          <a:lstStyle/>
          <a:p>
            <a:r>
              <a:rPr lang="en-US" dirty="0">
                <a:ea typeface="ＭＳ Ｐゴシック" pitchFamily="34" charset="-128"/>
              </a:rPr>
              <a:t>Functional Analysis</a:t>
            </a:r>
            <a:endParaRPr lang="en-US" altLang="en-US" dirty="0" smtClean="0"/>
          </a:p>
        </p:txBody>
      </p:sp>
      <p:sp>
        <p:nvSpPr>
          <p:cNvPr id="78851"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lgn="ctr">
              <a:spcBef>
                <a:spcPct val="0"/>
              </a:spcBef>
            </a:pPr>
            <a:fld id="{AF9F7077-E5DF-470C-98A4-755067DCAF9C}" type="slidenum">
              <a:rPr lang="de-CH" altLang="en-US" sz="2000" b="0">
                <a:solidFill>
                  <a:srgbClr val="002060"/>
                </a:solidFill>
                <a:latin typeface="Arial" panose="020B0604020202020204" pitchFamily="34" charset="0"/>
                <a:ea typeface="ＭＳ Ｐゴシック" pitchFamily="34" charset="-128"/>
                <a:cs typeface="Times New Roman" panose="02020603050405020304" pitchFamily="18" charset="0"/>
              </a:rPr>
              <a:pPr algn="ctr">
                <a:spcBef>
                  <a:spcPct val="0"/>
                </a:spcBef>
              </a:pPr>
              <a:t>30</a:t>
            </a:fld>
            <a:endParaRPr lang="de-CH" altLang="en-US" sz="2000" b="0">
              <a:solidFill>
                <a:srgbClr val="002060"/>
              </a:solidFill>
              <a:latin typeface="Arial" panose="020B0604020202020204" pitchFamily="34" charset="0"/>
              <a:ea typeface="ＭＳ Ｐゴシック" pitchFamily="34" charset="-128"/>
              <a:cs typeface="Times New Roman" panose="02020603050405020304" pitchFamily="18" charset="0"/>
            </a:endParaRPr>
          </a:p>
        </p:txBody>
      </p:sp>
      <p:pic>
        <p:nvPicPr>
          <p:cNvPr id="78853" name="Picture 4"/>
          <p:cNvPicPr>
            <a:picLocks noChangeAspect="1"/>
          </p:cNvPicPr>
          <p:nvPr/>
        </p:nvPicPr>
        <p:blipFill>
          <a:blip r:embed="rId2">
            <a:extLst>
              <a:ext uri="{28A0092B-C50C-407E-A947-70E740481C1C}">
                <a14:useLocalDpi xmlns:a14="http://schemas.microsoft.com/office/drawing/2010/main" val="0"/>
              </a:ext>
            </a:extLst>
          </a:blip>
          <a:srcRect b="1617"/>
          <a:stretch>
            <a:fillRect/>
          </a:stretch>
        </p:blipFill>
        <p:spPr bwMode="auto">
          <a:xfrm>
            <a:off x="285750" y="1109663"/>
            <a:ext cx="8683625" cy="540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auto">
          <a:xfrm>
            <a:off x="3352800" y="6642100"/>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0"/>
              </a:spcBef>
            </a:pPr>
            <a:r>
              <a:rPr lang="en-US" sz="800" dirty="0" smtClean="0">
                <a:solidFill>
                  <a:srgbClr val="969696"/>
                </a:solidFill>
                <a:ea typeface="ＭＳ Ｐゴシック" pitchFamily="34" charset="-128"/>
                <a:cs typeface="Times New Roman" pitchFamily="18" charset="0"/>
              </a:rPr>
              <a:t>© 2016 No Magic, Inc. Exclusively for No Magic Use</a:t>
            </a:r>
          </a:p>
        </p:txBody>
      </p:sp>
    </p:spTree>
    <p:extLst>
      <p:ext uri="{BB962C8B-B14F-4D97-AF65-F5344CB8AC3E}">
        <p14:creationId xmlns:p14="http://schemas.microsoft.com/office/powerpoint/2010/main" val="36255507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74625" y="71438"/>
            <a:ext cx="7897813" cy="857250"/>
          </a:xfrm>
        </p:spPr>
        <p:txBody>
          <a:bodyPr/>
          <a:lstStyle/>
          <a:p>
            <a:r>
              <a:rPr lang="en-US" dirty="0">
                <a:ea typeface="ＭＳ Ｐゴシック" pitchFamily="34" charset="-128"/>
              </a:rPr>
              <a:t>Functional Analysis</a:t>
            </a:r>
            <a:endParaRPr lang="en-US" altLang="en-US" dirty="0" smtClean="0"/>
          </a:p>
        </p:txBody>
      </p:sp>
      <p:sp>
        <p:nvSpPr>
          <p:cNvPr id="78851"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lgn="ctr">
              <a:spcBef>
                <a:spcPct val="0"/>
              </a:spcBef>
            </a:pPr>
            <a:fld id="{AF9F7077-E5DF-470C-98A4-755067DCAF9C}" type="slidenum">
              <a:rPr lang="de-CH" altLang="en-US" sz="2000" b="0">
                <a:solidFill>
                  <a:srgbClr val="002060"/>
                </a:solidFill>
                <a:latin typeface="Arial" panose="020B0604020202020204" pitchFamily="34" charset="0"/>
                <a:ea typeface="ＭＳ Ｐゴシック" pitchFamily="34" charset="-128"/>
                <a:cs typeface="Times New Roman" panose="02020603050405020304" pitchFamily="18" charset="0"/>
              </a:rPr>
              <a:pPr algn="ctr">
                <a:spcBef>
                  <a:spcPct val="0"/>
                </a:spcBef>
              </a:pPr>
              <a:t>31</a:t>
            </a:fld>
            <a:endParaRPr lang="de-CH" altLang="en-US" sz="2000" b="0">
              <a:solidFill>
                <a:srgbClr val="002060"/>
              </a:solidFill>
              <a:latin typeface="Arial" panose="020B0604020202020204" pitchFamily="34" charset="0"/>
              <a:ea typeface="ＭＳ Ｐゴシック" pitchFamily="34" charset="-128"/>
              <a:cs typeface="Times New Roman" panose="02020603050405020304" pitchFamily="18" charset="0"/>
            </a:endParaRPr>
          </a:p>
        </p:txBody>
      </p:sp>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611560" y="1124456"/>
            <a:ext cx="7755696" cy="5491998"/>
          </a:xfrm>
          <a:prstGeom prst="rect">
            <a:avLst/>
          </a:prstGeom>
        </p:spPr>
      </p:pic>
      <p:sp>
        <p:nvSpPr>
          <p:cNvPr id="5" name="Rectangle 6"/>
          <p:cNvSpPr>
            <a:spLocks noChangeArrowheads="1"/>
          </p:cNvSpPr>
          <p:nvPr/>
        </p:nvSpPr>
        <p:spPr bwMode="auto">
          <a:xfrm>
            <a:off x="3352800" y="6642100"/>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0"/>
              </a:spcBef>
            </a:pPr>
            <a:r>
              <a:rPr lang="en-US" sz="800" dirty="0" smtClean="0">
                <a:solidFill>
                  <a:srgbClr val="969696"/>
                </a:solidFill>
                <a:ea typeface="ＭＳ Ｐゴシック" pitchFamily="34" charset="-128"/>
                <a:cs typeface="Times New Roman" pitchFamily="18" charset="0"/>
              </a:rPr>
              <a:t>© 2016 No Magic, Inc. Exclusively for No Magic Use</a:t>
            </a:r>
          </a:p>
        </p:txBody>
      </p:sp>
    </p:spTree>
    <p:extLst>
      <p:ext uri="{BB962C8B-B14F-4D97-AF65-F5344CB8AC3E}">
        <p14:creationId xmlns:p14="http://schemas.microsoft.com/office/powerpoint/2010/main" val="42214877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extLst>
              <p:ext uri="{D42A27DB-BD31-4B8C-83A1-F6EECF244321}">
                <p14:modId xmlns:p14="http://schemas.microsoft.com/office/powerpoint/2010/main" val="2005181636"/>
              </p:ext>
            </p:extLst>
          </p:nvPr>
        </p:nvGraphicFramePr>
        <p:xfrm>
          <a:off x="179512" y="1196752"/>
          <a:ext cx="8789861" cy="4863966"/>
        </p:xfrm>
        <a:graphic>
          <a:graphicData uri="http://schemas.openxmlformats.org/drawingml/2006/table">
            <a:tbl>
              <a:tblPr firstRow="1" bandRow="1">
                <a:tableStyleId>{93296810-A885-4BE3-A3E7-6D5BEEA58F35}</a:tableStyleId>
              </a:tblPr>
              <a:tblGrid>
                <a:gridCol w="544947"/>
                <a:gridCol w="648072"/>
                <a:gridCol w="1692188"/>
                <a:gridCol w="1944216"/>
                <a:gridCol w="2052226"/>
                <a:gridCol w="1908212"/>
              </a:tblGrid>
              <a:tr h="751151">
                <a:tc>
                  <a:txBody>
                    <a:bodyPr/>
                    <a:lstStyle/>
                    <a:p>
                      <a:pPr algn="ctr"/>
                      <a:endParaRPr lang="en-US" dirty="0"/>
                    </a:p>
                  </a:txBody>
                  <a:tcPr anchor="ctr">
                    <a:solidFill>
                      <a:srgbClr val="003366"/>
                    </a:solidFill>
                  </a:tcPr>
                </a:tc>
                <a:tc gridSpan="5">
                  <a:txBody>
                    <a:bodyPr/>
                    <a:lstStyle/>
                    <a:p>
                      <a:pPr algn="ctr"/>
                      <a:r>
                        <a:rPr lang="en-US" dirty="0" smtClean="0"/>
                        <a:t>Pillar</a:t>
                      </a:r>
                      <a:endParaRPr lang="en-US" dirty="0"/>
                    </a:p>
                  </a:txBody>
                  <a:tcPr anchor="ctr">
                    <a:solidFill>
                      <a:srgbClr val="003366"/>
                    </a:solidFill>
                  </a:tcPr>
                </a:tc>
                <a:tc hMerge="1">
                  <a:txBody>
                    <a:bodyPr/>
                    <a:lstStyle/>
                    <a:p>
                      <a:endParaRPr lang="en-US" dirty="0"/>
                    </a:p>
                  </a:txBody>
                  <a:tcPr anchor="ctr"/>
                </a:tc>
                <a:tc hMerge="1">
                  <a:txBody>
                    <a:bodyPr/>
                    <a:lstStyle/>
                    <a:p>
                      <a:endParaRPr lang="en-US" dirty="0"/>
                    </a:p>
                  </a:txBody>
                  <a:tcPr anchor="ctr"/>
                </a:tc>
                <a:tc hMerge="1">
                  <a:txBody>
                    <a:bodyPr/>
                    <a:lstStyle/>
                    <a:p>
                      <a:endParaRPr lang="en-US" dirty="0"/>
                    </a:p>
                  </a:txBody>
                  <a:tcPr anchor="ctr"/>
                </a:tc>
                <a:tc hMerge="1">
                  <a:txBody>
                    <a:bodyPr/>
                    <a:lstStyle/>
                    <a:p>
                      <a:pPr algn="ctr"/>
                      <a:endParaRPr lang="en-US" dirty="0"/>
                    </a:p>
                  </a:txBody>
                  <a:tcPr anchor="ctr"/>
                </a:tc>
              </a:tr>
              <a:tr h="717768">
                <a:tc rowSpan="4">
                  <a:txBody>
                    <a:bodyPr/>
                    <a:lstStyle/>
                    <a:p>
                      <a:pPr algn="ctr"/>
                      <a:r>
                        <a:rPr lang="en-US" dirty="0" smtClean="0">
                          <a:solidFill>
                            <a:schemeClr val="bg1"/>
                          </a:solidFill>
                        </a:rPr>
                        <a:t>Layer</a:t>
                      </a:r>
                      <a:r>
                        <a:rPr lang="en-US" baseline="0" dirty="0" smtClean="0">
                          <a:solidFill>
                            <a:schemeClr val="bg1"/>
                          </a:solidFill>
                        </a:rPr>
                        <a:t> of Abstraction</a:t>
                      </a:r>
                      <a:endParaRPr lang="en-US" dirty="0">
                        <a:solidFill>
                          <a:schemeClr val="bg1"/>
                        </a:solidFill>
                      </a:endParaRPr>
                    </a:p>
                  </a:txBody>
                  <a:tcPr vert="vert270" anchor="ctr">
                    <a:solidFill>
                      <a:srgbClr val="003366"/>
                    </a:solidFill>
                  </a:tcPr>
                </a:tc>
                <a:tc>
                  <a:txBody>
                    <a:bodyPr/>
                    <a:lstStyle/>
                    <a:p>
                      <a:r>
                        <a:rPr lang="en-US" dirty="0" smtClean="0">
                          <a:solidFill>
                            <a:schemeClr val="bg1"/>
                          </a:solidFill>
                        </a:rPr>
                        <a:t> </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Requirements</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Behavior</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Structure</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Parametrics</a:t>
                      </a:r>
                      <a:endParaRPr lang="en-US" dirty="0">
                        <a:solidFill>
                          <a:schemeClr val="bg1"/>
                        </a:solidFill>
                      </a:endParaRPr>
                    </a:p>
                  </a:txBody>
                  <a:tcPr anchor="ctr">
                    <a:solidFill>
                      <a:srgbClr val="203F7D"/>
                    </a:solidFill>
                  </a:tcPr>
                </a:tc>
              </a:tr>
              <a:tr h="1121328">
                <a:tc vMerge="1">
                  <a:txBody>
                    <a:bodyPr/>
                    <a:lstStyle/>
                    <a:p>
                      <a:pPr algn="ctr"/>
                      <a:endParaRPr lang="en-US" dirty="0">
                        <a:solidFill>
                          <a:schemeClr val="bg1"/>
                        </a:solidFill>
                      </a:endParaRPr>
                    </a:p>
                  </a:txBody>
                  <a:tcPr anchor="ctr">
                    <a:solidFill>
                      <a:schemeClr val="accent2"/>
                    </a:solidFill>
                  </a:tcPr>
                </a:tc>
                <a:tc>
                  <a:txBody>
                    <a:bodyPr/>
                    <a:lstStyle/>
                    <a:p>
                      <a:pPr algn="ctr"/>
                      <a:r>
                        <a:rPr lang="en-US" dirty="0" smtClean="0">
                          <a:solidFill>
                            <a:schemeClr val="bg1"/>
                          </a:solidFill>
                        </a:rPr>
                        <a:t>Concept</a:t>
                      </a:r>
                      <a:endParaRPr lang="en-US" dirty="0">
                        <a:solidFill>
                          <a:schemeClr val="bg1"/>
                        </a:solidFill>
                      </a:endParaRPr>
                    </a:p>
                  </a:txBody>
                  <a:tcPr vert="vert270" anchor="ctr">
                    <a:lnB w="12700" cap="flat" cmpd="sng" algn="ctr">
                      <a:solidFill>
                        <a:schemeClr val="bg1"/>
                      </a:solidFill>
                      <a:prstDash val="sysDash"/>
                      <a:round/>
                      <a:headEnd type="none" w="med" len="med"/>
                      <a:tailEnd type="none" w="med" len="med"/>
                    </a:lnB>
                    <a:solidFill>
                      <a:srgbClr val="203F7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C1</a:t>
                      </a:r>
                    </a:p>
                    <a:p>
                      <a:pPr marL="0" marR="0" indent="0" algn="ctr" defTabSz="914400" rtl="0" eaLnBrk="1" fontAlgn="auto" latinLnBrk="0" hangingPunct="1">
                        <a:lnSpc>
                          <a:spcPct val="100000"/>
                        </a:lnSpc>
                        <a:spcBef>
                          <a:spcPts val="0"/>
                        </a:spcBef>
                        <a:spcAft>
                          <a:spcPts val="0"/>
                        </a:spcAft>
                        <a:buClrTx/>
                        <a:buSzTx/>
                        <a:buFontTx/>
                        <a:buNone/>
                        <a:tabLst/>
                        <a:defRPr/>
                      </a:pPr>
                      <a:r>
                        <a:rPr lang="lt-LT" b="0" dirty="0" smtClean="0"/>
                        <a:t>Stakeholder</a:t>
                      </a:r>
                    </a:p>
                    <a:p>
                      <a:pPr marL="0" marR="0" indent="0" algn="ctr" defTabSz="914400" rtl="0" eaLnBrk="1" fontAlgn="auto" latinLnBrk="0" hangingPunct="1">
                        <a:lnSpc>
                          <a:spcPct val="100000"/>
                        </a:lnSpc>
                        <a:spcBef>
                          <a:spcPts val="0"/>
                        </a:spcBef>
                        <a:spcAft>
                          <a:spcPts val="0"/>
                        </a:spcAft>
                        <a:buClrTx/>
                        <a:buSzTx/>
                        <a:buFontTx/>
                        <a:buNone/>
                        <a:tabLst/>
                        <a:defRPr/>
                      </a:pPr>
                      <a:r>
                        <a:rPr lang="lt-LT" b="0" dirty="0" smtClean="0"/>
                        <a:t>Needs</a:t>
                      </a:r>
                      <a:endParaRPr lang="en-US" b="0" dirty="0" smtClean="0"/>
                    </a:p>
                  </a:txBody>
                  <a:tcPr>
                    <a:lnB w="12700" cap="flat" cmpd="sng" algn="ctr">
                      <a:solidFill>
                        <a:schemeClr val="bg1"/>
                      </a:solidFill>
                      <a:prstDash val="sysDash"/>
                      <a:round/>
                      <a:headEnd type="none" w="med" len="med"/>
                      <a:tailEnd type="none" w="med" len="med"/>
                    </a:lnB>
                    <a:solidFill>
                      <a:schemeClr val="bg1">
                        <a:lumMod val="85000"/>
                      </a:schemeClr>
                    </a:solidFill>
                  </a:tcPr>
                </a:tc>
                <a:tc>
                  <a:txBody>
                    <a:bodyPr/>
                    <a:lstStyle/>
                    <a:p>
                      <a:pPr algn="ctr"/>
                      <a:r>
                        <a:rPr lang="en-US" b="1" dirty="0" smtClean="0"/>
                        <a:t>C2</a:t>
                      </a:r>
                    </a:p>
                    <a:p>
                      <a:pPr algn="ctr"/>
                      <a:r>
                        <a:rPr lang="en-US" dirty="0" smtClean="0"/>
                        <a:t>Use Cases</a:t>
                      </a:r>
                      <a:endParaRPr lang="en-US" dirty="0"/>
                    </a:p>
                  </a:txBody>
                  <a:tcPr>
                    <a:lnB w="12700" cap="flat" cmpd="sng" algn="ctr">
                      <a:solidFill>
                        <a:schemeClr val="bg1"/>
                      </a:solidFill>
                      <a:prstDash val="sysDash"/>
                      <a:round/>
                      <a:headEnd type="none" w="med" len="med"/>
                      <a:tailEnd type="none" w="med" len="med"/>
                    </a:lnB>
                    <a:solidFill>
                      <a:schemeClr val="bg1">
                        <a:lumMod val="85000"/>
                      </a:schemeClr>
                    </a:solidFill>
                  </a:tcPr>
                </a:tc>
                <a:tc>
                  <a:txBody>
                    <a:bodyPr/>
                    <a:lstStyle/>
                    <a:p>
                      <a:pPr algn="ctr"/>
                      <a:r>
                        <a:rPr lang="en-US" b="1" dirty="0" smtClean="0"/>
                        <a:t>C3</a:t>
                      </a:r>
                      <a:r>
                        <a:rPr lang="en-US" dirty="0" smtClean="0"/>
                        <a:t> </a:t>
                      </a:r>
                    </a:p>
                    <a:p>
                      <a:pPr algn="ctr"/>
                      <a:r>
                        <a:rPr lang="en-US" dirty="0" smtClean="0"/>
                        <a:t>System Context</a:t>
                      </a:r>
                      <a:endParaRPr lang="en-US" dirty="0"/>
                    </a:p>
                  </a:txBody>
                  <a:tcPr>
                    <a:lnB w="12700" cap="flat" cmpd="sng" algn="ctr">
                      <a:solidFill>
                        <a:schemeClr val="bg1"/>
                      </a:solidFill>
                      <a:prstDash val="sysDash"/>
                      <a:round/>
                      <a:headEnd type="none" w="med" len="med"/>
                      <a:tailEnd type="none" w="med" len="med"/>
                    </a:lnB>
                    <a:solidFill>
                      <a:schemeClr val="bg1">
                        <a:lumMod val="85000"/>
                      </a:schemeClr>
                    </a:solidFill>
                  </a:tcPr>
                </a:tc>
                <a:tc rowSpan="2">
                  <a:txBody>
                    <a:bodyPr/>
                    <a:lstStyle/>
                    <a:p>
                      <a:pPr algn="ctr"/>
                      <a:r>
                        <a:rPr lang="en-US" b="1" dirty="0" smtClean="0"/>
                        <a:t>C4</a:t>
                      </a:r>
                      <a:r>
                        <a:rPr lang="lt-LT" b="1" dirty="0" smtClean="0"/>
                        <a:t>-P4</a:t>
                      </a:r>
                      <a:r>
                        <a:rPr lang="en-US" dirty="0" smtClean="0"/>
                        <a:t> Measurement</a:t>
                      </a:r>
                      <a:r>
                        <a:rPr lang="en-US" baseline="0" dirty="0" smtClean="0"/>
                        <a:t>s of Effectiveness</a:t>
                      </a:r>
                      <a:endParaRPr lang="en-US" dirty="0"/>
                    </a:p>
                  </a:txBody>
                  <a:tcPr anchor="ctr">
                    <a:solidFill>
                      <a:schemeClr val="bg1">
                        <a:lumMod val="85000"/>
                      </a:schemeClr>
                    </a:solidFill>
                  </a:tcPr>
                </a:tc>
              </a:tr>
              <a:tr h="1022892">
                <a:tc vMerge="1">
                  <a:txBody>
                    <a:bodyPr/>
                    <a:lstStyle/>
                    <a:p>
                      <a:pPr algn="ctr"/>
                      <a:endParaRPr lang="en-US" dirty="0">
                        <a:solidFill>
                          <a:schemeClr val="bg1"/>
                        </a:solidFill>
                      </a:endParaRPr>
                    </a:p>
                  </a:txBody>
                  <a:tcPr anchor="ctr">
                    <a:solidFill>
                      <a:schemeClr val="accent2"/>
                    </a:solidFill>
                  </a:tcPr>
                </a:tc>
                <a:tc>
                  <a:txBody>
                    <a:bodyPr/>
                    <a:lstStyle/>
                    <a:p>
                      <a:pPr algn="ctr"/>
                      <a:r>
                        <a:rPr lang="en-US" dirty="0" smtClean="0">
                          <a:solidFill>
                            <a:schemeClr val="bg1"/>
                          </a:solidFill>
                        </a:rPr>
                        <a:t>Problem</a:t>
                      </a:r>
                      <a:endParaRPr lang="en-US" dirty="0">
                        <a:solidFill>
                          <a:schemeClr val="bg1"/>
                        </a:solidFill>
                      </a:endParaRPr>
                    </a:p>
                  </a:txBody>
                  <a:tcPr vert="vert270" anchor="ctr">
                    <a:lnT w="12700" cap="flat" cmpd="sng" algn="ctr">
                      <a:solidFill>
                        <a:schemeClr val="bg1"/>
                      </a:solidFill>
                      <a:prstDash val="sysDash"/>
                      <a:round/>
                      <a:headEnd type="none" w="med" len="med"/>
                      <a:tailEnd type="none" w="med" len="med"/>
                    </a:lnT>
                    <a:solidFill>
                      <a:srgbClr val="203F7D"/>
                    </a:solidFill>
                  </a:tcPr>
                </a:tc>
                <a:tc>
                  <a:txBody>
                    <a:bodyPr/>
                    <a:lstStyle/>
                    <a:p>
                      <a:pPr algn="ctr"/>
                      <a:r>
                        <a:rPr lang="en-US" b="1" dirty="0" smtClean="0"/>
                        <a:t>P1</a:t>
                      </a:r>
                      <a:r>
                        <a:rPr lang="en-US"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t>System Requirements </a:t>
                      </a:r>
                    </a:p>
                  </a:txBody>
                  <a:tcPr>
                    <a:lnT w="12700" cap="flat" cmpd="sng" algn="ctr">
                      <a:solidFill>
                        <a:schemeClr val="bg1"/>
                      </a:solidFill>
                      <a:prstDash val="sysDash"/>
                      <a:round/>
                      <a:headEnd type="none" w="med" len="med"/>
                      <a:tailEnd type="none" w="med" len="med"/>
                    </a:lnT>
                    <a:solidFill>
                      <a:schemeClr val="bg1">
                        <a:lumMod val="85000"/>
                      </a:schemeClr>
                    </a:solidFill>
                  </a:tcPr>
                </a:tc>
                <a:tc>
                  <a:txBody>
                    <a:bodyPr/>
                    <a:lstStyle/>
                    <a:p>
                      <a:pPr algn="ctr"/>
                      <a:r>
                        <a:rPr lang="en-US" b="1" dirty="0" smtClean="0"/>
                        <a:t>P2 </a:t>
                      </a:r>
                    </a:p>
                    <a:p>
                      <a:pPr algn="ctr"/>
                      <a:r>
                        <a:rPr lang="en-US" dirty="0" smtClean="0"/>
                        <a:t>Function</a:t>
                      </a:r>
                      <a:r>
                        <a:rPr lang="en-US" baseline="0" dirty="0" smtClean="0"/>
                        <a:t>al Analysis</a:t>
                      </a:r>
                      <a:endParaRPr lang="en-US" dirty="0" smtClean="0"/>
                    </a:p>
                  </a:txBody>
                  <a:tcPr>
                    <a:lnT w="12700" cap="flat" cmpd="sng" algn="ctr">
                      <a:solidFill>
                        <a:schemeClr val="bg1"/>
                      </a:solidFill>
                      <a:prstDash val="sysDash"/>
                      <a:round/>
                      <a:headEnd type="none" w="med" len="med"/>
                      <a:tailEnd type="none" w="med" len="med"/>
                    </a:lnT>
                    <a:solidFill>
                      <a:schemeClr val="bg1">
                        <a:lumMod val="85000"/>
                      </a:schemeClr>
                    </a:solidFill>
                  </a:tcPr>
                </a:tc>
                <a:tc>
                  <a:txBody>
                    <a:bodyPr/>
                    <a:lstStyle/>
                    <a:p>
                      <a:pPr algn="ctr"/>
                      <a:r>
                        <a:rPr lang="en-US" b="1" dirty="0" smtClean="0"/>
                        <a:t>P3</a:t>
                      </a:r>
                      <a:r>
                        <a:rPr lang="en-US" dirty="0" smtClean="0"/>
                        <a:t> </a:t>
                      </a:r>
                    </a:p>
                    <a:p>
                      <a:pPr algn="ctr"/>
                      <a:r>
                        <a:rPr lang="en-US" dirty="0" smtClean="0"/>
                        <a:t>Logical</a:t>
                      </a:r>
                      <a:r>
                        <a:rPr lang="en-US" baseline="0" dirty="0" smtClean="0"/>
                        <a:t> </a:t>
                      </a:r>
                      <a:r>
                        <a:rPr lang="en-US" dirty="0" smtClean="0"/>
                        <a:t>Subsystems</a:t>
                      </a:r>
                    </a:p>
                    <a:p>
                      <a:pPr algn="ctr"/>
                      <a:r>
                        <a:rPr lang="en-US" dirty="0" smtClean="0"/>
                        <a:t>Communication</a:t>
                      </a:r>
                      <a:endParaRPr lang="en-US" dirty="0"/>
                    </a:p>
                  </a:txBody>
                  <a:tcPr>
                    <a:lnT w="12700" cap="flat" cmpd="sng" algn="ctr">
                      <a:solidFill>
                        <a:schemeClr val="bg1"/>
                      </a:solidFill>
                      <a:prstDash val="sysDash"/>
                      <a:round/>
                      <a:headEnd type="none" w="med" len="med"/>
                      <a:tailEnd type="none" w="med" len="med"/>
                    </a:lnT>
                    <a:solidFill>
                      <a:schemeClr val="bg1">
                        <a:lumMod val="85000"/>
                      </a:schemeClr>
                    </a:solidFill>
                  </a:tcPr>
                </a:tc>
                <a:tc vMerge="1">
                  <a:txBody>
                    <a:bodyPr/>
                    <a:lstStyle/>
                    <a:p>
                      <a:pPr algn="ctr"/>
                      <a:endParaRPr lang="en-US" dirty="0"/>
                    </a:p>
                  </a:txBody>
                  <a:tcPr>
                    <a:lnT w="12700" cap="flat" cmpd="sng" algn="ctr">
                      <a:solidFill>
                        <a:schemeClr val="bg1"/>
                      </a:solidFill>
                      <a:prstDash val="sysDash"/>
                      <a:round/>
                      <a:headEnd type="none" w="med" len="med"/>
                      <a:tailEnd type="none" w="med" len="med"/>
                    </a:lnT>
                    <a:solidFill>
                      <a:schemeClr val="bg1">
                        <a:lumMod val="85000"/>
                      </a:schemeClr>
                    </a:solidFill>
                  </a:tcPr>
                </a:tc>
              </a:tr>
              <a:tr h="1084999">
                <a:tc vMerge="1">
                  <a:txBody>
                    <a:bodyPr/>
                    <a:lstStyle/>
                    <a:p>
                      <a:pPr algn="ctr"/>
                      <a:endParaRPr lang="en-US" dirty="0">
                        <a:solidFill>
                          <a:schemeClr val="bg1"/>
                        </a:solidFill>
                      </a:endParaRPr>
                    </a:p>
                  </a:txBody>
                  <a:tcPr anchor="ctr">
                    <a:solidFill>
                      <a:schemeClr val="accent2"/>
                    </a:solidFill>
                  </a:tcPr>
                </a:tc>
                <a:tc>
                  <a:txBody>
                    <a:bodyPr/>
                    <a:lstStyle/>
                    <a:p>
                      <a:pPr algn="ctr"/>
                      <a:r>
                        <a:rPr lang="en-US" dirty="0" smtClean="0">
                          <a:solidFill>
                            <a:schemeClr val="bg1"/>
                          </a:solidFill>
                        </a:rPr>
                        <a:t>Solution</a:t>
                      </a:r>
                      <a:endParaRPr lang="en-US" dirty="0">
                        <a:solidFill>
                          <a:schemeClr val="bg1"/>
                        </a:solidFill>
                      </a:endParaRPr>
                    </a:p>
                  </a:txBody>
                  <a:tcPr vert="vert270" anchor="ctr">
                    <a:solidFill>
                      <a:srgbClr val="203F7D"/>
                    </a:solidFill>
                  </a:tcPr>
                </a:tc>
                <a:tc>
                  <a:txBody>
                    <a:bodyPr/>
                    <a:lstStyle/>
                    <a:p>
                      <a:pPr algn="ctr"/>
                      <a:r>
                        <a:rPr lang="en-US" b="1" dirty="0" smtClean="0"/>
                        <a:t>S1</a:t>
                      </a:r>
                      <a:r>
                        <a:rPr lang="en-US" dirty="0" smtClean="0"/>
                        <a:t> Component Requirements</a:t>
                      </a:r>
                      <a:endParaRPr lang="en-US" dirty="0"/>
                    </a:p>
                  </a:txBody>
                  <a:tcPr/>
                </a:tc>
                <a:tc>
                  <a:txBody>
                    <a:bodyPr/>
                    <a:lstStyle/>
                    <a:p>
                      <a:pPr algn="ctr"/>
                      <a:r>
                        <a:rPr lang="en-US" b="1" dirty="0" smtClean="0"/>
                        <a:t>S2</a:t>
                      </a:r>
                      <a:r>
                        <a:rPr lang="en-US" dirty="0" smtClean="0"/>
                        <a:t> </a:t>
                      </a:r>
                    </a:p>
                    <a:p>
                      <a:pPr algn="ctr"/>
                      <a:r>
                        <a:rPr lang="en-US" dirty="0" smtClean="0"/>
                        <a:t>Component</a:t>
                      </a:r>
                      <a:r>
                        <a:rPr lang="en-US" baseline="0" dirty="0" smtClean="0"/>
                        <a:t> Behavior</a:t>
                      </a:r>
                      <a:endParaRPr lang="en-US" dirty="0"/>
                    </a:p>
                  </a:txBody>
                  <a:tcPr/>
                </a:tc>
                <a:tc>
                  <a:txBody>
                    <a:bodyPr/>
                    <a:lstStyle/>
                    <a:p>
                      <a:pPr algn="ctr"/>
                      <a:r>
                        <a:rPr lang="en-US" b="1" dirty="0" smtClean="0"/>
                        <a:t>S3 </a:t>
                      </a:r>
                    </a:p>
                    <a:p>
                      <a:pPr algn="ctr"/>
                      <a:r>
                        <a:rPr lang="en-US" dirty="0" smtClean="0"/>
                        <a:t>Component</a:t>
                      </a:r>
                    </a:p>
                    <a:p>
                      <a:pPr algn="ctr"/>
                      <a:r>
                        <a:rPr lang="en-US" dirty="0" smtClean="0"/>
                        <a:t>Structure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S4 </a:t>
                      </a:r>
                    </a:p>
                    <a:p>
                      <a:pPr marL="0" marR="0" indent="0" algn="ctr" defTabSz="914400" rtl="0" eaLnBrk="1" fontAlgn="auto" latinLnBrk="0" hangingPunct="1">
                        <a:lnSpc>
                          <a:spcPct val="100000"/>
                        </a:lnSpc>
                        <a:spcBef>
                          <a:spcPts val="0"/>
                        </a:spcBef>
                        <a:spcAft>
                          <a:spcPts val="0"/>
                        </a:spcAft>
                        <a:buClrTx/>
                        <a:buSzTx/>
                        <a:buFontTx/>
                        <a:buNone/>
                        <a:tabLst/>
                        <a:defRPr/>
                      </a:pPr>
                      <a:r>
                        <a:rPr lang="lt-LT" dirty="0" smtClean="0"/>
                        <a:t>Component Parameters</a:t>
                      </a:r>
                      <a:endParaRPr lang="en-US" dirty="0" smtClean="0"/>
                    </a:p>
                  </a:txBody>
                  <a:tcPr/>
                </a:tc>
              </a:tr>
            </a:tbl>
          </a:graphicData>
        </a:graphic>
      </p:graphicFrame>
      <p:sp>
        <p:nvSpPr>
          <p:cNvPr id="29" name="Rectangle 6"/>
          <p:cNvSpPr>
            <a:spLocks noChangeArrowheads="1"/>
          </p:cNvSpPr>
          <p:nvPr/>
        </p:nvSpPr>
        <p:spPr bwMode="auto">
          <a:xfrm>
            <a:off x="3064719" y="2666632"/>
            <a:ext cx="1944216" cy="1106806"/>
          </a:xfrm>
          <a:prstGeom prst="rect">
            <a:avLst/>
          </a:prstGeom>
          <a:solidFill>
            <a:srgbClr val="FFFF00">
              <a:alpha val="50195"/>
            </a:srgbClr>
          </a:solidFill>
          <a:ln w="9525">
            <a:noFill/>
            <a:round/>
            <a:headEnd/>
            <a:tailEnd/>
          </a:ln>
        </p:spPr>
        <p:txBody>
          <a:bodyP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eaLnBrk="1" hangingPunct="1">
              <a:spcBef>
                <a:spcPct val="0"/>
              </a:spcBef>
            </a:pPr>
            <a:endParaRPr lang="lt-LT" altLang="en-US" sz="1800" b="0">
              <a:solidFill>
                <a:srgbClr val="000000"/>
              </a:solidFill>
              <a:latin typeface="Arial" panose="020B0604020202020204" pitchFamily="34" charset="0"/>
            </a:endParaRPr>
          </a:p>
        </p:txBody>
      </p:sp>
      <p:sp>
        <p:nvSpPr>
          <p:cNvPr id="30" name="Rectangle 6"/>
          <p:cNvSpPr>
            <a:spLocks noChangeArrowheads="1"/>
          </p:cNvSpPr>
          <p:nvPr/>
        </p:nvSpPr>
        <p:spPr bwMode="auto">
          <a:xfrm>
            <a:off x="5018031" y="2673488"/>
            <a:ext cx="2007128" cy="1106806"/>
          </a:xfrm>
          <a:prstGeom prst="rect">
            <a:avLst/>
          </a:prstGeom>
          <a:solidFill>
            <a:srgbClr val="FFFF00">
              <a:alpha val="50195"/>
            </a:srgbClr>
          </a:solidFill>
          <a:ln w="9525">
            <a:noFill/>
            <a:round/>
            <a:headEnd/>
            <a:tailEnd/>
          </a:ln>
        </p:spPr>
        <p:txBody>
          <a:bodyP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eaLnBrk="1" hangingPunct="1">
              <a:spcBef>
                <a:spcPct val="0"/>
              </a:spcBef>
            </a:pPr>
            <a:endParaRPr lang="lt-LT" altLang="en-US" sz="1800" b="0">
              <a:solidFill>
                <a:srgbClr val="000000"/>
              </a:solidFill>
              <a:latin typeface="Arial" panose="020B0604020202020204" pitchFamily="34" charset="0"/>
            </a:endParaRPr>
          </a:p>
        </p:txBody>
      </p:sp>
      <p:sp>
        <p:nvSpPr>
          <p:cNvPr id="31" name="Right Arrow 30"/>
          <p:cNvSpPr>
            <a:spLocks noChangeArrowheads="1"/>
          </p:cNvSpPr>
          <p:nvPr/>
        </p:nvSpPr>
        <p:spPr bwMode="auto">
          <a:xfrm>
            <a:off x="4813425" y="2922586"/>
            <a:ext cx="477837" cy="485775"/>
          </a:xfrm>
          <a:prstGeom prst="rightArrow">
            <a:avLst>
              <a:gd name="adj1" fmla="val 50000"/>
              <a:gd name="adj2" fmla="val 50000"/>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23238D"/>
              </a:solidFill>
              <a:cs typeface="Times New Roman" pitchFamily="18" charset="0"/>
            </a:endParaRPr>
          </a:p>
        </p:txBody>
      </p:sp>
      <p:sp>
        <p:nvSpPr>
          <p:cNvPr id="32" name="Rectangle 6"/>
          <p:cNvSpPr>
            <a:spLocks noChangeArrowheads="1"/>
          </p:cNvSpPr>
          <p:nvPr/>
        </p:nvSpPr>
        <p:spPr bwMode="auto">
          <a:xfrm>
            <a:off x="7034255" y="2673488"/>
            <a:ext cx="1914608" cy="2267680"/>
          </a:xfrm>
          <a:prstGeom prst="rect">
            <a:avLst/>
          </a:prstGeom>
          <a:solidFill>
            <a:srgbClr val="FFFF00">
              <a:alpha val="50195"/>
            </a:srgbClr>
          </a:solidFill>
          <a:ln w="9525">
            <a:noFill/>
            <a:round/>
            <a:headEnd/>
            <a:tailEnd/>
          </a:ln>
        </p:spPr>
        <p:txBody>
          <a:bodyPr/>
          <a:lstStyle/>
          <a:p>
            <a:pPr>
              <a:spcBef>
                <a:spcPct val="0"/>
              </a:spcBef>
            </a:pPr>
            <a:endParaRPr lang="lt-LT" altLang="en-US" sz="1800">
              <a:solidFill>
                <a:srgbClr val="000000"/>
              </a:solidFill>
              <a:latin typeface="Arial" panose="020B0604020202020204" pitchFamily="34" charset="0"/>
            </a:endParaRPr>
          </a:p>
        </p:txBody>
      </p:sp>
      <p:sp>
        <p:nvSpPr>
          <p:cNvPr id="33" name="Right Arrow 32"/>
          <p:cNvSpPr>
            <a:spLocks noChangeArrowheads="1"/>
          </p:cNvSpPr>
          <p:nvPr/>
        </p:nvSpPr>
        <p:spPr bwMode="auto">
          <a:xfrm>
            <a:off x="6880350" y="2952749"/>
            <a:ext cx="479425" cy="485775"/>
          </a:xfrm>
          <a:prstGeom prst="rightArrow">
            <a:avLst>
              <a:gd name="adj1" fmla="val 50000"/>
              <a:gd name="adj2" fmla="val 50000"/>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23238D"/>
              </a:solidFill>
              <a:cs typeface="Times New Roman" pitchFamily="18" charset="0"/>
            </a:endParaRPr>
          </a:p>
        </p:txBody>
      </p:sp>
      <p:sp>
        <p:nvSpPr>
          <p:cNvPr id="34" name="Rectangle 6"/>
          <p:cNvSpPr>
            <a:spLocks noChangeArrowheads="1"/>
          </p:cNvSpPr>
          <p:nvPr/>
        </p:nvSpPr>
        <p:spPr bwMode="auto">
          <a:xfrm>
            <a:off x="1365677" y="2666632"/>
            <a:ext cx="1699042" cy="1106806"/>
          </a:xfrm>
          <a:prstGeom prst="rect">
            <a:avLst/>
          </a:prstGeom>
          <a:solidFill>
            <a:srgbClr val="FFFF00">
              <a:alpha val="50195"/>
            </a:srgbClr>
          </a:solidFill>
          <a:ln w="9525">
            <a:noFill/>
            <a:round/>
            <a:headEnd/>
            <a:tailEnd/>
          </a:ln>
        </p:spPr>
        <p:txBody>
          <a:bodyP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eaLnBrk="1" hangingPunct="1">
              <a:spcBef>
                <a:spcPct val="0"/>
              </a:spcBef>
            </a:pPr>
            <a:endParaRPr lang="lt-LT" altLang="en-US" sz="1800" b="0">
              <a:solidFill>
                <a:srgbClr val="000000"/>
              </a:solidFill>
              <a:latin typeface="Arial" panose="020B0604020202020204" pitchFamily="34" charset="0"/>
            </a:endParaRPr>
          </a:p>
        </p:txBody>
      </p:sp>
      <p:sp>
        <p:nvSpPr>
          <p:cNvPr id="35" name="Right Arrow 34"/>
          <p:cNvSpPr>
            <a:spLocks noChangeArrowheads="1"/>
          </p:cNvSpPr>
          <p:nvPr/>
        </p:nvSpPr>
        <p:spPr bwMode="auto">
          <a:xfrm>
            <a:off x="2879850" y="2922586"/>
            <a:ext cx="477837" cy="485775"/>
          </a:xfrm>
          <a:prstGeom prst="rightArrow">
            <a:avLst>
              <a:gd name="adj1" fmla="val 50000"/>
              <a:gd name="adj2" fmla="val 50000"/>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23238D"/>
              </a:solidFill>
              <a:cs typeface="Times New Roman" pitchFamily="18" charset="0"/>
            </a:endParaRPr>
          </a:p>
        </p:txBody>
      </p:sp>
      <p:sp>
        <p:nvSpPr>
          <p:cNvPr id="36" name="Rectangle 6"/>
          <p:cNvSpPr>
            <a:spLocks noChangeArrowheads="1"/>
          </p:cNvSpPr>
          <p:nvPr/>
        </p:nvSpPr>
        <p:spPr bwMode="auto">
          <a:xfrm>
            <a:off x="1360789" y="3780294"/>
            <a:ext cx="1703929" cy="1160874"/>
          </a:xfrm>
          <a:prstGeom prst="rect">
            <a:avLst/>
          </a:prstGeom>
          <a:solidFill>
            <a:srgbClr val="FFFF00">
              <a:alpha val="50195"/>
            </a:srgbClr>
          </a:solidFill>
          <a:ln w="9525">
            <a:noFill/>
            <a:round/>
            <a:headEnd/>
            <a:tailEnd/>
          </a:ln>
        </p:spPr>
        <p:txBody>
          <a:bodyPr/>
          <a:lstStyle/>
          <a:p>
            <a:pPr>
              <a:spcBef>
                <a:spcPct val="0"/>
              </a:spcBef>
            </a:pPr>
            <a:endParaRPr lang="lt-LT" altLang="en-US" sz="1800">
              <a:solidFill>
                <a:srgbClr val="000000"/>
              </a:solidFill>
              <a:latin typeface="Arial" panose="020B0604020202020204" pitchFamily="34" charset="0"/>
            </a:endParaRPr>
          </a:p>
        </p:txBody>
      </p:sp>
      <p:sp>
        <p:nvSpPr>
          <p:cNvPr id="37" name="Right Arrow 36"/>
          <p:cNvSpPr>
            <a:spLocks noChangeArrowheads="1"/>
          </p:cNvSpPr>
          <p:nvPr/>
        </p:nvSpPr>
        <p:spPr bwMode="auto">
          <a:xfrm rot="5400000">
            <a:off x="1959688" y="3523373"/>
            <a:ext cx="479425" cy="485775"/>
          </a:xfrm>
          <a:prstGeom prst="rightArrow">
            <a:avLst>
              <a:gd name="adj1" fmla="val 50000"/>
              <a:gd name="adj2" fmla="val 50000"/>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23238D"/>
              </a:solidFill>
              <a:cs typeface="Times New Roman" pitchFamily="18" charset="0"/>
            </a:endParaRPr>
          </a:p>
        </p:txBody>
      </p:sp>
      <p:sp>
        <p:nvSpPr>
          <p:cNvPr id="38" name="Rectangle 6"/>
          <p:cNvSpPr>
            <a:spLocks noChangeArrowheads="1"/>
          </p:cNvSpPr>
          <p:nvPr/>
        </p:nvSpPr>
        <p:spPr bwMode="auto">
          <a:xfrm>
            <a:off x="3058114" y="3773438"/>
            <a:ext cx="1955030" cy="1167730"/>
          </a:xfrm>
          <a:prstGeom prst="rect">
            <a:avLst/>
          </a:prstGeom>
          <a:solidFill>
            <a:srgbClr val="FFFF00">
              <a:alpha val="50195"/>
            </a:srgbClr>
          </a:solidFill>
          <a:ln w="9525">
            <a:noFill/>
            <a:round/>
            <a:headEnd/>
            <a:tailEnd/>
          </a:ln>
        </p:spPr>
        <p:txBody>
          <a:bodyPr/>
          <a:lstStyle/>
          <a:p>
            <a:pPr>
              <a:spcBef>
                <a:spcPct val="0"/>
              </a:spcBef>
            </a:pPr>
            <a:endParaRPr lang="lt-LT" altLang="en-US" sz="1800">
              <a:solidFill>
                <a:srgbClr val="000000"/>
              </a:solidFill>
              <a:latin typeface="Arial" panose="020B0604020202020204" pitchFamily="34" charset="0"/>
            </a:endParaRPr>
          </a:p>
        </p:txBody>
      </p:sp>
      <p:sp>
        <p:nvSpPr>
          <p:cNvPr id="39" name="Right Arrow 38"/>
          <p:cNvSpPr>
            <a:spLocks noChangeArrowheads="1"/>
          </p:cNvSpPr>
          <p:nvPr/>
        </p:nvSpPr>
        <p:spPr bwMode="auto">
          <a:xfrm>
            <a:off x="2873375" y="4085183"/>
            <a:ext cx="479425" cy="485775"/>
          </a:xfrm>
          <a:prstGeom prst="rightArrow">
            <a:avLst>
              <a:gd name="adj1" fmla="val 50000"/>
              <a:gd name="adj2" fmla="val 50000"/>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23238D"/>
              </a:solidFill>
              <a:cs typeface="Times New Roman" pitchFamily="18" charset="0"/>
            </a:endParaRPr>
          </a:p>
        </p:txBody>
      </p:sp>
      <p:sp>
        <p:nvSpPr>
          <p:cNvPr id="60418" name="Rectangle 2"/>
          <p:cNvSpPr>
            <a:spLocks noGrp="1" noChangeArrowheads="1"/>
          </p:cNvSpPr>
          <p:nvPr>
            <p:ph type="title"/>
          </p:nvPr>
        </p:nvSpPr>
        <p:spPr>
          <a:xfrm>
            <a:off x="174625" y="71438"/>
            <a:ext cx="7897813" cy="857250"/>
          </a:xfrm>
        </p:spPr>
        <p:txBody>
          <a:bodyPr/>
          <a:lstStyle/>
          <a:p>
            <a:r>
              <a:rPr lang="en-US" dirty="0" smtClean="0">
                <a:ea typeface="ＭＳ Ｐゴシック" pitchFamily="34" charset="-128"/>
              </a:rPr>
              <a:t>Logical Subsystems Communication</a:t>
            </a:r>
            <a:endParaRPr lang="th-TH" altLang="en-US" dirty="0" smtClean="0">
              <a:ea typeface="ＭＳ Ｐゴシック" panose="020B0600070205080204" pitchFamily="34" charset="-128"/>
            </a:endParaRPr>
          </a:p>
        </p:txBody>
      </p:sp>
      <p:sp>
        <p:nvSpPr>
          <p:cNvPr id="60419" name="Slide Number Placeholder 4"/>
          <p:cNvSpPr>
            <a:spLocks noGrp="1"/>
          </p:cNvSpPr>
          <p:nvPr>
            <p:ph type="sldNum" sz="quarter" idx="4294967295"/>
          </p:nvPr>
        </p:nvSpPr>
        <p:spPr bwMode="auto">
          <a:xfrm>
            <a:off x="3714750" y="6429375"/>
            <a:ext cx="1571625" cy="357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spcBef>
                <a:spcPct val="0"/>
              </a:spcBef>
            </a:pPr>
            <a:fld id="{5FDD75FA-BF46-4D66-A76B-149747E3651C}" type="slidenum">
              <a:rPr lang="lt-LT" altLang="en-US" sz="1600" b="0" smtClean="0">
                <a:solidFill>
                  <a:srgbClr val="FFFFFF"/>
                </a:solidFill>
                <a:latin typeface="Arial" panose="020B0604020202020204" pitchFamily="34" charset="0"/>
              </a:rPr>
              <a:pPr>
                <a:spcBef>
                  <a:spcPct val="0"/>
                </a:spcBef>
              </a:pPr>
              <a:t>32</a:t>
            </a:fld>
            <a:endParaRPr lang="lt-LT" altLang="en-US" sz="1600" b="0" smtClean="0">
              <a:solidFill>
                <a:srgbClr val="FFFFFF"/>
              </a:solidFill>
              <a:latin typeface="Arial" panose="020B0604020202020204" pitchFamily="34" charset="0"/>
            </a:endParaRPr>
          </a:p>
        </p:txBody>
      </p:sp>
      <p:sp>
        <p:nvSpPr>
          <p:cNvPr id="60420"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lgn="ctr">
              <a:spcBef>
                <a:spcPct val="0"/>
              </a:spcBef>
            </a:pPr>
            <a:fld id="{EEB047A4-B4FA-49AC-8DA6-AF0E6AB8C069}" type="slidenum">
              <a:rPr lang="de-CH" altLang="en-US" sz="2000" b="0">
                <a:solidFill>
                  <a:srgbClr val="002060"/>
                </a:solidFill>
                <a:latin typeface="Arial" panose="020B0604020202020204" pitchFamily="34" charset="0"/>
                <a:cs typeface="Times New Roman" pitchFamily="18" charset="0"/>
              </a:rPr>
              <a:pPr algn="ctr">
                <a:spcBef>
                  <a:spcPct val="0"/>
                </a:spcBef>
              </a:pPr>
              <a:t>32</a:t>
            </a:fld>
            <a:endParaRPr lang="de-CH" altLang="en-US" sz="2000" b="0">
              <a:solidFill>
                <a:srgbClr val="002060"/>
              </a:solidFill>
              <a:latin typeface="Arial" panose="020B0604020202020204" pitchFamily="34" charset="0"/>
              <a:cs typeface="Times New Roman" pitchFamily="18" charset="0"/>
            </a:endParaRPr>
          </a:p>
        </p:txBody>
      </p:sp>
      <p:sp>
        <p:nvSpPr>
          <p:cNvPr id="25" name="Rectangle 6"/>
          <p:cNvSpPr>
            <a:spLocks noChangeArrowheads="1"/>
          </p:cNvSpPr>
          <p:nvPr/>
        </p:nvSpPr>
        <p:spPr bwMode="auto">
          <a:xfrm>
            <a:off x="5021978" y="3771329"/>
            <a:ext cx="2007128" cy="1167730"/>
          </a:xfrm>
          <a:prstGeom prst="rect">
            <a:avLst/>
          </a:prstGeom>
          <a:solidFill>
            <a:srgbClr val="00B0F0">
              <a:alpha val="50195"/>
            </a:srgbClr>
          </a:solidFill>
          <a:ln w="9525">
            <a:noFill/>
            <a:round/>
            <a:headEnd/>
            <a:tailEnd/>
          </a:ln>
        </p:spPr>
        <p:txBody>
          <a:bodyP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eaLnBrk="1" hangingPunct="1">
              <a:spcBef>
                <a:spcPct val="0"/>
              </a:spcBef>
            </a:pPr>
            <a:endParaRPr lang="lt-LT" altLang="en-US" sz="1800" b="0">
              <a:solidFill>
                <a:srgbClr val="000000"/>
              </a:solidFill>
              <a:latin typeface="Arial" panose="020B0604020202020204" pitchFamily="34" charset="0"/>
            </a:endParaRPr>
          </a:p>
        </p:txBody>
      </p:sp>
      <p:sp>
        <p:nvSpPr>
          <p:cNvPr id="26" name="Right Arrow 25"/>
          <p:cNvSpPr>
            <a:spLocks noChangeArrowheads="1"/>
          </p:cNvSpPr>
          <p:nvPr/>
        </p:nvSpPr>
        <p:spPr bwMode="auto">
          <a:xfrm>
            <a:off x="4808538" y="4006849"/>
            <a:ext cx="477837" cy="485775"/>
          </a:xfrm>
          <a:prstGeom prst="rightArrow">
            <a:avLst>
              <a:gd name="adj1" fmla="val 50000"/>
              <a:gd name="adj2" fmla="val 50000"/>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23238D"/>
              </a:solidFill>
              <a:cs typeface="Times New Roman" pitchFamily="18" charset="0"/>
            </a:endParaRPr>
          </a:p>
        </p:txBody>
      </p:sp>
      <p:sp>
        <p:nvSpPr>
          <p:cNvPr id="19" name="Rectangle 6"/>
          <p:cNvSpPr>
            <a:spLocks noChangeArrowheads="1"/>
          </p:cNvSpPr>
          <p:nvPr/>
        </p:nvSpPr>
        <p:spPr bwMode="auto">
          <a:xfrm>
            <a:off x="3352800" y="6642100"/>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0"/>
              </a:spcBef>
            </a:pPr>
            <a:r>
              <a:rPr lang="en-US" sz="800" dirty="0" smtClean="0">
                <a:solidFill>
                  <a:srgbClr val="969696"/>
                </a:solidFill>
                <a:ea typeface="ＭＳ Ｐゴシック" pitchFamily="34" charset="-128"/>
                <a:cs typeface="Times New Roman" pitchFamily="18" charset="0"/>
              </a:rPr>
              <a:t>© 2016 No Magic, Inc. Exclusively for No Magic Use</a:t>
            </a:r>
          </a:p>
        </p:txBody>
      </p:sp>
      <p:sp>
        <p:nvSpPr>
          <p:cNvPr id="20" name="Right Arrow 19"/>
          <p:cNvSpPr>
            <a:spLocks noChangeArrowheads="1"/>
          </p:cNvSpPr>
          <p:nvPr/>
        </p:nvSpPr>
        <p:spPr bwMode="auto">
          <a:xfrm rot="5400000">
            <a:off x="3767763" y="3514859"/>
            <a:ext cx="479425" cy="485775"/>
          </a:xfrm>
          <a:prstGeom prst="rightArrow">
            <a:avLst>
              <a:gd name="adj1" fmla="val 50000"/>
              <a:gd name="adj2" fmla="val 50000"/>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23238D"/>
              </a:solidFill>
              <a:cs typeface="Times New Roman" pitchFamily="18" charset="0"/>
            </a:endParaRPr>
          </a:p>
        </p:txBody>
      </p:sp>
    </p:spTree>
    <p:extLst>
      <p:ext uri="{BB962C8B-B14F-4D97-AF65-F5344CB8AC3E}">
        <p14:creationId xmlns:p14="http://schemas.microsoft.com/office/powerpoint/2010/main" val="314406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74625" y="71438"/>
            <a:ext cx="7897813" cy="857250"/>
          </a:xfrm>
        </p:spPr>
        <p:txBody>
          <a:bodyPr/>
          <a:lstStyle/>
          <a:p>
            <a:r>
              <a:rPr lang="en-US" dirty="0">
                <a:ea typeface="ＭＳ Ｐゴシック" pitchFamily="34" charset="-128"/>
              </a:rPr>
              <a:t>Logical Subsystems Communication</a:t>
            </a:r>
            <a:endParaRPr lang="en-US" dirty="0" smtClean="0">
              <a:ea typeface="ＭＳ Ｐゴシック" pitchFamily="34" charset="-128"/>
            </a:endParaRPr>
          </a:p>
        </p:txBody>
      </p:sp>
      <p:sp>
        <p:nvSpPr>
          <p:cNvPr id="16387" name="Rectangle 4"/>
          <p:cNvSpPr>
            <a:spLocks noGrp="1" noChangeArrowheads="1"/>
          </p:cNvSpPr>
          <p:nvPr>
            <p:ph idx="1"/>
          </p:nvPr>
        </p:nvSpPr>
        <p:spPr>
          <a:xfrm>
            <a:off x="174625" y="1285875"/>
            <a:ext cx="8715375" cy="5203825"/>
          </a:xfrm>
        </p:spPr>
        <p:txBody>
          <a:bodyPr/>
          <a:lstStyle/>
          <a:p>
            <a:pPr marL="342900" indent="-342900">
              <a:lnSpc>
                <a:spcPct val="120000"/>
              </a:lnSpc>
              <a:spcAft>
                <a:spcPts val="600"/>
              </a:spcAft>
              <a:buClr>
                <a:schemeClr val="bg2">
                  <a:lumMod val="50000"/>
                </a:schemeClr>
              </a:buClr>
              <a:buFont typeface="Arial" pitchFamily="34" charset="0"/>
              <a:buChar char="•"/>
              <a:defRPr/>
            </a:pPr>
            <a:r>
              <a:rPr lang="lt-LT" b="0" dirty="0" smtClean="0"/>
              <a:t>Identified </a:t>
            </a:r>
            <a:r>
              <a:rPr lang="en-GB" b="0" dirty="0" smtClean="0"/>
              <a:t>logical </a:t>
            </a:r>
            <a:r>
              <a:rPr lang="en-GB" b="0" dirty="0"/>
              <a:t>subsystems, based on the control and resource flows captured in the functional analysis model, are connected with one </a:t>
            </a:r>
            <a:r>
              <a:rPr lang="en-GB" b="0" dirty="0" smtClean="0"/>
              <a:t>another</a:t>
            </a:r>
            <a:r>
              <a:rPr lang="lt-LT" b="0" dirty="0" smtClean="0"/>
              <a:t> in terms of logical interfaces</a:t>
            </a:r>
            <a:r>
              <a:rPr lang="en-GB" b="0" dirty="0" smtClean="0"/>
              <a:t> </a:t>
            </a:r>
            <a:endParaRPr lang="lt-LT" b="0" dirty="0" smtClean="0"/>
          </a:p>
          <a:p>
            <a:pPr marL="342900" indent="-342900">
              <a:lnSpc>
                <a:spcPct val="120000"/>
              </a:lnSpc>
              <a:spcAft>
                <a:spcPts val="600"/>
              </a:spcAft>
              <a:buClr>
                <a:schemeClr val="bg2">
                  <a:lumMod val="50000"/>
                </a:schemeClr>
              </a:buClr>
              <a:buFont typeface="Arial" pitchFamily="34" charset="0"/>
              <a:buChar char="•"/>
              <a:defRPr/>
            </a:pPr>
            <a:r>
              <a:rPr lang="lt-LT" b="0" dirty="0" smtClean="0"/>
              <a:t>Logical </a:t>
            </a:r>
            <a:r>
              <a:rPr lang="en-GB" b="0" dirty="0" smtClean="0"/>
              <a:t>interfaces </a:t>
            </a:r>
            <a:r>
              <a:rPr lang="en-GB" b="0" dirty="0"/>
              <a:t>are identified and </a:t>
            </a:r>
            <a:r>
              <a:rPr lang="en-GB" b="0" dirty="0" smtClean="0"/>
              <a:t>defined</a:t>
            </a:r>
            <a:endParaRPr lang="lt-LT" b="0" dirty="0" smtClean="0"/>
          </a:p>
          <a:p>
            <a:pPr marL="342900" indent="-342900">
              <a:lnSpc>
                <a:spcPct val="120000"/>
              </a:lnSpc>
              <a:spcAft>
                <a:spcPts val="600"/>
              </a:spcAft>
              <a:buClr>
                <a:schemeClr val="bg2">
                  <a:lumMod val="50000"/>
                </a:schemeClr>
              </a:buClr>
              <a:buFont typeface="Arial" pitchFamily="34" charset="0"/>
              <a:buChar char="•"/>
              <a:defRPr/>
            </a:pPr>
            <a:r>
              <a:rPr lang="lt-LT" b="0" dirty="0" smtClean="0"/>
              <a:t>I</a:t>
            </a:r>
            <a:r>
              <a:rPr lang="en-GB" b="0" dirty="0" err="1" smtClean="0"/>
              <a:t>nterface</a:t>
            </a:r>
            <a:r>
              <a:rPr lang="en-GB" b="0" dirty="0" smtClean="0"/>
              <a:t> </a:t>
            </a:r>
            <a:r>
              <a:rPr lang="en-GB" b="0" dirty="0"/>
              <a:t>control documents (</a:t>
            </a:r>
            <a:r>
              <a:rPr lang="en-GB" b="0" dirty="0">
                <a:solidFill>
                  <a:srgbClr val="00B0F0"/>
                </a:solidFill>
              </a:rPr>
              <a:t>ICD</a:t>
            </a:r>
            <a:r>
              <a:rPr lang="en-GB" b="0" dirty="0"/>
              <a:t>) can be </a:t>
            </a:r>
            <a:r>
              <a:rPr lang="en-GB" b="0" dirty="0" smtClean="0"/>
              <a:t>generated </a:t>
            </a:r>
            <a:endParaRPr lang="lt-LT" b="0" dirty="0">
              <a:solidFill>
                <a:schemeClr val="bg2">
                  <a:lumMod val="60000"/>
                  <a:lumOff val="40000"/>
                </a:schemeClr>
              </a:solidFill>
            </a:endParaRPr>
          </a:p>
        </p:txBody>
      </p:sp>
      <p:sp>
        <p:nvSpPr>
          <p:cNvPr id="128004" name="Slide Number Placeholder 4"/>
          <p:cNvSpPr>
            <a:spLocks noGrp="1"/>
          </p:cNvSpPr>
          <p:nvPr>
            <p:ph type="sldNum" sz="quarter" idx="4294967295"/>
          </p:nvPr>
        </p:nvSpPr>
        <p:spPr bwMode="auto">
          <a:xfrm>
            <a:off x="3714750" y="6429375"/>
            <a:ext cx="1571625" cy="357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4AEC512-1F13-4CFF-8942-CBA0CCA73E0E}" type="slidenum">
              <a:rPr lang="lt-LT" smtClean="0">
                <a:solidFill>
                  <a:srgbClr val="FFFFFF"/>
                </a:solidFill>
              </a:rPr>
              <a:pPr eaLnBrk="1" hangingPunct="1"/>
              <a:t>33</a:t>
            </a:fld>
            <a:endParaRPr lang="lt-LT" smtClean="0">
              <a:solidFill>
                <a:srgbClr val="FFFFFF"/>
              </a:solidFill>
            </a:endParaRPr>
          </a:p>
        </p:txBody>
      </p:sp>
      <p:sp>
        <p:nvSpPr>
          <p:cNvPr id="128005" name="Picture 5" descr="C:\Documents and Settings\saulius\My Documents\My Pictures\uml.bmp"/>
          <p:cNvSpPr>
            <a:spLocks noChangeAspect="1" noChangeArrowheads="1"/>
          </p:cNvSpPr>
          <p:nvPr/>
        </p:nvSpPr>
        <p:spPr bwMode="auto">
          <a:xfrm>
            <a:off x="4495800" y="3335338"/>
            <a:ext cx="4191000"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lt-LT" sz="1800" smtClean="0">
              <a:solidFill>
                <a:srgbClr val="000000"/>
              </a:solidFill>
              <a:ea typeface="ＭＳ Ｐゴシック" pitchFamily="34" charset="-128"/>
              <a:cs typeface="Times New Roman" pitchFamily="18" charset="0"/>
            </a:endParaRPr>
          </a:p>
        </p:txBody>
      </p:sp>
      <p:sp>
        <p:nvSpPr>
          <p:cNvPr id="128006"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0"/>
              </a:spcBef>
            </a:pPr>
            <a:fld id="{E80ED64F-9664-4A14-B7DA-32AD1356113F}" type="slidenum">
              <a:rPr lang="de-CH" sz="2000" smtClean="0">
                <a:solidFill>
                  <a:srgbClr val="002060"/>
                </a:solidFill>
                <a:cs typeface="Times New Roman" pitchFamily="18" charset="0"/>
              </a:rPr>
              <a:pPr algn="ctr" eaLnBrk="1" hangingPunct="1">
                <a:spcBef>
                  <a:spcPct val="0"/>
                </a:spcBef>
              </a:pPr>
              <a:t>33</a:t>
            </a:fld>
            <a:endParaRPr lang="de-CH" sz="2000" smtClean="0">
              <a:solidFill>
                <a:srgbClr val="002060"/>
              </a:solidFill>
              <a:cs typeface="Times New Roman" pitchFamily="18" charset="0"/>
            </a:endParaRPr>
          </a:p>
        </p:txBody>
      </p:sp>
      <p:sp>
        <p:nvSpPr>
          <p:cNvPr id="7" name="Rectangle 6"/>
          <p:cNvSpPr>
            <a:spLocks noChangeArrowheads="1"/>
          </p:cNvSpPr>
          <p:nvPr/>
        </p:nvSpPr>
        <p:spPr bwMode="auto">
          <a:xfrm>
            <a:off x="3352800" y="6642100"/>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0"/>
              </a:spcBef>
            </a:pPr>
            <a:r>
              <a:rPr lang="en-US" sz="800" dirty="0" smtClean="0">
                <a:solidFill>
                  <a:srgbClr val="969696"/>
                </a:solidFill>
                <a:ea typeface="ＭＳ Ｐゴシック" pitchFamily="34" charset="-128"/>
                <a:cs typeface="Times New Roman" pitchFamily="18" charset="0"/>
              </a:rPr>
              <a:t>© 2016 No Magic, Inc. Exclusively for No Magic Use</a:t>
            </a:r>
          </a:p>
        </p:txBody>
      </p:sp>
    </p:spTree>
    <p:extLst>
      <p:ext uri="{BB962C8B-B14F-4D97-AF65-F5344CB8AC3E}">
        <p14:creationId xmlns:p14="http://schemas.microsoft.com/office/powerpoint/2010/main" val="20060460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r>
              <a:rPr lang="lt-LT" smtClean="0"/>
              <a:t>&lt;#&gt;</a:t>
            </a:r>
            <a:endParaRPr lang="lt-LT" dirty="0"/>
          </a:p>
        </p:txBody>
      </p:sp>
      <p:pic>
        <p:nvPicPr>
          <p:cNvPr id="5" name="Picture 4"/>
          <p:cNvPicPr>
            <a:picLocks noChangeAspect="1"/>
          </p:cNvPicPr>
          <p:nvPr/>
        </p:nvPicPr>
        <p:blipFill>
          <a:blip r:embed="rId3"/>
          <a:stretch>
            <a:fillRect/>
          </a:stretch>
        </p:blipFill>
        <p:spPr>
          <a:xfrm>
            <a:off x="113175" y="1785926"/>
            <a:ext cx="8838273" cy="2852924"/>
          </a:xfrm>
          <a:prstGeom prst="rect">
            <a:avLst/>
          </a:prstGeom>
        </p:spPr>
      </p:pic>
    </p:spTree>
    <p:extLst>
      <p:ext uri="{BB962C8B-B14F-4D97-AF65-F5344CB8AC3E}">
        <p14:creationId xmlns:p14="http://schemas.microsoft.com/office/powerpoint/2010/main" val="34109418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74625" y="71438"/>
            <a:ext cx="7897813" cy="857250"/>
          </a:xfrm>
        </p:spPr>
        <p:txBody>
          <a:bodyPr/>
          <a:lstStyle/>
          <a:p>
            <a:r>
              <a:rPr lang="en-US" dirty="0">
                <a:ea typeface="ＭＳ Ｐゴシック" pitchFamily="34" charset="-128"/>
              </a:rPr>
              <a:t>Logical Subsystems Communication</a:t>
            </a:r>
            <a:endParaRPr lang="en-US" dirty="0" smtClean="0">
              <a:ea typeface="ＭＳ Ｐゴシック" pitchFamily="34" charset="-128"/>
            </a:endParaRPr>
          </a:p>
        </p:txBody>
      </p:sp>
      <p:sp>
        <p:nvSpPr>
          <p:cNvPr id="128004" name="Slide Number Placeholder 4"/>
          <p:cNvSpPr>
            <a:spLocks noGrp="1"/>
          </p:cNvSpPr>
          <p:nvPr>
            <p:ph type="sldNum" sz="quarter" idx="4294967295"/>
          </p:nvPr>
        </p:nvSpPr>
        <p:spPr bwMode="auto">
          <a:xfrm>
            <a:off x="3714750" y="6429375"/>
            <a:ext cx="1571625" cy="357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4AEC512-1F13-4CFF-8942-CBA0CCA73E0E}" type="slidenum">
              <a:rPr lang="lt-LT" smtClean="0">
                <a:solidFill>
                  <a:srgbClr val="FFFFFF"/>
                </a:solidFill>
              </a:rPr>
              <a:pPr eaLnBrk="1" hangingPunct="1"/>
              <a:t>35</a:t>
            </a:fld>
            <a:endParaRPr lang="lt-LT" smtClean="0">
              <a:solidFill>
                <a:srgbClr val="FFFFFF"/>
              </a:solidFill>
            </a:endParaRPr>
          </a:p>
        </p:txBody>
      </p:sp>
      <p:sp>
        <p:nvSpPr>
          <p:cNvPr id="128005" name="Picture 5" descr="C:\Documents and Settings\saulius\My Documents\My Pictures\uml.bmp"/>
          <p:cNvSpPr>
            <a:spLocks noChangeAspect="1" noChangeArrowheads="1"/>
          </p:cNvSpPr>
          <p:nvPr/>
        </p:nvSpPr>
        <p:spPr bwMode="auto">
          <a:xfrm>
            <a:off x="4495800" y="3335338"/>
            <a:ext cx="4191000"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lt-LT" sz="1800" smtClean="0">
              <a:solidFill>
                <a:srgbClr val="000000"/>
              </a:solidFill>
              <a:ea typeface="ＭＳ Ｐゴシック" pitchFamily="34" charset="-128"/>
              <a:cs typeface="Times New Roman" pitchFamily="18" charset="0"/>
            </a:endParaRPr>
          </a:p>
        </p:txBody>
      </p:sp>
      <p:sp>
        <p:nvSpPr>
          <p:cNvPr id="128006"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0"/>
              </a:spcBef>
            </a:pPr>
            <a:fld id="{E80ED64F-9664-4A14-B7DA-32AD1356113F}" type="slidenum">
              <a:rPr lang="de-CH" sz="2000" smtClean="0">
                <a:solidFill>
                  <a:srgbClr val="002060"/>
                </a:solidFill>
                <a:cs typeface="Times New Roman" pitchFamily="18" charset="0"/>
              </a:rPr>
              <a:pPr algn="ctr" eaLnBrk="1" hangingPunct="1">
                <a:spcBef>
                  <a:spcPct val="0"/>
                </a:spcBef>
              </a:pPr>
              <a:t>35</a:t>
            </a:fld>
            <a:endParaRPr lang="de-CH" sz="2000" smtClean="0">
              <a:solidFill>
                <a:srgbClr val="002060"/>
              </a:solidFill>
              <a:cs typeface="Times New Roman" pitchFamily="18" charset="0"/>
            </a:endParaRPr>
          </a:p>
        </p:txBody>
      </p:sp>
      <p:pic>
        <p:nvPicPr>
          <p:cNvPr id="2" name="Picture 1"/>
          <p:cNvPicPr>
            <a:picLocks noChangeAspect="1"/>
          </p:cNvPicPr>
          <p:nvPr/>
        </p:nvPicPr>
        <p:blipFill>
          <a:blip r:embed="rId3"/>
          <a:stretch>
            <a:fillRect/>
          </a:stretch>
        </p:blipFill>
        <p:spPr>
          <a:xfrm>
            <a:off x="107504" y="1416042"/>
            <a:ext cx="9068028" cy="3826000"/>
          </a:xfrm>
          <a:prstGeom prst="rect">
            <a:avLst/>
          </a:prstGeom>
        </p:spPr>
      </p:pic>
      <p:sp>
        <p:nvSpPr>
          <p:cNvPr id="7" name="Rectangle 6"/>
          <p:cNvSpPr>
            <a:spLocks noChangeArrowheads="1"/>
          </p:cNvSpPr>
          <p:nvPr/>
        </p:nvSpPr>
        <p:spPr bwMode="auto">
          <a:xfrm>
            <a:off x="3352800" y="6642100"/>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0"/>
              </a:spcBef>
            </a:pPr>
            <a:r>
              <a:rPr lang="en-US" sz="800" dirty="0" smtClean="0">
                <a:solidFill>
                  <a:srgbClr val="969696"/>
                </a:solidFill>
                <a:ea typeface="ＭＳ Ｐゴシック" pitchFamily="34" charset="-128"/>
                <a:cs typeface="Times New Roman" pitchFamily="18" charset="0"/>
              </a:rPr>
              <a:t>© 2016 No Magic, Inc. Exclusively for No Magic Use</a:t>
            </a:r>
          </a:p>
        </p:txBody>
      </p:sp>
    </p:spTree>
    <p:extLst>
      <p:ext uri="{BB962C8B-B14F-4D97-AF65-F5344CB8AC3E}">
        <p14:creationId xmlns:p14="http://schemas.microsoft.com/office/powerpoint/2010/main" val="25379413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4625" y="71438"/>
            <a:ext cx="7897813" cy="857250"/>
          </a:xfrm>
        </p:spPr>
        <p:txBody>
          <a:bodyPr/>
          <a:lstStyle/>
          <a:p>
            <a:pPr eaLnBrk="1" hangingPunct="1"/>
            <a:r>
              <a:rPr lang="en-US" altLang="en-US" dirty="0" smtClean="0">
                <a:ea typeface="ＭＳ Ｐゴシック" panose="020B0600070205080204" pitchFamily="34" charset="-128"/>
              </a:rPr>
              <a:t>Magic Grid: Solution</a:t>
            </a:r>
            <a:endParaRPr lang="th-TH" altLang="en-US" dirty="0" smtClean="0">
              <a:ea typeface="ＭＳ Ｐゴシック" panose="020B0600070205080204" pitchFamily="34" charset="-128"/>
            </a:endParaRPr>
          </a:p>
        </p:txBody>
      </p:sp>
      <p:sp>
        <p:nvSpPr>
          <p:cNvPr id="60419" name="Slide Number Placeholder 4"/>
          <p:cNvSpPr>
            <a:spLocks noGrp="1"/>
          </p:cNvSpPr>
          <p:nvPr>
            <p:ph type="sldNum" sz="quarter" idx="4294967295"/>
          </p:nvPr>
        </p:nvSpPr>
        <p:spPr bwMode="auto">
          <a:xfrm>
            <a:off x="3714750" y="6429375"/>
            <a:ext cx="1571625" cy="357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spcBef>
                <a:spcPct val="0"/>
              </a:spcBef>
            </a:pPr>
            <a:fld id="{5FDD75FA-BF46-4D66-A76B-149747E3651C}" type="slidenum">
              <a:rPr lang="lt-LT" altLang="en-US" sz="1600" b="0" smtClean="0">
                <a:solidFill>
                  <a:srgbClr val="FFFFFF"/>
                </a:solidFill>
                <a:latin typeface="Arial" panose="020B0604020202020204" pitchFamily="34" charset="0"/>
              </a:rPr>
              <a:pPr>
                <a:spcBef>
                  <a:spcPct val="0"/>
                </a:spcBef>
              </a:pPr>
              <a:t>36</a:t>
            </a:fld>
            <a:endParaRPr lang="lt-LT" altLang="en-US" sz="1600" b="0" smtClean="0">
              <a:solidFill>
                <a:srgbClr val="FFFFFF"/>
              </a:solidFill>
              <a:latin typeface="Arial" panose="020B0604020202020204" pitchFamily="34" charset="0"/>
            </a:endParaRPr>
          </a:p>
        </p:txBody>
      </p:sp>
      <p:sp>
        <p:nvSpPr>
          <p:cNvPr id="60420"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lgn="ctr">
              <a:spcBef>
                <a:spcPct val="0"/>
              </a:spcBef>
            </a:pPr>
            <a:fld id="{EEB047A4-B4FA-49AC-8DA6-AF0E6AB8C069}" type="slidenum">
              <a:rPr lang="de-CH" altLang="en-US" sz="2000" b="0">
                <a:solidFill>
                  <a:srgbClr val="002060"/>
                </a:solidFill>
                <a:latin typeface="Arial" panose="020B0604020202020204" pitchFamily="34" charset="0"/>
                <a:cs typeface="Times New Roman" pitchFamily="18" charset="0"/>
              </a:rPr>
              <a:pPr algn="ctr">
                <a:spcBef>
                  <a:spcPct val="0"/>
                </a:spcBef>
              </a:pPr>
              <a:t>36</a:t>
            </a:fld>
            <a:endParaRPr lang="de-CH" altLang="en-US" sz="2000" b="0">
              <a:solidFill>
                <a:srgbClr val="002060"/>
              </a:solidFill>
              <a:latin typeface="Arial" panose="020B0604020202020204" pitchFamily="34" charset="0"/>
              <a:cs typeface="Times New Roman" pitchFamily="18" charset="0"/>
            </a:endParaRPr>
          </a:p>
        </p:txBody>
      </p:sp>
      <p:sp>
        <p:nvSpPr>
          <p:cNvPr id="60421" name="Rectangle 122"/>
          <p:cNvSpPr>
            <a:spLocks noChangeArrowheads="1"/>
          </p:cNvSpPr>
          <p:nvPr/>
        </p:nvSpPr>
        <p:spPr bwMode="auto">
          <a:xfrm>
            <a:off x="3352800" y="6642100"/>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lgn="ctr">
              <a:spcBef>
                <a:spcPct val="0"/>
              </a:spcBef>
            </a:pPr>
            <a:r>
              <a:rPr lang="en-US" altLang="en-US" sz="800" b="0" dirty="0">
                <a:solidFill>
                  <a:srgbClr val="969696"/>
                </a:solidFill>
                <a:latin typeface="Arial" panose="020B0604020202020204" pitchFamily="34" charset="0"/>
                <a:cs typeface="Times New Roman" pitchFamily="18" charset="0"/>
              </a:rPr>
              <a:t>© </a:t>
            </a:r>
            <a:r>
              <a:rPr lang="en-US" altLang="en-US" sz="800" b="0" dirty="0" smtClean="0">
                <a:solidFill>
                  <a:srgbClr val="969696"/>
                </a:solidFill>
                <a:latin typeface="Arial" panose="020B0604020202020204" pitchFamily="34" charset="0"/>
                <a:cs typeface="Times New Roman" pitchFamily="18" charset="0"/>
              </a:rPr>
              <a:t>2016 </a:t>
            </a:r>
            <a:r>
              <a:rPr lang="en-US" altLang="en-US" sz="800" b="0" dirty="0">
                <a:solidFill>
                  <a:srgbClr val="969696"/>
                </a:solidFill>
                <a:latin typeface="Arial" panose="020B0604020202020204" pitchFamily="34" charset="0"/>
                <a:cs typeface="Times New Roman" pitchFamily="18" charset="0"/>
              </a:rPr>
              <a:t>No Magic, Inc. Exclusively for No Magic Use</a:t>
            </a:r>
          </a:p>
        </p:txBody>
      </p:sp>
      <p:graphicFrame>
        <p:nvGraphicFramePr>
          <p:cNvPr id="2" name="Table 1"/>
          <p:cNvGraphicFramePr>
            <a:graphicFrameLocks noGrp="1"/>
          </p:cNvGraphicFramePr>
          <p:nvPr>
            <p:extLst>
              <p:ext uri="{D42A27DB-BD31-4B8C-83A1-F6EECF244321}">
                <p14:modId xmlns:p14="http://schemas.microsoft.com/office/powerpoint/2010/main" val="1071546888"/>
              </p:ext>
            </p:extLst>
          </p:nvPr>
        </p:nvGraphicFramePr>
        <p:xfrm>
          <a:off x="174625" y="1141413"/>
          <a:ext cx="8789861" cy="5315853"/>
        </p:xfrm>
        <a:graphic>
          <a:graphicData uri="http://schemas.openxmlformats.org/drawingml/2006/table">
            <a:tbl>
              <a:tblPr firstRow="1" bandRow="1">
                <a:tableStyleId>{93296810-A885-4BE3-A3E7-6D5BEEA58F35}</a:tableStyleId>
              </a:tblPr>
              <a:tblGrid>
                <a:gridCol w="544947"/>
                <a:gridCol w="648072"/>
                <a:gridCol w="1692188"/>
                <a:gridCol w="1944216"/>
                <a:gridCol w="2052226"/>
                <a:gridCol w="1908212"/>
              </a:tblGrid>
              <a:tr h="751151">
                <a:tc>
                  <a:txBody>
                    <a:bodyPr/>
                    <a:lstStyle/>
                    <a:p>
                      <a:pPr algn="ctr"/>
                      <a:endParaRPr lang="en-US" dirty="0"/>
                    </a:p>
                  </a:txBody>
                  <a:tcPr anchor="ctr">
                    <a:solidFill>
                      <a:srgbClr val="003366"/>
                    </a:solidFill>
                  </a:tcPr>
                </a:tc>
                <a:tc gridSpan="5">
                  <a:txBody>
                    <a:bodyPr/>
                    <a:lstStyle/>
                    <a:p>
                      <a:pPr algn="ctr"/>
                      <a:r>
                        <a:rPr lang="en-US" dirty="0" smtClean="0"/>
                        <a:t>Pillar</a:t>
                      </a:r>
                      <a:endParaRPr lang="en-US" dirty="0"/>
                    </a:p>
                  </a:txBody>
                  <a:tcPr anchor="ctr">
                    <a:solidFill>
                      <a:srgbClr val="003366"/>
                    </a:solidFill>
                  </a:tcPr>
                </a:tc>
                <a:tc hMerge="1">
                  <a:txBody>
                    <a:bodyPr/>
                    <a:lstStyle/>
                    <a:p>
                      <a:endParaRPr lang="en-US" dirty="0"/>
                    </a:p>
                  </a:txBody>
                  <a:tcPr anchor="ctr"/>
                </a:tc>
                <a:tc hMerge="1">
                  <a:txBody>
                    <a:bodyPr/>
                    <a:lstStyle/>
                    <a:p>
                      <a:endParaRPr lang="en-US" dirty="0"/>
                    </a:p>
                  </a:txBody>
                  <a:tcPr anchor="ctr"/>
                </a:tc>
                <a:tc hMerge="1">
                  <a:txBody>
                    <a:bodyPr/>
                    <a:lstStyle/>
                    <a:p>
                      <a:endParaRPr lang="en-US" dirty="0"/>
                    </a:p>
                  </a:txBody>
                  <a:tcPr anchor="ctr"/>
                </a:tc>
                <a:tc hMerge="1">
                  <a:txBody>
                    <a:bodyPr/>
                    <a:lstStyle/>
                    <a:p>
                      <a:pPr algn="ctr"/>
                      <a:endParaRPr lang="en-US" dirty="0"/>
                    </a:p>
                  </a:txBody>
                  <a:tcPr anchor="ctr"/>
                </a:tc>
              </a:tr>
              <a:tr h="717768">
                <a:tc rowSpan="4">
                  <a:txBody>
                    <a:bodyPr/>
                    <a:lstStyle/>
                    <a:p>
                      <a:pPr algn="ctr"/>
                      <a:r>
                        <a:rPr lang="en-US" dirty="0" smtClean="0">
                          <a:solidFill>
                            <a:schemeClr val="bg1"/>
                          </a:solidFill>
                        </a:rPr>
                        <a:t>Solution</a:t>
                      </a:r>
                      <a:endParaRPr lang="en-US" dirty="0">
                        <a:solidFill>
                          <a:schemeClr val="bg1"/>
                        </a:solidFill>
                      </a:endParaRPr>
                    </a:p>
                  </a:txBody>
                  <a:tcPr vert="vert270" anchor="ctr">
                    <a:lnL w="12700" cap="flat" cmpd="sng" algn="ctr">
                      <a:solidFill>
                        <a:schemeClr val="tx1"/>
                      </a:solidFill>
                      <a:prstDash val="dash"/>
                      <a:round/>
                      <a:headEnd type="none" w="med" len="med"/>
                      <a:tailEnd type="none" w="med" len="med"/>
                    </a:lnL>
                    <a:solidFill>
                      <a:srgbClr val="003366"/>
                    </a:solidFill>
                  </a:tcPr>
                </a:tc>
                <a:tc>
                  <a:txBody>
                    <a:bodyPr/>
                    <a:lstStyle/>
                    <a:p>
                      <a:r>
                        <a:rPr lang="en-US" dirty="0" smtClean="0"/>
                        <a:t> </a:t>
                      </a:r>
                      <a:endParaRPr lang="en-US" dirty="0"/>
                    </a:p>
                  </a:txBody>
                  <a:tcPr anchor="ctr">
                    <a:solidFill>
                      <a:srgbClr val="203F7D"/>
                    </a:solidFill>
                  </a:tcPr>
                </a:tc>
                <a:tc>
                  <a:txBody>
                    <a:bodyPr/>
                    <a:lstStyle/>
                    <a:p>
                      <a:pPr algn="ctr"/>
                      <a:r>
                        <a:rPr lang="en-US" dirty="0" smtClean="0">
                          <a:solidFill>
                            <a:schemeClr val="bg1"/>
                          </a:solidFill>
                        </a:rPr>
                        <a:t>Requirements</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Behavior</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Structure</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Parametrics</a:t>
                      </a:r>
                      <a:endParaRPr lang="en-US" dirty="0">
                        <a:solidFill>
                          <a:schemeClr val="bg1"/>
                        </a:solidFill>
                      </a:endParaRPr>
                    </a:p>
                  </a:txBody>
                  <a:tcPr anchor="ctr">
                    <a:solidFill>
                      <a:srgbClr val="203F7D"/>
                    </a:solidFill>
                  </a:tcPr>
                </a:tc>
              </a:tr>
              <a:tr h="1121328">
                <a:tc vMerge="1">
                  <a:txBody>
                    <a:bodyPr/>
                    <a:lstStyle/>
                    <a:p>
                      <a:pPr algn="ctr"/>
                      <a:endParaRPr lang="en-US" dirty="0">
                        <a:solidFill>
                          <a:schemeClr val="bg1"/>
                        </a:solidFill>
                      </a:endParaRPr>
                    </a:p>
                  </a:txBody>
                  <a:tcPr anchor="ctr">
                    <a:solidFill>
                      <a:schemeClr val="accent2"/>
                    </a:solidFill>
                  </a:tcPr>
                </a:tc>
                <a:tc>
                  <a:txBody>
                    <a:bodyPr/>
                    <a:lstStyle/>
                    <a:p>
                      <a:pPr algn="ctr"/>
                      <a:r>
                        <a:rPr lang="en-US" dirty="0" smtClean="0">
                          <a:solidFill>
                            <a:schemeClr val="bg1"/>
                          </a:solidFill>
                        </a:rPr>
                        <a:t>System</a:t>
                      </a:r>
                      <a:endParaRPr lang="en-US" dirty="0">
                        <a:solidFill>
                          <a:schemeClr val="bg1"/>
                        </a:solidFill>
                      </a:endParaRPr>
                    </a:p>
                  </a:txBody>
                  <a:tcPr vert="vert270" anchor="ctr">
                    <a:lnB w="12700" cap="flat" cmpd="sng" algn="ctr">
                      <a:solidFill>
                        <a:schemeClr val="bg1"/>
                      </a:solidFill>
                      <a:prstDash val="dash"/>
                      <a:round/>
                      <a:headEnd type="none" w="med" len="med"/>
                      <a:tailEnd type="none" w="med" len="med"/>
                    </a:lnB>
                    <a:solidFill>
                      <a:srgbClr val="203F7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System Requirements</a:t>
                      </a:r>
                    </a:p>
                  </a:txBody>
                  <a:tcPr anchor="ctr">
                    <a:lnB w="12700" cap="flat" cmpd="sng" algn="ctr">
                      <a:solidFill>
                        <a:schemeClr val="bg1"/>
                      </a:solidFill>
                      <a:prstDash val="dash"/>
                      <a:round/>
                      <a:headEnd type="none" w="med" len="med"/>
                      <a:tailEnd type="none" w="med" len="med"/>
                    </a:lnB>
                    <a:solidFill>
                      <a:schemeClr val="bg1">
                        <a:lumMod val="85000"/>
                      </a:schemeClr>
                    </a:solidFill>
                  </a:tcPr>
                </a:tc>
                <a:tc>
                  <a:txBody>
                    <a:bodyPr/>
                    <a:lstStyle/>
                    <a:p>
                      <a:pPr algn="ctr"/>
                      <a:r>
                        <a:rPr lang="en-US" dirty="0" smtClean="0"/>
                        <a:t>System </a:t>
                      </a:r>
                      <a:br>
                        <a:rPr lang="en-US" dirty="0" smtClean="0"/>
                      </a:br>
                      <a:r>
                        <a:rPr lang="en-US" dirty="0" smtClean="0"/>
                        <a:t>Behavior</a:t>
                      </a:r>
                      <a:endParaRPr lang="en-US" dirty="0"/>
                    </a:p>
                  </a:txBody>
                  <a:tcPr anchor="ctr">
                    <a:lnB w="12700" cap="flat" cmpd="sng" algn="ctr">
                      <a:solidFill>
                        <a:schemeClr val="bg1"/>
                      </a:solidFill>
                      <a:prstDash val="dash"/>
                      <a:round/>
                      <a:headEnd type="none" w="med" len="med"/>
                      <a:tailEnd type="none" w="med" len="med"/>
                    </a:lnB>
                    <a:solidFill>
                      <a:schemeClr val="bg1">
                        <a:lumMod val="85000"/>
                      </a:schemeClr>
                    </a:solidFill>
                  </a:tcPr>
                </a:tc>
                <a:tc>
                  <a:txBody>
                    <a:bodyPr/>
                    <a:lstStyle/>
                    <a:p>
                      <a:pPr algn="ctr"/>
                      <a:r>
                        <a:rPr lang="en-US" dirty="0" smtClean="0"/>
                        <a:t>System</a:t>
                      </a:r>
                    </a:p>
                    <a:p>
                      <a:pPr algn="ctr"/>
                      <a:r>
                        <a:rPr lang="en-US" dirty="0" smtClean="0"/>
                        <a:t>Assembly</a:t>
                      </a:r>
                      <a:endParaRPr lang="en-US" dirty="0"/>
                    </a:p>
                  </a:txBody>
                  <a:tcPr anchor="ctr">
                    <a:lnB w="12700" cap="flat" cmpd="sng" algn="ctr">
                      <a:solidFill>
                        <a:schemeClr val="bg1"/>
                      </a:solidFill>
                      <a:prstDash val="dash"/>
                      <a:round/>
                      <a:headEnd type="none" w="med" len="med"/>
                      <a:tailEnd type="none" w="med" len="med"/>
                    </a:lnB>
                    <a:solidFill>
                      <a:schemeClr val="bg1">
                        <a:lumMod val="85000"/>
                      </a:schemeClr>
                    </a:solidFill>
                  </a:tcPr>
                </a:tc>
                <a:tc>
                  <a:txBody>
                    <a:bodyPr/>
                    <a:lstStyle/>
                    <a:p>
                      <a:pPr algn="ctr"/>
                      <a:r>
                        <a:rPr lang="en-US" dirty="0" smtClean="0"/>
                        <a:t>Measurement</a:t>
                      </a:r>
                      <a:r>
                        <a:rPr lang="en-US" baseline="0" dirty="0" smtClean="0"/>
                        <a:t>s of Effectiveness (MoEs)</a:t>
                      </a:r>
                      <a:endParaRPr lang="en-US" dirty="0"/>
                    </a:p>
                  </a:txBody>
                  <a:tcPr anchor="ctr">
                    <a:lnB w="12700" cap="flat" cmpd="sng" algn="ctr">
                      <a:solidFill>
                        <a:schemeClr val="bg1"/>
                      </a:solidFill>
                      <a:prstDash val="dash"/>
                      <a:round/>
                      <a:headEnd type="none" w="med" len="med"/>
                      <a:tailEnd type="none" w="med" len="med"/>
                    </a:lnB>
                    <a:solidFill>
                      <a:schemeClr val="bg1">
                        <a:lumMod val="85000"/>
                      </a:schemeClr>
                    </a:solidFill>
                  </a:tcPr>
                </a:tc>
              </a:tr>
              <a:tr h="1226177">
                <a:tc vMerge="1">
                  <a:txBody>
                    <a:bodyPr/>
                    <a:lstStyle/>
                    <a:p>
                      <a:pPr algn="ctr"/>
                      <a:endParaRPr lang="en-US" dirty="0">
                        <a:solidFill>
                          <a:schemeClr val="bg1"/>
                        </a:solidFill>
                      </a:endParaRPr>
                    </a:p>
                  </a:txBody>
                  <a:tcPr anchor="ctr">
                    <a:solidFill>
                      <a:schemeClr val="accent2"/>
                    </a:solidFill>
                  </a:tcPr>
                </a:tc>
                <a:tc>
                  <a:txBody>
                    <a:bodyPr/>
                    <a:lstStyle/>
                    <a:p>
                      <a:pPr algn="ctr"/>
                      <a:r>
                        <a:rPr lang="en-US" dirty="0" smtClean="0">
                          <a:solidFill>
                            <a:schemeClr val="bg1"/>
                          </a:solidFill>
                        </a:rPr>
                        <a:t>Subsystem</a:t>
                      </a:r>
                      <a:endParaRPr lang="en-US" dirty="0">
                        <a:solidFill>
                          <a:schemeClr val="bg1"/>
                        </a:solidFill>
                      </a:endParaRPr>
                    </a:p>
                  </a:txBody>
                  <a:tcPr vert="vert270" anchor="ctr">
                    <a:lnT w="12700" cap="flat" cmpd="sng" algn="ctr">
                      <a:solidFill>
                        <a:schemeClr val="bg1"/>
                      </a:solidFill>
                      <a:prstDash val="dash"/>
                      <a:round/>
                      <a:headEnd type="none" w="med" len="med"/>
                      <a:tailEnd type="none" w="med" len="med"/>
                    </a:lnT>
                    <a:lnB w="12700" cap="flat" cmpd="sng" algn="ctr">
                      <a:solidFill>
                        <a:schemeClr val="bg1"/>
                      </a:solidFill>
                      <a:prstDash val="dash"/>
                      <a:round/>
                      <a:headEnd type="none" w="med" len="med"/>
                      <a:tailEnd type="none" w="med" len="med"/>
                    </a:lnB>
                    <a:solidFill>
                      <a:srgbClr val="203F7D"/>
                    </a:solidFill>
                  </a:tcPr>
                </a:tc>
                <a:tc>
                  <a:txBody>
                    <a:bodyPr/>
                    <a:lstStyle/>
                    <a:p>
                      <a:pPr algn="ctr"/>
                      <a:r>
                        <a:rPr lang="en-US" dirty="0" smtClean="0"/>
                        <a:t>Subsystem Requirements</a:t>
                      </a:r>
                      <a:endParaRPr lang="en-US" dirty="0"/>
                    </a:p>
                  </a:txBody>
                  <a:tcPr anchor="ctr">
                    <a:lnT w="12700" cap="flat" cmpd="sng" algn="ctr">
                      <a:solidFill>
                        <a:schemeClr val="bg1"/>
                      </a:solidFill>
                      <a:prstDash val="dash"/>
                      <a:round/>
                      <a:headEnd type="none" w="med" len="med"/>
                      <a:tailEnd type="none" w="med" len="med"/>
                    </a:lnT>
                    <a:lnB w="12700" cap="flat" cmpd="sng" algn="ctr">
                      <a:solidFill>
                        <a:schemeClr val="bg1"/>
                      </a:solidFill>
                      <a:prstDash val="dash"/>
                      <a:round/>
                      <a:headEnd type="none" w="med" len="med"/>
                      <a:tailEnd type="none" w="med" len="med"/>
                    </a:lnB>
                    <a:solidFill>
                      <a:schemeClr val="bg1">
                        <a:lumMod val="85000"/>
                      </a:schemeClr>
                    </a:solidFill>
                  </a:tcPr>
                </a:tc>
                <a:tc>
                  <a:txBody>
                    <a:bodyPr/>
                    <a:lstStyle/>
                    <a:p>
                      <a:pPr algn="ctr"/>
                      <a:r>
                        <a:rPr lang="en-US" dirty="0" smtClean="0"/>
                        <a:t>Subsystem Behavior</a:t>
                      </a:r>
                    </a:p>
                  </a:txBody>
                  <a:tcPr anchor="ctr">
                    <a:lnT w="12700" cap="flat" cmpd="sng" algn="ctr">
                      <a:solidFill>
                        <a:schemeClr val="bg1"/>
                      </a:solidFill>
                      <a:prstDash val="dash"/>
                      <a:round/>
                      <a:headEnd type="none" w="med" len="med"/>
                      <a:tailEnd type="none" w="med" len="med"/>
                    </a:lnT>
                    <a:lnB w="12700" cap="flat" cmpd="sng" algn="ctr">
                      <a:solidFill>
                        <a:schemeClr val="bg1"/>
                      </a:solidFill>
                      <a:prstDash val="dash"/>
                      <a:round/>
                      <a:headEnd type="none" w="med" len="med"/>
                      <a:tailEnd type="none" w="med" len="med"/>
                    </a:lnB>
                    <a:solidFill>
                      <a:schemeClr val="bg1">
                        <a:lumMod val="85000"/>
                      </a:schemeClr>
                    </a:solidFill>
                  </a:tcPr>
                </a:tc>
                <a:tc>
                  <a:txBody>
                    <a:bodyPr/>
                    <a:lstStyle/>
                    <a:p>
                      <a:pPr algn="ctr"/>
                      <a:r>
                        <a:rPr lang="en-US" dirty="0" smtClean="0"/>
                        <a:t>Subsystem</a:t>
                      </a:r>
                    </a:p>
                    <a:p>
                      <a:pPr algn="ctr"/>
                      <a:r>
                        <a:rPr lang="en-US" dirty="0" smtClean="0"/>
                        <a:t>Assembly</a:t>
                      </a:r>
                      <a:endParaRPr lang="en-US" dirty="0"/>
                    </a:p>
                  </a:txBody>
                  <a:tcPr anchor="ctr">
                    <a:lnT w="12700" cap="flat" cmpd="sng" algn="ctr">
                      <a:solidFill>
                        <a:schemeClr val="bg1"/>
                      </a:solidFill>
                      <a:prstDash val="dash"/>
                      <a:round/>
                      <a:headEnd type="none" w="med" len="med"/>
                      <a:tailEnd type="none" w="med" len="med"/>
                    </a:lnT>
                    <a:lnB w="12700" cap="flat" cmpd="sng" algn="ctr">
                      <a:solidFill>
                        <a:schemeClr val="bg1"/>
                      </a:solidFill>
                      <a:prstDash val="dash"/>
                      <a:round/>
                      <a:headEnd type="none" w="med" len="med"/>
                      <a:tailEnd type="none" w="med" len="med"/>
                    </a:lnB>
                    <a:solidFill>
                      <a:schemeClr val="bg1">
                        <a:lumMod val="85000"/>
                      </a:schemeClr>
                    </a:solidFill>
                  </a:tcPr>
                </a:tc>
                <a:tc>
                  <a:txBody>
                    <a:bodyPr/>
                    <a:lstStyle/>
                    <a:p>
                      <a:pPr algn="ctr"/>
                      <a:r>
                        <a:rPr lang="lt-LT" dirty="0" smtClean="0"/>
                        <a:t>MoEs</a:t>
                      </a:r>
                      <a:r>
                        <a:rPr lang="lt-LT" baseline="0" dirty="0" smtClean="0"/>
                        <a:t> for Subsystems</a:t>
                      </a:r>
                      <a:endParaRPr lang="en-US" dirty="0"/>
                    </a:p>
                  </a:txBody>
                  <a:tcPr anchor="ctr">
                    <a:lnT w="12700" cap="flat" cmpd="sng" algn="ctr">
                      <a:solidFill>
                        <a:schemeClr val="bg1"/>
                      </a:solidFill>
                      <a:prstDash val="dash"/>
                      <a:round/>
                      <a:headEnd type="none" w="med" len="med"/>
                      <a:tailEnd type="none" w="med" len="med"/>
                    </a:lnT>
                    <a:lnB w="12700" cap="flat" cmpd="sng" algn="ctr">
                      <a:solidFill>
                        <a:schemeClr val="bg1"/>
                      </a:solidFill>
                      <a:prstDash val="dash"/>
                      <a:round/>
                      <a:headEnd type="none" w="med" len="med"/>
                      <a:tailEnd type="none" w="med" len="med"/>
                    </a:lnB>
                    <a:solidFill>
                      <a:schemeClr val="bg1">
                        <a:lumMod val="85000"/>
                      </a:schemeClr>
                    </a:solidFill>
                  </a:tcPr>
                </a:tc>
              </a:tr>
              <a:tr h="1499429">
                <a:tc vMerge="1">
                  <a:txBody>
                    <a:bodyPr/>
                    <a:lstStyle/>
                    <a:p>
                      <a:pPr algn="ctr"/>
                      <a:endParaRPr lang="en-US" dirty="0">
                        <a:solidFill>
                          <a:schemeClr val="bg1"/>
                        </a:solidFill>
                      </a:endParaRPr>
                    </a:p>
                  </a:txBody>
                  <a:tcPr anchor="ctr">
                    <a:solidFill>
                      <a:schemeClr val="accent2"/>
                    </a:solidFill>
                  </a:tcPr>
                </a:tc>
                <a:tc>
                  <a:txBody>
                    <a:bodyPr/>
                    <a:lstStyle/>
                    <a:p>
                      <a:pPr algn="ctr"/>
                      <a:r>
                        <a:rPr lang="en-US" dirty="0" smtClean="0">
                          <a:solidFill>
                            <a:schemeClr val="bg1"/>
                          </a:solidFill>
                        </a:rPr>
                        <a:t>Component</a:t>
                      </a:r>
                      <a:endParaRPr lang="en-US" dirty="0">
                        <a:solidFill>
                          <a:schemeClr val="bg1"/>
                        </a:solidFill>
                      </a:endParaRPr>
                    </a:p>
                  </a:txBody>
                  <a:tcPr vert="vert270" anchor="ctr">
                    <a:lnT w="12700" cap="flat" cmpd="sng" algn="ctr">
                      <a:solidFill>
                        <a:schemeClr val="bg1"/>
                      </a:solidFill>
                      <a:prstDash val="dash"/>
                      <a:round/>
                      <a:headEnd type="none" w="med" len="med"/>
                      <a:tailEnd type="none" w="med" len="med"/>
                    </a:lnT>
                    <a:solidFill>
                      <a:srgbClr val="203F7D"/>
                    </a:solidFill>
                  </a:tcPr>
                </a:tc>
                <a:tc>
                  <a:txBody>
                    <a:bodyPr/>
                    <a:lstStyle/>
                    <a:p>
                      <a:pPr algn="ctr"/>
                      <a:r>
                        <a:rPr lang="en-US" dirty="0" smtClean="0"/>
                        <a:t>Component Requirements</a:t>
                      </a:r>
                      <a:endParaRPr lang="en-US" dirty="0"/>
                    </a:p>
                  </a:txBody>
                  <a:tcPr anchor="ctr">
                    <a:lnT w="12700" cap="flat" cmpd="sng" algn="ctr">
                      <a:solidFill>
                        <a:schemeClr val="bg1"/>
                      </a:solidFill>
                      <a:prstDash val="dash"/>
                      <a:round/>
                      <a:headEnd type="none" w="med" len="med"/>
                      <a:tailEnd type="none" w="med" len="med"/>
                    </a:lnT>
                  </a:tcPr>
                </a:tc>
                <a:tc>
                  <a:txBody>
                    <a:bodyPr/>
                    <a:lstStyle/>
                    <a:p>
                      <a:pPr algn="ctr"/>
                      <a:r>
                        <a:rPr lang="en-US" dirty="0" smtClean="0"/>
                        <a:t>Component</a:t>
                      </a:r>
                      <a:r>
                        <a:rPr lang="en-US" baseline="0" dirty="0" smtClean="0"/>
                        <a:t> Behavior</a:t>
                      </a:r>
                      <a:endParaRPr lang="en-US" dirty="0"/>
                    </a:p>
                  </a:txBody>
                  <a:tcPr anchor="ctr">
                    <a:lnT w="12700" cap="flat" cmpd="sng" algn="ctr">
                      <a:solidFill>
                        <a:schemeClr val="bg1"/>
                      </a:solidFill>
                      <a:prstDash val="dash"/>
                      <a:round/>
                      <a:headEnd type="none" w="med" len="med"/>
                      <a:tailEnd type="none" w="med" len="med"/>
                    </a:lnT>
                  </a:tcPr>
                </a:tc>
                <a:tc>
                  <a:txBody>
                    <a:bodyPr/>
                    <a:lstStyle/>
                    <a:p>
                      <a:pPr algn="ctr"/>
                      <a:r>
                        <a:rPr lang="en-US" dirty="0" smtClean="0"/>
                        <a:t>Component</a:t>
                      </a:r>
                    </a:p>
                    <a:p>
                      <a:pPr algn="ctr"/>
                      <a:r>
                        <a:rPr lang="en-US" dirty="0" smtClean="0"/>
                        <a:t>Assembly</a:t>
                      </a:r>
                      <a:endParaRPr lang="en-US" dirty="0"/>
                    </a:p>
                  </a:txBody>
                  <a:tcPr anchor="ctr">
                    <a:lnT w="12700" cap="flat" cmpd="sng" algn="ctr">
                      <a:solidFill>
                        <a:schemeClr val="bg1"/>
                      </a:solidFill>
                      <a:prstDash val="dash"/>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Physical Component Characteristics</a:t>
                      </a:r>
                    </a:p>
                  </a:txBody>
                  <a:tcPr anchor="ctr">
                    <a:lnT w="12700" cap="flat" cmpd="sng" algn="ctr">
                      <a:solidFill>
                        <a:schemeClr val="bg1"/>
                      </a:solidFill>
                      <a:prstDash val="dash"/>
                      <a:round/>
                      <a:headEnd type="none" w="med" len="med"/>
                      <a:tailEnd type="none" w="med" len="med"/>
                    </a:lnT>
                  </a:tcPr>
                </a:tc>
              </a:tr>
            </a:tbl>
          </a:graphicData>
        </a:graphic>
      </p:graphicFrame>
    </p:spTree>
    <p:extLst>
      <p:ext uri="{BB962C8B-B14F-4D97-AF65-F5344CB8AC3E}">
        <p14:creationId xmlns:p14="http://schemas.microsoft.com/office/powerpoint/2010/main" val="26664404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Project Structure</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r>
              <a:rPr lang="lt-LT" smtClean="0"/>
              <a:t>&lt;#&gt;</a:t>
            </a:r>
            <a:endParaRPr lang="lt-LT"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160" y="1052736"/>
            <a:ext cx="8623300" cy="456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bwMode="auto">
          <a:xfrm flipH="1">
            <a:off x="2915816" y="2276872"/>
            <a:ext cx="3528392" cy="1296144"/>
          </a:xfrm>
          <a:prstGeom prst="straightConnector1">
            <a:avLst/>
          </a:prstGeom>
          <a:noFill/>
          <a:ln w="38100" cap="flat" cmpd="sng" algn="ctr">
            <a:solidFill>
              <a:srgbClr val="00B050"/>
            </a:solidFill>
            <a:prstDash val="solid"/>
            <a:round/>
            <a:headEnd type="none" w="med" len="med"/>
            <a:tailEnd type="arrow"/>
          </a:ln>
          <a:effectLst/>
        </p:spPr>
      </p:cxnSp>
      <p:cxnSp>
        <p:nvCxnSpPr>
          <p:cNvPr id="8" name="Straight Arrow Connector 7"/>
          <p:cNvCxnSpPr/>
          <p:nvPr/>
        </p:nvCxnSpPr>
        <p:spPr bwMode="auto">
          <a:xfrm flipH="1" flipV="1">
            <a:off x="1115616" y="4941168"/>
            <a:ext cx="5904656" cy="216024"/>
          </a:xfrm>
          <a:prstGeom prst="straightConnector1">
            <a:avLst/>
          </a:prstGeom>
          <a:noFill/>
          <a:ln w="38100" cap="flat" cmpd="sng" algn="ctr">
            <a:solidFill>
              <a:srgbClr val="00B050"/>
            </a:solidFill>
            <a:prstDash val="solid"/>
            <a:round/>
            <a:headEnd type="none" w="med" len="med"/>
            <a:tailEnd type="arrow"/>
          </a:ln>
          <a:effectLst/>
        </p:spPr>
      </p:cxnSp>
      <p:cxnSp>
        <p:nvCxnSpPr>
          <p:cNvPr id="12" name="Straight Arrow Connector 11"/>
          <p:cNvCxnSpPr/>
          <p:nvPr/>
        </p:nvCxnSpPr>
        <p:spPr bwMode="auto">
          <a:xfrm flipH="1">
            <a:off x="4355976" y="3933056"/>
            <a:ext cx="576064" cy="144016"/>
          </a:xfrm>
          <a:prstGeom prst="straightConnector1">
            <a:avLst/>
          </a:prstGeom>
          <a:noFill/>
          <a:ln w="38100" cap="flat" cmpd="sng" algn="ctr">
            <a:solidFill>
              <a:srgbClr val="00B050"/>
            </a:solidFill>
            <a:prstDash val="solid"/>
            <a:round/>
            <a:headEnd type="none" w="med" len="med"/>
            <a:tailEnd type="arrow"/>
          </a:ln>
          <a:effectLst/>
        </p:spPr>
      </p:cxnSp>
    </p:spTree>
    <p:extLst>
      <p:ext uri="{BB962C8B-B14F-4D97-AF65-F5344CB8AC3E}">
        <p14:creationId xmlns:p14="http://schemas.microsoft.com/office/powerpoint/2010/main" val="222740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4625" y="71438"/>
            <a:ext cx="8730122" cy="857250"/>
          </a:xfrm>
        </p:spPr>
        <p:txBody>
          <a:bodyPr/>
          <a:lstStyle/>
          <a:p>
            <a:pPr eaLnBrk="1" hangingPunct="1"/>
            <a:r>
              <a:rPr lang="en-US" altLang="en-US" dirty="0" err="1" smtClean="0">
                <a:ea typeface="ＭＳ Ｐゴシック" panose="020B0600070205080204" pitchFamily="34" charset="-128"/>
              </a:rPr>
              <a:t>MagicGrid</a:t>
            </a:r>
            <a:r>
              <a:rPr lang="en-US" altLang="en-US" dirty="0" smtClean="0">
                <a:ea typeface="ＭＳ Ｐゴシック" panose="020B0600070205080204" pitchFamily="34" charset="-128"/>
              </a:rPr>
              <a:t> (2)</a:t>
            </a:r>
            <a:endParaRPr lang="th-TH" altLang="en-US" dirty="0" smtClean="0">
              <a:ea typeface="ＭＳ Ｐゴシック" panose="020B0600070205080204" pitchFamily="34" charset="-128"/>
            </a:endParaRPr>
          </a:p>
        </p:txBody>
      </p:sp>
      <p:sp>
        <p:nvSpPr>
          <p:cNvPr id="60419"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spcBef>
                <a:spcPct val="0"/>
              </a:spcBef>
            </a:pPr>
            <a:fld id="{5FDD75FA-BF46-4D66-A76B-149747E3651C}" type="slidenum">
              <a:rPr lang="lt-LT" altLang="en-US" sz="1600" b="0" smtClean="0">
                <a:solidFill>
                  <a:srgbClr val="FFFFFF"/>
                </a:solidFill>
                <a:latin typeface="Arial" panose="020B0604020202020204" pitchFamily="34" charset="0"/>
              </a:rPr>
              <a:pPr>
                <a:spcBef>
                  <a:spcPct val="0"/>
                </a:spcBef>
              </a:pPr>
              <a:t>38</a:t>
            </a:fld>
            <a:endParaRPr lang="lt-LT" altLang="en-US" sz="1600" b="0" smtClean="0">
              <a:solidFill>
                <a:srgbClr val="FFFFFF"/>
              </a:solidFill>
              <a:latin typeface="Arial" panose="020B0604020202020204" pitchFamily="34" charset="0"/>
            </a:endParaRPr>
          </a:p>
        </p:txBody>
      </p:sp>
      <p:sp>
        <p:nvSpPr>
          <p:cNvPr id="60420"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lgn="ctr">
              <a:spcBef>
                <a:spcPct val="0"/>
              </a:spcBef>
            </a:pPr>
            <a:fld id="{EEB047A4-B4FA-49AC-8DA6-AF0E6AB8C069}" type="slidenum">
              <a:rPr lang="de-CH" altLang="en-US" sz="2000" b="0">
                <a:solidFill>
                  <a:srgbClr val="002060"/>
                </a:solidFill>
                <a:latin typeface="Arial" panose="020B0604020202020204" pitchFamily="34" charset="0"/>
                <a:cs typeface="Times New Roman" pitchFamily="18" charset="0"/>
              </a:rPr>
              <a:pPr algn="ctr">
                <a:spcBef>
                  <a:spcPct val="0"/>
                </a:spcBef>
              </a:pPr>
              <a:t>38</a:t>
            </a:fld>
            <a:endParaRPr lang="de-CH" altLang="en-US" sz="2000" b="0">
              <a:solidFill>
                <a:srgbClr val="002060"/>
              </a:solidFill>
              <a:latin typeface="Arial" panose="020B0604020202020204" pitchFamily="34" charset="0"/>
              <a:cs typeface="Times New Roman" pitchFamily="18" charset="0"/>
            </a:endParaRPr>
          </a:p>
        </p:txBody>
      </p:sp>
      <p:graphicFrame>
        <p:nvGraphicFramePr>
          <p:cNvPr id="20" name="Table 19"/>
          <p:cNvGraphicFramePr>
            <a:graphicFrameLocks noGrp="1"/>
          </p:cNvGraphicFramePr>
          <p:nvPr>
            <p:extLst/>
          </p:nvPr>
        </p:nvGraphicFramePr>
        <p:xfrm>
          <a:off x="174625" y="1196752"/>
          <a:ext cx="8789860" cy="4698138"/>
        </p:xfrm>
        <a:graphic>
          <a:graphicData uri="http://schemas.openxmlformats.org/drawingml/2006/table">
            <a:tbl>
              <a:tblPr firstRow="1" bandRow="1">
                <a:tableStyleId>{93296810-A885-4BE3-A3E7-6D5BEEA58F35}</a:tableStyleId>
              </a:tblPr>
              <a:tblGrid>
                <a:gridCol w="507527"/>
                <a:gridCol w="603571"/>
                <a:gridCol w="603571"/>
                <a:gridCol w="1674594"/>
                <a:gridCol w="1712110"/>
                <a:gridCol w="1911306"/>
                <a:gridCol w="1777181"/>
              </a:tblGrid>
              <a:tr h="751151">
                <a:tc>
                  <a:txBody>
                    <a:bodyPr/>
                    <a:lstStyle/>
                    <a:p>
                      <a:pPr algn="ctr"/>
                      <a:endParaRPr lang="en-US" dirty="0"/>
                    </a:p>
                  </a:txBody>
                  <a:tcPr anchor="ctr">
                    <a:solidFill>
                      <a:srgbClr val="002060"/>
                    </a:solidFill>
                  </a:tcPr>
                </a:tc>
                <a:tc gridSpan="6">
                  <a:txBody>
                    <a:bodyPr/>
                    <a:lstStyle/>
                    <a:p>
                      <a:pPr algn="ctr"/>
                      <a:r>
                        <a:rPr lang="en-US" dirty="0" smtClean="0"/>
                        <a:t>Pillar</a:t>
                      </a:r>
                      <a:endParaRPr lang="en-US" dirty="0"/>
                    </a:p>
                  </a:txBody>
                  <a:tcPr anchor="ctr">
                    <a:solidFill>
                      <a:srgbClr val="002060"/>
                    </a:solidFill>
                  </a:tcPr>
                </a:tc>
                <a:tc hMerge="1">
                  <a:txBody>
                    <a:bodyPr/>
                    <a:lstStyle/>
                    <a:p>
                      <a:pPr algn="ctr"/>
                      <a:endParaRPr lang="en-US" dirty="0"/>
                    </a:p>
                  </a:txBody>
                  <a:tcPr anchor="ctr">
                    <a:solidFill>
                      <a:srgbClr val="002060"/>
                    </a:solidFill>
                  </a:tcPr>
                </a:tc>
                <a:tc hMerge="1">
                  <a:txBody>
                    <a:bodyPr/>
                    <a:lstStyle/>
                    <a:p>
                      <a:endParaRPr lang="en-US" dirty="0"/>
                    </a:p>
                  </a:txBody>
                  <a:tcPr anchor="ctr"/>
                </a:tc>
                <a:tc hMerge="1">
                  <a:txBody>
                    <a:bodyPr/>
                    <a:lstStyle/>
                    <a:p>
                      <a:endParaRPr lang="en-US" dirty="0"/>
                    </a:p>
                  </a:txBody>
                  <a:tcPr anchor="ctr"/>
                </a:tc>
                <a:tc hMerge="1">
                  <a:txBody>
                    <a:bodyPr/>
                    <a:lstStyle/>
                    <a:p>
                      <a:endParaRPr lang="en-US" dirty="0"/>
                    </a:p>
                  </a:txBody>
                  <a:tcPr anchor="ctr"/>
                </a:tc>
                <a:tc hMerge="1">
                  <a:txBody>
                    <a:bodyPr/>
                    <a:lstStyle/>
                    <a:p>
                      <a:pPr algn="ctr"/>
                      <a:endParaRPr lang="en-US" dirty="0"/>
                    </a:p>
                  </a:txBody>
                  <a:tcPr anchor="ctr"/>
                </a:tc>
              </a:tr>
              <a:tr h="717768">
                <a:tc rowSpan="4">
                  <a:txBody>
                    <a:bodyPr/>
                    <a:lstStyle/>
                    <a:p>
                      <a:pPr algn="ctr"/>
                      <a:r>
                        <a:rPr lang="en-US" dirty="0" smtClean="0">
                          <a:solidFill>
                            <a:schemeClr val="bg1"/>
                          </a:solidFill>
                        </a:rPr>
                        <a:t>Layer</a:t>
                      </a:r>
                      <a:r>
                        <a:rPr lang="en-US" baseline="0" dirty="0" smtClean="0">
                          <a:solidFill>
                            <a:schemeClr val="bg1"/>
                          </a:solidFill>
                        </a:rPr>
                        <a:t> of Abstraction</a:t>
                      </a:r>
                      <a:endParaRPr lang="en-US" dirty="0">
                        <a:solidFill>
                          <a:schemeClr val="bg1"/>
                        </a:solidFill>
                      </a:endParaRPr>
                    </a:p>
                  </a:txBody>
                  <a:tcPr vert="vert270" anchor="ctr">
                    <a:solidFill>
                      <a:srgbClr val="002060"/>
                    </a:solidFill>
                  </a:tcPr>
                </a:tc>
                <a:tc gridSpan="2">
                  <a:txBody>
                    <a:bodyPr/>
                    <a:lstStyle/>
                    <a:p>
                      <a:r>
                        <a:rPr lang="en-US" dirty="0" smtClean="0"/>
                        <a:t> </a:t>
                      </a:r>
                      <a:endParaRPr lang="en-US" dirty="0"/>
                    </a:p>
                  </a:txBody>
                  <a:tcPr anchor="ctr">
                    <a:solidFill>
                      <a:srgbClr val="203F7D"/>
                    </a:solidFill>
                  </a:tcPr>
                </a:tc>
                <a:tc hMerge="1">
                  <a:txBody>
                    <a:bodyPr/>
                    <a:lstStyle/>
                    <a:p>
                      <a:endParaRPr lang="en-US" dirty="0"/>
                    </a:p>
                  </a:txBody>
                  <a:tcPr anchor="ctr">
                    <a:solidFill>
                      <a:srgbClr val="203F7D"/>
                    </a:solidFill>
                  </a:tcPr>
                </a:tc>
                <a:tc>
                  <a:txBody>
                    <a:bodyPr/>
                    <a:lstStyle/>
                    <a:p>
                      <a:pPr algn="ctr"/>
                      <a:r>
                        <a:rPr lang="en-US" dirty="0" smtClean="0">
                          <a:solidFill>
                            <a:schemeClr val="bg1"/>
                          </a:solidFill>
                        </a:rPr>
                        <a:t>Requirements</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Behavior</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Structure</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Parametrics</a:t>
                      </a:r>
                      <a:endParaRPr lang="en-US" dirty="0">
                        <a:solidFill>
                          <a:schemeClr val="bg1"/>
                        </a:solidFill>
                      </a:endParaRPr>
                    </a:p>
                  </a:txBody>
                  <a:tcPr anchor="ctr">
                    <a:solidFill>
                      <a:srgbClr val="203F7D"/>
                    </a:solidFill>
                  </a:tcPr>
                </a:tc>
              </a:tr>
              <a:tr h="1121328">
                <a:tc vMerge="1">
                  <a:txBody>
                    <a:bodyPr/>
                    <a:lstStyle/>
                    <a:p>
                      <a:pPr algn="ctr"/>
                      <a:endParaRPr lang="en-US" dirty="0">
                        <a:solidFill>
                          <a:schemeClr val="bg1"/>
                        </a:solidFill>
                      </a:endParaRPr>
                    </a:p>
                  </a:txBody>
                  <a:tcPr anchor="ctr">
                    <a:solidFill>
                      <a:schemeClr val="accent2"/>
                    </a:solidFill>
                  </a:tcPr>
                </a:tc>
                <a:tc rowSpan="2">
                  <a:txBody>
                    <a:bodyPr/>
                    <a:lstStyle/>
                    <a:p>
                      <a:pPr algn="ctr"/>
                      <a:r>
                        <a:rPr lang="lt-LT" dirty="0" smtClean="0">
                          <a:solidFill>
                            <a:sysClr val="windowText" lastClr="000000"/>
                          </a:solidFill>
                        </a:rPr>
                        <a:t>Specification</a:t>
                      </a:r>
                      <a:endParaRPr lang="en-US" dirty="0">
                        <a:solidFill>
                          <a:sysClr val="windowText" lastClr="000000"/>
                        </a:solidFill>
                      </a:endParaRPr>
                    </a:p>
                  </a:txBody>
                  <a:tcPr vert="vert270" anchor="ctr">
                    <a:solidFill>
                      <a:schemeClr val="bg1">
                        <a:lumMod val="75000"/>
                      </a:schemeClr>
                    </a:solidFill>
                  </a:tcPr>
                </a:tc>
                <a:tc>
                  <a:txBody>
                    <a:bodyPr/>
                    <a:lstStyle/>
                    <a:p>
                      <a:pPr algn="ctr"/>
                      <a:r>
                        <a:rPr lang="en-US" dirty="0" smtClean="0">
                          <a:solidFill>
                            <a:schemeClr val="bg1"/>
                          </a:solidFill>
                        </a:rPr>
                        <a:t>Concept</a:t>
                      </a:r>
                      <a:endParaRPr lang="en-US" dirty="0">
                        <a:solidFill>
                          <a:schemeClr val="bg1"/>
                        </a:solidFill>
                      </a:endParaRPr>
                    </a:p>
                  </a:txBody>
                  <a:tcPr vert="vert270" anchor="ctr">
                    <a:lnB w="12700" cap="flat" cmpd="sng" algn="ctr">
                      <a:solidFill>
                        <a:schemeClr val="bg1"/>
                      </a:solidFill>
                      <a:prstDash val="sysDash"/>
                      <a:round/>
                      <a:headEnd type="none" w="med" len="med"/>
                      <a:tailEnd type="none" w="med" len="med"/>
                    </a:lnB>
                    <a:solidFill>
                      <a:srgbClr val="203F7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dirty="0" smtClean="0"/>
                        <a:t>Stakeholder</a:t>
                      </a:r>
                      <a:r>
                        <a:rPr lang="lt-LT" baseline="0" dirty="0" smtClean="0"/>
                        <a:t> Needs</a:t>
                      </a:r>
                      <a:endParaRPr lang="en-US" dirty="0" smtClean="0"/>
                    </a:p>
                  </a:txBody>
                  <a:tcPr anchor="ctr">
                    <a:lnB w="12700" cap="flat" cmpd="sng" algn="ctr">
                      <a:solidFill>
                        <a:schemeClr val="bg1"/>
                      </a:solidFill>
                      <a:prstDash val="sysDash"/>
                      <a:round/>
                      <a:headEnd type="none" w="med" len="med"/>
                      <a:tailEnd type="none" w="med" len="med"/>
                    </a:lnB>
                    <a:solidFill>
                      <a:schemeClr val="bg1">
                        <a:lumMod val="85000"/>
                      </a:schemeClr>
                    </a:solidFill>
                  </a:tcPr>
                </a:tc>
                <a:tc>
                  <a:txBody>
                    <a:bodyPr/>
                    <a:lstStyle/>
                    <a:p>
                      <a:pPr algn="ctr"/>
                      <a:r>
                        <a:rPr lang="en-US" dirty="0" smtClean="0"/>
                        <a:t>Use </a:t>
                      </a:r>
                    </a:p>
                    <a:p>
                      <a:pPr algn="ctr"/>
                      <a:r>
                        <a:rPr lang="en-US" dirty="0" smtClean="0"/>
                        <a:t>Cases</a:t>
                      </a:r>
                      <a:endParaRPr lang="en-US" dirty="0"/>
                    </a:p>
                  </a:txBody>
                  <a:tcPr anchor="ctr">
                    <a:lnB w="12700" cap="flat" cmpd="sng" algn="ctr">
                      <a:solidFill>
                        <a:schemeClr val="bg1"/>
                      </a:solidFill>
                      <a:prstDash val="sysDash"/>
                      <a:round/>
                      <a:headEnd type="none" w="med" len="med"/>
                      <a:tailEnd type="none" w="med" len="med"/>
                    </a:lnB>
                    <a:solidFill>
                      <a:schemeClr val="bg1">
                        <a:lumMod val="85000"/>
                      </a:schemeClr>
                    </a:solidFill>
                  </a:tcPr>
                </a:tc>
                <a:tc>
                  <a:txBody>
                    <a:bodyPr/>
                    <a:lstStyle/>
                    <a:p>
                      <a:pPr algn="ctr"/>
                      <a:r>
                        <a:rPr lang="en-US" dirty="0" smtClean="0"/>
                        <a:t>System </a:t>
                      </a:r>
                    </a:p>
                    <a:p>
                      <a:pPr algn="ctr"/>
                      <a:r>
                        <a:rPr lang="en-US" dirty="0" smtClean="0"/>
                        <a:t>Context</a:t>
                      </a:r>
                      <a:endParaRPr lang="en-US" dirty="0"/>
                    </a:p>
                  </a:txBody>
                  <a:tcPr anchor="ctr">
                    <a:lnB w="12700" cap="flat" cmpd="sng" algn="ctr">
                      <a:solidFill>
                        <a:schemeClr val="bg1"/>
                      </a:solidFill>
                      <a:prstDash val="sysDash"/>
                      <a:round/>
                      <a:headEnd type="none" w="med" len="med"/>
                      <a:tailEnd type="none" w="med" len="med"/>
                    </a:lnB>
                    <a:solidFill>
                      <a:schemeClr val="bg1">
                        <a:lumMod val="85000"/>
                      </a:schemeClr>
                    </a:solidFill>
                  </a:tcPr>
                </a:tc>
                <a:tc rowSpan="2">
                  <a:txBody>
                    <a:bodyPr/>
                    <a:lstStyle/>
                    <a:p>
                      <a:pPr algn="ctr"/>
                      <a:r>
                        <a:rPr lang="en-US" dirty="0" smtClean="0"/>
                        <a:t>Measurement</a:t>
                      </a:r>
                      <a:r>
                        <a:rPr lang="en-US" baseline="0" dirty="0" smtClean="0"/>
                        <a:t>s of Effectiveness (MoEs)</a:t>
                      </a:r>
                      <a:endParaRPr lang="en-US" dirty="0"/>
                    </a:p>
                  </a:txBody>
                  <a:tcPr anchor="ctr">
                    <a:solidFill>
                      <a:schemeClr val="bg1">
                        <a:lumMod val="85000"/>
                      </a:schemeClr>
                    </a:solidFill>
                  </a:tcPr>
                </a:tc>
              </a:tr>
              <a:tr h="1022892">
                <a:tc vMerge="1">
                  <a:txBody>
                    <a:bodyPr/>
                    <a:lstStyle/>
                    <a:p>
                      <a:pPr algn="ctr"/>
                      <a:endParaRPr lang="en-US" dirty="0">
                        <a:solidFill>
                          <a:schemeClr val="bg1"/>
                        </a:solidFill>
                      </a:endParaRPr>
                    </a:p>
                  </a:txBody>
                  <a:tcPr anchor="ctr">
                    <a:solidFill>
                      <a:schemeClr val="accent2"/>
                    </a:solidFill>
                  </a:tcPr>
                </a:tc>
                <a:tc vMerge="1">
                  <a:txBody>
                    <a:bodyPr/>
                    <a:lstStyle/>
                    <a:p>
                      <a:pPr algn="ctr"/>
                      <a:endParaRPr lang="en-US" dirty="0">
                        <a:solidFill>
                          <a:schemeClr val="bg1"/>
                        </a:solidFill>
                      </a:endParaRPr>
                    </a:p>
                  </a:txBody>
                  <a:tcPr vert="vert270" anchor="ctr">
                    <a:lnT w="12700" cap="flat" cmpd="sng" algn="ctr">
                      <a:solidFill>
                        <a:schemeClr val="bg1"/>
                      </a:solidFill>
                      <a:prstDash val="sysDash"/>
                      <a:round/>
                      <a:headEnd type="none" w="med" len="med"/>
                      <a:tailEnd type="none" w="med" len="med"/>
                    </a:lnT>
                    <a:solidFill>
                      <a:srgbClr val="203F7D"/>
                    </a:solidFill>
                  </a:tcPr>
                </a:tc>
                <a:tc>
                  <a:txBody>
                    <a:bodyPr/>
                    <a:lstStyle/>
                    <a:p>
                      <a:pPr algn="ctr"/>
                      <a:r>
                        <a:rPr lang="en-US" dirty="0" smtClean="0">
                          <a:solidFill>
                            <a:schemeClr val="bg1"/>
                          </a:solidFill>
                        </a:rPr>
                        <a:t>Problem</a:t>
                      </a:r>
                      <a:endParaRPr lang="en-US" dirty="0">
                        <a:solidFill>
                          <a:schemeClr val="bg1"/>
                        </a:solidFill>
                      </a:endParaRPr>
                    </a:p>
                  </a:txBody>
                  <a:tcPr vert="vert270" anchor="ctr">
                    <a:lnT w="12700" cap="flat" cmpd="sng" algn="ctr">
                      <a:solidFill>
                        <a:schemeClr val="bg1"/>
                      </a:solidFill>
                      <a:prstDash val="sysDash"/>
                      <a:round/>
                      <a:headEnd type="none" w="med" len="med"/>
                      <a:tailEnd type="none" w="med" len="med"/>
                    </a:lnT>
                    <a:solidFill>
                      <a:srgbClr val="203F7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Goals</a:t>
                      </a:r>
                      <a:r>
                        <a:rPr lang="en-US" baseline="0" dirty="0" smtClean="0"/>
                        <a:t> &amp; Objectives</a:t>
                      </a:r>
                      <a:endParaRPr lang="en-US" dirty="0" smtClean="0"/>
                    </a:p>
                  </a:txBody>
                  <a:tcPr anchor="ctr">
                    <a:lnT w="12700" cap="flat" cmpd="sng" algn="ctr">
                      <a:solidFill>
                        <a:schemeClr val="bg1"/>
                      </a:solidFill>
                      <a:prstDash val="sysDash"/>
                      <a:round/>
                      <a:headEnd type="none" w="med" len="med"/>
                      <a:tailEnd type="none" w="med" len="med"/>
                    </a:lnT>
                    <a:solidFill>
                      <a:schemeClr val="bg1">
                        <a:lumMod val="85000"/>
                      </a:schemeClr>
                    </a:solidFill>
                  </a:tcPr>
                </a:tc>
                <a:tc>
                  <a:txBody>
                    <a:bodyPr/>
                    <a:lstStyle/>
                    <a:p>
                      <a:pPr algn="ctr"/>
                      <a:r>
                        <a:rPr lang="en-US" dirty="0" smtClean="0"/>
                        <a:t>Function</a:t>
                      </a:r>
                      <a:r>
                        <a:rPr lang="en-US" baseline="0" dirty="0" smtClean="0"/>
                        <a:t>al Analysis</a:t>
                      </a:r>
                      <a:endParaRPr lang="en-US" dirty="0" smtClean="0"/>
                    </a:p>
                  </a:txBody>
                  <a:tcPr anchor="ctr">
                    <a:lnT w="12700" cap="flat" cmpd="sng" algn="ctr">
                      <a:solidFill>
                        <a:schemeClr val="bg1"/>
                      </a:solidFill>
                      <a:prstDash val="sysDash"/>
                      <a:round/>
                      <a:headEnd type="none" w="med" len="med"/>
                      <a:tailEnd type="none" w="med" len="med"/>
                    </a:lnT>
                    <a:solidFill>
                      <a:schemeClr val="bg1">
                        <a:lumMod val="85000"/>
                      </a:schemeClr>
                    </a:solidFill>
                  </a:tcPr>
                </a:tc>
                <a:tc>
                  <a:txBody>
                    <a:bodyPr/>
                    <a:lstStyle/>
                    <a:p>
                      <a:pPr algn="ctr"/>
                      <a:r>
                        <a:rPr lang="en-US" dirty="0" smtClean="0"/>
                        <a:t>Logical</a:t>
                      </a:r>
                      <a:r>
                        <a:rPr lang="en-US" baseline="0" dirty="0" smtClean="0"/>
                        <a:t> </a:t>
                      </a:r>
                      <a:r>
                        <a:rPr lang="en-US" dirty="0" smtClean="0"/>
                        <a:t>Subsystems</a:t>
                      </a:r>
                    </a:p>
                  </a:txBody>
                  <a:tcPr anchor="ctr">
                    <a:lnT w="12700" cap="flat" cmpd="sng" algn="ctr">
                      <a:solidFill>
                        <a:schemeClr val="bg1"/>
                      </a:solidFill>
                      <a:prstDash val="sysDash"/>
                      <a:round/>
                      <a:headEnd type="none" w="med" len="med"/>
                      <a:tailEnd type="none" w="med" len="med"/>
                    </a:lnT>
                    <a:solidFill>
                      <a:schemeClr val="bg1">
                        <a:lumMod val="85000"/>
                      </a:schemeClr>
                    </a:solidFill>
                  </a:tcPr>
                </a:tc>
                <a:tc vMerge="1">
                  <a:txBody>
                    <a:bodyPr/>
                    <a:lstStyle/>
                    <a:p>
                      <a:pPr algn="ctr"/>
                      <a:endParaRPr lang="en-US" dirty="0"/>
                    </a:p>
                  </a:txBody>
                  <a:tcPr anchor="ctr">
                    <a:lnT w="12700" cap="flat" cmpd="sng" algn="ctr">
                      <a:solidFill>
                        <a:schemeClr val="bg1"/>
                      </a:solidFill>
                      <a:prstDash val="sysDash"/>
                      <a:round/>
                      <a:headEnd type="none" w="med" len="med"/>
                      <a:tailEnd type="none" w="med" len="med"/>
                    </a:lnT>
                    <a:solidFill>
                      <a:schemeClr val="bg1">
                        <a:lumMod val="85000"/>
                      </a:schemeClr>
                    </a:solidFill>
                  </a:tcPr>
                </a:tc>
              </a:tr>
              <a:tr h="1084999">
                <a:tc vMerge="1">
                  <a:txBody>
                    <a:bodyPr/>
                    <a:lstStyle/>
                    <a:p>
                      <a:pPr algn="ctr"/>
                      <a:endParaRPr lang="en-US" dirty="0">
                        <a:solidFill>
                          <a:schemeClr val="bg1"/>
                        </a:solidFill>
                      </a:endParaRPr>
                    </a:p>
                  </a:txBody>
                  <a:tcPr anchor="ctr">
                    <a:solidFill>
                      <a:schemeClr val="accent2"/>
                    </a:solidFill>
                  </a:tcPr>
                </a:tc>
                <a:tc>
                  <a:txBody>
                    <a:bodyPr/>
                    <a:lstStyle/>
                    <a:p>
                      <a:pPr algn="ctr"/>
                      <a:r>
                        <a:rPr lang="lt-LT" dirty="0" smtClean="0">
                          <a:solidFill>
                            <a:sysClr val="windowText" lastClr="000000"/>
                          </a:solidFill>
                        </a:rPr>
                        <a:t>Design</a:t>
                      </a:r>
                      <a:endParaRPr lang="en-US" dirty="0">
                        <a:solidFill>
                          <a:sysClr val="windowText" lastClr="000000"/>
                        </a:solidFill>
                      </a:endParaRPr>
                    </a:p>
                  </a:txBody>
                  <a:tcPr vert="vert270" anchor="ctr">
                    <a:solidFill>
                      <a:schemeClr val="bg1">
                        <a:lumMod val="85000"/>
                      </a:schemeClr>
                    </a:solidFill>
                  </a:tcPr>
                </a:tc>
                <a:tc>
                  <a:txBody>
                    <a:bodyPr/>
                    <a:lstStyle/>
                    <a:p>
                      <a:pPr algn="ctr"/>
                      <a:r>
                        <a:rPr lang="en-US" dirty="0" smtClean="0">
                          <a:solidFill>
                            <a:schemeClr val="bg1"/>
                          </a:solidFill>
                        </a:rPr>
                        <a:t>Solution</a:t>
                      </a:r>
                      <a:endParaRPr lang="en-US" dirty="0">
                        <a:solidFill>
                          <a:schemeClr val="bg1"/>
                        </a:solidFill>
                      </a:endParaRPr>
                    </a:p>
                  </a:txBody>
                  <a:tcPr vert="vert270" anchor="ctr">
                    <a:solidFill>
                      <a:srgbClr val="203F7D"/>
                    </a:solidFill>
                  </a:tcPr>
                </a:tc>
                <a:tc>
                  <a:txBody>
                    <a:bodyPr/>
                    <a:lstStyle/>
                    <a:p>
                      <a:pPr algn="ctr"/>
                      <a:r>
                        <a:rPr lang="en-US" dirty="0" smtClean="0"/>
                        <a:t>Component</a:t>
                      </a:r>
                      <a:r>
                        <a:rPr lang="en-US" baseline="0" dirty="0" smtClean="0"/>
                        <a:t> Requirements</a:t>
                      </a:r>
                      <a:endParaRPr lang="en-US" dirty="0"/>
                    </a:p>
                  </a:txBody>
                  <a:tcPr anchor="ctr"/>
                </a:tc>
                <a:tc>
                  <a:txBody>
                    <a:bodyPr/>
                    <a:lstStyle/>
                    <a:p>
                      <a:pPr algn="ctr"/>
                      <a:r>
                        <a:rPr lang="en-US" dirty="0" smtClean="0"/>
                        <a:t>Component</a:t>
                      </a:r>
                      <a:r>
                        <a:rPr lang="en-US" baseline="0" dirty="0" smtClean="0"/>
                        <a:t> Behavior</a:t>
                      </a:r>
                      <a:endParaRPr lang="en-US" dirty="0"/>
                    </a:p>
                  </a:txBody>
                  <a:tcPr anchor="ctr"/>
                </a:tc>
                <a:tc>
                  <a:txBody>
                    <a:bodyPr/>
                    <a:lstStyle/>
                    <a:p>
                      <a:pPr algn="ctr"/>
                      <a:r>
                        <a:rPr lang="en-US" dirty="0" smtClean="0"/>
                        <a:t>Component</a:t>
                      </a:r>
                    </a:p>
                    <a:p>
                      <a:pPr algn="ctr"/>
                      <a:r>
                        <a:rPr lang="en-US" dirty="0" smtClean="0"/>
                        <a:t>Assembly</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Component</a:t>
                      </a:r>
                      <a:r>
                        <a:rPr lang="lt-LT" baseline="0" dirty="0" smtClean="0"/>
                        <a:t> Parameters</a:t>
                      </a:r>
                      <a:endParaRPr lang="en-US" dirty="0" smtClean="0"/>
                    </a:p>
                  </a:txBody>
                  <a:tcPr anchor="ctr"/>
                </a:tc>
              </a:tr>
            </a:tbl>
          </a:graphicData>
        </a:graphic>
      </p:graphicFrame>
      <p:pic>
        <p:nvPicPr>
          <p:cNvPr id="18"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5834" y="4869160"/>
            <a:ext cx="1702295" cy="95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0128" y="4864866"/>
            <a:ext cx="1664619" cy="95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5"/>
          <a:stretch>
            <a:fillRect/>
          </a:stretch>
        </p:blipFill>
        <p:spPr>
          <a:xfrm>
            <a:off x="5300469" y="3845808"/>
            <a:ext cx="1857374" cy="879336"/>
          </a:xfrm>
          <a:prstGeom prst="rect">
            <a:avLst/>
          </a:prstGeom>
        </p:spPr>
      </p:pic>
      <p:pic>
        <p:nvPicPr>
          <p:cNvPr id="33" name="Picture 1"/>
          <p:cNvPicPr>
            <a:picLocks noChangeAspect="1"/>
          </p:cNvPicPr>
          <p:nvPr/>
        </p:nvPicPr>
        <p:blipFill rotWithShape="1">
          <a:blip r:embed="rId6" cstate="print">
            <a:extLst>
              <a:ext uri="{28A0092B-C50C-407E-A947-70E740481C1C}">
                <a14:useLocalDpi xmlns:a14="http://schemas.microsoft.com/office/drawing/2010/main" val="0"/>
              </a:ext>
            </a:extLst>
          </a:blip>
          <a:srcRect t="49058" r="24430"/>
          <a:stretch/>
        </p:blipFill>
        <p:spPr bwMode="auto">
          <a:xfrm>
            <a:off x="1901306" y="4864867"/>
            <a:ext cx="1604790" cy="95760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4" name="Picture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27867" y="4856068"/>
            <a:ext cx="1830015" cy="95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a:picLocks noChangeAspect="1"/>
          </p:cNvPicPr>
          <p:nvPr/>
        </p:nvPicPr>
        <p:blipFill>
          <a:blip r:embed="rId8"/>
          <a:stretch>
            <a:fillRect/>
          </a:stretch>
        </p:blipFill>
        <p:spPr>
          <a:xfrm>
            <a:off x="3596314" y="3845809"/>
            <a:ext cx="1623758" cy="879336"/>
          </a:xfrm>
          <a:prstGeom prst="rect">
            <a:avLst/>
          </a:prstGeom>
          <a:noFill/>
          <a:ln>
            <a:noFill/>
          </a:ln>
        </p:spPr>
      </p:pic>
      <p:pic>
        <p:nvPicPr>
          <p:cNvPr id="36" name="Picture 35"/>
          <p:cNvPicPr>
            <a:picLocks noChangeAspect="1"/>
          </p:cNvPicPr>
          <p:nvPr/>
        </p:nvPicPr>
        <p:blipFill>
          <a:blip r:embed="rId9"/>
          <a:stretch>
            <a:fillRect/>
          </a:stretch>
        </p:blipFill>
        <p:spPr>
          <a:xfrm>
            <a:off x="1916545" y="3851829"/>
            <a:ext cx="1592521" cy="873315"/>
          </a:xfrm>
          <a:prstGeom prst="rect">
            <a:avLst/>
          </a:prstGeom>
        </p:spPr>
      </p:pic>
      <p:pic>
        <p:nvPicPr>
          <p:cNvPr id="37" name="Picture 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96314" y="2714694"/>
            <a:ext cx="1623758" cy="98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p:cNvPicPr>
            <a:picLocks noChangeAspect="1"/>
          </p:cNvPicPr>
          <p:nvPr/>
        </p:nvPicPr>
        <p:blipFill>
          <a:blip r:embed="rId11"/>
          <a:stretch>
            <a:fillRect/>
          </a:stretch>
        </p:blipFill>
        <p:spPr>
          <a:xfrm>
            <a:off x="7218461" y="3140968"/>
            <a:ext cx="1707953" cy="1186938"/>
          </a:xfrm>
          <a:prstGeom prst="rect">
            <a:avLst/>
          </a:prstGeom>
        </p:spPr>
      </p:pic>
      <p:pic>
        <p:nvPicPr>
          <p:cNvPr id="39" name="Picture 3"/>
          <p:cNvPicPr>
            <a:picLocks noChangeAspect="1"/>
          </p:cNvPicPr>
          <p:nvPr/>
        </p:nvPicPr>
        <p:blipFill>
          <a:blip r:embed="rId12" cstate="print">
            <a:extLst>
              <a:ext uri="{28A0092B-C50C-407E-A947-70E740481C1C}">
                <a14:useLocalDpi xmlns:a14="http://schemas.microsoft.com/office/drawing/2010/main" val="0"/>
              </a:ext>
            </a:extLst>
          </a:blip>
          <a:srcRect l="13120"/>
          <a:stretch>
            <a:fillRect/>
          </a:stretch>
        </p:blipFill>
        <p:spPr bwMode="auto">
          <a:xfrm>
            <a:off x="5327867" y="2729776"/>
            <a:ext cx="1829976" cy="985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916546" y="2729776"/>
            <a:ext cx="1604680" cy="982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14477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4625" y="71438"/>
            <a:ext cx="7897813" cy="857250"/>
          </a:xfrm>
        </p:spPr>
        <p:txBody>
          <a:bodyPr/>
          <a:lstStyle/>
          <a:p>
            <a:pPr eaLnBrk="1" hangingPunct="1"/>
            <a:r>
              <a:rPr lang="en-US" altLang="en-US" dirty="0" smtClean="0">
                <a:ea typeface="ＭＳ Ｐゴシック" panose="020B0600070205080204" pitchFamily="34" charset="-128"/>
              </a:rPr>
              <a:t>Traceability</a:t>
            </a:r>
            <a:r>
              <a:rPr lang="lt-LT" altLang="en-US" dirty="0" smtClean="0">
                <a:ea typeface="ＭＳ Ｐゴシック" panose="020B0600070205080204" pitchFamily="34" charset="-128"/>
              </a:rPr>
              <a:t> - Concept</a:t>
            </a:r>
            <a:endParaRPr lang="th-TH" altLang="en-US" dirty="0" smtClean="0">
              <a:ea typeface="ＭＳ Ｐゴシック" panose="020B0600070205080204" pitchFamily="34" charset="-128"/>
            </a:endParaRPr>
          </a:p>
        </p:txBody>
      </p:sp>
      <p:sp>
        <p:nvSpPr>
          <p:cNvPr id="60419" name="Slide Number Placeholder 4"/>
          <p:cNvSpPr>
            <a:spLocks noGrp="1"/>
          </p:cNvSpPr>
          <p:nvPr>
            <p:ph type="sldNum" sz="quarter" idx="4294967295"/>
          </p:nvPr>
        </p:nvSpPr>
        <p:spPr bwMode="auto">
          <a:xfrm>
            <a:off x="3714750" y="6429375"/>
            <a:ext cx="1571625" cy="357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spcBef>
                <a:spcPct val="0"/>
              </a:spcBef>
            </a:pPr>
            <a:fld id="{5FDD75FA-BF46-4D66-A76B-149747E3651C}" type="slidenum">
              <a:rPr lang="lt-LT" altLang="en-US" sz="1600" b="0" smtClean="0">
                <a:solidFill>
                  <a:srgbClr val="FFFFFF"/>
                </a:solidFill>
                <a:latin typeface="Arial" panose="020B0604020202020204" pitchFamily="34" charset="0"/>
              </a:rPr>
              <a:pPr>
                <a:spcBef>
                  <a:spcPct val="0"/>
                </a:spcBef>
              </a:pPr>
              <a:t>39</a:t>
            </a:fld>
            <a:endParaRPr lang="lt-LT" altLang="en-US" sz="1600" b="0" smtClean="0">
              <a:solidFill>
                <a:srgbClr val="FFFFFF"/>
              </a:solidFill>
              <a:latin typeface="Arial" panose="020B0604020202020204" pitchFamily="34" charset="0"/>
            </a:endParaRPr>
          </a:p>
        </p:txBody>
      </p:sp>
      <p:sp>
        <p:nvSpPr>
          <p:cNvPr id="60420"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lgn="ctr">
              <a:spcBef>
                <a:spcPct val="0"/>
              </a:spcBef>
            </a:pPr>
            <a:fld id="{EEB047A4-B4FA-49AC-8DA6-AF0E6AB8C069}" type="slidenum">
              <a:rPr lang="de-CH" altLang="en-US" sz="2000" b="0">
                <a:solidFill>
                  <a:srgbClr val="002060"/>
                </a:solidFill>
                <a:latin typeface="Arial" panose="020B0604020202020204" pitchFamily="34" charset="0"/>
                <a:cs typeface="Times New Roman" pitchFamily="18" charset="0"/>
              </a:rPr>
              <a:pPr algn="ctr">
                <a:spcBef>
                  <a:spcPct val="0"/>
                </a:spcBef>
              </a:pPr>
              <a:t>39</a:t>
            </a:fld>
            <a:endParaRPr lang="de-CH" altLang="en-US" sz="2000" b="0">
              <a:solidFill>
                <a:srgbClr val="002060"/>
              </a:solidFill>
              <a:latin typeface="Arial" panose="020B0604020202020204" pitchFamily="34" charset="0"/>
              <a:cs typeface="Times New Roman" pitchFamily="18"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1458511082"/>
              </p:ext>
            </p:extLst>
          </p:nvPr>
        </p:nvGraphicFramePr>
        <p:xfrm>
          <a:off x="174625" y="1196752"/>
          <a:ext cx="8789861" cy="4698138"/>
        </p:xfrm>
        <a:graphic>
          <a:graphicData uri="http://schemas.openxmlformats.org/drawingml/2006/table">
            <a:tbl>
              <a:tblPr firstRow="1" bandRow="1">
                <a:tableStyleId>{93296810-A885-4BE3-A3E7-6D5BEEA58F35}</a:tableStyleId>
              </a:tblPr>
              <a:tblGrid>
                <a:gridCol w="544947"/>
                <a:gridCol w="648072"/>
                <a:gridCol w="1692188"/>
                <a:gridCol w="1944216"/>
                <a:gridCol w="2052226"/>
                <a:gridCol w="1908212"/>
              </a:tblGrid>
              <a:tr h="751151">
                <a:tc>
                  <a:txBody>
                    <a:bodyPr/>
                    <a:lstStyle/>
                    <a:p>
                      <a:pPr algn="ctr"/>
                      <a:endParaRPr lang="en-US" dirty="0"/>
                    </a:p>
                  </a:txBody>
                  <a:tcPr anchor="ctr">
                    <a:solidFill>
                      <a:srgbClr val="002060"/>
                    </a:solidFill>
                  </a:tcPr>
                </a:tc>
                <a:tc gridSpan="5">
                  <a:txBody>
                    <a:bodyPr/>
                    <a:lstStyle/>
                    <a:p>
                      <a:pPr algn="ctr"/>
                      <a:r>
                        <a:rPr lang="en-US" dirty="0" smtClean="0"/>
                        <a:t>Pillar</a:t>
                      </a:r>
                      <a:endParaRPr lang="en-US" dirty="0"/>
                    </a:p>
                  </a:txBody>
                  <a:tcPr anchor="ctr">
                    <a:solidFill>
                      <a:srgbClr val="002060"/>
                    </a:solidFill>
                  </a:tcPr>
                </a:tc>
                <a:tc hMerge="1">
                  <a:txBody>
                    <a:bodyPr/>
                    <a:lstStyle/>
                    <a:p>
                      <a:endParaRPr lang="en-US" dirty="0"/>
                    </a:p>
                  </a:txBody>
                  <a:tcPr anchor="ctr"/>
                </a:tc>
                <a:tc hMerge="1">
                  <a:txBody>
                    <a:bodyPr/>
                    <a:lstStyle/>
                    <a:p>
                      <a:endParaRPr lang="en-US" dirty="0"/>
                    </a:p>
                  </a:txBody>
                  <a:tcPr anchor="ctr"/>
                </a:tc>
                <a:tc hMerge="1">
                  <a:txBody>
                    <a:bodyPr/>
                    <a:lstStyle/>
                    <a:p>
                      <a:endParaRPr lang="en-US" dirty="0"/>
                    </a:p>
                  </a:txBody>
                  <a:tcPr anchor="ctr"/>
                </a:tc>
                <a:tc hMerge="1">
                  <a:txBody>
                    <a:bodyPr/>
                    <a:lstStyle/>
                    <a:p>
                      <a:pPr algn="ctr"/>
                      <a:endParaRPr lang="en-US" dirty="0"/>
                    </a:p>
                  </a:txBody>
                  <a:tcPr anchor="ctr"/>
                </a:tc>
              </a:tr>
              <a:tr h="717768">
                <a:tc rowSpan="4">
                  <a:txBody>
                    <a:bodyPr/>
                    <a:lstStyle/>
                    <a:p>
                      <a:pPr algn="ctr"/>
                      <a:r>
                        <a:rPr lang="en-US" dirty="0" smtClean="0">
                          <a:solidFill>
                            <a:schemeClr val="bg1"/>
                          </a:solidFill>
                        </a:rPr>
                        <a:t>Layer</a:t>
                      </a:r>
                      <a:r>
                        <a:rPr lang="en-US" baseline="0" dirty="0" smtClean="0">
                          <a:solidFill>
                            <a:schemeClr val="bg1"/>
                          </a:solidFill>
                        </a:rPr>
                        <a:t> of Abstraction</a:t>
                      </a:r>
                      <a:endParaRPr lang="en-US" dirty="0">
                        <a:solidFill>
                          <a:schemeClr val="bg1"/>
                        </a:solidFill>
                      </a:endParaRPr>
                    </a:p>
                  </a:txBody>
                  <a:tcPr vert="vert270" anchor="ctr">
                    <a:solidFill>
                      <a:srgbClr val="002060"/>
                    </a:solidFill>
                  </a:tcPr>
                </a:tc>
                <a:tc>
                  <a:txBody>
                    <a:bodyPr/>
                    <a:lstStyle/>
                    <a:p>
                      <a:r>
                        <a:rPr lang="en-US" dirty="0" smtClean="0"/>
                        <a:t> </a:t>
                      </a:r>
                      <a:endParaRPr lang="en-US" dirty="0"/>
                    </a:p>
                  </a:txBody>
                  <a:tcPr anchor="ctr">
                    <a:solidFill>
                      <a:srgbClr val="203F7D"/>
                    </a:solidFill>
                  </a:tcPr>
                </a:tc>
                <a:tc>
                  <a:txBody>
                    <a:bodyPr/>
                    <a:lstStyle/>
                    <a:p>
                      <a:pPr algn="ctr"/>
                      <a:r>
                        <a:rPr lang="en-US" dirty="0" smtClean="0">
                          <a:solidFill>
                            <a:schemeClr val="bg1"/>
                          </a:solidFill>
                        </a:rPr>
                        <a:t>Requirements</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Behavior</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Structure</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Parametrics</a:t>
                      </a:r>
                      <a:endParaRPr lang="en-US" dirty="0">
                        <a:solidFill>
                          <a:schemeClr val="bg1"/>
                        </a:solidFill>
                      </a:endParaRPr>
                    </a:p>
                  </a:txBody>
                  <a:tcPr anchor="ctr">
                    <a:solidFill>
                      <a:srgbClr val="203F7D"/>
                    </a:solidFill>
                  </a:tcPr>
                </a:tc>
              </a:tr>
              <a:tr h="1121328">
                <a:tc vMerge="1">
                  <a:txBody>
                    <a:bodyPr/>
                    <a:lstStyle/>
                    <a:p>
                      <a:pPr algn="ctr"/>
                      <a:endParaRPr lang="en-US" dirty="0">
                        <a:solidFill>
                          <a:schemeClr val="bg1"/>
                        </a:solidFill>
                      </a:endParaRPr>
                    </a:p>
                  </a:txBody>
                  <a:tcPr anchor="ctr">
                    <a:solidFill>
                      <a:schemeClr val="accent2"/>
                    </a:solidFill>
                  </a:tcPr>
                </a:tc>
                <a:tc>
                  <a:txBody>
                    <a:bodyPr/>
                    <a:lstStyle/>
                    <a:p>
                      <a:pPr algn="ctr"/>
                      <a:r>
                        <a:rPr lang="en-US" dirty="0" smtClean="0">
                          <a:solidFill>
                            <a:schemeClr val="bg1"/>
                          </a:solidFill>
                        </a:rPr>
                        <a:t>Concept</a:t>
                      </a:r>
                      <a:endParaRPr lang="en-US" dirty="0">
                        <a:solidFill>
                          <a:schemeClr val="bg1"/>
                        </a:solidFill>
                      </a:endParaRPr>
                    </a:p>
                  </a:txBody>
                  <a:tcPr vert="vert270" anchor="ctr">
                    <a:lnB w="12700" cap="flat" cmpd="sng" algn="ctr">
                      <a:solidFill>
                        <a:schemeClr val="bg1"/>
                      </a:solidFill>
                      <a:prstDash val="sysDash"/>
                      <a:round/>
                      <a:headEnd type="none" w="med" len="med"/>
                      <a:tailEnd type="none" w="med" len="med"/>
                    </a:lnB>
                    <a:solidFill>
                      <a:srgbClr val="203F7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b="0" dirty="0" smtClean="0"/>
                        <a:t>Stakeholder</a:t>
                      </a:r>
                    </a:p>
                    <a:p>
                      <a:pPr marL="0" marR="0" indent="0" algn="ctr" defTabSz="914400" rtl="0" eaLnBrk="1" fontAlgn="auto" latinLnBrk="0" hangingPunct="1">
                        <a:lnSpc>
                          <a:spcPct val="100000"/>
                        </a:lnSpc>
                        <a:spcBef>
                          <a:spcPts val="0"/>
                        </a:spcBef>
                        <a:spcAft>
                          <a:spcPts val="0"/>
                        </a:spcAft>
                        <a:buClrTx/>
                        <a:buSzTx/>
                        <a:buFontTx/>
                        <a:buNone/>
                        <a:tabLst/>
                        <a:defRPr/>
                      </a:pPr>
                      <a:r>
                        <a:rPr lang="lt-LT" b="0" dirty="0" smtClean="0"/>
                        <a:t>Needs</a:t>
                      </a:r>
                      <a:endParaRPr lang="en-US" b="0" dirty="0" smtClean="0"/>
                    </a:p>
                  </a:txBody>
                  <a:tcPr anchor="ctr">
                    <a:lnB w="12700" cap="flat" cmpd="sng" algn="ctr">
                      <a:solidFill>
                        <a:schemeClr val="bg1"/>
                      </a:solidFill>
                      <a:prstDash val="sysDash"/>
                      <a:round/>
                      <a:headEnd type="none" w="med" len="med"/>
                      <a:tailEnd type="none" w="med" len="med"/>
                    </a:lnB>
                    <a:solidFill>
                      <a:schemeClr val="bg1">
                        <a:lumMod val="85000"/>
                      </a:schemeClr>
                    </a:solidFill>
                  </a:tcPr>
                </a:tc>
                <a:tc>
                  <a:txBody>
                    <a:bodyPr/>
                    <a:lstStyle/>
                    <a:p>
                      <a:pPr algn="ctr"/>
                      <a:r>
                        <a:rPr lang="en-US" dirty="0" smtClean="0"/>
                        <a:t>Use </a:t>
                      </a:r>
                    </a:p>
                    <a:p>
                      <a:pPr algn="ctr"/>
                      <a:r>
                        <a:rPr lang="en-US" dirty="0" smtClean="0"/>
                        <a:t>Cases</a:t>
                      </a:r>
                      <a:endParaRPr lang="en-US" dirty="0"/>
                    </a:p>
                  </a:txBody>
                  <a:tcPr anchor="ctr">
                    <a:lnB w="12700" cap="flat" cmpd="sng" algn="ctr">
                      <a:solidFill>
                        <a:schemeClr val="bg1"/>
                      </a:solidFill>
                      <a:prstDash val="sysDash"/>
                      <a:round/>
                      <a:headEnd type="none" w="med" len="med"/>
                      <a:tailEnd type="none" w="med" len="med"/>
                    </a:lnB>
                    <a:solidFill>
                      <a:schemeClr val="bg1">
                        <a:lumMod val="85000"/>
                      </a:schemeClr>
                    </a:solidFill>
                  </a:tcPr>
                </a:tc>
                <a:tc>
                  <a:txBody>
                    <a:bodyPr/>
                    <a:lstStyle/>
                    <a:p>
                      <a:pPr algn="ctr"/>
                      <a:r>
                        <a:rPr lang="en-US" dirty="0" smtClean="0"/>
                        <a:t>System </a:t>
                      </a:r>
                    </a:p>
                    <a:p>
                      <a:pPr algn="ctr"/>
                      <a:r>
                        <a:rPr lang="en-US" dirty="0" smtClean="0"/>
                        <a:t>Context</a:t>
                      </a:r>
                      <a:endParaRPr lang="en-US" dirty="0"/>
                    </a:p>
                  </a:txBody>
                  <a:tcPr anchor="ctr">
                    <a:lnB w="12700" cap="flat" cmpd="sng" algn="ctr">
                      <a:solidFill>
                        <a:schemeClr val="bg1"/>
                      </a:solidFill>
                      <a:prstDash val="sysDash"/>
                      <a:round/>
                      <a:headEnd type="none" w="med" len="med"/>
                      <a:tailEnd type="none" w="med" len="med"/>
                    </a:lnB>
                    <a:solidFill>
                      <a:schemeClr val="bg1">
                        <a:lumMod val="85000"/>
                      </a:schemeClr>
                    </a:solidFill>
                  </a:tcPr>
                </a:tc>
                <a:tc rowSpan="2">
                  <a:txBody>
                    <a:bodyPr/>
                    <a:lstStyle/>
                    <a:p>
                      <a:pPr algn="ctr"/>
                      <a:r>
                        <a:rPr lang="en-US" dirty="0" smtClean="0"/>
                        <a:t>Measurement</a:t>
                      </a:r>
                      <a:r>
                        <a:rPr lang="en-US" baseline="0" dirty="0" smtClean="0"/>
                        <a:t>s of Effectiveness</a:t>
                      </a:r>
                      <a:endParaRPr lang="en-US" dirty="0"/>
                    </a:p>
                  </a:txBody>
                  <a:tcPr anchor="ctr">
                    <a:solidFill>
                      <a:schemeClr val="bg1">
                        <a:lumMod val="85000"/>
                      </a:schemeClr>
                    </a:solidFill>
                  </a:tcPr>
                </a:tc>
              </a:tr>
              <a:tr h="1022892">
                <a:tc vMerge="1">
                  <a:txBody>
                    <a:bodyPr/>
                    <a:lstStyle/>
                    <a:p>
                      <a:pPr algn="ctr"/>
                      <a:endParaRPr lang="en-US" dirty="0">
                        <a:solidFill>
                          <a:schemeClr val="bg1"/>
                        </a:solidFill>
                      </a:endParaRPr>
                    </a:p>
                  </a:txBody>
                  <a:tcPr anchor="ctr">
                    <a:solidFill>
                      <a:schemeClr val="accent2"/>
                    </a:solidFill>
                  </a:tcPr>
                </a:tc>
                <a:tc>
                  <a:txBody>
                    <a:bodyPr/>
                    <a:lstStyle/>
                    <a:p>
                      <a:pPr algn="ctr"/>
                      <a:r>
                        <a:rPr lang="en-US" dirty="0" smtClean="0">
                          <a:solidFill>
                            <a:schemeClr val="bg1"/>
                          </a:solidFill>
                        </a:rPr>
                        <a:t>Problem</a:t>
                      </a:r>
                      <a:endParaRPr lang="en-US" dirty="0">
                        <a:solidFill>
                          <a:schemeClr val="bg1"/>
                        </a:solidFill>
                      </a:endParaRPr>
                    </a:p>
                  </a:txBody>
                  <a:tcPr vert="vert270" anchor="ctr">
                    <a:lnT w="12700" cap="flat" cmpd="sng" algn="ctr">
                      <a:solidFill>
                        <a:schemeClr val="bg1"/>
                      </a:solidFill>
                      <a:prstDash val="sysDash"/>
                      <a:round/>
                      <a:headEnd type="none" w="med" len="med"/>
                      <a:tailEnd type="none" w="med" len="med"/>
                    </a:lnT>
                    <a:solidFill>
                      <a:srgbClr val="203F7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t>System Requirements </a:t>
                      </a:r>
                    </a:p>
                  </a:txBody>
                  <a:tcPr anchor="ctr">
                    <a:lnT w="12700" cap="flat" cmpd="sng" algn="ctr">
                      <a:solidFill>
                        <a:schemeClr val="bg1"/>
                      </a:solidFill>
                      <a:prstDash val="sysDash"/>
                      <a:round/>
                      <a:headEnd type="none" w="med" len="med"/>
                      <a:tailEnd type="none" w="med" len="med"/>
                    </a:lnT>
                    <a:solidFill>
                      <a:schemeClr val="bg1">
                        <a:lumMod val="85000"/>
                      </a:schemeClr>
                    </a:solidFill>
                  </a:tcPr>
                </a:tc>
                <a:tc>
                  <a:txBody>
                    <a:bodyPr/>
                    <a:lstStyle/>
                    <a:p>
                      <a:pPr algn="ctr"/>
                      <a:r>
                        <a:rPr lang="en-US" dirty="0" smtClean="0"/>
                        <a:t>Function</a:t>
                      </a:r>
                      <a:r>
                        <a:rPr lang="en-US" baseline="0" dirty="0" smtClean="0"/>
                        <a:t>al Analysis</a:t>
                      </a:r>
                      <a:endParaRPr lang="en-US" dirty="0" smtClean="0"/>
                    </a:p>
                  </a:txBody>
                  <a:tcPr anchor="ctr">
                    <a:lnT w="12700" cap="flat" cmpd="sng" algn="ctr">
                      <a:solidFill>
                        <a:schemeClr val="bg1"/>
                      </a:solidFill>
                      <a:prstDash val="sysDash"/>
                      <a:round/>
                      <a:headEnd type="none" w="med" len="med"/>
                      <a:tailEnd type="none" w="med" len="med"/>
                    </a:lnT>
                    <a:solidFill>
                      <a:schemeClr val="bg1">
                        <a:lumMod val="85000"/>
                      </a:schemeClr>
                    </a:solidFill>
                  </a:tcPr>
                </a:tc>
                <a:tc>
                  <a:txBody>
                    <a:bodyPr/>
                    <a:lstStyle/>
                    <a:p>
                      <a:pPr algn="ctr"/>
                      <a:r>
                        <a:rPr lang="en-US" dirty="0" smtClean="0"/>
                        <a:t>Logical</a:t>
                      </a:r>
                      <a:r>
                        <a:rPr lang="en-US" baseline="0" dirty="0" smtClean="0"/>
                        <a:t> </a:t>
                      </a:r>
                      <a:r>
                        <a:rPr lang="en-US" dirty="0" smtClean="0"/>
                        <a:t>Subsystems</a:t>
                      </a:r>
                      <a:endParaRPr lang="lt-LT" dirty="0" smtClean="0"/>
                    </a:p>
                    <a:p>
                      <a:pPr algn="ctr"/>
                      <a:r>
                        <a:rPr lang="lt-LT" dirty="0" smtClean="0"/>
                        <a:t>Communication</a:t>
                      </a:r>
                      <a:endParaRPr lang="en-US" dirty="0" smtClean="0"/>
                    </a:p>
                  </a:txBody>
                  <a:tcPr anchor="ctr">
                    <a:lnT w="12700" cap="flat" cmpd="sng" algn="ctr">
                      <a:solidFill>
                        <a:schemeClr val="bg1"/>
                      </a:solidFill>
                      <a:prstDash val="sysDash"/>
                      <a:round/>
                      <a:headEnd type="none" w="med" len="med"/>
                      <a:tailEnd type="none" w="med" len="med"/>
                    </a:lnT>
                    <a:solidFill>
                      <a:schemeClr val="bg1">
                        <a:lumMod val="85000"/>
                      </a:schemeClr>
                    </a:solidFill>
                  </a:tcPr>
                </a:tc>
                <a:tc vMerge="1">
                  <a:txBody>
                    <a:bodyPr/>
                    <a:lstStyle/>
                    <a:p>
                      <a:pPr algn="ctr"/>
                      <a:endParaRPr lang="en-US" dirty="0"/>
                    </a:p>
                  </a:txBody>
                  <a:tcPr anchor="ctr">
                    <a:lnT w="12700" cap="flat" cmpd="sng" algn="ctr">
                      <a:solidFill>
                        <a:schemeClr val="bg1"/>
                      </a:solidFill>
                      <a:prstDash val="sysDash"/>
                      <a:round/>
                      <a:headEnd type="none" w="med" len="med"/>
                      <a:tailEnd type="none" w="med" len="med"/>
                    </a:lnT>
                    <a:solidFill>
                      <a:schemeClr val="bg1">
                        <a:lumMod val="85000"/>
                      </a:schemeClr>
                    </a:solidFill>
                  </a:tcPr>
                </a:tc>
              </a:tr>
              <a:tr h="1084999">
                <a:tc vMerge="1">
                  <a:txBody>
                    <a:bodyPr/>
                    <a:lstStyle/>
                    <a:p>
                      <a:pPr algn="ctr"/>
                      <a:endParaRPr lang="en-US" dirty="0">
                        <a:solidFill>
                          <a:schemeClr val="bg1"/>
                        </a:solidFill>
                      </a:endParaRPr>
                    </a:p>
                  </a:txBody>
                  <a:tcPr anchor="ctr">
                    <a:solidFill>
                      <a:schemeClr val="accent2"/>
                    </a:solidFill>
                  </a:tcPr>
                </a:tc>
                <a:tc>
                  <a:txBody>
                    <a:bodyPr/>
                    <a:lstStyle/>
                    <a:p>
                      <a:pPr algn="ctr"/>
                      <a:r>
                        <a:rPr lang="en-US" dirty="0" smtClean="0">
                          <a:solidFill>
                            <a:schemeClr val="bg1"/>
                          </a:solidFill>
                        </a:rPr>
                        <a:t>Solution</a:t>
                      </a:r>
                      <a:endParaRPr lang="en-US" dirty="0">
                        <a:solidFill>
                          <a:schemeClr val="bg1"/>
                        </a:solidFill>
                      </a:endParaRPr>
                    </a:p>
                  </a:txBody>
                  <a:tcPr vert="vert270" anchor="ctr">
                    <a:solidFill>
                      <a:srgbClr val="203F7D"/>
                    </a:solidFill>
                  </a:tcPr>
                </a:tc>
                <a:tc>
                  <a:txBody>
                    <a:bodyPr/>
                    <a:lstStyle/>
                    <a:p>
                      <a:pPr algn="ctr"/>
                      <a:r>
                        <a:rPr lang="en-US" dirty="0" smtClean="0"/>
                        <a:t>Component</a:t>
                      </a:r>
                      <a:r>
                        <a:rPr lang="en-US" baseline="0" dirty="0" smtClean="0"/>
                        <a:t> Requirements</a:t>
                      </a:r>
                      <a:endParaRPr lang="en-US" dirty="0"/>
                    </a:p>
                  </a:txBody>
                  <a:tcPr anchor="ctr"/>
                </a:tc>
                <a:tc>
                  <a:txBody>
                    <a:bodyPr/>
                    <a:lstStyle/>
                    <a:p>
                      <a:pPr algn="ctr"/>
                      <a:r>
                        <a:rPr lang="en-US" dirty="0" smtClean="0"/>
                        <a:t>Component</a:t>
                      </a:r>
                      <a:r>
                        <a:rPr lang="en-US" baseline="0" dirty="0" smtClean="0"/>
                        <a:t> Behavior</a:t>
                      </a:r>
                      <a:endParaRPr lang="en-US" dirty="0"/>
                    </a:p>
                  </a:txBody>
                  <a:tcPr anchor="ctr"/>
                </a:tc>
                <a:tc>
                  <a:txBody>
                    <a:bodyPr/>
                    <a:lstStyle/>
                    <a:p>
                      <a:pPr algn="ctr"/>
                      <a:r>
                        <a:rPr lang="en-US" dirty="0" smtClean="0"/>
                        <a:t>Component</a:t>
                      </a:r>
                    </a:p>
                    <a:p>
                      <a:pPr algn="ctr"/>
                      <a:r>
                        <a:rPr lang="en-US" dirty="0" smtClean="0"/>
                        <a:t>Structure</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dirty="0" smtClean="0"/>
                        <a:t>Component Parameters</a:t>
                      </a:r>
                      <a:endParaRPr lang="en-US" dirty="0" smtClean="0"/>
                    </a:p>
                  </a:txBody>
                  <a:tcPr anchor="ctr"/>
                </a:tc>
              </a:tr>
            </a:tbl>
          </a:graphicData>
        </a:graphic>
      </p:graphicFrame>
      <p:sp>
        <p:nvSpPr>
          <p:cNvPr id="22" name="Plus 21"/>
          <p:cNvSpPr/>
          <p:nvPr/>
        </p:nvSpPr>
        <p:spPr bwMode="auto">
          <a:xfrm rot="2630075">
            <a:off x="2767677" y="2924867"/>
            <a:ext cx="563563" cy="604838"/>
          </a:xfrm>
          <a:prstGeom prst="mathPlus">
            <a:avLst>
              <a:gd name="adj1" fmla="val 7945"/>
            </a:avLst>
          </a:prstGeom>
          <a:solidFill>
            <a:srgbClr val="002060"/>
          </a:solidFill>
          <a:ln w="9525" cap="flat" cmpd="sng" algn="ctr">
            <a:noFill/>
            <a:prstDash val="solid"/>
            <a:round/>
            <a:headEnd type="none" w="med" len="med"/>
            <a:tailEnd type="none" w="med" len="med"/>
          </a:ln>
          <a:effectLst/>
        </p:spPr>
        <p:txBody>
          <a:bodyPr/>
          <a:lstStyle/>
          <a:p>
            <a:pPr marL="342900" indent="-342900">
              <a:defRPr/>
            </a:pPr>
            <a:endParaRPr lang="en-US">
              <a:solidFill>
                <a:srgbClr val="002060"/>
              </a:solidFill>
            </a:endParaRPr>
          </a:p>
        </p:txBody>
      </p:sp>
      <p:sp>
        <p:nvSpPr>
          <p:cNvPr id="43" name="Plus 42"/>
          <p:cNvSpPr/>
          <p:nvPr/>
        </p:nvSpPr>
        <p:spPr bwMode="auto">
          <a:xfrm rot="2630075">
            <a:off x="4722205" y="2907425"/>
            <a:ext cx="563563" cy="604838"/>
          </a:xfrm>
          <a:prstGeom prst="mathPlus">
            <a:avLst>
              <a:gd name="adj1" fmla="val 7945"/>
            </a:avLst>
          </a:prstGeom>
          <a:solidFill>
            <a:srgbClr val="002060"/>
          </a:solidFill>
          <a:ln w="9525" cap="flat" cmpd="sng" algn="ctr">
            <a:noFill/>
            <a:prstDash val="solid"/>
            <a:round/>
            <a:headEnd type="none" w="med" len="med"/>
            <a:tailEnd type="none" w="med" len="med"/>
          </a:ln>
          <a:effectLst/>
        </p:spPr>
        <p:txBody>
          <a:bodyPr/>
          <a:lstStyle/>
          <a:p>
            <a:pPr marL="342900" indent="-342900">
              <a:defRPr/>
            </a:pPr>
            <a:endParaRPr lang="en-US"/>
          </a:p>
        </p:txBody>
      </p:sp>
      <p:sp>
        <p:nvSpPr>
          <p:cNvPr id="46" name="Minus 45"/>
          <p:cNvSpPr/>
          <p:nvPr/>
        </p:nvSpPr>
        <p:spPr bwMode="auto">
          <a:xfrm>
            <a:off x="6825850" y="3111054"/>
            <a:ext cx="466725" cy="252413"/>
          </a:xfrm>
          <a:prstGeom prst="mathMinus">
            <a:avLst/>
          </a:prstGeom>
          <a:solidFill>
            <a:srgbClr val="00B050"/>
          </a:solidFill>
          <a:ln w="9525" cap="flat" cmpd="sng" algn="ctr">
            <a:noFill/>
            <a:prstDash val="solid"/>
            <a:round/>
            <a:headEnd type="none" w="med" len="med"/>
            <a:tailEnd type="none" w="med" len="med"/>
          </a:ln>
          <a:effectLst/>
        </p:spPr>
        <p:txBody>
          <a:bodyPr/>
          <a:lstStyle/>
          <a:p>
            <a:pPr marL="342900" indent="-342900">
              <a:defRPr/>
            </a:pPr>
            <a:endParaRPr lang="en-US"/>
          </a:p>
        </p:txBody>
      </p:sp>
      <p:sp>
        <p:nvSpPr>
          <p:cNvPr id="51" name="Line Callout 1 (Border and Accent Bar) 50"/>
          <p:cNvSpPr/>
          <p:nvPr/>
        </p:nvSpPr>
        <p:spPr>
          <a:xfrm>
            <a:off x="3617102" y="2511324"/>
            <a:ext cx="1485900" cy="304800"/>
          </a:xfrm>
          <a:prstGeom prst="accentBorderCallout1">
            <a:avLst>
              <a:gd name="adj1" fmla="val 103099"/>
              <a:gd name="adj2" fmla="val -5800"/>
              <a:gd name="adj3" fmla="val 226208"/>
              <a:gd name="adj4" fmla="val -38003"/>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rgbClr val="00B050"/>
                </a:solidFill>
              </a:rPr>
              <a:t>Refine</a:t>
            </a:r>
            <a:endParaRPr lang="lt-LT" dirty="0">
              <a:solidFill>
                <a:srgbClr val="00B050"/>
              </a:solidFill>
            </a:endParaRPr>
          </a:p>
        </p:txBody>
      </p:sp>
      <p:sp>
        <p:nvSpPr>
          <p:cNvPr id="53" name="Line Callout 1 (Border and Accent Bar) 52"/>
          <p:cNvSpPr/>
          <p:nvPr/>
        </p:nvSpPr>
        <p:spPr>
          <a:xfrm>
            <a:off x="5573312" y="2511324"/>
            <a:ext cx="1485900" cy="304800"/>
          </a:xfrm>
          <a:prstGeom prst="accentBorderCallout1">
            <a:avLst>
              <a:gd name="adj1" fmla="val 103099"/>
              <a:gd name="adj2" fmla="val -5800"/>
              <a:gd name="adj3" fmla="val 226208"/>
              <a:gd name="adj4" fmla="val -38003"/>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rgbClr val="00B050"/>
                </a:solidFill>
              </a:rPr>
              <a:t>Subject</a:t>
            </a:r>
            <a:endParaRPr lang="lt-LT" dirty="0">
              <a:solidFill>
                <a:srgbClr val="00B050"/>
              </a:solidFill>
            </a:endParaRPr>
          </a:p>
        </p:txBody>
      </p:sp>
      <p:sp>
        <p:nvSpPr>
          <p:cNvPr id="63" name="Line Callout 1 (Border and Accent Bar) 62"/>
          <p:cNvSpPr/>
          <p:nvPr/>
        </p:nvSpPr>
        <p:spPr>
          <a:xfrm>
            <a:off x="7312372" y="2511022"/>
            <a:ext cx="1808961" cy="304800"/>
          </a:xfrm>
          <a:prstGeom prst="accentBorderCallout1">
            <a:avLst>
              <a:gd name="adj1" fmla="val 108981"/>
              <a:gd name="adj2" fmla="val -4736"/>
              <a:gd name="adj3" fmla="val 235032"/>
              <a:gd name="adj4" fmla="val -13468"/>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rgbClr val="00B050"/>
                </a:solidFill>
              </a:rPr>
              <a:t>Containment</a:t>
            </a:r>
            <a:endParaRPr lang="lt-LT" dirty="0">
              <a:solidFill>
                <a:srgbClr val="00B050"/>
              </a:solidFill>
            </a:endParaRPr>
          </a:p>
        </p:txBody>
      </p:sp>
      <p:cxnSp>
        <p:nvCxnSpPr>
          <p:cNvPr id="5" name="Straight Arrow Connector 4"/>
          <p:cNvCxnSpPr/>
          <p:nvPr/>
        </p:nvCxnSpPr>
        <p:spPr bwMode="auto">
          <a:xfrm flipH="1">
            <a:off x="2843808" y="3573016"/>
            <a:ext cx="3168352" cy="0"/>
          </a:xfrm>
          <a:prstGeom prst="straightConnector1">
            <a:avLst/>
          </a:prstGeom>
          <a:noFill/>
          <a:ln w="76200" cap="flat" cmpd="sng" algn="ctr">
            <a:solidFill>
              <a:srgbClr val="003399"/>
            </a:solidFill>
            <a:prstDash val="solid"/>
            <a:round/>
            <a:headEnd type="none" w="med" len="med"/>
            <a:tailEnd type="triangle"/>
          </a:ln>
          <a:effectLst/>
        </p:spPr>
      </p:cxnSp>
      <p:cxnSp>
        <p:nvCxnSpPr>
          <p:cNvPr id="64" name="Straight Arrow Connector 63"/>
          <p:cNvCxnSpPr/>
          <p:nvPr/>
        </p:nvCxnSpPr>
        <p:spPr bwMode="auto">
          <a:xfrm flipH="1">
            <a:off x="2583832" y="3717032"/>
            <a:ext cx="4728540" cy="0"/>
          </a:xfrm>
          <a:prstGeom prst="straightConnector1">
            <a:avLst/>
          </a:prstGeom>
          <a:noFill/>
          <a:ln w="76200" cap="flat" cmpd="sng" algn="ctr">
            <a:solidFill>
              <a:srgbClr val="003399"/>
            </a:solidFill>
            <a:prstDash val="solid"/>
            <a:round/>
            <a:headEnd type="none" w="med" len="med"/>
            <a:tailEnd type="triangle"/>
          </a:ln>
          <a:effectLst/>
        </p:spPr>
      </p:cxnSp>
      <p:sp>
        <p:nvSpPr>
          <p:cNvPr id="65" name="Line Callout 1 (Border and Accent Bar) 64"/>
          <p:cNvSpPr/>
          <p:nvPr/>
        </p:nvSpPr>
        <p:spPr>
          <a:xfrm>
            <a:off x="6825850" y="3960653"/>
            <a:ext cx="1485900" cy="304800"/>
          </a:xfrm>
          <a:prstGeom prst="accentBorderCallout1">
            <a:avLst>
              <a:gd name="adj1" fmla="val 158"/>
              <a:gd name="adj2" fmla="val -6403"/>
              <a:gd name="adj3" fmla="val -82615"/>
              <a:gd name="adj4" fmla="val -1869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rgbClr val="00B050"/>
                </a:solidFill>
              </a:rPr>
              <a:t>Refine</a:t>
            </a:r>
            <a:endParaRPr lang="lt-LT" dirty="0">
              <a:solidFill>
                <a:srgbClr val="00B050"/>
              </a:solidFill>
            </a:endParaRPr>
          </a:p>
        </p:txBody>
      </p:sp>
      <p:sp>
        <p:nvSpPr>
          <p:cNvPr id="66" name="Line Callout 1 (Border and Accent Bar) 65"/>
          <p:cNvSpPr/>
          <p:nvPr/>
        </p:nvSpPr>
        <p:spPr>
          <a:xfrm>
            <a:off x="4360052" y="3800841"/>
            <a:ext cx="1485900" cy="304800"/>
          </a:xfrm>
          <a:prstGeom prst="accentBorderCallout1">
            <a:avLst>
              <a:gd name="adj1" fmla="val 158"/>
              <a:gd name="adj2" fmla="val -6403"/>
              <a:gd name="adj3" fmla="val -82615"/>
              <a:gd name="adj4" fmla="val -1869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rgbClr val="00B050"/>
                </a:solidFill>
              </a:rPr>
              <a:t>Refine</a:t>
            </a:r>
            <a:endParaRPr lang="lt-LT" dirty="0">
              <a:solidFill>
                <a:srgbClr val="00B050"/>
              </a:solidFill>
            </a:endParaRPr>
          </a:p>
        </p:txBody>
      </p:sp>
      <p:sp>
        <p:nvSpPr>
          <p:cNvPr id="16" name="Rectangle 6"/>
          <p:cNvSpPr>
            <a:spLocks noChangeArrowheads="1"/>
          </p:cNvSpPr>
          <p:nvPr/>
        </p:nvSpPr>
        <p:spPr bwMode="auto">
          <a:xfrm>
            <a:off x="3352800" y="6642100"/>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0"/>
              </a:spcBef>
            </a:pPr>
            <a:r>
              <a:rPr lang="en-US" sz="800" dirty="0" smtClean="0">
                <a:solidFill>
                  <a:srgbClr val="969696"/>
                </a:solidFill>
                <a:ea typeface="ＭＳ Ｐゴシック" pitchFamily="34" charset="-128"/>
                <a:cs typeface="Times New Roman" pitchFamily="18" charset="0"/>
              </a:rPr>
              <a:t>© 2016 No Magic, Inc. Exclusively for No Magic Use</a:t>
            </a:r>
          </a:p>
        </p:txBody>
      </p:sp>
    </p:spTree>
    <p:extLst>
      <p:ext uri="{BB962C8B-B14F-4D97-AF65-F5344CB8AC3E}">
        <p14:creationId xmlns:p14="http://schemas.microsoft.com/office/powerpoint/2010/main" val="71942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3" grpId="0" animBg="1"/>
      <p:bldP spid="63" grpId="0" animBg="1"/>
      <p:bldP spid="65" grpId="0" animBg="1"/>
      <p:bldP spid="6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ea typeface="ＭＳ Ｐゴシック" panose="020B0600070205080204" pitchFamily="34" charset="-128"/>
              </a:rPr>
              <a:t>Systems </a:t>
            </a:r>
            <a:r>
              <a:rPr lang="en-US" altLang="en-US" dirty="0">
                <a:ea typeface="ＭＳ Ｐゴシック" panose="020B0600070205080204" pitchFamily="34" charset="-128"/>
              </a:rPr>
              <a:t>Modeling Language (</a:t>
            </a:r>
            <a:r>
              <a:rPr lang="en-US" altLang="en-US" dirty="0" err="1">
                <a:ea typeface="ＭＳ Ｐゴシック" panose="020B0600070205080204" pitchFamily="34" charset="-128"/>
              </a:rPr>
              <a:t>SysML</a:t>
            </a:r>
            <a:r>
              <a:rPr lang="en-US" altLang="en-US" dirty="0">
                <a:ea typeface="ＭＳ Ｐゴシック" panose="020B0600070205080204" pitchFamily="34" charset="-128"/>
              </a:rPr>
              <a:t>) </a:t>
            </a:r>
            <a:endParaRPr lang="en-US" dirty="0">
              <a:latin typeface="Arial" panose="020B0604020202020204" pitchFamily="34" charset="0"/>
              <a:cs typeface="Arial" panose="020B0604020202020204" pitchFamily="34" charset="0"/>
            </a:endParaRPr>
          </a:p>
        </p:txBody>
      </p:sp>
      <p:pic>
        <p:nvPicPr>
          <p:cNvPr id="1034" name="Picture 10" descr="http://static.wixstatic.com/media/e7f962_e2f6989a1a5b43615627d8aec1c92867.jpg_srz_940_447_85_22_0.50_1.20_0.00_jpg_sr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77" y="1171966"/>
            <a:ext cx="3020955" cy="143656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bmw.ca/ca/en/owners/navigation/bluetooth/_shared/img/Bluetooth_Requirement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81" y="5264310"/>
            <a:ext cx="3170867" cy="119797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cars-new-used.com/wp-content/uploads/2014/06/BMW-i8-control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1171966"/>
            <a:ext cx="2815350" cy="187220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pictures.topspeed.com/IMG/crop/200912/bmw-concept-activee-33_600x0w.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6936" y="5264308"/>
            <a:ext cx="3194590" cy="1197971"/>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lgn="ctr" eaLnBrk="1" hangingPunct="1">
              <a:spcBef>
                <a:spcPct val="0"/>
              </a:spcBef>
            </a:pPr>
            <a:fld id="{BBC4E345-0378-4A85-B51B-DC8F50A562A9}" type="slidenum">
              <a:rPr lang="de-CH" altLang="en-US" sz="2000" b="0">
                <a:solidFill>
                  <a:srgbClr val="002060"/>
                </a:solidFill>
                <a:latin typeface="Arial" panose="020B0604020202020204" pitchFamily="34" charset="0"/>
                <a:cs typeface="Times New Roman" panose="02020603050405020304" pitchFamily="18" charset="0"/>
              </a:rPr>
              <a:pPr algn="ctr" eaLnBrk="1" hangingPunct="1">
                <a:spcBef>
                  <a:spcPct val="0"/>
                </a:spcBef>
              </a:pPr>
              <a:t>4</a:t>
            </a:fld>
            <a:endParaRPr lang="de-CH" altLang="en-US" sz="2000" b="0" dirty="0">
              <a:solidFill>
                <a:srgbClr val="002060"/>
              </a:solidFill>
              <a:latin typeface="Arial" panose="020B0604020202020204" pitchFamily="34" charset="0"/>
              <a:cs typeface="Times New Roman" panose="02020603050405020304" pitchFamily="18" charset="0"/>
            </a:endParaRPr>
          </a:p>
        </p:txBody>
      </p:sp>
      <p:pic>
        <p:nvPicPr>
          <p:cNvPr id="9" name="Picture 4" descr="f02-01-978012385206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7704" y="1556792"/>
            <a:ext cx="5400600" cy="4284315"/>
          </a:xfrm>
          <a:prstGeom prst="rect">
            <a:avLst/>
          </a:prstGeom>
          <a:noFill/>
          <a:ln>
            <a:noFill/>
          </a:ln>
          <a:scene3d>
            <a:camera prst="perspectiveRigh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3352800" y="6642100"/>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lgn="ctr" eaLnBrk="1" hangingPunct="1">
              <a:spcBef>
                <a:spcPct val="0"/>
              </a:spcBef>
            </a:pPr>
            <a:r>
              <a:rPr lang="en-US" altLang="en-US" sz="800" b="0" dirty="0" smtClean="0">
                <a:solidFill>
                  <a:srgbClr val="969696"/>
                </a:solidFill>
                <a:latin typeface="Arial" panose="020B0604020202020204" pitchFamily="34" charset="0"/>
              </a:rPr>
              <a:t>© </a:t>
            </a:r>
            <a:r>
              <a:rPr lang="en-US" altLang="en-US" sz="800" b="0" dirty="0">
                <a:solidFill>
                  <a:srgbClr val="969696"/>
                </a:solidFill>
                <a:latin typeface="Arial" panose="020B0604020202020204" pitchFamily="34" charset="0"/>
              </a:rPr>
              <a:t>201</a:t>
            </a:r>
            <a:r>
              <a:rPr lang="lt-LT" altLang="en-US" sz="800" b="0" dirty="0">
                <a:solidFill>
                  <a:srgbClr val="969696"/>
                </a:solidFill>
                <a:latin typeface="Arial" panose="020B0604020202020204" pitchFamily="34" charset="0"/>
              </a:rPr>
              <a:t>2-2014</a:t>
            </a:r>
            <a:r>
              <a:rPr lang="en-US" altLang="en-US" sz="800" b="0" dirty="0">
                <a:solidFill>
                  <a:srgbClr val="969696"/>
                </a:solidFill>
                <a:latin typeface="Arial" panose="020B0604020202020204" pitchFamily="34" charset="0"/>
              </a:rPr>
              <a:t> </a:t>
            </a:r>
            <a:r>
              <a:rPr lang="lt-LT" altLang="en-US" sz="800" b="0" dirty="0">
                <a:solidFill>
                  <a:srgbClr val="969696"/>
                </a:solidFill>
                <a:latin typeface="Arial" panose="020B0604020202020204" pitchFamily="34" charset="0"/>
              </a:rPr>
              <a:t>by Sanford Friedenthal</a:t>
            </a:r>
            <a:endParaRPr lang="en-US" altLang="en-US" sz="800" b="0" dirty="0">
              <a:solidFill>
                <a:srgbClr val="969696"/>
              </a:solidFill>
              <a:latin typeface="Arial" panose="020B0604020202020204" pitchFamily="34" charset="0"/>
            </a:endParaRPr>
          </a:p>
        </p:txBody>
      </p:sp>
    </p:spTree>
    <p:extLst>
      <p:ext uri="{BB962C8B-B14F-4D97-AF65-F5344CB8AC3E}">
        <p14:creationId xmlns:p14="http://schemas.microsoft.com/office/powerpoint/2010/main" val="22508573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4625" y="71438"/>
            <a:ext cx="7897813" cy="857250"/>
          </a:xfrm>
        </p:spPr>
        <p:txBody>
          <a:bodyPr/>
          <a:lstStyle/>
          <a:p>
            <a:pPr eaLnBrk="1" hangingPunct="1"/>
            <a:r>
              <a:rPr lang="en-US" altLang="en-US" dirty="0" smtClean="0">
                <a:ea typeface="ＭＳ Ｐゴシック" panose="020B0600070205080204" pitchFamily="34" charset="-128"/>
              </a:rPr>
              <a:t>Traceability</a:t>
            </a:r>
            <a:r>
              <a:rPr lang="lt-LT" altLang="en-US" dirty="0" smtClean="0">
                <a:ea typeface="ＭＳ Ｐゴシック" panose="020B0600070205080204" pitchFamily="34" charset="-128"/>
              </a:rPr>
              <a:t> - Problem</a:t>
            </a:r>
            <a:endParaRPr lang="th-TH" altLang="en-US" dirty="0" smtClean="0">
              <a:ea typeface="ＭＳ Ｐゴシック" panose="020B0600070205080204" pitchFamily="34" charset="-128"/>
            </a:endParaRPr>
          </a:p>
        </p:txBody>
      </p:sp>
      <p:sp>
        <p:nvSpPr>
          <p:cNvPr id="60419" name="Slide Number Placeholder 4"/>
          <p:cNvSpPr>
            <a:spLocks noGrp="1"/>
          </p:cNvSpPr>
          <p:nvPr>
            <p:ph type="sldNum" sz="quarter" idx="4294967295"/>
          </p:nvPr>
        </p:nvSpPr>
        <p:spPr bwMode="auto">
          <a:xfrm>
            <a:off x="3714750" y="6429375"/>
            <a:ext cx="1571625" cy="357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spcBef>
                <a:spcPct val="0"/>
              </a:spcBef>
            </a:pPr>
            <a:fld id="{5FDD75FA-BF46-4D66-A76B-149747E3651C}" type="slidenum">
              <a:rPr lang="lt-LT" altLang="en-US" sz="1600" b="0" smtClean="0">
                <a:solidFill>
                  <a:srgbClr val="FFFFFF"/>
                </a:solidFill>
                <a:latin typeface="Arial" panose="020B0604020202020204" pitchFamily="34" charset="0"/>
              </a:rPr>
              <a:pPr>
                <a:spcBef>
                  <a:spcPct val="0"/>
                </a:spcBef>
              </a:pPr>
              <a:t>40</a:t>
            </a:fld>
            <a:endParaRPr lang="lt-LT" altLang="en-US" sz="1600" b="0" smtClean="0">
              <a:solidFill>
                <a:srgbClr val="FFFFFF"/>
              </a:solidFill>
              <a:latin typeface="Arial" panose="020B0604020202020204" pitchFamily="34" charset="0"/>
            </a:endParaRPr>
          </a:p>
        </p:txBody>
      </p:sp>
      <p:sp>
        <p:nvSpPr>
          <p:cNvPr id="60420"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lgn="ctr">
              <a:spcBef>
                <a:spcPct val="0"/>
              </a:spcBef>
            </a:pPr>
            <a:fld id="{EEB047A4-B4FA-49AC-8DA6-AF0E6AB8C069}" type="slidenum">
              <a:rPr lang="de-CH" altLang="en-US" sz="2000" b="0">
                <a:solidFill>
                  <a:srgbClr val="002060"/>
                </a:solidFill>
                <a:latin typeface="Arial" panose="020B0604020202020204" pitchFamily="34" charset="0"/>
                <a:cs typeface="Times New Roman" pitchFamily="18" charset="0"/>
              </a:rPr>
              <a:pPr algn="ctr">
                <a:spcBef>
                  <a:spcPct val="0"/>
                </a:spcBef>
              </a:pPr>
              <a:t>40</a:t>
            </a:fld>
            <a:endParaRPr lang="de-CH" altLang="en-US" sz="2000" b="0">
              <a:solidFill>
                <a:srgbClr val="002060"/>
              </a:solidFill>
              <a:latin typeface="Arial" panose="020B0604020202020204" pitchFamily="34" charset="0"/>
              <a:cs typeface="Times New Roman" pitchFamily="18"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2446073075"/>
              </p:ext>
            </p:extLst>
          </p:nvPr>
        </p:nvGraphicFramePr>
        <p:xfrm>
          <a:off x="174625" y="1196752"/>
          <a:ext cx="8789861" cy="4698138"/>
        </p:xfrm>
        <a:graphic>
          <a:graphicData uri="http://schemas.openxmlformats.org/drawingml/2006/table">
            <a:tbl>
              <a:tblPr firstRow="1" bandRow="1">
                <a:tableStyleId>{93296810-A885-4BE3-A3E7-6D5BEEA58F35}</a:tableStyleId>
              </a:tblPr>
              <a:tblGrid>
                <a:gridCol w="544947"/>
                <a:gridCol w="648072"/>
                <a:gridCol w="1692188"/>
                <a:gridCol w="1944216"/>
                <a:gridCol w="2052226"/>
                <a:gridCol w="1908212"/>
              </a:tblGrid>
              <a:tr h="751151">
                <a:tc>
                  <a:txBody>
                    <a:bodyPr/>
                    <a:lstStyle/>
                    <a:p>
                      <a:pPr algn="ctr"/>
                      <a:endParaRPr lang="en-US" dirty="0"/>
                    </a:p>
                  </a:txBody>
                  <a:tcPr anchor="ctr">
                    <a:solidFill>
                      <a:srgbClr val="002060"/>
                    </a:solidFill>
                  </a:tcPr>
                </a:tc>
                <a:tc gridSpan="5">
                  <a:txBody>
                    <a:bodyPr/>
                    <a:lstStyle/>
                    <a:p>
                      <a:pPr algn="ctr"/>
                      <a:r>
                        <a:rPr lang="en-US" dirty="0" smtClean="0"/>
                        <a:t>Pillar</a:t>
                      </a:r>
                      <a:endParaRPr lang="en-US" dirty="0"/>
                    </a:p>
                  </a:txBody>
                  <a:tcPr anchor="ctr">
                    <a:solidFill>
                      <a:srgbClr val="002060"/>
                    </a:solidFill>
                  </a:tcPr>
                </a:tc>
                <a:tc hMerge="1">
                  <a:txBody>
                    <a:bodyPr/>
                    <a:lstStyle/>
                    <a:p>
                      <a:endParaRPr lang="en-US" dirty="0"/>
                    </a:p>
                  </a:txBody>
                  <a:tcPr anchor="ctr"/>
                </a:tc>
                <a:tc hMerge="1">
                  <a:txBody>
                    <a:bodyPr/>
                    <a:lstStyle/>
                    <a:p>
                      <a:endParaRPr lang="en-US" dirty="0"/>
                    </a:p>
                  </a:txBody>
                  <a:tcPr anchor="ctr"/>
                </a:tc>
                <a:tc hMerge="1">
                  <a:txBody>
                    <a:bodyPr/>
                    <a:lstStyle/>
                    <a:p>
                      <a:endParaRPr lang="en-US" dirty="0"/>
                    </a:p>
                  </a:txBody>
                  <a:tcPr anchor="ctr"/>
                </a:tc>
                <a:tc hMerge="1">
                  <a:txBody>
                    <a:bodyPr/>
                    <a:lstStyle/>
                    <a:p>
                      <a:pPr algn="ctr"/>
                      <a:endParaRPr lang="en-US" dirty="0"/>
                    </a:p>
                  </a:txBody>
                  <a:tcPr anchor="ctr"/>
                </a:tc>
              </a:tr>
              <a:tr h="717768">
                <a:tc rowSpan="4">
                  <a:txBody>
                    <a:bodyPr/>
                    <a:lstStyle/>
                    <a:p>
                      <a:pPr algn="ctr"/>
                      <a:r>
                        <a:rPr lang="en-US" dirty="0" smtClean="0">
                          <a:solidFill>
                            <a:schemeClr val="bg1"/>
                          </a:solidFill>
                        </a:rPr>
                        <a:t>Layer</a:t>
                      </a:r>
                      <a:r>
                        <a:rPr lang="en-US" baseline="0" dirty="0" smtClean="0">
                          <a:solidFill>
                            <a:schemeClr val="bg1"/>
                          </a:solidFill>
                        </a:rPr>
                        <a:t> of Abstraction</a:t>
                      </a:r>
                      <a:endParaRPr lang="en-US" dirty="0">
                        <a:solidFill>
                          <a:schemeClr val="bg1"/>
                        </a:solidFill>
                      </a:endParaRPr>
                    </a:p>
                  </a:txBody>
                  <a:tcPr vert="vert270" anchor="ctr">
                    <a:solidFill>
                      <a:srgbClr val="002060"/>
                    </a:solidFill>
                  </a:tcPr>
                </a:tc>
                <a:tc>
                  <a:txBody>
                    <a:bodyPr/>
                    <a:lstStyle/>
                    <a:p>
                      <a:r>
                        <a:rPr lang="en-US" dirty="0" smtClean="0"/>
                        <a:t> </a:t>
                      </a:r>
                      <a:endParaRPr lang="en-US" dirty="0"/>
                    </a:p>
                  </a:txBody>
                  <a:tcPr anchor="ctr">
                    <a:solidFill>
                      <a:srgbClr val="203F7D"/>
                    </a:solidFill>
                  </a:tcPr>
                </a:tc>
                <a:tc>
                  <a:txBody>
                    <a:bodyPr/>
                    <a:lstStyle/>
                    <a:p>
                      <a:pPr algn="ctr"/>
                      <a:r>
                        <a:rPr lang="en-US" dirty="0" smtClean="0">
                          <a:solidFill>
                            <a:schemeClr val="bg1"/>
                          </a:solidFill>
                        </a:rPr>
                        <a:t>Requirements</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Behavior</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Structure</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Parametrics</a:t>
                      </a:r>
                      <a:endParaRPr lang="en-US" dirty="0">
                        <a:solidFill>
                          <a:schemeClr val="bg1"/>
                        </a:solidFill>
                      </a:endParaRPr>
                    </a:p>
                  </a:txBody>
                  <a:tcPr anchor="ctr">
                    <a:solidFill>
                      <a:srgbClr val="203F7D"/>
                    </a:solidFill>
                  </a:tcPr>
                </a:tc>
              </a:tr>
              <a:tr h="1121328">
                <a:tc vMerge="1">
                  <a:txBody>
                    <a:bodyPr/>
                    <a:lstStyle/>
                    <a:p>
                      <a:pPr algn="ctr"/>
                      <a:endParaRPr lang="en-US" dirty="0">
                        <a:solidFill>
                          <a:schemeClr val="bg1"/>
                        </a:solidFill>
                      </a:endParaRPr>
                    </a:p>
                  </a:txBody>
                  <a:tcPr anchor="ctr">
                    <a:solidFill>
                      <a:schemeClr val="accent2"/>
                    </a:solidFill>
                  </a:tcPr>
                </a:tc>
                <a:tc>
                  <a:txBody>
                    <a:bodyPr/>
                    <a:lstStyle/>
                    <a:p>
                      <a:pPr algn="ctr"/>
                      <a:r>
                        <a:rPr lang="en-US" dirty="0" smtClean="0">
                          <a:solidFill>
                            <a:schemeClr val="bg1"/>
                          </a:solidFill>
                        </a:rPr>
                        <a:t>Concept</a:t>
                      </a:r>
                      <a:endParaRPr lang="en-US" dirty="0">
                        <a:solidFill>
                          <a:schemeClr val="bg1"/>
                        </a:solidFill>
                      </a:endParaRPr>
                    </a:p>
                  </a:txBody>
                  <a:tcPr vert="vert270" anchor="ctr">
                    <a:lnB w="12700" cap="flat" cmpd="sng" algn="ctr">
                      <a:solidFill>
                        <a:schemeClr val="bg1"/>
                      </a:solidFill>
                      <a:prstDash val="sysDash"/>
                      <a:round/>
                      <a:headEnd type="none" w="med" len="med"/>
                      <a:tailEnd type="none" w="med" len="med"/>
                    </a:lnB>
                    <a:solidFill>
                      <a:srgbClr val="203F7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b="0" dirty="0" smtClean="0"/>
                        <a:t>Stakeholder</a:t>
                      </a:r>
                    </a:p>
                    <a:p>
                      <a:pPr marL="0" marR="0" indent="0" algn="ctr" defTabSz="914400" rtl="0" eaLnBrk="1" fontAlgn="auto" latinLnBrk="0" hangingPunct="1">
                        <a:lnSpc>
                          <a:spcPct val="100000"/>
                        </a:lnSpc>
                        <a:spcBef>
                          <a:spcPts val="0"/>
                        </a:spcBef>
                        <a:spcAft>
                          <a:spcPts val="0"/>
                        </a:spcAft>
                        <a:buClrTx/>
                        <a:buSzTx/>
                        <a:buFontTx/>
                        <a:buNone/>
                        <a:tabLst/>
                        <a:defRPr/>
                      </a:pPr>
                      <a:r>
                        <a:rPr lang="lt-LT" b="0" dirty="0" smtClean="0"/>
                        <a:t>Needs</a:t>
                      </a:r>
                      <a:endParaRPr lang="en-US" b="0" dirty="0" smtClean="0"/>
                    </a:p>
                  </a:txBody>
                  <a:tcPr anchor="ctr">
                    <a:lnB w="12700" cap="flat" cmpd="sng" algn="ctr">
                      <a:solidFill>
                        <a:schemeClr val="bg1"/>
                      </a:solidFill>
                      <a:prstDash val="sysDash"/>
                      <a:round/>
                      <a:headEnd type="none" w="med" len="med"/>
                      <a:tailEnd type="none" w="med" len="med"/>
                    </a:lnB>
                    <a:solidFill>
                      <a:schemeClr val="bg1">
                        <a:lumMod val="85000"/>
                      </a:schemeClr>
                    </a:solidFill>
                  </a:tcPr>
                </a:tc>
                <a:tc>
                  <a:txBody>
                    <a:bodyPr/>
                    <a:lstStyle/>
                    <a:p>
                      <a:pPr algn="ctr"/>
                      <a:r>
                        <a:rPr lang="en-US" dirty="0" smtClean="0"/>
                        <a:t>Use </a:t>
                      </a:r>
                    </a:p>
                    <a:p>
                      <a:pPr algn="ctr"/>
                      <a:r>
                        <a:rPr lang="en-US" dirty="0" smtClean="0"/>
                        <a:t>Cases</a:t>
                      </a:r>
                      <a:endParaRPr lang="en-US" dirty="0"/>
                    </a:p>
                  </a:txBody>
                  <a:tcPr anchor="ctr">
                    <a:lnB w="12700" cap="flat" cmpd="sng" algn="ctr">
                      <a:solidFill>
                        <a:schemeClr val="bg1"/>
                      </a:solidFill>
                      <a:prstDash val="sysDash"/>
                      <a:round/>
                      <a:headEnd type="none" w="med" len="med"/>
                      <a:tailEnd type="none" w="med" len="med"/>
                    </a:lnB>
                    <a:solidFill>
                      <a:schemeClr val="bg1">
                        <a:lumMod val="85000"/>
                      </a:schemeClr>
                    </a:solidFill>
                  </a:tcPr>
                </a:tc>
                <a:tc>
                  <a:txBody>
                    <a:bodyPr/>
                    <a:lstStyle/>
                    <a:p>
                      <a:pPr algn="ctr"/>
                      <a:r>
                        <a:rPr lang="en-US" dirty="0" smtClean="0"/>
                        <a:t>System </a:t>
                      </a:r>
                    </a:p>
                    <a:p>
                      <a:pPr algn="ctr"/>
                      <a:r>
                        <a:rPr lang="en-US" dirty="0" smtClean="0"/>
                        <a:t>Context</a:t>
                      </a:r>
                      <a:endParaRPr lang="en-US" dirty="0"/>
                    </a:p>
                  </a:txBody>
                  <a:tcPr anchor="ctr">
                    <a:lnB w="12700" cap="flat" cmpd="sng" algn="ctr">
                      <a:solidFill>
                        <a:schemeClr val="bg1"/>
                      </a:solidFill>
                      <a:prstDash val="sysDash"/>
                      <a:round/>
                      <a:headEnd type="none" w="med" len="med"/>
                      <a:tailEnd type="none" w="med" len="med"/>
                    </a:lnB>
                    <a:solidFill>
                      <a:schemeClr val="bg1">
                        <a:lumMod val="85000"/>
                      </a:schemeClr>
                    </a:solidFill>
                  </a:tcPr>
                </a:tc>
                <a:tc rowSpan="2">
                  <a:txBody>
                    <a:bodyPr/>
                    <a:lstStyle/>
                    <a:p>
                      <a:pPr algn="ctr"/>
                      <a:r>
                        <a:rPr lang="en-US" dirty="0" smtClean="0"/>
                        <a:t>Measurement</a:t>
                      </a:r>
                      <a:r>
                        <a:rPr lang="en-US" baseline="0" dirty="0" smtClean="0"/>
                        <a:t>s of Effectiveness</a:t>
                      </a:r>
                      <a:endParaRPr lang="en-US" dirty="0"/>
                    </a:p>
                  </a:txBody>
                  <a:tcPr anchor="ctr">
                    <a:solidFill>
                      <a:schemeClr val="bg1">
                        <a:lumMod val="85000"/>
                      </a:schemeClr>
                    </a:solidFill>
                  </a:tcPr>
                </a:tc>
              </a:tr>
              <a:tr h="1022892">
                <a:tc vMerge="1">
                  <a:txBody>
                    <a:bodyPr/>
                    <a:lstStyle/>
                    <a:p>
                      <a:pPr algn="ctr"/>
                      <a:endParaRPr lang="en-US" dirty="0">
                        <a:solidFill>
                          <a:schemeClr val="bg1"/>
                        </a:solidFill>
                      </a:endParaRPr>
                    </a:p>
                  </a:txBody>
                  <a:tcPr anchor="ctr">
                    <a:solidFill>
                      <a:schemeClr val="accent2"/>
                    </a:solidFill>
                  </a:tcPr>
                </a:tc>
                <a:tc>
                  <a:txBody>
                    <a:bodyPr/>
                    <a:lstStyle/>
                    <a:p>
                      <a:pPr algn="ctr"/>
                      <a:r>
                        <a:rPr lang="en-US" dirty="0" smtClean="0">
                          <a:solidFill>
                            <a:schemeClr val="bg1"/>
                          </a:solidFill>
                        </a:rPr>
                        <a:t>Problem</a:t>
                      </a:r>
                      <a:endParaRPr lang="en-US" dirty="0">
                        <a:solidFill>
                          <a:schemeClr val="bg1"/>
                        </a:solidFill>
                      </a:endParaRPr>
                    </a:p>
                  </a:txBody>
                  <a:tcPr vert="vert270" anchor="ctr">
                    <a:lnT w="12700" cap="flat" cmpd="sng" algn="ctr">
                      <a:solidFill>
                        <a:schemeClr val="bg1"/>
                      </a:solidFill>
                      <a:prstDash val="sysDash"/>
                      <a:round/>
                      <a:headEnd type="none" w="med" len="med"/>
                      <a:tailEnd type="none" w="med" len="med"/>
                    </a:lnT>
                    <a:solidFill>
                      <a:srgbClr val="203F7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t>System Requirements </a:t>
                      </a:r>
                    </a:p>
                  </a:txBody>
                  <a:tcPr anchor="ctr">
                    <a:lnT w="12700" cap="flat" cmpd="sng" algn="ctr">
                      <a:solidFill>
                        <a:schemeClr val="bg1"/>
                      </a:solidFill>
                      <a:prstDash val="sysDash"/>
                      <a:round/>
                      <a:headEnd type="none" w="med" len="med"/>
                      <a:tailEnd type="none" w="med" len="med"/>
                    </a:lnT>
                    <a:solidFill>
                      <a:schemeClr val="bg1">
                        <a:lumMod val="85000"/>
                      </a:schemeClr>
                    </a:solidFill>
                  </a:tcPr>
                </a:tc>
                <a:tc>
                  <a:txBody>
                    <a:bodyPr/>
                    <a:lstStyle/>
                    <a:p>
                      <a:pPr algn="ctr"/>
                      <a:r>
                        <a:rPr lang="en-US" dirty="0" smtClean="0"/>
                        <a:t>Function</a:t>
                      </a:r>
                      <a:r>
                        <a:rPr lang="en-US" baseline="0" dirty="0" smtClean="0"/>
                        <a:t>al Analysis</a:t>
                      </a:r>
                      <a:endParaRPr lang="en-US" dirty="0" smtClean="0"/>
                    </a:p>
                  </a:txBody>
                  <a:tcPr anchor="ctr">
                    <a:lnT w="12700" cap="flat" cmpd="sng" algn="ctr">
                      <a:solidFill>
                        <a:schemeClr val="bg1"/>
                      </a:solidFill>
                      <a:prstDash val="sysDash"/>
                      <a:round/>
                      <a:headEnd type="none" w="med" len="med"/>
                      <a:tailEnd type="none" w="med" len="med"/>
                    </a:lnT>
                    <a:solidFill>
                      <a:schemeClr val="bg1">
                        <a:lumMod val="85000"/>
                      </a:schemeClr>
                    </a:solidFill>
                  </a:tcPr>
                </a:tc>
                <a:tc>
                  <a:txBody>
                    <a:bodyPr/>
                    <a:lstStyle/>
                    <a:p>
                      <a:pPr algn="ctr"/>
                      <a:r>
                        <a:rPr lang="en-US" dirty="0" smtClean="0"/>
                        <a:t>Logical</a:t>
                      </a:r>
                      <a:r>
                        <a:rPr lang="en-US" baseline="0" dirty="0" smtClean="0"/>
                        <a:t> </a:t>
                      </a:r>
                      <a:r>
                        <a:rPr lang="en-US" dirty="0" smtClean="0"/>
                        <a:t>Subsystems</a:t>
                      </a:r>
                      <a:endParaRPr lang="lt-LT" dirty="0" smtClean="0"/>
                    </a:p>
                    <a:p>
                      <a:pPr algn="ctr"/>
                      <a:r>
                        <a:rPr lang="lt-LT" dirty="0" smtClean="0"/>
                        <a:t>Communication</a:t>
                      </a:r>
                      <a:endParaRPr lang="en-US" dirty="0" smtClean="0"/>
                    </a:p>
                  </a:txBody>
                  <a:tcPr anchor="ctr">
                    <a:lnT w="12700" cap="flat" cmpd="sng" algn="ctr">
                      <a:solidFill>
                        <a:schemeClr val="bg1"/>
                      </a:solidFill>
                      <a:prstDash val="sysDash"/>
                      <a:round/>
                      <a:headEnd type="none" w="med" len="med"/>
                      <a:tailEnd type="none" w="med" len="med"/>
                    </a:lnT>
                    <a:solidFill>
                      <a:schemeClr val="bg1">
                        <a:lumMod val="85000"/>
                      </a:schemeClr>
                    </a:solidFill>
                  </a:tcPr>
                </a:tc>
                <a:tc vMerge="1">
                  <a:txBody>
                    <a:bodyPr/>
                    <a:lstStyle/>
                    <a:p>
                      <a:pPr algn="ctr"/>
                      <a:endParaRPr lang="en-US" dirty="0"/>
                    </a:p>
                  </a:txBody>
                  <a:tcPr anchor="ctr">
                    <a:lnT w="12700" cap="flat" cmpd="sng" algn="ctr">
                      <a:solidFill>
                        <a:schemeClr val="bg1"/>
                      </a:solidFill>
                      <a:prstDash val="sysDash"/>
                      <a:round/>
                      <a:headEnd type="none" w="med" len="med"/>
                      <a:tailEnd type="none" w="med" len="med"/>
                    </a:lnT>
                    <a:solidFill>
                      <a:schemeClr val="bg1">
                        <a:lumMod val="85000"/>
                      </a:schemeClr>
                    </a:solidFill>
                  </a:tcPr>
                </a:tc>
              </a:tr>
              <a:tr h="1084999">
                <a:tc vMerge="1">
                  <a:txBody>
                    <a:bodyPr/>
                    <a:lstStyle/>
                    <a:p>
                      <a:pPr algn="ctr"/>
                      <a:endParaRPr lang="en-US" dirty="0">
                        <a:solidFill>
                          <a:schemeClr val="bg1"/>
                        </a:solidFill>
                      </a:endParaRPr>
                    </a:p>
                  </a:txBody>
                  <a:tcPr anchor="ctr">
                    <a:solidFill>
                      <a:schemeClr val="accent2"/>
                    </a:solidFill>
                  </a:tcPr>
                </a:tc>
                <a:tc>
                  <a:txBody>
                    <a:bodyPr/>
                    <a:lstStyle/>
                    <a:p>
                      <a:pPr algn="ctr"/>
                      <a:r>
                        <a:rPr lang="en-US" dirty="0" smtClean="0">
                          <a:solidFill>
                            <a:schemeClr val="bg1"/>
                          </a:solidFill>
                        </a:rPr>
                        <a:t>Solution</a:t>
                      </a:r>
                      <a:endParaRPr lang="en-US" dirty="0">
                        <a:solidFill>
                          <a:schemeClr val="bg1"/>
                        </a:solidFill>
                      </a:endParaRPr>
                    </a:p>
                  </a:txBody>
                  <a:tcPr vert="vert270" anchor="ctr">
                    <a:solidFill>
                      <a:srgbClr val="203F7D"/>
                    </a:solidFill>
                  </a:tcPr>
                </a:tc>
                <a:tc>
                  <a:txBody>
                    <a:bodyPr/>
                    <a:lstStyle/>
                    <a:p>
                      <a:pPr algn="ctr"/>
                      <a:r>
                        <a:rPr lang="en-US" dirty="0" smtClean="0"/>
                        <a:t>Component</a:t>
                      </a:r>
                      <a:r>
                        <a:rPr lang="en-US" baseline="0" dirty="0" smtClean="0"/>
                        <a:t> Requirements</a:t>
                      </a:r>
                      <a:endParaRPr lang="en-US" dirty="0"/>
                    </a:p>
                  </a:txBody>
                  <a:tcPr anchor="ctr"/>
                </a:tc>
                <a:tc>
                  <a:txBody>
                    <a:bodyPr/>
                    <a:lstStyle/>
                    <a:p>
                      <a:pPr algn="ctr"/>
                      <a:r>
                        <a:rPr lang="en-US" dirty="0" smtClean="0"/>
                        <a:t>Component</a:t>
                      </a:r>
                      <a:r>
                        <a:rPr lang="en-US" baseline="0" dirty="0" smtClean="0"/>
                        <a:t> Behavior</a:t>
                      </a:r>
                      <a:endParaRPr lang="en-US" dirty="0"/>
                    </a:p>
                  </a:txBody>
                  <a:tcPr anchor="ctr"/>
                </a:tc>
                <a:tc>
                  <a:txBody>
                    <a:bodyPr/>
                    <a:lstStyle/>
                    <a:p>
                      <a:pPr algn="ctr"/>
                      <a:r>
                        <a:rPr lang="en-US" dirty="0" smtClean="0"/>
                        <a:t>Component</a:t>
                      </a:r>
                    </a:p>
                    <a:p>
                      <a:pPr algn="ctr"/>
                      <a:r>
                        <a:rPr lang="en-US" dirty="0" smtClean="0"/>
                        <a:t>Structure</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Component Parameters</a:t>
                      </a:r>
                    </a:p>
                  </a:txBody>
                  <a:tcPr anchor="ctr"/>
                </a:tc>
              </a:tr>
            </a:tbl>
          </a:graphicData>
        </a:graphic>
      </p:graphicFrame>
      <p:sp>
        <p:nvSpPr>
          <p:cNvPr id="33" name="Plus 32"/>
          <p:cNvSpPr/>
          <p:nvPr/>
        </p:nvSpPr>
        <p:spPr bwMode="auto">
          <a:xfrm rot="2630075">
            <a:off x="2789054" y="4019538"/>
            <a:ext cx="563563" cy="604838"/>
          </a:xfrm>
          <a:prstGeom prst="mathPlus">
            <a:avLst>
              <a:gd name="adj1" fmla="val 7945"/>
            </a:avLst>
          </a:prstGeom>
          <a:solidFill>
            <a:srgbClr val="003366"/>
          </a:solidFill>
          <a:ln w="9525" cap="flat" cmpd="sng" algn="ctr">
            <a:noFill/>
            <a:prstDash val="solid"/>
            <a:round/>
            <a:headEnd type="none" w="med" len="med"/>
            <a:tailEnd type="none" w="med" len="med"/>
          </a:ln>
          <a:effectLst/>
        </p:spPr>
        <p:txBody>
          <a:bodyPr/>
          <a:lstStyle/>
          <a:p>
            <a:pPr marL="342900" indent="-342900">
              <a:defRPr/>
            </a:pPr>
            <a:endParaRPr lang="en-US"/>
          </a:p>
        </p:txBody>
      </p:sp>
      <p:sp>
        <p:nvSpPr>
          <p:cNvPr id="36" name="Flowchart: Decision 35"/>
          <p:cNvSpPr>
            <a:spLocks noChangeArrowheads="1"/>
          </p:cNvSpPr>
          <p:nvPr/>
        </p:nvSpPr>
        <p:spPr bwMode="auto">
          <a:xfrm rot="5400000">
            <a:off x="5883551" y="3617102"/>
            <a:ext cx="331788" cy="306388"/>
          </a:xfrm>
          <a:prstGeom prst="flowChartDecision">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a:solidFill>
                  <a:schemeClr val="tx1"/>
                </a:solidFill>
                <a:latin typeface="Arial" panose="020B0604020202020204" pitchFamily="34" charset="0"/>
                <a:ea typeface="ＭＳ Ｐゴシック" pitchFamily="34" charset="-128"/>
              </a:defRPr>
            </a:lvl1pPr>
            <a:lvl2pPr marL="742950" indent="-285750">
              <a:defRPr>
                <a:solidFill>
                  <a:schemeClr val="tx1"/>
                </a:solidFill>
                <a:latin typeface="Arial" panose="020B0604020202020204" pitchFamily="34" charset="0"/>
                <a:ea typeface="ＭＳ Ｐゴシック" pitchFamily="34" charset="-128"/>
              </a:defRPr>
            </a:lvl2pPr>
            <a:lvl3pPr marL="1143000" indent="-228600">
              <a:defRPr>
                <a:solidFill>
                  <a:schemeClr val="tx1"/>
                </a:solidFill>
                <a:latin typeface="Arial" panose="020B0604020202020204" pitchFamily="34" charset="0"/>
                <a:ea typeface="ＭＳ Ｐゴシック" pitchFamily="34" charset="-128"/>
              </a:defRPr>
            </a:lvl3pPr>
            <a:lvl4pPr marL="1600200" indent="-228600">
              <a:defRPr>
                <a:solidFill>
                  <a:schemeClr val="tx1"/>
                </a:solidFill>
                <a:latin typeface="Arial" panose="020B0604020202020204" pitchFamily="34" charset="0"/>
                <a:ea typeface="ＭＳ Ｐゴシック" pitchFamily="34" charset="-128"/>
              </a:defRPr>
            </a:lvl4pPr>
            <a:lvl5pPr marL="2057400" indent="-22860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endParaRPr lang="en-US" altLang="en-US">
              <a:solidFill>
                <a:srgbClr val="23238D"/>
              </a:solidFill>
            </a:endParaRPr>
          </a:p>
        </p:txBody>
      </p:sp>
      <p:sp>
        <p:nvSpPr>
          <p:cNvPr id="37" name="Flowchart: Decision 36"/>
          <p:cNvSpPr>
            <a:spLocks noChangeArrowheads="1"/>
          </p:cNvSpPr>
          <p:nvPr/>
        </p:nvSpPr>
        <p:spPr bwMode="auto">
          <a:xfrm rot="5400000">
            <a:off x="3871517" y="3617102"/>
            <a:ext cx="331788" cy="306388"/>
          </a:xfrm>
          <a:prstGeom prst="flowChartDecision">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a:solidFill>
                  <a:schemeClr val="tx1"/>
                </a:solidFill>
                <a:latin typeface="Arial" panose="020B0604020202020204" pitchFamily="34" charset="0"/>
                <a:ea typeface="ＭＳ Ｐゴシック" pitchFamily="34" charset="-128"/>
              </a:defRPr>
            </a:lvl1pPr>
            <a:lvl2pPr marL="742950" indent="-285750">
              <a:defRPr>
                <a:solidFill>
                  <a:schemeClr val="tx1"/>
                </a:solidFill>
                <a:latin typeface="Arial" panose="020B0604020202020204" pitchFamily="34" charset="0"/>
                <a:ea typeface="ＭＳ Ｐゴシック" pitchFamily="34" charset="-128"/>
              </a:defRPr>
            </a:lvl2pPr>
            <a:lvl3pPr marL="1143000" indent="-228600">
              <a:defRPr>
                <a:solidFill>
                  <a:schemeClr val="tx1"/>
                </a:solidFill>
                <a:latin typeface="Arial" panose="020B0604020202020204" pitchFamily="34" charset="0"/>
                <a:ea typeface="ＭＳ Ｐゴシック" pitchFamily="34" charset="-128"/>
              </a:defRPr>
            </a:lvl3pPr>
            <a:lvl4pPr marL="1600200" indent="-228600">
              <a:defRPr>
                <a:solidFill>
                  <a:schemeClr val="tx1"/>
                </a:solidFill>
                <a:latin typeface="Arial" panose="020B0604020202020204" pitchFamily="34" charset="0"/>
                <a:ea typeface="ＭＳ Ｐゴシック" pitchFamily="34" charset="-128"/>
              </a:defRPr>
            </a:lvl4pPr>
            <a:lvl5pPr marL="2057400" indent="-22860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endParaRPr lang="en-US" altLang="en-US">
              <a:solidFill>
                <a:srgbClr val="23238D"/>
              </a:solidFill>
            </a:endParaRPr>
          </a:p>
        </p:txBody>
      </p:sp>
      <p:sp>
        <p:nvSpPr>
          <p:cNvPr id="42" name="Plus 41"/>
          <p:cNvSpPr/>
          <p:nvPr/>
        </p:nvSpPr>
        <p:spPr bwMode="auto">
          <a:xfrm rot="2630075">
            <a:off x="4722207" y="4001077"/>
            <a:ext cx="563563" cy="604838"/>
          </a:xfrm>
          <a:prstGeom prst="mathPlus">
            <a:avLst>
              <a:gd name="adj1" fmla="val 7945"/>
            </a:avLst>
          </a:prstGeom>
          <a:solidFill>
            <a:srgbClr val="003366"/>
          </a:solidFill>
          <a:ln w="9525" cap="flat" cmpd="sng" algn="ctr">
            <a:noFill/>
            <a:prstDash val="solid"/>
            <a:round/>
            <a:headEnd type="none" w="med" len="med"/>
            <a:tailEnd type="none" w="med" len="med"/>
          </a:ln>
          <a:effectLst/>
        </p:spPr>
        <p:txBody>
          <a:bodyPr/>
          <a:lstStyle/>
          <a:p>
            <a:pPr marL="342900" indent="-342900">
              <a:defRPr/>
            </a:pPr>
            <a:endParaRPr lang="en-US"/>
          </a:p>
        </p:txBody>
      </p:sp>
      <p:sp>
        <p:nvSpPr>
          <p:cNvPr id="48" name="Line Callout 1 (Border and Accent Bar) 47"/>
          <p:cNvSpPr/>
          <p:nvPr/>
        </p:nvSpPr>
        <p:spPr>
          <a:xfrm>
            <a:off x="2718428" y="3068960"/>
            <a:ext cx="1498646" cy="304800"/>
          </a:xfrm>
          <a:prstGeom prst="accentBorderCallout1">
            <a:avLst>
              <a:gd name="adj1" fmla="val 103099"/>
              <a:gd name="adj2" fmla="val -4307"/>
              <a:gd name="adj3" fmla="val 223267"/>
              <a:gd name="adj4" fmla="val -3580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dirty="0" err="1" smtClean="0">
                <a:solidFill>
                  <a:srgbClr val="00B050"/>
                </a:solidFill>
              </a:rPr>
              <a:t>Derive</a:t>
            </a:r>
            <a:endParaRPr lang="lt-LT" dirty="0">
              <a:solidFill>
                <a:srgbClr val="00B050"/>
              </a:solidFill>
            </a:endParaRPr>
          </a:p>
        </p:txBody>
      </p:sp>
      <p:sp>
        <p:nvSpPr>
          <p:cNvPr id="56" name="Line Callout 1 (Border and Accent Bar) 55"/>
          <p:cNvSpPr/>
          <p:nvPr/>
        </p:nvSpPr>
        <p:spPr>
          <a:xfrm>
            <a:off x="4681549" y="3058667"/>
            <a:ext cx="1834667" cy="304800"/>
          </a:xfrm>
          <a:prstGeom prst="accentBorderCallout1">
            <a:avLst>
              <a:gd name="adj1" fmla="val 103099"/>
              <a:gd name="adj2" fmla="val -5800"/>
              <a:gd name="adj3" fmla="val 226208"/>
              <a:gd name="adj4" fmla="val -38003"/>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rgbClr val="00B050"/>
                </a:solidFill>
              </a:rPr>
              <a:t>Composition</a:t>
            </a:r>
            <a:endParaRPr lang="lt-LT" dirty="0">
              <a:solidFill>
                <a:srgbClr val="00B050"/>
              </a:solidFill>
            </a:endParaRPr>
          </a:p>
        </p:txBody>
      </p:sp>
      <p:sp>
        <p:nvSpPr>
          <p:cNvPr id="60" name="Line Callout 1 (Border and Accent Bar) 59"/>
          <p:cNvSpPr/>
          <p:nvPr/>
        </p:nvSpPr>
        <p:spPr>
          <a:xfrm>
            <a:off x="3611622" y="3595491"/>
            <a:ext cx="1485900" cy="304800"/>
          </a:xfrm>
          <a:prstGeom prst="accentBorderCallout1">
            <a:avLst>
              <a:gd name="adj1" fmla="val 103099"/>
              <a:gd name="adj2" fmla="val -5800"/>
              <a:gd name="adj3" fmla="val 226208"/>
              <a:gd name="adj4" fmla="val -38003"/>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rgbClr val="00B050"/>
                </a:solidFill>
              </a:rPr>
              <a:t>Refine</a:t>
            </a:r>
            <a:endParaRPr lang="lt-LT" dirty="0">
              <a:solidFill>
                <a:srgbClr val="00B050"/>
              </a:solidFill>
            </a:endParaRPr>
          </a:p>
        </p:txBody>
      </p:sp>
      <p:sp>
        <p:nvSpPr>
          <p:cNvPr id="61" name="Plus 60"/>
          <p:cNvSpPr/>
          <p:nvPr/>
        </p:nvSpPr>
        <p:spPr bwMode="auto">
          <a:xfrm rot="2630075">
            <a:off x="1894617" y="3467877"/>
            <a:ext cx="563563" cy="604838"/>
          </a:xfrm>
          <a:prstGeom prst="mathPlus">
            <a:avLst>
              <a:gd name="adj1" fmla="val 7945"/>
            </a:avLst>
          </a:prstGeom>
          <a:solidFill>
            <a:srgbClr val="003366"/>
          </a:solidFill>
          <a:ln w="9525" cap="flat" cmpd="sng" algn="ctr">
            <a:noFill/>
            <a:prstDash val="solid"/>
            <a:round/>
            <a:headEnd type="none" w="med" len="med"/>
            <a:tailEnd type="none" w="med" len="med"/>
          </a:ln>
          <a:effectLst/>
        </p:spPr>
        <p:txBody>
          <a:bodyPr/>
          <a:lstStyle/>
          <a:p>
            <a:pPr marL="342900" indent="-342900">
              <a:defRPr/>
            </a:pPr>
            <a:endParaRPr lang="en-US"/>
          </a:p>
        </p:txBody>
      </p:sp>
      <p:sp>
        <p:nvSpPr>
          <p:cNvPr id="57" name="Line Callout 1 (Border and Accent Bar) 56"/>
          <p:cNvSpPr/>
          <p:nvPr/>
        </p:nvSpPr>
        <p:spPr>
          <a:xfrm>
            <a:off x="6665344" y="3052192"/>
            <a:ext cx="1834667" cy="304800"/>
          </a:xfrm>
          <a:prstGeom prst="accentBorderCallout1">
            <a:avLst>
              <a:gd name="adj1" fmla="val 103099"/>
              <a:gd name="adj2" fmla="val -5800"/>
              <a:gd name="adj3" fmla="val 226208"/>
              <a:gd name="adj4" fmla="val -38003"/>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rgbClr val="00B050"/>
                </a:solidFill>
              </a:rPr>
              <a:t>Composition</a:t>
            </a:r>
            <a:endParaRPr lang="lt-LT" dirty="0">
              <a:solidFill>
                <a:srgbClr val="00B050"/>
              </a:solidFill>
            </a:endParaRPr>
          </a:p>
        </p:txBody>
      </p:sp>
      <p:sp>
        <p:nvSpPr>
          <p:cNvPr id="54" name="Line Callout 1 (Border and Accent Bar) 53"/>
          <p:cNvSpPr/>
          <p:nvPr/>
        </p:nvSpPr>
        <p:spPr>
          <a:xfrm>
            <a:off x="5537610" y="3596022"/>
            <a:ext cx="1485900" cy="304800"/>
          </a:xfrm>
          <a:prstGeom prst="accentBorderCallout1">
            <a:avLst>
              <a:gd name="adj1" fmla="val 103099"/>
              <a:gd name="adj2" fmla="val -5800"/>
              <a:gd name="adj3" fmla="val 226208"/>
              <a:gd name="adj4" fmla="val -38003"/>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rgbClr val="00B050"/>
                </a:solidFill>
              </a:rPr>
              <a:t>Allocate</a:t>
            </a:r>
            <a:endParaRPr lang="lt-LT" dirty="0">
              <a:solidFill>
                <a:srgbClr val="00B050"/>
              </a:solidFill>
            </a:endParaRPr>
          </a:p>
        </p:txBody>
      </p:sp>
      <p:sp>
        <p:nvSpPr>
          <p:cNvPr id="16" name="Rectangle 6"/>
          <p:cNvSpPr>
            <a:spLocks noChangeArrowheads="1"/>
          </p:cNvSpPr>
          <p:nvPr/>
        </p:nvSpPr>
        <p:spPr bwMode="auto">
          <a:xfrm>
            <a:off x="3352800" y="6642100"/>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0"/>
              </a:spcBef>
            </a:pPr>
            <a:r>
              <a:rPr lang="en-US" sz="800" dirty="0" smtClean="0">
                <a:solidFill>
                  <a:srgbClr val="969696"/>
                </a:solidFill>
                <a:ea typeface="ＭＳ Ｐゴシック" pitchFamily="34" charset="-128"/>
                <a:cs typeface="Times New Roman" pitchFamily="18" charset="0"/>
              </a:rPr>
              <a:t>© 2016 No Magic, Inc. Exclusively for No Magic Use</a:t>
            </a:r>
          </a:p>
        </p:txBody>
      </p:sp>
    </p:spTree>
    <p:extLst>
      <p:ext uri="{BB962C8B-B14F-4D97-AF65-F5344CB8AC3E}">
        <p14:creationId xmlns:p14="http://schemas.microsoft.com/office/powerpoint/2010/main" val="140569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8" grpId="0" animBg="1"/>
      <p:bldP spid="56" grpId="0" animBg="1"/>
      <p:bldP spid="60" grpId="0" animBg="1"/>
      <p:bldP spid="57"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4625" y="71438"/>
            <a:ext cx="8740775" cy="857250"/>
          </a:xfrm>
        </p:spPr>
        <p:txBody>
          <a:bodyPr/>
          <a:lstStyle/>
          <a:p>
            <a:pPr eaLnBrk="1" hangingPunct="1"/>
            <a:r>
              <a:rPr lang="en-US" altLang="en-US" dirty="0" smtClean="0">
                <a:ea typeface="ＭＳ Ｐゴシック" panose="020B0600070205080204" pitchFamily="34" charset="-128"/>
              </a:rPr>
              <a:t>Traceability</a:t>
            </a:r>
            <a:endParaRPr lang="th-TH" altLang="en-US" dirty="0" smtClean="0">
              <a:ea typeface="ＭＳ Ｐゴシック" panose="020B0600070205080204" pitchFamily="34" charset="-128"/>
            </a:endParaRPr>
          </a:p>
        </p:txBody>
      </p:sp>
      <p:sp>
        <p:nvSpPr>
          <p:cNvPr id="60419" name="Slide Number Placeholder 4"/>
          <p:cNvSpPr>
            <a:spLocks noGrp="1"/>
          </p:cNvSpPr>
          <p:nvPr>
            <p:ph type="sldNum" sz="quarter" idx="4"/>
          </p:nvPr>
        </p:nvSpPr>
        <p:spPr bwMode="auto">
          <a:xfrm>
            <a:off x="3633787" y="6392862"/>
            <a:ext cx="1571625" cy="357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spcBef>
                <a:spcPct val="0"/>
              </a:spcBef>
            </a:pPr>
            <a:fld id="{5FDD75FA-BF46-4D66-A76B-149747E3651C}" type="slidenum">
              <a:rPr lang="lt-LT" altLang="en-US" sz="1600" b="0" smtClean="0">
                <a:solidFill>
                  <a:srgbClr val="FFFFFF"/>
                </a:solidFill>
                <a:latin typeface="Arial" panose="020B0604020202020204" pitchFamily="34" charset="0"/>
              </a:rPr>
              <a:pPr>
                <a:spcBef>
                  <a:spcPct val="0"/>
                </a:spcBef>
              </a:pPr>
              <a:t>41</a:t>
            </a:fld>
            <a:endParaRPr lang="lt-LT" altLang="en-US" sz="1600" b="0" smtClean="0">
              <a:solidFill>
                <a:srgbClr val="FFFFFF"/>
              </a:solidFill>
              <a:latin typeface="Arial" panose="020B0604020202020204" pitchFamily="34" charset="0"/>
            </a:endParaRPr>
          </a:p>
        </p:txBody>
      </p:sp>
      <p:sp>
        <p:nvSpPr>
          <p:cNvPr id="60420"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lgn="ctr">
              <a:spcBef>
                <a:spcPct val="0"/>
              </a:spcBef>
            </a:pPr>
            <a:fld id="{EEB047A4-B4FA-49AC-8DA6-AF0E6AB8C069}" type="slidenum">
              <a:rPr lang="de-CH" altLang="en-US" sz="2000" b="0">
                <a:solidFill>
                  <a:srgbClr val="002060"/>
                </a:solidFill>
                <a:latin typeface="Arial" panose="020B0604020202020204" pitchFamily="34" charset="0"/>
                <a:cs typeface="Times New Roman" pitchFamily="18" charset="0"/>
              </a:rPr>
              <a:pPr algn="ctr">
                <a:spcBef>
                  <a:spcPct val="0"/>
                </a:spcBef>
              </a:pPr>
              <a:t>41</a:t>
            </a:fld>
            <a:endParaRPr lang="de-CH" altLang="en-US" sz="2000" b="0" dirty="0">
              <a:solidFill>
                <a:srgbClr val="002060"/>
              </a:solidFill>
              <a:latin typeface="Arial" panose="020B0604020202020204" pitchFamily="34" charset="0"/>
              <a:cs typeface="Times New Roman" pitchFamily="18"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 y="1150938"/>
            <a:ext cx="7650163"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stretch>
            <a:fillRect/>
          </a:stretch>
        </p:blipFill>
        <p:spPr>
          <a:xfrm>
            <a:off x="2915816" y="3356992"/>
            <a:ext cx="276264" cy="752580"/>
          </a:xfrm>
          <a:prstGeom prst="rect">
            <a:avLst/>
          </a:prstGeom>
        </p:spPr>
      </p:pic>
    </p:spTree>
    <p:extLst>
      <p:ext uri="{BB962C8B-B14F-4D97-AF65-F5344CB8AC3E}">
        <p14:creationId xmlns:p14="http://schemas.microsoft.com/office/powerpoint/2010/main" val="3164348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2" name="Title 3"/>
          <p:cNvSpPr>
            <a:spLocks noGrp="1"/>
          </p:cNvSpPr>
          <p:nvPr>
            <p:ph type="title"/>
          </p:nvPr>
        </p:nvSpPr>
        <p:spPr>
          <a:xfrm>
            <a:off x="174625" y="71438"/>
            <a:ext cx="8612188" cy="857250"/>
          </a:xfrm>
        </p:spPr>
        <p:txBody>
          <a:bodyPr/>
          <a:lstStyle/>
          <a:p>
            <a:pPr eaLnBrk="1" hangingPunct="1"/>
            <a:r>
              <a:rPr lang="en-US" altLang="en-US" dirty="0" smtClean="0"/>
              <a:t>Extension – Trade-Offs</a:t>
            </a:r>
            <a:endParaRPr lang="lt-LT" altLang="en-US" dirty="0" smtClean="0"/>
          </a:p>
        </p:txBody>
      </p:sp>
      <p:pic>
        <p:nvPicPr>
          <p:cNvPr id="665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2071688"/>
            <a:ext cx="6643688"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b01_8.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29413" y="1214438"/>
            <a:ext cx="2200275"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7021999" y="1500188"/>
            <a:ext cx="16722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600" b="1">
                <a:solidFill>
                  <a:srgbClr val="828386"/>
                </a:solidFill>
                <a:latin typeface="Trebuchet MS" pitchFamily="34" charset="0"/>
              </a:defRPr>
            </a:lvl1pPr>
            <a:lvl2pPr marL="742950" indent="-285750">
              <a:spcBef>
                <a:spcPct val="20000"/>
              </a:spcBef>
              <a:buClr>
                <a:srgbClr val="828386"/>
              </a:buClr>
              <a:buFont typeface="Wingdings" pitchFamily="2" charset="2"/>
              <a:buChar char="§"/>
              <a:defRPr sz="2000">
                <a:solidFill>
                  <a:srgbClr val="828386"/>
                </a:solidFill>
                <a:latin typeface="Trebuchet MS" pitchFamily="34" charset="0"/>
              </a:defRPr>
            </a:lvl2pPr>
            <a:lvl3pPr marL="1143000" indent="-228600">
              <a:spcBef>
                <a:spcPct val="20000"/>
              </a:spcBef>
              <a:buChar char="•"/>
              <a:defRPr>
                <a:solidFill>
                  <a:srgbClr val="828386"/>
                </a:solidFill>
                <a:latin typeface="Trebuchet MS" pitchFamily="34" charset="0"/>
              </a:defRPr>
            </a:lvl3pPr>
            <a:lvl4pPr marL="1600200" indent="-228600">
              <a:spcBef>
                <a:spcPct val="20000"/>
              </a:spcBef>
              <a:buChar char="–"/>
              <a:defRPr>
                <a:solidFill>
                  <a:srgbClr val="828386"/>
                </a:solidFill>
                <a:latin typeface="Trebuchet MS" pitchFamily="34" charset="0"/>
              </a:defRPr>
            </a:lvl4pPr>
            <a:lvl5pPr marL="2057400" indent="-228600">
              <a:spcBef>
                <a:spcPct val="20000"/>
              </a:spcBef>
              <a:buChar char="»"/>
              <a:defRPr>
                <a:solidFill>
                  <a:srgbClr val="828386"/>
                </a:solidFill>
                <a:latin typeface="Trebuchet MS" pitchFamily="34" charset="0"/>
              </a:defRPr>
            </a:lvl5pPr>
            <a:lvl6pPr marL="2514600" indent="-228600" eaLnBrk="0" fontAlgn="base" hangingPunct="0">
              <a:spcBef>
                <a:spcPct val="20000"/>
              </a:spcBef>
              <a:spcAft>
                <a:spcPct val="0"/>
              </a:spcAft>
              <a:buChar char="»"/>
              <a:defRPr>
                <a:solidFill>
                  <a:srgbClr val="828386"/>
                </a:solidFill>
                <a:latin typeface="Trebuchet MS" pitchFamily="34" charset="0"/>
              </a:defRPr>
            </a:lvl6pPr>
            <a:lvl7pPr marL="2971800" indent="-228600" eaLnBrk="0" fontAlgn="base" hangingPunct="0">
              <a:spcBef>
                <a:spcPct val="20000"/>
              </a:spcBef>
              <a:spcAft>
                <a:spcPct val="0"/>
              </a:spcAft>
              <a:buChar char="»"/>
              <a:defRPr>
                <a:solidFill>
                  <a:srgbClr val="828386"/>
                </a:solidFill>
                <a:latin typeface="Trebuchet MS" pitchFamily="34" charset="0"/>
              </a:defRPr>
            </a:lvl7pPr>
            <a:lvl8pPr marL="3429000" indent="-228600" eaLnBrk="0" fontAlgn="base" hangingPunct="0">
              <a:spcBef>
                <a:spcPct val="20000"/>
              </a:spcBef>
              <a:spcAft>
                <a:spcPct val="0"/>
              </a:spcAft>
              <a:buChar char="»"/>
              <a:defRPr>
                <a:solidFill>
                  <a:srgbClr val="828386"/>
                </a:solidFill>
                <a:latin typeface="Trebuchet MS" pitchFamily="34" charset="0"/>
              </a:defRPr>
            </a:lvl8pPr>
            <a:lvl9pPr marL="3886200" indent="-228600" eaLnBrk="0" fontAlgn="base" hangingPunct="0">
              <a:spcBef>
                <a:spcPct val="20000"/>
              </a:spcBef>
              <a:spcAft>
                <a:spcPct val="0"/>
              </a:spcAft>
              <a:buChar char="»"/>
              <a:defRPr>
                <a:solidFill>
                  <a:srgbClr val="828386"/>
                </a:solidFill>
                <a:latin typeface="Trebuchet MS" pitchFamily="34" charset="0"/>
              </a:defRPr>
            </a:lvl9pPr>
          </a:lstStyle>
          <a:p>
            <a:pPr algn="ctr" eaLnBrk="1" hangingPunct="1">
              <a:spcBef>
                <a:spcPct val="0"/>
              </a:spcBef>
            </a:pPr>
            <a:r>
              <a:rPr lang="en-US" altLang="en-US" sz="2000" b="0" dirty="0" smtClean="0">
                <a:solidFill>
                  <a:schemeClr val="bg1"/>
                </a:solidFill>
              </a:rPr>
              <a:t>Specification</a:t>
            </a:r>
            <a:endParaRPr lang="en-US" altLang="en-US" sz="2000" b="0" dirty="0">
              <a:solidFill>
                <a:schemeClr val="bg1"/>
              </a:solidFill>
            </a:endParaRPr>
          </a:p>
        </p:txBody>
      </p:sp>
      <p:pic>
        <p:nvPicPr>
          <p:cNvPr id="12" name="Picture 11" descr="b01_8.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29413" y="2643188"/>
            <a:ext cx="2200275"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p:nvSpPr>
        <p:spPr bwMode="auto">
          <a:xfrm>
            <a:off x="6858000" y="2960688"/>
            <a:ext cx="1928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600" b="1">
                <a:solidFill>
                  <a:srgbClr val="828386"/>
                </a:solidFill>
                <a:latin typeface="Trebuchet MS" pitchFamily="34" charset="0"/>
              </a:defRPr>
            </a:lvl1pPr>
            <a:lvl2pPr marL="742950" indent="-285750">
              <a:spcBef>
                <a:spcPct val="20000"/>
              </a:spcBef>
              <a:buClr>
                <a:srgbClr val="828386"/>
              </a:buClr>
              <a:buFont typeface="Wingdings" pitchFamily="2" charset="2"/>
              <a:buChar char="§"/>
              <a:defRPr sz="2000">
                <a:solidFill>
                  <a:srgbClr val="828386"/>
                </a:solidFill>
                <a:latin typeface="Trebuchet MS" pitchFamily="34" charset="0"/>
              </a:defRPr>
            </a:lvl2pPr>
            <a:lvl3pPr marL="1143000" indent="-228600">
              <a:spcBef>
                <a:spcPct val="20000"/>
              </a:spcBef>
              <a:buChar char="•"/>
              <a:defRPr>
                <a:solidFill>
                  <a:srgbClr val="828386"/>
                </a:solidFill>
                <a:latin typeface="Trebuchet MS" pitchFamily="34" charset="0"/>
              </a:defRPr>
            </a:lvl3pPr>
            <a:lvl4pPr marL="1600200" indent="-228600">
              <a:spcBef>
                <a:spcPct val="20000"/>
              </a:spcBef>
              <a:buChar char="–"/>
              <a:defRPr>
                <a:solidFill>
                  <a:srgbClr val="828386"/>
                </a:solidFill>
                <a:latin typeface="Trebuchet MS" pitchFamily="34" charset="0"/>
              </a:defRPr>
            </a:lvl4pPr>
            <a:lvl5pPr marL="2057400" indent="-228600">
              <a:spcBef>
                <a:spcPct val="20000"/>
              </a:spcBef>
              <a:buChar char="»"/>
              <a:defRPr>
                <a:solidFill>
                  <a:srgbClr val="828386"/>
                </a:solidFill>
                <a:latin typeface="Trebuchet MS" pitchFamily="34" charset="0"/>
              </a:defRPr>
            </a:lvl5pPr>
            <a:lvl6pPr marL="2514600" indent="-228600" eaLnBrk="0" fontAlgn="base" hangingPunct="0">
              <a:spcBef>
                <a:spcPct val="20000"/>
              </a:spcBef>
              <a:spcAft>
                <a:spcPct val="0"/>
              </a:spcAft>
              <a:buChar char="»"/>
              <a:defRPr>
                <a:solidFill>
                  <a:srgbClr val="828386"/>
                </a:solidFill>
                <a:latin typeface="Trebuchet MS" pitchFamily="34" charset="0"/>
              </a:defRPr>
            </a:lvl6pPr>
            <a:lvl7pPr marL="2971800" indent="-228600" eaLnBrk="0" fontAlgn="base" hangingPunct="0">
              <a:spcBef>
                <a:spcPct val="20000"/>
              </a:spcBef>
              <a:spcAft>
                <a:spcPct val="0"/>
              </a:spcAft>
              <a:buChar char="»"/>
              <a:defRPr>
                <a:solidFill>
                  <a:srgbClr val="828386"/>
                </a:solidFill>
                <a:latin typeface="Trebuchet MS" pitchFamily="34" charset="0"/>
              </a:defRPr>
            </a:lvl7pPr>
            <a:lvl8pPr marL="3429000" indent="-228600" eaLnBrk="0" fontAlgn="base" hangingPunct="0">
              <a:spcBef>
                <a:spcPct val="20000"/>
              </a:spcBef>
              <a:spcAft>
                <a:spcPct val="0"/>
              </a:spcAft>
              <a:buChar char="»"/>
              <a:defRPr>
                <a:solidFill>
                  <a:srgbClr val="828386"/>
                </a:solidFill>
                <a:latin typeface="Trebuchet MS" pitchFamily="34" charset="0"/>
              </a:defRPr>
            </a:lvl8pPr>
            <a:lvl9pPr marL="3886200" indent="-228600" eaLnBrk="0" fontAlgn="base" hangingPunct="0">
              <a:spcBef>
                <a:spcPct val="20000"/>
              </a:spcBef>
              <a:spcAft>
                <a:spcPct val="0"/>
              </a:spcAft>
              <a:buChar char="»"/>
              <a:defRPr>
                <a:solidFill>
                  <a:srgbClr val="828386"/>
                </a:solidFill>
                <a:latin typeface="Trebuchet MS" pitchFamily="34" charset="0"/>
              </a:defRPr>
            </a:lvl9pPr>
          </a:lstStyle>
          <a:p>
            <a:pPr algn="ctr" eaLnBrk="1" hangingPunct="1">
              <a:spcBef>
                <a:spcPct val="0"/>
              </a:spcBef>
            </a:pPr>
            <a:r>
              <a:rPr lang="en-US" altLang="en-US" sz="2000" b="0" dirty="0" smtClean="0">
                <a:solidFill>
                  <a:schemeClr val="bg1"/>
                </a:solidFill>
              </a:rPr>
              <a:t>Design</a:t>
            </a:r>
            <a:endParaRPr lang="en-US" altLang="en-US" sz="2000" b="0" dirty="0">
              <a:solidFill>
                <a:schemeClr val="bg1"/>
              </a:solidFill>
            </a:endParaRPr>
          </a:p>
        </p:txBody>
      </p:sp>
      <p:pic>
        <p:nvPicPr>
          <p:cNvPr id="16" name="Picture 15" descr="b01_8.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11144" y="4454480"/>
            <a:ext cx="22002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a:spLocks noChangeArrowheads="1"/>
          </p:cNvSpPr>
          <p:nvPr/>
        </p:nvSpPr>
        <p:spPr bwMode="auto">
          <a:xfrm>
            <a:off x="6822726" y="5245100"/>
            <a:ext cx="2101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600" b="1">
                <a:solidFill>
                  <a:srgbClr val="828386"/>
                </a:solidFill>
                <a:latin typeface="Trebuchet MS" pitchFamily="34" charset="0"/>
              </a:defRPr>
            </a:lvl1pPr>
            <a:lvl2pPr marL="742950" indent="-285750">
              <a:spcBef>
                <a:spcPct val="20000"/>
              </a:spcBef>
              <a:buClr>
                <a:srgbClr val="828386"/>
              </a:buClr>
              <a:buFont typeface="Wingdings" pitchFamily="2" charset="2"/>
              <a:buChar char="§"/>
              <a:defRPr sz="2000">
                <a:solidFill>
                  <a:srgbClr val="828386"/>
                </a:solidFill>
                <a:latin typeface="Trebuchet MS" pitchFamily="34" charset="0"/>
              </a:defRPr>
            </a:lvl2pPr>
            <a:lvl3pPr marL="1143000" indent="-228600">
              <a:spcBef>
                <a:spcPct val="20000"/>
              </a:spcBef>
              <a:buChar char="•"/>
              <a:defRPr>
                <a:solidFill>
                  <a:srgbClr val="828386"/>
                </a:solidFill>
                <a:latin typeface="Trebuchet MS" pitchFamily="34" charset="0"/>
              </a:defRPr>
            </a:lvl3pPr>
            <a:lvl4pPr marL="1600200" indent="-228600">
              <a:spcBef>
                <a:spcPct val="20000"/>
              </a:spcBef>
              <a:buChar char="–"/>
              <a:defRPr>
                <a:solidFill>
                  <a:srgbClr val="828386"/>
                </a:solidFill>
                <a:latin typeface="Trebuchet MS" pitchFamily="34" charset="0"/>
              </a:defRPr>
            </a:lvl4pPr>
            <a:lvl5pPr marL="2057400" indent="-228600">
              <a:spcBef>
                <a:spcPct val="20000"/>
              </a:spcBef>
              <a:buChar char="»"/>
              <a:defRPr>
                <a:solidFill>
                  <a:srgbClr val="828386"/>
                </a:solidFill>
                <a:latin typeface="Trebuchet MS" pitchFamily="34" charset="0"/>
              </a:defRPr>
            </a:lvl5pPr>
            <a:lvl6pPr marL="2514600" indent="-228600" eaLnBrk="0" fontAlgn="base" hangingPunct="0">
              <a:spcBef>
                <a:spcPct val="20000"/>
              </a:spcBef>
              <a:spcAft>
                <a:spcPct val="0"/>
              </a:spcAft>
              <a:buChar char="»"/>
              <a:defRPr>
                <a:solidFill>
                  <a:srgbClr val="828386"/>
                </a:solidFill>
                <a:latin typeface="Trebuchet MS" pitchFamily="34" charset="0"/>
              </a:defRPr>
            </a:lvl6pPr>
            <a:lvl7pPr marL="2971800" indent="-228600" eaLnBrk="0" fontAlgn="base" hangingPunct="0">
              <a:spcBef>
                <a:spcPct val="20000"/>
              </a:spcBef>
              <a:spcAft>
                <a:spcPct val="0"/>
              </a:spcAft>
              <a:buChar char="»"/>
              <a:defRPr>
                <a:solidFill>
                  <a:srgbClr val="828386"/>
                </a:solidFill>
                <a:latin typeface="Trebuchet MS" pitchFamily="34" charset="0"/>
              </a:defRPr>
            </a:lvl7pPr>
            <a:lvl8pPr marL="3429000" indent="-228600" eaLnBrk="0" fontAlgn="base" hangingPunct="0">
              <a:spcBef>
                <a:spcPct val="20000"/>
              </a:spcBef>
              <a:spcAft>
                <a:spcPct val="0"/>
              </a:spcAft>
              <a:buChar char="»"/>
              <a:defRPr>
                <a:solidFill>
                  <a:srgbClr val="828386"/>
                </a:solidFill>
                <a:latin typeface="Trebuchet MS" pitchFamily="34" charset="0"/>
              </a:defRPr>
            </a:lvl8pPr>
            <a:lvl9pPr marL="3886200" indent="-228600" eaLnBrk="0" fontAlgn="base" hangingPunct="0">
              <a:spcBef>
                <a:spcPct val="20000"/>
              </a:spcBef>
              <a:spcAft>
                <a:spcPct val="0"/>
              </a:spcAft>
              <a:buChar char="»"/>
              <a:defRPr>
                <a:solidFill>
                  <a:srgbClr val="828386"/>
                </a:solidFill>
                <a:latin typeface="Trebuchet MS" pitchFamily="34" charset="0"/>
              </a:defRPr>
            </a:lvl9pPr>
          </a:lstStyle>
          <a:p>
            <a:pPr algn="ctr" eaLnBrk="1" hangingPunct="1">
              <a:spcBef>
                <a:spcPct val="0"/>
              </a:spcBef>
            </a:pPr>
            <a:r>
              <a:rPr lang="en-US" altLang="en-US" sz="2000" b="0" dirty="0">
                <a:solidFill>
                  <a:schemeClr val="bg1"/>
                </a:solidFill>
              </a:rPr>
              <a:t>Physical Model</a:t>
            </a:r>
          </a:p>
        </p:txBody>
      </p:sp>
      <p:sp>
        <p:nvSpPr>
          <p:cNvPr id="2" name="Rectangle 1"/>
          <p:cNvSpPr/>
          <p:nvPr/>
        </p:nvSpPr>
        <p:spPr>
          <a:xfrm>
            <a:off x="3229711" y="1346286"/>
            <a:ext cx="470000" cy="707886"/>
          </a:xfrm>
          <a:prstGeom prst="rect">
            <a:avLst/>
          </a:prstGeom>
        </p:spPr>
        <p:txBody>
          <a:bodyPr wrap="none">
            <a:spAutoFit/>
          </a:bodyPr>
          <a:lstStyle/>
          <a:p>
            <a:pPr eaLnBrk="1" hangingPunct="1">
              <a:defRPr/>
            </a:pPr>
            <a:r>
              <a:rPr lang="lt-LT"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1</a:t>
            </a:r>
            <a:endPar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4" name="Rectangle 13"/>
          <p:cNvSpPr/>
          <p:nvPr/>
        </p:nvSpPr>
        <p:spPr>
          <a:xfrm>
            <a:off x="3250854" y="2577098"/>
            <a:ext cx="385042" cy="707886"/>
          </a:xfrm>
          <a:prstGeom prst="rect">
            <a:avLst/>
          </a:prstGeom>
        </p:spPr>
        <p:txBody>
          <a:bodyPr wrap="none">
            <a:spAutoFit/>
          </a:bodyPr>
          <a:lstStyle/>
          <a:p>
            <a:pPr eaLnBrk="1" hangingPunct="1">
              <a:defRPr/>
            </a:pPr>
            <a:r>
              <a:rPr lang="lt-LT"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5" name="Rectangle 14"/>
          <p:cNvSpPr/>
          <p:nvPr/>
        </p:nvSpPr>
        <p:spPr>
          <a:xfrm>
            <a:off x="3223098" y="5437057"/>
            <a:ext cx="385042" cy="707886"/>
          </a:xfrm>
          <a:prstGeom prst="rect">
            <a:avLst/>
          </a:prstGeom>
        </p:spPr>
        <p:txBody>
          <a:bodyPr wrap="none">
            <a:spAutoFit/>
          </a:bodyPr>
          <a:lstStyle/>
          <a:p>
            <a:pPr eaLnBrk="1" hangingPunct="1">
              <a:defRPr/>
            </a:pPr>
            <a:r>
              <a:rPr lang="lt-LT"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8" name="Rectangle 17"/>
          <p:cNvSpPr/>
          <p:nvPr/>
        </p:nvSpPr>
        <p:spPr>
          <a:xfrm>
            <a:off x="3203848" y="2865130"/>
            <a:ext cx="470000" cy="707886"/>
          </a:xfrm>
          <a:prstGeom prst="rect">
            <a:avLst/>
          </a:prstGeom>
        </p:spPr>
        <p:txBody>
          <a:bodyPr wrap="none">
            <a:spAutoFit/>
          </a:bodyPr>
          <a:lstStyle/>
          <a:p>
            <a:pPr eaLnBrk="1" hangingPunct="1">
              <a:defRPr/>
            </a:pPr>
            <a:r>
              <a:rPr lang="lt-LT"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1</a:t>
            </a:r>
            <a:endPar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6574"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2600" b="1">
                <a:solidFill>
                  <a:srgbClr val="828386"/>
                </a:solidFill>
                <a:latin typeface="Trebuchet MS" pitchFamily="34" charset="0"/>
              </a:defRPr>
            </a:lvl1pPr>
            <a:lvl2pPr marL="742950" indent="-285750">
              <a:spcBef>
                <a:spcPct val="20000"/>
              </a:spcBef>
              <a:buClr>
                <a:srgbClr val="828386"/>
              </a:buClr>
              <a:buFont typeface="Wingdings" pitchFamily="2" charset="2"/>
              <a:buChar char="§"/>
              <a:defRPr sz="2000">
                <a:solidFill>
                  <a:srgbClr val="828386"/>
                </a:solidFill>
                <a:latin typeface="Trebuchet MS" pitchFamily="34" charset="0"/>
              </a:defRPr>
            </a:lvl2pPr>
            <a:lvl3pPr marL="1143000" indent="-228600">
              <a:spcBef>
                <a:spcPct val="20000"/>
              </a:spcBef>
              <a:buChar char="•"/>
              <a:defRPr>
                <a:solidFill>
                  <a:srgbClr val="828386"/>
                </a:solidFill>
                <a:latin typeface="Trebuchet MS" pitchFamily="34" charset="0"/>
              </a:defRPr>
            </a:lvl3pPr>
            <a:lvl4pPr marL="1600200" indent="-228600">
              <a:spcBef>
                <a:spcPct val="20000"/>
              </a:spcBef>
              <a:buChar char="–"/>
              <a:defRPr>
                <a:solidFill>
                  <a:srgbClr val="828386"/>
                </a:solidFill>
                <a:latin typeface="Trebuchet MS" pitchFamily="34" charset="0"/>
              </a:defRPr>
            </a:lvl4pPr>
            <a:lvl5pPr marL="2057400" indent="-228600">
              <a:spcBef>
                <a:spcPct val="20000"/>
              </a:spcBef>
              <a:buChar char="»"/>
              <a:defRPr>
                <a:solidFill>
                  <a:srgbClr val="828386"/>
                </a:solidFill>
                <a:latin typeface="Trebuchet MS" pitchFamily="34" charset="0"/>
              </a:defRPr>
            </a:lvl5pPr>
            <a:lvl6pPr marL="2514600" indent="-228600" eaLnBrk="0" fontAlgn="base" hangingPunct="0">
              <a:spcBef>
                <a:spcPct val="20000"/>
              </a:spcBef>
              <a:spcAft>
                <a:spcPct val="0"/>
              </a:spcAft>
              <a:buChar char="»"/>
              <a:defRPr>
                <a:solidFill>
                  <a:srgbClr val="828386"/>
                </a:solidFill>
                <a:latin typeface="Trebuchet MS" pitchFamily="34" charset="0"/>
              </a:defRPr>
            </a:lvl6pPr>
            <a:lvl7pPr marL="2971800" indent="-228600" eaLnBrk="0" fontAlgn="base" hangingPunct="0">
              <a:spcBef>
                <a:spcPct val="20000"/>
              </a:spcBef>
              <a:spcAft>
                <a:spcPct val="0"/>
              </a:spcAft>
              <a:buChar char="»"/>
              <a:defRPr>
                <a:solidFill>
                  <a:srgbClr val="828386"/>
                </a:solidFill>
                <a:latin typeface="Trebuchet MS" pitchFamily="34" charset="0"/>
              </a:defRPr>
            </a:lvl7pPr>
            <a:lvl8pPr marL="3429000" indent="-228600" eaLnBrk="0" fontAlgn="base" hangingPunct="0">
              <a:spcBef>
                <a:spcPct val="20000"/>
              </a:spcBef>
              <a:spcAft>
                <a:spcPct val="0"/>
              </a:spcAft>
              <a:buChar char="»"/>
              <a:defRPr>
                <a:solidFill>
                  <a:srgbClr val="828386"/>
                </a:solidFill>
                <a:latin typeface="Trebuchet MS" pitchFamily="34" charset="0"/>
              </a:defRPr>
            </a:lvl8pPr>
            <a:lvl9pPr marL="3886200" indent="-228600" eaLnBrk="0" fontAlgn="base" hangingPunct="0">
              <a:spcBef>
                <a:spcPct val="20000"/>
              </a:spcBef>
              <a:spcAft>
                <a:spcPct val="0"/>
              </a:spcAft>
              <a:buChar char="»"/>
              <a:defRPr>
                <a:solidFill>
                  <a:srgbClr val="828386"/>
                </a:solidFill>
                <a:latin typeface="Trebuchet MS" pitchFamily="34" charset="0"/>
              </a:defRPr>
            </a:lvl9pPr>
          </a:lstStyle>
          <a:p>
            <a:pPr algn="ctr" eaLnBrk="1" hangingPunct="1">
              <a:spcBef>
                <a:spcPct val="0"/>
              </a:spcBef>
            </a:pPr>
            <a:fld id="{0ED0C637-9087-4BF9-A468-F7049814CAA4}" type="slidenum">
              <a:rPr lang="de-CH" altLang="en-US" sz="2000" b="0">
                <a:solidFill>
                  <a:srgbClr val="002060"/>
                </a:solidFill>
                <a:latin typeface="Arial" charset="0"/>
                <a:cs typeface="Times New Roman" pitchFamily="18" charset="0"/>
              </a:rPr>
              <a:pPr algn="ctr" eaLnBrk="1" hangingPunct="1">
                <a:spcBef>
                  <a:spcPct val="0"/>
                </a:spcBef>
              </a:pPr>
              <a:t>42</a:t>
            </a:fld>
            <a:endParaRPr lang="de-CH" altLang="en-US" sz="2000" b="0">
              <a:solidFill>
                <a:srgbClr val="002060"/>
              </a:solidFill>
              <a:latin typeface="Arial" charset="0"/>
              <a:cs typeface="Times New Roman" pitchFamily="18" charset="0"/>
            </a:endParaRPr>
          </a:p>
        </p:txBody>
      </p:sp>
      <p:sp>
        <p:nvSpPr>
          <p:cNvPr id="66575" name="Rectangle 122"/>
          <p:cNvSpPr>
            <a:spLocks noChangeArrowheads="1"/>
          </p:cNvSpPr>
          <p:nvPr/>
        </p:nvSpPr>
        <p:spPr bwMode="auto">
          <a:xfrm>
            <a:off x="3352800" y="6642100"/>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600" b="1">
                <a:solidFill>
                  <a:srgbClr val="828386"/>
                </a:solidFill>
                <a:latin typeface="Trebuchet MS" pitchFamily="34" charset="0"/>
              </a:defRPr>
            </a:lvl1pPr>
            <a:lvl2pPr marL="742950" indent="-285750">
              <a:spcBef>
                <a:spcPct val="20000"/>
              </a:spcBef>
              <a:buClr>
                <a:srgbClr val="828386"/>
              </a:buClr>
              <a:buFont typeface="Wingdings" pitchFamily="2" charset="2"/>
              <a:buChar char="§"/>
              <a:defRPr sz="2000">
                <a:solidFill>
                  <a:srgbClr val="828386"/>
                </a:solidFill>
                <a:latin typeface="Trebuchet MS" pitchFamily="34" charset="0"/>
              </a:defRPr>
            </a:lvl2pPr>
            <a:lvl3pPr marL="1143000" indent="-228600">
              <a:spcBef>
                <a:spcPct val="20000"/>
              </a:spcBef>
              <a:buChar char="•"/>
              <a:defRPr>
                <a:solidFill>
                  <a:srgbClr val="828386"/>
                </a:solidFill>
                <a:latin typeface="Trebuchet MS" pitchFamily="34" charset="0"/>
              </a:defRPr>
            </a:lvl3pPr>
            <a:lvl4pPr marL="1600200" indent="-228600">
              <a:spcBef>
                <a:spcPct val="20000"/>
              </a:spcBef>
              <a:buChar char="–"/>
              <a:defRPr>
                <a:solidFill>
                  <a:srgbClr val="828386"/>
                </a:solidFill>
                <a:latin typeface="Trebuchet MS" pitchFamily="34" charset="0"/>
              </a:defRPr>
            </a:lvl4pPr>
            <a:lvl5pPr marL="2057400" indent="-228600">
              <a:spcBef>
                <a:spcPct val="20000"/>
              </a:spcBef>
              <a:buChar char="»"/>
              <a:defRPr>
                <a:solidFill>
                  <a:srgbClr val="828386"/>
                </a:solidFill>
                <a:latin typeface="Trebuchet MS" pitchFamily="34" charset="0"/>
              </a:defRPr>
            </a:lvl5pPr>
            <a:lvl6pPr marL="2514600" indent="-228600" eaLnBrk="0" fontAlgn="base" hangingPunct="0">
              <a:spcBef>
                <a:spcPct val="20000"/>
              </a:spcBef>
              <a:spcAft>
                <a:spcPct val="0"/>
              </a:spcAft>
              <a:buChar char="»"/>
              <a:defRPr>
                <a:solidFill>
                  <a:srgbClr val="828386"/>
                </a:solidFill>
                <a:latin typeface="Trebuchet MS" pitchFamily="34" charset="0"/>
              </a:defRPr>
            </a:lvl6pPr>
            <a:lvl7pPr marL="2971800" indent="-228600" eaLnBrk="0" fontAlgn="base" hangingPunct="0">
              <a:spcBef>
                <a:spcPct val="20000"/>
              </a:spcBef>
              <a:spcAft>
                <a:spcPct val="0"/>
              </a:spcAft>
              <a:buChar char="»"/>
              <a:defRPr>
                <a:solidFill>
                  <a:srgbClr val="828386"/>
                </a:solidFill>
                <a:latin typeface="Trebuchet MS" pitchFamily="34" charset="0"/>
              </a:defRPr>
            </a:lvl7pPr>
            <a:lvl8pPr marL="3429000" indent="-228600" eaLnBrk="0" fontAlgn="base" hangingPunct="0">
              <a:spcBef>
                <a:spcPct val="20000"/>
              </a:spcBef>
              <a:spcAft>
                <a:spcPct val="0"/>
              </a:spcAft>
              <a:buChar char="»"/>
              <a:defRPr>
                <a:solidFill>
                  <a:srgbClr val="828386"/>
                </a:solidFill>
                <a:latin typeface="Trebuchet MS" pitchFamily="34" charset="0"/>
              </a:defRPr>
            </a:lvl8pPr>
            <a:lvl9pPr marL="3886200" indent="-228600" eaLnBrk="0" fontAlgn="base" hangingPunct="0">
              <a:spcBef>
                <a:spcPct val="20000"/>
              </a:spcBef>
              <a:spcAft>
                <a:spcPct val="0"/>
              </a:spcAft>
              <a:buChar char="»"/>
              <a:defRPr>
                <a:solidFill>
                  <a:srgbClr val="828386"/>
                </a:solidFill>
                <a:latin typeface="Trebuchet MS" pitchFamily="34" charset="0"/>
              </a:defRPr>
            </a:lvl9pPr>
          </a:lstStyle>
          <a:p>
            <a:pPr algn="ctr" eaLnBrk="1" hangingPunct="1">
              <a:spcBef>
                <a:spcPct val="0"/>
              </a:spcBef>
            </a:pPr>
            <a:r>
              <a:rPr lang="en-US" altLang="en-US" sz="800" b="0" dirty="0">
                <a:solidFill>
                  <a:srgbClr val="969696"/>
                </a:solidFill>
                <a:latin typeface="Arial" charset="0"/>
              </a:rPr>
              <a:t>© </a:t>
            </a:r>
            <a:r>
              <a:rPr lang="en-US" altLang="en-US" sz="800" b="0" dirty="0" smtClean="0">
                <a:solidFill>
                  <a:srgbClr val="969696"/>
                </a:solidFill>
                <a:latin typeface="Arial" charset="0"/>
              </a:rPr>
              <a:t>2016 </a:t>
            </a:r>
            <a:r>
              <a:rPr lang="en-US" altLang="en-US" sz="800" b="0" dirty="0">
                <a:solidFill>
                  <a:srgbClr val="969696"/>
                </a:solidFill>
                <a:latin typeface="Arial" charset="0"/>
              </a:rPr>
              <a:t>No Magic, Inc. Exclusively for No Magic Use</a:t>
            </a:r>
          </a:p>
        </p:txBody>
      </p:sp>
      <p:sp>
        <p:nvSpPr>
          <p:cNvPr id="66576" name="TextBox 2"/>
          <p:cNvSpPr txBox="1">
            <a:spLocks noChangeArrowheads="1"/>
          </p:cNvSpPr>
          <p:nvPr/>
        </p:nvSpPr>
        <p:spPr bwMode="auto">
          <a:xfrm>
            <a:off x="3051175" y="2333625"/>
            <a:ext cx="765175" cy="3397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600" b="1" dirty="0"/>
              <a:t>C</a:t>
            </a:r>
          </a:p>
        </p:txBody>
      </p:sp>
      <p:sp>
        <p:nvSpPr>
          <p:cNvPr id="66577" name="TextBox 18"/>
          <p:cNvSpPr txBox="1">
            <a:spLocks noChangeArrowheads="1"/>
          </p:cNvSpPr>
          <p:nvPr/>
        </p:nvSpPr>
        <p:spPr bwMode="auto">
          <a:xfrm>
            <a:off x="674688" y="3471863"/>
            <a:ext cx="765175" cy="33813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600" b="1"/>
              <a:t>L / F</a:t>
            </a:r>
          </a:p>
        </p:txBody>
      </p:sp>
      <p:sp>
        <p:nvSpPr>
          <p:cNvPr id="66578" name="TextBox 19"/>
          <p:cNvSpPr txBox="1">
            <a:spLocks noChangeArrowheads="1"/>
          </p:cNvSpPr>
          <p:nvPr/>
        </p:nvSpPr>
        <p:spPr bwMode="auto">
          <a:xfrm>
            <a:off x="2295525" y="3465513"/>
            <a:ext cx="763588" cy="33813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600" b="1" dirty="0"/>
              <a:t>L / F</a:t>
            </a:r>
          </a:p>
        </p:txBody>
      </p:sp>
      <p:sp>
        <p:nvSpPr>
          <p:cNvPr id="66579" name="TextBox 20"/>
          <p:cNvSpPr txBox="1">
            <a:spLocks noChangeArrowheads="1"/>
          </p:cNvSpPr>
          <p:nvPr/>
        </p:nvSpPr>
        <p:spPr bwMode="auto">
          <a:xfrm>
            <a:off x="3779838" y="3451225"/>
            <a:ext cx="763587" cy="33813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600" b="1"/>
              <a:t>L / F</a:t>
            </a:r>
          </a:p>
        </p:txBody>
      </p:sp>
      <p:sp>
        <p:nvSpPr>
          <p:cNvPr id="66580" name="TextBox 21"/>
          <p:cNvSpPr txBox="1">
            <a:spLocks noChangeArrowheads="1"/>
          </p:cNvSpPr>
          <p:nvPr/>
        </p:nvSpPr>
        <p:spPr bwMode="auto">
          <a:xfrm>
            <a:off x="5508625" y="3451225"/>
            <a:ext cx="763588" cy="33813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600" b="1"/>
              <a:t>L / F</a:t>
            </a:r>
          </a:p>
        </p:txBody>
      </p:sp>
      <p:sp>
        <p:nvSpPr>
          <p:cNvPr id="66581" name="TextBox 22"/>
          <p:cNvSpPr txBox="1">
            <a:spLocks noChangeArrowheads="1"/>
          </p:cNvSpPr>
          <p:nvPr/>
        </p:nvSpPr>
        <p:spPr bwMode="auto">
          <a:xfrm rot="-5400000">
            <a:off x="111125" y="4678363"/>
            <a:ext cx="763587" cy="3381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600" b="1"/>
              <a:t>P</a:t>
            </a:r>
          </a:p>
        </p:txBody>
      </p:sp>
      <p:sp>
        <p:nvSpPr>
          <p:cNvPr id="66582" name="TextBox 23"/>
          <p:cNvSpPr txBox="1">
            <a:spLocks noChangeArrowheads="1"/>
          </p:cNvSpPr>
          <p:nvPr/>
        </p:nvSpPr>
        <p:spPr bwMode="auto">
          <a:xfrm rot="-5400000">
            <a:off x="471488" y="4678363"/>
            <a:ext cx="763587" cy="33813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600" b="1"/>
              <a:t>P</a:t>
            </a:r>
          </a:p>
        </p:txBody>
      </p:sp>
      <p:sp>
        <p:nvSpPr>
          <p:cNvPr id="66583" name="TextBox 24"/>
          <p:cNvSpPr txBox="1">
            <a:spLocks noChangeArrowheads="1"/>
          </p:cNvSpPr>
          <p:nvPr/>
        </p:nvSpPr>
        <p:spPr bwMode="auto">
          <a:xfrm rot="-5400000">
            <a:off x="831057" y="4685506"/>
            <a:ext cx="763588" cy="3397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600" b="1"/>
              <a:t>P</a:t>
            </a:r>
          </a:p>
        </p:txBody>
      </p:sp>
      <p:sp>
        <p:nvSpPr>
          <p:cNvPr id="66584" name="TextBox 25"/>
          <p:cNvSpPr txBox="1">
            <a:spLocks noChangeArrowheads="1"/>
          </p:cNvSpPr>
          <p:nvPr/>
        </p:nvSpPr>
        <p:spPr bwMode="auto">
          <a:xfrm rot="-5400000">
            <a:off x="1190625" y="4686300"/>
            <a:ext cx="763588" cy="3381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600" b="1"/>
              <a:t>P</a:t>
            </a:r>
          </a:p>
        </p:txBody>
      </p:sp>
      <p:sp>
        <p:nvSpPr>
          <p:cNvPr id="66585" name="TextBox 26"/>
          <p:cNvSpPr txBox="1">
            <a:spLocks noChangeArrowheads="1"/>
          </p:cNvSpPr>
          <p:nvPr/>
        </p:nvSpPr>
        <p:spPr bwMode="auto">
          <a:xfrm rot="-5400000">
            <a:off x="1731169" y="4685506"/>
            <a:ext cx="763588" cy="3397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600" b="1"/>
              <a:t>P</a:t>
            </a:r>
          </a:p>
        </p:txBody>
      </p:sp>
      <p:sp>
        <p:nvSpPr>
          <p:cNvPr id="66586" name="TextBox 27"/>
          <p:cNvSpPr txBox="1">
            <a:spLocks noChangeArrowheads="1"/>
          </p:cNvSpPr>
          <p:nvPr/>
        </p:nvSpPr>
        <p:spPr bwMode="auto">
          <a:xfrm rot="-5400000">
            <a:off x="2090738" y="4678363"/>
            <a:ext cx="763587" cy="33813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600" b="1"/>
              <a:t>P</a:t>
            </a:r>
          </a:p>
        </p:txBody>
      </p:sp>
      <p:sp>
        <p:nvSpPr>
          <p:cNvPr id="66587" name="TextBox 28"/>
          <p:cNvSpPr txBox="1">
            <a:spLocks noChangeArrowheads="1"/>
          </p:cNvSpPr>
          <p:nvPr/>
        </p:nvSpPr>
        <p:spPr bwMode="auto">
          <a:xfrm rot="-5400000">
            <a:off x="2451100" y="4686300"/>
            <a:ext cx="763588" cy="3381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600" b="1"/>
              <a:t>P</a:t>
            </a:r>
          </a:p>
        </p:txBody>
      </p:sp>
      <p:sp>
        <p:nvSpPr>
          <p:cNvPr id="66588" name="TextBox 29"/>
          <p:cNvSpPr txBox="1">
            <a:spLocks noChangeArrowheads="1"/>
          </p:cNvSpPr>
          <p:nvPr/>
        </p:nvSpPr>
        <p:spPr bwMode="auto">
          <a:xfrm rot="-5400000">
            <a:off x="2811463" y="4686300"/>
            <a:ext cx="763588" cy="33813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600" b="1"/>
              <a:t>P</a:t>
            </a:r>
          </a:p>
        </p:txBody>
      </p:sp>
      <p:sp>
        <p:nvSpPr>
          <p:cNvPr id="66589" name="TextBox 30"/>
          <p:cNvSpPr txBox="1">
            <a:spLocks noChangeArrowheads="1"/>
          </p:cNvSpPr>
          <p:nvPr/>
        </p:nvSpPr>
        <p:spPr bwMode="auto">
          <a:xfrm rot="-5400000">
            <a:off x="3279775" y="4686300"/>
            <a:ext cx="763588" cy="3381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600" b="1"/>
              <a:t>P</a:t>
            </a:r>
          </a:p>
        </p:txBody>
      </p:sp>
      <p:sp>
        <p:nvSpPr>
          <p:cNvPr id="66590" name="TextBox 31"/>
          <p:cNvSpPr txBox="1">
            <a:spLocks noChangeArrowheads="1"/>
          </p:cNvSpPr>
          <p:nvPr/>
        </p:nvSpPr>
        <p:spPr bwMode="auto">
          <a:xfrm rot="-5400000">
            <a:off x="3639344" y="4677569"/>
            <a:ext cx="763587" cy="3397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600" b="1"/>
              <a:t>P</a:t>
            </a:r>
          </a:p>
        </p:txBody>
      </p:sp>
      <p:sp>
        <p:nvSpPr>
          <p:cNvPr id="66591" name="TextBox 32"/>
          <p:cNvSpPr txBox="1">
            <a:spLocks noChangeArrowheads="1"/>
          </p:cNvSpPr>
          <p:nvPr/>
        </p:nvSpPr>
        <p:spPr bwMode="auto">
          <a:xfrm rot="-5400000">
            <a:off x="3998913" y="4678363"/>
            <a:ext cx="763587" cy="33813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600" b="1"/>
              <a:t>P</a:t>
            </a:r>
          </a:p>
        </p:txBody>
      </p:sp>
      <p:sp>
        <p:nvSpPr>
          <p:cNvPr id="66592" name="TextBox 33"/>
          <p:cNvSpPr txBox="1">
            <a:spLocks noChangeArrowheads="1"/>
          </p:cNvSpPr>
          <p:nvPr/>
        </p:nvSpPr>
        <p:spPr bwMode="auto">
          <a:xfrm rot="-5400000">
            <a:off x="4359275" y="4678363"/>
            <a:ext cx="763587" cy="3381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600" b="1"/>
              <a:t>P</a:t>
            </a:r>
          </a:p>
        </p:txBody>
      </p:sp>
      <p:sp>
        <p:nvSpPr>
          <p:cNvPr id="66593" name="TextBox 34"/>
          <p:cNvSpPr txBox="1">
            <a:spLocks noChangeArrowheads="1"/>
          </p:cNvSpPr>
          <p:nvPr/>
        </p:nvSpPr>
        <p:spPr bwMode="auto">
          <a:xfrm rot="-5400000">
            <a:off x="4972050" y="4678363"/>
            <a:ext cx="763587" cy="3381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600" b="1"/>
              <a:t>P</a:t>
            </a:r>
          </a:p>
        </p:txBody>
      </p:sp>
      <p:sp>
        <p:nvSpPr>
          <p:cNvPr id="66594" name="TextBox 35"/>
          <p:cNvSpPr txBox="1">
            <a:spLocks noChangeArrowheads="1"/>
          </p:cNvSpPr>
          <p:nvPr/>
        </p:nvSpPr>
        <p:spPr bwMode="auto">
          <a:xfrm rot="-5400000">
            <a:off x="5331619" y="4677569"/>
            <a:ext cx="763587" cy="3397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600" b="1"/>
              <a:t>P</a:t>
            </a:r>
          </a:p>
        </p:txBody>
      </p:sp>
      <p:sp>
        <p:nvSpPr>
          <p:cNvPr id="66595" name="TextBox 36"/>
          <p:cNvSpPr txBox="1">
            <a:spLocks noChangeArrowheads="1"/>
          </p:cNvSpPr>
          <p:nvPr/>
        </p:nvSpPr>
        <p:spPr bwMode="auto">
          <a:xfrm rot="-5400000">
            <a:off x="5691188" y="4686300"/>
            <a:ext cx="763588" cy="33813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600" b="1"/>
              <a:t>P</a:t>
            </a:r>
          </a:p>
        </p:txBody>
      </p:sp>
      <p:sp>
        <p:nvSpPr>
          <p:cNvPr id="66596" name="TextBox 37"/>
          <p:cNvSpPr txBox="1">
            <a:spLocks noChangeArrowheads="1"/>
          </p:cNvSpPr>
          <p:nvPr/>
        </p:nvSpPr>
        <p:spPr bwMode="auto">
          <a:xfrm rot="-5400000">
            <a:off x="6051550" y="4686300"/>
            <a:ext cx="763588" cy="3381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600" b="1"/>
              <a:t>P</a:t>
            </a:r>
          </a:p>
        </p:txBody>
      </p:sp>
      <p:cxnSp>
        <p:nvCxnSpPr>
          <p:cNvPr id="39" name="Straight Connector 38"/>
          <p:cNvCxnSpPr>
            <a:cxnSpLocks noChangeShapeType="1"/>
          </p:cNvCxnSpPr>
          <p:nvPr/>
        </p:nvCxnSpPr>
        <p:spPr bwMode="auto">
          <a:xfrm>
            <a:off x="214313" y="6021388"/>
            <a:ext cx="8643937" cy="0"/>
          </a:xfrm>
          <a:prstGeom prst="line">
            <a:avLst/>
          </a:prstGeom>
          <a:noFill/>
          <a:ln w="76200" algn="ctr">
            <a:solidFill>
              <a:srgbClr val="C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182772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nodeType="clickEffect">
                                  <p:stCondLst>
                                    <p:cond delay="0"/>
                                  </p:stCondLst>
                                  <p:childTnLst>
                                    <p:set>
                                      <p:cBhvr>
                                        <p:cTn id="32" dur="1" fill="hold">
                                          <p:stCondLst>
                                            <p:cond delay="0"/>
                                          </p:stCondLst>
                                        </p:cTn>
                                        <p:tgtEl>
                                          <p:spTgt spid="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74625" y="71438"/>
            <a:ext cx="7897813" cy="857250"/>
          </a:xfrm>
        </p:spPr>
        <p:txBody>
          <a:bodyPr/>
          <a:lstStyle/>
          <a:p>
            <a:r>
              <a:rPr lang="lt-LT" altLang="en-US" dirty="0" smtClean="0">
                <a:ea typeface="ＭＳ Ｐゴシック" panose="020B0600070205080204" pitchFamily="34" charset="-128"/>
              </a:rPr>
              <a:t>Conclusions</a:t>
            </a:r>
            <a:endParaRPr lang="th-TH" altLang="en-US" dirty="0" smtClean="0">
              <a:ea typeface="ＭＳ Ｐゴシック" panose="020B0600070205080204" pitchFamily="34" charset="-128"/>
            </a:endParaRPr>
          </a:p>
        </p:txBody>
      </p:sp>
      <p:sp>
        <p:nvSpPr>
          <p:cNvPr id="69635" name="Slide Number Placeholder 4"/>
          <p:cNvSpPr>
            <a:spLocks noGrp="1"/>
          </p:cNvSpPr>
          <p:nvPr>
            <p:ph type="sldNum" sz="quarter" idx="4294967295"/>
          </p:nvPr>
        </p:nvSpPr>
        <p:spPr bwMode="auto">
          <a:xfrm>
            <a:off x="3714750" y="6429375"/>
            <a:ext cx="1571625" cy="357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spcBef>
                <a:spcPct val="0"/>
              </a:spcBef>
            </a:pPr>
            <a:fld id="{D9DD6F33-69B7-44C1-9833-DA774756449F}" type="slidenum">
              <a:rPr lang="lt-LT" altLang="en-US" sz="1600" b="0" smtClean="0">
                <a:solidFill>
                  <a:schemeClr val="bg1"/>
                </a:solidFill>
                <a:latin typeface="Arial" panose="020B0604020202020204" pitchFamily="34" charset="0"/>
              </a:rPr>
              <a:pPr>
                <a:spcBef>
                  <a:spcPct val="0"/>
                </a:spcBef>
              </a:pPr>
              <a:t>43</a:t>
            </a:fld>
            <a:endParaRPr lang="lt-LT" altLang="en-US" sz="1600" b="0" smtClean="0">
              <a:solidFill>
                <a:schemeClr val="bg1"/>
              </a:solidFill>
              <a:latin typeface="Arial" panose="020B0604020202020204" pitchFamily="34" charset="0"/>
            </a:endParaRPr>
          </a:p>
        </p:txBody>
      </p:sp>
      <p:sp>
        <p:nvSpPr>
          <p:cNvPr id="69636"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lgn="ctr" eaLnBrk="1" hangingPunct="1">
              <a:spcBef>
                <a:spcPct val="0"/>
              </a:spcBef>
            </a:pPr>
            <a:fld id="{8EF3051E-55EC-404F-960D-AAC6D795B8D6}" type="slidenum">
              <a:rPr lang="de-CH" altLang="en-US" sz="2000" b="0">
                <a:solidFill>
                  <a:srgbClr val="002060"/>
                </a:solidFill>
                <a:latin typeface="Arial" panose="020B0604020202020204" pitchFamily="34" charset="0"/>
                <a:cs typeface="Times New Roman" panose="02020603050405020304" pitchFamily="18" charset="0"/>
              </a:rPr>
              <a:pPr algn="ctr" eaLnBrk="1" hangingPunct="1">
                <a:spcBef>
                  <a:spcPct val="0"/>
                </a:spcBef>
              </a:pPr>
              <a:t>43</a:t>
            </a:fld>
            <a:endParaRPr lang="de-CH" altLang="en-US" sz="2000" b="0">
              <a:solidFill>
                <a:srgbClr val="002060"/>
              </a:solidFill>
              <a:latin typeface="Arial" panose="020B0604020202020204" pitchFamily="34" charset="0"/>
              <a:cs typeface="Times New Roman" panose="02020603050405020304" pitchFamily="18" charset="0"/>
            </a:endParaRPr>
          </a:p>
        </p:txBody>
      </p:sp>
      <p:sp>
        <p:nvSpPr>
          <p:cNvPr id="12" name="Rectangle 4"/>
          <p:cNvSpPr>
            <a:spLocks noGrp="1" noChangeArrowheads="1"/>
          </p:cNvSpPr>
          <p:nvPr>
            <p:ph idx="1"/>
          </p:nvPr>
        </p:nvSpPr>
        <p:spPr>
          <a:xfrm>
            <a:off x="174625" y="980728"/>
            <a:ext cx="8715375" cy="5203825"/>
          </a:xfrm>
        </p:spPr>
        <p:txBody>
          <a:bodyPr/>
          <a:lstStyle/>
          <a:p>
            <a:pPr marL="342900" indent="-342900">
              <a:lnSpc>
                <a:spcPct val="120000"/>
              </a:lnSpc>
              <a:spcAft>
                <a:spcPts val="600"/>
              </a:spcAft>
              <a:buClr>
                <a:schemeClr val="bg2">
                  <a:lumMod val="50000"/>
                </a:schemeClr>
              </a:buClr>
              <a:buFont typeface="Arial" pitchFamily="34" charset="0"/>
              <a:buChar char="•"/>
              <a:defRPr/>
            </a:pPr>
            <a:r>
              <a:rPr lang="lt-LT" sz="2400" dirty="0" smtClean="0">
                <a:solidFill>
                  <a:srgbClr val="00B050"/>
                </a:solidFill>
              </a:rPr>
              <a:t>MagicGrid </a:t>
            </a:r>
            <a:r>
              <a:rPr lang="en-US" sz="2400" b="0" dirty="0" smtClean="0"/>
              <a:t>proposes </a:t>
            </a:r>
            <a:r>
              <a:rPr lang="en-US" sz="2400" b="0" dirty="0"/>
              <a:t>a simplified </a:t>
            </a:r>
            <a:r>
              <a:rPr lang="en-US" sz="2400" b="0" dirty="0" smtClean="0"/>
              <a:t>framework </a:t>
            </a:r>
            <a:endParaRPr lang="lt-LT" sz="2400" b="0" dirty="0" smtClean="0"/>
          </a:p>
          <a:p>
            <a:pPr marL="731837" lvl="1" indent="-342900">
              <a:lnSpc>
                <a:spcPct val="120000"/>
              </a:lnSpc>
              <a:spcAft>
                <a:spcPts val="600"/>
              </a:spcAft>
              <a:buClr>
                <a:schemeClr val="bg2">
                  <a:lumMod val="50000"/>
                </a:schemeClr>
              </a:buClr>
              <a:buFont typeface="Arial" pitchFamily="34" charset="0"/>
              <a:buChar char="•"/>
              <a:defRPr/>
            </a:pPr>
            <a:r>
              <a:rPr lang="lt-LT" sz="1800" b="0" dirty="0" smtClean="0">
                <a:solidFill>
                  <a:schemeClr val="bg2">
                    <a:lumMod val="75000"/>
                  </a:schemeClr>
                </a:solidFill>
              </a:rPr>
              <a:t>Clearly</a:t>
            </a:r>
            <a:r>
              <a:rPr lang="en-US" sz="1800" b="0" dirty="0" smtClean="0">
                <a:solidFill>
                  <a:schemeClr val="bg2">
                    <a:lumMod val="75000"/>
                  </a:schemeClr>
                </a:solidFill>
              </a:rPr>
              <a:t> </a:t>
            </a:r>
            <a:r>
              <a:rPr lang="en-US" sz="1800" b="0" dirty="0">
                <a:solidFill>
                  <a:schemeClr val="bg2">
                    <a:lumMod val="75000"/>
                  </a:schemeClr>
                </a:solidFill>
              </a:rPr>
              <a:t>defines the modeling </a:t>
            </a:r>
            <a:r>
              <a:rPr lang="en-US" sz="1800" b="0" dirty="0" smtClean="0">
                <a:solidFill>
                  <a:schemeClr val="bg2">
                    <a:lumMod val="75000"/>
                  </a:schemeClr>
                </a:solidFill>
              </a:rPr>
              <a:t>process</a:t>
            </a:r>
            <a:endParaRPr lang="lt-LT" sz="1800" b="0" dirty="0" smtClean="0">
              <a:solidFill>
                <a:schemeClr val="bg2">
                  <a:lumMod val="75000"/>
                </a:schemeClr>
              </a:solidFill>
            </a:endParaRPr>
          </a:p>
          <a:p>
            <a:pPr marL="731837" lvl="1" indent="-342900">
              <a:lnSpc>
                <a:spcPct val="120000"/>
              </a:lnSpc>
              <a:spcAft>
                <a:spcPts val="600"/>
              </a:spcAft>
              <a:buClr>
                <a:schemeClr val="bg2">
                  <a:lumMod val="50000"/>
                </a:schemeClr>
              </a:buClr>
              <a:buFont typeface="Arial" pitchFamily="34" charset="0"/>
              <a:buChar char="•"/>
              <a:defRPr/>
            </a:pPr>
            <a:r>
              <a:rPr lang="lt-LT" sz="1800" b="0" dirty="0" smtClean="0">
                <a:solidFill>
                  <a:schemeClr val="bg2">
                    <a:lumMod val="75000"/>
                  </a:schemeClr>
                </a:solidFill>
              </a:rPr>
              <a:t>Reveals</a:t>
            </a:r>
            <a:r>
              <a:rPr lang="en-US" sz="1800" b="0" dirty="0" smtClean="0">
                <a:solidFill>
                  <a:schemeClr val="bg2">
                    <a:lumMod val="75000"/>
                  </a:schemeClr>
                </a:solidFill>
              </a:rPr>
              <a:t> </a:t>
            </a:r>
            <a:r>
              <a:rPr lang="en-US" sz="1800" b="0" dirty="0">
                <a:solidFill>
                  <a:schemeClr val="bg2">
                    <a:lumMod val="75000"/>
                  </a:schemeClr>
                </a:solidFill>
              </a:rPr>
              <a:t>what models should be produced going from the highest to the lowest abstraction layers of the system analysis and </a:t>
            </a:r>
            <a:r>
              <a:rPr lang="en-US" sz="1800" b="0" dirty="0" smtClean="0">
                <a:solidFill>
                  <a:schemeClr val="bg2">
                    <a:lumMod val="75000"/>
                  </a:schemeClr>
                </a:solidFill>
              </a:rPr>
              <a:t>design </a:t>
            </a:r>
            <a:endParaRPr lang="lt-LT" sz="1800" b="0" dirty="0" smtClean="0">
              <a:solidFill>
                <a:schemeClr val="bg2">
                  <a:lumMod val="75000"/>
                </a:schemeClr>
              </a:solidFill>
            </a:endParaRPr>
          </a:p>
          <a:p>
            <a:pPr marL="731837" lvl="1" indent="-342900">
              <a:lnSpc>
                <a:spcPct val="120000"/>
              </a:lnSpc>
              <a:spcAft>
                <a:spcPts val="600"/>
              </a:spcAft>
              <a:buClr>
                <a:schemeClr val="bg2">
                  <a:lumMod val="50000"/>
                </a:schemeClr>
              </a:buClr>
              <a:buFont typeface="Arial" pitchFamily="34" charset="0"/>
              <a:buChar char="•"/>
              <a:defRPr/>
            </a:pPr>
            <a:r>
              <a:rPr lang="lt-LT" sz="1800" b="0" dirty="0" smtClean="0">
                <a:solidFill>
                  <a:schemeClr val="bg2">
                    <a:lumMod val="75000"/>
                  </a:schemeClr>
                </a:solidFill>
              </a:rPr>
              <a:t>Gives</a:t>
            </a:r>
            <a:r>
              <a:rPr lang="en-US" sz="1800" b="0" dirty="0" smtClean="0">
                <a:solidFill>
                  <a:schemeClr val="bg2">
                    <a:lumMod val="75000"/>
                  </a:schemeClr>
                </a:solidFill>
              </a:rPr>
              <a:t> </a:t>
            </a:r>
            <a:r>
              <a:rPr lang="en-US" sz="1800" b="0" dirty="0">
                <a:solidFill>
                  <a:schemeClr val="bg2">
                    <a:lumMod val="75000"/>
                  </a:schemeClr>
                </a:solidFill>
              </a:rPr>
              <a:t>rules for managing relations among these </a:t>
            </a:r>
            <a:r>
              <a:rPr lang="en-US" sz="1800" b="0" dirty="0" smtClean="0">
                <a:solidFill>
                  <a:schemeClr val="bg2">
                    <a:lumMod val="75000"/>
                  </a:schemeClr>
                </a:solidFill>
              </a:rPr>
              <a:t>layers</a:t>
            </a:r>
            <a:endParaRPr lang="lt-LT" sz="1800" b="0" dirty="0" smtClean="0">
              <a:solidFill>
                <a:schemeClr val="bg2">
                  <a:lumMod val="75000"/>
                </a:schemeClr>
              </a:solidFill>
            </a:endParaRPr>
          </a:p>
          <a:p>
            <a:pPr marL="342900" indent="-342900">
              <a:lnSpc>
                <a:spcPct val="120000"/>
              </a:lnSpc>
              <a:spcAft>
                <a:spcPts val="600"/>
              </a:spcAft>
              <a:buClr>
                <a:schemeClr val="bg2">
                  <a:lumMod val="50000"/>
                </a:schemeClr>
              </a:buClr>
              <a:buFont typeface="Arial" pitchFamily="34" charset="0"/>
              <a:buChar char="•"/>
              <a:defRPr/>
            </a:pPr>
            <a:r>
              <a:rPr lang="en-US" sz="2400" b="0" dirty="0"/>
              <a:t>Successful </a:t>
            </a:r>
            <a:r>
              <a:rPr lang="en-US" sz="2400" b="0" dirty="0" smtClean="0"/>
              <a:t>adopt</a:t>
            </a:r>
            <a:r>
              <a:rPr lang="lt-LT" sz="2400" b="0" dirty="0" smtClean="0"/>
              <a:t>ed</a:t>
            </a:r>
            <a:r>
              <a:rPr lang="en-US" sz="2400" b="0" dirty="0" smtClean="0"/>
              <a:t> on </a:t>
            </a:r>
            <a:r>
              <a:rPr lang="en-US" sz="2400" b="0" dirty="0">
                <a:solidFill>
                  <a:srgbClr val="00B0F0"/>
                </a:solidFill>
              </a:rPr>
              <a:t>real-world</a:t>
            </a:r>
            <a:r>
              <a:rPr lang="en-US" sz="2400" b="0" dirty="0"/>
              <a:t> projects</a:t>
            </a:r>
            <a:endParaRPr lang="lt-LT" sz="2400" b="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403648" y="3933056"/>
            <a:ext cx="5813574" cy="2544998"/>
          </a:xfrm>
          <a:prstGeom prst="rect">
            <a:avLst/>
          </a:prstGeom>
          <a:noFill/>
          <a:ln>
            <a:noFill/>
          </a:ln>
          <a:scene3d>
            <a:camera prst="perspectiveAbove"/>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a:spLocks noChangeArrowheads="1"/>
          </p:cNvSpPr>
          <p:nvPr/>
        </p:nvSpPr>
        <p:spPr bwMode="auto">
          <a:xfrm>
            <a:off x="3352800" y="6642100"/>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0"/>
              </a:spcBef>
            </a:pPr>
            <a:r>
              <a:rPr lang="en-US" sz="800" dirty="0" smtClean="0">
                <a:solidFill>
                  <a:srgbClr val="969696"/>
                </a:solidFill>
                <a:ea typeface="ＭＳ Ｐゴシック" pitchFamily="34" charset="-128"/>
                <a:cs typeface="Times New Roman" pitchFamily="18" charset="0"/>
              </a:rPr>
              <a:t>© 2016 No Magic, Inc. Exclusively for No Magic Use</a:t>
            </a:r>
          </a:p>
        </p:txBody>
      </p:sp>
    </p:spTree>
    <p:extLst>
      <p:ext uri="{BB962C8B-B14F-4D97-AF65-F5344CB8AC3E}">
        <p14:creationId xmlns:p14="http://schemas.microsoft.com/office/powerpoint/2010/main" val="25015841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 and Answers</a:t>
            </a:r>
            <a:endParaRPr lang="en-US" dirty="0"/>
          </a:p>
        </p:txBody>
      </p:sp>
      <p:sp>
        <p:nvSpPr>
          <p:cNvPr id="6" name="Slide Number Placeholder 4"/>
          <p:cNvSpPr>
            <a:spLocks noGrp="1"/>
          </p:cNvSpPr>
          <p:nvPr>
            <p:ph type="sldNum" sz="quarter" idx="4294967295"/>
          </p:nvPr>
        </p:nvSpPr>
        <p:spPr>
          <a:xfrm>
            <a:off x="3374504" y="6520259"/>
            <a:ext cx="2133600" cy="365125"/>
          </a:xfrm>
          <a:prstGeom prst="rect">
            <a:avLst/>
          </a:prstGeom>
        </p:spPr>
        <p:txBody>
          <a:bodyPr/>
          <a:lstStyle/>
          <a:p>
            <a:fld id="{B6F15528-21DE-4FAA-801E-634DDDAF4B2B}" type="slidenum">
              <a:rPr lang="en-US" smtClean="0"/>
              <a:pPr/>
              <a:t>44</a:t>
            </a:fld>
            <a:endParaRPr lang="en-US" dirty="0"/>
          </a:p>
        </p:txBody>
      </p:sp>
      <p:pic>
        <p:nvPicPr>
          <p:cNvPr id="1026" name="Picture 2" descr="questions and answ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060848"/>
            <a:ext cx="37338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2020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74625" y="71438"/>
            <a:ext cx="7897813" cy="857250"/>
          </a:xfrm>
        </p:spPr>
        <p:txBody>
          <a:bodyPr/>
          <a:lstStyle/>
          <a:p>
            <a:r>
              <a:rPr lang="en-US" altLang="en-US" dirty="0" smtClean="0">
                <a:ea typeface="ＭＳ Ｐゴシック" panose="020B0600070205080204" pitchFamily="34" charset="-128"/>
              </a:rPr>
              <a:t>Approach in Bombardier</a:t>
            </a:r>
            <a:endParaRPr lang="th-TH" altLang="en-US" dirty="0" smtClean="0">
              <a:ea typeface="ＭＳ Ｐゴシック" panose="020B0600070205080204" pitchFamily="34" charset="-128"/>
            </a:endParaRPr>
          </a:p>
        </p:txBody>
      </p:sp>
      <p:sp>
        <p:nvSpPr>
          <p:cNvPr id="69635" name="Slide Number Placeholder 4"/>
          <p:cNvSpPr>
            <a:spLocks noGrp="1"/>
          </p:cNvSpPr>
          <p:nvPr>
            <p:ph type="sldNum" sz="quarter" idx="4294967295"/>
          </p:nvPr>
        </p:nvSpPr>
        <p:spPr bwMode="auto">
          <a:xfrm>
            <a:off x="3714750" y="6429375"/>
            <a:ext cx="1571625" cy="357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spcBef>
                <a:spcPct val="0"/>
              </a:spcBef>
            </a:pPr>
            <a:fld id="{D9DD6F33-69B7-44C1-9833-DA774756449F}" type="slidenum">
              <a:rPr lang="lt-LT" altLang="en-US" sz="1600" b="0" smtClean="0">
                <a:solidFill>
                  <a:schemeClr val="bg1"/>
                </a:solidFill>
                <a:latin typeface="Arial" panose="020B0604020202020204" pitchFamily="34" charset="0"/>
              </a:rPr>
              <a:pPr>
                <a:spcBef>
                  <a:spcPct val="0"/>
                </a:spcBef>
              </a:pPr>
              <a:t>45</a:t>
            </a:fld>
            <a:endParaRPr lang="lt-LT" altLang="en-US" sz="1600" b="0" smtClean="0">
              <a:solidFill>
                <a:schemeClr val="bg1"/>
              </a:solidFill>
              <a:latin typeface="Arial" panose="020B0604020202020204" pitchFamily="34" charset="0"/>
            </a:endParaRPr>
          </a:p>
        </p:txBody>
      </p:sp>
      <p:sp>
        <p:nvSpPr>
          <p:cNvPr id="69636"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lgn="ctr" eaLnBrk="1" hangingPunct="1">
              <a:spcBef>
                <a:spcPct val="0"/>
              </a:spcBef>
            </a:pPr>
            <a:fld id="{8EF3051E-55EC-404F-960D-AAC6D795B8D6}" type="slidenum">
              <a:rPr lang="de-CH" altLang="en-US" sz="2000" b="0">
                <a:solidFill>
                  <a:srgbClr val="002060"/>
                </a:solidFill>
                <a:latin typeface="Arial" panose="020B0604020202020204" pitchFamily="34" charset="0"/>
                <a:cs typeface="Times New Roman" panose="02020603050405020304" pitchFamily="18" charset="0"/>
              </a:rPr>
              <a:pPr algn="ctr" eaLnBrk="1" hangingPunct="1">
                <a:spcBef>
                  <a:spcPct val="0"/>
                </a:spcBef>
              </a:pPr>
              <a:t>45</a:t>
            </a:fld>
            <a:endParaRPr lang="de-CH" altLang="en-US" sz="2000" b="0">
              <a:solidFill>
                <a:srgbClr val="002060"/>
              </a:solidFill>
              <a:latin typeface="Arial" panose="020B0604020202020204" pitchFamily="34" charset="0"/>
              <a:cs typeface="Times New Roman" panose="02020603050405020304" pitchFamily="18" charset="0"/>
            </a:endParaRPr>
          </a:p>
        </p:txBody>
      </p:sp>
      <p:sp>
        <p:nvSpPr>
          <p:cNvPr id="7" name="Rectangle 6"/>
          <p:cNvSpPr>
            <a:spLocks noChangeArrowheads="1"/>
          </p:cNvSpPr>
          <p:nvPr/>
        </p:nvSpPr>
        <p:spPr bwMode="auto">
          <a:xfrm>
            <a:off x="3352800" y="6642100"/>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0"/>
              </a:spcBef>
            </a:pPr>
            <a:r>
              <a:rPr lang="en-US" sz="800" dirty="0" smtClean="0">
                <a:solidFill>
                  <a:srgbClr val="969696"/>
                </a:solidFill>
                <a:ea typeface="ＭＳ Ｐゴシック" pitchFamily="34" charset="-128"/>
                <a:cs typeface="Times New Roman" pitchFamily="18" charset="0"/>
              </a:rPr>
              <a:t>© </a:t>
            </a:r>
            <a:r>
              <a:rPr lang="en-US" sz="800" dirty="0">
                <a:solidFill>
                  <a:srgbClr val="969696"/>
                </a:solidFill>
                <a:ea typeface="ＭＳ Ｐゴシック" pitchFamily="34" charset="-128"/>
                <a:cs typeface="Times New Roman" pitchFamily="18" charset="0"/>
              </a:rPr>
              <a:t>2015 by Mohammad </a:t>
            </a:r>
            <a:r>
              <a:rPr lang="en-US" sz="800" dirty="0" err="1">
                <a:solidFill>
                  <a:srgbClr val="969696"/>
                </a:solidFill>
                <a:ea typeface="ＭＳ Ｐゴシック" pitchFamily="34" charset="-128"/>
                <a:cs typeface="Times New Roman" pitchFamily="18" charset="0"/>
              </a:rPr>
              <a:t>Chami</a:t>
            </a:r>
            <a:r>
              <a:rPr lang="en-US" sz="800" dirty="0">
                <a:solidFill>
                  <a:srgbClr val="969696"/>
                </a:solidFill>
                <a:ea typeface="ＭＳ Ｐゴシック" pitchFamily="34" charset="-128"/>
                <a:cs typeface="Times New Roman" pitchFamily="18" charset="0"/>
              </a:rPr>
              <a:t>. Bombardier Inc. </a:t>
            </a:r>
            <a:endParaRPr lang="en-US" sz="800" dirty="0" smtClean="0">
              <a:solidFill>
                <a:srgbClr val="969696"/>
              </a:solidFill>
              <a:ea typeface="ＭＳ Ｐゴシック" pitchFamily="34" charset="-128"/>
              <a:cs typeface="Times New Roman"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77" r="43746"/>
          <a:stretch/>
        </p:blipFill>
        <p:spPr bwMode="auto">
          <a:xfrm>
            <a:off x="-36512" y="926172"/>
            <a:ext cx="3148369" cy="4159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235" t="2633"/>
          <a:stretch/>
        </p:blipFill>
        <p:spPr bwMode="auto">
          <a:xfrm>
            <a:off x="3039849" y="2132856"/>
            <a:ext cx="6104151" cy="3380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474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74625" y="71438"/>
            <a:ext cx="7897813" cy="857250"/>
          </a:xfrm>
        </p:spPr>
        <p:txBody>
          <a:bodyPr/>
          <a:lstStyle/>
          <a:p>
            <a:r>
              <a:rPr lang="en-US" altLang="en-US" sz="2400" dirty="0" smtClean="0">
                <a:ea typeface="ＭＳ Ｐゴシック" panose="020B0600070205080204" pitchFamily="34" charset="-128"/>
              </a:rPr>
              <a:t>Approach </a:t>
            </a:r>
            <a:r>
              <a:rPr lang="en-US" altLang="en-US" sz="2400" dirty="0">
                <a:ea typeface="ＭＳ Ｐゴシック" panose="020B0600070205080204" pitchFamily="34" charset="-128"/>
              </a:rPr>
              <a:t>in Kongsberg Defense and Aerospace</a:t>
            </a:r>
            <a:endParaRPr lang="th-TH" altLang="en-US" dirty="0" smtClean="0">
              <a:ea typeface="ＭＳ Ｐゴシック" panose="020B0600070205080204" pitchFamily="34" charset="-128"/>
            </a:endParaRPr>
          </a:p>
        </p:txBody>
      </p:sp>
      <p:sp>
        <p:nvSpPr>
          <p:cNvPr id="69635" name="Slide Number Placeholder 4"/>
          <p:cNvSpPr>
            <a:spLocks noGrp="1"/>
          </p:cNvSpPr>
          <p:nvPr>
            <p:ph type="sldNum" sz="quarter" idx="4294967295"/>
          </p:nvPr>
        </p:nvSpPr>
        <p:spPr bwMode="auto">
          <a:xfrm>
            <a:off x="3714750" y="6429375"/>
            <a:ext cx="1571625" cy="357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spcBef>
                <a:spcPct val="0"/>
              </a:spcBef>
            </a:pPr>
            <a:fld id="{D9DD6F33-69B7-44C1-9833-DA774756449F}" type="slidenum">
              <a:rPr lang="lt-LT" altLang="en-US" sz="1600" b="0" smtClean="0">
                <a:solidFill>
                  <a:schemeClr val="bg1"/>
                </a:solidFill>
                <a:latin typeface="Arial" panose="020B0604020202020204" pitchFamily="34" charset="0"/>
              </a:rPr>
              <a:pPr>
                <a:spcBef>
                  <a:spcPct val="0"/>
                </a:spcBef>
              </a:pPr>
              <a:t>46</a:t>
            </a:fld>
            <a:endParaRPr lang="lt-LT" altLang="en-US" sz="1600" b="0" smtClean="0">
              <a:solidFill>
                <a:schemeClr val="bg1"/>
              </a:solidFill>
              <a:latin typeface="Arial" panose="020B0604020202020204" pitchFamily="34" charset="0"/>
            </a:endParaRPr>
          </a:p>
        </p:txBody>
      </p:sp>
      <p:sp>
        <p:nvSpPr>
          <p:cNvPr id="69636"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lgn="ctr" eaLnBrk="1" hangingPunct="1">
              <a:spcBef>
                <a:spcPct val="0"/>
              </a:spcBef>
            </a:pPr>
            <a:fld id="{8EF3051E-55EC-404F-960D-AAC6D795B8D6}" type="slidenum">
              <a:rPr lang="de-CH" altLang="en-US" sz="2000" b="0">
                <a:solidFill>
                  <a:srgbClr val="002060"/>
                </a:solidFill>
                <a:latin typeface="Arial" panose="020B0604020202020204" pitchFamily="34" charset="0"/>
                <a:cs typeface="Times New Roman" panose="02020603050405020304" pitchFamily="18" charset="0"/>
              </a:rPr>
              <a:pPr algn="ctr" eaLnBrk="1" hangingPunct="1">
                <a:spcBef>
                  <a:spcPct val="0"/>
                </a:spcBef>
              </a:pPr>
              <a:t>46</a:t>
            </a:fld>
            <a:endParaRPr lang="de-CH" altLang="en-US" sz="2000" b="0">
              <a:solidFill>
                <a:srgbClr val="002060"/>
              </a:solidFill>
              <a:latin typeface="Arial" panose="020B0604020202020204" pitchFamily="34" charset="0"/>
              <a:cs typeface="Times New Roman" panose="02020603050405020304" pitchFamily="18" charset="0"/>
            </a:endParaRPr>
          </a:p>
        </p:txBody>
      </p:sp>
      <p:sp>
        <p:nvSpPr>
          <p:cNvPr id="7" name="Rectangle 6"/>
          <p:cNvSpPr>
            <a:spLocks noChangeArrowheads="1"/>
          </p:cNvSpPr>
          <p:nvPr/>
        </p:nvSpPr>
        <p:spPr bwMode="auto">
          <a:xfrm>
            <a:off x="3352800" y="6642100"/>
            <a:ext cx="6172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0"/>
              </a:spcBef>
            </a:pPr>
            <a:r>
              <a:rPr lang="en-US" sz="800" dirty="0" smtClean="0">
                <a:solidFill>
                  <a:srgbClr val="969696"/>
                </a:solidFill>
                <a:ea typeface="ＭＳ Ｐゴシック" pitchFamily="34" charset="-128"/>
                <a:cs typeface="Times New Roman" pitchFamily="18" charset="0"/>
              </a:rPr>
              <a:t>© </a:t>
            </a:r>
            <a:r>
              <a:rPr lang="en-US" sz="800" dirty="0">
                <a:solidFill>
                  <a:srgbClr val="969696"/>
                </a:solidFill>
                <a:ea typeface="ＭＳ Ｐゴシック" pitchFamily="34" charset="-128"/>
                <a:cs typeface="Times New Roman" pitchFamily="18" charset="0"/>
              </a:rPr>
              <a:t>2015 </a:t>
            </a:r>
            <a:r>
              <a:rPr lang="en-US" sz="800" dirty="0" err="1">
                <a:solidFill>
                  <a:srgbClr val="969696"/>
                </a:solidFill>
                <a:ea typeface="ＭＳ Ｐゴシック" pitchFamily="34" charset="-128"/>
                <a:cs typeface="Times New Roman" pitchFamily="18" charset="0"/>
              </a:rPr>
              <a:t>Svein</a:t>
            </a:r>
            <a:r>
              <a:rPr lang="en-US" sz="800" dirty="0">
                <a:solidFill>
                  <a:srgbClr val="969696"/>
                </a:solidFill>
                <a:ea typeface="ＭＳ Ｐゴシック" pitchFamily="34" charset="-128"/>
                <a:cs typeface="Times New Roman" pitchFamily="18" charset="0"/>
              </a:rPr>
              <a:t>-Erik </a:t>
            </a:r>
            <a:r>
              <a:rPr lang="en-US" sz="800" dirty="0" err="1" smtClean="0">
                <a:solidFill>
                  <a:srgbClr val="969696"/>
                </a:solidFill>
                <a:ea typeface="ＭＳ Ｐゴシック" pitchFamily="34" charset="-128"/>
                <a:cs typeface="Times New Roman" pitchFamily="18" charset="0"/>
              </a:rPr>
              <a:t>Soegaard.Kongsberg</a:t>
            </a:r>
            <a:r>
              <a:rPr lang="en-US" sz="800" dirty="0" smtClean="0">
                <a:solidFill>
                  <a:srgbClr val="969696"/>
                </a:solidFill>
                <a:ea typeface="ＭＳ Ｐゴシック" pitchFamily="34" charset="-128"/>
                <a:cs typeface="Times New Roman" pitchFamily="18" charset="0"/>
              </a:rPr>
              <a:t> </a:t>
            </a:r>
            <a:r>
              <a:rPr lang="en-US" sz="800" dirty="0" err="1">
                <a:solidFill>
                  <a:srgbClr val="969696"/>
                </a:solidFill>
                <a:ea typeface="ＭＳ Ｐゴシック" pitchFamily="34" charset="-128"/>
                <a:cs typeface="Times New Roman" pitchFamily="18" charset="0"/>
              </a:rPr>
              <a:t>Defence</a:t>
            </a:r>
            <a:r>
              <a:rPr lang="en-US" sz="800" dirty="0">
                <a:solidFill>
                  <a:srgbClr val="969696"/>
                </a:solidFill>
                <a:ea typeface="ＭＳ Ｐゴシック" pitchFamily="34" charset="-128"/>
                <a:cs typeface="Times New Roman" pitchFamily="18" charset="0"/>
              </a:rPr>
              <a:t> &amp; Aerospace</a:t>
            </a:r>
            <a:endParaRPr lang="en-US" sz="800" dirty="0" smtClean="0">
              <a:solidFill>
                <a:srgbClr val="969696"/>
              </a:solidFill>
              <a:ea typeface="ＭＳ Ｐゴシック" pitchFamily="34" charset="-128"/>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610584"/>
            <a:ext cx="6768752" cy="4279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s://upload.wikimedia.org/wikipedia/en/thumb/e/ea/Kongsberg_Gruppen_logo.svg/1078px-Kongsberg_Gruppen_logo.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980637"/>
            <a:ext cx="1326332" cy="1259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801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Content Placeholder 2"/>
          <p:cNvSpPr>
            <a:spLocks noGrp="1"/>
          </p:cNvSpPr>
          <p:nvPr>
            <p:ph idx="1"/>
          </p:nvPr>
        </p:nvSpPr>
        <p:spPr>
          <a:xfrm>
            <a:off x="-152400" y="914400"/>
            <a:ext cx="8991600" cy="3200400"/>
          </a:xfrm>
        </p:spPr>
        <p:txBody>
          <a:bodyPr/>
          <a:lstStyle/>
          <a:p>
            <a:pPr algn="ctr"/>
            <a:r>
              <a:rPr lang="en-US" sz="6000" dirty="0">
                <a:solidFill>
                  <a:schemeClr val="bg1"/>
                </a:solidFill>
              </a:rPr>
              <a:t>The </a:t>
            </a:r>
            <a:r>
              <a:rPr lang="lt-LT" sz="6000" dirty="0" smtClean="0">
                <a:solidFill>
                  <a:schemeClr val="bg1"/>
                </a:solidFill>
              </a:rPr>
              <a:t>m</a:t>
            </a:r>
            <a:r>
              <a:rPr lang="en-US" sz="6000" dirty="0" err="1" smtClean="0">
                <a:solidFill>
                  <a:schemeClr val="bg1"/>
                </a:solidFill>
              </a:rPr>
              <a:t>odeling</a:t>
            </a:r>
            <a:r>
              <a:rPr lang="en-US" sz="6000" dirty="0" smtClean="0">
                <a:solidFill>
                  <a:schemeClr val="bg1"/>
                </a:solidFill>
              </a:rPr>
              <a:t> </a:t>
            </a:r>
            <a:r>
              <a:rPr lang="en-US" sz="6000" dirty="0">
                <a:solidFill>
                  <a:schemeClr val="bg1"/>
                </a:solidFill>
              </a:rPr>
              <a:t>language is </a:t>
            </a:r>
            <a:r>
              <a:rPr lang="en-US" sz="6000" u="sng" dirty="0">
                <a:solidFill>
                  <a:srgbClr val="FFFF00"/>
                </a:solidFill>
              </a:rPr>
              <a:t>just</a:t>
            </a:r>
            <a:r>
              <a:rPr lang="en-US" sz="6000" dirty="0">
                <a:solidFill>
                  <a:schemeClr val="bg1"/>
                </a:solidFill>
              </a:rPr>
              <a:t> the language, and must be combined with a </a:t>
            </a:r>
            <a:r>
              <a:rPr lang="en-US" sz="6000" dirty="0" smtClean="0">
                <a:solidFill>
                  <a:schemeClr val="bg1"/>
                </a:solidFill>
              </a:rPr>
              <a:t>methodology to </a:t>
            </a:r>
            <a:r>
              <a:rPr lang="en-US" sz="6000" dirty="0">
                <a:solidFill>
                  <a:schemeClr val="bg1"/>
                </a:solidFill>
              </a:rPr>
              <a:t>be </a:t>
            </a:r>
            <a:r>
              <a:rPr lang="en-US" sz="6000" dirty="0" smtClean="0">
                <a:solidFill>
                  <a:schemeClr val="bg1"/>
                </a:solidFill>
              </a:rPr>
              <a:t>useful</a:t>
            </a:r>
            <a:endParaRPr lang="en-US" sz="6000" dirty="0">
              <a:solidFill>
                <a:schemeClr val="bg1"/>
              </a:solidFill>
            </a:endParaRPr>
          </a:p>
        </p:txBody>
      </p:sp>
      <p:sp>
        <p:nvSpPr>
          <p:cNvPr id="133123" name="Slide Number Placeholder 3"/>
          <p:cNvSpPr>
            <a:spLocks noGrp="1"/>
          </p:cNvSpPr>
          <p:nvPr>
            <p:ph type="sldNum" sz="quarter" idx="10"/>
          </p:nvPr>
        </p:nvSpPr>
        <p:spPr bwMode="auto">
          <a:xfrm>
            <a:off x="8534400" y="6400800"/>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Times New Roman" pitchFamily="18" charset="0"/>
              </a:defRPr>
            </a:lvl1pPr>
            <a:lvl2pPr marL="742950" indent="-285750" eaLnBrk="0" hangingPunct="0">
              <a:defRPr>
                <a:solidFill>
                  <a:schemeClr val="tx1"/>
                </a:solidFill>
                <a:latin typeface="Arial" pitchFamily="34" charset="0"/>
                <a:cs typeface="Times New Roman" pitchFamily="18" charset="0"/>
              </a:defRPr>
            </a:lvl2pPr>
            <a:lvl3pPr marL="1143000" indent="-228600" eaLnBrk="0" hangingPunct="0">
              <a:defRPr>
                <a:solidFill>
                  <a:schemeClr val="tx1"/>
                </a:solidFill>
                <a:latin typeface="Arial" pitchFamily="34" charset="0"/>
                <a:cs typeface="Times New Roman" pitchFamily="18" charset="0"/>
              </a:defRPr>
            </a:lvl3pPr>
            <a:lvl4pPr marL="1600200" indent="-228600" eaLnBrk="0" hangingPunct="0">
              <a:defRPr>
                <a:solidFill>
                  <a:schemeClr val="tx1"/>
                </a:solidFill>
                <a:latin typeface="Arial" pitchFamily="34" charset="0"/>
                <a:cs typeface="Times New Roman" pitchFamily="18" charset="0"/>
              </a:defRPr>
            </a:lvl4pPr>
            <a:lvl5pPr marL="2057400" indent="-228600" eaLnBrk="0" hangingPunct="0">
              <a:defRPr>
                <a:solidFill>
                  <a:schemeClr val="tx1"/>
                </a:solidFill>
                <a:latin typeface="Arial" pitchFamily="34" charset="0"/>
                <a:cs typeface="Times New Roman" pitchFamily="18" charset="0"/>
              </a:defRPr>
            </a:lvl5pPr>
            <a:lvl6pPr marL="2514600" indent="-228600" eaLnBrk="0" fontAlgn="base" hangingPunct="0">
              <a:spcBef>
                <a:spcPct val="0"/>
              </a:spcBef>
              <a:spcAft>
                <a:spcPct val="0"/>
              </a:spcAft>
              <a:defRPr>
                <a:solidFill>
                  <a:schemeClr val="tx1"/>
                </a:solidFill>
                <a:latin typeface="Arial" pitchFamily="34" charset="0"/>
                <a:cs typeface="Times New Roman" pitchFamily="18" charset="0"/>
              </a:defRPr>
            </a:lvl6pPr>
            <a:lvl7pPr marL="2971800" indent="-228600" eaLnBrk="0" fontAlgn="base" hangingPunct="0">
              <a:spcBef>
                <a:spcPct val="0"/>
              </a:spcBef>
              <a:spcAft>
                <a:spcPct val="0"/>
              </a:spcAft>
              <a:defRPr>
                <a:solidFill>
                  <a:schemeClr val="tx1"/>
                </a:solidFill>
                <a:latin typeface="Arial" pitchFamily="34" charset="0"/>
                <a:cs typeface="Times New Roman" pitchFamily="18" charset="0"/>
              </a:defRPr>
            </a:lvl7pPr>
            <a:lvl8pPr marL="3429000" indent="-228600" eaLnBrk="0" fontAlgn="base" hangingPunct="0">
              <a:spcBef>
                <a:spcPct val="0"/>
              </a:spcBef>
              <a:spcAft>
                <a:spcPct val="0"/>
              </a:spcAft>
              <a:defRPr>
                <a:solidFill>
                  <a:schemeClr val="tx1"/>
                </a:solidFill>
                <a:latin typeface="Arial" pitchFamily="34" charset="0"/>
                <a:cs typeface="Times New Roman" pitchFamily="18" charset="0"/>
              </a:defRPr>
            </a:lvl8pPr>
            <a:lvl9pPr marL="3886200" indent="-228600" eaLnBrk="0" fontAlgn="base" hangingPunct="0">
              <a:spcBef>
                <a:spcPct val="0"/>
              </a:spcBef>
              <a:spcAft>
                <a:spcPct val="0"/>
              </a:spcAft>
              <a:defRPr>
                <a:solidFill>
                  <a:schemeClr val="tx1"/>
                </a:solidFill>
                <a:latin typeface="Arial" pitchFamily="34" charset="0"/>
                <a:cs typeface="Times New Roman" pitchFamily="18" charset="0"/>
              </a:defRPr>
            </a:lvl9pPr>
          </a:lstStyle>
          <a:p>
            <a:fld id="{C48386E3-6D2E-4487-9233-8F5D85D13B83}" type="slidenum">
              <a:rPr lang="de-CH">
                <a:solidFill>
                  <a:srgbClr val="FFFFFF"/>
                </a:solidFill>
                <a:ea typeface="ＭＳ Ｐゴシック" pitchFamily="34" charset="-128"/>
              </a:rPr>
              <a:pPr/>
              <a:t>5</a:t>
            </a:fld>
            <a:endParaRPr lang="de-CH">
              <a:solidFill>
                <a:srgbClr val="FFFFFF"/>
              </a:solidFill>
              <a:ea typeface="ＭＳ Ｐゴシック" pitchFamily="34" charset="-128"/>
            </a:endParaRPr>
          </a:p>
        </p:txBody>
      </p:sp>
    </p:spTree>
    <p:extLst>
      <p:ext uri="{BB962C8B-B14F-4D97-AF65-F5344CB8AC3E}">
        <p14:creationId xmlns:p14="http://schemas.microsoft.com/office/powerpoint/2010/main" val="327316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09" name="Rectangle 5"/>
          <p:cNvSpPr>
            <a:spLocks noGrp="1" noChangeArrowheads="1"/>
          </p:cNvSpPr>
          <p:nvPr>
            <p:ph type="title"/>
          </p:nvPr>
        </p:nvSpPr>
        <p:spPr>
          <a:xfrm>
            <a:off x="152400" y="0"/>
            <a:ext cx="8740775" cy="914400"/>
          </a:xfrm>
        </p:spPr>
        <p:txBody>
          <a:bodyPr/>
          <a:lstStyle/>
          <a:p>
            <a:pPr eaLnBrk="1" hangingPunct="1"/>
            <a:r>
              <a:rPr lang="en-US" sz="2800" dirty="0">
                <a:latin typeface="Arial" charset="0"/>
                <a:ea typeface="ＭＳ Ｐゴシック" charset="0"/>
                <a:cs typeface="ＭＳ Ｐゴシック" charset="0"/>
              </a:rPr>
              <a:t>What Sometimes Happens in Modeling Practice</a:t>
            </a:r>
            <a:endParaRPr lang="lt-LT" sz="2800" dirty="0">
              <a:latin typeface="Arial" charset="0"/>
              <a:ea typeface="ＭＳ Ｐゴシック" charset="0"/>
              <a:cs typeface="ＭＳ Ｐゴシック" charset="0"/>
            </a:endParaRPr>
          </a:p>
        </p:txBody>
      </p:sp>
      <p:pic>
        <p:nvPicPr>
          <p:cNvPr id="430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5035" name="Text Box 11"/>
          <p:cNvSpPr txBox="1">
            <a:spLocks noChangeArrowheads="1"/>
          </p:cNvSpPr>
          <p:nvPr/>
        </p:nvSpPr>
        <p:spPr bwMode="auto">
          <a:xfrm>
            <a:off x="762000" y="1066800"/>
            <a:ext cx="6172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r>
              <a:rPr lang="en-US" sz="7200">
                <a:solidFill>
                  <a:srgbClr val="FF0000"/>
                </a:solidFill>
              </a:rPr>
              <a:t>~450 Actions</a:t>
            </a:r>
            <a:endParaRPr lang="lt-LT" sz="7200">
              <a:solidFill>
                <a:srgbClr val="FF0000"/>
              </a:solidFill>
            </a:endParaRPr>
          </a:p>
        </p:txBody>
      </p:sp>
      <p:sp>
        <p:nvSpPr>
          <p:cNvPr id="385036" name="Text Box 12"/>
          <p:cNvSpPr txBox="1">
            <a:spLocks noChangeArrowheads="1"/>
          </p:cNvSpPr>
          <p:nvPr/>
        </p:nvSpPr>
        <p:spPr bwMode="auto">
          <a:xfrm>
            <a:off x="762000" y="2286000"/>
            <a:ext cx="8153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r>
              <a:rPr lang="en-US" sz="7200" dirty="0">
                <a:solidFill>
                  <a:srgbClr val="FF0000"/>
                </a:solidFill>
              </a:rPr>
              <a:t>~950 Control Flows</a:t>
            </a:r>
            <a:endParaRPr lang="lt-LT" sz="7200" dirty="0">
              <a:solidFill>
                <a:srgbClr val="FF0000"/>
              </a:solidFill>
            </a:endParaRPr>
          </a:p>
        </p:txBody>
      </p:sp>
      <p:sp>
        <p:nvSpPr>
          <p:cNvPr id="8" name="Text Box 12"/>
          <p:cNvSpPr txBox="1">
            <a:spLocks noChangeArrowheads="1"/>
          </p:cNvSpPr>
          <p:nvPr/>
        </p:nvSpPr>
        <p:spPr bwMode="auto">
          <a:xfrm>
            <a:off x="3200400" y="3657600"/>
            <a:ext cx="5867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r>
              <a:rPr lang="en-US" sz="3200">
                <a:solidFill>
                  <a:srgbClr val="FF0000"/>
                </a:solidFill>
              </a:rPr>
              <a:t>Some facts about the project:</a:t>
            </a:r>
          </a:p>
          <a:p>
            <a:pPr eaLnBrk="1" hangingPunct="1">
              <a:spcBef>
                <a:spcPct val="0"/>
              </a:spcBef>
              <a:buClr>
                <a:srgbClr val="FF0000"/>
              </a:buClr>
              <a:buFont typeface="Wingdings" charset="0"/>
              <a:buChar char="ü"/>
            </a:pPr>
            <a:r>
              <a:rPr lang="en-US" sz="2800">
                <a:solidFill>
                  <a:srgbClr val="000000"/>
                </a:solidFill>
              </a:rPr>
              <a:t>Model-driven development</a:t>
            </a:r>
          </a:p>
          <a:p>
            <a:pPr eaLnBrk="1" hangingPunct="1">
              <a:spcBef>
                <a:spcPct val="0"/>
              </a:spcBef>
              <a:buClr>
                <a:srgbClr val="FF0000"/>
              </a:buClr>
              <a:buFont typeface="Wingdings" charset="0"/>
              <a:buChar char="ü"/>
            </a:pPr>
            <a:r>
              <a:rPr lang="en-US" sz="2800">
                <a:solidFill>
                  <a:srgbClr val="000000"/>
                </a:solidFill>
              </a:rPr>
              <a:t>50 engineers working 4 years</a:t>
            </a:r>
          </a:p>
          <a:p>
            <a:pPr eaLnBrk="1" hangingPunct="1">
              <a:spcBef>
                <a:spcPct val="0"/>
              </a:spcBef>
              <a:buClr>
                <a:srgbClr val="FF0000"/>
              </a:buClr>
              <a:buFont typeface="Wingdings" charset="0"/>
              <a:buChar char="ü"/>
            </a:pPr>
            <a:r>
              <a:rPr lang="en-US" sz="2800">
                <a:solidFill>
                  <a:srgbClr val="000000"/>
                </a:solidFill>
              </a:rPr>
              <a:t>2000+ diagrams</a:t>
            </a:r>
          </a:p>
          <a:p>
            <a:pPr eaLnBrk="1" hangingPunct="1">
              <a:spcBef>
                <a:spcPct val="0"/>
              </a:spcBef>
              <a:buClr>
                <a:srgbClr val="FF0000"/>
              </a:buClr>
              <a:buFont typeface="Wingdings" charset="0"/>
              <a:buChar char="ü"/>
            </a:pPr>
            <a:r>
              <a:rPr lang="en-US" sz="2800">
                <a:solidFill>
                  <a:srgbClr val="000000"/>
                </a:solidFill>
              </a:rPr>
              <a:t>30 modules</a:t>
            </a:r>
            <a:endParaRPr lang="lt-LT" sz="2800">
              <a:solidFill>
                <a:srgbClr val="00000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5814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Slide Number Placeholder 3"/>
          <p:cNvSpPr>
            <a:spLocks noGrp="1"/>
          </p:cNvSpPr>
          <p:nvPr>
            <p:ph type="sldNum" sz="quarter" idx="4294967295"/>
          </p:nvPr>
        </p:nvSpPr>
        <p:spPr>
          <a:xfrm>
            <a:off x="8229600" y="6400800"/>
            <a:ext cx="685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9FEFCC-0ECF-0144-BA4D-E431F681D7D4}" type="slidenum">
              <a:rPr lang="lt-LT" sz="1800">
                <a:solidFill>
                  <a:srgbClr val="FFFFFF"/>
                </a:solidFill>
                <a:cs typeface="Times New Roman" charset="0"/>
              </a:rPr>
              <a:pPr eaLnBrk="1" hangingPunct="1"/>
              <a:t>6</a:t>
            </a:fld>
            <a:endParaRPr lang="lt-LT" sz="1800">
              <a:solidFill>
                <a:srgbClr val="FFFFFF"/>
              </a:solidFill>
              <a:cs typeface="Times New Roman" charset="0"/>
            </a:endParaRPr>
          </a:p>
        </p:txBody>
      </p:sp>
      <p:sp>
        <p:nvSpPr>
          <p:cNvPr id="11" name="Slide Number Placeholder 3"/>
          <p:cNvSpPr txBox="1">
            <a:spLocks/>
          </p:cNvSpPr>
          <p:nvPr/>
        </p:nvSpPr>
        <p:spPr bwMode="auto">
          <a:xfrm>
            <a:off x="41910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lgn="ctr" eaLnBrk="1" hangingPunct="1">
              <a:spcBef>
                <a:spcPct val="0"/>
              </a:spcBef>
            </a:pPr>
            <a:fld id="{1D2EC898-CBB1-4FE4-9869-C875D3D03E32}" type="slidenum">
              <a:rPr lang="de-CH" altLang="en-US" sz="2000" b="0" smtClean="0">
                <a:solidFill>
                  <a:srgbClr val="002060"/>
                </a:solidFill>
                <a:latin typeface="Arial" panose="020B0604020202020204" pitchFamily="34" charset="0"/>
                <a:ea typeface="ＭＳ Ｐゴシック" panose="020B0600070205080204" pitchFamily="34" charset="-128"/>
                <a:cs typeface="Times New Roman" pitchFamily="18" charset="0"/>
              </a:rPr>
              <a:pPr algn="ctr" eaLnBrk="1" hangingPunct="1">
                <a:spcBef>
                  <a:spcPct val="0"/>
                </a:spcBef>
              </a:pPr>
              <a:t>6</a:t>
            </a:fld>
            <a:endParaRPr lang="de-CH" altLang="en-US" sz="2000" b="0" dirty="0" smtClean="0">
              <a:solidFill>
                <a:srgbClr val="002060"/>
              </a:solidFill>
              <a:latin typeface="Arial" panose="020B0604020202020204" pitchFamily="34" charset="0"/>
              <a:ea typeface="ＭＳ Ｐゴシック" panose="020B0600070205080204" pitchFamily="34" charset="-128"/>
              <a:cs typeface="Times New Roman" pitchFamily="18" charset="0"/>
            </a:endParaRPr>
          </a:p>
        </p:txBody>
      </p:sp>
    </p:spTree>
    <p:extLst>
      <p:ext uri="{BB962C8B-B14F-4D97-AF65-F5344CB8AC3E}">
        <p14:creationId xmlns:p14="http://schemas.microsoft.com/office/powerpoint/2010/main" val="36813735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50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50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35" grpId="0"/>
      <p:bldP spid="38503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74625" y="71438"/>
            <a:ext cx="7897813" cy="857250"/>
          </a:xfrm>
        </p:spPr>
        <p:txBody>
          <a:bodyPr/>
          <a:lstStyle/>
          <a:p>
            <a:pPr eaLnBrk="1" hangingPunct="1"/>
            <a:r>
              <a:rPr lang="lt-LT" dirty="0" smtClean="0">
                <a:ea typeface="ＭＳ Ｐゴシック" pitchFamily="34" charset="-128"/>
              </a:rPr>
              <a:t>Need for a </a:t>
            </a:r>
            <a:r>
              <a:rPr lang="en-US" dirty="0" smtClean="0">
                <a:ea typeface="ＭＳ Ｐゴシック" pitchFamily="34" charset="-128"/>
              </a:rPr>
              <a:t>Method/</a:t>
            </a:r>
            <a:r>
              <a:rPr lang="lt-LT" dirty="0" err="1" smtClean="0">
                <a:ea typeface="ＭＳ Ｐゴシック" pitchFamily="34" charset="-128"/>
              </a:rPr>
              <a:t>Framewor</a:t>
            </a:r>
            <a:r>
              <a:rPr lang="en-US" dirty="0" smtClean="0">
                <a:ea typeface="ＭＳ Ｐゴシック" pitchFamily="34" charset="-128"/>
              </a:rPr>
              <a:t>k</a:t>
            </a:r>
          </a:p>
        </p:txBody>
      </p:sp>
      <p:sp>
        <p:nvSpPr>
          <p:cNvPr id="16387" name="Rectangle 4"/>
          <p:cNvSpPr>
            <a:spLocks noGrp="1" noChangeArrowheads="1"/>
          </p:cNvSpPr>
          <p:nvPr>
            <p:ph idx="1"/>
          </p:nvPr>
        </p:nvSpPr>
        <p:spPr>
          <a:xfrm>
            <a:off x="174625" y="980728"/>
            <a:ext cx="8715375" cy="5203825"/>
          </a:xfrm>
        </p:spPr>
        <p:txBody>
          <a:bodyPr/>
          <a:lstStyle/>
          <a:p>
            <a:pPr marL="0" indent="0" eaLnBrk="1" hangingPunct="1">
              <a:lnSpc>
                <a:spcPct val="120000"/>
              </a:lnSpc>
              <a:buClr>
                <a:schemeClr val="bg2">
                  <a:lumMod val="50000"/>
                </a:schemeClr>
              </a:buClr>
              <a:defRPr/>
            </a:pPr>
            <a:r>
              <a:rPr lang="en-US" sz="2800" dirty="0" smtClean="0">
                <a:ea typeface="ＭＳ Ｐゴシック" pitchFamily="34" charset="-128"/>
              </a:rPr>
              <a:t>This </a:t>
            </a:r>
            <a:r>
              <a:rPr lang="en-US" sz="2800" dirty="0">
                <a:ea typeface="ＭＳ Ｐゴシック" pitchFamily="34" charset="-128"/>
              </a:rPr>
              <a:t>opens discussions of</a:t>
            </a:r>
            <a:r>
              <a:rPr lang="lt-LT" sz="2800" dirty="0">
                <a:ea typeface="ＭＳ Ｐゴシック" pitchFamily="34" charset="-128"/>
              </a:rPr>
              <a:t>:</a:t>
            </a:r>
          </a:p>
          <a:p>
            <a:pPr lvl="1" eaLnBrk="1" hangingPunct="1">
              <a:lnSpc>
                <a:spcPct val="80000"/>
              </a:lnSpc>
              <a:buClr>
                <a:schemeClr val="bg2">
                  <a:lumMod val="50000"/>
                </a:schemeClr>
              </a:buClr>
              <a:buFont typeface="Wingdings" panose="05000000000000000000" pitchFamily="2" charset="2"/>
              <a:buChar char="ü"/>
              <a:defRPr/>
            </a:pPr>
            <a:r>
              <a:rPr lang="en-US" sz="2400" dirty="0">
                <a:solidFill>
                  <a:srgbClr val="4D4D4D"/>
                </a:solidFill>
              </a:rPr>
              <a:t>how to structure the model</a:t>
            </a:r>
            <a:endParaRPr lang="lt-LT" sz="2400" dirty="0">
              <a:solidFill>
                <a:srgbClr val="4D4D4D"/>
              </a:solidFill>
            </a:endParaRPr>
          </a:p>
          <a:p>
            <a:pPr lvl="1" eaLnBrk="1" hangingPunct="1">
              <a:lnSpc>
                <a:spcPct val="80000"/>
              </a:lnSpc>
              <a:buClr>
                <a:schemeClr val="bg2">
                  <a:lumMod val="50000"/>
                </a:schemeClr>
              </a:buClr>
              <a:buFont typeface="Wingdings" panose="05000000000000000000" pitchFamily="2" charset="2"/>
              <a:buChar char="ü"/>
              <a:defRPr/>
            </a:pPr>
            <a:r>
              <a:rPr lang="en-US" sz="2400" dirty="0">
                <a:solidFill>
                  <a:srgbClr val="4D4D4D"/>
                </a:solidFill>
              </a:rPr>
              <a:t>what views to build</a:t>
            </a:r>
            <a:endParaRPr lang="lt-LT" sz="2400" dirty="0">
              <a:solidFill>
                <a:srgbClr val="4D4D4D"/>
              </a:solidFill>
            </a:endParaRPr>
          </a:p>
          <a:p>
            <a:pPr lvl="1" eaLnBrk="1" hangingPunct="1">
              <a:lnSpc>
                <a:spcPct val="80000"/>
              </a:lnSpc>
              <a:buClr>
                <a:schemeClr val="bg2">
                  <a:lumMod val="50000"/>
                </a:schemeClr>
              </a:buClr>
              <a:buFont typeface="Wingdings" panose="05000000000000000000" pitchFamily="2" charset="2"/>
              <a:buChar char="ü"/>
              <a:defRPr/>
            </a:pPr>
            <a:r>
              <a:rPr lang="en-US" sz="2400" dirty="0">
                <a:solidFill>
                  <a:srgbClr val="4D4D4D"/>
                </a:solidFill>
              </a:rPr>
              <a:t>which artifacts to deliver </a:t>
            </a:r>
            <a:endParaRPr lang="lt-LT" sz="2400" dirty="0">
              <a:solidFill>
                <a:srgbClr val="4D4D4D"/>
              </a:solidFill>
            </a:endParaRPr>
          </a:p>
          <a:p>
            <a:pPr lvl="1" eaLnBrk="1" hangingPunct="1">
              <a:lnSpc>
                <a:spcPct val="80000"/>
              </a:lnSpc>
              <a:buClr>
                <a:schemeClr val="bg2">
                  <a:lumMod val="50000"/>
                </a:schemeClr>
              </a:buClr>
              <a:buFont typeface="Wingdings" panose="05000000000000000000" pitchFamily="2" charset="2"/>
              <a:buChar char="ü"/>
              <a:defRPr/>
            </a:pPr>
            <a:r>
              <a:rPr lang="en-US" sz="2400" dirty="0">
                <a:solidFill>
                  <a:srgbClr val="4D4D4D"/>
                </a:solidFill>
              </a:rPr>
              <a:t>and in what </a:t>
            </a:r>
            <a:r>
              <a:rPr lang="en-US" sz="2400" dirty="0" smtClean="0">
                <a:solidFill>
                  <a:srgbClr val="4D4D4D"/>
                </a:solidFill>
              </a:rPr>
              <a:t>sequence</a:t>
            </a:r>
          </a:p>
          <a:p>
            <a:pPr marL="458787" lvl="1" indent="0" eaLnBrk="1" hangingPunct="1">
              <a:lnSpc>
                <a:spcPct val="80000"/>
              </a:lnSpc>
              <a:buClr>
                <a:schemeClr val="bg2">
                  <a:lumMod val="50000"/>
                </a:schemeClr>
              </a:buClr>
              <a:buNone/>
              <a:defRPr/>
            </a:pPr>
            <a:endParaRPr lang="lt-LT" sz="2400" dirty="0">
              <a:solidFill>
                <a:srgbClr val="4D4D4D"/>
              </a:solidFill>
            </a:endParaRPr>
          </a:p>
          <a:p>
            <a:pPr marL="0" indent="0" eaLnBrk="1" hangingPunct="1">
              <a:lnSpc>
                <a:spcPct val="80000"/>
              </a:lnSpc>
              <a:spcBef>
                <a:spcPts val="1600"/>
              </a:spcBef>
              <a:defRPr/>
            </a:pPr>
            <a:r>
              <a:rPr lang="en-US" sz="2800" dirty="0" smtClean="0">
                <a:ea typeface="ＭＳ Ｐゴシック" pitchFamily="34" charset="-128"/>
              </a:rPr>
              <a:t>Every </a:t>
            </a:r>
            <a:r>
              <a:rPr lang="lt-LT" sz="2800" dirty="0" smtClean="0">
                <a:ea typeface="ＭＳ Ｐゴシック" pitchFamily="34" charset="-128"/>
              </a:rPr>
              <a:t>company</a:t>
            </a:r>
            <a:r>
              <a:rPr lang="en-US" sz="2800" dirty="0" smtClean="0">
                <a:ea typeface="ＭＳ Ｐゴシック" pitchFamily="34" charset="-128"/>
              </a:rPr>
              <a:t> deals </a:t>
            </a:r>
            <a:r>
              <a:rPr lang="en-US" sz="2800" dirty="0">
                <a:ea typeface="ＭＳ Ｐゴシック" pitchFamily="34" charset="-128"/>
              </a:rPr>
              <a:t>with the same issue </a:t>
            </a:r>
            <a:r>
              <a:rPr lang="en-US" sz="2800" dirty="0" smtClean="0">
                <a:ea typeface="ＭＳ Ｐゴシック" pitchFamily="34" charset="-128"/>
              </a:rPr>
              <a:t>differently</a:t>
            </a:r>
            <a:r>
              <a:rPr lang="lt-LT" sz="2800" dirty="0" smtClean="0">
                <a:ea typeface="ＭＳ Ｐゴシック" pitchFamily="34" charset="-128"/>
              </a:rPr>
              <a:t>. </a:t>
            </a:r>
            <a:r>
              <a:rPr lang="en-US" sz="2800" dirty="0" smtClean="0">
                <a:ea typeface="ＭＳ Ｐゴシック" pitchFamily="34" charset="-128"/>
              </a:rPr>
              <a:t>Some </a:t>
            </a:r>
            <a:r>
              <a:rPr lang="en-US" sz="2800" dirty="0">
                <a:ea typeface="ＭＳ Ｐゴシック" pitchFamily="34" charset="-128"/>
              </a:rPr>
              <a:t>use</a:t>
            </a:r>
            <a:r>
              <a:rPr lang="lt-LT" sz="2800" dirty="0">
                <a:ea typeface="ＭＳ Ｐゴシック" pitchFamily="34" charset="-128"/>
              </a:rPr>
              <a:t>:</a:t>
            </a:r>
          </a:p>
          <a:p>
            <a:pPr lvl="1" eaLnBrk="1" hangingPunct="1">
              <a:lnSpc>
                <a:spcPct val="80000"/>
              </a:lnSpc>
              <a:buClr>
                <a:schemeClr val="bg2">
                  <a:lumMod val="50000"/>
                </a:schemeClr>
              </a:buClr>
              <a:buFont typeface="Arial" panose="020B0604020202020204" pitchFamily="34" charset="0"/>
              <a:buChar char="•"/>
              <a:defRPr/>
            </a:pPr>
            <a:r>
              <a:rPr lang="en-US" sz="2400" dirty="0" smtClean="0">
                <a:solidFill>
                  <a:srgbClr val="4D4D4D"/>
                </a:solidFill>
              </a:rPr>
              <a:t>defense </a:t>
            </a:r>
            <a:r>
              <a:rPr lang="en-US" sz="2400" dirty="0">
                <a:solidFill>
                  <a:srgbClr val="4D4D4D"/>
                </a:solidFill>
              </a:rPr>
              <a:t>architecture </a:t>
            </a:r>
            <a:r>
              <a:rPr lang="en-US" sz="2400" dirty="0" smtClean="0">
                <a:solidFill>
                  <a:srgbClr val="4D4D4D"/>
                </a:solidFill>
              </a:rPr>
              <a:t>frameworks</a:t>
            </a:r>
            <a:r>
              <a:rPr lang="lt-LT" sz="2400" dirty="0" smtClean="0">
                <a:solidFill>
                  <a:srgbClr val="4D4D4D"/>
                </a:solidFill>
              </a:rPr>
              <a:t>:</a:t>
            </a:r>
            <a:r>
              <a:rPr lang="en-US" sz="2400" dirty="0" smtClean="0">
                <a:solidFill>
                  <a:srgbClr val="4D4D4D"/>
                </a:solidFill>
              </a:rPr>
              <a:t> </a:t>
            </a:r>
            <a:r>
              <a:rPr lang="en-US" sz="2400" dirty="0" smtClean="0">
                <a:solidFill>
                  <a:schemeClr val="tx1"/>
                </a:solidFill>
              </a:rPr>
              <a:t>DoDAF</a:t>
            </a:r>
            <a:r>
              <a:rPr lang="en-US" sz="2400" dirty="0">
                <a:solidFill>
                  <a:schemeClr val="tx1"/>
                </a:solidFill>
              </a:rPr>
              <a:t>, NAF, </a:t>
            </a:r>
            <a:r>
              <a:rPr lang="en-US" sz="2400" b="1" dirty="0">
                <a:solidFill>
                  <a:schemeClr val="tx1"/>
                </a:solidFill>
              </a:rPr>
              <a:t>MODAF</a:t>
            </a:r>
            <a:endParaRPr lang="lt-LT" sz="2400" b="1" dirty="0">
              <a:solidFill>
                <a:schemeClr val="tx1"/>
              </a:solidFill>
            </a:endParaRPr>
          </a:p>
          <a:p>
            <a:pPr lvl="1" eaLnBrk="1" hangingPunct="1">
              <a:lnSpc>
                <a:spcPct val="80000"/>
              </a:lnSpc>
              <a:buClr>
                <a:schemeClr val="bg2">
                  <a:lumMod val="50000"/>
                </a:schemeClr>
              </a:buClr>
              <a:buFont typeface="Arial" panose="020B0604020202020204" pitchFamily="34" charset="0"/>
              <a:buChar char="•"/>
              <a:defRPr/>
            </a:pPr>
            <a:endParaRPr lang="lt-LT" sz="2400" dirty="0" smtClean="0">
              <a:solidFill>
                <a:srgbClr val="4D4D4D"/>
              </a:solidFill>
            </a:endParaRPr>
          </a:p>
          <a:p>
            <a:pPr lvl="1" eaLnBrk="1" hangingPunct="1">
              <a:lnSpc>
                <a:spcPct val="80000"/>
              </a:lnSpc>
              <a:buClr>
                <a:schemeClr val="bg2">
                  <a:lumMod val="50000"/>
                </a:schemeClr>
              </a:buClr>
              <a:buFont typeface="Arial" panose="020B0604020202020204" pitchFamily="34" charset="0"/>
              <a:buChar char="•"/>
              <a:defRPr/>
            </a:pPr>
            <a:r>
              <a:rPr lang="lt-LT" sz="2400" dirty="0" smtClean="0">
                <a:solidFill>
                  <a:srgbClr val="4D4D4D"/>
                </a:solidFill>
              </a:rPr>
              <a:t>MBSE methods: </a:t>
            </a:r>
            <a:r>
              <a:rPr lang="lt-LT" sz="2400" b="1" dirty="0">
                <a:solidFill>
                  <a:schemeClr val="tx1"/>
                </a:solidFill>
              </a:rPr>
              <a:t>OOSEM</a:t>
            </a:r>
            <a:r>
              <a:rPr lang="lt-LT" sz="2400" dirty="0">
                <a:solidFill>
                  <a:schemeClr val="tx1"/>
                </a:solidFill>
              </a:rPr>
              <a:t>, </a:t>
            </a:r>
            <a:r>
              <a:rPr lang="lt-LT" sz="2400" b="1" dirty="0">
                <a:solidFill>
                  <a:schemeClr val="tx1"/>
                </a:solidFill>
              </a:rPr>
              <a:t>Harmony</a:t>
            </a:r>
            <a:r>
              <a:rPr lang="lt-LT" sz="2400" dirty="0">
                <a:solidFill>
                  <a:schemeClr val="tx1"/>
                </a:solidFill>
              </a:rPr>
              <a:t>, </a:t>
            </a:r>
            <a:r>
              <a:rPr lang="lt-LT" sz="2400" b="1" dirty="0">
                <a:solidFill>
                  <a:schemeClr val="tx1"/>
                </a:solidFill>
              </a:rPr>
              <a:t>SYSMOD</a:t>
            </a:r>
            <a:r>
              <a:rPr lang="lt-LT" sz="2400" dirty="0">
                <a:solidFill>
                  <a:schemeClr val="tx1"/>
                </a:solidFill>
              </a:rPr>
              <a:t>, </a:t>
            </a:r>
            <a:r>
              <a:rPr lang="en-US" sz="2400" b="1" dirty="0">
                <a:solidFill>
                  <a:schemeClr val="tx1"/>
                </a:solidFill>
              </a:rPr>
              <a:t>FAS</a:t>
            </a:r>
            <a:r>
              <a:rPr lang="en-US" sz="2400" dirty="0">
                <a:solidFill>
                  <a:srgbClr val="4D4D4D"/>
                </a:solidFill>
              </a:rPr>
              <a:t>; however, saying there is no need for an architectural framework just doesn’t work. </a:t>
            </a:r>
            <a:endParaRPr lang="lt-LT" sz="2400" dirty="0">
              <a:solidFill>
                <a:srgbClr val="4D4D4D"/>
              </a:solidFill>
            </a:endParaRPr>
          </a:p>
          <a:p>
            <a:pPr marL="457200" indent="-457200" eaLnBrk="1" hangingPunct="1">
              <a:lnSpc>
                <a:spcPct val="80000"/>
              </a:lnSpc>
              <a:spcBef>
                <a:spcPts val="1600"/>
              </a:spcBef>
              <a:buFont typeface="Arial" pitchFamily="34" charset="0"/>
              <a:buChar char="•"/>
              <a:defRPr/>
            </a:pPr>
            <a:endParaRPr lang="lt-LT" sz="2800" dirty="0">
              <a:ea typeface="ＭＳ Ｐゴシック" pitchFamily="34" charset="-128"/>
            </a:endParaRPr>
          </a:p>
          <a:p>
            <a:pPr marL="0" indent="0" eaLnBrk="1" hangingPunct="1">
              <a:lnSpc>
                <a:spcPct val="80000"/>
              </a:lnSpc>
              <a:spcBef>
                <a:spcPts val="1600"/>
              </a:spcBef>
              <a:defRPr/>
            </a:pPr>
            <a:endParaRPr lang="lt-LT" sz="2800" dirty="0" smtClean="0">
              <a:solidFill>
                <a:srgbClr val="00B050"/>
              </a:solidFill>
              <a:ea typeface="ＭＳ Ｐゴシック" pitchFamily="34" charset="-128"/>
            </a:endParaRPr>
          </a:p>
          <a:p>
            <a:pPr marL="0" indent="0" eaLnBrk="1" hangingPunct="1">
              <a:lnSpc>
                <a:spcPct val="80000"/>
              </a:lnSpc>
              <a:spcBef>
                <a:spcPts val="1600"/>
              </a:spcBef>
              <a:defRPr/>
            </a:pPr>
            <a:endParaRPr lang="lt-LT" b="1" dirty="0">
              <a:solidFill>
                <a:schemeClr val="bg2">
                  <a:lumMod val="60000"/>
                  <a:lumOff val="40000"/>
                </a:schemeClr>
              </a:solidFill>
            </a:endParaRPr>
          </a:p>
        </p:txBody>
      </p:sp>
      <p:sp>
        <p:nvSpPr>
          <p:cNvPr id="128004" name="Slide Number Placeholder 4"/>
          <p:cNvSpPr>
            <a:spLocks noGrp="1"/>
          </p:cNvSpPr>
          <p:nvPr>
            <p:ph type="sldNum" sz="quarter" idx="4294967295"/>
          </p:nvPr>
        </p:nvSpPr>
        <p:spPr bwMode="auto">
          <a:xfrm>
            <a:off x="3714750" y="6429375"/>
            <a:ext cx="1571625" cy="357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4AEC512-1F13-4CFF-8942-CBA0CCA73E0E}" type="slidenum">
              <a:rPr lang="lt-LT" smtClean="0">
                <a:solidFill>
                  <a:srgbClr val="FFFFFF"/>
                </a:solidFill>
              </a:rPr>
              <a:pPr eaLnBrk="1" hangingPunct="1"/>
              <a:t>7</a:t>
            </a:fld>
            <a:endParaRPr lang="lt-LT" smtClean="0">
              <a:solidFill>
                <a:srgbClr val="FFFFFF"/>
              </a:solidFill>
            </a:endParaRPr>
          </a:p>
        </p:txBody>
      </p:sp>
      <p:sp>
        <p:nvSpPr>
          <p:cNvPr id="128005" name="Picture 5" descr="C:\Documents and Settings\saulius\My Documents\My Pictures\uml.bmp"/>
          <p:cNvSpPr>
            <a:spLocks noChangeAspect="1" noChangeArrowheads="1"/>
          </p:cNvSpPr>
          <p:nvPr/>
        </p:nvSpPr>
        <p:spPr bwMode="auto">
          <a:xfrm>
            <a:off x="4495800" y="3335338"/>
            <a:ext cx="4191000"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lt-LT" sz="1800" smtClean="0">
              <a:solidFill>
                <a:srgbClr val="000000"/>
              </a:solidFill>
              <a:ea typeface="ＭＳ Ｐゴシック" pitchFamily="34" charset="-128"/>
              <a:cs typeface="Times New Roman" pitchFamily="18" charset="0"/>
            </a:endParaRPr>
          </a:p>
        </p:txBody>
      </p:sp>
      <p:sp>
        <p:nvSpPr>
          <p:cNvPr id="128006"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0"/>
              </a:spcBef>
            </a:pPr>
            <a:fld id="{E80ED64F-9664-4A14-B7DA-32AD1356113F}" type="slidenum">
              <a:rPr lang="de-CH" sz="2000" smtClean="0">
                <a:solidFill>
                  <a:srgbClr val="002060"/>
                </a:solidFill>
                <a:cs typeface="Times New Roman" pitchFamily="18" charset="0"/>
              </a:rPr>
              <a:pPr algn="ctr" eaLnBrk="1" hangingPunct="1">
                <a:spcBef>
                  <a:spcPct val="0"/>
                </a:spcBef>
              </a:pPr>
              <a:t>7</a:t>
            </a:fld>
            <a:endParaRPr lang="de-CH" sz="2000" smtClean="0">
              <a:solidFill>
                <a:srgbClr val="002060"/>
              </a:solidFill>
              <a:cs typeface="Times New Roman" pitchFamily="18" charset="0"/>
            </a:endParaRPr>
          </a:p>
        </p:txBody>
      </p:sp>
      <p:sp>
        <p:nvSpPr>
          <p:cNvPr id="128007" name="Rectangle 6"/>
          <p:cNvSpPr>
            <a:spLocks noChangeArrowheads="1"/>
          </p:cNvSpPr>
          <p:nvPr/>
        </p:nvSpPr>
        <p:spPr bwMode="auto">
          <a:xfrm>
            <a:off x="3352800" y="6642100"/>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0"/>
              </a:spcBef>
            </a:pPr>
            <a:r>
              <a:rPr lang="en-US" sz="800" dirty="0" smtClean="0">
                <a:solidFill>
                  <a:srgbClr val="969696"/>
                </a:solidFill>
                <a:ea typeface="ＭＳ Ｐゴシック" pitchFamily="34" charset="-128"/>
                <a:cs typeface="Times New Roman" pitchFamily="18" charset="0"/>
              </a:rPr>
              <a:t>© 2016 No Magic, Inc. Exclusively for No Magic Use</a:t>
            </a:r>
          </a:p>
        </p:txBody>
      </p:sp>
    </p:spTree>
    <p:extLst>
      <p:ext uri="{BB962C8B-B14F-4D97-AF65-F5344CB8AC3E}">
        <p14:creationId xmlns:p14="http://schemas.microsoft.com/office/powerpoint/2010/main" val="3396244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8000"/>
        </a:solidFill>
        <a:effectLst/>
      </p:bgPr>
    </p:bg>
    <p:spTree>
      <p:nvGrpSpPr>
        <p:cNvPr id="1" name=""/>
        <p:cNvGrpSpPr/>
        <p:nvPr/>
      </p:nvGrpSpPr>
      <p:grpSpPr>
        <a:xfrm>
          <a:off x="0" y="0"/>
          <a:ext cx="0" cy="0"/>
          <a:chOff x="0" y="0"/>
          <a:chExt cx="0" cy="0"/>
        </a:xfrm>
      </p:grpSpPr>
      <p:sp>
        <p:nvSpPr>
          <p:cNvPr id="133122" name="Content Placeholder 2"/>
          <p:cNvSpPr>
            <a:spLocks noGrp="1"/>
          </p:cNvSpPr>
          <p:nvPr>
            <p:ph idx="1"/>
          </p:nvPr>
        </p:nvSpPr>
        <p:spPr>
          <a:xfrm>
            <a:off x="-76200" y="1447800"/>
            <a:ext cx="8991600" cy="3200400"/>
          </a:xfrm>
        </p:spPr>
        <p:txBody>
          <a:bodyPr/>
          <a:lstStyle/>
          <a:p>
            <a:pPr algn="ctr"/>
            <a:r>
              <a:rPr lang="lt-LT" sz="4800" dirty="0" smtClean="0">
                <a:solidFill>
                  <a:schemeClr val="bg1"/>
                </a:solidFill>
              </a:rPr>
              <a:t>  </a:t>
            </a:r>
            <a:r>
              <a:rPr lang="en-US" sz="4800" dirty="0" smtClean="0">
                <a:solidFill>
                  <a:schemeClr val="bg1"/>
                </a:solidFill>
              </a:rPr>
              <a:t>You </a:t>
            </a:r>
            <a:r>
              <a:rPr lang="en-US" sz="4800" dirty="0">
                <a:solidFill>
                  <a:schemeClr val="bg1"/>
                </a:solidFill>
              </a:rPr>
              <a:t>always end-up using an </a:t>
            </a:r>
            <a:r>
              <a:rPr lang="en-US" sz="4800" dirty="0">
                <a:solidFill>
                  <a:srgbClr val="FFFF00"/>
                </a:solidFill>
              </a:rPr>
              <a:t>architecture framework </a:t>
            </a:r>
            <a:r>
              <a:rPr lang="en-US" sz="4800" dirty="0">
                <a:solidFill>
                  <a:schemeClr val="bg1"/>
                </a:solidFill>
              </a:rPr>
              <a:t>whether you want one or not, or whether you intend to or </a:t>
            </a:r>
            <a:r>
              <a:rPr lang="en-US" sz="4800" dirty="0" smtClean="0">
                <a:solidFill>
                  <a:schemeClr val="bg1"/>
                </a:solidFill>
              </a:rPr>
              <a:t>not</a:t>
            </a:r>
            <a:endParaRPr lang="en-US" sz="4800" dirty="0">
              <a:solidFill>
                <a:schemeClr val="bg1"/>
              </a:solidFill>
            </a:endParaRPr>
          </a:p>
        </p:txBody>
      </p:sp>
      <p:sp>
        <p:nvSpPr>
          <p:cNvPr id="4" name="Rectangle 122"/>
          <p:cNvSpPr>
            <a:spLocks noChangeArrowheads="1"/>
          </p:cNvSpPr>
          <p:nvPr/>
        </p:nvSpPr>
        <p:spPr bwMode="auto">
          <a:xfrm>
            <a:off x="3352800" y="6642100"/>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600" b="1">
                <a:solidFill>
                  <a:srgbClr val="828386"/>
                </a:solidFill>
                <a:latin typeface="Trebuchet MS" panose="020B0603020202020204" pitchFamily="34" charset="0"/>
              </a:defRPr>
            </a:lvl1pPr>
            <a:lvl2pPr marL="742950" indent="-285750" eaLnBrk="0" hangingPunct="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eaLnBrk="0" hangingPunct="0">
              <a:spcBef>
                <a:spcPct val="20000"/>
              </a:spcBef>
              <a:buChar char="•"/>
              <a:defRPr>
                <a:solidFill>
                  <a:srgbClr val="828386"/>
                </a:solidFill>
                <a:latin typeface="Trebuchet MS" panose="020B0603020202020204" pitchFamily="34" charset="0"/>
              </a:defRPr>
            </a:lvl3pPr>
            <a:lvl4pPr marL="1600200" indent="-228600" eaLnBrk="0" hangingPunct="0">
              <a:spcBef>
                <a:spcPct val="20000"/>
              </a:spcBef>
              <a:buChar char="–"/>
              <a:defRPr>
                <a:solidFill>
                  <a:srgbClr val="828386"/>
                </a:solidFill>
                <a:latin typeface="Trebuchet MS" panose="020B0603020202020204" pitchFamily="34" charset="0"/>
              </a:defRPr>
            </a:lvl4pPr>
            <a:lvl5pPr marL="2057400" indent="-228600" eaLnBrk="0" hangingPunct="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lgn="ctr" eaLnBrk="1" hangingPunct="1">
              <a:spcBef>
                <a:spcPct val="0"/>
              </a:spcBef>
            </a:pPr>
            <a:r>
              <a:rPr lang="en-US" altLang="en-US" sz="800" b="0" dirty="0" smtClean="0">
                <a:solidFill>
                  <a:srgbClr val="969696"/>
                </a:solidFill>
                <a:latin typeface="Arial" panose="020B0604020202020204" pitchFamily="34" charset="0"/>
                <a:ea typeface="ＭＳ Ｐゴシック" panose="020B0600070205080204" pitchFamily="34" charset="-128"/>
              </a:rPr>
              <a:t>© 2016 No Magic, Inc. Exclusively for No Magic Use</a:t>
            </a:r>
          </a:p>
        </p:txBody>
      </p:sp>
    </p:spTree>
    <p:extLst>
      <p:ext uri="{BB962C8B-B14F-4D97-AF65-F5344CB8AC3E}">
        <p14:creationId xmlns:p14="http://schemas.microsoft.com/office/powerpoint/2010/main" val="3016901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4625" y="71438"/>
            <a:ext cx="7897813" cy="857250"/>
          </a:xfrm>
        </p:spPr>
        <p:txBody>
          <a:bodyPr/>
          <a:lstStyle/>
          <a:p>
            <a:pPr eaLnBrk="1" hangingPunct="1"/>
            <a:r>
              <a:rPr lang="en-US" altLang="en-US" dirty="0" err="1" smtClean="0">
                <a:ea typeface="ＭＳ Ｐゴシック" panose="020B0600070205080204" pitchFamily="34" charset="-128"/>
              </a:rPr>
              <a:t>MagicGrid</a:t>
            </a:r>
            <a:endParaRPr lang="th-TH" altLang="en-US" dirty="0" smtClean="0">
              <a:ea typeface="ＭＳ Ｐゴシック" panose="020B0600070205080204" pitchFamily="34" charset="-128"/>
            </a:endParaRPr>
          </a:p>
        </p:txBody>
      </p:sp>
      <p:sp>
        <p:nvSpPr>
          <p:cNvPr id="60419" name="Slide Number Placeholder 4"/>
          <p:cNvSpPr>
            <a:spLocks noGrp="1"/>
          </p:cNvSpPr>
          <p:nvPr>
            <p:ph type="sldNum" sz="quarter" idx="4294967295"/>
          </p:nvPr>
        </p:nvSpPr>
        <p:spPr bwMode="auto">
          <a:xfrm>
            <a:off x="3714750" y="6429375"/>
            <a:ext cx="1571625" cy="357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spcBef>
                <a:spcPct val="0"/>
              </a:spcBef>
            </a:pPr>
            <a:fld id="{5FDD75FA-BF46-4D66-A76B-149747E3651C}" type="slidenum">
              <a:rPr lang="lt-LT" altLang="en-US" sz="1600" b="0" smtClean="0">
                <a:solidFill>
                  <a:srgbClr val="FFFFFF"/>
                </a:solidFill>
                <a:latin typeface="Arial" panose="020B0604020202020204" pitchFamily="34" charset="0"/>
              </a:rPr>
              <a:pPr>
                <a:spcBef>
                  <a:spcPct val="0"/>
                </a:spcBef>
              </a:pPr>
              <a:t>9</a:t>
            </a:fld>
            <a:endParaRPr lang="lt-LT" altLang="en-US" sz="1600" b="0" smtClean="0">
              <a:solidFill>
                <a:srgbClr val="FFFFFF"/>
              </a:solidFill>
              <a:latin typeface="Arial" panose="020B0604020202020204" pitchFamily="34" charset="0"/>
            </a:endParaRPr>
          </a:p>
        </p:txBody>
      </p:sp>
      <p:sp>
        <p:nvSpPr>
          <p:cNvPr id="60420" name="Slide Number Placeholder 3"/>
          <p:cNvSpPr txBox="1">
            <a:spLocks/>
          </p:cNvSpPr>
          <p:nvPr/>
        </p:nvSpPr>
        <p:spPr bwMode="auto">
          <a:xfrm>
            <a:off x="41148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2600" b="1">
                <a:solidFill>
                  <a:srgbClr val="828386"/>
                </a:solidFill>
                <a:latin typeface="Trebuchet MS" panose="020B0603020202020204" pitchFamily="34" charset="0"/>
              </a:defRPr>
            </a:lvl1pPr>
            <a:lvl2pPr marL="742950" indent="-285750">
              <a:spcBef>
                <a:spcPct val="20000"/>
              </a:spcBef>
              <a:buClr>
                <a:srgbClr val="828386"/>
              </a:buClr>
              <a:buFont typeface="Wingdings" panose="05000000000000000000" pitchFamily="2" charset="2"/>
              <a:buChar char="§"/>
              <a:defRPr sz="2000">
                <a:solidFill>
                  <a:srgbClr val="828386"/>
                </a:solidFill>
                <a:latin typeface="Trebuchet MS" panose="020B0603020202020204" pitchFamily="34" charset="0"/>
              </a:defRPr>
            </a:lvl2pPr>
            <a:lvl3pPr marL="1143000" indent="-228600">
              <a:spcBef>
                <a:spcPct val="20000"/>
              </a:spcBef>
              <a:buChar char="•"/>
              <a:defRPr>
                <a:solidFill>
                  <a:srgbClr val="828386"/>
                </a:solidFill>
                <a:latin typeface="Trebuchet MS" panose="020B0603020202020204" pitchFamily="34" charset="0"/>
              </a:defRPr>
            </a:lvl3pPr>
            <a:lvl4pPr marL="1600200" indent="-228600">
              <a:spcBef>
                <a:spcPct val="20000"/>
              </a:spcBef>
              <a:buChar char="–"/>
              <a:defRPr>
                <a:solidFill>
                  <a:srgbClr val="828386"/>
                </a:solidFill>
                <a:latin typeface="Trebuchet MS" panose="020B0603020202020204" pitchFamily="34" charset="0"/>
              </a:defRPr>
            </a:lvl4pPr>
            <a:lvl5pPr marL="2057400" indent="-228600">
              <a:spcBef>
                <a:spcPct val="20000"/>
              </a:spcBef>
              <a:buChar char="»"/>
              <a:defRPr>
                <a:solidFill>
                  <a:srgbClr val="828386"/>
                </a:solidFill>
                <a:latin typeface="Trebuchet MS" panose="020B0603020202020204" pitchFamily="34" charset="0"/>
              </a:defRPr>
            </a:lvl5pPr>
            <a:lvl6pPr marL="2514600" indent="-228600" eaLnBrk="0" fontAlgn="base" hangingPunct="0">
              <a:spcBef>
                <a:spcPct val="20000"/>
              </a:spcBef>
              <a:spcAft>
                <a:spcPct val="0"/>
              </a:spcAft>
              <a:buChar char="»"/>
              <a:defRPr>
                <a:solidFill>
                  <a:srgbClr val="828386"/>
                </a:solidFill>
                <a:latin typeface="Trebuchet MS" panose="020B0603020202020204" pitchFamily="34" charset="0"/>
              </a:defRPr>
            </a:lvl6pPr>
            <a:lvl7pPr marL="2971800" indent="-228600" eaLnBrk="0" fontAlgn="base" hangingPunct="0">
              <a:spcBef>
                <a:spcPct val="20000"/>
              </a:spcBef>
              <a:spcAft>
                <a:spcPct val="0"/>
              </a:spcAft>
              <a:buChar char="»"/>
              <a:defRPr>
                <a:solidFill>
                  <a:srgbClr val="828386"/>
                </a:solidFill>
                <a:latin typeface="Trebuchet MS" panose="020B0603020202020204" pitchFamily="34" charset="0"/>
              </a:defRPr>
            </a:lvl7pPr>
            <a:lvl8pPr marL="3429000" indent="-228600" eaLnBrk="0" fontAlgn="base" hangingPunct="0">
              <a:spcBef>
                <a:spcPct val="20000"/>
              </a:spcBef>
              <a:spcAft>
                <a:spcPct val="0"/>
              </a:spcAft>
              <a:buChar char="»"/>
              <a:defRPr>
                <a:solidFill>
                  <a:srgbClr val="828386"/>
                </a:solidFill>
                <a:latin typeface="Trebuchet MS" panose="020B0603020202020204" pitchFamily="34" charset="0"/>
              </a:defRPr>
            </a:lvl8pPr>
            <a:lvl9pPr marL="3886200" indent="-228600" eaLnBrk="0" fontAlgn="base" hangingPunct="0">
              <a:spcBef>
                <a:spcPct val="20000"/>
              </a:spcBef>
              <a:spcAft>
                <a:spcPct val="0"/>
              </a:spcAft>
              <a:buChar char="»"/>
              <a:defRPr>
                <a:solidFill>
                  <a:srgbClr val="828386"/>
                </a:solidFill>
                <a:latin typeface="Trebuchet MS" panose="020B0603020202020204" pitchFamily="34" charset="0"/>
              </a:defRPr>
            </a:lvl9pPr>
          </a:lstStyle>
          <a:p>
            <a:pPr algn="ctr">
              <a:spcBef>
                <a:spcPct val="0"/>
              </a:spcBef>
            </a:pPr>
            <a:fld id="{EEB047A4-B4FA-49AC-8DA6-AF0E6AB8C069}" type="slidenum">
              <a:rPr lang="de-CH" altLang="en-US" sz="2000" b="0">
                <a:solidFill>
                  <a:srgbClr val="002060"/>
                </a:solidFill>
                <a:latin typeface="Arial" panose="020B0604020202020204" pitchFamily="34" charset="0"/>
                <a:cs typeface="Times New Roman" pitchFamily="18" charset="0"/>
              </a:rPr>
              <a:pPr algn="ctr">
                <a:spcBef>
                  <a:spcPct val="0"/>
                </a:spcBef>
              </a:pPr>
              <a:t>9</a:t>
            </a:fld>
            <a:endParaRPr lang="de-CH" altLang="en-US" sz="2000" b="0">
              <a:solidFill>
                <a:srgbClr val="002060"/>
              </a:solidFill>
              <a:latin typeface="Arial" panose="020B0604020202020204" pitchFamily="34" charset="0"/>
              <a:cs typeface="Times New Roman" pitchFamily="18"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2682269319"/>
              </p:ext>
            </p:extLst>
          </p:nvPr>
        </p:nvGraphicFramePr>
        <p:xfrm>
          <a:off x="174625" y="1196752"/>
          <a:ext cx="8789860" cy="4698138"/>
        </p:xfrm>
        <a:graphic>
          <a:graphicData uri="http://schemas.openxmlformats.org/drawingml/2006/table">
            <a:tbl>
              <a:tblPr firstRow="1" bandRow="1">
                <a:tableStyleId>{93296810-A885-4BE3-A3E7-6D5BEEA58F35}</a:tableStyleId>
              </a:tblPr>
              <a:tblGrid>
                <a:gridCol w="507527"/>
                <a:gridCol w="603571"/>
                <a:gridCol w="603571"/>
                <a:gridCol w="1674594"/>
                <a:gridCol w="1712110"/>
                <a:gridCol w="1911306"/>
                <a:gridCol w="1777181"/>
              </a:tblGrid>
              <a:tr h="751151">
                <a:tc>
                  <a:txBody>
                    <a:bodyPr/>
                    <a:lstStyle/>
                    <a:p>
                      <a:pPr algn="ctr"/>
                      <a:endParaRPr lang="en-US" dirty="0"/>
                    </a:p>
                  </a:txBody>
                  <a:tcPr anchor="ctr">
                    <a:solidFill>
                      <a:srgbClr val="002060"/>
                    </a:solidFill>
                  </a:tcPr>
                </a:tc>
                <a:tc gridSpan="6">
                  <a:txBody>
                    <a:bodyPr/>
                    <a:lstStyle/>
                    <a:p>
                      <a:pPr algn="ctr"/>
                      <a:r>
                        <a:rPr lang="en-US" dirty="0" smtClean="0"/>
                        <a:t>Pillar</a:t>
                      </a:r>
                      <a:endParaRPr lang="en-US" dirty="0"/>
                    </a:p>
                  </a:txBody>
                  <a:tcPr anchor="ctr">
                    <a:solidFill>
                      <a:srgbClr val="002060"/>
                    </a:solidFill>
                  </a:tcPr>
                </a:tc>
                <a:tc hMerge="1">
                  <a:txBody>
                    <a:bodyPr/>
                    <a:lstStyle/>
                    <a:p>
                      <a:pPr algn="ctr"/>
                      <a:endParaRPr lang="en-US" dirty="0"/>
                    </a:p>
                  </a:txBody>
                  <a:tcPr anchor="ctr">
                    <a:solidFill>
                      <a:srgbClr val="002060"/>
                    </a:solidFill>
                  </a:tcPr>
                </a:tc>
                <a:tc hMerge="1">
                  <a:txBody>
                    <a:bodyPr/>
                    <a:lstStyle/>
                    <a:p>
                      <a:endParaRPr lang="en-US" dirty="0"/>
                    </a:p>
                  </a:txBody>
                  <a:tcPr anchor="ctr"/>
                </a:tc>
                <a:tc hMerge="1">
                  <a:txBody>
                    <a:bodyPr/>
                    <a:lstStyle/>
                    <a:p>
                      <a:endParaRPr lang="en-US" dirty="0"/>
                    </a:p>
                  </a:txBody>
                  <a:tcPr anchor="ctr"/>
                </a:tc>
                <a:tc hMerge="1">
                  <a:txBody>
                    <a:bodyPr/>
                    <a:lstStyle/>
                    <a:p>
                      <a:endParaRPr lang="en-US" dirty="0"/>
                    </a:p>
                  </a:txBody>
                  <a:tcPr anchor="ctr"/>
                </a:tc>
                <a:tc hMerge="1">
                  <a:txBody>
                    <a:bodyPr/>
                    <a:lstStyle/>
                    <a:p>
                      <a:pPr algn="ctr"/>
                      <a:endParaRPr lang="en-US" dirty="0"/>
                    </a:p>
                  </a:txBody>
                  <a:tcPr anchor="ctr"/>
                </a:tc>
              </a:tr>
              <a:tr h="717768">
                <a:tc rowSpan="4">
                  <a:txBody>
                    <a:bodyPr/>
                    <a:lstStyle/>
                    <a:p>
                      <a:pPr algn="ctr"/>
                      <a:r>
                        <a:rPr lang="en-US" dirty="0" smtClean="0">
                          <a:solidFill>
                            <a:schemeClr val="bg1"/>
                          </a:solidFill>
                        </a:rPr>
                        <a:t>Layer</a:t>
                      </a:r>
                      <a:r>
                        <a:rPr lang="en-US" baseline="0" dirty="0" smtClean="0">
                          <a:solidFill>
                            <a:schemeClr val="bg1"/>
                          </a:solidFill>
                        </a:rPr>
                        <a:t> of Abstraction</a:t>
                      </a:r>
                      <a:endParaRPr lang="en-US" dirty="0">
                        <a:solidFill>
                          <a:schemeClr val="bg1"/>
                        </a:solidFill>
                      </a:endParaRPr>
                    </a:p>
                  </a:txBody>
                  <a:tcPr vert="vert270" anchor="ctr">
                    <a:solidFill>
                      <a:srgbClr val="002060"/>
                    </a:solidFill>
                  </a:tcPr>
                </a:tc>
                <a:tc gridSpan="2">
                  <a:txBody>
                    <a:bodyPr/>
                    <a:lstStyle/>
                    <a:p>
                      <a:r>
                        <a:rPr lang="en-US" dirty="0" smtClean="0"/>
                        <a:t> </a:t>
                      </a:r>
                      <a:endParaRPr lang="en-US" dirty="0"/>
                    </a:p>
                  </a:txBody>
                  <a:tcPr anchor="ctr">
                    <a:solidFill>
                      <a:srgbClr val="203F7D"/>
                    </a:solidFill>
                  </a:tcPr>
                </a:tc>
                <a:tc hMerge="1">
                  <a:txBody>
                    <a:bodyPr/>
                    <a:lstStyle/>
                    <a:p>
                      <a:endParaRPr lang="en-US" dirty="0"/>
                    </a:p>
                  </a:txBody>
                  <a:tcPr anchor="ctr">
                    <a:solidFill>
                      <a:srgbClr val="203F7D"/>
                    </a:solidFill>
                  </a:tcPr>
                </a:tc>
                <a:tc>
                  <a:txBody>
                    <a:bodyPr/>
                    <a:lstStyle/>
                    <a:p>
                      <a:pPr algn="ctr"/>
                      <a:r>
                        <a:rPr lang="en-US" dirty="0" smtClean="0">
                          <a:solidFill>
                            <a:schemeClr val="bg1"/>
                          </a:solidFill>
                        </a:rPr>
                        <a:t>Requirements</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Behavior</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Structure</a:t>
                      </a:r>
                      <a:endParaRPr lang="en-US" dirty="0">
                        <a:solidFill>
                          <a:schemeClr val="bg1"/>
                        </a:solidFill>
                      </a:endParaRPr>
                    </a:p>
                  </a:txBody>
                  <a:tcPr anchor="ctr">
                    <a:solidFill>
                      <a:srgbClr val="203F7D"/>
                    </a:solidFill>
                  </a:tcPr>
                </a:tc>
                <a:tc>
                  <a:txBody>
                    <a:bodyPr/>
                    <a:lstStyle/>
                    <a:p>
                      <a:pPr algn="ctr"/>
                      <a:r>
                        <a:rPr lang="en-US" dirty="0" smtClean="0">
                          <a:solidFill>
                            <a:schemeClr val="bg1"/>
                          </a:solidFill>
                        </a:rPr>
                        <a:t>Parametrics</a:t>
                      </a:r>
                      <a:endParaRPr lang="en-US" dirty="0">
                        <a:solidFill>
                          <a:schemeClr val="bg1"/>
                        </a:solidFill>
                      </a:endParaRPr>
                    </a:p>
                  </a:txBody>
                  <a:tcPr anchor="ctr">
                    <a:solidFill>
                      <a:srgbClr val="203F7D"/>
                    </a:solidFill>
                  </a:tcPr>
                </a:tc>
              </a:tr>
              <a:tr h="1121328">
                <a:tc vMerge="1">
                  <a:txBody>
                    <a:bodyPr/>
                    <a:lstStyle/>
                    <a:p>
                      <a:pPr algn="ctr"/>
                      <a:endParaRPr lang="en-US" dirty="0">
                        <a:solidFill>
                          <a:schemeClr val="bg1"/>
                        </a:solidFill>
                      </a:endParaRPr>
                    </a:p>
                  </a:txBody>
                  <a:tcPr anchor="ctr">
                    <a:solidFill>
                      <a:schemeClr val="accent2"/>
                    </a:solidFill>
                  </a:tcPr>
                </a:tc>
                <a:tc rowSpan="2">
                  <a:txBody>
                    <a:bodyPr/>
                    <a:lstStyle/>
                    <a:p>
                      <a:pPr algn="ctr"/>
                      <a:r>
                        <a:rPr lang="lt-LT" dirty="0" smtClean="0">
                          <a:solidFill>
                            <a:sysClr val="windowText" lastClr="000000"/>
                          </a:solidFill>
                        </a:rPr>
                        <a:t>Specification</a:t>
                      </a:r>
                      <a:endParaRPr lang="en-US" dirty="0">
                        <a:solidFill>
                          <a:sysClr val="windowText" lastClr="000000"/>
                        </a:solidFill>
                      </a:endParaRPr>
                    </a:p>
                  </a:txBody>
                  <a:tcPr vert="vert270" anchor="ctr">
                    <a:solidFill>
                      <a:schemeClr val="bg1">
                        <a:lumMod val="75000"/>
                      </a:schemeClr>
                    </a:solidFill>
                  </a:tcPr>
                </a:tc>
                <a:tc>
                  <a:txBody>
                    <a:bodyPr/>
                    <a:lstStyle/>
                    <a:p>
                      <a:pPr algn="ctr"/>
                      <a:r>
                        <a:rPr lang="en-US" dirty="0" smtClean="0">
                          <a:solidFill>
                            <a:schemeClr val="bg1"/>
                          </a:solidFill>
                        </a:rPr>
                        <a:t>Concept</a:t>
                      </a:r>
                      <a:endParaRPr lang="en-US" dirty="0">
                        <a:solidFill>
                          <a:schemeClr val="bg1"/>
                        </a:solidFill>
                      </a:endParaRPr>
                    </a:p>
                  </a:txBody>
                  <a:tcPr vert="vert270" anchor="ctr">
                    <a:lnB w="12700" cap="flat" cmpd="sng" algn="ctr">
                      <a:solidFill>
                        <a:schemeClr val="bg1"/>
                      </a:solidFill>
                      <a:prstDash val="sysDash"/>
                      <a:round/>
                      <a:headEnd type="none" w="med" len="med"/>
                      <a:tailEnd type="none" w="med" len="med"/>
                    </a:lnB>
                    <a:solidFill>
                      <a:srgbClr val="203F7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dirty="0" smtClean="0"/>
                        <a:t>Stakeholder</a:t>
                      </a:r>
                      <a:r>
                        <a:rPr lang="lt-LT" baseline="0" dirty="0" smtClean="0"/>
                        <a:t> Needs</a:t>
                      </a:r>
                      <a:endParaRPr lang="en-US" dirty="0" smtClean="0"/>
                    </a:p>
                  </a:txBody>
                  <a:tcPr anchor="ctr">
                    <a:lnB w="12700" cap="flat" cmpd="sng" algn="ctr">
                      <a:solidFill>
                        <a:schemeClr val="bg1"/>
                      </a:solidFill>
                      <a:prstDash val="sysDash"/>
                      <a:round/>
                      <a:headEnd type="none" w="med" len="med"/>
                      <a:tailEnd type="none" w="med" len="med"/>
                    </a:lnB>
                    <a:solidFill>
                      <a:schemeClr val="bg1">
                        <a:lumMod val="85000"/>
                      </a:schemeClr>
                    </a:solidFill>
                  </a:tcPr>
                </a:tc>
                <a:tc>
                  <a:txBody>
                    <a:bodyPr/>
                    <a:lstStyle/>
                    <a:p>
                      <a:pPr algn="ctr"/>
                      <a:r>
                        <a:rPr lang="en-US" dirty="0" smtClean="0"/>
                        <a:t>Use </a:t>
                      </a:r>
                    </a:p>
                    <a:p>
                      <a:pPr algn="ctr"/>
                      <a:r>
                        <a:rPr lang="en-US" dirty="0" smtClean="0"/>
                        <a:t>Cases</a:t>
                      </a:r>
                      <a:endParaRPr lang="en-US" dirty="0"/>
                    </a:p>
                  </a:txBody>
                  <a:tcPr anchor="ctr">
                    <a:lnB w="12700" cap="flat" cmpd="sng" algn="ctr">
                      <a:solidFill>
                        <a:schemeClr val="bg1"/>
                      </a:solidFill>
                      <a:prstDash val="sysDash"/>
                      <a:round/>
                      <a:headEnd type="none" w="med" len="med"/>
                      <a:tailEnd type="none" w="med" len="med"/>
                    </a:lnB>
                    <a:solidFill>
                      <a:schemeClr val="bg1">
                        <a:lumMod val="85000"/>
                      </a:schemeClr>
                    </a:solidFill>
                  </a:tcPr>
                </a:tc>
                <a:tc>
                  <a:txBody>
                    <a:bodyPr/>
                    <a:lstStyle/>
                    <a:p>
                      <a:pPr algn="ctr"/>
                      <a:r>
                        <a:rPr lang="en-US" dirty="0" smtClean="0"/>
                        <a:t>System </a:t>
                      </a:r>
                    </a:p>
                    <a:p>
                      <a:pPr algn="ctr"/>
                      <a:r>
                        <a:rPr lang="en-US" dirty="0" smtClean="0"/>
                        <a:t>Context</a:t>
                      </a:r>
                      <a:endParaRPr lang="en-US" dirty="0"/>
                    </a:p>
                  </a:txBody>
                  <a:tcPr anchor="ctr">
                    <a:lnB w="12700" cap="flat" cmpd="sng" algn="ctr">
                      <a:solidFill>
                        <a:schemeClr val="bg1"/>
                      </a:solidFill>
                      <a:prstDash val="sysDash"/>
                      <a:round/>
                      <a:headEnd type="none" w="med" len="med"/>
                      <a:tailEnd type="none" w="med" len="med"/>
                    </a:lnB>
                    <a:solidFill>
                      <a:schemeClr val="bg1">
                        <a:lumMod val="85000"/>
                      </a:schemeClr>
                    </a:solidFill>
                  </a:tcPr>
                </a:tc>
                <a:tc rowSpan="2">
                  <a:txBody>
                    <a:bodyPr/>
                    <a:lstStyle/>
                    <a:p>
                      <a:pPr algn="ctr"/>
                      <a:r>
                        <a:rPr lang="en-US" dirty="0" smtClean="0"/>
                        <a:t>Measurement</a:t>
                      </a:r>
                      <a:r>
                        <a:rPr lang="en-US" baseline="0" dirty="0" smtClean="0"/>
                        <a:t>s of Effectiveness</a:t>
                      </a:r>
                      <a:endParaRPr lang="en-US" dirty="0"/>
                    </a:p>
                  </a:txBody>
                  <a:tcPr anchor="ctr">
                    <a:solidFill>
                      <a:schemeClr val="bg1">
                        <a:lumMod val="85000"/>
                      </a:schemeClr>
                    </a:solidFill>
                  </a:tcPr>
                </a:tc>
              </a:tr>
              <a:tr h="1022892">
                <a:tc vMerge="1">
                  <a:txBody>
                    <a:bodyPr/>
                    <a:lstStyle/>
                    <a:p>
                      <a:pPr algn="ctr"/>
                      <a:endParaRPr lang="en-US" dirty="0">
                        <a:solidFill>
                          <a:schemeClr val="bg1"/>
                        </a:solidFill>
                      </a:endParaRPr>
                    </a:p>
                  </a:txBody>
                  <a:tcPr anchor="ctr">
                    <a:solidFill>
                      <a:schemeClr val="accent2"/>
                    </a:solidFill>
                  </a:tcPr>
                </a:tc>
                <a:tc vMerge="1">
                  <a:txBody>
                    <a:bodyPr/>
                    <a:lstStyle/>
                    <a:p>
                      <a:pPr algn="ctr"/>
                      <a:endParaRPr lang="en-US" dirty="0">
                        <a:solidFill>
                          <a:schemeClr val="bg1"/>
                        </a:solidFill>
                      </a:endParaRPr>
                    </a:p>
                  </a:txBody>
                  <a:tcPr vert="vert270" anchor="ctr">
                    <a:lnT w="12700" cap="flat" cmpd="sng" algn="ctr">
                      <a:solidFill>
                        <a:schemeClr val="bg1"/>
                      </a:solidFill>
                      <a:prstDash val="sysDash"/>
                      <a:round/>
                      <a:headEnd type="none" w="med" len="med"/>
                      <a:tailEnd type="none" w="med" len="med"/>
                    </a:lnT>
                    <a:solidFill>
                      <a:srgbClr val="203F7D"/>
                    </a:solidFill>
                  </a:tcPr>
                </a:tc>
                <a:tc>
                  <a:txBody>
                    <a:bodyPr/>
                    <a:lstStyle/>
                    <a:p>
                      <a:pPr algn="ctr"/>
                      <a:r>
                        <a:rPr lang="en-US" dirty="0" smtClean="0">
                          <a:solidFill>
                            <a:schemeClr val="bg1"/>
                          </a:solidFill>
                        </a:rPr>
                        <a:t>Problem</a:t>
                      </a:r>
                      <a:endParaRPr lang="en-US" dirty="0">
                        <a:solidFill>
                          <a:schemeClr val="bg1"/>
                        </a:solidFill>
                      </a:endParaRPr>
                    </a:p>
                  </a:txBody>
                  <a:tcPr vert="vert270" anchor="ctr">
                    <a:lnT w="12700" cap="flat" cmpd="sng" algn="ctr">
                      <a:solidFill>
                        <a:schemeClr val="bg1"/>
                      </a:solidFill>
                      <a:prstDash val="sysDash"/>
                      <a:round/>
                      <a:headEnd type="none" w="med" len="med"/>
                      <a:tailEnd type="none" w="med" len="med"/>
                    </a:lnT>
                    <a:solidFill>
                      <a:srgbClr val="203F7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System Requirements</a:t>
                      </a:r>
                    </a:p>
                  </a:txBody>
                  <a:tcPr anchor="ctr">
                    <a:lnT w="12700" cap="flat" cmpd="sng" algn="ctr">
                      <a:solidFill>
                        <a:schemeClr val="bg1"/>
                      </a:solidFill>
                      <a:prstDash val="sysDash"/>
                      <a:round/>
                      <a:headEnd type="none" w="med" len="med"/>
                      <a:tailEnd type="none" w="med" len="med"/>
                    </a:lnT>
                    <a:solidFill>
                      <a:schemeClr val="bg1">
                        <a:lumMod val="85000"/>
                      </a:schemeClr>
                    </a:solidFill>
                  </a:tcPr>
                </a:tc>
                <a:tc>
                  <a:txBody>
                    <a:bodyPr/>
                    <a:lstStyle/>
                    <a:p>
                      <a:pPr algn="ctr"/>
                      <a:r>
                        <a:rPr lang="en-US" dirty="0" smtClean="0"/>
                        <a:t>Function</a:t>
                      </a:r>
                      <a:r>
                        <a:rPr lang="en-US" baseline="0" dirty="0" smtClean="0"/>
                        <a:t>al Analysis</a:t>
                      </a:r>
                      <a:endParaRPr lang="en-US" dirty="0" smtClean="0"/>
                    </a:p>
                  </a:txBody>
                  <a:tcPr anchor="ctr">
                    <a:lnT w="12700" cap="flat" cmpd="sng" algn="ctr">
                      <a:solidFill>
                        <a:schemeClr val="bg1"/>
                      </a:solidFill>
                      <a:prstDash val="sysDash"/>
                      <a:round/>
                      <a:headEnd type="none" w="med" len="med"/>
                      <a:tailEnd type="none" w="med" len="med"/>
                    </a:lnT>
                    <a:solidFill>
                      <a:schemeClr val="bg1">
                        <a:lumMod val="85000"/>
                      </a:schemeClr>
                    </a:solidFill>
                  </a:tcPr>
                </a:tc>
                <a:tc>
                  <a:txBody>
                    <a:bodyPr/>
                    <a:lstStyle/>
                    <a:p>
                      <a:pPr algn="ctr"/>
                      <a:r>
                        <a:rPr lang="en-US" dirty="0" smtClean="0"/>
                        <a:t>Logical</a:t>
                      </a:r>
                      <a:r>
                        <a:rPr lang="en-US" baseline="0" dirty="0" smtClean="0"/>
                        <a:t> </a:t>
                      </a:r>
                      <a:r>
                        <a:rPr lang="en-US" dirty="0" smtClean="0"/>
                        <a:t>Subsystems</a:t>
                      </a:r>
                      <a:endParaRPr lang="lt-LT" dirty="0" smtClean="0"/>
                    </a:p>
                    <a:p>
                      <a:pPr algn="ctr"/>
                      <a:r>
                        <a:rPr lang="lt-LT" dirty="0" smtClean="0"/>
                        <a:t>Communication</a:t>
                      </a:r>
                      <a:endParaRPr lang="en-US" dirty="0" smtClean="0"/>
                    </a:p>
                  </a:txBody>
                  <a:tcPr anchor="ctr">
                    <a:lnT w="12700" cap="flat" cmpd="sng" algn="ctr">
                      <a:solidFill>
                        <a:schemeClr val="bg1"/>
                      </a:solidFill>
                      <a:prstDash val="sysDash"/>
                      <a:round/>
                      <a:headEnd type="none" w="med" len="med"/>
                      <a:tailEnd type="none" w="med" len="med"/>
                    </a:lnT>
                    <a:solidFill>
                      <a:schemeClr val="bg1">
                        <a:lumMod val="85000"/>
                      </a:schemeClr>
                    </a:solidFill>
                  </a:tcPr>
                </a:tc>
                <a:tc vMerge="1">
                  <a:txBody>
                    <a:bodyPr/>
                    <a:lstStyle/>
                    <a:p>
                      <a:pPr algn="ctr"/>
                      <a:endParaRPr lang="en-US" dirty="0"/>
                    </a:p>
                  </a:txBody>
                  <a:tcPr anchor="ctr">
                    <a:lnT w="12700" cap="flat" cmpd="sng" algn="ctr">
                      <a:solidFill>
                        <a:schemeClr val="bg1"/>
                      </a:solidFill>
                      <a:prstDash val="sysDash"/>
                      <a:round/>
                      <a:headEnd type="none" w="med" len="med"/>
                      <a:tailEnd type="none" w="med" len="med"/>
                    </a:lnT>
                    <a:solidFill>
                      <a:schemeClr val="bg1">
                        <a:lumMod val="85000"/>
                      </a:schemeClr>
                    </a:solidFill>
                  </a:tcPr>
                </a:tc>
              </a:tr>
              <a:tr h="1084999">
                <a:tc vMerge="1">
                  <a:txBody>
                    <a:bodyPr/>
                    <a:lstStyle/>
                    <a:p>
                      <a:pPr algn="ctr"/>
                      <a:endParaRPr lang="en-US" dirty="0">
                        <a:solidFill>
                          <a:schemeClr val="bg1"/>
                        </a:solidFill>
                      </a:endParaRPr>
                    </a:p>
                  </a:txBody>
                  <a:tcPr anchor="ctr">
                    <a:solidFill>
                      <a:schemeClr val="accent2"/>
                    </a:solidFill>
                  </a:tcPr>
                </a:tc>
                <a:tc>
                  <a:txBody>
                    <a:bodyPr/>
                    <a:lstStyle/>
                    <a:p>
                      <a:pPr algn="ctr"/>
                      <a:r>
                        <a:rPr lang="lt-LT" dirty="0" smtClean="0">
                          <a:solidFill>
                            <a:sysClr val="windowText" lastClr="000000"/>
                          </a:solidFill>
                        </a:rPr>
                        <a:t>Design</a:t>
                      </a:r>
                      <a:endParaRPr lang="en-US" dirty="0">
                        <a:solidFill>
                          <a:sysClr val="windowText" lastClr="000000"/>
                        </a:solidFill>
                      </a:endParaRPr>
                    </a:p>
                  </a:txBody>
                  <a:tcPr vert="vert270" anchor="ctr">
                    <a:solidFill>
                      <a:schemeClr val="bg1">
                        <a:lumMod val="85000"/>
                      </a:schemeClr>
                    </a:solidFill>
                  </a:tcPr>
                </a:tc>
                <a:tc>
                  <a:txBody>
                    <a:bodyPr/>
                    <a:lstStyle/>
                    <a:p>
                      <a:pPr algn="ctr"/>
                      <a:r>
                        <a:rPr lang="en-US" dirty="0" smtClean="0">
                          <a:solidFill>
                            <a:schemeClr val="bg1"/>
                          </a:solidFill>
                        </a:rPr>
                        <a:t>Solution</a:t>
                      </a:r>
                      <a:endParaRPr lang="en-US" dirty="0">
                        <a:solidFill>
                          <a:schemeClr val="bg1"/>
                        </a:solidFill>
                      </a:endParaRPr>
                    </a:p>
                  </a:txBody>
                  <a:tcPr vert="vert270" anchor="ctr">
                    <a:solidFill>
                      <a:srgbClr val="203F7D"/>
                    </a:solidFill>
                  </a:tcPr>
                </a:tc>
                <a:tc>
                  <a:txBody>
                    <a:bodyPr/>
                    <a:lstStyle/>
                    <a:p>
                      <a:pPr algn="ctr"/>
                      <a:r>
                        <a:rPr lang="en-US" dirty="0" smtClean="0"/>
                        <a:t>Component</a:t>
                      </a:r>
                      <a:r>
                        <a:rPr lang="en-US" baseline="0" dirty="0" smtClean="0"/>
                        <a:t> Requirements</a:t>
                      </a:r>
                      <a:endParaRPr lang="en-US" dirty="0"/>
                    </a:p>
                  </a:txBody>
                  <a:tcPr anchor="ctr"/>
                </a:tc>
                <a:tc>
                  <a:txBody>
                    <a:bodyPr/>
                    <a:lstStyle/>
                    <a:p>
                      <a:pPr algn="ctr"/>
                      <a:r>
                        <a:rPr lang="en-US" dirty="0" smtClean="0"/>
                        <a:t>Component</a:t>
                      </a:r>
                      <a:r>
                        <a:rPr lang="en-US" baseline="0" dirty="0" smtClean="0"/>
                        <a:t> Behavior</a:t>
                      </a:r>
                      <a:endParaRPr lang="en-US" dirty="0"/>
                    </a:p>
                  </a:txBody>
                  <a:tcPr anchor="ctr"/>
                </a:tc>
                <a:tc>
                  <a:txBody>
                    <a:bodyPr/>
                    <a:lstStyle/>
                    <a:p>
                      <a:pPr algn="ctr"/>
                      <a:r>
                        <a:rPr lang="en-US" dirty="0" smtClean="0"/>
                        <a:t>Component</a:t>
                      </a:r>
                    </a:p>
                    <a:p>
                      <a:pPr algn="ctr"/>
                      <a:r>
                        <a:rPr lang="en-US" dirty="0" smtClean="0"/>
                        <a:t>Structure</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Component</a:t>
                      </a:r>
                      <a:r>
                        <a:rPr lang="lt-LT" baseline="0" dirty="0" smtClean="0"/>
                        <a:t> Parameters</a:t>
                      </a:r>
                      <a:endParaRPr lang="en-US" dirty="0" smtClean="0"/>
                    </a:p>
                  </a:txBody>
                  <a:tcPr anchor="ctr"/>
                </a:tc>
              </a:tr>
            </a:tbl>
          </a:graphicData>
        </a:graphic>
      </p:graphicFrame>
      <p:sp>
        <p:nvSpPr>
          <p:cNvPr id="21" name="Right Arrow 20"/>
          <p:cNvSpPr>
            <a:spLocks noChangeArrowheads="1"/>
          </p:cNvSpPr>
          <p:nvPr/>
        </p:nvSpPr>
        <p:spPr bwMode="auto">
          <a:xfrm>
            <a:off x="3347865" y="2924944"/>
            <a:ext cx="477837" cy="485775"/>
          </a:xfrm>
          <a:prstGeom prst="rightArrow">
            <a:avLst>
              <a:gd name="adj1" fmla="val 50000"/>
              <a:gd name="adj2" fmla="val 50000"/>
            </a:avLst>
          </a:prstGeom>
          <a:solidFill>
            <a:srgbClr val="203F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ＭＳ Ｐゴシック" pitchFamily="34" charset="-128"/>
              </a:defRPr>
            </a:lvl1pPr>
            <a:lvl2pPr marL="742950" indent="-285750">
              <a:defRPr>
                <a:solidFill>
                  <a:schemeClr val="tx1"/>
                </a:solidFill>
                <a:latin typeface="Arial" panose="020B0604020202020204" pitchFamily="34" charset="0"/>
                <a:ea typeface="ＭＳ Ｐゴシック" pitchFamily="34" charset="-128"/>
              </a:defRPr>
            </a:lvl2pPr>
            <a:lvl3pPr marL="1143000" indent="-228600">
              <a:defRPr>
                <a:solidFill>
                  <a:schemeClr val="tx1"/>
                </a:solidFill>
                <a:latin typeface="Arial" panose="020B0604020202020204" pitchFamily="34" charset="0"/>
                <a:ea typeface="ＭＳ Ｐゴシック" pitchFamily="34" charset="-128"/>
              </a:defRPr>
            </a:lvl3pPr>
            <a:lvl4pPr marL="1600200" indent="-228600">
              <a:defRPr>
                <a:solidFill>
                  <a:schemeClr val="tx1"/>
                </a:solidFill>
                <a:latin typeface="Arial" panose="020B0604020202020204" pitchFamily="34" charset="0"/>
                <a:ea typeface="ＭＳ Ｐゴシック" pitchFamily="34" charset="-128"/>
              </a:defRPr>
            </a:lvl4pPr>
            <a:lvl5pPr marL="2057400" indent="-22860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endParaRPr lang="en-US" altLang="en-US">
              <a:solidFill>
                <a:srgbClr val="23238D"/>
              </a:solidFill>
              <a:cs typeface="Times New Roman" panose="02020603050405020304" pitchFamily="18" charset="0"/>
            </a:endParaRPr>
          </a:p>
        </p:txBody>
      </p:sp>
      <p:sp>
        <p:nvSpPr>
          <p:cNvPr id="23" name="Right Arrow 22"/>
          <p:cNvSpPr>
            <a:spLocks noChangeArrowheads="1"/>
          </p:cNvSpPr>
          <p:nvPr/>
        </p:nvSpPr>
        <p:spPr bwMode="auto">
          <a:xfrm>
            <a:off x="5121994" y="2924944"/>
            <a:ext cx="477837" cy="485775"/>
          </a:xfrm>
          <a:prstGeom prst="rightArrow">
            <a:avLst>
              <a:gd name="adj1" fmla="val 50000"/>
              <a:gd name="adj2" fmla="val 50000"/>
            </a:avLst>
          </a:prstGeom>
          <a:solidFill>
            <a:srgbClr val="203F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ＭＳ Ｐゴシック" pitchFamily="34" charset="-128"/>
              </a:defRPr>
            </a:lvl1pPr>
            <a:lvl2pPr marL="742950" indent="-285750">
              <a:defRPr>
                <a:solidFill>
                  <a:schemeClr val="tx1"/>
                </a:solidFill>
                <a:latin typeface="Arial" panose="020B0604020202020204" pitchFamily="34" charset="0"/>
                <a:ea typeface="ＭＳ Ｐゴシック" pitchFamily="34" charset="-128"/>
              </a:defRPr>
            </a:lvl2pPr>
            <a:lvl3pPr marL="1143000" indent="-228600">
              <a:defRPr>
                <a:solidFill>
                  <a:schemeClr val="tx1"/>
                </a:solidFill>
                <a:latin typeface="Arial" panose="020B0604020202020204" pitchFamily="34" charset="0"/>
                <a:ea typeface="ＭＳ Ｐゴシック" pitchFamily="34" charset="-128"/>
              </a:defRPr>
            </a:lvl3pPr>
            <a:lvl4pPr marL="1600200" indent="-228600">
              <a:defRPr>
                <a:solidFill>
                  <a:schemeClr val="tx1"/>
                </a:solidFill>
                <a:latin typeface="Arial" panose="020B0604020202020204" pitchFamily="34" charset="0"/>
                <a:ea typeface="ＭＳ Ｐゴシック" pitchFamily="34" charset="-128"/>
              </a:defRPr>
            </a:lvl4pPr>
            <a:lvl5pPr marL="2057400" indent="-22860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endParaRPr lang="en-US" altLang="en-US">
              <a:solidFill>
                <a:srgbClr val="23238D"/>
              </a:solidFill>
              <a:cs typeface="Times New Roman" panose="02020603050405020304" pitchFamily="18" charset="0"/>
            </a:endParaRPr>
          </a:p>
        </p:txBody>
      </p:sp>
      <p:sp>
        <p:nvSpPr>
          <p:cNvPr id="24" name="Right Arrow 23"/>
          <p:cNvSpPr>
            <a:spLocks noChangeArrowheads="1"/>
          </p:cNvSpPr>
          <p:nvPr/>
        </p:nvSpPr>
        <p:spPr bwMode="auto">
          <a:xfrm>
            <a:off x="6960964" y="2955106"/>
            <a:ext cx="479425" cy="485775"/>
          </a:xfrm>
          <a:prstGeom prst="rightArrow">
            <a:avLst>
              <a:gd name="adj1" fmla="val 50000"/>
              <a:gd name="adj2" fmla="val 50000"/>
            </a:avLst>
          </a:prstGeom>
          <a:solidFill>
            <a:srgbClr val="203F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ＭＳ Ｐゴシック" pitchFamily="34" charset="-128"/>
              </a:defRPr>
            </a:lvl1pPr>
            <a:lvl2pPr marL="742950" indent="-285750">
              <a:defRPr>
                <a:solidFill>
                  <a:schemeClr val="tx1"/>
                </a:solidFill>
                <a:latin typeface="Arial" panose="020B0604020202020204" pitchFamily="34" charset="0"/>
                <a:ea typeface="ＭＳ Ｐゴシック" pitchFamily="34" charset="-128"/>
              </a:defRPr>
            </a:lvl2pPr>
            <a:lvl3pPr marL="1143000" indent="-228600">
              <a:defRPr>
                <a:solidFill>
                  <a:schemeClr val="tx1"/>
                </a:solidFill>
                <a:latin typeface="Arial" panose="020B0604020202020204" pitchFamily="34" charset="0"/>
                <a:ea typeface="ＭＳ Ｐゴシック" pitchFamily="34" charset="-128"/>
              </a:defRPr>
            </a:lvl3pPr>
            <a:lvl4pPr marL="1600200" indent="-228600">
              <a:defRPr>
                <a:solidFill>
                  <a:schemeClr val="tx1"/>
                </a:solidFill>
                <a:latin typeface="Arial" panose="020B0604020202020204" pitchFamily="34" charset="0"/>
                <a:ea typeface="ＭＳ Ｐゴシック" pitchFamily="34" charset="-128"/>
              </a:defRPr>
            </a:lvl4pPr>
            <a:lvl5pPr marL="2057400" indent="-22860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endParaRPr lang="en-US" altLang="en-US">
              <a:solidFill>
                <a:srgbClr val="23238D"/>
              </a:solidFill>
              <a:cs typeface="Times New Roman" panose="02020603050405020304" pitchFamily="18" charset="0"/>
            </a:endParaRPr>
          </a:p>
        </p:txBody>
      </p:sp>
      <p:sp>
        <p:nvSpPr>
          <p:cNvPr id="25" name="Right Arrow 24"/>
          <p:cNvSpPr>
            <a:spLocks noChangeArrowheads="1"/>
          </p:cNvSpPr>
          <p:nvPr/>
        </p:nvSpPr>
        <p:spPr bwMode="auto">
          <a:xfrm rot="5400000">
            <a:off x="4215135" y="3571056"/>
            <a:ext cx="477838" cy="484187"/>
          </a:xfrm>
          <a:prstGeom prst="rightArrow">
            <a:avLst>
              <a:gd name="adj1" fmla="val 50000"/>
              <a:gd name="adj2" fmla="val 50000"/>
            </a:avLst>
          </a:prstGeom>
          <a:solidFill>
            <a:srgbClr val="203F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ＭＳ Ｐゴシック" pitchFamily="34" charset="-128"/>
              </a:defRPr>
            </a:lvl1pPr>
            <a:lvl2pPr marL="742950" indent="-285750">
              <a:defRPr>
                <a:solidFill>
                  <a:schemeClr val="tx1"/>
                </a:solidFill>
                <a:latin typeface="Arial" panose="020B0604020202020204" pitchFamily="34" charset="0"/>
                <a:ea typeface="ＭＳ Ｐゴシック" pitchFamily="34" charset="-128"/>
              </a:defRPr>
            </a:lvl2pPr>
            <a:lvl3pPr marL="1143000" indent="-228600">
              <a:defRPr>
                <a:solidFill>
                  <a:schemeClr val="tx1"/>
                </a:solidFill>
                <a:latin typeface="Arial" panose="020B0604020202020204" pitchFamily="34" charset="0"/>
                <a:ea typeface="ＭＳ Ｐゴシック" pitchFamily="34" charset="-128"/>
              </a:defRPr>
            </a:lvl3pPr>
            <a:lvl4pPr marL="1600200" indent="-228600">
              <a:defRPr>
                <a:solidFill>
                  <a:schemeClr val="tx1"/>
                </a:solidFill>
                <a:latin typeface="Arial" panose="020B0604020202020204" pitchFamily="34" charset="0"/>
                <a:ea typeface="ＭＳ Ｐゴシック" pitchFamily="34" charset="-128"/>
              </a:defRPr>
            </a:lvl4pPr>
            <a:lvl5pPr marL="2057400" indent="-22860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endParaRPr lang="en-US" altLang="en-US">
              <a:solidFill>
                <a:srgbClr val="23238D"/>
              </a:solidFill>
              <a:cs typeface="Times New Roman" panose="02020603050405020304" pitchFamily="18" charset="0"/>
            </a:endParaRPr>
          </a:p>
        </p:txBody>
      </p:sp>
      <p:sp>
        <p:nvSpPr>
          <p:cNvPr id="26" name="Right Arrow 25"/>
          <p:cNvSpPr>
            <a:spLocks noChangeArrowheads="1"/>
          </p:cNvSpPr>
          <p:nvPr/>
        </p:nvSpPr>
        <p:spPr bwMode="auto">
          <a:xfrm>
            <a:off x="5121994" y="4009206"/>
            <a:ext cx="477837" cy="485775"/>
          </a:xfrm>
          <a:prstGeom prst="rightArrow">
            <a:avLst>
              <a:gd name="adj1" fmla="val 50000"/>
              <a:gd name="adj2" fmla="val 50000"/>
            </a:avLst>
          </a:prstGeom>
          <a:solidFill>
            <a:srgbClr val="203F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ＭＳ Ｐゴシック" pitchFamily="34" charset="-128"/>
              </a:defRPr>
            </a:lvl1pPr>
            <a:lvl2pPr marL="742950" indent="-285750">
              <a:defRPr>
                <a:solidFill>
                  <a:schemeClr val="tx1"/>
                </a:solidFill>
                <a:latin typeface="Arial" panose="020B0604020202020204" pitchFamily="34" charset="0"/>
                <a:ea typeface="ＭＳ Ｐゴシック" pitchFamily="34" charset="-128"/>
              </a:defRPr>
            </a:lvl2pPr>
            <a:lvl3pPr marL="1143000" indent="-228600">
              <a:defRPr>
                <a:solidFill>
                  <a:schemeClr val="tx1"/>
                </a:solidFill>
                <a:latin typeface="Arial" panose="020B0604020202020204" pitchFamily="34" charset="0"/>
                <a:ea typeface="ＭＳ Ｐゴシック" pitchFamily="34" charset="-128"/>
              </a:defRPr>
            </a:lvl3pPr>
            <a:lvl4pPr marL="1600200" indent="-228600">
              <a:defRPr>
                <a:solidFill>
                  <a:schemeClr val="tx1"/>
                </a:solidFill>
                <a:latin typeface="Arial" panose="020B0604020202020204" pitchFamily="34" charset="0"/>
                <a:ea typeface="ＭＳ Ｐゴシック" pitchFamily="34" charset="-128"/>
              </a:defRPr>
            </a:lvl4pPr>
            <a:lvl5pPr marL="2057400" indent="-22860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endParaRPr lang="en-US" altLang="en-US">
              <a:solidFill>
                <a:srgbClr val="23238D"/>
              </a:solidFill>
              <a:cs typeface="Times New Roman" panose="02020603050405020304" pitchFamily="18" charset="0"/>
            </a:endParaRPr>
          </a:p>
        </p:txBody>
      </p:sp>
      <p:sp>
        <p:nvSpPr>
          <p:cNvPr id="27" name="Right Arrow 26"/>
          <p:cNvSpPr>
            <a:spLocks noChangeArrowheads="1"/>
          </p:cNvSpPr>
          <p:nvPr/>
        </p:nvSpPr>
        <p:spPr bwMode="auto">
          <a:xfrm rot="10800000">
            <a:off x="3352627" y="4009206"/>
            <a:ext cx="479425" cy="485775"/>
          </a:xfrm>
          <a:prstGeom prst="rightArrow">
            <a:avLst>
              <a:gd name="adj1" fmla="val 50000"/>
              <a:gd name="adj2" fmla="val 50000"/>
            </a:avLst>
          </a:prstGeom>
          <a:solidFill>
            <a:srgbClr val="203F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ＭＳ Ｐゴシック" pitchFamily="34" charset="-128"/>
              </a:defRPr>
            </a:lvl1pPr>
            <a:lvl2pPr marL="742950" indent="-285750">
              <a:defRPr>
                <a:solidFill>
                  <a:schemeClr val="tx1"/>
                </a:solidFill>
                <a:latin typeface="Arial" panose="020B0604020202020204" pitchFamily="34" charset="0"/>
                <a:ea typeface="ＭＳ Ｐゴシック" pitchFamily="34" charset="-128"/>
              </a:defRPr>
            </a:lvl2pPr>
            <a:lvl3pPr marL="1143000" indent="-228600">
              <a:defRPr>
                <a:solidFill>
                  <a:schemeClr val="tx1"/>
                </a:solidFill>
                <a:latin typeface="Arial" panose="020B0604020202020204" pitchFamily="34" charset="0"/>
                <a:ea typeface="ＭＳ Ｐゴシック" pitchFamily="34" charset="-128"/>
              </a:defRPr>
            </a:lvl3pPr>
            <a:lvl4pPr marL="1600200" indent="-228600">
              <a:defRPr>
                <a:solidFill>
                  <a:schemeClr val="tx1"/>
                </a:solidFill>
                <a:latin typeface="Arial" panose="020B0604020202020204" pitchFamily="34" charset="0"/>
                <a:ea typeface="ＭＳ Ｐゴシック" pitchFamily="34" charset="-128"/>
              </a:defRPr>
            </a:lvl4pPr>
            <a:lvl5pPr marL="2057400" indent="-22860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endParaRPr lang="en-US" altLang="en-US">
              <a:solidFill>
                <a:srgbClr val="23238D"/>
              </a:solidFill>
              <a:cs typeface="Times New Roman" panose="02020603050405020304" pitchFamily="18" charset="0"/>
            </a:endParaRPr>
          </a:p>
        </p:txBody>
      </p:sp>
      <p:sp>
        <p:nvSpPr>
          <p:cNvPr id="28" name="Right Arrow 27"/>
          <p:cNvSpPr>
            <a:spLocks noChangeArrowheads="1"/>
          </p:cNvSpPr>
          <p:nvPr/>
        </p:nvSpPr>
        <p:spPr bwMode="auto">
          <a:xfrm>
            <a:off x="6948264" y="4031431"/>
            <a:ext cx="477837" cy="485775"/>
          </a:xfrm>
          <a:prstGeom prst="rightArrow">
            <a:avLst>
              <a:gd name="adj1" fmla="val 50000"/>
              <a:gd name="adj2" fmla="val 50000"/>
            </a:avLst>
          </a:prstGeom>
          <a:solidFill>
            <a:srgbClr val="203F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ＭＳ Ｐゴシック" pitchFamily="34" charset="-128"/>
              </a:defRPr>
            </a:lvl1pPr>
            <a:lvl2pPr marL="742950" indent="-285750">
              <a:defRPr>
                <a:solidFill>
                  <a:schemeClr val="tx1"/>
                </a:solidFill>
                <a:latin typeface="Arial" panose="020B0604020202020204" pitchFamily="34" charset="0"/>
                <a:ea typeface="ＭＳ Ｐゴシック" pitchFamily="34" charset="-128"/>
              </a:defRPr>
            </a:lvl2pPr>
            <a:lvl3pPr marL="1143000" indent="-228600">
              <a:defRPr>
                <a:solidFill>
                  <a:schemeClr val="tx1"/>
                </a:solidFill>
                <a:latin typeface="Arial" panose="020B0604020202020204" pitchFamily="34" charset="0"/>
                <a:ea typeface="ＭＳ Ｐゴシック" pitchFamily="34" charset="-128"/>
              </a:defRPr>
            </a:lvl3pPr>
            <a:lvl4pPr marL="1600200" indent="-228600">
              <a:defRPr>
                <a:solidFill>
                  <a:schemeClr val="tx1"/>
                </a:solidFill>
                <a:latin typeface="Arial" panose="020B0604020202020204" pitchFamily="34" charset="0"/>
                <a:ea typeface="ＭＳ Ｐゴシック" pitchFamily="34" charset="-128"/>
              </a:defRPr>
            </a:lvl4pPr>
            <a:lvl5pPr marL="2057400" indent="-22860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endParaRPr lang="en-US" altLang="en-US">
              <a:solidFill>
                <a:srgbClr val="23238D"/>
              </a:solidFill>
              <a:cs typeface="Times New Roman" panose="02020603050405020304" pitchFamily="18" charset="0"/>
            </a:endParaRPr>
          </a:p>
        </p:txBody>
      </p:sp>
      <p:sp>
        <p:nvSpPr>
          <p:cNvPr id="29" name="Right Arrow 28"/>
          <p:cNvSpPr>
            <a:spLocks noChangeArrowheads="1"/>
          </p:cNvSpPr>
          <p:nvPr/>
        </p:nvSpPr>
        <p:spPr bwMode="auto">
          <a:xfrm rot="5400000">
            <a:off x="6016129" y="4675385"/>
            <a:ext cx="477838" cy="485775"/>
          </a:xfrm>
          <a:prstGeom prst="rightArrow">
            <a:avLst>
              <a:gd name="adj1" fmla="val 50000"/>
              <a:gd name="adj2" fmla="val 50000"/>
            </a:avLst>
          </a:prstGeom>
          <a:solidFill>
            <a:srgbClr val="203F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ＭＳ Ｐゴシック" pitchFamily="34" charset="-128"/>
              </a:defRPr>
            </a:lvl1pPr>
            <a:lvl2pPr marL="742950" indent="-285750">
              <a:defRPr>
                <a:solidFill>
                  <a:schemeClr val="tx1"/>
                </a:solidFill>
                <a:latin typeface="Arial" panose="020B0604020202020204" pitchFamily="34" charset="0"/>
                <a:ea typeface="ＭＳ Ｐゴシック" pitchFamily="34" charset="-128"/>
              </a:defRPr>
            </a:lvl2pPr>
            <a:lvl3pPr marL="1143000" indent="-228600">
              <a:defRPr>
                <a:solidFill>
                  <a:schemeClr val="tx1"/>
                </a:solidFill>
                <a:latin typeface="Arial" panose="020B0604020202020204" pitchFamily="34" charset="0"/>
                <a:ea typeface="ＭＳ Ｐゴシック" pitchFamily="34" charset="-128"/>
              </a:defRPr>
            </a:lvl3pPr>
            <a:lvl4pPr marL="1600200" indent="-228600">
              <a:defRPr>
                <a:solidFill>
                  <a:schemeClr val="tx1"/>
                </a:solidFill>
                <a:latin typeface="Arial" panose="020B0604020202020204" pitchFamily="34" charset="0"/>
                <a:ea typeface="ＭＳ Ｐゴシック" pitchFamily="34" charset="-128"/>
              </a:defRPr>
            </a:lvl4pPr>
            <a:lvl5pPr marL="2057400" indent="-22860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endParaRPr lang="en-US" altLang="en-US">
              <a:solidFill>
                <a:srgbClr val="23238D"/>
              </a:solidFill>
              <a:cs typeface="Times New Roman" panose="02020603050405020304" pitchFamily="18" charset="0"/>
            </a:endParaRPr>
          </a:p>
        </p:txBody>
      </p:sp>
      <p:sp>
        <p:nvSpPr>
          <p:cNvPr id="30" name="Right Arrow 29"/>
          <p:cNvSpPr>
            <a:spLocks noChangeArrowheads="1"/>
          </p:cNvSpPr>
          <p:nvPr/>
        </p:nvSpPr>
        <p:spPr bwMode="auto">
          <a:xfrm>
            <a:off x="6948264" y="5079181"/>
            <a:ext cx="477837" cy="485775"/>
          </a:xfrm>
          <a:prstGeom prst="rightArrow">
            <a:avLst>
              <a:gd name="adj1" fmla="val 50000"/>
              <a:gd name="adj2" fmla="val 50000"/>
            </a:avLst>
          </a:prstGeom>
          <a:solidFill>
            <a:srgbClr val="203F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ＭＳ Ｐゴシック" pitchFamily="34" charset="-128"/>
              </a:defRPr>
            </a:lvl1pPr>
            <a:lvl2pPr marL="742950" indent="-285750">
              <a:defRPr>
                <a:solidFill>
                  <a:schemeClr val="tx1"/>
                </a:solidFill>
                <a:latin typeface="Arial" panose="020B0604020202020204" pitchFamily="34" charset="0"/>
                <a:ea typeface="ＭＳ Ｐゴシック" pitchFamily="34" charset="-128"/>
              </a:defRPr>
            </a:lvl2pPr>
            <a:lvl3pPr marL="1143000" indent="-228600">
              <a:defRPr>
                <a:solidFill>
                  <a:schemeClr val="tx1"/>
                </a:solidFill>
                <a:latin typeface="Arial" panose="020B0604020202020204" pitchFamily="34" charset="0"/>
                <a:ea typeface="ＭＳ Ｐゴシック" pitchFamily="34" charset="-128"/>
              </a:defRPr>
            </a:lvl3pPr>
            <a:lvl4pPr marL="1600200" indent="-228600">
              <a:defRPr>
                <a:solidFill>
                  <a:schemeClr val="tx1"/>
                </a:solidFill>
                <a:latin typeface="Arial" panose="020B0604020202020204" pitchFamily="34" charset="0"/>
                <a:ea typeface="ＭＳ Ｐゴシック" pitchFamily="34" charset="-128"/>
              </a:defRPr>
            </a:lvl4pPr>
            <a:lvl5pPr marL="2057400" indent="-22860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endParaRPr lang="en-US" altLang="en-US">
              <a:solidFill>
                <a:srgbClr val="23238D"/>
              </a:solidFill>
              <a:cs typeface="Times New Roman" panose="02020603050405020304" pitchFamily="18" charset="0"/>
            </a:endParaRPr>
          </a:p>
        </p:txBody>
      </p:sp>
      <p:sp>
        <p:nvSpPr>
          <p:cNvPr id="31" name="Right Arrow 30"/>
          <p:cNvSpPr>
            <a:spLocks noChangeArrowheads="1"/>
          </p:cNvSpPr>
          <p:nvPr/>
        </p:nvSpPr>
        <p:spPr bwMode="auto">
          <a:xfrm rot="10800000">
            <a:off x="5037856" y="5079181"/>
            <a:ext cx="477838" cy="485775"/>
          </a:xfrm>
          <a:prstGeom prst="rightArrow">
            <a:avLst>
              <a:gd name="adj1" fmla="val 50000"/>
              <a:gd name="adj2" fmla="val 50000"/>
            </a:avLst>
          </a:prstGeom>
          <a:solidFill>
            <a:srgbClr val="203F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ＭＳ Ｐゴシック" pitchFamily="34" charset="-128"/>
              </a:defRPr>
            </a:lvl1pPr>
            <a:lvl2pPr marL="742950" indent="-285750">
              <a:defRPr>
                <a:solidFill>
                  <a:schemeClr val="tx1"/>
                </a:solidFill>
                <a:latin typeface="Arial" panose="020B0604020202020204" pitchFamily="34" charset="0"/>
                <a:ea typeface="ＭＳ Ｐゴシック" pitchFamily="34" charset="-128"/>
              </a:defRPr>
            </a:lvl2pPr>
            <a:lvl3pPr marL="1143000" indent="-228600">
              <a:defRPr>
                <a:solidFill>
                  <a:schemeClr val="tx1"/>
                </a:solidFill>
                <a:latin typeface="Arial" panose="020B0604020202020204" pitchFamily="34" charset="0"/>
                <a:ea typeface="ＭＳ Ｐゴシック" pitchFamily="34" charset="-128"/>
              </a:defRPr>
            </a:lvl3pPr>
            <a:lvl4pPr marL="1600200" indent="-228600">
              <a:defRPr>
                <a:solidFill>
                  <a:schemeClr val="tx1"/>
                </a:solidFill>
                <a:latin typeface="Arial" panose="020B0604020202020204" pitchFamily="34" charset="0"/>
                <a:ea typeface="ＭＳ Ｐゴシック" pitchFamily="34" charset="-128"/>
              </a:defRPr>
            </a:lvl4pPr>
            <a:lvl5pPr marL="2057400" indent="-22860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endParaRPr lang="en-US" altLang="en-US">
              <a:solidFill>
                <a:srgbClr val="23238D"/>
              </a:solidFill>
              <a:cs typeface="Times New Roman" panose="02020603050405020304" pitchFamily="18" charset="0"/>
            </a:endParaRPr>
          </a:p>
        </p:txBody>
      </p:sp>
      <p:sp>
        <p:nvSpPr>
          <p:cNvPr id="32" name="Right Arrow 31"/>
          <p:cNvSpPr>
            <a:spLocks noChangeArrowheads="1"/>
          </p:cNvSpPr>
          <p:nvPr/>
        </p:nvSpPr>
        <p:spPr bwMode="auto">
          <a:xfrm rot="10800000">
            <a:off x="3347865" y="5079181"/>
            <a:ext cx="477837" cy="485775"/>
          </a:xfrm>
          <a:prstGeom prst="rightArrow">
            <a:avLst>
              <a:gd name="adj1" fmla="val 50000"/>
              <a:gd name="adj2" fmla="val 50000"/>
            </a:avLst>
          </a:prstGeom>
          <a:solidFill>
            <a:srgbClr val="203F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ＭＳ Ｐゴシック" pitchFamily="34" charset="-128"/>
              </a:defRPr>
            </a:lvl1pPr>
            <a:lvl2pPr marL="742950" indent="-285750">
              <a:defRPr>
                <a:solidFill>
                  <a:schemeClr val="tx1"/>
                </a:solidFill>
                <a:latin typeface="Arial" panose="020B0604020202020204" pitchFamily="34" charset="0"/>
                <a:ea typeface="ＭＳ Ｐゴシック" pitchFamily="34" charset="-128"/>
              </a:defRPr>
            </a:lvl2pPr>
            <a:lvl3pPr marL="1143000" indent="-228600">
              <a:defRPr>
                <a:solidFill>
                  <a:schemeClr val="tx1"/>
                </a:solidFill>
                <a:latin typeface="Arial" panose="020B0604020202020204" pitchFamily="34" charset="0"/>
                <a:ea typeface="ＭＳ Ｐゴシック" pitchFamily="34" charset="-128"/>
              </a:defRPr>
            </a:lvl3pPr>
            <a:lvl4pPr marL="1600200" indent="-228600">
              <a:defRPr>
                <a:solidFill>
                  <a:schemeClr val="tx1"/>
                </a:solidFill>
                <a:latin typeface="Arial" panose="020B0604020202020204" pitchFamily="34" charset="0"/>
                <a:ea typeface="ＭＳ Ｐゴシック" pitchFamily="34" charset="-128"/>
              </a:defRPr>
            </a:lvl4pPr>
            <a:lvl5pPr marL="2057400" indent="-22860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endParaRPr lang="en-US" altLang="en-US">
              <a:solidFill>
                <a:srgbClr val="23238D"/>
              </a:solidFill>
              <a:cs typeface="Times New Roman" panose="02020603050405020304" pitchFamily="18" charset="0"/>
            </a:endParaRPr>
          </a:p>
        </p:txBody>
      </p:sp>
      <p:sp>
        <p:nvSpPr>
          <p:cNvPr id="17" name="Rectangle 6"/>
          <p:cNvSpPr>
            <a:spLocks noChangeArrowheads="1"/>
          </p:cNvSpPr>
          <p:nvPr/>
        </p:nvSpPr>
        <p:spPr bwMode="auto">
          <a:xfrm>
            <a:off x="3352800" y="6669484"/>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0"/>
              </a:spcBef>
            </a:pPr>
            <a:r>
              <a:rPr lang="en-US" sz="800" dirty="0" smtClean="0">
                <a:solidFill>
                  <a:srgbClr val="969696"/>
                </a:solidFill>
                <a:ea typeface="ＭＳ Ｐゴシック" pitchFamily="34" charset="-128"/>
                <a:cs typeface="Times New Roman" pitchFamily="18" charset="0"/>
              </a:rPr>
              <a:t>© 2016 No Magic, Inc. Exclusively for No Magic Use</a:t>
            </a:r>
          </a:p>
        </p:txBody>
      </p:sp>
    </p:spTree>
    <p:extLst>
      <p:ext uri="{BB962C8B-B14F-4D97-AF65-F5344CB8AC3E}">
        <p14:creationId xmlns:p14="http://schemas.microsoft.com/office/powerpoint/2010/main" val="78645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NoMagic_Presentation_template_whit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200" b="0" i="0" u="none" strike="noStrike" cap="none" normalizeH="0" baseline="0" smtClean="0">
            <a:ln>
              <a:noFill/>
            </a:ln>
            <a:solidFill>
              <a:srgbClr val="23238D"/>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200" b="0" i="0" u="none" strike="noStrike" cap="none" normalizeH="0" baseline="0" smtClean="0">
            <a:ln>
              <a:noFill/>
            </a:ln>
            <a:solidFill>
              <a:srgbClr val="23238D"/>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NoMagic_Presentation_template_whit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200" b="0" i="0" u="none" strike="noStrike" cap="none" normalizeH="0" baseline="0" smtClean="0">
            <a:ln>
              <a:noFill/>
            </a:ln>
            <a:solidFill>
              <a:srgbClr val="23238D"/>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200" b="0" i="0" u="none" strike="noStrike" cap="none" normalizeH="0" baseline="0" smtClean="0">
            <a:ln>
              <a:noFill/>
            </a:ln>
            <a:solidFill>
              <a:srgbClr val="23238D"/>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NoMagic">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200" b="0" i="0" u="none" strike="noStrike" cap="none" normalizeH="0" baseline="0" smtClean="0">
            <a:ln>
              <a:noFill/>
            </a:ln>
            <a:solidFill>
              <a:srgbClr val="23238D"/>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200" b="0" i="0" u="none" strike="noStrike" cap="none" normalizeH="0" baseline="0" smtClean="0">
            <a:ln>
              <a:noFill/>
            </a:ln>
            <a:solidFill>
              <a:srgbClr val="23238D"/>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8_NoMagic_Presentation_template_whit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200" b="0" i="0" u="none" strike="noStrike" cap="none" normalizeH="0" baseline="0" smtClean="0">
            <a:ln>
              <a:noFill/>
            </a:ln>
            <a:solidFill>
              <a:srgbClr val="23238D"/>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200" b="0" i="0" u="none" strike="noStrike" cap="none" normalizeH="0" baseline="0" smtClean="0">
            <a:ln>
              <a:noFill/>
            </a:ln>
            <a:solidFill>
              <a:srgbClr val="23238D"/>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NoMagic">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200" b="0" i="0" u="none" strike="noStrike" cap="none" normalizeH="0" baseline="0" smtClean="0">
            <a:ln>
              <a:noFill/>
            </a:ln>
            <a:solidFill>
              <a:srgbClr val="23238D"/>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200" b="0" i="0" u="none" strike="noStrike" cap="none" normalizeH="0" baseline="0" smtClean="0">
            <a:ln>
              <a:noFill/>
            </a:ln>
            <a:solidFill>
              <a:srgbClr val="23238D"/>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5_NoMagic_Presentation_template_whit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200" b="0" i="0" u="none" strike="noStrike" cap="none" normalizeH="0" baseline="0" smtClean="0">
            <a:ln>
              <a:noFill/>
            </a:ln>
            <a:solidFill>
              <a:srgbClr val="23238D"/>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200" b="0" i="0" u="none" strike="noStrike" cap="none" normalizeH="0" baseline="0" smtClean="0">
            <a:ln>
              <a:noFill/>
            </a:ln>
            <a:solidFill>
              <a:srgbClr val="23238D"/>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_NoMagic_Presentation_template_whit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200" b="0" i="0" u="none" strike="noStrike" cap="none" normalizeH="0" baseline="0" smtClean="0">
            <a:ln>
              <a:noFill/>
            </a:ln>
            <a:solidFill>
              <a:srgbClr val="23238D"/>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200" b="0" i="0" u="none" strike="noStrike" cap="none" normalizeH="0" baseline="0" smtClean="0">
            <a:ln>
              <a:noFill/>
            </a:ln>
            <a:solidFill>
              <a:srgbClr val="23238D"/>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NoMagic_Presentation_template_white</Template>
  <TotalTime>38173</TotalTime>
  <Words>2995</Words>
  <Application>Microsoft Office PowerPoint</Application>
  <PresentationFormat>On-screen Show (4:3)</PresentationFormat>
  <Paragraphs>784</Paragraphs>
  <Slides>46</Slides>
  <Notes>40</Notes>
  <HiddenSlides>6</HiddenSlides>
  <MMClips>0</MMClips>
  <ScaleCrop>false</ScaleCrop>
  <HeadingPairs>
    <vt:vector size="6" baseType="variant">
      <vt:variant>
        <vt:lpstr>Fonts Used</vt:lpstr>
      </vt:variant>
      <vt:variant>
        <vt:i4>8</vt:i4>
      </vt:variant>
      <vt:variant>
        <vt:lpstr>Theme</vt:lpstr>
      </vt:variant>
      <vt:variant>
        <vt:i4>26</vt:i4>
      </vt:variant>
      <vt:variant>
        <vt:lpstr>Slide Titles</vt:lpstr>
      </vt:variant>
      <vt:variant>
        <vt:i4>46</vt:i4>
      </vt:variant>
    </vt:vector>
  </HeadingPairs>
  <TitlesOfParts>
    <vt:vector size="80" baseType="lpstr">
      <vt:lpstr>ＭＳ Ｐゴシック</vt:lpstr>
      <vt:lpstr>Angsana New</vt:lpstr>
      <vt:lpstr>Arial</vt:lpstr>
      <vt:lpstr>Calibri</vt:lpstr>
      <vt:lpstr>Microsoft Sans Serif</vt:lpstr>
      <vt:lpstr>Times New Roman</vt:lpstr>
      <vt:lpstr>Trebuchet MS</vt:lpstr>
      <vt:lpstr>Wingdings</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NoMagic_Presentation_template_white</vt:lpstr>
      <vt:lpstr>1_NoMagic_Presentation_template_white</vt:lpstr>
      <vt:lpstr>NoMagic</vt:lpstr>
      <vt:lpstr>8_NoMagic_Presentation_template_white</vt:lpstr>
      <vt:lpstr>1_NoMagic</vt:lpstr>
      <vt:lpstr>16_Custom Design</vt:lpstr>
      <vt:lpstr>17_Custom Design</vt:lpstr>
      <vt:lpstr>18_Custom Design</vt:lpstr>
      <vt:lpstr>5_NoMagic_Presentation_template_white</vt:lpstr>
      <vt:lpstr>2_NoMagic_Presentation_template_white</vt:lpstr>
      <vt:lpstr>PowerPoint Presentation</vt:lpstr>
      <vt:lpstr>System Model as an Integration Framework – Need for Ecosystem</vt:lpstr>
      <vt:lpstr>MBSE Enablers</vt:lpstr>
      <vt:lpstr>Systems Modeling Language (SysML) </vt:lpstr>
      <vt:lpstr>PowerPoint Presentation</vt:lpstr>
      <vt:lpstr>What Sometimes Happens in Modeling Practice</vt:lpstr>
      <vt:lpstr>Need for a Method/Framework</vt:lpstr>
      <vt:lpstr>PowerPoint Presentation</vt:lpstr>
      <vt:lpstr>MagicGrid</vt:lpstr>
      <vt:lpstr>PowerPoint Presentation</vt:lpstr>
      <vt:lpstr>MagicGrid – Problem Domain Definition</vt:lpstr>
      <vt:lpstr>Case Study of Hybrid Automobile</vt:lpstr>
      <vt:lpstr>Stakeholder Needs</vt:lpstr>
      <vt:lpstr>Stakeholder Needs </vt:lpstr>
      <vt:lpstr>Use Cases</vt:lpstr>
      <vt:lpstr>Use Cases</vt:lpstr>
      <vt:lpstr>Use Cases</vt:lpstr>
      <vt:lpstr>System Context</vt:lpstr>
      <vt:lpstr>System Context</vt:lpstr>
      <vt:lpstr>System Context</vt:lpstr>
      <vt:lpstr>Measurements of Effectiveness (MoEs)</vt:lpstr>
      <vt:lpstr>Measurements of Effectiveness (MoEs)</vt:lpstr>
      <vt:lpstr>Measurements of Effectiveness (MoEs)</vt:lpstr>
      <vt:lpstr>System Requirements</vt:lpstr>
      <vt:lpstr>System Requirements</vt:lpstr>
      <vt:lpstr>System Requirements</vt:lpstr>
      <vt:lpstr>Functional Analysis</vt:lpstr>
      <vt:lpstr>Functional Analysis</vt:lpstr>
      <vt:lpstr>Functional Analysis</vt:lpstr>
      <vt:lpstr>Functional Analysis</vt:lpstr>
      <vt:lpstr>Functional Analysis</vt:lpstr>
      <vt:lpstr>Logical Subsystems Communication</vt:lpstr>
      <vt:lpstr>Logical Subsystems Communication</vt:lpstr>
      <vt:lpstr>Structure</vt:lpstr>
      <vt:lpstr>Logical Subsystems Communication</vt:lpstr>
      <vt:lpstr>Magic Grid: Solution</vt:lpstr>
      <vt:lpstr>Solution Project Structure</vt:lpstr>
      <vt:lpstr>MagicGrid (2)</vt:lpstr>
      <vt:lpstr>Traceability - Concept</vt:lpstr>
      <vt:lpstr>Traceability - Problem</vt:lpstr>
      <vt:lpstr>Traceability</vt:lpstr>
      <vt:lpstr>Extension – Trade-Offs</vt:lpstr>
      <vt:lpstr>Conclusions</vt:lpstr>
      <vt:lpstr>Questions and Answers</vt:lpstr>
      <vt:lpstr>Approach in Bombardier</vt:lpstr>
      <vt:lpstr>Approach in Kongsberg Defense and Aerospace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Overview</dc:title>
  <dc:creator>Tadas Kaselis</dc:creator>
  <cp:lastModifiedBy>Saulius Pavalkis</cp:lastModifiedBy>
  <cp:revision>763</cp:revision>
  <dcterms:created xsi:type="dcterms:W3CDTF">2013-05-08T06:58:18Z</dcterms:created>
  <dcterms:modified xsi:type="dcterms:W3CDTF">2016-10-31T21:19:55Z</dcterms:modified>
</cp:coreProperties>
</file>