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5" r:id="rId5"/>
  </p:sldMasterIdLst>
  <p:sldIdLst>
    <p:sldId id="256" r:id="rId6"/>
    <p:sldId id="266" r:id="rId7"/>
    <p:sldId id="261"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54CB47-6A63-4D09-A606-7E1B073F531F}" v="17" dt="2020-01-24T16:44:30.1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0" autoAdjust="0"/>
    <p:restoredTop sz="94660"/>
  </p:normalViewPr>
  <p:slideViewPr>
    <p:cSldViewPr snapToGrid="0">
      <p:cViewPr varScale="1">
        <p:scale>
          <a:sx n="103" d="100"/>
          <a:sy n="103" d="100"/>
        </p:scale>
        <p:origin x="8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ward Ladzinski" userId="682d0c09-20bb-44e7-8bec-5d5f138546c6" providerId="ADAL" clId="{4A719669-F03E-45D6-A9A6-61ED59FBDC7C}"/>
    <pc:docChg chg="undo custSel addSld delSld modSld">
      <pc:chgData name="Edward Ladzinski" userId="682d0c09-20bb-44e7-8bec-5d5f138546c6" providerId="ADAL" clId="{4A719669-F03E-45D6-A9A6-61ED59FBDC7C}" dt="2020-01-24T16:48:19.874" v="67" actId="47"/>
      <pc:docMkLst>
        <pc:docMk/>
      </pc:docMkLst>
      <pc:sldChg chg="modSp">
        <pc:chgData name="Edward Ladzinski" userId="682d0c09-20bb-44e7-8bec-5d5f138546c6" providerId="ADAL" clId="{4A719669-F03E-45D6-A9A6-61ED59FBDC7C}" dt="2020-01-24T16:32:12.437" v="30" actId="20577"/>
        <pc:sldMkLst>
          <pc:docMk/>
          <pc:sldMk cId="194367027" sldId="256"/>
        </pc:sldMkLst>
        <pc:spChg chg="mod">
          <ac:chgData name="Edward Ladzinski" userId="682d0c09-20bb-44e7-8bec-5d5f138546c6" providerId="ADAL" clId="{4A719669-F03E-45D6-A9A6-61ED59FBDC7C}" dt="2020-01-24T16:32:12.437" v="30" actId="20577"/>
          <ac:spMkLst>
            <pc:docMk/>
            <pc:sldMk cId="194367027" sldId="256"/>
            <ac:spMk id="3" creationId="{5C28879B-8A2F-472C-95D9-44627A6EFD1D}"/>
          </ac:spMkLst>
        </pc:spChg>
      </pc:sldChg>
      <pc:sldChg chg="del">
        <pc:chgData name="Edward Ladzinski" userId="682d0c09-20bb-44e7-8bec-5d5f138546c6" providerId="ADAL" clId="{4A719669-F03E-45D6-A9A6-61ED59FBDC7C}" dt="2020-01-24T16:33:15.794" v="31" actId="47"/>
        <pc:sldMkLst>
          <pc:docMk/>
          <pc:sldMk cId="1718622802" sldId="257"/>
        </pc:sldMkLst>
      </pc:sldChg>
      <pc:sldChg chg="modSp">
        <pc:chgData name="Edward Ladzinski" userId="682d0c09-20bb-44e7-8bec-5d5f138546c6" providerId="ADAL" clId="{4A719669-F03E-45D6-A9A6-61ED59FBDC7C}" dt="2020-01-24T16:33:28.160" v="33" actId="6549"/>
        <pc:sldMkLst>
          <pc:docMk/>
          <pc:sldMk cId="3144361329" sldId="266"/>
        </pc:sldMkLst>
        <pc:spChg chg="mod">
          <ac:chgData name="Edward Ladzinski" userId="682d0c09-20bb-44e7-8bec-5d5f138546c6" providerId="ADAL" clId="{4A719669-F03E-45D6-A9A6-61ED59FBDC7C}" dt="2020-01-24T16:33:28.160" v="33" actId="6549"/>
          <ac:spMkLst>
            <pc:docMk/>
            <pc:sldMk cId="3144361329" sldId="266"/>
            <ac:spMk id="3" creationId="{4D0B0668-5129-479F-981B-1BA6966960EF}"/>
          </ac:spMkLst>
        </pc:spChg>
      </pc:sldChg>
      <pc:sldChg chg="addSp delSp modSp add del">
        <pc:chgData name="Edward Ladzinski" userId="682d0c09-20bb-44e7-8bec-5d5f138546c6" providerId="ADAL" clId="{4A719669-F03E-45D6-A9A6-61ED59FBDC7C}" dt="2020-01-24T16:48:19.874" v="67" actId="47"/>
        <pc:sldMkLst>
          <pc:docMk/>
          <pc:sldMk cId="1109085931" sldId="267"/>
        </pc:sldMkLst>
        <pc:spChg chg="del mod">
          <ac:chgData name="Edward Ladzinski" userId="682d0c09-20bb-44e7-8bec-5d5f138546c6" providerId="ADAL" clId="{4A719669-F03E-45D6-A9A6-61ED59FBDC7C}" dt="2020-01-24T16:36:03.158" v="39"/>
          <ac:spMkLst>
            <pc:docMk/>
            <pc:sldMk cId="1109085931" sldId="267"/>
            <ac:spMk id="3" creationId="{654FD0CC-400F-463D-9699-9CD4142A6466}"/>
          </ac:spMkLst>
        </pc:spChg>
        <pc:spChg chg="add del mod">
          <ac:chgData name="Edward Ladzinski" userId="682d0c09-20bb-44e7-8bec-5d5f138546c6" providerId="ADAL" clId="{4A719669-F03E-45D6-A9A6-61ED59FBDC7C}" dt="2020-01-24T16:43:27.039" v="51"/>
          <ac:spMkLst>
            <pc:docMk/>
            <pc:sldMk cId="1109085931" sldId="267"/>
            <ac:spMk id="6" creationId="{A664E03A-5B23-4FBD-BDBE-D65F543A7322}"/>
          </ac:spMkLst>
        </pc:spChg>
        <pc:spChg chg="add del mod">
          <ac:chgData name="Edward Ladzinski" userId="682d0c09-20bb-44e7-8bec-5d5f138546c6" providerId="ADAL" clId="{4A719669-F03E-45D6-A9A6-61ED59FBDC7C}" dt="2020-01-24T16:44:30.197" v="55"/>
          <ac:spMkLst>
            <pc:docMk/>
            <pc:sldMk cId="1109085931" sldId="267"/>
            <ac:spMk id="11" creationId="{0EECC04E-FE16-4812-850A-B7FF7E698DA1}"/>
          </ac:spMkLst>
        </pc:spChg>
        <pc:spChg chg="add del mod">
          <ac:chgData name="Edward Ladzinski" userId="682d0c09-20bb-44e7-8bec-5d5f138546c6" providerId="ADAL" clId="{4A719669-F03E-45D6-A9A6-61ED59FBDC7C}" dt="2020-01-24T16:47:13.223" v="60" actId="478"/>
          <ac:spMkLst>
            <pc:docMk/>
            <pc:sldMk cId="1109085931" sldId="267"/>
            <ac:spMk id="14" creationId="{65623A43-101F-4B37-B254-CB742A9467AE}"/>
          </ac:spMkLst>
        </pc:spChg>
        <pc:graphicFrameChg chg="add del mod modGraphic">
          <ac:chgData name="Edward Ladzinski" userId="682d0c09-20bb-44e7-8bec-5d5f138546c6" providerId="ADAL" clId="{4A719669-F03E-45D6-A9A6-61ED59FBDC7C}" dt="2020-01-24T16:36:16.265" v="42" actId="478"/>
          <ac:graphicFrameMkLst>
            <pc:docMk/>
            <pc:sldMk cId="1109085931" sldId="267"/>
            <ac:graphicFrameMk id="4" creationId="{A4951511-CEBF-4594-BCB4-E0117B5EA98E}"/>
          </ac:graphicFrameMkLst>
        </pc:graphicFrameChg>
        <pc:graphicFrameChg chg="add del mod">
          <ac:chgData name="Edward Ladzinski" userId="682d0c09-20bb-44e7-8bec-5d5f138546c6" providerId="ADAL" clId="{4A719669-F03E-45D6-A9A6-61ED59FBDC7C}" dt="2020-01-24T16:40:12.777" v="46"/>
          <ac:graphicFrameMkLst>
            <pc:docMk/>
            <pc:sldMk cId="1109085931" sldId="267"/>
            <ac:graphicFrameMk id="7" creationId="{6811F5CD-A140-4011-A4A9-45EC177B3761}"/>
          </ac:graphicFrameMkLst>
        </pc:graphicFrameChg>
        <pc:graphicFrameChg chg="add del mod">
          <ac:chgData name="Edward Ladzinski" userId="682d0c09-20bb-44e7-8bec-5d5f138546c6" providerId="ADAL" clId="{4A719669-F03E-45D6-A9A6-61ED59FBDC7C}" dt="2020-01-24T16:44:07.076" v="54" actId="478"/>
          <ac:graphicFrameMkLst>
            <pc:docMk/>
            <pc:sldMk cId="1109085931" sldId="267"/>
            <ac:graphicFrameMk id="9" creationId="{21F55167-CFAD-4A0A-8553-399610367C44}"/>
          </ac:graphicFrameMkLst>
        </pc:graphicFrameChg>
        <pc:graphicFrameChg chg="add del mod modGraphic">
          <ac:chgData name="Edward Ladzinski" userId="682d0c09-20bb-44e7-8bec-5d5f138546c6" providerId="ADAL" clId="{4A719669-F03E-45D6-A9A6-61ED59FBDC7C}" dt="2020-01-24T16:47:51.219" v="66" actId="14100"/>
          <ac:graphicFrameMkLst>
            <pc:docMk/>
            <pc:sldMk cId="1109085931" sldId="267"/>
            <ac:graphicFrameMk id="12" creationId="{21DB54FF-A98D-492E-A223-2B1BCE9D5D78}"/>
          </ac:graphicFrameMkLst>
        </pc:graphicFrameChg>
      </pc:sldChg>
      <pc:sldChg chg="del">
        <pc:chgData name="Edward Ladzinski" userId="682d0c09-20bb-44e7-8bec-5d5f138546c6" providerId="ADAL" clId="{4A719669-F03E-45D6-A9A6-61ED59FBDC7C}" dt="2020-01-24T16:33:43.042" v="35" actId="47"/>
        <pc:sldMkLst>
          <pc:docMk/>
          <pc:sldMk cId="2320262601" sldId="268"/>
        </pc:sldMkLst>
      </pc:sldChg>
      <pc:sldChg chg="del">
        <pc:chgData name="Edward Ladzinski" userId="682d0c09-20bb-44e7-8bec-5d5f138546c6" providerId="ADAL" clId="{4A719669-F03E-45D6-A9A6-61ED59FBDC7C}" dt="2020-01-24T16:33:21.846" v="32" actId="47"/>
        <pc:sldMkLst>
          <pc:docMk/>
          <pc:sldMk cId="2797623827" sldId="269"/>
        </pc:sldMkLst>
      </pc:sldChg>
      <pc:sldChg chg="del">
        <pc:chgData name="Edward Ladzinski" userId="682d0c09-20bb-44e7-8bec-5d5f138546c6" providerId="ADAL" clId="{4A719669-F03E-45D6-A9A6-61ED59FBDC7C}" dt="2020-01-24T16:33:49.197" v="36" actId="47"/>
        <pc:sldMkLst>
          <pc:docMk/>
          <pc:sldMk cId="1863095938" sldId="270"/>
        </pc:sldMkLst>
      </pc:sldChg>
      <pc:sldChg chg="del">
        <pc:chgData name="Edward Ladzinski" userId="682d0c09-20bb-44e7-8bec-5d5f138546c6" providerId="ADAL" clId="{4A719669-F03E-45D6-A9A6-61ED59FBDC7C}" dt="2020-01-24T16:33:37.385" v="34" actId="47"/>
        <pc:sldMkLst>
          <pc:docMk/>
          <pc:sldMk cId="1272332777" sldId="271"/>
        </pc:sldMkLst>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1/24/2020</a:t>
            </a:fld>
            <a:endParaRPr lang="en-US"/>
          </a:p>
        </p:txBody>
      </p:sp>
    </p:spTree>
    <p:extLst>
      <p:ext uri="{BB962C8B-B14F-4D97-AF65-F5344CB8AC3E}">
        <p14:creationId xmlns:p14="http://schemas.microsoft.com/office/powerpoint/2010/main" val="216921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86042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90552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592976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1/24/2020</a:t>
            </a:fld>
            <a:endParaRPr lang="en-US"/>
          </a:p>
        </p:txBody>
      </p:sp>
    </p:spTree>
    <p:extLst>
      <p:ext uri="{BB962C8B-B14F-4D97-AF65-F5344CB8AC3E}">
        <p14:creationId xmlns:p14="http://schemas.microsoft.com/office/powerpoint/2010/main" val="3553598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97866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90433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38360455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1/24/2020</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678442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1/24/2020</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20154364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afems.org/about/technical-working-groups/systems_modeling/smstermsdefinitions/s-u/"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nafems.org/about/technical-working-groups/systems_modeling/smstermsdefinitions/" TargetMode="External"/><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9AEC2-176D-42FB-8ED7-6A942032707D}"/>
              </a:ext>
            </a:extLst>
          </p:cNvPr>
          <p:cNvSpPr>
            <a:spLocks noGrp="1"/>
          </p:cNvSpPr>
          <p:nvPr>
            <p:ph type="ctrTitle"/>
          </p:nvPr>
        </p:nvSpPr>
        <p:spPr>
          <a:xfrm>
            <a:off x="914400" y="1719365"/>
            <a:ext cx="10363200" cy="1470025"/>
          </a:xfrm>
        </p:spPr>
        <p:txBody>
          <a:bodyPr/>
          <a:lstStyle/>
          <a:p>
            <a:r>
              <a:rPr lang="en-US" dirty="0"/>
              <a:t>SMSWG - </a:t>
            </a:r>
            <a:r>
              <a:rPr lang="en-US" i="1" dirty="0"/>
              <a:t>SMS Terms &amp; Definitions Committee (SMSTDC)</a:t>
            </a:r>
            <a:br>
              <a:rPr lang="en-US" i="1" dirty="0"/>
            </a:br>
            <a:r>
              <a:rPr lang="en-US" sz="2400" i="1" dirty="0"/>
              <a:t>Lead: Ed Ladzinski</a:t>
            </a:r>
            <a:endParaRPr lang="en-US" i="1" dirty="0"/>
          </a:p>
        </p:txBody>
      </p:sp>
      <p:sp>
        <p:nvSpPr>
          <p:cNvPr id="3" name="Subtitle 2">
            <a:extLst>
              <a:ext uri="{FF2B5EF4-FFF2-40B4-BE49-F238E27FC236}">
                <a16:creationId xmlns:a16="http://schemas.microsoft.com/office/drawing/2014/main" id="{5C28879B-8A2F-472C-95D9-44627A6EFD1D}"/>
              </a:ext>
            </a:extLst>
          </p:cNvPr>
          <p:cNvSpPr>
            <a:spLocks noGrp="1"/>
          </p:cNvSpPr>
          <p:nvPr>
            <p:ph type="subTitle" idx="1"/>
          </p:nvPr>
        </p:nvSpPr>
        <p:spPr>
          <a:xfrm>
            <a:off x="1828800" y="3429000"/>
            <a:ext cx="8534400" cy="782273"/>
          </a:xfrm>
        </p:spPr>
        <p:txBody>
          <a:bodyPr>
            <a:normAutofit/>
          </a:bodyPr>
          <a:lstStyle/>
          <a:p>
            <a:r>
              <a:rPr lang="en-US" dirty="0"/>
              <a:t>January 27, 2020</a:t>
            </a:r>
          </a:p>
        </p:txBody>
      </p:sp>
      <p:sp>
        <p:nvSpPr>
          <p:cNvPr id="4" name="TextBox 3">
            <a:extLst>
              <a:ext uri="{FF2B5EF4-FFF2-40B4-BE49-F238E27FC236}">
                <a16:creationId xmlns:a16="http://schemas.microsoft.com/office/drawing/2014/main" id="{63CAE5DF-8ACC-4CE6-A568-A0AA26A64706}"/>
              </a:ext>
            </a:extLst>
          </p:cNvPr>
          <p:cNvSpPr txBox="1"/>
          <p:nvPr/>
        </p:nvSpPr>
        <p:spPr>
          <a:xfrm>
            <a:off x="2089525" y="4619614"/>
            <a:ext cx="8012950" cy="1477328"/>
          </a:xfrm>
          <a:prstGeom prst="rect">
            <a:avLst/>
          </a:prstGeom>
          <a:noFill/>
        </p:spPr>
        <p:txBody>
          <a:bodyPr wrap="square" rtlCol="0">
            <a:spAutoFit/>
          </a:bodyPr>
          <a:lstStyle/>
          <a:p>
            <a:pPr algn="just"/>
            <a:r>
              <a:rPr lang="en-US" i="1" dirty="0"/>
              <a:t>Systems Modeling and Simulation*:  </a:t>
            </a:r>
          </a:p>
          <a:p>
            <a:pPr algn="just"/>
            <a:r>
              <a:rPr lang="en-US" i="1" dirty="0"/>
              <a:t>The use of interdisciplinary functional, architectural, and behavioral models (with physical, mathematical, and logical representations) in performing MBSE to specify, conceptualize, design, analyze, verify and validate an organized set of components, subsystems, systems, and processes. </a:t>
            </a:r>
          </a:p>
        </p:txBody>
      </p:sp>
      <p:sp>
        <p:nvSpPr>
          <p:cNvPr id="5" name="TextBox 4">
            <a:extLst>
              <a:ext uri="{FF2B5EF4-FFF2-40B4-BE49-F238E27FC236}">
                <a16:creationId xmlns:a16="http://schemas.microsoft.com/office/drawing/2014/main" id="{32BBA2F5-2617-4643-90B6-3DF9D04C260E}"/>
              </a:ext>
            </a:extLst>
          </p:cNvPr>
          <p:cNvSpPr txBox="1"/>
          <p:nvPr/>
        </p:nvSpPr>
        <p:spPr>
          <a:xfrm>
            <a:off x="1764445" y="6505283"/>
            <a:ext cx="8461774" cy="261610"/>
          </a:xfrm>
          <a:prstGeom prst="rect">
            <a:avLst/>
          </a:prstGeom>
          <a:noFill/>
        </p:spPr>
        <p:txBody>
          <a:bodyPr wrap="square" rtlCol="0">
            <a:spAutoFit/>
          </a:bodyPr>
          <a:lstStyle/>
          <a:p>
            <a:r>
              <a:rPr lang="en-US" sz="1100"/>
              <a:t>*SMSWG – Terms &amp; Definitions: </a:t>
            </a:r>
            <a:r>
              <a:rPr lang="en-US" sz="1100">
                <a:hlinkClick r:id="rId3"/>
              </a:rPr>
              <a:t>https://www.nafems.org/about/technical-working-groups/systems_modeling/smstermsdefinitions/s-u/</a:t>
            </a:r>
            <a:endParaRPr lang="en-US" sz="1100"/>
          </a:p>
        </p:txBody>
      </p:sp>
    </p:spTree>
    <p:extLst>
      <p:ext uri="{BB962C8B-B14F-4D97-AF65-F5344CB8AC3E}">
        <p14:creationId xmlns:p14="http://schemas.microsoft.com/office/powerpoint/2010/main" val="19436702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2E408-1591-4D03-84F9-4274DD9D4847}"/>
              </a:ext>
            </a:extLst>
          </p:cNvPr>
          <p:cNvSpPr>
            <a:spLocks noGrp="1"/>
          </p:cNvSpPr>
          <p:nvPr>
            <p:ph type="title"/>
          </p:nvPr>
        </p:nvSpPr>
        <p:spPr/>
        <p:txBody>
          <a:bodyPr/>
          <a:lstStyle/>
          <a:p>
            <a:r>
              <a:rPr lang="en-US" dirty="0"/>
              <a:t>Members Update</a:t>
            </a:r>
          </a:p>
        </p:txBody>
      </p:sp>
      <p:sp>
        <p:nvSpPr>
          <p:cNvPr id="3" name="Content Placeholder 2">
            <a:extLst>
              <a:ext uri="{FF2B5EF4-FFF2-40B4-BE49-F238E27FC236}">
                <a16:creationId xmlns:a16="http://schemas.microsoft.com/office/drawing/2014/main" id="{4D0B0668-5129-479F-981B-1BA6966960EF}"/>
              </a:ext>
            </a:extLst>
          </p:cNvPr>
          <p:cNvSpPr>
            <a:spLocks noGrp="1"/>
          </p:cNvSpPr>
          <p:nvPr>
            <p:ph idx="1"/>
          </p:nvPr>
        </p:nvSpPr>
        <p:spPr/>
        <p:txBody>
          <a:bodyPr/>
          <a:lstStyle/>
          <a:p>
            <a:r>
              <a:rPr lang="en-US" dirty="0"/>
              <a:t>Ed Ladzinski (chair)</a:t>
            </a:r>
          </a:p>
          <a:p>
            <a:r>
              <a:rPr lang="en-US" dirty="0"/>
              <a:t>Paul Barnard</a:t>
            </a:r>
          </a:p>
          <a:p>
            <a:r>
              <a:rPr lang="en-US" dirty="0"/>
              <a:t>Frank Popielas</a:t>
            </a:r>
          </a:p>
          <a:p>
            <a:r>
              <a:rPr lang="en-US" dirty="0"/>
              <a:t>Joe Walsh</a:t>
            </a:r>
          </a:p>
          <a:p>
            <a:r>
              <a:rPr lang="en-US" dirty="0"/>
              <a:t>Rod Dreisbach</a:t>
            </a:r>
          </a:p>
        </p:txBody>
      </p:sp>
    </p:spTree>
    <p:extLst>
      <p:ext uri="{BB962C8B-B14F-4D97-AF65-F5344CB8AC3E}">
        <p14:creationId xmlns:p14="http://schemas.microsoft.com/office/powerpoint/2010/main" val="3144361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2FC6-2EDC-4DBD-9644-F88BDF32DB61}"/>
              </a:ext>
            </a:extLst>
          </p:cNvPr>
          <p:cNvSpPr>
            <a:spLocks noGrp="1"/>
          </p:cNvSpPr>
          <p:nvPr>
            <p:ph type="title"/>
          </p:nvPr>
        </p:nvSpPr>
        <p:spPr/>
        <p:txBody>
          <a:bodyPr/>
          <a:lstStyle/>
          <a:p>
            <a:r>
              <a:rPr lang="en-US" dirty="0"/>
              <a:t>New T&amp;Ds in the Pipeline</a:t>
            </a:r>
          </a:p>
        </p:txBody>
      </p:sp>
      <p:sp>
        <p:nvSpPr>
          <p:cNvPr id="3" name="Content Placeholder 2">
            <a:extLst>
              <a:ext uri="{FF2B5EF4-FFF2-40B4-BE49-F238E27FC236}">
                <a16:creationId xmlns:a16="http://schemas.microsoft.com/office/drawing/2014/main" id="{654FD0CC-400F-463D-9699-9CD4142A6466}"/>
              </a:ext>
            </a:extLst>
          </p:cNvPr>
          <p:cNvSpPr>
            <a:spLocks noGrp="1"/>
          </p:cNvSpPr>
          <p:nvPr>
            <p:ph idx="1"/>
          </p:nvPr>
        </p:nvSpPr>
        <p:spPr>
          <a:xfrm>
            <a:off x="542488" y="1507922"/>
            <a:ext cx="10972800" cy="4525963"/>
          </a:xfrm>
        </p:spPr>
        <p:txBody>
          <a:bodyPr/>
          <a:lstStyle/>
          <a:p>
            <a:r>
              <a:rPr lang="en-US" dirty="0"/>
              <a:t>Model Based Development</a:t>
            </a:r>
          </a:p>
          <a:p>
            <a:r>
              <a:rPr lang="en-US" dirty="0"/>
              <a:t>Democratization of Simulation</a:t>
            </a:r>
          </a:p>
          <a:p>
            <a:r>
              <a:rPr lang="en-US" dirty="0"/>
              <a:t>Engineering Simulation</a:t>
            </a:r>
          </a:p>
          <a:p>
            <a:r>
              <a:rPr lang="en-US" dirty="0"/>
              <a:t>Engineering Simulation Digital Twin</a:t>
            </a:r>
          </a:p>
          <a:p>
            <a:r>
              <a:rPr lang="en-US" dirty="0"/>
              <a:t>Digital Twin</a:t>
            </a:r>
          </a:p>
          <a:p>
            <a:r>
              <a:rPr lang="en-US" dirty="0"/>
              <a:t>Generative Design</a:t>
            </a:r>
          </a:p>
          <a:p>
            <a:r>
              <a:rPr lang="en-US" dirty="0"/>
              <a:t>Simulation Governance</a:t>
            </a:r>
          </a:p>
          <a:p>
            <a:endParaRPr lang="en-US" dirty="0"/>
          </a:p>
        </p:txBody>
      </p:sp>
    </p:spTree>
    <p:extLst>
      <p:ext uri="{BB962C8B-B14F-4D97-AF65-F5344CB8AC3E}">
        <p14:creationId xmlns:p14="http://schemas.microsoft.com/office/powerpoint/2010/main" val="2406002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B636F-6D3F-4542-8795-884A600811A6}"/>
              </a:ext>
            </a:extLst>
          </p:cNvPr>
          <p:cNvSpPr>
            <a:spLocks noGrp="1"/>
          </p:cNvSpPr>
          <p:nvPr>
            <p:ph type="title"/>
          </p:nvPr>
        </p:nvSpPr>
        <p:spPr>
          <a:xfrm>
            <a:off x="517321" y="173781"/>
            <a:ext cx="10972800" cy="1143000"/>
          </a:xfrm>
        </p:spPr>
        <p:txBody>
          <a:bodyPr/>
          <a:lstStyle/>
          <a:p>
            <a:r>
              <a:rPr lang="en-US"/>
              <a:t>Where Does One Find the NAFEMS Site T-Ds</a:t>
            </a:r>
          </a:p>
        </p:txBody>
      </p:sp>
      <p:sp>
        <p:nvSpPr>
          <p:cNvPr id="11" name="TextBox 10">
            <a:extLst>
              <a:ext uri="{FF2B5EF4-FFF2-40B4-BE49-F238E27FC236}">
                <a16:creationId xmlns:a16="http://schemas.microsoft.com/office/drawing/2014/main" id="{1E03D6DC-DBAF-42E1-9C40-58AC66BB0AF6}"/>
              </a:ext>
            </a:extLst>
          </p:cNvPr>
          <p:cNvSpPr txBox="1"/>
          <p:nvPr/>
        </p:nvSpPr>
        <p:spPr>
          <a:xfrm>
            <a:off x="662730" y="1451295"/>
            <a:ext cx="9995108" cy="369332"/>
          </a:xfrm>
          <a:prstGeom prst="rect">
            <a:avLst/>
          </a:prstGeom>
          <a:noFill/>
        </p:spPr>
        <p:txBody>
          <a:bodyPr wrap="none" rtlCol="0">
            <a:spAutoFit/>
          </a:bodyPr>
          <a:lstStyle/>
          <a:p>
            <a:r>
              <a:rPr lang="en-US" dirty="0">
                <a:hlinkClick r:id="rId2"/>
              </a:rPr>
              <a:t>https://www.nafems.org/about/technical-working-groups/systems_modeling/smstermsdefinitions/</a:t>
            </a:r>
            <a:endParaRPr lang="en-US" dirty="0"/>
          </a:p>
        </p:txBody>
      </p:sp>
      <p:pic>
        <p:nvPicPr>
          <p:cNvPr id="13" name="Picture 12">
            <a:extLst>
              <a:ext uri="{FF2B5EF4-FFF2-40B4-BE49-F238E27FC236}">
                <a16:creationId xmlns:a16="http://schemas.microsoft.com/office/drawing/2014/main" id="{94922D2F-6F08-493E-B930-31E6C7E699B8}"/>
              </a:ext>
            </a:extLst>
          </p:cNvPr>
          <p:cNvPicPr>
            <a:picLocks noChangeAspect="1"/>
          </p:cNvPicPr>
          <p:nvPr/>
        </p:nvPicPr>
        <p:blipFill>
          <a:blip r:embed="rId3"/>
          <a:stretch>
            <a:fillRect/>
          </a:stretch>
        </p:blipFill>
        <p:spPr>
          <a:xfrm>
            <a:off x="1150915" y="2074080"/>
            <a:ext cx="4694327" cy="4230991"/>
          </a:xfrm>
          <a:prstGeom prst="rect">
            <a:avLst/>
          </a:prstGeom>
          <a:effectLst>
            <a:outerShdw blurRad="50800" dist="38100" dir="2700000" algn="tl" rotWithShape="0">
              <a:prstClr val="black">
                <a:alpha val="40000"/>
              </a:prstClr>
            </a:outerShdw>
          </a:effectLst>
        </p:spPr>
      </p:pic>
      <p:pic>
        <p:nvPicPr>
          <p:cNvPr id="15" name="Picture 14">
            <a:extLst>
              <a:ext uri="{FF2B5EF4-FFF2-40B4-BE49-F238E27FC236}">
                <a16:creationId xmlns:a16="http://schemas.microsoft.com/office/drawing/2014/main" id="{FF576A01-0A52-481B-99F2-1A990279A0F2}"/>
              </a:ext>
            </a:extLst>
          </p:cNvPr>
          <p:cNvPicPr>
            <a:picLocks noChangeAspect="1"/>
          </p:cNvPicPr>
          <p:nvPr/>
        </p:nvPicPr>
        <p:blipFill>
          <a:blip r:embed="rId4"/>
          <a:stretch>
            <a:fillRect/>
          </a:stretch>
        </p:blipFill>
        <p:spPr>
          <a:xfrm>
            <a:off x="4676162" y="2636149"/>
            <a:ext cx="4006366" cy="3922375"/>
          </a:xfrm>
          <a:prstGeom prst="rect">
            <a:avLst/>
          </a:prstGeom>
          <a:effectLst>
            <a:outerShdw blurRad="50800" dist="38100" dir="2700000" algn="tl" rotWithShape="0">
              <a:prstClr val="black">
                <a:alpha val="40000"/>
              </a:prstClr>
            </a:outerShdw>
          </a:effectLst>
        </p:spPr>
      </p:pic>
      <p:sp>
        <p:nvSpPr>
          <p:cNvPr id="16" name="TextBox 15">
            <a:extLst>
              <a:ext uri="{FF2B5EF4-FFF2-40B4-BE49-F238E27FC236}">
                <a16:creationId xmlns:a16="http://schemas.microsoft.com/office/drawing/2014/main" id="{E5716AE4-93E6-4F29-9619-91DBE4D99309}"/>
              </a:ext>
            </a:extLst>
          </p:cNvPr>
          <p:cNvSpPr txBox="1"/>
          <p:nvPr/>
        </p:nvSpPr>
        <p:spPr>
          <a:xfrm>
            <a:off x="8800051" y="3727910"/>
            <a:ext cx="3229762" cy="461665"/>
          </a:xfrm>
          <a:prstGeom prst="rect">
            <a:avLst/>
          </a:prstGeom>
          <a:noFill/>
        </p:spPr>
        <p:txBody>
          <a:bodyPr wrap="square" rtlCol="0">
            <a:spAutoFit/>
          </a:bodyPr>
          <a:lstStyle/>
          <a:p>
            <a:r>
              <a:rPr lang="en-US" sz="2400" b="1">
                <a:effectLst>
                  <a:outerShdw blurRad="38100" dist="38100" dir="2700000" algn="tl">
                    <a:srgbClr val="000000">
                      <a:alpha val="43137"/>
                    </a:srgbClr>
                  </a:outerShdw>
                </a:effectLst>
              </a:rPr>
              <a:t>First issued in 2016</a:t>
            </a:r>
          </a:p>
        </p:txBody>
      </p:sp>
    </p:spTree>
    <p:extLst>
      <p:ext uri="{BB962C8B-B14F-4D97-AF65-F5344CB8AC3E}">
        <p14:creationId xmlns:p14="http://schemas.microsoft.com/office/powerpoint/2010/main" val="3610612999"/>
      </p:ext>
    </p:extLst>
  </p:cSld>
  <p:clrMapOvr>
    <a:masterClrMapping/>
  </p:clrMapOvr>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2.xml><?xml version="1.0" encoding="utf-8"?>
<a:theme xmlns:a="http://schemas.openxmlformats.org/drawingml/2006/main" name="3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Override1.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64020C6C658A429AF039431A040073" ma:contentTypeVersion="9" ma:contentTypeDescription="Create a new document." ma:contentTypeScope="" ma:versionID="b4092e79d571c5cc8f79557910638c9f">
  <xsd:schema xmlns:xsd="http://www.w3.org/2001/XMLSchema" xmlns:xs="http://www.w3.org/2001/XMLSchema" xmlns:p="http://schemas.microsoft.com/office/2006/metadata/properties" xmlns:ns2="9daa4b93-e448-45c2-a3c5-822687e0478c" targetNamespace="http://schemas.microsoft.com/office/2006/metadata/properties" ma:root="true" ma:fieldsID="5a71486f4b4390dc1e543257d32a6d03" ns2:_="">
    <xsd:import namespace="9daa4b93-e448-45c2-a3c5-822687e047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a4b93-e448-45c2-a3c5-822687e04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B6FCE1-E868-4C5A-9186-36742697B47F}">
  <ds:schemaRefs>
    <ds:schemaRef ds:uri="http://schemas.microsoft.com/sharepoint/v3/contenttype/forms"/>
  </ds:schemaRefs>
</ds:datastoreItem>
</file>

<file path=customXml/itemProps2.xml><?xml version="1.0" encoding="utf-8"?>
<ds:datastoreItem xmlns:ds="http://schemas.openxmlformats.org/officeDocument/2006/customXml" ds:itemID="{7C7E9AC3-5542-4931-9AA8-C20479075314}">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daa4b93-e448-45c2-a3c5-822687e0478c"/>
    <ds:schemaRef ds:uri="http://www.w3.org/XML/1998/namespace"/>
    <ds:schemaRef ds:uri="http://purl.org/dc/dcmitype/"/>
  </ds:schemaRefs>
</ds:datastoreItem>
</file>

<file path=customXml/itemProps3.xml><?xml version="1.0" encoding="utf-8"?>
<ds:datastoreItem xmlns:ds="http://schemas.openxmlformats.org/officeDocument/2006/customXml" ds:itemID="{E05149E4-2471-4DA8-9BAF-A858EAFD4696}"/>
</file>

<file path=docProps/app.xml><?xml version="1.0" encoding="utf-8"?>
<Properties xmlns="http://schemas.openxmlformats.org/officeDocument/2006/extended-properties" xmlns:vt="http://schemas.openxmlformats.org/officeDocument/2006/docPropsVTypes">
  <TotalTime>127</TotalTime>
  <Words>170</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4</vt:i4>
      </vt:variant>
    </vt:vector>
  </HeadingPairs>
  <TitlesOfParts>
    <vt:vector size="7" baseType="lpstr">
      <vt:lpstr>Arial</vt:lpstr>
      <vt:lpstr>2_Custom Design</vt:lpstr>
      <vt:lpstr>3_Custom Design</vt:lpstr>
      <vt:lpstr>SMSWG - SMS Terms &amp; Definitions Committee (SMSTDC) Lead: Ed Ladzinski</vt:lpstr>
      <vt:lpstr>Members Update</vt:lpstr>
      <vt:lpstr>New T&amp;Ds in the Pipeline</vt:lpstr>
      <vt:lpstr>Where Does One Find the NAFEMS Site T-Ds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SMSWG - SMS Roadmap Team</dc:title>
  <dc:creator>Frank Popielas</dc:creator>
  <cp:lastModifiedBy>Edward Ladzinski</cp:lastModifiedBy>
  <cp:revision>3</cp:revision>
  <dcterms:created xsi:type="dcterms:W3CDTF">2018-10-08T21:47:48Z</dcterms:created>
  <dcterms:modified xsi:type="dcterms:W3CDTF">2020-01-24T16:48:30Z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0x0101002E64020C6C658A429AF039431A040073</vt:lpwstr>
  </property>
  <property fmtid="{D5CDD505-2E9C-101B-9397-08002B2CF9AE}" pid="3" name="AuthorIds_UIVersion_1024">
    <vt:lpwstr>6</vt:lpwstr>
  </property>
</Properties>
</file>