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01" r:id="rId1"/>
  </p:sldMasterIdLst>
  <p:notesMasterIdLst>
    <p:notesMasterId r:id="rId24"/>
  </p:notesMasterIdLst>
  <p:sldIdLst>
    <p:sldId id="351" r:id="rId2"/>
    <p:sldId id="352" r:id="rId3"/>
    <p:sldId id="298" r:id="rId4"/>
    <p:sldId id="305" r:id="rId5"/>
    <p:sldId id="307" r:id="rId6"/>
    <p:sldId id="309" r:id="rId7"/>
    <p:sldId id="349" r:id="rId8"/>
    <p:sldId id="353" r:id="rId9"/>
    <p:sldId id="355" r:id="rId10"/>
    <p:sldId id="332" r:id="rId11"/>
    <p:sldId id="333" r:id="rId12"/>
    <p:sldId id="334" r:id="rId13"/>
    <p:sldId id="348" r:id="rId14"/>
    <p:sldId id="331" r:id="rId15"/>
    <p:sldId id="318" r:id="rId16"/>
    <p:sldId id="354" r:id="rId17"/>
    <p:sldId id="340" r:id="rId18"/>
    <p:sldId id="341" r:id="rId19"/>
    <p:sldId id="342" r:id="rId20"/>
    <p:sldId id="345" r:id="rId21"/>
    <p:sldId id="346" r:id="rId22"/>
    <p:sldId id="327" r:id="rId23"/>
  </p:sldIdLst>
  <p:sldSz cx="9144000" cy="5143500" type="screen16x9"/>
  <p:notesSz cx="6858000" cy="9144000"/>
  <p:defaultTextStyle>
    <a:defPPr>
      <a:defRPr lang="en-US"/>
    </a:defPPr>
    <a:lvl1pPr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1pPr>
    <a:lvl2pPr marL="266700" indent="190500"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2pPr>
    <a:lvl3pPr marL="531813" indent="379413"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3pPr>
    <a:lvl4pPr marL="800100" indent="568325"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4pPr>
    <a:lvl5pPr marL="1066800" indent="758825"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A7DB"/>
    <a:srgbClr val="3FB9DB"/>
    <a:srgbClr val="6FCADB"/>
    <a:srgbClr val="E8E785"/>
    <a:srgbClr val="AFCB81"/>
    <a:srgbClr val="4C886C"/>
    <a:srgbClr val="939395"/>
    <a:srgbClr val="0C61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3" d="100"/>
          <a:sy n="173" d="100"/>
        </p:scale>
        <p:origin x="-592" y="-104"/>
      </p:cViewPr>
      <p:guideLst>
        <p:guide orient="horz" pos="306"/>
        <p:guide pos="287"/>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FF0030-ABC8-3F46-8993-11388859ACC1}" type="datetimeFigureOut">
              <a:rPr lang="en-US"/>
              <a:pPr>
                <a:defRPr/>
              </a:pPr>
              <a:t>1/23/14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7B4CFAF-F1DF-1A44-8754-E5D8976590B9}" type="slidenum">
              <a:rPr lang="en-US"/>
              <a:pPr>
                <a:defRPr/>
              </a:pPr>
              <a:t>‹#›</a:t>
            </a:fld>
            <a:endParaRPr lang="en-US"/>
          </a:p>
        </p:txBody>
      </p:sp>
    </p:spTree>
    <p:extLst>
      <p:ext uri="{BB962C8B-B14F-4D97-AF65-F5344CB8AC3E}">
        <p14:creationId xmlns:p14="http://schemas.microsoft.com/office/powerpoint/2010/main" val="25181619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txBox="1">
            <a:spLocks noGrp="1" noChangeArrowheads="1"/>
          </p:cNvSpPr>
          <p:nvPr/>
        </p:nvSpPr>
        <p:spPr bwMode="auto">
          <a:xfrm>
            <a:off x="3885996" y="8685381"/>
            <a:ext cx="2970471" cy="4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7709" tIns="43855" rIns="87709" bIns="43855" anchor="b"/>
          <a:lstStyle>
            <a:lvl1pPr defTabSz="449263" eaLnBrk="0" hangingPunct="0">
              <a:tabLst>
                <a:tab pos="784225" algn="l"/>
                <a:tab pos="1566863" algn="l"/>
                <a:tab pos="2351088" algn="l"/>
                <a:tab pos="3133725" algn="l"/>
              </a:tabLst>
              <a:defRPr kumimoji="1" sz="1200">
                <a:solidFill>
                  <a:schemeClr val="tx1"/>
                </a:solidFill>
                <a:latin typeface="Arial" charset="0"/>
                <a:ea typeface="MS UI Gothic" charset="0"/>
                <a:cs typeface="MS UI Gothic" charset="0"/>
              </a:defRPr>
            </a:lvl1pPr>
            <a:lvl2pPr marL="742950" indent="-285750" defTabSz="449263" eaLnBrk="0" hangingPunct="0">
              <a:tabLst>
                <a:tab pos="784225" algn="l"/>
                <a:tab pos="1566863" algn="l"/>
                <a:tab pos="2351088" algn="l"/>
                <a:tab pos="3133725" algn="l"/>
              </a:tabLst>
              <a:defRPr kumimoji="1" sz="1200">
                <a:solidFill>
                  <a:schemeClr val="tx1"/>
                </a:solidFill>
                <a:latin typeface="Arial" charset="0"/>
                <a:ea typeface="MS UI Gothic" charset="0"/>
                <a:cs typeface="MS UI Gothic" charset="0"/>
              </a:defRPr>
            </a:lvl2pPr>
            <a:lvl3pPr marL="1143000" indent="-228600" defTabSz="449263" eaLnBrk="0" hangingPunct="0">
              <a:tabLst>
                <a:tab pos="784225" algn="l"/>
                <a:tab pos="1566863" algn="l"/>
                <a:tab pos="2351088" algn="l"/>
                <a:tab pos="3133725" algn="l"/>
              </a:tabLst>
              <a:defRPr kumimoji="1" sz="1200">
                <a:solidFill>
                  <a:schemeClr val="tx1"/>
                </a:solidFill>
                <a:latin typeface="Arial" charset="0"/>
                <a:ea typeface="MS UI Gothic" charset="0"/>
                <a:cs typeface="MS UI Gothic" charset="0"/>
              </a:defRPr>
            </a:lvl3pPr>
            <a:lvl4pPr marL="1600200" indent="-228600" defTabSz="449263" eaLnBrk="0" hangingPunct="0">
              <a:tabLst>
                <a:tab pos="784225" algn="l"/>
                <a:tab pos="1566863" algn="l"/>
                <a:tab pos="2351088" algn="l"/>
                <a:tab pos="3133725" algn="l"/>
              </a:tabLst>
              <a:defRPr kumimoji="1" sz="1200">
                <a:solidFill>
                  <a:schemeClr val="tx1"/>
                </a:solidFill>
                <a:latin typeface="Arial" charset="0"/>
                <a:ea typeface="MS UI Gothic" charset="0"/>
                <a:cs typeface="MS UI Gothic" charset="0"/>
              </a:defRPr>
            </a:lvl4pPr>
            <a:lvl5pPr marL="2057400" indent="-228600" defTabSz="449263" eaLnBrk="0" hangingPunct="0">
              <a:tabLst>
                <a:tab pos="784225" algn="l"/>
                <a:tab pos="1566863" algn="l"/>
                <a:tab pos="2351088" algn="l"/>
                <a:tab pos="3133725" algn="l"/>
              </a:tabLst>
              <a:defRPr kumimoji="1" sz="1200">
                <a:solidFill>
                  <a:schemeClr val="tx1"/>
                </a:solidFill>
                <a:latin typeface="Arial" charset="0"/>
                <a:ea typeface="MS UI Gothic" charset="0"/>
                <a:cs typeface="MS UI Gothic" charset="0"/>
              </a:defRPr>
            </a:lvl5pPr>
            <a:lvl6pPr marL="2514600" indent="-228600" defTabSz="449263" eaLnBrk="0" fontAlgn="base" hangingPunct="0">
              <a:spcBef>
                <a:spcPct val="0"/>
              </a:spcBef>
              <a:spcAft>
                <a:spcPct val="0"/>
              </a:spcAft>
              <a:tabLst>
                <a:tab pos="784225" algn="l"/>
                <a:tab pos="1566863" algn="l"/>
                <a:tab pos="2351088" algn="l"/>
                <a:tab pos="3133725" algn="l"/>
              </a:tabLst>
              <a:defRPr kumimoji="1" sz="1200">
                <a:solidFill>
                  <a:schemeClr val="tx1"/>
                </a:solidFill>
                <a:latin typeface="Arial" charset="0"/>
                <a:ea typeface="MS UI Gothic" charset="0"/>
                <a:cs typeface="MS UI Gothic" charset="0"/>
              </a:defRPr>
            </a:lvl6pPr>
            <a:lvl7pPr marL="2971800" indent="-228600" defTabSz="449263" eaLnBrk="0" fontAlgn="base" hangingPunct="0">
              <a:spcBef>
                <a:spcPct val="0"/>
              </a:spcBef>
              <a:spcAft>
                <a:spcPct val="0"/>
              </a:spcAft>
              <a:tabLst>
                <a:tab pos="784225" algn="l"/>
                <a:tab pos="1566863" algn="l"/>
                <a:tab pos="2351088" algn="l"/>
                <a:tab pos="3133725" algn="l"/>
              </a:tabLst>
              <a:defRPr kumimoji="1" sz="1200">
                <a:solidFill>
                  <a:schemeClr val="tx1"/>
                </a:solidFill>
                <a:latin typeface="Arial" charset="0"/>
                <a:ea typeface="MS UI Gothic" charset="0"/>
                <a:cs typeface="MS UI Gothic" charset="0"/>
              </a:defRPr>
            </a:lvl7pPr>
            <a:lvl8pPr marL="3429000" indent="-228600" defTabSz="449263" eaLnBrk="0" fontAlgn="base" hangingPunct="0">
              <a:spcBef>
                <a:spcPct val="0"/>
              </a:spcBef>
              <a:spcAft>
                <a:spcPct val="0"/>
              </a:spcAft>
              <a:tabLst>
                <a:tab pos="784225" algn="l"/>
                <a:tab pos="1566863" algn="l"/>
                <a:tab pos="2351088" algn="l"/>
                <a:tab pos="3133725" algn="l"/>
              </a:tabLst>
              <a:defRPr kumimoji="1" sz="1200">
                <a:solidFill>
                  <a:schemeClr val="tx1"/>
                </a:solidFill>
                <a:latin typeface="Arial" charset="0"/>
                <a:ea typeface="MS UI Gothic" charset="0"/>
                <a:cs typeface="MS UI Gothic" charset="0"/>
              </a:defRPr>
            </a:lvl8pPr>
            <a:lvl9pPr marL="3886200" indent="-228600" defTabSz="449263" eaLnBrk="0" fontAlgn="base" hangingPunct="0">
              <a:spcBef>
                <a:spcPct val="0"/>
              </a:spcBef>
              <a:spcAft>
                <a:spcPct val="0"/>
              </a:spcAft>
              <a:tabLst>
                <a:tab pos="784225" algn="l"/>
                <a:tab pos="1566863" algn="l"/>
                <a:tab pos="2351088" algn="l"/>
                <a:tab pos="3133725" algn="l"/>
              </a:tabLst>
              <a:defRPr kumimoji="1" sz="1200">
                <a:solidFill>
                  <a:schemeClr val="tx1"/>
                </a:solidFill>
                <a:latin typeface="Arial" charset="0"/>
                <a:ea typeface="MS UI Gothic" charset="0"/>
                <a:cs typeface="MS UI Gothic" charset="0"/>
              </a:defRPr>
            </a:lvl9pPr>
          </a:lstStyle>
          <a:p>
            <a:pPr algn="r" eaLnBrk="1" hangingPunct="1">
              <a:buClr>
                <a:srgbClr val="4F81BD"/>
              </a:buClr>
              <a:buSzPct val="100000"/>
            </a:pPr>
            <a:fld id="{8838DD52-6C19-7243-84AA-C9024D41BF0F}" type="slidenum">
              <a:rPr kumimoji="0" lang="en-US">
                <a:solidFill>
                  <a:srgbClr val="000000"/>
                </a:solidFill>
                <a:latin typeface="Times New Roman" charset="0"/>
                <a:ea typeface="ＭＳ Ｐゴシック" charset="0"/>
                <a:cs typeface="ＭＳ Ｐゴシック" charset="0"/>
              </a:rPr>
              <a:pPr algn="r" eaLnBrk="1" hangingPunct="1">
                <a:buClr>
                  <a:srgbClr val="4F81BD"/>
                </a:buClr>
                <a:buSzPct val="100000"/>
              </a:pPr>
              <a:t>4</a:t>
            </a:fld>
            <a:endParaRPr kumimoji="0" lang="en-US">
              <a:solidFill>
                <a:srgbClr val="000000"/>
              </a:solidFill>
              <a:latin typeface="Times New Roman" charset="0"/>
              <a:ea typeface="ＭＳ Ｐゴシック" charset="0"/>
              <a:cs typeface="ＭＳ Ｐゴシック" charset="0"/>
            </a:endParaRPr>
          </a:p>
        </p:txBody>
      </p:sp>
      <p:sp>
        <p:nvSpPr>
          <p:cNvPr id="57346" name="Rectangle 7"/>
          <p:cNvSpPr txBox="1">
            <a:spLocks noGrp="1" noChangeArrowheads="1"/>
          </p:cNvSpPr>
          <p:nvPr/>
        </p:nvSpPr>
        <p:spPr bwMode="auto">
          <a:xfrm>
            <a:off x="0" y="-231970"/>
            <a:ext cx="1534" cy="2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717" rIns="91073" bIns="45717" anchor="b">
            <a:spAutoFit/>
          </a:bodyPr>
          <a:lstStyle>
            <a:lvl1pPr defTabSz="485775" eaLnBrk="0" hangingPunct="0">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1pPr>
            <a:lvl2pPr marL="742950" indent="-285750" defTabSz="485775" eaLnBrk="0" hangingPunct="0">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2pPr>
            <a:lvl3pPr marL="1143000" indent="-228600" defTabSz="485775" eaLnBrk="0" hangingPunct="0">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3pPr>
            <a:lvl4pPr marL="1600200" indent="-228600" defTabSz="485775" eaLnBrk="0" hangingPunct="0">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4pPr>
            <a:lvl5pPr marL="2057400" indent="-228600" defTabSz="485775" eaLnBrk="0" hangingPunct="0">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5pPr>
            <a:lvl6pPr marL="2514600" indent="-228600" defTabSz="485775" eaLnBrk="0" fontAlgn="base" hangingPunct="0">
              <a:spcBef>
                <a:spcPct val="0"/>
              </a:spcBef>
              <a:spcAft>
                <a:spcPct val="0"/>
              </a:spcAft>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6pPr>
            <a:lvl7pPr marL="2971800" indent="-228600" defTabSz="485775" eaLnBrk="0" fontAlgn="base" hangingPunct="0">
              <a:spcBef>
                <a:spcPct val="0"/>
              </a:spcBef>
              <a:spcAft>
                <a:spcPct val="0"/>
              </a:spcAft>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7pPr>
            <a:lvl8pPr marL="3429000" indent="-228600" defTabSz="485775" eaLnBrk="0" fontAlgn="base" hangingPunct="0">
              <a:spcBef>
                <a:spcPct val="0"/>
              </a:spcBef>
              <a:spcAft>
                <a:spcPct val="0"/>
              </a:spcAft>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8pPr>
            <a:lvl9pPr marL="3886200" indent="-228600" defTabSz="485775" eaLnBrk="0" fontAlgn="base" hangingPunct="0">
              <a:spcBef>
                <a:spcPct val="0"/>
              </a:spcBef>
              <a:spcAft>
                <a:spcPct val="0"/>
              </a:spcAft>
              <a:tabLst>
                <a:tab pos="0" algn="l"/>
                <a:tab pos="989013" algn="l"/>
                <a:tab pos="1979613" algn="l"/>
                <a:tab pos="2968625" algn="l"/>
                <a:tab pos="3959225" algn="l"/>
                <a:tab pos="4948238" algn="l"/>
                <a:tab pos="5938838" algn="l"/>
                <a:tab pos="6927850" algn="l"/>
                <a:tab pos="7918450" algn="l"/>
                <a:tab pos="8907463" algn="l"/>
                <a:tab pos="9896475" algn="l"/>
                <a:tab pos="10888663" algn="l"/>
              </a:tabLst>
              <a:defRPr kumimoji="1" sz="1200">
                <a:solidFill>
                  <a:schemeClr val="tx1"/>
                </a:solidFill>
                <a:latin typeface="Arial" charset="0"/>
                <a:ea typeface="MS UI Gothic" charset="0"/>
                <a:cs typeface="MS UI Gothic" charset="0"/>
              </a:defRPr>
            </a:lvl9pPr>
          </a:lstStyle>
          <a:p>
            <a:pPr algn="r" eaLnBrk="1" fontAlgn="b" hangingPunct="1">
              <a:lnSpc>
                <a:spcPct val="90000"/>
              </a:lnSpc>
              <a:buClr>
                <a:srgbClr val="4F81BD"/>
              </a:buClr>
              <a:buSzPct val="100000"/>
              <a:buFont typeface="Times New Roman" charset="0"/>
              <a:buNone/>
            </a:pPr>
            <a:fld id="{A7D8BF6A-C120-5144-A889-E6BA4E446595}" type="slidenum">
              <a:rPr kumimoji="0" lang="en-GB" sz="1000" b="1">
                <a:solidFill>
                  <a:srgbClr val="000000"/>
                </a:solidFill>
                <a:ea typeface="ＭＳ Ｐゴシック" charset="0"/>
                <a:cs typeface="ＭＳ Ｐゴシック" charset="0"/>
              </a:rPr>
              <a:pPr algn="r" eaLnBrk="1" fontAlgn="b" hangingPunct="1">
                <a:lnSpc>
                  <a:spcPct val="90000"/>
                </a:lnSpc>
                <a:buClr>
                  <a:srgbClr val="4F81BD"/>
                </a:buClr>
                <a:buSzPct val="100000"/>
                <a:buFont typeface="Times New Roman" charset="0"/>
                <a:buNone/>
              </a:pPr>
              <a:t>4</a:t>
            </a:fld>
            <a:endParaRPr kumimoji="0" lang="en-GB" sz="1000" b="1">
              <a:solidFill>
                <a:srgbClr val="000000"/>
              </a:solidFill>
              <a:ea typeface="ＭＳ Ｐゴシック" charset="0"/>
              <a:cs typeface="ＭＳ Ｐゴシック" charset="0"/>
            </a:endParaRPr>
          </a:p>
        </p:txBody>
      </p:sp>
      <p:sp>
        <p:nvSpPr>
          <p:cNvPr id="57347" name="Rectangle 2"/>
          <p:cNvSpPr>
            <a:spLocks noGrp="1" noRot="1" noChangeAspect="1" noChangeArrowheads="1" noTextEdit="1"/>
          </p:cNvSpPr>
          <p:nvPr>
            <p:ph type="sldImg"/>
          </p:nvPr>
        </p:nvSpPr>
        <p:spPr>
          <a:xfrm>
            <a:off x="384175" y="687388"/>
            <a:ext cx="6091238" cy="3427412"/>
          </a:xfrm>
          <a:ln/>
        </p:spPr>
      </p:sp>
      <p:sp>
        <p:nvSpPr>
          <p:cNvPr id="57348" name="Rectangle 3"/>
          <p:cNvSpPr>
            <a:spLocks noGrp="1" noChangeArrowheads="1"/>
          </p:cNvSpPr>
          <p:nvPr>
            <p:ph type="body" idx="1"/>
          </p:nvPr>
        </p:nvSpPr>
        <p:spPr>
          <a:xfrm>
            <a:off x="688561" y="4343401"/>
            <a:ext cx="5480879" cy="411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lIns="96227" tIns="48113" rIns="96227" bIns="48113"/>
          <a:lstStyle/>
          <a:p>
            <a:pPr eaLnBrk="1" hangingPunct="1"/>
            <a:endParaRPr lang="en-US">
              <a:ea typeface="MS PMincho"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1539" cy="9826157"/>
          </a:xfrm>
          <a:extLst/>
        </p:spPr>
        <p:txBody>
          <a:bodyPr/>
          <a:lstStyle/>
          <a:p>
            <a:pPr>
              <a:defRPr/>
            </a:pPr>
            <a:r>
              <a:rPr lang="en-US"/>
              <a:t>Introduction to OSLC: Open Services for Lifecycle Collaboration</a:t>
            </a:r>
          </a:p>
        </p:txBody>
      </p:sp>
      <p:sp>
        <p:nvSpPr>
          <p:cNvPr id="106498" name="Rectangle 7"/>
          <p:cNvSpPr>
            <a:spLocks noGrp="1" noChangeArrowheads="1"/>
          </p:cNvSpPr>
          <p:nvPr>
            <p:ph type="sldNum" sz="quarter" idx="5"/>
          </p:nvPr>
        </p:nvSpPr>
        <p:spPr>
          <a:xfrm>
            <a:off x="-90764" y="-417046"/>
            <a:ext cx="181527" cy="463557"/>
          </a:xfrm>
          <a:noFill/>
          <a:ln>
            <a:miter lim="800000"/>
            <a:headEnd/>
            <a:tailEnd/>
          </a:ln>
        </p:spPr>
        <p:txBody>
          <a:bodyPr/>
          <a:lstStyle/>
          <a:p>
            <a:pPr>
              <a:tabLst>
                <a:tab pos="0" algn="l"/>
                <a:tab pos="916253" algn="l"/>
                <a:tab pos="1832505" algn="l"/>
                <a:tab pos="2748758" algn="l"/>
                <a:tab pos="3665010" algn="l"/>
                <a:tab pos="4581263" algn="l"/>
                <a:tab pos="5497515" algn="l"/>
                <a:tab pos="6413768" algn="l"/>
                <a:tab pos="7330020" algn="l"/>
                <a:tab pos="8246273" algn="l"/>
                <a:tab pos="9164070" algn="l"/>
                <a:tab pos="10080322" algn="l"/>
              </a:tabLst>
            </a:pPr>
            <a:fld id="{833DE8D5-87DD-4709-B725-654CB8AA49B4}" type="slidenum">
              <a:rPr lang="x-none" altLang="en-US">
                <a:solidFill>
                  <a:schemeClr val="tx1"/>
                </a:solidFill>
                <a:ea typeface="ＭＳ Ｐゴシック" pitchFamily="34" charset="-128"/>
              </a:rPr>
              <a:pPr>
                <a:tabLst>
                  <a:tab pos="0" algn="l"/>
                  <a:tab pos="916253" algn="l"/>
                  <a:tab pos="1832505" algn="l"/>
                  <a:tab pos="2748758" algn="l"/>
                  <a:tab pos="3665010" algn="l"/>
                  <a:tab pos="4581263" algn="l"/>
                  <a:tab pos="5497515" algn="l"/>
                  <a:tab pos="6413768" algn="l"/>
                  <a:tab pos="7330020" algn="l"/>
                  <a:tab pos="8246273" algn="l"/>
                  <a:tab pos="9164070" algn="l"/>
                  <a:tab pos="10080322" algn="l"/>
                </a:tabLst>
              </a:pPr>
              <a:t>20</a:t>
            </a:fld>
            <a:endParaRPr lang="en-US" altLang="en-US">
              <a:solidFill>
                <a:schemeClr val="tx1"/>
              </a:solidFill>
              <a:ea typeface="ＭＳ Ｐゴシック" pitchFamily="34"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txBox="1">
            <a:spLocks noGrp="1" noChangeArrowheads="1"/>
          </p:cNvSpPr>
          <p:nvPr>
            <p:ph type="body" idx="1"/>
          </p:nvPr>
        </p:nvSpPr>
        <p:spPr>
          <a:noFill/>
        </p:spPr>
        <p:txBody>
          <a:bodyPr lIns="91637" tIns="45819" rIns="91637" bIns="45819"/>
          <a:lstStyle/>
          <a:p>
            <a:pPr eaLnBrk="1" hangingPunct="1"/>
            <a:endParaRPr lang="en-US" alt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1539" cy="9826157"/>
          </a:xfrm>
          <a:extLst/>
        </p:spPr>
        <p:txBody>
          <a:bodyPr/>
          <a:lstStyle/>
          <a:p>
            <a:pPr>
              <a:defRPr/>
            </a:pPr>
            <a:r>
              <a:rPr lang="en-US"/>
              <a:t>Introduction to OSLC: Open Services for Lifecycle Collaboration</a:t>
            </a:r>
          </a:p>
        </p:txBody>
      </p:sp>
      <p:sp>
        <p:nvSpPr>
          <p:cNvPr id="108546" name="Rectangle 7"/>
          <p:cNvSpPr>
            <a:spLocks noGrp="1" noChangeArrowheads="1"/>
          </p:cNvSpPr>
          <p:nvPr>
            <p:ph type="sldNum" sz="quarter" idx="5"/>
          </p:nvPr>
        </p:nvSpPr>
        <p:spPr>
          <a:xfrm>
            <a:off x="-90764" y="-417046"/>
            <a:ext cx="181527" cy="463557"/>
          </a:xfrm>
          <a:noFill/>
          <a:ln>
            <a:miter lim="800000"/>
            <a:headEnd/>
            <a:tailEnd/>
          </a:ln>
        </p:spPr>
        <p:txBody>
          <a:bodyPr/>
          <a:lstStyle/>
          <a:p>
            <a:pPr>
              <a:tabLst>
                <a:tab pos="0" algn="l"/>
                <a:tab pos="916253" algn="l"/>
                <a:tab pos="1832505" algn="l"/>
                <a:tab pos="2748758" algn="l"/>
                <a:tab pos="3665010" algn="l"/>
                <a:tab pos="4581263" algn="l"/>
                <a:tab pos="5497515" algn="l"/>
                <a:tab pos="6413768" algn="l"/>
                <a:tab pos="7330020" algn="l"/>
                <a:tab pos="8246273" algn="l"/>
                <a:tab pos="9164070" algn="l"/>
                <a:tab pos="10080322" algn="l"/>
              </a:tabLst>
            </a:pPr>
            <a:fld id="{D7753286-8B15-4021-8D87-301A9BDAEC0A}" type="slidenum">
              <a:rPr lang="x-none" altLang="en-US">
                <a:solidFill>
                  <a:schemeClr val="tx1"/>
                </a:solidFill>
                <a:ea typeface="ＭＳ Ｐゴシック" pitchFamily="34" charset="-128"/>
              </a:rPr>
              <a:pPr>
                <a:tabLst>
                  <a:tab pos="0" algn="l"/>
                  <a:tab pos="916253" algn="l"/>
                  <a:tab pos="1832505" algn="l"/>
                  <a:tab pos="2748758" algn="l"/>
                  <a:tab pos="3665010" algn="l"/>
                  <a:tab pos="4581263" algn="l"/>
                  <a:tab pos="5497515" algn="l"/>
                  <a:tab pos="6413768" algn="l"/>
                  <a:tab pos="7330020" algn="l"/>
                  <a:tab pos="8246273" algn="l"/>
                  <a:tab pos="9164070" algn="l"/>
                  <a:tab pos="10080322" algn="l"/>
                </a:tabLst>
              </a:pPr>
              <a:t>21</a:t>
            </a:fld>
            <a:endParaRPr lang="en-US" altLang="en-US">
              <a:solidFill>
                <a:schemeClr val="tx1"/>
              </a:solidFill>
              <a:ea typeface="ＭＳ Ｐゴシック" pitchFamily="34"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txBox="1">
            <a:spLocks noGrp="1" noChangeArrowheads="1"/>
          </p:cNvSpPr>
          <p:nvPr>
            <p:ph type="body" idx="1"/>
          </p:nvPr>
        </p:nvSpPr>
        <p:spPr>
          <a:noFill/>
        </p:spPr>
        <p:txBody>
          <a:bodyPr lIns="91637" tIns="45819" rIns="91637" bIns="45819"/>
          <a:lstStyle/>
          <a:p>
            <a:pPr eaLnBrk="1" hangingPunct="1"/>
            <a:endParaRPr lang="en-US" alt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B4CFAF-F1DF-1A44-8754-E5D8976590B9}" type="slidenum">
              <a:rPr lang="en-US" smtClean="0"/>
              <a:pPr>
                <a:defRPr/>
              </a:pPr>
              <a:t>22</a:t>
            </a:fld>
            <a:endParaRPr lang="en-US"/>
          </a:p>
        </p:txBody>
      </p:sp>
    </p:spTree>
    <p:extLst>
      <p:ext uri="{BB962C8B-B14F-4D97-AF65-F5344CB8AC3E}">
        <p14:creationId xmlns:p14="http://schemas.microsoft.com/office/powerpoint/2010/main" val="223009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5996" y="8685381"/>
            <a:ext cx="2970471" cy="4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7709" tIns="43855" rIns="87709" bIns="43855" anchor="b"/>
          <a:lstStyle>
            <a:lvl1pPr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1pPr>
            <a:lvl2pPr marL="742950" indent="-28575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2pPr>
            <a:lvl3pPr marL="1143000" indent="-22860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3pPr>
            <a:lvl4pPr marL="1600200" indent="-22860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4pPr>
            <a:lvl5pPr marL="2057400" indent="-22860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5pPr>
            <a:lvl6pPr marL="25146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6pPr>
            <a:lvl7pPr marL="29718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7pPr>
            <a:lvl8pPr marL="34290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8pPr>
            <a:lvl9pPr marL="38862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9pPr>
          </a:lstStyle>
          <a:p>
            <a:pPr algn="r" eaLnBrk="1" hangingPunct="1">
              <a:buClr>
                <a:srgbClr val="4F81BD"/>
              </a:buClr>
              <a:buSzPct val="100000"/>
            </a:pPr>
            <a:fld id="{8CC9A3C4-87BE-8B41-82FA-3CEA2A4DA4A4}" type="slidenum">
              <a:rPr kumimoji="0" lang="en-US">
                <a:solidFill>
                  <a:srgbClr val="000000"/>
                </a:solidFill>
                <a:latin typeface="Times New Roman" charset="0"/>
                <a:ea typeface="ＭＳ Ｐゴシック" charset="0"/>
                <a:cs typeface="ＭＳ Ｐゴシック" charset="0"/>
              </a:rPr>
              <a:pPr algn="r" eaLnBrk="1" hangingPunct="1">
                <a:buClr>
                  <a:srgbClr val="4F81BD"/>
                </a:buClr>
                <a:buSzPct val="100000"/>
              </a:pPr>
              <a:t>5</a:t>
            </a:fld>
            <a:endParaRPr kumimoji="0" lang="en-US">
              <a:solidFill>
                <a:srgbClr val="000000"/>
              </a:solidFill>
              <a:latin typeface="Times New Roman" charset="0"/>
              <a:ea typeface="ＭＳ Ｐゴシック" charset="0"/>
              <a:cs typeface="ＭＳ Ｐゴシック" charset="0"/>
            </a:endParaRPr>
          </a:p>
        </p:txBody>
      </p:sp>
      <p:sp>
        <p:nvSpPr>
          <p:cNvPr id="60418" name="Rectangle 2"/>
          <p:cNvSpPr>
            <a:spLocks noGrp="1" noRot="1" noChangeAspect="1" noChangeArrowheads="1" noTextEdit="1"/>
          </p:cNvSpPr>
          <p:nvPr>
            <p:ph type="sldImg"/>
          </p:nvPr>
        </p:nvSpPr>
        <p:spPr>
          <a:xfrm>
            <a:off x="382588" y="685800"/>
            <a:ext cx="6092825" cy="3427413"/>
          </a:xfrm>
          <a:ln/>
        </p:spPr>
      </p:sp>
      <p:sp>
        <p:nvSpPr>
          <p:cNvPr id="60419" name="Rectangle 3"/>
          <p:cNvSpPr>
            <a:spLocks noGrp="1" noChangeArrowheads="1"/>
          </p:cNvSpPr>
          <p:nvPr>
            <p:ph type="body" idx="1"/>
          </p:nvPr>
        </p:nvSpPr>
        <p:spPr>
          <a:xfrm>
            <a:off x="687027" y="4343401"/>
            <a:ext cx="5483946" cy="411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lIns="87709" tIns="43855" rIns="87709" bIns="43855"/>
          <a:lstStyle/>
          <a:p>
            <a:pPr eaLnBrk="1" hangingPunct="1"/>
            <a:endParaRPr lang="en-US">
              <a:ea typeface="MS PMincho"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5"/>
          <p:cNvSpPr txBox="1">
            <a:spLocks noGrp="1" noChangeArrowheads="1"/>
          </p:cNvSpPr>
          <p:nvPr/>
        </p:nvSpPr>
        <p:spPr bwMode="auto">
          <a:xfrm>
            <a:off x="3885996" y="8685381"/>
            <a:ext cx="2970471" cy="4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7709" tIns="43855" rIns="87709" bIns="43855" anchor="b"/>
          <a:lstStyle>
            <a:lvl1pPr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1pPr>
            <a:lvl2pPr marL="742950" indent="-28575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2pPr>
            <a:lvl3pPr marL="1143000" indent="-22860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3pPr>
            <a:lvl4pPr marL="1600200" indent="-22860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4pPr>
            <a:lvl5pPr marL="2057400" indent="-228600" defTabSz="449263" eaLnBrk="0" hangingPunct="0">
              <a:tabLst>
                <a:tab pos="723900" algn="l"/>
                <a:tab pos="1446213" algn="l"/>
                <a:tab pos="2170113" algn="l"/>
                <a:tab pos="2892425" algn="l"/>
              </a:tabLst>
              <a:defRPr kumimoji="1" sz="1200">
                <a:solidFill>
                  <a:schemeClr val="tx1"/>
                </a:solidFill>
                <a:latin typeface="Arial" charset="0"/>
                <a:ea typeface="MS UI Gothic" charset="0"/>
                <a:cs typeface="MS UI Gothic" charset="0"/>
              </a:defRPr>
            </a:lvl5pPr>
            <a:lvl6pPr marL="25146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6pPr>
            <a:lvl7pPr marL="29718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7pPr>
            <a:lvl8pPr marL="34290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8pPr>
            <a:lvl9pPr marL="3886200" indent="-228600" defTabSz="449263" eaLnBrk="0" fontAlgn="base" hangingPunct="0">
              <a:spcBef>
                <a:spcPct val="0"/>
              </a:spcBef>
              <a:spcAft>
                <a:spcPct val="0"/>
              </a:spcAft>
              <a:tabLst>
                <a:tab pos="723900" algn="l"/>
                <a:tab pos="1446213" algn="l"/>
                <a:tab pos="2170113" algn="l"/>
                <a:tab pos="2892425" algn="l"/>
              </a:tabLst>
              <a:defRPr kumimoji="1" sz="1200">
                <a:solidFill>
                  <a:schemeClr val="tx1"/>
                </a:solidFill>
                <a:latin typeface="Arial" charset="0"/>
                <a:ea typeface="MS UI Gothic" charset="0"/>
                <a:cs typeface="MS UI Gothic" charset="0"/>
              </a:defRPr>
            </a:lvl9pPr>
          </a:lstStyle>
          <a:p>
            <a:pPr algn="r" eaLnBrk="1" hangingPunct="1">
              <a:buSzPct val="100000"/>
            </a:pPr>
            <a:fld id="{F80346F3-6AB4-204F-9C09-6C8DD3B5C5A1}" type="slidenum">
              <a:rPr kumimoji="0" lang="en-US">
                <a:solidFill>
                  <a:srgbClr val="000000"/>
                </a:solidFill>
                <a:latin typeface="Times New Roman" charset="0"/>
                <a:ea typeface="ＭＳ Ｐゴシック" charset="0"/>
                <a:cs typeface="ＭＳ Ｐゴシック" charset="0"/>
              </a:rPr>
              <a:pPr algn="r" eaLnBrk="1" hangingPunct="1">
                <a:buSzPct val="100000"/>
              </a:pPr>
              <a:t>6</a:t>
            </a:fld>
            <a:endParaRPr kumimoji="0" lang="en-US">
              <a:solidFill>
                <a:srgbClr val="000000"/>
              </a:solidFill>
              <a:latin typeface="Times New Roman" charset="0"/>
              <a:ea typeface="ＭＳ Ｐゴシック" charset="0"/>
              <a:cs typeface="ＭＳ Ｐゴシック" charset="0"/>
            </a:endParaRPr>
          </a:p>
        </p:txBody>
      </p:sp>
      <p:sp>
        <p:nvSpPr>
          <p:cNvPr id="64514" name="Rectangle 25"/>
          <p:cNvSpPr txBox="1">
            <a:spLocks noGrp="1" noChangeArrowheads="1"/>
          </p:cNvSpPr>
          <p:nvPr/>
        </p:nvSpPr>
        <p:spPr bwMode="auto">
          <a:xfrm>
            <a:off x="6417874" y="8614387"/>
            <a:ext cx="180958" cy="2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eaLnBrk="0" hangingPunct="0">
              <a:defRPr kumimoji="1" sz="1200">
                <a:solidFill>
                  <a:schemeClr val="tx1"/>
                </a:solidFill>
                <a:latin typeface="Arial" charset="0"/>
                <a:ea typeface="MS UI Gothic" charset="0"/>
                <a:cs typeface="MS UI Gothic" charset="0"/>
              </a:defRPr>
            </a:lvl1pPr>
            <a:lvl2pPr marL="742950" indent="-285750" defTabSz="912813" eaLnBrk="0" hangingPunct="0">
              <a:defRPr kumimoji="1" sz="1200">
                <a:solidFill>
                  <a:schemeClr val="tx1"/>
                </a:solidFill>
                <a:latin typeface="Arial" charset="0"/>
                <a:ea typeface="MS UI Gothic" charset="0"/>
                <a:cs typeface="MS UI Gothic" charset="0"/>
              </a:defRPr>
            </a:lvl2pPr>
            <a:lvl3pPr marL="1143000" indent="-228600" defTabSz="912813" eaLnBrk="0" hangingPunct="0">
              <a:defRPr kumimoji="1" sz="1200">
                <a:solidFill>
                  <a:schemeClr val="tx1"/>
                </a:solidFill>
                <a:latin typeface="Arial" charset="0"/>
                <a:ea typeface="MS UI Gothic" charset="0"/>
                <a:cs typeface="MS UI Gothic" charset="0"/>
              </a:defRPr>
            </a:lvl3pPr>
            <a:lvl4pPr marL="1600200" indent="-228600" defTabSz="912813" eaLnBrk="0" hangingPunct="0">
              <a:defRPr kumimoji="1" sz="1200">
                <a:solidFill>
                  <a:schemeClr val="tx1"/>
                </a:solidFill>
                <a:latin typeface="Arial" charset="0"/>
                <a:ea typeface="MS UI Gothic" charset="0"/>
                <a:cs typeface="MS UI Gothic" charset="0"/>
              </a:defRPr>
            </a:lvl4pPr>
            <a:lvl5pPr marL="2057400" indent="-228600" defTabSz="912813" eaLnBrk="0" hangingPunct="0">
              <a:defRPr kumimoji="1" sz="1200">
                <a:solidFill>
                  <a:schemeClr val="tx1"/>
                </a:solidFill>
                <a:latin typeface="Arial" charset="0"/>
                <a:ea typeface="MS UI Gothic" charset="0"/>
                <a:cs typeface="MS UI Gothic" charset="0"/>
              </a:defRPr>
            </a:lvl5pPr>
            <a:lvl6pPr marL="2514600" indent="-228600" defTabSz="912813"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12813"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12813"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12813"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hangingPunct="1">
              <a:buClr>
                <a:srgbClr val="000000"/>
              </a:buClr>
              <a:buSzPct val="100000"/>
              <a:buFont typeface="Times New Roman" charset="0"/>
              <a:buNone/>
            </a:pPr>
            <a:fld id="{14C84035-B209-1542-909F-716266BAD123}" type="slidenum">
              <a:rPr kumimoji="0" lang="en-US" sz="900">
                <a:solidFill>
                  <a:srgbClr val="000000"/>
                </a:solidFill>
                <a:ea typeface="ＭＳ Ｐゴシック" charset="0"/>
                <a:cs typeface="ＭＳ Ｐゴシック" charset="0"/>
              </a:rPr>
              <a:pPr eaLnBrk="1" hangingPunct="1">
                <a:buClr>
                  <a:srgbClr val="000000"/>
                </a:buClr>
                <a:buSzPct val="100000"/>
                <a:buFont typeface="Times New Roman" charset="0"/>
                <a:buNone/>
              </a:pPr>
              <a:t>6</a:t>
            </a:fld>
            <a:endParaRPr kumimoji="0" lang="en-US" sz="900">
              <a:solidFill>
                <a:srgbClr val="000000"/>
              </a:solidFill>
              <a:ea typeface="ＭＳ Ｐゴシック" charset="0"/>
              <a:cs typeface="ＭＳ Ｐゴシック" charset="0"/>
            </a:endParaRPr>
          </a:p>
        </p:txBody>
      </p:sp>
      <p:sp>
        <p:nvSpPr>
          <p:cNvPr id="64515" name="Rectangle 2"/>
          <p:cNvSpPr>
            <a:spLocks noGrp="1" noRot="1" noChangeAspect="1" noChangeArrowheads="1" noTextEdit="1"/>
          </p:cNvSpPr>
          <p:nvPr>
            <p:ph type="sldImg"/>
          </p:nvPr>
        </p:nvSpPr>
        <p:spPr>
          <a:xfrm>
            <a:off x="382588" y="685800"/>
            <a:ext cx="6092825" cy="3427413"/>
          </a:xfrm>
          <a:ln/>
        </p:spPr>
      </p:sp>
      <p:sp>
        <p:nvSpPr>
          <p:cNvPr id="64516" name="Rectangle 3"/>
          <p:cNvSpPr>
            <a:spLocks noGrp="1" noChangeArrowheads="1"/>
          </p:cNvSpPr>
          <p:nvPr>
            <p:ph type="body" idx="1"/>
          </p:nvPr>
        </p:nvSpPr>
        <p:spPr>
          <a:xfrm>
            <a:off x="687027" y="4343401"/>
            <a:ext cx="5483946" cy="411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709" tIns="43855" rIns="87709" bIns="43855"/>
          <a:lstStyle/>
          <a:p>
            <a:pPr eaLnBrk="1" hangingPunct="1"/>
            <a:r>
              <a:rPr lang="en-US">
                <a:ea typeface="MS PMincho" charset="0"/>
              </a:rPr>
              <a:t>The OSLC website at open-services.net is your one stop location for learning, adopting and participating in OSLC. </a:t>
            </a:r>
          </a:p>
          <a:p>
            <a:pPr eaLnBrk="1" hangingPunct="1"/>
            <a:r>
              <a:rPr lang="en-US">
                <a:ea typeface="MS PMincho" charset="0"/>
              </a:rPr>
              <a:t>You</a:t>
            </a:r>
            <a:r>
              <a:rPr lang="ja-JP" altLang="en-US">
                <a:ea typeface="MS PMincho" charset="0"/>
              </a:rPr>
              <a:t>’</a:t>
            </a:r>
            <a:r>
              <a:rPr lang="en-US" altLang="ja-JP">
                <a:ea typeface="MS PMincho" charset="0"/>
              </a:rPr>
              <a:t>ll find tools, tutorials and references to help you adopt the specifications, you can browse the current specifications and see available software. You can catch up with what</a:t>
            </a:r>
            <a:r>
              <a:rPr lang="ja-JP" altLang="en-US">
                <a:ea typeface="MS PMincho" charset="0"/>
              </a:rPr>
              <a:t>’</a:t>
            </a:r>
            <a:r>
              <a:rPr lang="en-US" altLang="ja-JP">
                <a:ea typeface="MS PMincho" charset="0"/>
              </a:rPr>
              <a:t>s new in the community, and you can get involved in writing, reviewing and implementing specifications through the workgroups.</a:t>
            </a:r>
            <a:endParaRPr lang="en-US">
              <a:ea typeface="MS PMincho"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A6D2B-889B-3741-874D-690C9F5AAE9A}" type="slidenum">
              <a:rPr lang="en-US"/>
              <a:pPr/>
              <a:t>9</a:t>
            </a:fld>
            <a:endParaRPr lang="en-US"/>
          </a:p>
        </p:txBody>
      </p:sp>
      <p:sp>
        <p:nvSpPr>
          <p:cNvPr id="1115138" name="Rectangle 2"/>
          <p:cNvSpPr>
            <a:spLocks noRot="1" noChangeArrowheads="1" noTextEdit="1"/>
          </p:cNvSpPr>
          <p:nvPr>
            <p:ph type="sldImg"/>
          </p:nvPr>
        </p:nvSpPr>
        <p:spPr>
          <a:xfrm>
            <a:off x="384175" y="684213"/>
            <a:ext cx="6096000" cy="3429000"/>
          </a:xfrm>
          <a:ln/>
          <a:extLst>
            <a:ext uri="{FAA26D3D-D897-4be2-8F04-BA451C77F1D7}">
              <ma14:placeholderFlag xmlns:ma14="http://schemas.microsoft.com/office/mac/drawingml/2011/main" val="1"/>
            </a:ext>
          </a:extLst>
        </p:spPr>
      </p:sp>
      <p:sp>
        <p:nvSpPr>
          <p:cNvPr id="1115139" name="Rectangle 3"/>
          <p:cNvSpPr>
            <a:spLocks noGrp="1" noChangeArrowheads="1"/>
          </p:cNvSpPr>
          <p:nvPr>
            <p:ph type="body" idx="1"/>
          </p:nvPr>
        </p:nvSpPr>
        <p:spPr>
          <a:xfrm>
            <a:off x="685800" y="4343400"/>
            <a:ext cx="5486400" cy="4116388"/>
          </a:xfrm>
        </p:spPr>
        <p:txBody>
          <a:bodyPr/>
          <a:lstStyle/>
          <a:p>
            <a:r>
              <a:rPr lang="en-US"/>
              <a:t>Use this slide to introduce Rhapsody to your customer. The three capabilities listed summarize the key enabling technologies presented in the next seven slides. If short on time, you could just this slide to discuss Rhapsody and skip the next several.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60227AF5-FC4E-6F4B-8F35-5C9D3D7C4557}" type="slidenum">
              <a:rPr lang="en-US">
                <a:solidFill>
                  <a:prstClr val="black"/>
                </a:solidFill>
              </a:rPr>
              <a:pPr/>
              <a:t>10</a:t>
            </a:fld>
            <a:endParaRPr lang="en-US">
              <a:solidFill>
                <a:prstClr val="black"/>
              </a:solidFill>
            </a:endParaRPr>
          </a:p>
        </p:txBody>
      </p:sp>
      <p:sp>
        <p:nvSpPr>
          <p:cNvPr id="206850" name="Rectangle 7"/>
          <p:cNvSpPr txBox="1">
            <a:spLocks noGrp="1" noChangeArrowheads="1"/>
          </p:cNvSpPr>
          <p:nvPr/>
        </p:nvSpPr>
        <p:spPr bwMode="auto">
          <a:xfrm>
            <a:off x="3629025" y="8720138"/>
            <a:ext cx="29718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5694" rIns="0" bIns="45694" anchor="b"/>
          <a:lstStyle>
            <a:lvl1pPr defTabSz="912813">
              <a:defRPr>
                <a:solidFill>
                  <a:schemeClr val="tx1"/>
                </a:solidFill>
                <a:latin typeface="Arial" charset="0"/>
                <a:ea typeface="ＭＳ Ｐゴシック" charset="0"/>
                <a:cs typeface="Arial" charset="0"/>
              </a:defRPr>
            </a:lvl1pPr>
            <a:lvl2pPr marL="703263" indent="-271463" defTabSz="912813">
              <a:defRPr>
                <a:solidFill>
                  <a:schemeClr val="tx1"/>
                </a:solidFill>
                <a:latin typeface="Arial" charset="0"/>
                <a:ea typeface="Arial" charset="0"/>
                <a:cs typeface="Arial" charset="0"/>
              </a:defRPr>
            </a:lvl2pPr>
            <a:lvl3pPr marL="1081088" indent="-215900" defTabSz="912813">
              <a:defRPr>
                <a:solidFill>
                  <a:schemeClr val="tx1"/>
                </a:solidFill>
                <a:latin typeface="Arial" charset="0"/>
                <a:ea typeface="Arial" charset="0"/>
                <a:cs typeface="Arial" charset="0"/>
              </a:defRPr>
            </a:lvl3pPr>
            <a:lvl4pPr marL="1512888" indent="-215900" defTabSz="912813">
              <a:defRPr>
                <a:solidFill>
                  <a:schemeClr val="tx1"/>
                </a:solidFill>
                <a:latin typeface="Arial" charset="0"/>
                <a:ea typeface="Arial" charset="0"/>
                <a:cs typeface="Arial" charset="0"/>
              </a:defRPr>
            </a:lvl4pPr>
            <a:lvl5pPr marL="1946275" indent="-215900" defTabSz="912813">
              <a:defRPr>
                <a:solidFill>
                  <a:schemeClr val="tx1"/>
                </a:solidFill>
                <a:latin typeface="Arial" charset="0"/>
                <a:ea typeface="Arial" charset="0"/>
                <a:cs typeface="Arial" charset="0"/>
              </a:defRPr>
            </a:lvl5pPr>
            <a:lvl6pPr marL="2403475" indent="-215900" defTabSz="912813" fontAlgn="base">
              <a:spcBef>
                <a:spcPct val="0"/>
              </a:spcBef>
              <a:spcAft>
                <a:spcPct val="0"/>
              </a:spcAft>
              <a:defRPr>
                <a:solidFill>
                  <a:schemeClr val="tx1"/>
                </a:solidFill>
                <a:latin typeface="Arial" charset="0"/>
                <a:ea typeface="Arial" charset="0"/>
                <a:cs typeface="Arial" charset="0"/>
              </a:defRPr>
            </a:lvl6pPr>
            <a:lvl7pPr marL="2860675" indent="-215900" defTabSz="912813" fontAlgn="base">
              <a:spcBef>
                <a:spcPct val="0"/>
              </a:spcBef>
              <a:spcAft>
                <a:spcPct val="0"/>
              </a:spcAft>
              <a:defRPr>
                <a:solidFill>
                  <a:schemeClr val="tx1"/>
                </a:solidFill>
                <a:latin typeface="Arial" charset="0"/>
                <a:ea typeface="Arial" charset="0"/>
                <a:cs typeface="Arial" charset="0"/>
              </a:defRPr>
            </a:lvl7pPr>
            <a:lvl8pPr marL="3317875" indent="-215900" defTabSz="912813" fontAlgn="base">
              <a:spcBef>
                <a:spcPct val="0"/>
              </a:spcBef>
              <a:spcAft>
                <a:spcPct val="0"/>
              </a:spcAft>
              <a:defRPr>
                <a:solidFill>
                  <a:schemeClr val="tx1"/>
                </a:solidFill>
                <a:latin typeface="Arial" charset="0"/>
                <a:ea typeface="Arial" charset="0"/>
                <a:cs typeface="Arial" charset="0"/>
              </a:defRPr>
            </a:lvl8pPr>
            <a:lvl9pPr marL="3775075" indent="-215900" defTabSz="912813" fontAlgn="base">
              <a:spcBef>
                <a:spcPct val="0"/>
              </a:spcBef>
              <a:spcAft>
                <a:spcPct val="0"/>
              </a:spcAft>
              <a:defRPr>
                <a:solidFill>
                  <a:schemeClr val="tx1"/>
                </a:solidFill>
                <a:latin typeface="Arial" charset="0"/>
                <a:ea typeface="Arial" charset="0"/>
                <a:cs typeface="Arial" charset="0"/>
              </a:defRPr>
            </a:lvl9pPr>
          </a:lstStyle>
          <a:p>
            <a:pPr algn="r"/>
            <a:fld id="{FF4B9536-2758-9446-9311-FD1D9D528902}" type="slidenum">
              <a:rPr lang="en-US" sz="900" smtClean="0">
                <a:solidFill>
                  <a:prstClr val="black"/>
                </a:solidFill>
                <a:ea typeface="SimSun" charset="0"/>
                <a:cs typeface="SimSun" charset="0"/>
              </a:rPr>
              <a:pPr algn="r"/>
              <a:t>10</a:t>
            </a:fld>
            <a:endParaRPr lang="en-US" sz="900" smtClean="0">
              <a:solidFill>
                <a:prstClr val="black"/>
              </a:solidFill>
              <a:ea typeface="SimSun" charset="0"/>
              <a:cs typeface="SimSun" charset="0"/>
            </a:endParaRPr>
          </a:p>
        </p:txBody>
      </p:sp>
      <p:sp>
        <p:nvSpPr>
          <p:cNvPr id="206851"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1" tIns="45691" rIns="91381" bIns="45691" anchor="b"/>
          <a:lstStyle>
            <a:lvl1pPr defTabSz="912813">
              <a:defRPr>
                <a:solidFill>
                  <a:schemeClr val="tx1"/>
                </a:solidFill>
                <a:latin typeface="Arial" charset="0"/>
                <a:ea typeface="ＭＳ Ｐゴシック" charset="0"/>
                <a:cs typeface="Arial" charset="0"/>
              </a:defRPr>
            </a:lvl1pPr>
            <a:lvl2pPr marL="703263" indent="-271463" defTabSz="912813">
              <a:defRPr>
                <a:solidFill>
                  <a:schemeClr val="tx1"/>
                </a:solidFill>
                <a:latin typeface="Arial" charset="0"/>
                <a:ea typeface="Arial" charset="0"/>
                <a:cs typeface="Arial" charset="0"/>
              </a:defRPr>
            </a:lvl2pPr>
            <a:lvl3pPr marL="1081088" indent="-215900" defTabSz="912813">
              <a:defRPr>
                <a:solidFill>
                  <a:schemeClr val="tx1"/>
                </a:solidFill>
                <a:latin typeface="Arial" charset="0"/>
                <a:ea typeface="Arial" charset="0"/>
                <a:cs typeface="Arial" charset="0"/>
              </a:defRPr>
            </a:lvl3pPr>
            <a:lvl4pPr marL="1512888" indent="-215900" defTabSz="912813">
              <a:defRPr>
                <a:solidFill>
                  <a:schemeClr val="tx1"/>
                </a:solidFill>
                <a:latin typeface="Arial" charset="0"/>
                <a:ea typeface="Arial" charset="0"/>
                <a:cs typeface="Arial" charset="0"/>
              </a:defRPr>
            </a:lvl4pPr>
            <a:lvl5pPr marL="1946275" indent="-215900" defTabSz="912813">
              <a:defRPr>
                <a:solidFill>
                  <a:schemeClr val="tx1"/>
                </a:solidFill>
                <a:latin typeface="Arial" charset="0"/>
                <a:ea typeface="Arial" charset="0"/>
                <a:cs typeface="Arial" charset="0"/>
              </a:defRPr>
            </a:lvl5pPr>
            <a:lvl6pPr marL="2403475" indent="-215900" defTabSz="912813" fontAlgn="base">
              <a:spcBef>
                <a:spcPct val="0"/>
              </a:spcBef>
              <a:spcAft>
                <a:spcPct val="0"/>
              </a:spcAft>
              <a:defRPr>
                <a:solidFill>
                  <a:schemeClr val="tx1"/>
                </a:solidFill>
                <a:latin typeface="Arial" charset="0"/>
                <a:ea typeface="Arial" charset="0"/>
                <a:cs typeface="Arial" charset="0"/>
              </a:defRPr>
            </a:lvl6pPr>
            <a:lvl7pPr marL="2860675" indent="-215900" defTabSz="912813" fontAlgn="base">
              <a:spcBef>
                <a:spcPct val="0"/>
              </a:spcBef>
              <a:spcAft>
                <a:spcPct val="0"/>
              </a:spcAft>
              <a:defRPr>
                <a:solidFill>
                  <a:schemeClr val="tx1"/>
                </a:solidFill>
                <a:latin typeface="Arial" charset="0"/>
                <a:ea typeface="Arial" charset="0"/>
                <a:cs typeface="Arial" charset="0"/>
              </a:defRPr>
            </a:lvl7pPr>
            <a:lvl8pPr marL="3317875" indent="-215900" defTabSz="912813" fontAlgn="base">
              <a:spcBef>
                <a:spcPct val="0"/>
              </a:spcBef>
              <a:spcAft>
                <a:spcPct val="0"/>
              </a:spcAft>
              <a:defRPr>
                <a:solidFill>
                  <a:schemeClr val="tx1"/>
                </a:solidFill>
                <a:latin typeface="Arial" charset="0"/>
                <a:ea typeface="Arial" charset="0"/>
                <a:cs typeface="Arial" charset="0"/>
              </a:defRPr>
            </a:lvl8pPr>
            <a:lvl9pPr marL="3775075" indent="-215900" defTabSz="912813" fontAlgn="base">
              <a:spcBef>
                <a:spcPct val="0"/>
              </a:spcBef>
              <a:spcAft>
                <a:spcPct val="0"/>
              </a:spcAft>
              <a:defRPr>
                <a:solidFill>
                  <a:schemeClr val="tx1"/>
                </a:solidFill>
                <a:latin typeface="Arial" charset="0"/>
                <a:ea typeface="Arial" charset="0"/>
                <a:cs typeface="Arial" charset="0"/>
              </a:defRPr>
            </a:lvl9pPr>
          </a:lstStyle>
          <a:p>
            <a:pPr algn="r"/>
            <a:fld id="{D0EC636A-2D29-4B45-9454-B0850C595E8C}" type="slidenum">
              <a:rPr lang="en-US" sz="1100" smtClean="0">
                <a:solidFill>
                  <a:prstClr val="black"/>
                </a:solidFill>
                <a:ea typeface="SimSun" charset="0"/>
                <a:cs typeface="SimSun" charset="0"/>
              </a:rPr>
              <a:pPr algn="r"/>
              <a:t>10</a:t>
            </a:fld>
            <a:endParaRPr lang="en-US" sz="1100" smtClean="0">
              <a:solidFill>
                <a:prstClr val="black"/>
              </a:solidFill>
              <a:ea typeface="SimSun" charset="0"/>
              <a:cs typeface="SimSun" charset="0"/>
            </a:endParaRPr>
          </a:p>
        </p:txBody>
      </p:sp>
      <p:sp>
        <p:nvSpPr>
          <p:cNvPr id="206852" name="Rectangle 7"/>
          <p:cNvSpPr txBox="1">
            <a:spLocks noGrp="1" noChangeArrowheads="1"/>
          </p:cNvSpPr>
          <p:nvPr/>
        </p:nvSpPr>
        <p:spPr bwMode="auto">
          <a:xfrm>
            <a:off x="-84138" y="-735013"/>
            <a:ext cx="168276"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24" tIns="41339" rIns="82324" bIns="41339" anchor="b">
            <a:spAutoFit/>
          </a:bodyPr>
          <a:lstStyle>
            <a:lvl1pPr defTabSz="449263">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ＭＳ Ｐゴシック" charset="0"/>
                <a:cs typeface="Arial" charset="0"/>
              </a:defRPr>
            </a:lvl1pPr>
            <a:lvl2pPr marL="703263" indent="-271463" defTabSz="449263">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2pPr>
            <a:lvl3pPr marL="1081088" indent="-215900" defTabSz="449263">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3pPr>
            <a:lvl4pPr marL="1512888" indent="-215900" defTabSz="449263">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4pPr>
            <a:lvl5pPr marL="1946275" indent="-215900" defTabSz="449263">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5pPr>
            <a:lvl6pPr marL="2403475" indent="-215900" defTabSz="449263" fontAlgn="base">
              <a:spcBef>
                <a:spcPct val="0"/>
              </a:spcBef>
              <a:spcAft>
                <a:spcPct val="0"/>
              </a:spcAft>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6pPr>
            <a:lvl7pPr marL="2860675" indent="-215900" defTabSz="449263" fontAlgn="base">
              <a:spcBef>
                <a:spcPct val="0"/>
              </a:spcBef>
              <a:spcAft>
                <a:spcPct val="0"/>
              </a:spcAft>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7pPr>
            <a:lvl8pPr marL="3317875" indent="-215900" defTabSz="449263" fontAlgn="base">
              <a:spcBef>
                <a:spcPct val="0"/>
              </a:spcBef>
              <a:spcAft>
                <a:spcPct val="0"/>
              </a:spcAft>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8pPr>
            <a:lvl9pPr marL="3775075" indent="-215900" defTabSz="449263" fontAlgn="base">
              <a:spcBef>
                <a:spcPct val="0"/>
              </a:spcBef>
              <a:spcAft>
                <a:spcPct val="0"/>
              </a:spcAft>
              <a:tabLst>
                <a:tab pos="0" algn="l"/>
                <a:tab pos="898525" algn="l"/>
                <a:tab pos="1797050" algn="l"/>
                <a:tab pos="2690813" algn="l"/>
                <a:tab pos="3586163" algn="l"/>
                <a:tab pos="4489450" algn="l"/>
                <a:tab pos="5387975" algn="l"/>
                <a:tab pos="6284913" algn="l"/>
                <a:tab pos="7177088" algn="l"/>
                <a:tab pos="8077200" algn="l"/>
                <a:tab pos="8974138" algn="l"/>
                <a:tab pos="9872663" algn="l"/>
              </a:tabLst>
              <a:defRPr>
                <a:solidFill>
                  <a:schemeClr val="tx1"/>
                </a:solidFill>
                <a:latin typeface="Arial" charset="0"/>
                <a:ea typeface="Arial" charset="0"/>
                <a:cs typeface="Arial" charset="0"/>
              </a:defRPr>
            </a:lvl9pPr>
          </a:lstStyle>
          <a:p>
            <a:pPr algn="r">
              <a:lnSpc>
                <a:spcPct val="97000"/>
              </a:lnSpc>
              <a:buClr>
                <a:srgbClr val="000000"/>
              </a:buClr>
              <a:buSzPct val="100000"/>
              <a:buFont typeface="Times New Roman" charset="0"/>
              <a:buNone/>
            </a:pPr>
            <a:fld id="{ABC2B241-CDF2-4943-9B25-90061376D186}" type="slidenum">
              <a:rPr lang="en-US" sz="1100" smtClean="0">
                <a:solidFill>
                  <a:srgbClr val="000000"/>
                </a:solidFill>
                <a:latin typeface="Times New Roman" charset="0"/>
                <a:ea typeface="SimSun" charset="0"/>
                <a:cs typeface="SimSun" charset="0"/>
              </a:rPr>
              <a:pPr algn="r">
                <a:lnSpc>
                  <a:spcPct val="97000"/>
                </a:lnSpc>
                <a:buClr>
                  <a:srgbClr val="000000"/>
                </a:buClr>
                <a:buSzPct val="100000"/>
                <a:buFont typeface="Times New Roman" charset="0"/>
                <a:buNone/>
              </a:pPr>
              <a:t>10</a:t>
            </a:fld>
            <a:endParaRPr lang="en-US" sz="1100" smtClean="0">
              <a:solidFill>
                <a:srgbClr val="000000"/>
              </a:solidFill>
              <a:latin typeface="Times New Roman" charset="0"/>
              <a:ea typeface="SimSun" charset="0"/>
              <a:cs typeface="SimSun" charset="0"/>
            </a:endParaRPr>
          </a:p>
        </p:txBody>
      </p:sp>
      <p:sp>
        <p:nvSpPr>
          <p:cNvPr id="206853" name="Rectangle 2"/>
          <p:cNvSpPr>
            <a:spLocks noGrp="1" noRot="1" noChangeAspect="1" noChangeArrowheads="1" noTextEdit="1"/>
          </p:cNvSpPr>
          <p:nvPr>
            <p:ph type="sldImg"/>
          </p:nvPr>
        </p:nvSpPr>
        <p:spPr>
          <a:xfrm>
            <a:off x="387350" y="533400"/>
            <a:ext cx="6091238" cy="3427413"/>
          </a:xfrm>
          <a:ln/>
          <a:extLst>
            <a:ext uri="{FAA26D3D-D897-4be2-8F04-BA451C77F1D7}">
              <ma14:placeholderFlag xmlns:ma14="http://schemas.microsoft.com/office/mac/drawingml/2011/main" val="1"/>
            </a:ext>
          </a:extLst>
        </p:spPr>
      </p:sp>
      <p:sp>
        <p:nvSpPr>
          <p:cNvPr id="206854" name="Rectangle 3"/>
          <p:cNvSpPr>
            <a:spLocks noGrp="1" noChangeArrowheads="1"/>
          </p:cNvSpPr>
          <p:nvPr>
            <p:ph type="body" idx="1"/>
          </p:nvPr>
        </p:nvSpPr>
        <p:spPr>
          <a:xfrm>
            <a:off x="577850" y="4265613"/>
            <a:ext cx="5511800" cy="4113212"/>
          </a:xfrm>
          <a:noFill/>
        </p:spPr>
        <p:txBody>
          <a:bodyPr lIns="82324" tIns="41339" rIns="82324" bIns="41339"/>
          <a:lstStyle/>
          <a:p>
            <a:pPr>
              <a:lnSpc>
                <a:spcPct val="80000"/>
              </a:lnSpc>
              <a:buFont typeface="Symbol" charset="0"/>
              <a:buChar char="·"/>
            </a:pPr>
            <a:r>
              <a:rPr lang="en-US" altLang="ja-JP" sz="900">
                <a:latin typeface="Times New Roman" charset="0"/>
                <a:ea typeface="MS Mincho" charset="0"/>
                <a:cs typeface="MS Mincho" charset="0"/>
              </a:rPr>
              <a:t>Collaborative Design Management is being made available as optional add-on products for both Rhapsody and RSA.   </a:t>
            </a:r>
          </a:p>
          <a:p>
            <a:pPr>
              <a:lnSpc>
                <a:spcPct val="80000"/>
              </a:lnSpc>
              <a:buFont typeface="Symbol" charset="0"/>
              <a:buChar char="·"/>
            </a:pPr>
            <a:r>
              <a:rPr lang="en-US" altLang="ja-JP" sz="900">
                <a:latin typeface="Times New Roman" charset="0"/>
                <a:ea typeface="MS Mincho" charset="0"/>
                <a:cs typeface="MS Mincho" charset="0"/>
              </a:rPr>
              <a:t>In each case there are 2 products available, Rhapsody Design Manager and Design Reviewer and RSA Design Manager and RSA Design Reviewer</a:t>
            </a:r>
          </a:p>
          <a:p>
            <a:pPr>
              <a:lnSpc>
                <a:spcPct val="80000"/>
              </a:lnSpc>
              <a:buFont typeface="Symbol" charset="0"/>
              <a:buChar char="·"/>
            </a:pPr>
            <a:r>
              <a:rPr lang="en-US" altLang="ja-JP" sz="900">
                <a:latin typeface="Times New Roman" charset="0"/>
                <a:ea typeface="MS Mincho" charset="0"/>
                <a:cs typeface="MS Mincho" charset="0"/>
              </a:rPr>
              <a:t>Design Manager is intended for existing Rhapsody and RSA desktop users who wish to publish Rhapsody and RSA models into the Jazz repository and link models to other lifecycle data in the repository</a:t>
            </a:r>
          </a:p>
          <a:p>
            <a:pPr>
              <a:lnSpc>
                <a:spcPct val="80000"/>
              </a:lnSpc>
              <a:buFont typeface="Symbol" charset="0"/>
              <a:buChar char="·"/>
            </a:pPr>
            <a:r>
              <a:rPr lang="en-US" altLang="ja-JP" sz="900">
                <a:latin typeface="Times New Roman" charset="0"/>
                <a:ea typeface="MS Mincho" charset="0"/>
                <a:cs typeface="MS Mincho" charset="0"/>
              </a:rPr>
              <a:t>Design Reviewer is intended for stakeholders not using Rhapsody or RSA who wish to view and comment on the models, and participate in design reviews</a:t>
            </a:r>
          </a:p>
          <a:p>
            <a:pPr marL="742950" lvl="1" indent="-285750">
              <a:lnSpc>
                <a:spcPct val="80000"/>
              </a:lnSpc>
            </a:pPr>
            <a:endParaRPr lang="en-US" altLang="ja-JP" sz="900">
              <a:latin typeface="Times New Roman" charset="0"/>
              <a:ea typeface="MS Mincho" charset="0"/>
              <a:cs typeface="MS Mincho" charset="0"/>
            </a:endParaRPr>
          </a:p>
          <a:p>
            <a:pPr>
              <a:lnSpc>
                <a:spcPct val="80000"/>
              </a:lnSpc>
              <a:buFont typeface="Symbol" charset="0"/>
              <a:buChar char="·"/>
            </a:pPr>
            <a:r>
              <a:rPr lang="en-US" altLang="ja-JP" sz="900">
                <a:latin typeface="Times New Roman" charset="0"/>
                <a:ea typeface="MS Mincho" charset="0"/>
                <a:cs typeface="MS Mincho" charset="0"/>
              </a:rPr>
              <a:t>These products enable Rhapsody and RSA users to set up a Central Hub, supporting enterprise wide storage of designs for searching, reviewing, analysis and reuse</a:t>
            </a:r>
          </a:p>
          <a:p>
            <a:pPr>
              <a:lnSpc>
                <a:spcPct val="80000"/>
              </a:lnSpc>
              <a:buFont typeface="Symbol" charset="0"/>
              <a:buChar char="·"/>
            </a:pPr>
            <a:r>
              <a:rPr lang="en-US" altLang="ja-JP" sz="900">
                <a:latin typeface="Times New Roman" charset="0"/>
                <a:ea typeface="MS Mincho" charset="0"/>
                <a:cs typeface="MS Mincho" charset="0"/>
              </a:rPr>
              <a:t>Today if a RHP or RSA user wants to do a search across many designs, he or she has to load all the designs onto their desktop.  This may work for a few designs but does not scale to a whole database. </a:t>
            </a:r>
          </a:p>
          <a:p>
            <a:pPr>
              <a:lnSpc>
                <a:spcPct val="80000"/>
              </a:lnSpc>
              <a:buFont typeface="Symbol" charset="0"/>
              <a:buChar char="·"/>
            </a:pPr>
            <a:r>
              <a:rPr lang="en-US" altLang="ja-JP" sz="900">
                <a:latin typeface="Times New Roman" charset="0"/>
                <a:ea typeface="MS Mincho" charset="0"/>
                <a:cs typeface="MS Mincho" charset="0"/>
              </a:rPr>
              <a:t>Once the design data is in the design hub it is possible to link the data using OSLC, open services for lifecycle collaboration.   This is an open standard based web technology and uses URLs for the links.  </a:t>
            </a:r>
          </a:p>
          <a:p>
            <a:pPr>
              <a:lnSpc>
                <a:spcPct val="80000"/>
              </a:lnSpc>
              <a:buFont typeface="Symbol" charset="0"/>
              <a:buChar char="·"/>
            </a:pPr>
            <a:r>
              <a:rPr lang="en-US" altLang="ja-JP" sz="900">
                <a:latin typeface="Times New Roman" charset="0"/>
                <a:ea typeface="MS Mincho" charset="0"/>
                <a:cs typeface="MS Mincho" charset="0"/>
              </a:rPr>
              <a:t>Once the links are established it is very easy to navigate them for doing things like impact analysis.  The links can be visualized by either hovering over the resource, or through a new relationship diagram</a:t>
            </a:r>
          </a:p>
          <a:p>
            <a:pPr marL="742950" lvl="1" indent="-285750">
              <a:lnSpc>
                <a:spcPct val="80000"/>
              </a:lnSpc>
            </a:pPr>
            <a:endParaRPr lang="en-US" altLang="ja-JP" sz="900">
              <a:latin typeface="Times New Roman" charset="0"/>
              <a:ea typeface="MS Mincho" charset="0"/>
              <a:cs typeface="MS Mincho" charset="0"/>
            </a:endParaRPr>
          </a:p>
          <a:p>
            <a:pPr>
              <a:lnSpc>
                <a:spcPct val="80000"/>
              </a:lnSpc>
              <a:buFont typeface="Symbol" charset="0"/>
              <a:buChar char="·"/>
            </a:pPr>
            <a:r>
              <a:rPr lang="en-US" altLang="ja-JP" sz="900">
                <a:latin typeface="Times New Roman" charset="0"/>
                <a:ea typeface="MS Mincho" charset="0"/>
                <a:cs typeface="MS Mincho" charset="0"/>
              </a:rPr>
              <a:t>One of key capabilities included in Rhapsody and RSA Design Manager is support for automated design reviews.   </a:t>
            </a:r>
          </a:p>
          <a:p>
            <a:pPr>
              <a:lnSpc>
                <a:spcPct val="80000"/>
              </a:lnSpc>
              <a:buFont typeface="Symbol" charset="0"/>
              <a:buChar char="·"/>
            </a:pPr>
            <a:r>
              <a:rPr lang="en-US" altLang="ja-JP" sz="900">
                <a:latin typeface="Times New Roman" charset="0"/>
                <a:ea typeface="MS Mincho" charset="0"/>
                <a:cs typeface="MS Mincho" charset="0"/>
              </a:rPr>
              <a:t>RHP or RSA desktop users can create a design review, and identify which stakeholders will participate.  This is then attached to an RTC work item which drives the review process.  Stakeholders can access the designs from a web browser to add comments and mark-ups and their approval.    Stakeholders don’t need to have a RHP or RSA desk-top license.   </a:t>
            </a:r>
          </a:p>
          <a:p>
            <a:pPr>
              <a:lnSpc>
                <a:spcPct val="80000"/>
              </a:lnSpc>
              <a:buFont typeface="Symbol" charset="0"/>
              <a:buChar char="·"/>
            </a:pPr>
            <a:r>
              <a:rPr lang="en-US" altLang="ja-JP" sz="900">
                <a:latin typeface="Times New Roman" charset="0"/>
                <a:ea typeface="MS Mincho" charset="0"/>
                <a:cs typeface="MS Mincho" charset="0"/>
              </a:rPr>
              <a:t>All comments and mark-ups become part of the design and get routed back to the designers for possible action.  This provides a valuable audit trail for regulatory compliance.  It also improves interaction with suppliers who need controlled access to design information. </a:t>
            </a:r>
          </a:p>
          <a:p>
            <a:pPr>
              <a:lnSpc>
                <a:spcPct val="80000"/>
              </a:lnSpc>
            </a:pPr>
            <a:endParaRPr lang="en-US" altLang="ja-JP" sz="900">
              <a:latin typeface="Times New Roman" charset="0"/>
              <a:ea typeface="MS Mincho" charset="0"/>
              <a:cs typeface="MS Mincho" charset="0"/>
            </a:endParaRPr>
          </a:p>
          <a:p>
            <a:pPr>
              <a:lnSpc>
                <a:spcPct val="80000"/>
              </a:lnSpc>
              <a:buFont typeface="Symbol" charset="0"/>
              <a:buChar char="·"/>
            </a:pPr>
            <a:r>
              <a:rPr lang="en-US" altLang="ja-JP" sz="900">
                <a:latin typeface="Times New Roman" charset="0"/>
                <a:ea typeface="MS Mincho" charset="0"/>
                <a:cs typeface="MS Mincho" charset="0"/>
              </a:rPr>
              <a:t>RHP and RSA Design Manager also support expanded document generation and reporting capabilities which leverage the Rational Publishing Engine</a:t>
            </a:r>
          </a:p>
          <a:p>
            <a:pPr>
              <a:lnSpc>
                <a:spcPct val="80000"/>
              </a:lnSpc>
              <a:buFont typeface="Symbol" charset="0"/>
              <a:buChar char="·"/>
            </a:pPr>
            <a:r>
              <a:rPr lang="en-US" altLang="ja-JP" sz="900">
                <a:latin typeface="Times New Roman" charset="0"/>
                <a:ea typeface="MS Mincho" charset="0"/>
                <a:cs typeface="MS Mincho" charset="0"/>
              </a:rPr>
              <a:t>Because design information shares the Jazz database with other lifecyle data it is possible to create reports and documents combining this information, something that is challenging to do today. </a:t>
            </a:r>
          </a:p>
          <a:p>
            <a:pPr>
              <a:lnSpc>
                <a:spcPct val="80000"/>
              </a:lnSpc>
              <a:buFont typeface="Symbol" charset="0"/>
              <a:buChar char="·"/>
            </a:pPr>
            <a:r>
              <a:rPr lang="en-US" altLang="ja-JP" sz="900">
                <a:latin typeface="Times New Roman" charset="0"/>
                <a:ea typeface="MS Mincho" charset="0"/>
                <a:cs typeface="MS Mincho" charset="0"/>
              </a:rPr>
              <a:t>Again this is very useful for creating documents for regulatory compliance</a:t>
            </a:r>
          </a:p>
          <a:p>
            <a:pPr marL="742950" lvl="1" indent="-285750">
              <a:lnSpc>
                <a:spcPct val="80000"/>
              </a:lnSpc>
            </a:pPr>
            <a:endParaRPr lang="en-US" altLang="ja-JP" sz="900">
              <a:latin typeface="Times New Roman" charset="0"/>
              <a:ea typeface="MS Mincho" charset="0"/>
              <a:cs typeface="MS Mincho" charset="0"/>
            </a:endParaRPr>
          </a:p>
          <a:p>
            <a:pPr>
              <a:lnSpc>
                <a:spcPct val="80000"/>
              </a:lnSpc>
              <a:buFont typeface="Symbol" charset="0"/>
              <a:buChar char="·"/>
            </a:pPr>
            <a:r>
              <a:rPr lang="en-US" altLang="ja-JP" sz="900">
                <a:latin typeface="Times New Roman" charset="0"/>
                <a:ea typeface="MS Mincho" charset="0"/>
                <a:cs typeface="MS Mincho" charset="0"/>
              </a:rPr>
              <a:t>So that’s a brief introduction to Collaborative Design Management and the various products which leverage this technology.</a:t>
            </a:r>
          </a:p>
          <a:p>
            <a:pPr>
              <a:lnSpc>
                <a:spcPct val="80000"/>
              </a:lnSpc>
              <a:buFont typeface="Symbol" charset="0"/>
              <a:buChar char="·"/>
            </a:pPr>
            <a:r>
              <a:rPr lang="en-US" altLang="ja-JP" sz="900">
                <a:latin typeface="Times New Roman" charset="0"/>
                <a:ea typeface="MS Mincho" charset="0"/>
                <a:cs typeface="MS Mincho" charset="0"/>
              </a:rPr>
              <a:t>What I’d like to do now is turn this over to Don Yantzi so he can show you a brief demo of the product in action, followed by some feedback from some of the customers who used these products during the beta program</a:t>
            </a:r>
          </a:p>
          <a:p>
            <a:pPr>
              <a:lnSpc>
                <a:spcPct val="80000"/>
              </a:lnSpc>
            </a:pPr>
            <a:endParaRPr lang="en-US"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D66F55-6D10-7D4D-ACD9-A3D7C313A56B}" type="slidenum">
              <a:rPr lang="en-US"/>
              <a:pPr/>
              <a:t>11</a:t>
            </a:fld>
            <a:endParaRPr lang="en-US"/>
          </a:p>
        </p:txBody>
      </p:sp>
      <p:sp>
        <p:nvSpPr>
          <p:cNvPr id="244738"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6" tIns="45602" rIns="91206" bIns="45602" anchor="b"/>
          <a:lstStyle>
            <a:lvl1pPr defTabSz="931863">
              <a:defRPr>
                <a:solidFill>
                  <a:schemeClr val="tx1"/>
                </a:solidFill>
                <a:latin typeface="Arial" charset="0"/>
                <a:ea typeface="ＭＳ Ｐゴシック" charset="0"/>
                <a:cs typeface="Arial" charset="0"/>
              </a:defRPr>
            </a:lvl1pPr>
            <a:lvl2pPr marL="742950" indent="-285750" defTabSz="931863">
              <a:defRPr>
                <a:solidFill>
                  <a:schemeClr val="tx1"/>
                </a:solidFill>
                <a:latin typeface="Arial" charset="0"/>
                <a:ea typeface="Arial" charset="0"/>
                <a:cs typeface="Arial" charset="0"/>
              </a:defRPr>
            </a:lvl2pPr>
            <a:lvl3pPr marL="1143000" indent="-228600" defTabSz="931863">
              <a:defRPr>
                <a:solidFill>
                  <a:schemeClr val="tx1"/>
                </a:solidFill>
                <a:latin typeface="Arial" charset="0"/>
                <a:ea typeface="Arial" charset="0"/>
                <a:cs typeface="Arial" charset="0"/>
              </a:defRPr>
            </a:lvl3pPr>
            <a:lvl4pPr marL="1600200" indent="-228600" defTabSz="931863">
              <a:defRPr>
                <a:solidFill>
                  <a:schemeClr val="tx1"/>
                </a:solidFill>
                <a:latin typeface="Arial" charset="0"/>
                <a:ea typeface="Arial" charset="0"/>
                <a:cs typeface="Arial" charset="0"/>
              </a:defRPr>
            </a:lvl4pPr>
            <a:lvl5pPr marL="2057400" indent="-228600" defTabSz="931863">
              <a:defRPr>
                <a:solidFill>
                  <a:schemeClr val="tx1"/>
                </a:solidFill>
                <a:latin typeface="Arial" charset="0"/>
                <a:ea typeface="Arial" charset="0"/>
                <a:cs typeface="Arial" charset="0"/>
              </a:defRPr>
            </a:lvl5pPr>
            <a:lvl6pPr marL="2514600" indent="-228600" defTabSz="931863" fontAlgn="base">
              <a:spcBef>
                <a:spcPct val="0"/>
              </a:spcBef>
              <a:spcAft>
                <a:spcPct val="0"/>
              </a:spcAft>
              <a:defRPr>
                <a:solidFill>
                  <a:schemeClr val="tx1"/>
                </a:solidFill>
                <a:latin typeface="Arial" charset="0"/>
                <a:ea typeface="Arial" charset="0"/>
                <a:cs typeface="Arial" charset="0"/>
              </a:defRPr>
            </a:lvl6pPr>
            <a:lvl7pPr marL="2971800" indent="-228600" defTabSz="931863" fontAlgn="base">
              <a:spcBef>
                <a:spcPct val="0"/>
              </a:spcBef>
              <a:spcAft>
                <a:spcPct val="0"/>
              </a:spcAft>
              <a:defRPr>
                <a:solidFill>
                  <a:schemeClr val="tx1"/>
                </a:solidFill>
                <a:latin typeface="Arial" charset="0"/>
                <a:ea typeface="Arial" charset="0"/>
                <a:cs typeface="Arial" charset="0"/>
              </a:defRPr>
            </a:lvl7pPr>
            <a:lvl8pPr marL="3429000" indent="-228600" defTabSz="931863" fontAlgn="base">
              <a:spcBef>
                <a:spcPct val="0"/>
              </a:spcBef>
              <a:spcAft>
                <a:spcPct val="0"/>
              </a:spcAft>
              <a:defRPr>
                <a:solidFill>
                  <a:schemeClr val="tx1"/>
                </a:solidFill>
                <a:latin typeface="Arial" charset="0"/>
                <a:ea typeface="Arial" charset="0"/>
                <a:cs typeface="Arial" charset="0"/>
              </a:defRPr>
            </a:lvl8pPr>
            <a:lvl9pPr marL="3886200" indent="-228600" defTabSz="931863" fontAlgn="base">
              <a:spcBef>
                <a:spcPct val="0"/>
              </a:spcBef>
              <a:spcAft>
                <a:spcPct val="0"/>
              </a:spcAft>
              <a:defRPr>
                <a:solidFill>
                  <a:schemeClr val="tx1"/>
                </a:solidFill>
                <a:latin typeface="Arial" charset="0"/>
                <a:ea typeface="Arial" charset="0"/>
                <a:cs typeface="Arial" charset="0"/>
              </a:defRPr>
            </a:lvl9pPr>
          </a:lstStyle>
          <a:p>
            <a:pPr algn="r">
              <a:buClr>
                <a:srgbClr val="000000"/>
              </a:buClr>
              <a:buSzPct val="100000"/>
              <a:buFont typeface="Arial" charset="0"/>
              <a:buNone/>
            </a:pPr>
            <a:fld id="{363C386A-2DCF-334D-A71B-1FBD7A592719}" type="slidenum">
              <a:rPr lang="ar-sa" sz="1100">
                <a:cs typeface="ＭＳ Ｐゴシック" charset="0"/>
              </a:rPr>
              <a:pPr algn="r">
                <a:buClr>
                  <a:srgbClr val="000000"/>
                </a:buClr>
                <a:buSzPct val="100000"/>
                <a:buFont typeface="Arial" charset="0"/>
                <a:buNone/>
              </a:pPr>
              <a:t>11</a:t>
            </a:fld>
            <a:endParaRPr lang="en-US" sz="1100">
              <a:cs typeface="ＭＳ Ｐゴシック" charset="0"/>
            </a:endParaRPr>
          </a:p>
        </p:txBody>
      </p:sp>
      <p:sp>
        <p:nvSpPr>
          <p:cNvPr id="244739" name="Rectangle 2"/>
          <p:cNvSpPr>
            <a:spLocks noGrp="1" noRot="1" noChangeAspect="1" noChangeArrowheads="1" noTextEdit="1"/>
          </p:cNvSpPr>
          <p:nvPr>
            <p:ph type="sldImg"/>
          </p:nvPr>
        </p:nvSpPr>
        <p:spPr>
          <a:xfrm>
            <a:off x="382588" y="685800"/>
            <a:ext cx="6096000" cy="3429000"/>
          </a:xfrm>
          <a:ln/>
          <a:extLst>
            <a:ext uri="{FAA26D3D-D897-4be2-8F04-BA451C77F1D7}">
              <ma14:placeholderFlag xmlns:ma14="http://schemas.microsoft.com/office/mac/drawingml/2011/main" val="1"/>
            </a:ext>
          </a:extLst>
        </p:spPr>
      </p:sp>
      <p:sp>
        <p:nvSpPr>
          <p:cNvPr id="244740" name="Rectangle 3"/>
          <p:cNvSpPr>
            <a:spLocks noGrp="1" noChangeArrowheads="1"/>
          </p:cNvSpPr>
          <p:nvPr>
            <p:ph type="body" idx="1"/>
          </p:nvPr>
        </p:nvSpPr>
        <p:spPr>
          <a:ln/>
        </p:spPr>
        <p:txBody>
          <a:bodyPr lIns="91206" tIns="45602" rIns="91206" bIns="45602"/>
          <a:lstStyle/>
          <a:p>
            <a:pPr marL="742950" lvl="1" indent="-285750" defTabSz="895350"/>
            <a:r>
              <a:rPr lang="en-US" sz="900"/>
              <a:t>Introduces a Jazz Foundation based server that supports a </a:t>
            </a:r>
            <a:r>
              <a:rPr lang="ja-JP" altLang="en-US" sz="900">
                <a:latin typeface="Arial"/>
              </a:rPr>
              <a:t>“</a:t>
            </a:r>
            <a:r>
              <a:rPr lang="en-US" sz="900"/>
              <a:t>publish mode</a:t>
            </a:r>
            <a:r>
              <a:rPr lang="ja-JP" altLang="en-US" sz="900">
                <a:latin typeface="Arial"/>
              </a:rPr>
              <a:t>”</a:t>
            </a:r>
            <a:endParaRPr lang="en-US" sz="900"/>
          </a:p>
          <a:p>
            <a:pPr marL="1143000" lvl="2" indent="-228600" defTabSz="895350"/>
            <a:r>
              <a:rPr lang="en-US" sz="900"/>
              <a:t>Imports models from SCM </a:t>
            </a:r>
          </a:p>
          <a:p>
            <a:pPr marL="742950" lvl="1" indent="-285750" defTabSz="895350"/>
            <a:r>
              <a:rPr lang="en-US" sz="900"/>
              <a:t>Brings new collaborative capabilities to existing customers</a:t>
            </a:r>
          </a:p>
          <a:p>
            <a:pPr marL="1143000" lvl="2" indent="-228600" defTabSz="895350"/>
            <a:r>
              <a:rPr lang="en-US" sz="900"/>
              <a:t>Web-based and Eclipse-based commenting, review, search, validation, reporting, analysis, …</a:t>
            </a:r>
          </a:p>
          <a:p>
            <a:pPr marL="1143000" lvl="2" indent="-228600" defTabSz="895350"/>
            <a:r>
              <a:rPr lang="en-US" sz="900"/>
              <a:t>CALM/OSLC integrations</a:t>
            </a:r>
          </a:p>
          <a:p>
            <a:pPr marL="1143000" lvl="2" indent="-228600" defTabSz="895350"/>
            <a:endParaRPr lang="en-US" sz="900"/>
          </a:p>
          <a:p>
            <a:pPr marL="214313" indent="-214313" defTabSz="895350"/>
            <a:r>
              <a:rPr lang="en-US" sz="900"/>
              <a:t>The first phase makes the architecture, currently locked in Software Configuration Management storage, to broader teams and stakeholders. Architects can now publish their models from SCM to central jazz repository (where other resources like workitems, requirements, etc) are stored. These published models become the basis for collaboration with other stakeholders like business analysts, testers etc. These stakeholders as well as stakeholders can now use a web browser to search, view, analyze and report on architectural resources.</a:t>
            </a:r>
          </a:p>
          <a:p>
            <a:pPr marL="214313" indent="-214313" defTabSz="895350"/>
            <a:endParaRPr lang="en-US" sz="900"/>
          </a:p>
          <a:p>
            <a:pPr marL="214313" indent="-214313" defTabSz="895350"/>
            <a:r>
              <a:rPr lang="en-US" sz="900"/>
              <a:t>Software and systems delivery teams using this phase can derive benefits like</a:t>
            </a:r>
          </a:p>
          <a:p>
            <a:pPr marL="214313" indent="-214313" defTabSz="895350">
              <a:buFontTx/>
              <a:buAutoNum type="arabicPeriod"/>
            </a:pPr>
            <a:r>
              <a:rPr lang="en-US" sz="900"/>
              <a:t>Enterprise and System wide search, view, analysis and reporting</a:t>
            </a:r>
          </a:p>
          <a:p>
            <a:pPr marL="214313" indent="-214313" defTabSz="895350">
              <a:buFontTx/>
              <a:buAutoNum type="arabicPeriod"/>
            </a:pPr>
            <a:r>
              <a:rPr lang="en-US" sz="900"/>
              <a:t>Lifecycle wide traceability with no data duplication and point-to-point integration. These integrations are now based on OSLC</a:t>
            </a:r>
          </a:p>
          <a:p>
            <a:pPr marL="214313" indent="-214313" defTabSz="895350">
              <a:buFontTx/>
              <a:buAutoNum type="arabicPeriod"/>
            </a:pPr>
            <a:r>
              <a:rPr lang="en-US" sz="900"/>
              <a:t>Easy viewing and collaboration on architecture using thin clients like web browsers</a:t>
            </a:r>
          </a:p>
          <a:p>
            <a:pPr marL="214313" indent="-214313" defTabSz="895350">
              <a:buFontTx/>
              <a:buAutoNum type="arabicPeriod"/>
            </a:pPr>
            <a:r>
              <a:rPr lang="en-US" sz="900"/>
              <a:t>Customizable dashboards to manage different facets of architecture in the context of lifecycle</a:t>
            </a:r>
          </a:p>
          <a:p>
            <a:pPr marL="214313" indent="-214313" defTabSz="895350"/>
            <a:endParaRPr lang="en-US" sz="9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CF91C-202E-B744-9C52-96FFF079C878}" type="slidenum">
              <a:rPr lang="en-US"/>
              <a:pPr/>
              <a:t>12</a:t>
            </a:fld>
            <a:endParaRPr lang="en-US"/>
          </a:p>
        </p:txBody>
      </p:sp>
      <p:sp>
        <p:nvSpPr>
          <p:cNvPr id="191490" name="Rectangle 2"/>
          <p:cNvSpPr>
            <a:spLocks noGrp="1" noRot="1" noChangeAspect="1" noChangeArrowheads="1" noTextEdit="1"/>
          </p:cNvSpPr>
          <p:nvPr>
            <p:ph type="sldImg"/>
          </p:nvPr>
        </p:nvSpPr>
        <p:spPr>
          <a:xfrm>
            <a:off x="382588" y="685800"/>
            <a:ext cx="6096000" cy="3429000"/>
          </a:xfrm>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r>
              <a:rPr lang="en-US"/>
              <a:t>Web view of a Rhapsody model in Rhapsody Design Manager</a:t>
            </a:r>
          </a:p>
          <a:p>
            <a:r>
              <a:rPr lang="en-US"/>
              <a:t>Browser showing design information is on left can be used to navigate the design in a very similar fashion to the Rhapsody client browser</a:t>
            </a:r>
          </a:p>
          <a:p>
            <a:r>
              <a:rPr lang="en-US"/>
              <a:t>Comments are added on the right which can be supplemented with diagram mark ups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E255F66-545E-7F47-953E-26EA310A3EF9}" type="slidenum">
              <a:rPr lang="en-US"/>
              <a:pPr/>
              <a:t>13</a:t>
            </a:fld>
            <a:endParaRPr lang="en-US"/>
          </a:p>
        </p:txBody>
      </p:sp>
      <p:sp>
        <p:nvSpPr>
          <p:cNvPr id="218114" name="Rectangle 7"/>
          <p:cNvSpPr txBox="1">
            <a:spLocks noGrp="1" noChangeArrowheads="1"/>
          </p:cNvSpPr>
          <p:nvPr/>
        </p:nvSpPr>
        <p:spPr bwMode="auto">
          <a:xfrm>
            <a:off x="3629025" y="8721725"/>
            <a:ext cx="29718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5715" rIns="0" bIns="45715" anchor="b"/>
          <a:lstStyle>
            <a:lvl1pPr>
              <a:defRPr>
                <a:solidFill>
                  <a:schemeClr val="tx1"/>
                </a:solidFill>
                <a:latin typeface="Arial" charset="0"/>
                <a:ea typeface="ＭＳ Ｐゴシック" charset="0"/>
                <a:cs typeface="Arial" charset="0"/>
              </a:defRPr>
            </a:lvl1pPr>
            <a:lvl2pPr marL="730250" indent="-280988">
              <a:defRPr>
                <a:solidFill>
                  <a:schemeClr val="tx1"/>
                </a:solidFill>
                <a:latin typeface="Arial" charset="0"/>
                <a:ea typeface="Arial" charset="0"/>
                <a:cs typeface="Arial" charset="0"/>
              </a:defRPr>
            </a:lvl2pPr>
            <a:lvl3pPr marL="1123950" indent="-225425">
              <a:defRPr>
                <a:solidFill>
                  <a:schemeClr val="tx1"/>
                </a:solidFill>
                <a:latin typeface="Arial" charset="0"/>
                <a:ea typeface="Arial" charset="0"/>
                <a:cs typeface="Arial" charset="0"/>
              </a:defRPr>
            </a:lvl3pPr>
            <a:lvl4pPr marL="1573213" indent="-225425">
              <a:defRPr>
                <a:solidFill>
                  <a:schemeClr val="tx1"/>
                </a:solidFill>
                <a:latin typeface="Arial" charset="0"/>
                <a:ea typeface="Arial" charset="0"/>
                <a:cs typeface="Arial" charset="0"/>
              </a:defRPr>
            </a:lvl4pPr>
            <a:lvl5pPr marL="2022475" indent="-225425">
              <a:defRPr>
                <a:solidFill>
                  <a:schemeClr val="tx1"/>
                </a:solidFill>
                <a:latin typeface="Arial" charset="0"/>
                <a:ea typeface="Arial" charset="0"/>
                <a:cs typeface="Arial" charset="0"/>
              </a:defRPr>
            </a:lvl5pPr>
            <a:lvl6pPr marL="2479675" indent="-225425" fontAlgn="base">
              <a:spcBef>
                <a:spcPct val="0"/>
              </a:spcBef>
              <a:spcAft>
                <a:spcPct val="0"/>
              </a:spcAft>
              <a:defRPr>
                <a:solidFill>
                  <a:schemeClr val="tx1"/>
                </a:solidFill>
                <a:latin typeface="Arial" charset="0"/>
                <a:ea typeface="Arial" charset="0"/>
                <a:cs typeface="Arial" charset="0"/>
              </a:defRPr>
            </a:lvl6pPr>
            <a:lvl7pPr marL="2936875" indent="-225425" fontAlgn="base">
              <a:spcBef>
                <a:spcPct val="0"/>
              </a:spcBef>
              <a:spcAft>
                <a:spcPct val="0"/>
              </a:spcAft>
              <a:defRPr>
                <a:solidFill>
                  <a:schemeClr val="tx1"/>
                </a:solidFill>
                <a:latin typeface="Arial" charset="0"/>
                <a:ea typeface="Arial" charset="0"/>
                <a:cs typeface="Arial" charset="0"/>
              </a:defRPr>
            </a:lvl7pPr>
            <a:lvl8pPr marL="3394075" indent="-225425" fontAlgn="base">
              <a:spcBef>
                <a:spcPct val="0"/>
              </a:spcBef>
              <a:spcAft>
                <a:spcPct val="0"/>
              </a:spcAft>
              <a:defRPr>
                <a:solidFill>
                  <a:schemeClr val="tx1"/>
                </a:solidFill>
                <a:latin typeface="Arial" charset="0"/>
                <a:ea typeface="Arial" charset="0"/>
                <a:cs typeface="Arial" charset="0"/>
              </a:defRPr>
            </a:lvl8pPr>
            <a:lvl9pPr marL="3851275" indent="-225425" fontAlgn="base">
              <a:spcBef>
                <a:spcPct val="0"/>
              </a:spcBef>
              <a:spcAft>
                <a:spcPct val="0"/>
              </a:spcAft>
              <a:defRPr>
                <a:solidFill>
                  <a:schemeClr val="tx1"/>
                </a:solidFill>
                <a:latin typeface="Arial" charset="0"/>
                <a:ea typeface="Arial" charset="0"/>
                <a:cs typeface="Arial" charset="0"/>
              </a:defRPr>
            </a:lvl9pPr>
          </a:lstStyle>
          <a:p>
            <a:pPr algn="r"/>
            <a:fld id="{72A3AC3D-41D5-7643-B468-FE7945B068B5}" type="slidenum">
              <a:rPr lang="en-US" sz="1000"/>
              <a:pPr algn="r"/>
              <a:t>13</a:t>
            </a:fld>
            <a:endParaRPr lang="en-US" sz="1000"/>
          </a:p>
        </p:txBody>
      </p:sp>
      <p:sp>
        <p:nvSpPr>
          <p:cNvPr id="218115" name="Slide Image Placeholder 1"/>
          <p:cNvSpPr>
            <a:spLocks noGrp="1" noRot="1" noChangeAspect="1" noTextEdit="1"/>
          </p:cNvSpPr>
          <p:nvPr>
            <p:ph type="sldImg"/>
          </p:nvPr>
        </p:nvSpPr>
        <p:spPr>
          <a:xfrm>
            <a:off x="1498600" y="661988"/>
            <a:ext cx="3860800" cy="2171700"/>
          </a:xfrm>
          <a:solidFill>
            <a:srgbClr val="FFFFFF"/>
          </a:solidFill>
          <a:ln/>
          <a:extLst>
            <a:ext uri="{FAA26D3D-D897-4be2-8F04-BA451C77F1D7}">
              <ma14:placeholderFlag xmlns:ma14="http://schemas.microsoft.com/office/mac/drawingml/2011/main" val="1"/>
            </a:ext>
          </a:extLst>
        </p:spPr>
      </p:sp>
      <p:sp>
        <p:nvSpPr>
          <p:cNvPr id="218116" name="Notes Placeholder 2"/>
          <p:cNvSpPr>
            <a:spLocks noGrp="1"/>
          </p:cNvSpPr>
          <p:nvPr>
            <p:ph type="body" idx="1"/>
          </p:nvPr>
        </p:nvSpPr>
        <p:spPr>
          <a:xfrm>
            <a:off x="260350" y="2917825"/>
            <a:ext cx="6340475" cy="5802313"/>
          </a:xfrm>
          <a:solidFill>
            <a:schemeClr val="accent1"/>
          </a:solidFill>
          <a:ln>
            <a:solidFill>
              <a:schemeClr val="tx1"/>
            </a:solidFill>
            <a:miter lim="800000"/>
            <a:headEnd/>
            <a:tailEnd/>
          </a:ln>
        </p:spPr>
        <p:txBody>
          <a:bodyPr lIns="0" tIns="45715" rIns="0" bIns="45715"/>
          <a:lstStyle/>
          <a:p>
            <a:r>
              <a:rPr lang="en-US"/>
              <a:t>Auto publishing IBM Rational Rhapsody models to server to share the latest model information</a:t>
            </a:r>
          </a:p>
          <a:p>
            <a:r>
              <a:rPr lang="en-US"/>
              <a:t>Customizable developer and management dashboards to help stay up to date with recent design activity and project status</a:t>
            </a:r>
          </a:p>
          <a:p>
            <a:r>
              <a:rPr lang="en-US"/>
              <a:t>Snapshots on published designs for controlling changes</a:t>
            </a:r>
          </a:p>
          <a:p>
            <a:r>
              <a:rPr lang="en-US"/>
              <a:t>Dependency relationship diagrams to visualize relationships between designs and lifecycle artifacts for impact analysis</a:t>
            </a:r>
          </a:p>
          <a:p>
            <a:r>
              <a:rPr lang="en-US"/>
              <a:t>Open interfaces for document generation and reporting by tools like IBM Rational Publishing Engine (sold separately)  to automate documentation generation across disciplines</a:t>
            </a:r>
          </a:p>
          <a:p>
            <a:r>
              <a:rPr lang="en-US"/>
              <a:t>Design Reviewer license that provides view, linking and reviewing capabilities for the extended team from a web browser</a:t>
            </a:r>
          </a:p>
          <a:p>
            <a:endParaRPr lang="en-US"/>
          </a:p>
        </p:txBody>
      </p:sp>
      <p:sp>
        <p:nvSpPr>
          <p:cNvPr id="4" name="Slide Number Placeholder 3"/>
          <p:cNvSpPr txBox="1">
            <a:spLocks noGrp="1"/>
          </p:cNvSpPr>
          <p:nvPr/>
        </p:nvSpPr>
        <p:spPr bwMode="auto">
          <a:xfrm>
            <a:off x="3629025" y="8721725"/>
            <a:ext cx="29718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45715" rIns="0" bIns="45715" anchor="b"/>
          <a:lstStyle>
            <a:lvl1pPr>
              <a:defRPr>
                <a:solidFill>
                  <a:schemeClr val="tx1"/>
                </a:solidFill>
                <a:latin typeface="Arial" charset="0"/>
                <a:ea typeface="ＭＳ Ｐゴシック" charset="0"/>
                <a:cs typeface="Arial" charset="0"/>
              </a:defRPr>
            </a:lvl1pPr>
            <a:lvl2pPr marL="730250" indent="-280988">
              <a:defRPr>
                <a:solidFill>
                  <a:schemeClr val="tx1"/>
                </a:solidFill>
                <a:latin typeface="Arial" charset="0"/>
                <a:ea typeface="Arial" charset="0"/>
                <a:cs typeface="Arial" charset="0"/>
              </a:defRPr>
            </a:lvl2pPr>
            <a:lvl3pPr marL="1123950" indent="-225425">
              <a:defRPr>
                <a:solidFill>
                  <a:schemeClr val="tx1"/>
                </a:solidFill>
                <a:latin typeface="Arial" charset="0"/>
                <a:ea typeface="Arial" charset="0"/>
                <a:cs typeface="Arial" charset="0"/>
              </a:defRPr>
            </a:lvl3pPr>
            <a:lvl4pPr marL="1573213" indent="-225425">
              <a:defRPr>
                <a:solidFill>
                  <a:schemeClr val="tx1"/>
                </a:solidFill>
                <a:latin typeface="Arial" charset="0"/>
                <a:ea typeface="Arial" charset="0"/>
                <a:cs typeface="Arial" charset="0"/>
              </a:defRPr>
            </a:lvl4pPr>
            <a:lvl5pPr marL="2022475" indent="-225425">
              <a:defRPr>
                <a:solidFill>
                  <a:schemeClr val="tx1"/>
                </a:solidFill>
                <a:latin typeface="Arial" charset="0"/>
                <a:ea typeface="Arial" charset="0"/>
                <a:cs typeface="Arial" charset="0"/>
              </a:defRPr>
            </a:lvl5pPr>
            <a:lvl6pPr marL="2479675" indent="-225425" fontAlgn="base">
              <a:spcBef>
                <a:spcPct val="0"/>
              </a:spcBef>
              <a:spcAft>
                <a:spcPct val="0"/>
              </a:spcAft>
              <a:defRPr>
                <a:solidFill>
                  <a:schemeClr val="tx1"/>
                </a:solidFill>
                <a:latin typeface="Arial" charset="0"/>
                <a:ea typeface="Arial" charset="0"/>
                <a:cs typeface="Arial" charset="0"/>
              </a:defRPr>
            </a:lvl6pPr>
            <a:lvl7pPr marL="2936875" indent="-225425" fontAlgn="base">
              <a:spcBef>
                <a:spcPct val="0"/>
              </a:spcBef>
              <a:spcAft>
                <a:spcPct val="0"/>
              </a:spcAft>
              <a:defRPr>
                <a:solidFill>
                  <a:schemeClr val="tx1"/>
                </a:solidFill>
                <a:latin typeface="Arial" charset="0"/>
                <a:ea typeface="Arial" charset="0"/>
                <a:cs typeface="Arial" charset="0"/>
              </a:defRPr>
            </a:lvl7pPr>
            <a:lvl8pPr marL="3394075" indent="-225425" fontAlgn="base">
              <a:spcBef>
                <a:spcPct val="0"/>
              </a:spcBef>
              <a:spcAft>
                <a:spcPct val="0"/>
              </a:spcAft>
              <a:defRPr>
                <a:solidFill>
                  <a:schemeClr val="tx1"/>
                </a:solidFill>
                <a:latin typeface="Arial" charset="0"/>
                <a:ea typeface="Arial" charset="0"/>
                <a:cs typeface="Arial" charset="0"/>
              </a:defRPr>
            </a:lvl8pPr>
            <a:lvl9pPr marL="3851275" indent="-225425" fontAlgn="base">
              <a:spcBef>
                <a:spcPct val="0"/>
              </a:spcBef>
              <a:spcAft>
                <a:spcPct val="0"/>
              </a:spcAft>
              <a:defRPr>
                <a:solidFill>
                  <a:schemeClr val="tx1"/>
                </a:solidFill>
                <a:latin typeface="Arial" charset="0"/>
                <a:ea typeface="Arial" charset="0"/>
                <a:cs typeface="Arial" charset="0"/>
              </a:defRPr>
            </a:lvl9pPr>
          </a:lstStyle>
          <a:p>
            <a:pPr algn="r"/>
            <a:fld id="{CE0E4B12-D00C-9E46-974A-0554A4025681}" type="slidenum">
              <a:rPr lang="en-US" sz="1000">
                <a:cs typeface="ＭＳ Ｐゴシック" charset="0"/>
              </a:rPr>
              <a:pPr algn="r"/>
              <a:t>13</a:t>
            </a:fld>
            <a:endParaRPr lang="en-US" sz="100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CBC4D-4F85-4AA0-B1C1-128B58A78AEC}" type="slidenum">
              <a:rPr lang="en-US" altLang="en-US"/>
              <a:pPr/>
              <a:t>18</a:t>
            </a:fld>
            <a:endParaRPr lang="en-US" alt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pPr>
              <a:lnSpc>
                <a:spcPct val="80000"/>
              </a:lnSpc>
            </a:pPr>
            <a:endParaRPr lang="en-US" alt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9682" name="Picture 2" descr="SmartSoftware_Rational_WordCloud_0307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225" y="2745584"/>
            <a:ext cx="8591550" cy="1681163"/>
          </a:xfrm>
          <a:prstGeom prst="rect">
            <a:avLst/>
          </a:prstGeom>
          <a:noFill/>
          <a:extLst>
            <a:ext uri="{909E8E84-426E-40dd-AFC4-6F175D3DCCD1}">
              <a14:hiddenFill xmlns:a14="http://schemas.microsoft.com/office/drawing/2010/main">
                <a:solidFill>
                  <a:srgbClr val="FFFFFF"/>
                </a:solidFill>
              </a14:hiddenFill>
            </a:ext>
          </a:extLst>
        </p:spPr>
      </p:pic>
      <p:sp>
        <p:nvSpPr>
          <p:cNvPr id="199683" name="Rectangle 3"/>
          <p:cNvSpPr>
            <a:spLocks noGrp="1" noChangeArrowheads="1"/>
          </p:cNvSpPr>
          <p:nvPr>
            <p:ph type="ctrTitle"/>
          </p:nvPr>
        </p:nvSpPr>
        <p:spPr>
          <a:xfrm>
            <a:off x="158757" y="1985692"/>
            <a:ext cx="8729663" cy="586058"/>
          </a:xfrm>
        </p:spPr>
        <p:txBody>
          <a:bodyPr lIns="91440" rIns="91440" anchor="b"/>
          <a:lstStyle>
            <a:lvl1pPr>
              <a:defRPr sz="3500">
                <a:solidFill>
                  <a:schemeClr val="tx1"/>
                </a:solidFill>
              </a:defRPr>
            </a:lvl1pPr>
          </a:lstStyle>
          <a:p>
            <a:pPr lvl="0"/>
            <a:r>
              <a:rPr lang="en-US" noProof="0" smtClean="0"/>
              <a:t>Click to edit Master title style</a:t>
            </a:r>
          </a:p>
        </p:txBody>
      </p:sp>
      <p:sp>
        <p:nvSpPr>
          <p:cNvPr id="199684" name="Rectangle 4"/>
          <p:cNvSpPr>
            <a:spLocks noGrp="1" noChangeArrowheads="1"/>
          </p:cNvSpPr>
          <p:nvPr>
            <p:ph type="subTitle" idx="1"/>
          </p:nvPr>
        </p:nvSpPr>
        <p:spPr>
          <a:xfrm>
            <a:off x="173044" y="489675"/>
            <a:ext cx="7769225" cy="261610"/>
          </a:xfrm>
        </p:spPr>
        <p:txBody>
          <a:bodyPr lIns="91440" rIns="91440" anchor="b"/>
          <a:lstStyle>
            <a:lvl1pPr marL="0" indent="0">
              <a:spcBef>
                <a:spcPct val="0"/>
              </a:spcBef>
              <a:buFont typeface="Wingdings" charset="0"/>
              <a:buNone/>
              <a:defRPr sz="1100"/>
            </a:lvl1pPr>
          </a:lstStyle>
          <a:p>
            <a:pPr lvl="0"/>
            <a:r>
              <a:rPr lang="en-US" noProof="0" smtClean="0"/>
              <a:t>Click to edit Master subtitle style</a:t>
            </a:r>
          </a:p>
        </p:txBody>
      </p:sp>
      <p:sp>
        <p:nvSpPr>
          <p:cNvPr id="15" name="Rectangle 6"/>
          <p:cNvSpPr>
            <a:spLocks noChangeArrowheads="1"/>
          </p:cNvSpPr>
          <p:nvPr/>
        </p:nvSpPr>
        <p:spPr bwMode="black">
          <a:xfrm>
            <a:off x="7589838" y="4902997"/>
            <a:ext cx="13716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r>
              <a:rPr lang="en-US" sz="800" smtClean="0">
                <a:latin typeface="Arial" charset="0"/>
                <a:ea typeface="ＭＳ Ｐゴシック" charset="0"/>
                <a:cs typeface="ＭＳ Ｐゴシック" charset="0"/>
              </a:rPr>
              <a:t>© 2013 IBM Corporation</a:t>
            </a:r>
            <a:endParaRPr lang="en-US" sz="1800" smtClean="0">
              <a:latin typeface="Arial" charset="0"/>
              <a:ea typeface="ＭＳ Ｐゴシック" charset="0"/>
              <a:cs typeface="ＭＳ Ｐゴシック" charset="0"/>
            </a:endParaRPr>
          </a:p>
        </p:txBody>
      </p:sp>
      <p:pic>
        <p:nvPicPr>
          <p:cNvPr id="199686" name="Picture 6" descr="R120_G137_B25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407" y="513163"/>
            <a:ext cx="588963" cy="177403"/>
          </a:xfrm>
          <a:prstGeom prst="rect">
            <a:avLst/>
          </a:prstGeom>
          <a:noFill/>
          <a:extLst>
            <a:ext uri="{909E8E84-426E-40dd-AFC4-6F175D3DCCD1}">
              <a14:hiddenFill xmlns:a14="http://schemas.microsoft.com/office/drawing/2010/main">
                <a:solidFill>
                  <a:srgbClr val="FFFFFF"/>
                </a:solidFill>
              </a14:hiddenFill>
            </a:ext>
          </a:extLst>
        </p:spPr>
      </p:pic>
      <p:sp>
        <p:nvSpPr>
          <p:cNvPr id="199687" name="Line 7"/>
          <p:cNvSpPr>
            <a:spLocks noChangeShapeType="1"/>
          </p:cNvSpPr>
          <p:nvPr/>
        </p:nvSpPr>
        <p:spPr bwMode="auto">
          <a:xfrm flipV="1">
            <a:off x="274645" y="788194"/>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endParaRPr lang="en-US" sz="1800" smtClean="0">
              <a:latin typeface="Arial" charset="0"/>
              <a:ea typeface="ＭＳ Ｐゴシック" charset="0"/>
              <a:cs typeface="Arial" charset="0"/>
            </a:endParaRPr>
          </a:p>
        </p:txBody>
      </p:sp>
    </p:spTree>
    <p:extLst>
      <p:ext uri="{BB962C8B-B14F-4D97-AF65-F5344CB8AC3E}">
        <p14:creationId xmlns:p14="http://schemas.microsoft.com/office/powerpoint/2010/main" val="326465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7150" y="1200152"/>
            <a:ext cx="9085567" cy="9848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0E2F7D2-5CC6-964B-963B-FEC0AA13C96F}"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1740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680" y="461966"/>
            <a:ext cx="919739" cy="14692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3204" y="461966"/>
            <a:ext cx="6038577" cy="14692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EB68DC-FE3F-5546-9205-FAC0D97D3C43}"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7035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93" y="461963"/>
            <a:ext cx="8620125" cy="40267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8288" y="1200150"/>
            <a:ext cx="4233862" cy="1575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7" y="1200150"/>
            <a:ext cx="4233863" cy="1575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268288" y="4902997"/>
            <a:ext cx="366712" cy="138113"/>
          </a:xfrm>
        </p:spPr>
        <p:txBody>
          <a:bodyPr/>
          <a:lstStyle>
            <a:lvl1pPr>
              <a:defRPr/>
            </a:lvl1pPr>
          </a:lstStyle>
          <a:p>
            <a:fld id="{E5B0432E-8D33-8B44-ABD6-024EE218010E}"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a:xfrm>
            <a:off x="1773238" y="4902997"/>
            <a:ext cx="5943600" cy="138113"/>
          </a:xfrm>
        </p:spPr>
        <p:txBody>
          <a:bodyPr/>
          <a:lstStyle>
            <a:lvl1pPr>
              <a:defRPr/>
            </a:lvl1pPr>
          </a:lstStyle>
          <a:p>
            <a:endParaRPr lang="en-US">
              <a:solidFill>
                <a:srgbClr val="000000"/>
              </a:solidFill>
            </a:endParaRPr>
          </a:p>
        </p:txBody>
      </p:sp>
      <p:sp>
        <p:nvSpPr>
          <p:cNvPr id="7" name="Date Placeholder 6"/>
          <p:cNvSpPr>
            <a:spLocks noGrp="1"/>
          </p:cNvSpPr>
          <p:nvPr>
            <p:ph type="dt" sz="half" idx="12"/>
          </p:nvPr>
        </p:nvSpPr>
        <p:spPr>
          <a:xfrm>
            <a:off x="701675" y="4902997"/>
            <a:ext cx="1004888" cy="138113"/>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2307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18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572000" y="1200151"/>
            <a:ext cx="4038600" cy="3394472"/>
          </a:xfrm>
        </p:spPr>
        <p:txBody>
          <a:bodyPr/>
          <a:lstStyle>
            <a:lvl1pPr>
              <a:defRPr sz="18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466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age -white Option 2">
    <p:spTree>
      <p:nvGrpSpPr>
        <p:cNvPr id="1" name=""/>
        <p:cNvGrpSpPr/>
        <p:nvPr/>
      </p:nvGrpSpPr>
      <p:grpSpPr>
        <a:xfrm>
          <a:off x="0" y="0"/>
          <a:ext cx="0" cy="0"/>
          <a:chOff x="0" y="0"/>
          <a:chExt cx="0" cy="0"/>
        </a:xfrm>
      </p:grpSpPr>
      <p:sp>
        <p:nvSpPr>
          <p:cNvPr id="8" name="Text Placeholder 23"/>
          <p:cNvSpPr>
            <a:spLocks noGrp="1"/>
          </p:cNvSpPr>
          <p:nvPr>
            <p:ph type="body" sz="quarter" idx="12"/>
          </p:nvPr>
        </p:nvSpPr>
        <p:spPr>
          <a:xfrm>
            <a:off x="512068" y="2282192"/>
            <a:ext cx="5640387" cy="289561"/>
          </a:xfrm>
          <a:prstGeom prst="rect">
            <a:avLst/>
          </a:prstGeom>
        </p:spPr>
        <p:txBody>
          <a:bodyPr wrap="none" lIns="0" tIns="0" rIns="0" bIns="0"/>
          <a:lstStyle>
            <a:lvl1pPr marL="0" indent="0">
              <a:lnSpc>
                <a:spcPts val="2800"/>
              </a:lnSpc>
              <a:spcBef>
                <a:spcPts val="0"/>
              </a:spcBef>
              <a:buFontTx/>
              <a:buNone/>
              <a:defRPr sz="1600" b="1" i="0" baseline="0">
                <a:solidFill>
                  <a:schemeClr val="tx1"/>
                </a:solidFill>
                <a:latin typeface="Arial"/>
                <a:cs typeface="Arial"/>
              </a:defRPr>
            </a:lvl1pPr>
            <a:lvl2pPr marL="444500" indent="0">
              <a:lnSpc>
                <a:spcPts val="2800"/>
              </a:lnSpc>
              <a:spcBef>
                <a:spcPts val="0"/>
              </a:spcBef>
              <a:buFontTx/>
              <a:buNone/>
              <a:defRPr sz="2400" baseline="0">
                <a:solidFill>
                  <a:schemeClr val="tx1"/>
                </a:solidFill>
                <a:latin typeface="HelvNeue Bold for IBM"/>
              </a:defRPr>
            </a:lvl2pPr>
            <a:lvl3pPr marL="704850" indent="0">
              <a:lnSpc>
                <a:spcPts val="2800"/>
              </a:lnSpc>
              <a:spcBef>
                <a:spcPts val="0"/>
              </a:spcBef>
              <a:buFontTx/>
              <a:buNone/>
              <a:defRPr sz="2400" baseline="0">
                <a:solidFill>
                  <a:schemeClr val="tx1"/>
                </a:solidFill>
                <a:latin typeface="HelvNeue Bold for IBM"/>
              </a:defRPr>
            </a:lvl3pPr>
            <a:lvl4pPr marL="965200" indent="0">
              <a:lnSpc>
                <a:spcPts val="2800"/>
              </a:lnSpc>
              <a:spcBef>
                <a:spcPts val="0"/>
              </a:spcBef>
              <a:buFontTx/>
              <a:buNone/>
              <a:defRPr sz="2400" baseline="0">
                <a:solidFill>
                  <a:schemeClr val="tx1"/>
                </a:solidFill>
                <a:latin typeface="HelvNeue Bold for IBM"/>
              </a:defRPr>
            </a:lvl4pPr>
            <a:lvl5pPr marL="1223963" indent="0">
              <a:lnSpc>
                <a:spcPts val="2800"/>
              </a:lnSpc>
              <a:spcBef>
                <a:spcPts val="0"/>
              </a:spcBef>
              <a:buFontTx/>
              <a:buNone/>
              <a:defRPr sz="2400" baseline="0">
                <a:solidFill>
                  <a:schemeClr val="tx1"/>
                </a:solidFill>
                <a:latin typeface="HelvNeue Bold for IBM"/>
              </a:defRPr>
            </a:lvl5pPr>
          </a:lstStyle>
          <a:p>
            <a:pPr lvl="0"/>
            <a:r>
              <a:rPr lang="en-US" dirty="0" smtClean="0"/>
              <a:t>Click to edit Master text styles</a:t>
            </a:r>
          </a:p>
        </p:txBody>
      </p:sp>
      <p:sp>
        <p:nvSpPr>
          <p:cNvPr id="9" name="Text Placeholder 25"/>
          <p:cNvSpPr>
            <a:spLocks noGrp="1"/>
          </p:cNvSpPr>
          <p:nvPr>
            <p:ph type="body" sz="quarter" idx="13"/>
          </p:nvPr>
        </p:nvSpPr>
        <p:spPr>
          <a:xfrm>
            <a:off x="512071" y="2571750"/>
            <a:ext cx="3887787" cy="320040"/>
          </a:xfrm>
          <a:prstGeom prst="rect">
            <a:avLst/>
          </a:prstGeom>
        </p:spPr>
        <p:txBody>
          <a:bodyPr lIns="0" tIns="0" rIns="0" bIns="0"/>
          <a:lstStyle>
            <a:lvl1pPr marL="0" indent="0" algn="l">
              <a:lnSpc>
                <a:spcPts val="2640"/>
              </a:lnSpc>
              <a:spcBef>
                <a:spcPts val="0"/>
              </a:spcBef>
              <a:buFontTx/>
              <a:buNone/>
              <a:defRPr sz="1400" b="0" i="0">
                <a:solidFill>
                  <a:srgbClr val="323232"/>
                </a:solidFill>
                <a:latin typeface="Arial"/>
                <a:cs typeface="Arial"/>
              </a:defRPr>
            </a:lvl1pPr>
            <a:lvl2pPr marL="0" indent="0" algn="l">
              <a:lnSpc>
                <a:spcPts val="2640"/>
              </a:lnSpc>
              <a:spcBef>
                <a:spcPts val="0"/>
              </a:spcBef>
              <a:buFontTx/>
              <a:buNone/>
              <a:defRPr>
                <a:solidFill>
                  <a:schemeClr val="tx1"/>
                </a:solidFill>
                <a:latin typeface="HelvNeue Light for IBM"/>
              </a:defRPr>
            </a:lvl2pPr>
            <a:lvl3pPr marL="0" indent="0" algn="l">
              <a:lnSpc>
                <a:spcPts val="2640"/>
              </a:lnSpc>
              <a:spcBef>
                <a:spcPts val="0"/>
              </a:spcBef>
              <a:buFontTx/>
              <a:buNone/>
              <a:defRPr>
                <a:solidFill>
                  <a:schemeClr val="tx1"/>
                </a:solidFill>
                <a:latin typeface="HelvNeue Light for IBM"/>
              </a:defRPr>
            </a:lvl3pPr>
            <a:lvl4pPr marL="0" indent="0" algn="l">
              <a:lnSpc>
                <a:spcPts val="2640"/>
              </a:lnSpc>
              <a:spcBef>
                <a:spcPts val="0"/>
              </a:spcBef>
              <a:buFontTx/>
              <a:buNone/>
              <a:defRPr>
                <a:solidFill>
                  <a:schemeClr val="tx1"/>
                </a:solidFill>
                <a:latin typeface="HelvNeue Light for IBM"/>
              </a:defRPr>
            </a:lvl4pPr>
            <a:lvl5pPr marL="0" indent="0" algn="l">
              <a:lnSpc>
                <a:spcPts val="2640"/>
              </a:lnSpc>
              <a:spcBef>
                <a:spcPts val="0"/>
              </a:spcBef>
              <a:buFontTx/>
              <a:buNone/>
              <a:defRPr>
                <a:solidFill>
                  <a:schemeClr val="tx1"/>
                </a:solidFill>
                <a:latin typeface="HelvNeue Light for IBM"/>
              </a:defRPr>
            </a:lvl5pPr>
          </a:lstStyle>
          <a:p>
            <a:pPr lvl="0"/>
            <a:r>
              <a:rPr lang="en-US" dirty="0" smtClean="0"/>
              <a:t>Click to edit Master text styles</a:t>
            </a:r>
          </a:p>
        </p:txBody>
      </p:sp>
      <p:sp>
        <p:nvSpPr>
          <p:cNvPr id="14" name="Text Placeholder 27"/>
          <p:cNvSpPr>
            <a:spLocks noGrp="1"/>
          </p:cNvSpPr>
          <p:nvPr>
            <p:ph type="body" sz="quarter" idx="14"/>
          </p:nvPr>
        </p:nvSpPr>
        <p:spPr>
          <a:xfrm>
            <a:off x="512064" y="3051810"/>
            <a:ext cx="4114800" cy="274320"/>
          </a:xfrm>
          <a:prstGeom prst="rect">
            <a:avLst/>
          </a:prstGeom>
        </p:spPr>
        <p:txBody>
          <a:bodyPr wrap="none" lIns="0" tIns="0" rIns="0" bIns="0"/>
          <a:lstStyle>
            <a:lvl1pPr marL="0" indent="0">
              <a:lnSpc>
                <a:spcPts val="1200"/>
              </a:lnSpc>
              <a:spcBef>
                <a:spcPts val="0"/>
              </a:spcBef>
              <a:buFontTx/>
              <a:buNone/>
              <a:defRPr sz="1000" b="0" i="0" baseline="0">
                <a:solidFill>
                  <a:srgbClr val="323232"/>
                </a:solidFill>
                <a:latin typeface="Arial"/>
                <a:cs typeface="Arial"/>
              </a:defRPr>
            </a:lvl1pPr>
            <a:lvl2pPr marL="0" indent="0">
              <a:lnSpc>
                <a:spcPts val="1200"/>
              </a:lnSpc>
              <a:spcBef>
                <a:spcPts val="0"/>
              </a:spcBef>
              <a:buFontTx/>
              <a:buNone/>
              <a:defRPr sz="1000" baseline="0">
                <a:latin typeface="HelvNeue Bold for IBM"/>
              </a:defRPr>
            </a:lvl2pPr>
            <a:lvl3pPr marL="0" indent="0">
              <a:lnSpc>
                <a:spcPts val="1200"/>
              </a:lnSpc>
              <a:spcBef>
                <a:spcPts val="0"/>
              </a:spcBef>
              <a:buFontTx/>
              <a:buNone/>
              <a:defRPr sz="1000" baseline="0">
                <a:latin typeface="HelvNeue Bold for IBM"/>
              </a:defRPr>
            </a:lvl3pPr>
            <a:lvl4pPr marL="0" indent="0">
              <a:lnSpc>
                <a:spcPts val="1200"/>
              </a:lnSpc>
              <a:spcBef>
                <a:spcPts val="0"/>
              </a:spcBef>
              <a:buFontTx/>
              <a:buNone/>
              <a:defRPr sz="1000" baseline="0">
                <a:latin typeface="HelvNeue Bold for IBM"/>
              </a:defRPr>
            </a:lvl4pPr>
            <a:lvl5pPr marL="0" indent="0">
              <a:lnSpc>
                <a:spcPts val="1200"/>
              </a:lnSpc>
              <a:spcBef>
                <a:spcPts val="0"/>
              </a:spcBef>
              <a:buFontTx/>
              <a:buNone/>
              <a:defRPr sz="1000" baseline="0">
                <a:latin typeface="HelvNeue Bold for IBM"/>
              </a:defRPr>
            </a:lvl5pPr>
          </a:lstStyle>
          <a:p>
            <a:pPr lvl="0"/>
            <a:r>
              <a:rPr lang="en-US" dirty="0" smtClean="0"/>
              <a:t>Click to edit Master text styles</a:t>
            </a:r>
          </a:p>
        </p:txBody>
      </p:sp>
    </p:spTree>
    <p:extLst>
      <p:ext uri="{BB962C8B-B14F-4D97-AF65-F5344CB8AC3E}">
        <p14:creationId xmlns:p14="http://schemas.microsoft.com/office/powerpoint/2010/main" val="74352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8293" y="1200150"/>
            <a:ext cx="8620125" cy="1575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6B9222B-7808-9C46-AFA0-445D481BB4B6}"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54838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21058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5065"/>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7BF198F-3082-6845-AC7B-235D0AAABDA0}"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16580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8288" y="1200150"/>
            <a:ext cx="4233862" cy="2634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7" y="1200150"/>
            <a:ext cx="4233863" cy="2634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4590EC5-7DA4-1444-99B7-9BF2E1AF2E39}"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71392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0267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00163"/>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9"/>
            <a:ext cx="4040188"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800163"/>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9"/>
            <a:ext cx="4041775" cy="22990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0FB4A43-1166-2E4D-A77A-8DA63F638499}" type="slidenum">
              <a:rPr lang="en-US">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89735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7A7B261-3450-464B-B3F4-CE84A37ED626}"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1627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769ED6C-6066-CD4F-839D-79BDA9225A8A}"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49022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424865"/>
            <a:ext cx="3008313" cy="65146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3016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9"/>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12FAB31-3A60-7642-8B64-CDAA244224CE}"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87459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51046"/>
            <a:ext cx="5486400" cy="37446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5847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C84EB8-4B7F-FC4D-962C-321BE4DBBF73}"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558960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8658" name="Picture 2" descr="Rational_WordCloud_Heade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
            <a:ext cx="9144000" cy="411956"/>
          </a:xfrm>
          <a:prstGeom prst="rect">
            <a:avLst/>
          </a:prstGeom>
          <a:noFill/>
          <a:extLst>
            <a:ext uri="{909E8E84-426E-40dd-AFC4-6F175D3DCCD1}">
              <a14:hiddenFill xmlns:a14="http://schemas.microsoft.com/office/drawing/2010/main">
                <a:solidFill>
                  <a:srgbClr val="FFFFFF"/>
                </a:solidFill>
              </a14:hiddenFill>
            </a:ext>
          </a:extLst>
        </p:spPr>
      </p:pic>
      <p:pic>
        <p:nvPicPr>
          <p:cNvPr id="198659" name="Picture 3" descr="R120_G137_B251-20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80407" y="170263"/>
            <a:ext cx="588963" cy="177403"/>
          </a:xfrm>
          <a:prstGeom prst="rect">
            <a:avLst/>
          </a:prstGeom>
          <a:noFill/>
          <a:extLst>
            <a:ext uri="{909E8E84-426E-40dd-AFC4-6F175D3DCCD1}">
              <a14:hiddenFill xmlns:a14="http://schemas.microsoft.com/office/drawing/2010/main">
                <a:solidFill>
                  <a:srgbClr val="FFFFFF"/>
                </a:solidFill>
              </a14:hiddenFill>
            </a:ext>
          </a:extLst>
        </p:spPr>
      </p:pic>
      <p:sp>
        <p:nvSpPr>
          <p:cNvPr id="198660" name="Line 4"/>
          <p:cNvSpPr>
            <a:spLocks noChangeShapeType="1"/>
          </p:cNvSpPr>
          <p:nvPr userDrawn="1"/>
        </p:nvSpPr>
        <p:spPr bwMode="auto">
          <a:xfrm flipV="1">
            <a:off x="274645" y="411956"/>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endParaRPr lang="en-US" sz="1800" smtClean="0">
              <a:latin typeface="Arial" charset="0"/>
              <a:ea typeface="ＭＳ Ｐゴシック" charset="0"/>
              <a:cs typeface="Arial" charset="0"/>
            </a:endParaRPr>
          </a:p>
        </p:txBody>
      </p:sp>
      <p:sp>
        <p:nvSpPr>
          <p:cNvPr id="198661" name="Rectangle 5"/>
          <p:cNvSpPr>
            <a:spLocks noGrp="1" noChangeArrowheads="1"/>
          </p:cNvSpPr>
          <p:nvPr>
            <p:ph type="body" idx="1"/>
          </p:nvPr>
        </p:nvSpPr>
        <p:spPr bwMode="auto">
          <a:xfrm>
            <a:off x="268293" y="1200152"/>
            <a:ext cx="862012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p:txBody>
      </p:sp>
      <p:sp>
        <p:nvSpPr>
          <p:cNvPr id="15" name="Rectangle 6"/>
          <p:cNvSpPr>
            <a:spLocks noChangeArrowheads="1"/>
          </p:cNvSpPr>
          <p:nvPr/>
        </p:nvSpPr>
        <p:spPr bwMode="black">
          <a:xfrm>
            <a:off x="7516813" y="4902997"/>
            <a:ext cx="13716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38" rIns="0" bIns="46038"/>
          <a:lstStyle/>
          <a:p>
            <a:pPr algn="r"/>
            <a:r>
              <a:rPr lang="en-US" sz="800" dirty="0" smtClean="0">
                <a:latin typeface="Arial" charset="0"/>
                <a:ea typeface="ＭＳ Ｐゴシック" charset="0"/>
                <a:cs typeface="ＭＳ Ｐゴシック" charset="0"/>
              </a:rPr>
              <a:t>© 2014 IBM Corporation</a:t>
            </a:r>
            <a:endParaRPr lang="en-US" sz="1800" dirty="0" smtClean="0">
              <a:latin typeface="Arial" charset="0"/>
              <a:ea typeface="ＭＳ Ｐゴシック" charset="0"/>
              <a:cs typeface="ＭＳ Ｐゴシック" charset="0"/>
            </a:endParaRPr>
          </a:p>
        </p:txBody>
      </p:sp>
      <p:sp>
        <p:nvSpPr>
          <p:cNvPr id="198663" name="Rectangle 7"/>
          <p:cNvSpPr>
            <a:spLocks noGrp="1" noChangeArrowheads="1"/>
          </p:cNvSpPr>
          <p:nvPr>
            <p:ph type="sldNum" sz="quarter" idx="4"/>
          </p:nvPr>
        </p:nvSpPr>
        <p:spPr bwMode="black">
          <a:xfrm>
            <a:off x="268288" y="4902997"/>
            <a:ext cx="366712"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6038" rIns="0" bIns="46038" numCol="1" anchor="t" anchorCtr="0" compatLnSpc="1">
            <a:prstTxWarp prst="textNoShape">
              <a:avLst/>
            </a:prstTxWarp>
          </a:bodyPr>
          <a:lstStyle>
            <a:lvl1pPr>
              <a:defRPr sz="800">
                <a:cs typeface="ＭＳ Ｐゴシック" charset="0"/>
              </a:defRPr>
            </a:lvl1pPr>
          </a:lstStyle>
          <a:p>
            <a:pPr algn="l"/>
            <a:fld id="{6B213C73-BE84-B64A-8E18-58EF09DF0F74}" type="slidenum">
              <a:rPr lang="en-US" smtClean="0">
                <a:latin typeface="Arial" charset="0"/>
                <a:ea typeface="ＭＳ Ｐゴシック" charset="0"/>
              </a:rPr>
              <a:pPr algn="l"/>
              <a:t>‹#›</a:t>
            </a:fld>
            <a:endParaRPr lang="en-US" smtClean="0">
              <a:latin typeface="Arial" charset="0"/>
              <a:ea typeface="ＭＳ Ｐゴシック" charset="0"/>
            </a:endParaRPr>
          </a:p>
        </p:txBody>
      </p:sp>
      <p:sp>
        <p:nvSpPr>
          <p:cNvPr id="198664" name="Rectangle 8"/>
          <p:cNvSpPr>
            <a:spLocks noGrp="1" noChangeArrowheads="1"/>
          </p:cNvSpPr>
          <p:nvPr>
            <p:ph type="ftr" sz="quarter" idx="3"/>
          </p:nvPr>
        </p:nvSpPr>
        <p:spPr bwMode="auto">
          <a:xfrm>
            <a:off x="1773238" y="4902997"/>
            <a:ext cx="59436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6038" rIns="0" bIns="46038" numCol="1" anchor="t" anchorCtr="0" compatLnSpc="1">
            <a:prstTxWarp prst="textNoShape">
              <a:avLst/>
            </a:prstTxWarp>
          </a:bodyPr>
          <a:lstStyle>
            <a:lvl1pPr>
              <a:defRPr sz="800">
                <a:cs typeface="ＭＳ Ｐゴシック" charset="0"/>
              </a:defRPr>
            </a:lvl1pPr>
          </a:lstStyle>
          <a:p>
            <a:pPr algn="l"/>
            <a:endParaRPr lang="en-US" smtClean="0">
              <a:latin typeface="Arial" charset="0"/>
              <a:ea typeface="ＭＳ Ｐゴシック" charset="0"/>
            </a:endParaRPr>
          </a:p>
        </p:txBody>
      </p:sp>
      <p:sp>
        <p:nvSpPr>
          <p:cNvPr id="198665" name="Rectangle 9"/>
          <p:cNvSpPr>
            <a:spLocks noGrp="1" noChangeArrowheads="1"/>
          </p:cNvSpPr>
          <p:nvPr>
            <p:ph type="title"/>
          </p:nvPr>
        </p:nvSpPr>
        <p:spPr bwMode="auto">
          <a:xfrm>
            <a:off x="268293" y="461963"/>
            <a:ext cx="8620125" cy="40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spAutoFit/>
          </a:bodyPr>
          <a:lstStyle/>
          <a:p>
            <a:pPr lvl="0"/>
            <a:r>
              <a:rPr lang="en-US"/>
              <a:t>Click to edit Master title style</a:t>
            </a:r>
          </a:p>
        </p:txBody>
      </p:sp>
      <p:sp>
        <p:nvSpPr>
          <p:cNvPr id="198666" name="Rectangle 10"/>
          <p:cNvSpPr>
            <a:spLocks noGrp="1" noChangeArrowheads="1"/>
          </p:cNvSpPr>
          <p:nvPr>
            <p:ph type="dt" sz="half" idx="2"/>
          </p:nvPr>
        </p:nvSpPr>
        <p:spPr bwMode="auto">
          <a:xfrm>
            <a:off x="701675" y="4902997"/>
            <a:ext cx="1004888"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6038" rIns="0" bIns="46038" numCol="1" anchor="t" anchorCtr="0" compatLnSpc="1">
            <a:prstTxWarp prst="textNoShape">
              <a:avLst/>
            </a:prstTxWarp>
          </a:bodyPr>
          <a:lstStyle>
            <a:lvl1pPr>
              <a:defRPr sz="800">
                <a:cs typeface="ＭＳ Ｐゴシック" charset="0"/>
              </a:defRPr>
            </a:lvl1pPr>
          </a:lstStyle>
          <a:p>
            <a:pPr algn="l"/>
            <a:endParaRPr lang="en-US" smtClean="0">
              <a:latin typeface="Arial" charset="0"/>
              <a:ea typeface="ＭＳ Ｐゴシック" charset="0"/>
            </a:endParaRPr>
          </a:p>
        </p:txBody>
      </p:sp>
      <p:sp>
        <p:nvSpPr>
          <p:cNvPr id="16" name="Text Box 46"/>
          <p:cNvSpPr txBox="1">
            <a:spLocks noChangeArrowheads="1"/>
          </p:cNvSpPr>
          <p:nvPr userDrawn="1"/>
        </p:nvSpPr>
        <p:spPr bwMode="auto">
          <a:xfrm>
            <a:off x="268295" y="102397"/>
            <a:ext cx="7769225"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l">
              <a:spcAft>
                <a:spcPts val="900"/>
              </a:spcAft>
            </a:pPr>
            <a:r>
              <a:rPr lang="en-US" sz="1000" smtClean="0">
                <a:latin typeface="Arial" charset="0"/>
                <a:ea typeface="ＭＳ Ｐゴシック" charset="0"/>
                <a:cs typeface="ＭＳ Ｐゴシック" charset="0"/>
              </a:rPr>
              <a:t>Software and Systems Engineering | Rational</a:t>
            </a:r>
            <a:endParaRPr lang="en-US" sz="1800" smtClean="0">
              <a:latin typeface="Arial" charset="0"/>
              <a:ea typeface="ＭＳ Ｐゴシック" charset="0"/>
              <a:cs typeface="ＭＳ Ｐゴシック" charset="0"/>
            </a:endParaRPr>
          </a:p>
        </p:txBody>
      </p:sp>
    </p:spTree>
    <p:extLst>
      <p:ext uri="{BB962C8B-B14F-4D97-AF65-F5344CB8AC3E}">
        <p14:creationId xmlns:p14="http://schemas.microsoft.com/office/powerpoint/2010/main" val="425384175"/>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185" r:id="rId13"/>
    <p:sldLayoutId id="2147484181" r:id="rId14"/>
  </p:sldLayoutIdLst>
  <p:txStyles>
    <p:titleStyle>
      <a:lvl1pPr algn="l" rtl="0" fontAlgn="base">
        <a:lnSpc>
          <a:spcPct val="90000"/>
        </a:lnSpc>
        <a:spcBef>
          <a:spcPct val="0"/>
        </a:spcBef>
        <a:spcAft>
          <a:spcPct val="0"/>
        </a:spcAft>
        <a:defRPr sz="2200">
          <a:solidFill>
            <a:schemeClr val="hlink"/>
          </a:solidFill>
          <a:latin typeface="+mj-lt"/>
          <a:ea typeface="+mj-ea"/>
          <a:cs typeface="+mj-cs"/>
        </a:defRPr>
      </a:lvl1pPr>
      <a:lvl2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2pPr>
      <a:lvl3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3pPr>
      <a:lvl4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4pPr>
      <a:lvl5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9pPr>
    </p:titleStyle>
    <p:bodyStyle>
      <a:lvl1pPr marL="173038" indent="-173038" algn="l" rtl="0" fontAlgn="base">
        <a:spcBef>
          <a:spcPct val="50000"/>
        </a:spcBef>
        <a:spcAft>
          <a:spcPct val="0"/>
        </a:spcAft>
        <a:buClr>
          <a:schemeClr val="tx1"/>
        </a:buClr>
        <a:buFont typeface="Wingdings" charset="0"/>
        <a:buChar char="§"/>
        <a:defRPr sz="1600">
          <a:solidFill>
            <a:schemeClr val="tx1"/>
          </a:solidFill>
          <a:latin typeface="+mn-lt"/>
          <a:ea typeface="+mn-ea"/>
          <a:cs typeface="+mn-cs"/>
        </a:defRPr>
      </a:lvl1pPr>
      <a:lvl2pPr marL="338138" indent="-163513" algn="l" rtl="0" fontAlgn="base">
        <a:spcBef>
          <a:spcPct val="50000"/>
        </a:spcBef>
        <a:spcAft>
          <a:spcPct val="0"/>
        </a:spcAft>
        <a:buClr>
          <a:schemeClr val="tx1"/>
        </a:buClr>
        <a:buFont typeface="Arial" charset="0"/>
        <a:buChar char="–"/>
        <a:defRPr sz="1400">
          <a:solidFill>
            <a:schemeClr val="tx1"/>
          </a:solidFill>
          <a:latin typeface="+mn-lt"/>
          <a:ea typeface="Arial" charset="0"/>
          <a:cs typeface="+mn-cs"/>
        </a:defRPr>
      </a:lvl2pPr>
      <a:lvl3pPr marL="512763" indent="-173038" algn="l" rtl="0" fontAlgn="base">
        <a:spcBef>
          <a:spcPct val="50000"/>
        </a:spcBef>
        <a:spcAft>
          <a:spcPct val="0"/>
        </a:spcAft>
        <a:buClr>
          <a:schemeClr val="tx1"/>
        </a:buClr>
        <a:buChar char="•"/>
        <a:defRPr sz="1400">
          <a:solidFill>
            <a:schemeClr val="tx1"/>
          </a:solidFill>
          <a:latin typeface="+mn-lt"/>
          <a:ea typeface="Arial" charset="0"/>
          <a:cs typeface="+mn-cs"/>
        </a:defRPr>
      </a:lvl3pPr>
      <a:lvl4pPr marL="1203325" indent="-173038" algn="l" rtl="0" fontAlgn="base">
        <a:spcBef>
          <a:spcPct val="20000"/>
        </a:spcBef>
        <a:spcAft>
          <a:spcPct val="0"/>
        </a:spcAft>
        <a:buClr>
          <a:schemeClr val="bg1"/>
        </a:buClr>
        <a:defRPr sz="1600">
          <a:solidFill>
            <a:schemeClr val="bg1"/>
          </a:solidFill>
          <a:latin typeface="+mn-lt"/>
          <a:ea typeface="Arial" charset="0"/>
          <a:cs typeface="+mn-cs"/>
        </a:defRPr>
      </a:lvl4pPr>
      <a:lvl5pPr marL="1539875" indent="-163513" algn="l" rtl="0" fontAlgn="base">
        <a:spcBef>
          <a:spcPct val="20000"/>
        </a:spcBef>
        <a:spcAft>
          <a:spcPct val="0"/>
        </a:spcAft>
        <a:buClr>
          <a:schemeClr val="bg1"/>
        </a:buClr>
        <a:buChar char="»"/>
        <a:defRPr sz="1600">
          <a:solidFill>
            <a:schemeClr val="bg1"/>
          </a:solidFill>
          <a:latin typeface="+mn-lt"/>
          <a:ea typeface="Arial" charset="0"/>
          <a:cs typeface="+mn-cs"/>
        </a:defRPr>
      </a:lvl5pPr>
      <a:lvl6pPr marL="1997075" indent="-163513" algn="l" rtl="0" fontAlgn="base">
        <a:spcBef>
          <a:spcPct val="20000"/>
        </a:spcBef>
        <a:spcAft>
          <a:spcPct val="0"/>
        </a:spcAft>
        <a:buClr>
          <a:schemeClr val="bg1"/>
        </a:buClr>
        <a:buChar char="»"/>
        <a:defRPr sz="1600">
          <a:solidFill>
            <a:schemeClr val="bg1"/>
          </a:solidFill>
          <a:latin typeface="+mn-lt"/>
          <a:ea typeface="Arial" charset="0"/>
          <a:cs typeface="+mn-cs"/>
        </a:defRPr>
      </a:lvl6pPr>
      <a:lvl7pPr marL="2454275" indent="-163513" algn="l" rtl="0" fontAlgn="base">
        <a:spcBef>
          <a:spcPct val="20000"/>
        </a:spcBef>
        <a:spcAft>
          <a:spcPct val="0"/>
        </a:spcAft>
        <a:buClr>
          <a:schemeClr val="bg1"/>
        </a:buClr>
        <a:buChar char="»"/>
        <a:defRPr sz="1600">
          <a:solidFill>
            <a:schemeClr val="bg1"/>
          </a:solidFill>
          <a:latin typeface="+mn-lt"/>
          <a:ea typeface="Arial" charset="0"/>
          <a:cs typeface="+mn-cs"/>
        </a:defRPr>
      </a:lvl7pPr>
      <a:lvl8pPr marL="2911475" indent="-163513" algn="l" rtl="0" fontAlgn="base">
        <a:spcBef>
          <a:spcPct val="20000"/>
        </a:spcBef>
        <a:spcAft>
          <a:spcPct val="0"/>
        </a:spcAft>
        <a:buClr>
          <a:schemeClr val="bg1"/>
        </a:buClr>
        <a:buChar char="»"/>
        <a:defRPr sz="1600">
          <a:solidFill>
            <a:schemeClr val="bg1"/>
          </a:solidFill>
          <a:latin typeface="+mn-lt"/>
          <a:ea typeface="Arial" charset="0"/>
          <a:cs typeface="+mn-cs"/>
        </a:defRPr>
      </a:lvl8pPr>
      <a:lvl9pPr marL="3368675" indent="-163513" algn="l" rtl="0" fontAlgn="base">
        <a:spcBef>
          <a:spcPct val="20000"/>
        </a:spcBef>
        <a:spcAft>
          <a:spcPct val="0"/>
        </a:spcAft>
        <a:buClr>
          <a:schemeClr val="bg1"/>
        </a:buClr>
        <a:buChar char="»"/>
        <a:defRPr sz="16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7.xml"/><Relationship Id="rId3" Type="http://schemas.openxmlformats.org/officeDocument/2006/relationships/image" Target="../media/image26.emf"/></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7.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w3.org/DesignIssues/LinkedData" TargetMode="External"/><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hemeOverride" Target="../theme/themeOverride2.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jpeg"/><Relationship Id="rId1" Type="http://schemas.openxmlformats.org/officeDocument/2006/relationships/themeOverride" Target="../theme/themeOverride3.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1" Type="http://schemas.openxmlformats.org/officeDocument/2006/relationships/themeOverride" Target="../theme/themeOverride4.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3.jpeg"/><Relationship Id="rId5" Type="http://schemas.openxmlformats.org/officeDocument/2006/relationships/oleObject" Target="../embeddings/oleObject1.bin"/><Relationship Id="rId6" Type="http://schemas.openxmlformats.org/officeDocument/2006/relationships/image" Target="../media/image12.png"/><Relationship Id="rId7" Type="http://schemas.openxmlformats.org/officeDocument/2006/relationships/slide" Target="slide2.xml"/><Relationship Id="rId8"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7" y="820372"/>
            <a:ext cx="8729663" cy="2132378"/>
          </a:xfrm>
        </p:spPr>
        <p:txBody>
          <a:bodyPr/>
          <a:lstStyle/>
          <a:p>
            <a:r>
              <a:rPr lang="en-US" dirty="0" smtClean="0"/>
              <a:t>INCOSE IW 2014</a:t>
            </a:r>
            <a:br>
              <a:rPr lang="en-US" dirty="0" smtClean="0"/>
            </a:br>
            <a:r>
              <a:rPr lang="en-US" sz="2400" dirty="0" smtClean="0"/>
              <a:t>MBSE track, Model Management WG</a:t>
            </a:r>
            <a:br>
              <a:rPr lang="en-US" sz="2400" dirty="0" smtClean="0"/>
            </a:br>
            <a:r>
              <a:rPr lang="en-US" sz="2400" dirty="0" smtClean="0"/>
              <a:t/>
            </a:r>
            <a:br>
              <a:rPr lang="en-US" sz="2400" dirty="0" smtClean="0"/>
            </a:br>
            <a:r>
              <a:rPr lang="en-US" sz="1600" dirty="0" smtClean="0">
                <a:solidFill>
                  <a:schemeClr val="tx1"/>
                </a:solidFill>
              </a:rPr>
              <a:t>Amit </a:t>
            </a:r>
            <a:r>
              <a:rPr lang="en-US" sz="1600" dirty="0">
                <a:solidFill>
                  <a:schemeClr val="tx1"/>
                </a:solidFill>
              </a:rPr>
              <a:t>Fisher</a:t>
            </a:r>
            <a:br>
              <a:rPr lang="en-US" sz="1600" dirty="0">
                <a:solidFill>
                  <a:schemeClr val="tx1"/>
                </a:solidFill>
              </a:rPr>
            </a:br>
            <a:r>
              <a:rPr lang="en-US" sz="1600" dirty="0">
                <a:solidFill>
                  <a:schemeClr val="tx1"/>
                </a:solidFill>
              </a:rPr>
              <a:t>Program Director, Systems Technical Client Relationship Manager,</a:t>
            </a:r>
            <a:br>
              <a:rPr lang="en-US" sz="1600" dirty="0">
                <a:solidFill>
                  <a:schemeClr val="tx1"/>
                </a:solidFill>
              </a:rPr>
            </a:br>
            <a:r>
              <a:rPr lang="en-US" sz="1600" dirty="0">
                <a:solidFill>
                  <a:schemeClr val="tx1"/>
                </a:solidFill>
              </a:rPr>
              <a:t>IBM Software Group, Rational</a:t>
            </a:r>
            <a:r>
              <a:rPr lang="en-US" sz="1600" dirty="0" smtClean="0"/>
              <a:t/>
            </a:r>
            <a:br>
              <a:rPr lang="en-US" sz="1600" dirty="0" smtClean="0"/>
            </a:br>
            <a:endParaRPr lang="en-US" sz="1600" dirty="0"/>
          </a:p>
        </p:txBody>
      </p:sp>
    </p:spTree>
    <p:extLst>
      <p:ext uri="{BB962C8B-B14F-4D97-AF65-F5344CB8AC3E}">
        <p14:creationId xmlns:p14="http://schemas.microsoft.com/office/powerpoint/2010/main" val="12535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16"/>
          <p:cNvSpPr>
            <a:spLocks noGrp="1" noChangeArrowheads="1"/>
          </p:cNvSpPr>
          <p:nvPr>
            <p:ph type="title" idx="4294967295"/>
          </p:nvPr>
        </p:nvSpPr>
        <p:spPr>
          <a:xfrm>
            <a:off x="268293" y="461968"/>
            <a:ext cx="8620125" cy="650947"/>
          </a:xfrm>
        </p:spPr>
        <p:txBody>
          <a:bodyPr/>
          <a:lstStyle/>
          <a:p>
            <a:r>
              <a:rPr lang="en-US"/>
              <a:t>Collaborative Design Management</a:t>
            </a:r>
            <a:r>
              <a:rPr lang="en-US" sz="2100" i="1">
                <a:solidFill>
                  <a:schemeClr val="tx1"/>
                </a:solidFill>
              </a:rPr>
              <a:t/>
            </a:r>
            <a:br>
              <a:rPr lang="en-US" sz="2100" i="1">
                <a:solidFill>
                  <a:schemeClr val="tx1"/>
                </a:solidFill>
              </a:rPr>
            </a:br>
            <a:r>
              <a:rPr lang="en-US" sz="1800" i="1">
                <a:solidFill>
                  <a:schemeClr val="tx1"/>
                </a:solidFill>
              </a:rPr>
              <a:t>Enhance cross-team collaboration on software and systems design</a:t>
            </a:r>
          </a:p>
        </p:txBody>
      </p:sp>
      <p:sp>
        <p:nvSpPr>
          <p:cNvPr id="205827" name="Rectangle 3"/>
          <p:cNvSpPr>
            <a:spLocks noChangeArrowheads="1"/>
          </p:cNvSpPr>
          <p:nvPr/>
        </p:nvSpPr>
        <p:spPr bwMode="auto">
          <a:xfrm>
            <a:off x="274647" y="1187055"/>
            <a:ext cx="4479925" cy="3474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800" rIns="0" bIns="46800"/>
          <a:lstStyle/>
          <a:p>
            <a:pPr marL="228600" indent="-228600" algn="l" eaLnBrk="0" hangingPunct="0">
              <a:lnSpc>
                <a:spcPct val="90000"/>
              </a:lnSpc>
              <a:spcBef>
                <a:spcPct val="25000"/>
              </a:spcBef>
              <a:spcAft>
                <a:spcPct val="15000"/>
              </a:spcAft>
              <a:buClr>
                <a:srgbClr val="7889FB"/>
              </a:buClr>
              <a:buFont typeface="Wingdings" charset="0"/>
              <a:buNone/>
            </a:pPr>
            <a:r>
              <a:rPr lang="en-US" sz="1400" b="1" i="1" dirty="0" smtClean="0">
                <a:latin typeface="Arial" charset="0"/>
                <a:ea typeface="ＭＳ Ｐゴシック" charset="0"/>
                <a:cs typeface="ＭＳ Ｐゴシック" charset="0"/>
              </a:rPr>
              <a:t>Central Design Hub</a:t>
            </a:r>
            <a:endParaRPr lang="en-US" sz="1400" i="1" dirty="0" smtClean="0">
              <a:latin typeface="Arial" charset="0"/>
              <a:ea typeface="ＭＳ Ｐゴシック" charset="0"/>
              <a:cs typeface="ＭＳ Ｐゴシック" charset="0"/>
            </a:endParaRPr>
          </a:p>
          <a:p>
            <a:pPr marL="228600" indent="-228600" algn="l" eaLnBrk="0" hangingPunct="0">
              <a:lnSpc>
                <a:spcPct val="90000"/>
              </a:lnSpc>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Enterprise-wide design storage for search, review, analysis, and reuse</a:t>
            </a:r>
          </a:p>
          <a:p>
            <a:pPr marL="228600" indent="-228600" algn="l" eaLnBrk="0" hangingPunct="0">
              <a:lnSpc>
                <a:spcPct val="90000"/>
              </a:lnSpc>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Links design elements to lifecycle artifacts</a:t>
            </a:r>
          </a:p>
          <a:p>
            <a:pPr marL="228600" indent="-228600" algn="l" eaLnBrk="0" hangingPunct="0">
              <a:lnSpc>
                <a:spcPct val="90000"/>
              </a:lnSpc>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Navigate and visualize relationships</a:t>
            </a:r>
          </a:p>
          <a:p>
            <a:pPr marL="228600" indent="-228600" algn="l" eaLnBrk="0" hangingPunct="0">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Simplify design collaboration through Jazz-based model management</a:t>
            </a:r>
          </a:p>
          <a:p>
            <a:pPr marL="228600" indent="-228600" algn="l" eaLnBrk="0" hangingPunct="0">
              <a:lnSpc>
                <a:spcPct val="90000"/>
              </a:lnSpc>
              <a:spcBef>
                <a:spcPct val="25000"/>
              </a:spcBef>
              <a:spcAft>
                <a:spcPct val="15000"/>
              </a:spcAft>
              <a:buClr>
                <a:srgbClr val="7889FB"/>
              </a:buClr>
              <a:buFont typeface="Wingdings" charset="0"/>
              <a:buNone/>
            </a:pPr>
            <a:r>
              <a:rPr lang="en-US" sz="1400" b="1" i="1" dirty="0" smtClean="0">
                <a:latin typeface="Arial" charset="0"/>
                <a:ea typeface="ＭＳ Ｐゴシック" charset="0"/>
                <a:cs typeface="ＭＳ Ｐゴシック" charset="0"/>
              </a:rPr>
              <a:t>Stakeholder Collaboration</a:t>
            </a:r>
          </a:p>
          <a:p>
            <a:pPr marL="228600" indent="-228600" algn="l" eaLnBrk="0" hangingPunct="0">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Automated design reviews at all stages of development </a:t>
            </a:r>
          </a:p>
          <a:p>
            <a:pPr marL="228600" indent="-228600" algn="l" eaLnBrk="0" hangingPunct="0">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Intuitive extended team web client for broader access to designs</a:t>
            </a:r>
          </a:p>
          <a:p>
            <a:pPr marL="228600" indent="-228600" algn="l" eaLnBrk="0" hangingPunct="0">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Unify requirements and design with single-source of truth workflow utilizing OSLC</a:t>
            </a:r>
          </a:p>
          <a:p>
            <a:pPr marL="228600" indent="-228600" algn="l" eaLnBrk="0" hangingPunct="0">
              <a:lnSpc>
                <a:spcPct val="90000"/>
              </a:lnSpc>
              <a:spcBef>
                <a:spcPct val="25000"/>
              </a:spcBef>
              <a:spcAft>
                <a:spcPct val="15000"/>
              </a:spcAft>
              <a:buClr>
                <a:srgbClr val="7889FB"/>
              </a:buClr>
              <a:buFont typeface="Wingdings" charset="0"/>
              <a:buNone/>
            </a:pPr>
            <a:r>
              <a:rPr lang="en-US" sz="1400" b="1" i="1" dirty="0" smtClean="0">
                <a:latin typeface="Arial" charset="0"/>
                <a:ea typeface="ＭＳ Ｐゴシック" charset="0"/>
                <a:cs typeface="ＭＳ Ｐゴシック" charset="0"/>
              </a:rPr>
              <a:t>Document Generation and Reporting</a:t>
            </a:r>
          </a:p>
          <a:p>
            <a:pPr marL="228600" indent="-228600" algn="l" eaLnBrk="0" hangingPunct="0">
              <a:lnSpc>
                <a:spcPct val="90000"/>
              </a:lnSpc>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Create documents directly from the development lifecycle</a:t>
            </a:r>
          </a:p>
          <a:p>
            <a:pPr marL="228600" indent="-228600" algn="l" eaLnBrk="0" hangingPunct="0">
              <a:lnSpc>
                <a:spcPct val="90000"/>
              </a:lnSpc>
              <a:spcBef>
                <a:spcPct val="25000"/>
              </a:spcBef>
              <a:spcAft>
                <a:spcPct val="15000"/>
              </a:spcAft>
              <a:buClr>
                <a:srgbClr val="7889FB"/>
              </a:buClr>
              <a:buFont typeface="Wingdings" charset="0"/>
              <a:buChar char="ü"/>
            </a:pPr>
            <a:r>
              <a:rPr lang="en-US" sz="1200" i="1" dirty="0" smtClean="0">
                <a:latin typeface="Arial" charset="0"/>
                <a:ea typeface="ＭＳ Ｐゴシック" charset="0"/>
                <a:cs typeface="ＭＳ Ｐゴシック" charset="0"/>
              </a:rPr>
              <a:t>Draw from information and assets linked through OSLC</a:t>
            </a:r>
          </a:p>
        </p:txBody>
      </p:sp>
      <p:sp>
        <p:nvSpPr>
          <p:cNvPr id="205828" name="AutoShape 77"/>
          <p:cNvSpPr>
            <a:spLocks noChangeArrowheads="1"/>
          </p:cNvSpPr>
          <p:nvPr/>
        </p:nvSpPr>
        <p:spPr bwMode="auto">
          <a:xfrm flipV="1">
            <a:off x="5045075" y="1082283"/>
            <a:ext cx="3854450" cy="2311003"/>
          </a:xfrm>
          <a:prstGeom prst="roundRect">
            <a:avLst>
              <a:gd name="adj" fmla="val 9366"/>
            </a:avLst>
          </a:prstGeom>
          <a:gradFill rotWithShape="1">
            <a:gsLst>
              <a:gs pos="0">
                <a:srgbClr val="FFFFFF">
                  <a:alpha val="0"/>
                </a:srgbClr>
              </a:gs>
              <a:gs pos="100000">
                <a:srgbClr val="03B7CF"/>
              </a:gs>
            </a:gsLst>
            <a:lin ang="5400000" scaled="1"/>
          </a:gradFill>
          <a:ln>
            <a:noFill/>
          </a:ln>
          <a:effectLst/>
          <a:extLst>
            <a:ext uri="{91240B29-F687-4f45-9708-019B960494DF}">
              <a14:hiddenLine xmlns:a14="http://schemas.microsoft.com/office/drawing/2010/main" w="19050">
                <a:solidFill>
                  <a:srgbClr val="FFFF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nchorCtr="1"/>
          <a:lstStyle/>
          <a:p>
            <a:pPr eaLnBrk="0" hangingPunct="0">
              <a:spcBef>
                <a:spcPct val="50000"/>
              </a:spcBef>
            </a:pPr>
            <a:endParaRPr lang="en-US" sz="900" smtClean="0">
              <a:latin typeface="Arial" charset="0"/>
              <a:ea typeface="SimSun" charset="0"/>
              <a:cs typeface="SimSun" charset="0"/>
            </a:endParaRPr>
          </a:p>
        </p:txBody>
      </p:sp>
      <p:sp>
        <p:nvSpPr>
          <p:cNvPr id="205829" name="TextBox 21"/>
          <p:cNvSpPr txBox="1">
            <a:spLocks noChangeArrowheads="1"/>
          </p:cNvSpPr>
          <p:nvPr/>
        </p:nvSpPr>
        <p:spPr bwMode="auto">
          <a:xfrm>
            <a:off x="5035550" y="1118002"/>
            <a:ext cx="38750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9144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eaLnBrk="0" hangingPunct="0">
              <a:spcBef>
                <a:spcPct val="50000"/>
              </a:spcBef>
            </a:pPr>
            <a:r>
              <a:rPr lang="en-US" sz="1200" b="1" smtClean="0">
                <a:solidFill>
                  <a:srgbClr val="FFFFFF"/>
                </a:solidFill>
                <a:ea typeface="SimSun" charset="0"/>
                <a:cs typeface="SimSun" charset="0"/>
              </a:rPr>
              <a:t>IBM Collaborative</a:t>
            </a:r>
            <a:br>
              <a:rPr lang="en-US" sz="1200" b="1" smtClean="0">
                <a:solidFill>
                  <a:srgbClr val="FFFFFF"/>
                </a:solidFill>
                <a:ea typeface="SimSun" charset="0"/>
                <a:cs typeface="SimSun" charset="0"/>
              </a:rPr>
            </a:br>
            <a:r>
              <a:rPr lang="en-US" sz="1200" b="1" smtClean="0">
                <a:solidFill>
                  <a:srgbClr val="FFFFFF"/>
                </a:solidFill>
                <a:ea typeface="SimSun" charset="0"/>
                <a:cs typeface="SimSun" charset="0"/>
              </a:rPr>
              <a:t>Design Management</a:t>
            </a:r>
          </a:p>
        </p:txBody>
      </p:sp>
      <p:sp>
        <p:nvSpPr>
          <p:cNvPr id="205830" name="AutoShape 81"/>
          <p:cNvSpPr>
            <a:spLocks noChangeArrowheads="1"/>
          </p:cNvSpPr>
          <p:nvPr/>
        </p:nvSpPr>
        <p:spPr bwMode="auto">
          <a:xfrm flipV="1">
            <a:off x="5099059" y="2514604"/>
            <a:ext cx="3740141" cy="508397"/>
          </a:xfrm>
          <a:prstGeom prst="roundRect">
            <a:avLst>
              <a:gd name="adj" fmla="val 29185"/>
            </a:avLst>
          </a:prstGeom>
          <a:gradFill rotWithShape="1">
            <a:gsLst>
              <a:gs pos="0">
                <a:srgbClr val="C0F1F8"/>
              </a:gs>
              <a:gs pos="100000">
                <a:srgbClr val="FFFFFF"/>
              </a:gs>
            </a:gsLst>
            <a:lin ang="5400000" scaled="1"/>
          </a:gradFill>
          <a:ln>
            <a:noFill/>
          </a:ln>
          <a:effectLst>
            <a:prstShdw prst="shdw17" dist="17961" dir="13500000">
              <a:srgbClr val="739195">
                <a:alpha val="74998"/>
              </a:srgbClr>
            </a:prstShdw>
          </a:effectLst>
          <a:extLst>
            <a:ext uri="{91240B29-F687-4f45-9708-019B960494DF}">
              <a14:hiddenLine xmlns:a14="http://schemas.microsoft.com/office/drawing/2010/main" w="12700">
                <a:solidFill>
                  <a:srgbClr val="83D1F5"/>
                </a:solidFill>
                <a:round/>
                <a:headEnd/>
                <a:tailEnd/>
              </a14:hiddenLine>
            </a:ext>
          </a:extLst>
        </p:spPr>
        <p:txBody>
          <a:bodyPr rot="10800000" wrap="none"/>
          <a:lstStyle/>
          <a:p>
            <a:pPr eaLnBrk="0" hangingPunct="0">
              <a:spcBef>
                <a:spcPct val="50000"/>
              </a:spcBef>
            </a:pPr>
            <a:endParaRPr lang="en-US" sz="900" smtClean="0">
              <a:latin typeface="Arial" charset="0"/>
              <a:ea typeface="SimSun" charset="0"/>
              <a:cs typeface="SimSun" charset="0"/>
            </a:endParaRPr>
          </a:p>
        </p:txBody>
      </p:sp>
      <p:grpSp>
        <p:nvGrpSpPr>
          <p:cNvPr id="205834" name="Group 10"/>
          <p:cNvGrpSpPr>
            <a:grpSpLocks/>
          </p:cNvGrpSpPr>
          <p:nvPr/>
        </p:nvGrpSpPr>
        <p:grpSpPr bwMode="auto">
          <a:xfrm>
            <a:off x="4970472" y="2797973"/>
            <a:ext cx="4016375" cy="897731"/>
            <a:chOff x="2813" y="2930"/>
            <a:chExt cx="2838" cy="974"/>
          </a:xfrm>
        </p:grpSpPr>
        <p:sp>
          <p:nvSpPr>
            <p:cNvPr id="205835" name="AutoShape 11"/>
            <p:cNvSpPr>
              <a:spLocks noChangeArrowheads="1"/>
            </p:cNvSpPr>
            <p:nvPr/>
          </p:nvSpPr>
          <p:spPr bwMode="auto">
            <a:xfrm>
              <a:off x="2929" y="3612"/>
              <a:ext cx="2612" cy="189"/>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15A5B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pic>
          <p:nvPicPr>
            <p:cNvPr id="205836" name="Picture 12" descr="Jazz_Background_022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 y="2930"/>
              <a:ext cx="1559"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7" name="Picture 13" descr="Platform_Blue3"/>
            <p:cNvPicPr>
              <a:picLocks noChangeAspect="1" noChangeArrowheads="1"/>
            </p:cNvPicPr>
            <p:nvPr/>
          </p:nvPicPr>
          <p:blipFill>
            <a:blip r:embed="rId4">
              <a:lum bright="12000"/>
              <a:grayscl/>
              <a:extLst>
                <a:ext uri="{28A0092B-C50C-407E-A947-70E740481C1C}">
                  <a14:useLocalDpi xmlns:a14="http://schemas.microsoft.com/office/drawing/2010/main" val="0"/>
                </a:ext>
              </a:extLst>
            </a:blip>
            <a:srcRect r="67" b="-279"/>
            <a:stretch>
              <a:fillRect/>
            </a:stretch>
          </p:blipFill>
          <p:spPr bwMode="auto">
            <a:xfrm>
              <a:off x="2813" y="3463"/>
              <a:ext cx="2838"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38" name="Group 14"/>
            <p:cNvGrpSpPr>
              <a:grpSpLocks/>
            </p:cNvGrpSpPr>
            <p:nvPr/>
          </p:nvGrpSpPr>
          <p:grpSpPr bwMode="auto">
            <a:xfrm>
              <a:off x="3366" y="3159"/>
              <a:ext cx="94" cy="517"/>
              <a:chOff x="2010" y="3028"/>
              <a:chExt cx="94" cy="517"/>
            </a:xfrm>
          </p:grpSpPr>
          <p:sp>
            <p:nvSpPr>
              <p:cNvPr id="205839" name="Oval 15"/>
              <p:cNvSpPr>
                <a:spLocks noChangeArrowheads="1"/>
              </p:cNvSpPr>
              <p:nvPr/>
            </p:nvSpPr>
            <p:spPr bwMode="auto">
              <a:xfrm>
                <a:off x="2010" y="3028"/>
                <a:ext cx="94" cy="517"/>
              </a:xfrm>
              <a:prstGeom prst="ellipse">
                <a:avLst/>
              </a:prstGeom>
              <a:solidFill>
                <a:srgbClr val="C0F1F8">
                  <a:alpha val="59999"/>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sp>
            <p:nvSpPr>
              <p:cNvPr id="205840" name="Oval 16"/>
              <p:cNvSpPr>
                <a:spLocks noChangeArrowheads="1"/>
              </p:cNvSpPr>
              <p:nvPr/>
            </p:nvSpPr>
            <p:spPr bwMode="auto">
              <a:xfrm>
                <a:off x="2022" y="3028"/>
                <a:ext cx="71" cy="517"/>
              </a:xfrm>
              <a:prstGeom prst="ellipse">
                <a:avLst/>
              </a:prstGeom>
              <a:solidFill>
                <a:srgbClr val="A5EBF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grpSp>
        <p:grpSp>
          <p:nvGrpSpPr>
            <p:cNvPr id="205841" name="Group 17"/>
            <p:cNvGrpSpPr>
              <a:grpSpLocks/>
            </p:cNvGrpSpPr>
            <p:nvPr/>
          </p:nvGrpSpPr>
          <p:grpSpPr bwMode="auto">
            <a:xfrm>
              <a:off x="3724" y="3073"/>
              <a:ext cx="131" cy="517"/>
              <a:chOff x="2368" y="2942"/>
              <a:chExt cx="131" cy="517"/>
            </a:xfrm>
          </p:grpSpPr>
          <p:sp>
            <p:nvSpPr>
              <p:cNvPr id="205842" name="Oval 18"/>
              <p:cNvSpPr>
                <a:spLocks noChangeArrowheads="1"/>
              </p:cNvSpPr>
              <p:nvPr/>
            </p:nvSpPr>
            <p:spPr bwMode="auto">
              <a:xfrm>
                <a:off x="2368" y="2942"/>
                <a:ext cx="131" cy="517"/>
              </a:xfrm>
              <a:prstGeom prst="ellipse">
                <a:avLst/>
              </a:prstGeom>
              <a:solidFill>
                <a:srgbClr val="C0F1F8">
                  <a:alpha val="59999"/>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sp>
            <p:nvSpPr>
              <p:cNvPr id="205843" name="Oval 19"/>
              <p:cNvSpPr>
                <a:spLocks noChangeArrowheads="1"/>
              </p:cNvSpPr>
              <p:nvPr/>
            </p:nvSpPr>
            <p:spPr bwMode="auto">
              <a:xfrm>
                <a:off x="2383" y="2942"/>
                <a:ext cx="101" cy="517"/>
              </a:xfrm>
              <a:prstGeom prst="ellipse">
                <a:avLst/>
              </a:prstGeom>
              <a:solidFill>
                <a:srgbClr val="A5EBF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grpSp>
        <p:grpSp>
          <p:nvGrpSpPr>
            <p:cNvPr id="205844" name="Group 20"/>
            <p:cNvGrpSpPr>
              <a:grpSpLocks/>
            </p:cNvGrpSpPr>
            <p:nvPr/>
          </p:nvGrpSpPr>
          <p:grpSpPr bwMode="auto">
            <a:xfrm>
              <a:off x="4752" y="3155"/>
              <a:ext cx="198" cy="704"/>
              <a:chOff x="3396" y="2934"/>
              <a:chExt cx="198" cy="704"/>
            </a:xfrm>
          </p:grpSpPr>
          <p:sp>
            <p:nvSpPr>
              <p:cNvPr id="205845" name="Oval 21"/>
              <p:cNvSpPr>
                <a:spLocks noChangeArrowheads="1"/>
              </p:cNvSpPr>
              <p:nvPr/>
            </p:nvSpPr>
            <p:spPr bwMode="auto">
              <a:xfrm>
                <a:off x="3396" y="2934"/>
                <a:ext cx="198" cy="704"/>
              </a:xfrm>
              <a:prstGeom prst="ellipse">
                <a:avLst/>
              </a:prstGeom>
              <a:solidFill>
                <a:srgbClr val="C0F1F8">
                  <a:alpha val="59999"/>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sp>
            <p:nvSpPr>
              <p:cNvPr id="205846" name="Oval 22"/>
              <p:cNvSpPr>
                <a:spLocks noChangeArrowheads="1"/>
              </p:cNvSpPr>
              <p:nvPr/>
            </p:nvSpPr>
            <p:spPr bwMode="auto">
              <a:xfrm>
                <a:off x="3420" y="3030"/>
                <a:ext cx="151" cy="517"/>
              </a:xfrm>
              <a:prstGeom prst="ellipse">
                <a:avLst/>
              </a:prstGeom>
              <a:solidFill>
                <a:srgbClr val="A5EBF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grpSp>
        <p:sp>
          <p:nvSpPr>
            <p:cNvPr id="205847" name="Oval 23"/>
            <p:cNvSpPr>
              <a:spLocks noChangeArrowheads="1"/>
            </p:cNvSpPr>
            <p:nvPr/>
          </p:nvSpPr>
          <p:spPr bwMode="auto">
            <a:xfrm>
              <a:off x="4977" y="2950"/>
              <a:ext cx="92" cy="517"/>
            </a:xfrm>
            <a:prstGeom prst="ellipse">
              <a:avLst/>
            </a:prstGeom>
            <a:solidFill>
              <a:srgbClr val="C0F1F8">
                <a:alpha val="59999"/>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sp>
          <p:nvSpPr>
            <p:cNvPr id="205848" name="Oval 24"/>
            <p:cNvSpPr>
              <a:spLocks noChangeArrowheads="1"/>
            </p:cNvSpPr>
            <p:nvPr/>
          </p:nvSpPr>
          <p:spPr bwMode="auto">
            <a:xfrm>
              <a:off x="4988" y="2950"/>
              <a:ext cx="71" cy="517"/>
            </a:xfrm>
            <a:prstGeom prst="ellipse">
              <a:avLst/>
            </a:prstGeom>
            <a:solidFill>
              <a:srgbClr val="A5EBF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sp>
          <p:nvSpPr>
            <p:cNvPr id="205849" name="Oval 25"/>
            <p:cNvSpPr>
              <a:spLocks noChangeArrowheads="1"/>
            </p:cNvSpPr>
            <p:nvPr/>
          </p:nvSpPr>
          <p:spPr bwMode="auto">
            <a:xfrm>
              <a:off x="4524" y="2999"/>
              <a:ext cx="50" cy="517"/>
            </a:xfrm>
            <a:prstGeom prst="ellipse">
              <a:avLst/>
            </a:prstGeom>
            <a:solidFill>
              <a:srgbClr val="C0F1F8">
                <a:alpha val="59999"/>
              </a:srgbClr>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sp>
          <p:nvSpPr>
            <p:cNvPr id="205850" name="Oval 26"/>
            <p:cNvSpPr>
              <a:spLocks noChangeArrowheads="1"/>
            </p:cNvSpPr>
            <p:nvPr/>
          </p:nvSpPr>
          <p:spPr bwMode="auto">
            <a:xfrm>
              <a:off x="4530" y="2999"/>
              <a:ext cx="38" cy="517"/>
            </a:xfrm>
            <a:prstGeom prst="ellipse">
              <a:avLst/>
            </a:prstGeom>
            <a:solidFill>
              <a:srgbClr val="A5EBF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grpSp>
      <p:sp>
        <p:nvSpPr>
          <p:cNvPr id="205851" name="AutoShape 27"/>
          <p:cNvSpPr>
            <a:spLocks noChangeArrowheads="1"/>
          </p:cNvSpPr>
          <p:nvPr/>
        </p:nvSpPr>
        <p:spPr bwMode="auto">
          <a:xfrm>
            <a:off x="5483225" y="1756055"/>
            <a:ext cx="2813050" cy="519351"/>
          </a:xfrm>
          <a:custGeom>
            <a:avLst/>
            <a:gdLst>
              <a:gd name="T0" fmla="*/ 1406525 w 21600"/>
              <a:gd name="T1" fmla="*/ 0 h 21600"/>
              <a:gd name="T2" fmla="*/ 411929 w 21600"/>
              <a:gd name="T3" fmla="*/ 157147 h 21600"/>
              <a:gd name="T4" fmla="*/ 0 w 21600"/>
              <a:gd name="T5" fmla="*/ 536575 h 21600"/>
              <a:gd name="T6" fmla="*/ 411929 w 21600"/>
              <a:gd name="T7" fmla="*/ 916003 h 21600"/>
              <a:gd name="T8" fmla="*/ 1406525 w 21600"/>
              <a:gd name="T9" fmla="*/ 1073150 h 21600"/>
              <a:gd name="T10" fmla="*/ 2401121 w 21600"/>
              <a:gd name="T11" fmla="*/ 916003 h 21600"/>
              <a:gd name="T12" fmla="*/ 2813050 w 21600"/>
              <a:gd name="T13" fmla="*/ 536575 h 21600"/>
              <a:gd name="T14" fmla="*/ 2401121 w 21600"/>
              <a:gd name="T15" fmla="*/ 1571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solidFill>
            <a:schemeClr val="bg1"/>
          </a:solidFill>
          <a:ln>
            <a:noFill/>
          </a:ln>
          <a:effectLst/>
          <a:extLst>
            <a:ext uri="{91240B29-F687-4f45-9708-019B960494DF}">
              <a14:hiddenLine xmlns:a14="http://schemas.microsoft.com/office/drawing/2010/main" w="12700">
                <a:solidFill>
                  <a:srgbClr val="0066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800" smtClean="0">
              <a:latin typeface="Arial" charset="0"/>
              <a:ea typeface="ＭＳ Ｐゴシック" charset="0"/>
              <a:cs typeface="Arial" charset="0"/>
            </a:endParaRPr>
          </a:p>
        </p:txBody>
      </p:sp>
      <p:sp>
        <p:nvSpPr>
          <p:cNvPr id="205852" name="Oval 28"/>
          <p:cNvSpPr>
            <a:spLocks noChangeArrowheads="1"/>
          </p:cNvSpPr>
          <p:nvPr/>
        </p:nvSpPr>
        <p:spPr bwMode="auto">
          <a:xfrm>
            <a:off x="5640391" y="1778887"/>
            <a:ext cx="2524125" cy="476071"/>
          </a:xfrm>
          <a:prstGeom prst="ellipse">
            <a:avLst/>
          </a:prstGeom>
          <a:noFill/>
          <a:ln w="38100">
            <a:solidFill>
              <a:srgbClr val="C0F1F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sp>
        <p:nvSpPr>
          <p:cNvPr id="205853" name="AutoShape 25"/>
          <p:cNvSpPr>
            <a:spLocks noChangeArrowheads="1"/>
          </p:cNvSpPr>
          <p:nvPr/>
        </p:nvSpPr>
        <p:spPr bwMode="auto">
          <a:xfrm>
            <a:off x="5421314" y="1549003"/>
            <a:ext cx="1354137" cy="223838"/>
          </a:xfrm>
          <a:prstGeom prst="roundRect">
            <a:avLst>
              <a:gd name="adj" fmla="val 50000"/>
            </a:avLst>
          </a:prstGeom>
          <a:solidFill>
            <a:srgbClr val="FFFFFF"/>
          </a:solidFill>
          <a:ln w="12700">
            <a:solidFill>
              <a:srgbClr val="03B7CF">
                <a:alpha val="50195"/>
              </a:srgbClr>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l" eaLnBrk="0" hangingPunct="0"/>
            <a:endParaRPr lang="en-US" sz="900" i="1" smtClean="0">
              <a:solidFill>
                <a:srgbClr val="FFFFFF"/>
              </a:solidFill>
              <a:latin typeface="Arial" charset="0"/>
              <a:ea typeface="ＭＳ Ｐゴシック" charset="0"/>
              <a:cs typeface="ＭＳ Ｐゴシック" charset="0"/>
            </a:endParaRPr>
          </a:p>
        </p:txBody>
      </p:sp>
      <p:sp>
        <p:nvSpPr>
          <p:cNvPr id="205854" name="AutoShape 25"/>
          <p:cNvSpPr>
            <a:spLocks noChangeArrowheads="1"/>
          </p:cNvSpPr>
          <p:nvPr/>
        </p:nvSpPr>
        <p:spPr bwMode="auto">
          <a:xfrm>
            <a:off x="7026275" y="1549003"/>
            <a:ext cx="1352550" cy="223838"/>
          </a:xfrm>
          <a:prstGeom prst="roundRect">
            <a:avLst>
              <a:gd name="adj" fmla="val 50000"/>
            </a:avLst>
          </a:prstGeom>
          <a:solidFill>
            <a:srgbClr val="FFFFFF"/>
          </a:solidFill>
          <a:ln w="12700">
            <a:solidFill>
              <a:srgbClr val="03B7CF">
                <a:alpha val="50195"/>
              </a:srgbClr>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l" eaLnBrk="0" hangingPunct="0"/>
            <a:endParaRPr lang="en-US" sz="900" i="1" smtClean="0">
              <a:solidFill>
                <a:srgbClr val="FFFFFF"/>
              </a:solidFill>
              <a:latin typeface="Arial" charset="0"/>
              <a:ea typeface="ＭＳ Ｐゴシック" charset="0"/>
              <a:cs typeface="ＭＳ Ｐゴシック" charset="0"/>
            </a:endParaRPr>
          </a:p>
        </p:txBody>
      </p:sp>
      <p:sp>
        <p:nvSpPr>
          <p:cNvPr id="205855" name="AutoShape 25"/>
          <p:cNvSpPr>
            <a:spLocks noChangeArrowheads="1"/>
          </p:cNvSpPr>
          <p:nvPr/>
        </p:nvSpPr>
        <p:spPr bwMode="auto">
          <a:xfrm>
            <a:off x="5067304" y="1926433"/>
            <a:ext cx="1357313" cy="223838"/>
          </a:xfrm>
          <a:prstGeom prst="roundRect">
            <a:avLst>
              <a:gd name="adj" fmla="val 50000"/>
            </a:avLst>
          </a:prstGeom>
          <a:solidFill>
            <a:srgbClr val="FFFFFF"/>
          </a:solidFill>
          <a:ln w="12700">
            <a:solidFill>
              <a:srgbClr val="03B7CF">
                <a:alpha val="50195"/>
              </a:srgbClr>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l" eaLnBrk="0" hangingPunct="0"/>
            <a:endParaRPr lang="en-US" sz="900" i="1" smtClean="0">
              <a:solidFill>
                <a:srgbClr val="FFFFFF"/>
              </a:solidFill>
              <a:latin typeface="Arial" charset="0"/>
              <a:ea typeface="ＭＳ Ｐゴシック" charset="0"/>
              <a:cs typeface="ＭＳ Ｐゴシック" charset="0"/>
            </a:endParaRPr>
          </a:p>
        </p:txBody>
      </p:sp>
      <p:sp>
        <p:nvSpPr>
          <p:cNvPr id="205856" name="AutoShape 25"/>
          <p:cNvSpPr>
            <a:spLocks noChangeArrowheads="1"/>
          </p:cNvSpPr>
          <p:nvPr/>
        </p:nvSpPr>
        <p:spPr bwMode="auto">
          <a:xfrm>
            <a:off x="7391409" y="1926433"/>
            <a:ext cx="1355725" cy="223838"/>
          </a:xfrm>
          <a:prstGeom prst="roundRect">
            <a:avLst>
              <a:gd name="adj" fmla="val 50000"/>
            </a:avLst>
          </a:prstGeom>
          <a:solidFill>
            <a:srgbClr val="FFFFFF"/>
          </a:solidFill>
          <a:ln w="12700">
            <a:solidFill>
              <a:srgbClr val="03B7CF">
                <a:alpha val="50195"/>
              </a:srgbClr>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l" eaLnBrk="0" hangingPunct="0"/>
            <a:endParaRPr lang="en-US" sz="900" i="1" smtClean="0">
              <a:solidFill>
                <a:srgbClr val="FFFFFF"/>
              </a:solidFill>
              <a:latin typeface="Arial" charset="0"/>
              <a:ea typeface="ＭＳ Ｐゴシック" charset="0"/>
              <a:cs typeface="ＭＳ Ｐゴシック" charset="0"/>
            </a:endParaRPr>
          </a:p>
        </p:txBody>
      </p:sp>
      <p:sp>
        <p:nvSpPr>
          <p:cNvPr id="205857" name="AutoShape 25"/>
          <p:cNvSpPr>
            <a:spLocks noChangeArrowheads="1"/>
          </p:cNvSpPr>
          <p:nvPr/>
        </p:nvSpPr>
        <p:spPr bwMode="auto">
          <a:xfrm>
            <a:off x="6223009" y="2224087"/>
            <a:ext cx="1355725" cy="223838"/>
          </a:xfrm>
          <a:prstGeom prst="roundRect">
            <a:avLst>
              <a:gd name="adj" fmla="val 50000"/>
            </a:avLst>
          </a:prstGeom>
          <a:solidFill>
            <a:srgbClr val="FFFFFF"/>
          </a:solidFill>
          <a:ln w="12700">
            <a:solidFill>
              <a:srgbClr val="03B7CF">
                <a:alpha val="50195"/>
              </a:srgbClr>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l" eaLnBrk="0" hangingPunct="0"/>
            <a:endParaRPr lang="en-US" sz="900" i="1" smtClean="0">
              <a:solidFill>
                <a:srgbClr val="FFFFFF"/>
              </a:solidFill>
              <a:latin typeface="Arial" charset="0"/>
              <a:ea typeface="ＭＳ Ｐゴシック" charset="0"/>
              <a:cs typeface="ＭＳ Ｐゴシック" charset="0"/>
            </a:endParaRPr>
          </a:p>
        </p:txBody>
      </p:sp>
      <p:grpSp>
        <p:nvGrpSpPr>
          <p:cNvPr id="205858" name="Group 34"/>
          <p:cNvGrpSpPr>
            <a:grpSpLocks/>
          </p:cNvGrpSpPr>
          <p:nvPr/>
        </p:nvGrpSpPr>
        <p:grpSpPr bwMode="auto">
          <a:xfrm>
            <a:off x="5243514" y="1595447"/>
            <a:ext cx="3436937" cy="980665"/>
            <a:chOff x="3098" y="2084"/>
            <a:chExt cx="2322" cy="1096"/>
          </a:xfrm>
        </p:grpSpPr>
        <p:grpSp>
          <p:nvGrpSpPr>
            <p:cNvPr id="205859" name="Group 35"/>
            <p:cNvGrpSpPr>
              <a:grpSpLocks/>
            </p:cNvGrpSpPr>
            <p:nvPr/>
          </p:nvGrpSpPr>
          <p:grpSpPr bwMode="auto">
            <a:xfrm>
              <a:off x="3098" y="2084"/>
              <a:ext cx="2322" cy="1096"/>
              <a:chOff x="3098" y="2084"/>
              <a:chExt cx="2322" cy="1096"/>
            </a:xfrm>
          </p:grpSpPr>
          <p:sp>
            <p:nvSpPr>
              <p:cNvPr id="205860" name="Rectangle 36"/>
              <p:cNvSpPr>
                <a:spLocks noChangeArrowheads="1"/>
              </p:cNvSpPr>
              <p:nvPr/>
            </p:nvSpPr>
            <p:spPr bwMode="auto">
              <a:xfrm>
                <a:off x="3208" y="2516"/>
                <a:ext cx="463"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00050" indent="-400050" eaLnBrk="0" hangingPunct="0">
                  <a:lnSpc>
                    <a:spcPct val="90000"/>
                  </a:lnSpc>
                  <a:spcBef>
                    <a:spcPct val="20000"/>
                  </a:spcBef>
                </a:pPr>
                <a:r>
                  <a:rPr lang="en-US" sz="900" b="1" smtClean="0">
                    <a:solidFill>
                      <a:srgbClr val="4D4D4D"/>
                    </a:solidFill>
                    <a:latin typeface="Arial" charset="0"/>
                    <a:ea typeface="SimSun" charset="0"/>
                    <a:cs typeface="SimSun" charset="0"/>
                  </a:rPr>
                  <a:t>Architect</a:t>
                </a:r>
              </a:p>
            </p:txBody>
          </p:sp>
          <p:grpSp>
            <p:nvGrpSpPr>
              <p:cNvPr id="205861" name="Group 37"/>
              <p:cNvGrpSpPr>
                <a:grpSpLocks/>
              </p:cNvGrpSpPr>
              <p:nvPr/>
            </p:nvGrpSpPr>
            <p:grpSpPr bwMode="auto">
              <a:xfrm>
                <a:off x="3098" y="2084"/>
                <a:ext cx="2322" cy="1096"/>
                <a:chOff x="3098" y="2084"/>
                <a:chExt cx="2322" cy="1096"/>
              </a:xfrm>
            </p:grpSpPr>
            <p:sp>
              <p:nvSpPr>
                <p:cNvPr id="205862" name="Rectangle 28"/>
                <p:cNvSpPr>
                  <a:spLocks noChangeArrowheads="1"/>
                </p:cNvSpPr>
                <p:nvPr/>
              </p:nvSpPr>
              <p:spPr bwMode="auto">
                <a:xfrm>
                  <a:off x="3339" y="2084"/>
                  <a:ext cx="6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pPr eaLnBrk="0" hangingPunct="0">
                    <a:lnSpc>
                      <a:spcPct val="90000"/>
                    </a:lnSpc>
                    <a:spcBef>
                      <a:spcPct val="20000"/>
                    </a:spcBef>
                  </a:pPr>
                  <a:r>
                    <a:rPr lang="en-US" sz="900" b="1" smtClean="0">
                      <a:solidFill>
                        <a:srgbClr val="4D4D4D"/>
                      </a:solidFill>
                      <a:latin typeface="Arial" charset="0"/>
                      <a:ea typeface="ＭＳ Ｐゴシック" charset="0"/>
                      <a:cs typeface="ＭＳ Ｐゴシック" charset="0"/>
                    </a:rPr>
                    <a:t>Engineer</a:t>
                  </a:r>
                </a:p>
              </p:txBody>
            </p:sp>
            <p:sp>
              <p:nvSpPr>
                <p:cNvPr id="205863" name="Rectangle 28"/>
                <p:cNvSpPr>
                  <a:spLocks noChangeArrowheads="1"/>
                </p:cNvSpPr>
                <p:nvPr/>
              </p:nvSpPr>
              <p:spPr bwMode="auto">
                <a:xfrm>
                  <a:off x="4345" y="2084"/>
                  <a:ext cx="82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pPr eaLnBrk="0" hangingPunct="0">
                    <a:lnSpc>
                      <a:spcPct val="90000"/>
                    </a:lnSpc>
                    <a:spcBef>
                      <a:spcPct val="20000"/>
                    </a:spcBef>
                  </a:pPr>
                  <a:r>
                    <a:rPr lang="en-US" sz="900" b="1" smtClean="0">
                      <a:solidFill>
                        <a:srgbClr val="4D4D4D"/>
                      </a:solidFill>
                      <a:latin typeface="Arial" charset="0"/>
                      <a:ea typeface="ＭＳ Ｐゴシック" charset="0"/>
                      <a:cs typeface="ＭＳ Ｐゴシック" charset="0"/>
                    </a:rPr>
                    <a:t>Developer</a:t>
                  </a:r>
                </a:p>
              </p:txBody>
            </p:sp>
            <p:sp>
              <p:nvSpPr>
                <p:cNvPr id="205864" name="Rectangle 28"/>
                <p:cNvSpPr>
                  <a:spLocks noChangeArrowheads="1"/>
                </p:cNvSpPr>
                <p:nvPr/>
              </p:nvSpPr>
              <p:spPr bwMode="auto">
                <a:xfrm>
                  <a:off x="3098" y="2506"/>
                  <a:ext cx="679"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pPr eaLnBrk="0" hangingPunct="0">
                    <a:lnSpc>
                      <a:spcPct val="90000"/>
                    </a:lnSpc>
                    <a:spcBef>
                      <a:spcPct val="20000"/>
                    </a:spcBef>
                  </a:pPr>
                  <a:endParaRPr lang="en-US" sz="900" b="1" smtClean="0">
                    <a:solidFill>
                      <a:srgbClr val="4D4D4D"/>
                    </a:solidFill>
                    <a:latin typeface="Arial" charset="0"/>
                    <a:ea typeface="ＭＳ Ｐゴシック" charset="0"/>
                    <a:cs typeface="ＭＳ Ｐゴシック" charset="0"/>
                  </a:endParaRPr>
                </a:p>
              </p:txBody>
            </p:sp>
            <p:sp>
              <p:nvSpPr>
                <p:cNvPr id="205865" name="Rectangle 28"/>
                <p:cNvSpPr>
                  <a:spLocks noChangeArrowheads="1"/>
                </p:cNvSpPr>
                <p:nvPr/>
              </p:nvSpPr>
              <p:spPr bwMode="auto">
                <a:xfrm>
                  <a:off x="4593" y="2464"/>
                  <a:ext cx="82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3B7C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pPr eaLnBrk="0" hangingPunct="0">
                    <a:lnSpc>
                      <a:spcPct val="90000"/>
                    </a:lnSpc>
                    <a:spcBef>
                      <a:spcPct val="20000"/>
                    </a:spcBef>
                  </a:pPr>
                  <a:r>
                    <a:rPr lang="en-US" sz="900" b="1" smtClean="0">
                      <a:solidFill>
                        <a:srgbClr val="4D4D4D"/>
                      </a:solidFill>
                      <a:latin typeface="Arial" charset="0"/>
                      <a:ea typeface="ＭＳ Ｐゴシック" charset="0"/>
                      <a:cs typeface="ＭＳ Ｐゴシック" charset="0"/>
                    </a:rPr>
                    <a:t>Requirements</a:t>
                  </a:r>
                  <a:br>
                    <a:rPr lang="en-US" sz="900" b="1" smtClean="0">
                      <a:solidFill>
                        <a:srgbClr val="4D4D4D"/>
                      </a:solidFill>
                      <a:latin typeface="Arial" charset="0"/>
                      <a:ea typeface="ＭＳ Ｐゴシック" charset="0"/>
                      <a:cs typeface="ＭＳ Ｐゴシック" charset="0"/>
                    </a:rPr>
                  </a:br>
                  <a:r>
                    <a:rPr lang="en-US" sz="900" b="1" smtClean="0">
                      <a:solidFill>
                        <a:srgbClr val="4D4D4D"/>
                      </a:solidFill>
                      <a:latin typeface="Arial" charset="0"/>
                      <a:ea typeface="ＭＳ Ｐゴシック" charset="0"/>
                      <a:cs typeface="ＭＳ Ｐゴシック" charset="0"/>
                    </a:rPr>
                    <a:t>Analyst</a:t>
                  </a:r>
                </a:p>
              </p:txBody>
            </p:sp>
            <p:sp>
              <p:nvSpPr>
                <p:cNvPr id="205866" name="Rectangle 28"/>
                <p:cNvSpPr>
                  <a:spLocks noChangeArrowheads="1"/>
                </p:cNvSpPr>
                <p:nvPr/>
              </p:nvSpPr>
              <p:spPr bwMode="auto">
                <a:xfrm>
                  <a:off x="3805" y="2796"/>
                  <a:ext cx="82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3B7C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pPr eaLnBrk="0" hangingPunct="0">
                    <a:lnSpc>
                      <a:spcPct val="90000"/>
                    </a:lnSpc>
                    <a:spcBef>
                      <a:spcPct val="20000"/>
                    </a:spcBef>
                  </a:pPr>
                  <a:r>
                    <a:rPr lang="en-US" sz="900" b="1" smtClean="0">
                      <a:solidFill>
                        <a:srgbClr val="4D4D4D"/>
                      </a:solidFill>
                      <a:latin typeface="Arial" charset="0"/>
                      <a:ea typeface="SimSun" charset="0"/>
                      <a:cs typeface="SimSun" charset="0"/>
                    </a:rPr>
                    <a:t>Deployment</a:t>
                  </a:r>
                  <a:br>
                    <a:rPr lang="en-US" sz="900" b="1" smtClean="0">
                      <a:solidFill>
                        <a:srgbClr val="4D4D4D"/>
                      </a:solidFill>
                      <a:latin typeface="Arial" charset="0"/>
                      <a:ea typeface="SimSun" charset="0"/>
                      <a:cs typeface="SimSun" charset="0"/>
                    </a:rPr>
                  </a:br>
                  <a:r>
                    <a:rPr lang="en-US" sz="900" b="1" smtClean="0">
                      <a:solidFill>
                        <a:srgbClr val="4D4D4D"/>
                      </a:solidFill>
                      <a:latin typeface="Arial" charset="0"/>
                      <a:ea typeface="SimSun" charset="0"/>
                      <a:cs typeface="SimSun" charset="0"/>
                    </a:rPr>
                    <a:t>Engineer</a:t>
                  </a:r>
                </a:p>
              </p:txBody>
            </p:sp>
          </p:grpSp>
        </p:grpSp>
        <p:grpSp>
          <p:nvGrpSpPr>
            <p:cNvPr id="205867" name="Group 43"/>
            <p:cNvGrpSpPr>
              <a:grpSpLocks/>
            </p:cNvGrpSpPr>
            <p:nvPr/>
          </p:nvGrpSpPr>
          <p:grpSpPr bwMode="auto">
            <a:xfrm>
              <a:off x="3826" y="2191"/>
              <a:ext cx="797" cy="590"/>
              <a:chOff x="130" y="213"/>
              <a:chExt cx="1416" cy="997"/>
            </a:xfrm>
          </p:grpSpPr>
          <p:grpSp>
            <p:nvGrpSpPr>
              <p:cNvPr id="205868" name="Group 44"/>
              <p:cNvGrpSpPr>
                <a:grpSpLocks/>
              </p:cNvGrpSpPr>
              <p:nvPr/>
            </p:nvGrpSpPr>
            <p:grpSpPr bwMode="auto">
              <a:xfrm>
                <a:off x="130" y="213"/>
                <a:ext cx="697" cy="990"/>
                <a:chOff x="130" y="1930"/>
                <a:chExt cx="697" cy="990"/>
              </a:xfrm>
            </p:grpSpPr>
            <p:sp>
              <p:nvSpPr>
                <p:cNvPr id="205869" name="Oval 45"/>
                <p:cNvSpPr>
                  <a:spLocks noChangeArrowheads="1"/>
                </p:cNvSpPr>
                <p:nvPr/>
              </p:nvSpPr>
              <p:spPr bwMode="auto">
                <a:xfrm>
                  <a:off x="130" y="2697"/>
                  <a:ext cx="697" cy="22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pic>
              <p:nvPicPr>
                <p:cNvPr id="205870" name="Picture 46" descr="Practitioner_Icon"/>
                <p:cNvPicPr>
                  <a:picLocks noChangeAspect="1" noChangeArrowheads="1"/>
                </p:cNvPicPr>
                <p:nvPr/>
              </p:nvPicPr>
              <p:blipFill>
                <a:blip r:embed="rId5">
                  <a:extLst>
                    <a:ext uri="{28A0092B-C50C-407E-A947-70E740481C1C}">
                      <a14:useLocalDpi xmlns:a14="http://schemas.microsoft.com/office/drawing/2010/main" val="0"/>
                    </a:ext>
                  </a:extLst>
                </a:blip>
                <a:srcRect r="96" b="81"/>
                <a:stretch>
                  <a:fillRect/>
                </a:stretch>
              </p:blipFill>
              <p:spPr bwMode="auto">
                <a:xfrm>
                  <a:off x="275" y="1930"/>
                  <a:ext cx="437"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871" name="Group 47"/>
              <p:cNvGrpSpPr>
                <a:grpSpLocks/>
              </p:cNvGrpSpPr>
              <p:nvPr/>
            </p:nvGrpSpPr>
            <p:grpSpPr bwMode="auto">
              <a:xfrm>
                <a:off x="466" y="213"/>
                <a:ext cx="714" cy="957"/>
                <a:chOff x="466" y="1095"/>
                <a:chExt cx="714" cy="957"/>
              </a:xfrm>
            </p:grpSpPr>
            <p:sp>
              <p:nvSpPr>
                <p:cNvPr id="205872" name="Oval 48"/>
                <p:cNvSpPr>
                  <a:spLocks noChangeArrowheads="1"/>
                </p:cNvSpPr>
                <p:nvPr/>
              </p:nvSpPr>
              <p:spPr bwMode="auto">
                <a:xfrm>
                  <a:off x="466" y="1830"/>
                  <a:ext cx="714" cy="22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pic>
              <p:nvPicPr>
                <p:cNvPr id="205873" name="Picture 49" descr="ProjectManager_Icon"/>
                <p:cNvPicPr>
                  <a:picLocks noChangeAspect="1" noChangeArrowheads="1"/>
                </p:cNvPicPr>
                <p:nvPr/>
              </p:nvPicPr>
              <p:blipFill>
                <a:blip r:embed="rId6">
                  <a:extLst>
                    <a:ext uri="{28A0092B-C50C-407E-A947-70E740481C1C}">
                      <a14:useLocalDpi xmlns:a14="http://schemas.microsoft.com/office/drawing/2010/main" val="0"/>
                    </a:ext>
                  </a:extLst>
                </a:blip>
                <a:srcRect r="3" b="85"/>
                <a:stretch>
                  <a:fillRect/>
                </a:stretch>
              </p:blipFill>
              <p:spPr bwMode="auto">
                <a:xfrm>
                  <a:off x="601" y="1095"/>
                  <a:ext cx="439"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874" name="Group 50"/>
              <p:cNvGrpSpPr>
                <a:grpSpLocks/>
              </p:cNvGrpSpPr>
              <p:nvPr/>
            </p:nvGrpSpPr>
            <p:grpSpPr bwMode="auto">
              <a:xfrm>
                <a:off x="843" y="213"/>
                <a:ext cx="703" cy="997"/>
                <a:chOff x="835" y="342"/>
                <a:chExt cx="703" cy="997"/>
              </a:xfrm>
            </p:grpSpPr>
            <p:sp>
              <p:nvSpPr>
                <p:cNvPr id="205875" name="Oval 51"/>
                <p:cNvSpPr>
                  <a:spLocks noChangeArrowheads="1"/>
                </p:cNvSpPr>
                <p:nvPr/>
              </p:nvSpPr>
              <p:spPr bwMode="auto">
                <a:xfrm>
                  <a:off x="835" y="1117"/>
                  <a:ext cx="703" cy="22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Aft>
                      <a:spcPct val="15000"/>
                    </a:spcAft>
                    <a:buClr>
                      <a:srgbClr val="7889FB"/>
                    </a:buClr>
                    <a:buFontTx/>
                    <a:buChar char="•"/>
                  </a:pPr>
                  <a:endParaRPr lang="en-US" sz="1600" smtClean="0">
                    <a:latin typeface="Arial" charset="0"/>
                    <a:ea typeface="ＭＳ Ｐゴシック" charset="0"/>
                    <a:cs typeface="ＭＳ Ｐゴシック" charset="0"/>
                  </a:endParaRPr>
                </a:p>
              </p:txBody>
            </p:sp>
            <p:pic>
              <p:nvPicPr>
                <p:cNvPr id="205876" name="Picture 52" descr="Executive_Icon"/>
                <p:cNvPicPr>
                  <a:picLocks noChangeAspect="1" noChangeArrowheads="1"/>
                </p:cNvPicPr>
                <p:nvPr/>
              </p:nvPicPr>
              <p:blipFill>
                <a:blip r:embed="rId7">
                  <a:extLst>
                    <a:ext uri="{28A0092B-C50C-407E-A947-70E740481C1C}">
                      <a14:useLocalDpi xmlns:a14="http://schemas.microsoft.com/office/drawing/2010/main" val="0"/>
                    </a:ext>
                  </a:extLst>
                </a:blip>
                <a:srcRect r="-2" b="-122"/>
                <a:stretch>
                  <a:fillRect/>
                </a:stretch>
              </p:blipFill>
              <p:spPr bwMode="auto">
                <a:xfrm>
                  <a:off x="887" y="342"/>
                  <a:ext cx="529"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05877" name="Rectangle 141"/>
          <p:cNvSpPr>
            <a:spLocks noChangeArrowheads="1"/>
          </p:cNvSpPr>
          <p:nvPr/>
        </p:nvSpPr>
        <p:spPr bwMode="auto">
          <a:xfrm>
            <a:off x="4937125" y="3663346"/>
            <a:ext cx="4027488" cy="338554"/>
          </a:xfrm>
          <a:prstGeom prst="rect">
            <a:avLst/>
          </a:prstGeom>
          <a:gradFill rotWithShape="1">
            <a:gsLst>
              <a:gs pos="0">
                <a:srgbClr val="FFFFFF"/>
              </a:gs>
              <a:gs pos="50000">
                <a:srgbClr val="0099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0" hangingPunct="0">
              <a:buClr>
                <a:srgbClr val="000000"/>
              </a:buClr>
              <a:buSzPct val="100000"/>
              <a:buFont typeface="Times New Roman" charset="0"/>
              <a:buNone/>
            </a:pPr>
            <a:endParaRPr lang="en-US" sz="1600" smtClean="0">
              <a:solidFill>
                <a:srgbClr val="FFFFFF"/>
              </a:solidFill>
              <a:latin typeface="Arial" charset="0"/>
              <a:ea typeface="SimSun" charset="0"/>
              <a:cs typeface="SimSun" charset="0"/>
            </a:endParaRPr>
          </a:p>
        </p:txBody>
      </p:sp>
      <p:sp>
        <p:nvSpPr>
          <p:cNvPr id="205878" name="Rectangle 139"/>
          <p:cNvSpPr>
            <a:spLocks noChangeArrowheads="1"/>
          </p:cNvSpPr>
          <p:nvPr/>
        </p:nvSpPr>
        <p:spPr bwMode="auto">
          <a:xfrm>
            <a:off x="4846638" y="3949307"/>
            <a:ext cx="4297362" cy="9925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Font typeface="Wingdings" charset="0"/>
              <a:buNone/>
            </a:pPr>
            <a:r>
              <a:rPr lang="ja-JP" altLang="en-US" sz="1000" b="1" i="1" smtClean="0">
                <a:latin typeface="Arial" charset="0"/>
                <a:ea typeface="SimSun" charset="0"/>
                <a:cs typeface="SimSun" charset="0"/>
              </a:rPr>
              <a:t>“</a:t>
            </a:r>
            <a:r>
              <a:rPr lang="en-US" sz="1000" b="1" i="1" smtClean="0">
                <a:latin typeface="Arial" charset="0"/>
                <a:ea typeface="SimSun" charset="0"/>
                <a:cs typeface="SimSun" charset="0"/>
              </a:rPr>
              <a:t>The ability to review and comment on models from the Web client encourages feedback from a wide array of stakeholders... leading to faster consensus and improved quality of solution designs.</a:t>
            </a:r>
            <a:r>
              <a:rPr lang="ja-JP" altLang="en-US" sz="1000" b="1" i="1" smtClean="0">
                <a:latin typeface="Arial" charset="0"/>
                <a:ea typeface="SimSun" charset="0"/>
                <a:cs typeface="SimSun" charset="0"/>
              </a:rPr>
              <a:t>”</a:t>
            </a:r>
            <a:r>
              <a:rPr lang="en-US" sz="1000" b="1" i="1" smtClean="0">
                <a:latin typeface="Arial" charset="0"/>
                <a:ea typeface="SimSun" charset="0"/>
                <a:cs typeface="SimSun" charset="0"/>
              </a:rPr>
              <a:t> </a:t>
            </a:r>
          </a:p>
          <a:p>
            <a:pPr>
              <a:spcBef>
                <a:spcPct val="50000"/>
              </a:spcBef>
              <a:buClr>
                <a:srgbClr val="000000"/>
              </a:buClr>
              <a:buFont typeface="Wingdings" charset="0"/>
              <a:buNone/>
            </a:pPr>
            <a:r>
              <a:rPr lang="en-US" sz="1000" b="1" i="1" smtClean="0">
                <a:latin typeface="Arial" charset="0"/>
                <a:ea typeface="SimSun" charset="0"/>
                <a:cs typeface="SimSun" charset="0"/>
              </a:rPr>
              <a:t>– Lars Tufvesson, Sellegi</a:t>
            </a:r>
          </a:p>
          <a:p>
            <a:pPr>
              <a:spcBef>
                <a:spcPct val="50000"/>
              </a:spcBef>
              <a:buClr>
                <a:srgbClr val="000000"/>
              </a:buClr>
              <a:buFont typeface="Wingdings" charset="0"/>
              <a:buNone/>
            </a:pPr>
            <a:endParaRPr lang="en-US" sz="900" smtClean="0">
              <a:latin typeface="Arial" charset="0"/>
              <a:ea typeface="SimSun" charset="0"/>
              <a:cs typeface="SimSun" charset="0"/>
            </a:endParaRPr>
          </a:p>
        </p:txBody>
      </p:sp>
      <p:sp>
        <p:nvSpPr>
          <p:cNvPr id="205879" name="Rectangle 140"/>
          <p:cNvSpPr>
            <a:spLocks noChangeArrowheads="1"/>
          </p:cNvSpPr>
          <p:nvPr/>
        </p:nvSpPr>
        <p:spPr bwMode="auto">
          <a:xfrm>
            <a:off x="4937125" y="4481305"/>
            <a:ext cx="4146550" cy="338554"/>
          </a:xfrm>
          <a:prstGeom prst="rect">
            <a:avLst/>
          </a:prstGeom>
          <a:gradFill rotWithShape="1">
            <a:gsLst>
              <a:gs pos="0">
                <a:srgbClr val="FFFFFF"/>
              </a:gs>
              <a:gs pos="50000">
                <a:srgbClr val="0099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0" hangingPunct="0">
              <a:buClr>
                <a:srgbClr val="000000"/>
              </a:buClr>
              <a:buSzPct val="100000"/>
              <a:buFont typeface="Times New Roman" charset="0"/>
              <a:buNone/>
            </a:pPr>
            <a:endParaRPr lang="en-US" sz="1600" smtClean="0">
              <a:solidFill>
                <a:srgbClr val="FFFFFF"/>
              </a:solidFill>
              <a:latin typeface="Arial" charset="0"/>
              <a:ea typeface="SimSun" charset="0"/>
              <a:cs typeface="SimSun" charset="0"/>
            </a:endParaRPr>
          </a:p>
        </p:txBody>
      </p:sp>
      <p:sp>
        <p:nvSpPr>
          <p:cNvPr id="205832" name="TextBox 21"/>
          <p:cNvSpPr txBox="1">
            <a:spLocks noChangeArrowheads="1"/>
          </p:cNvSpPr>
          <p:nvPr/>
        </p:nvSpPr>
        <p:spPr bwMode="auto">
          <a:xfrm>
            <a:off x="6215062" y="2571750"/>
            <a:ext cx="155733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9144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buClr>
                <a:srgbClr val="000000"/>
              </a:buClr>
              <a:buSzPct val="100000"/>
              <a:buFont typeface="Arial" charset="0"/>
              <a:buNone/>
            </a:pPr>
            <a:r>
              <a:rPr lang="en-US" sz="1200" b="1" dirty="0" smtClean="0">
                <a:solidFill>
                  <a:srgbClr val="003366"/>
                </a:solidFill>
                <a:ea typeface="SimSun" charset="0"/>
                <a:cs typeface="SimSun" charset="0"/>
              </a:rPr>
              <a:t>Rational Rhapsody </a:t>
            </a:r>
          </a:p>
          <a:p>
            <a:pPr>
              <a:buClr>
                <a:srgbClr val="000000"/>
              </a:buClr>
              <a:buSzPct val="100000"/>
              <a:buFont typeface="Arial" charset="0"/>
              <a:buNone/>
            </a:pPr>
            <a:r>
              <a:rPr lang="en-US" sz="1000" b="1" dirty="0" smtClean="0">
                <a:solidFill>
                  <a:srgbClr val="003366"/>
                </a:solidFill>
                <a:ea typeface="SimSun" charset="0"/>
                <a:cs typeface="SimSun" charset="0"/>
              </a:rPr>
              <a:t>Design Manager</a:t>
            </a:r>
          </a:p>
          <a:p>
            <a:pPr>
              <a:buClr>
                <a:srgbClr val="000000"/>
              </a:buClr>
              <a:buSzPct val="100000"/>
              <a:buFont typeface="Arial" charset="0"/>
              <a:buNone/>
            </a:pPr>
            <a:r>
              <a:rPr lang="en-US" sz="1000" b="1" dirty="0" smtClean="0">
                <a:solidFill>
                  <a:srgbClr val="003366"/>
                </a:solidFill>
                <a:ea typeface="SimSun" charset="0"/>
                <a:cs typeface="SimSun" charset="0"/>
              </a:rPr>
              <a:t>Design Reviewer</a:t>
            </a:r>
            <a:endParaRPr lang="en-US" sz="1000" dirty="0" smtClean="0">
              <a:solidFill>
                <a:srgbClr val="003366"/>
              </a:solidFill>
              <a:ea typeface="SimSun" charset="0"/>
              <a:cs typeface="SimSun" charset="0"/>
            </a:endParaRPr>
          </a:p>
        </p:txBody>
      </p:sp>
    </p:spTree>
    <p:extLst>
      <p:ext uri="{BB962C8B-B14F-4D97-AF65-F5344CB8AC3E}">
        <p14:creationId xmlns:p14="http://schemas.microsoft.com/office/powerpoint/2010/main" val="15453188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068" y="351235"/>
            <a:ext cx="650875" cy="488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3715" name="Rectangle 51"/>
          <p:cNvSpPr>
            <a:spLocks noGrp="1" noChangeArrowheads="1"/>
          </p:cNvSpPr>
          <p:nvPr>
            <p:ph type="title" idx="4294967295"/>
          </p:nvPr>
        </p:nvSpPr>
        <p:spPr>
          <a:xfrm>
            <a:off x="228600" y="540546"/>
            <a:ext cx="8915400" cy="412849"/>
          </a:xfrm>
        </p:spPr>
        <p:txBody>
          <a:bodyPr lIns="101517" tIns="50758" rIns="101517" bIns="50758"/>
          <a:lstStyle/>
          <a:p>
            <a:r>
              <a:rPr lang="en-US"/>
              <a:t>Server Based Model Management</a:t>
            </a:r>
          </a:p>
        </p:txBody>
      </p:sp>
      <p:sp>
        <p:nvSpPr>
          <p:cNvPr id="243716" name="AutoShape 54"/>
          <p:cNvSpPr>
            <a:spLocks noChangeArrowheads="1"/>
          </p:cNvSpPr>
          <p:nvPr/>
        </p:nvSpPr>
        <p:spPr bwMode="auto">
          <a:xfrm>
            <a:off x="4400550" y="2436820"/>
            <a:ext cx="1752600" cy="1679561"/>
          </a:xfrm>
          <a:prstGeom prst="can">
            <a:avLst>
              <a:gd name="adj" fmla="val 9880"/>
            </a:avLst>
          </a:prstGeom>
          <a:solidFill>
            <a:schemeClr val="accent1"/>
          </a:solidFill>
          <a:ln w="12700">
            <a:solidFill>
              <a:schemeClr val="tx1"/>
            </a:solidFill>
            <a:round/>
            <a:headEnd/>
            <a:tailEnd/>
          </a:ln>
        </p:spPr>
        <p:txBody>
          <a:bodyPr lIns="101315" tIns="50657" rIns="101315" bIns="50657" anchor="ctr">
            <a:spAutoFit/>
          </a:bodyPr>
          <a:lstStyle/>
          <a:p>
            <a:pPr algn="l" defTabSz="1014413" fontAlgn="b">
              <a:lnSpc>
                <a:spcPct val="90000"/>
              </a:lnSpc>
              <a:spcBef>
                <a:spcPct val="50000"/>
              </a:spcBef>
              <a:buClr>
                <a:srgbClr val="000000"/>
              </a:buClr>
              <a:buSzPct val="100000"/>
            </a:pPr>
            <a:r>
              <a:rPr lang="en-US" sz="1100" dirty="0">
                <a:solidFill>
                  <a:srgbClr val="000000"/>
                </a:solidFill>
              </a:rPr>
              <a:t>Jazz Storage</a:t>
            </a:r>
          </a:p>
          <a:p>
            <a:pPr algn="l" defTabSz="1014413" fontAlgn="b">
              <a:lnSpc>
                <a:spcPct val="90000"/>
              </a:lnSpc>
              <a:spcBef>
                <a:spcPct val="50000"/>
              </a:spcBef>
              <a:buClr>
                <a:schemeClr val="tx1"/>
              </a:buClr>
              <a:buSzPct val="100000"/>
            </a:pPr>
            <a:r>
              <a:rPr lang="en-US" sz="1100" dirty="0">
                <a:solidFill>
                  <a:srgbClr val="000000"/>
                </a:solidFill>
              </a:rPr>
              <a:t>Architecture Elements</a:t>
            </a:r>
          </a:p>
          <a:p>
            <a:pPr algn="l" defTabSz="1014413" fontAlgn="b">
              <a:lnSpc>
                <a:spcPct val="90000"/>
              </a:lnSpc>
              <a:spcBef>
                <a:spcPct val="50000"/>
              </a:spcBef>
              <a:buClr>
                <a:schemeClr val="tx1"/>
              </a:buClr>
              <a:buSzPct val="100000"/>
            </a:pPr>
            <a:r>
              <a:rPr lang="en-US" sz="1100" dirty="0">
                <a:solidFill>
                  <a:srgbClr val="000000"/>
                </a:solidFill>
              </a:rPr>
              <a:t>Index</a:t>
            </a:r>
          </a:p>
          <a:p>
            <a:pPr algn="l" defTabSz="1014413" fontAlgn="b">
              <a:lnSpc>
                <a:spcPct val="90000"/>
              </a:lnSpc>
              <a:spcBef>
                <a:spcPct val="50000"/>
              </a:spcBef>
              <a:buClr>
                <a:schemeClr val="tx1"/>
              </a:buClr>
              <a:buSzPct val="100000"/>
            </a:pPr>
            <a:r>
              <a:rPr lang="en-US" sz="1100" dirty="0">
                <a:solidFill>
                  <a:srgbClr val="000000"/>
                </a:solidFill>
              </a:rPr>
              <a:t>Comments (visual, textual)</a:t>
            </a:r>
          </a:p>
          <a:p>
            <a:pPr algn="l" defTabSz="1014413" fontAlgn="b">
              <a:lnSpc>
                <a:spcPct val="90000"/>
              </a:lnSpc>
              <a:spcBef>
                <a:spcPct val="50000"/>
              </a:spcBef>
              <a:buClr>
                <a:schemeClr val="tx1"/>
              </a:buClr>
              <a:buSzPct val="100000"/>
            </a:pPr>
            <a:r>
              <a:rPr lang="en-US" sz="1100" dirty="0">
                <a:solidFill>
                  <a:srgbClr val="000000"/>
                </a:solidFill>
              </a:rPr>
              <a:t>Links</a:t>
            </a:r>
          </a:p>
          <a:p>
            <a:pPr algn="l" defTabSz="1014413" fontAlgn="b">
              <a:lnSpc>
                <a:spcPct val="90000"/>
              </a:lnSpc>
              <a:spcBef>
                <a:spcPct val="50000"/>
              </a:spcBef>
              <a:buClr>
                <a:schemeClr val="tx1"/>
              </a:buClr>
              <a:buSzPct val="100000"/>
            </a:pPr>
            <a:r>
              <a:rPr lang="en-US" sz="1100" dirty="0">
                <a:solidFill>
                  <a:srgbClr val="000000"/>
                </a:solidFill>
              </a:rPr>
              <a:t>Reviews</a:t>
            </a:r>
            <a:endParaRPr lang="en-US" sz="900" dirty="0">
              <a:solidFill>
                <a:srgbClr val="000000"/>
              </a:solidFill>
            </a:endParaRPr>
          </a:p>
        </p:txBody>
      </p:sp>
      <p:sp>
        <p:nvSpPr>
          <p:cNvPr id="243717" name="Rectangle 60"/>
          <p:cNvSpPr>
            <a:spLocks noChangeArrowheads="1"/>
          </p:cNvSpPr>
          <p:nvPr/>
        </p:nvSpPr>
        <p:spPr bwMode="auto">
          <a:xfrm rot="5400000">
            <a:off x="5239149" y="2480074"/>
            <a:ext cx="2531269" cy="385763"/>
          </a:xfrm>
          <a:prstGeom prst="rect">
            <a:avLst/>
          </a:prstGeom>
          <a:solidFill>
            <a:schemeClr val="accent1"/>
          </a:solidFill>
          <a:ln w="12700">
            <a:solidFill>
              <a:schemeClr val="tx1"/>
            </a:solidFill>
            <a:miter lim="800000"/>
            <a:headEnd/>
            <a:tailEnd/>
          </a:ln>
        </p:spPr>
        <p:txBody>
          <a:bodyPr wrap="none" lIns="101315" tIns="50657" rIns="101315" bIns="50657" anchor="ctr"/>
          <a:lstStyle/>
          <a:p>
            <a:pPr algn="ctr" defTabSz="1014413" fontAlgn="b">
              <a:lnSpc>
                <a:spcPct val="90000"/>
              </a:lnSpc>
              <a:spcBef>
                <a:spcPct val="50000"/>
              </a:spcBef>
              <a:buClr>
                <a:srgbClr val="000000"/>
              </a:buClr>
              <a:buSzPct val="100000"/>
              <a:buFont typeface="Arial" charset="0"/>
              <a:buNone/>
            </a:pPr>
            <a:r>
              <a:rPr lang="en-US" sz="1600">
                <a:solidFill>
                  <a:srgbClr val="000000"/>
                </a:solidFill>
              </a:rPr>
              <a:t>OSLC + DM REST APIs</a:t>
            </a:r>
          </a:p>
        </p:txBody>
      </p:sp>
      <p:sp>
        <p:nvSpPr>
          <p:cNvPr id="243718" name="Text Box 61"/>
          <p:cNvSpPr txBox="1">
            <a:spLocks noChangeArrowheads="1"/>
          </p:cNvSpPr>
          <p:nvPr/>
        </p:nvSpPr>
        <p:spPr bwMode="auto">
          <a:xfrm>
            <a:off x="6705600" y="1352550"/>
            <a:ext cx="2655887" cy="82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315" tIns="50657" rIns="101315" bIns="50657">
            <a:spAutoFit/>
          </a:bodyPr>
          <a:lstStyle>
            <a:lvl1pPr defTabSz="1125538">
              <a:defRPr>
                <a:solidFill>
                  <a:schemeClr val="tx1"/>
                </a:solidFill>
                <a:latin typeface="Arial" charset="0"/>
                <a:ea typeface="ＭＳ Ｐゴシック" charset="0"/>
                <a:cs typeface="Arial" charset="0"/>
              </a:defRPr>
            </a:lvl1pPr>
            <a:lvl2pPr marL="742950" indent="-285750" defTabSz="1125538">
              <a:defRPr>
                <a:solidFill>
                  <a:schemeClr val="tx1"/>
                </a:solidFill>
                <a:latin typeface="Arial" charset="0"/>
                <a:ea typeface="Arial" charset="0"/>
                <a:cs typeface="Arial" charset="0"/>
              </a:defRPr>
            </a:lvl2pPr>
            <a:lvl3pPr marL="1143000" indent="-228600" defTabSz="1125538">
              <a:defRPr>
                <a:solidFill>
                  <a:schemeClr val="tx1"/>
                </a:solidFill>
                <a:latin typeface="Arial" charset="0"/>
                <a:ea typeface="Arial" charset="0"/>
                <a:cs typeface="Arial" charset="0"/>
              </a:defRPr>
            </a:lvl3pPr>
            <a:lvl4pPr marL="1600200" indent="-228600" defTabSz="1125538">
              <a:defRPr>
                <a:solidFill>
                  <a:schemeClr val="tx1"/>
                </a:solidFill>
                <a:latin typeface="Arial" charset="0"/>
                <a:ea typeface="Arial" charset="0"/>
                <a:cs typeface="Arial" charset="0"/>
              </a:defRPr>
            </a:lvl4pPr>
            <a:lvl5pPr marL="2057400" indent="-228600" defTabSz="1125538">
              <a:defRPr>
                <a:solidFill>
                  <a:schemeClr val="tx1"/>
                </a:solidFill>
                <a:latin typeface="Arial" charset="0"/>
                <a:ea typeface="Arial" charset="0"/>
                <a:cs typeface="Arial" charset="0"/>
              </a:defRPr>
            </a:lvl5pPr>
            <a:lvl6pPr marL="2514600" indent="-228600" defTabSz="1125538" fontAlgn="base">
              <a:spcBef>
                <a:spcPct val="0"/>
              </a:spcBef>
              <a:spcAft>
                <a:spcPct val="0"/>
              </a:spcAft>
              <a:defRPr>
                <a:solidFill>
                  <a:schemeClr val="tx1"/>
                </a:solidFill>
                <a:latin typeface="Arial" charset="0"/>
                <a:ea typeface="Arial" charset="0"/>
                <a:cs typeface="Arial" charset="0"/>
              </a:defRPr>
            </a:lvl6pPr>
            <a:lvl7pPr marL="2971800" indent="-228600" defTabSz="1125538" fontAlgn="base">
              <a:spcBef>
                <a:spcPct val="0"/>
              </a:spcBef>
              <a:spcAft>
                <a:spcPct val="0"/>
              </a:spcAft>
              <a:defRPr>
                <a:solidFill>
                  <a:schemeClr val="tx1"/>
                </a:solidFill>
                <a:latin typeface="Arial" charset="0"/>
                <a:ea typeface="Arial" charset="0"/>
                <a:cs typeface="Arial" charset="0"/>
              </a:defRPr>
            </a:lvl7pPr>
            <a:lvl8pPr marL="3429000" indent="-228600" defTabSz="1125538" fontAlgn="base">
              <a:spcBef>
                <a:spcPct val="0"/>
              </a:spcBef>
              <a:spcAft>
                <a:spcPct val="0"/>
              </a:spcAft>
              <a:defRPr>
                <a:solidFill>
                  <a:schemeClr val="tx1"/>
                </a:solidFill>
                <a:latin typeface="Arial" charset="0"/>
                <a:ea typeface="Arial" charset="0"/>
                <a:cs typeface="Arial" charset="0"/>
              </a:defRPr>
            </a:lvl8pPr>
            <a:lvl9pPr marL="3886200" indent="-228600" defTabSz="1125538" fontAlgn="base">
              <a:spcBef>
                <a:spcPct val="0"/>
              </a:spcBef>
              <a:spcAft>
                <a:spcPct val="0"/>
              </a:spcAft>
              <a:defRPr>
                <a:solidFill>
                  <a:schemeClr val="tx1"/>
                </a:solidFill>
                <a:latin typeface="Arial" charset="0"/>
                <a:ea typeface="Arial" charset="0"/>
                <a:cs typeface="Arial" charset="0"/>
              </a:defRPr>
            </a:lvl9pPr>
          </a:lstStyle>
          <a:p>
            <a:pPr algn="ctr" fontAlgn="b">
              <a:lnSpc>
                <a:spcPct val="90000"/>
              </a:lnSpc>
              <a:spcBef>
                <a:spcPct val="50000"/>
              </a:spcBef>
              <a:buClr>
                <a:srgbClr val="000000"/>
              </a:buClr>
              <a:buSzPct val="100000"/>
              <a:buFont typeface="Arial" charset="0"/>
              <a:buNone/>
            </a:pPr>
            <a:r>
              <a:rPr lang="en-US" sz="1300" b="1" dirty="0">
                <a:cs typeface="ＭＳ Ｐゴシック" charset="0"/>
              </a:rPr>
              <a:t>Design search, query, view, comment, review, link, report, validate, analyze, limited editing</a:t>
            </a:r>
          </a:p>
        </p:txBody>
      </p:sp>
      <p:sp>
        <p:nvSpPr>
          <p:cNvPr id="243719" name="Text Box 62"/>
          <p:cNvSpPr txBox="1">
            <a:spLocks noChangeArrowheads="1"/>
          </p:cNvSpPr>
          <p:nvPr/>
        </p:nvSpPr>
        <p:spPr bwMode="auto">
          <a:xfrm>
            <a:off x="346075" y="1358506"/>
            <a:ext cx="2228850" cy="82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315" tIns="50657" rIns="101315" bIns="50657">
            <a:spAutoFit/>
          </a:bodyPr>
          <a:lstStyle>
            <a:lvl1pPr defTabSz="1125538">
              <a:defRPr>
                <a:solidFill>
                  <a:schemeClr val="tx1"/>
                </a:solidFill>
                <a:latin typeface="Arial" charset="0"/>
                <a:ea typeface="ＭＳ Ｐゴシック" charset="0"/>
                <a:cs typeface="Arial" charset="0"/>
              </a:defRPr>
            </a:lvl1pPr>
            <a:lvl2pPr marL="742950" indent="-285750" defTabSz="1125538">
              <a:defRPr>
                <a:solidFill>
                  <a:schemeClr val="tx1"/>
                </a:solidFill>
                <a:latin typeface="Arial" charset="0"/>
                <a:ea typeface="Arial" charset="0"/>
                <a:cs typeface="Arial" charset="0"/>
              </a:defRPr>
            </a:lvl2pPr>
            <a:lvl3pPr marL="1143000" indent="-228600" defTabSz="1125538">
              <a:defRPr>
                <a:solidFill>
                  <a:schemeClr val="tx1"/>
                </a:solidFill>
                <a:latin typeface="Arial" charset="0"/>
                <a:ea typeface="Arial" charset="0"/>
                <a:cs typeface="Arial" charset="0"/>
              </a:defRPr>
            </a:lvl3pPr>
            <a:lvl4pPr marL="1600200" indent="-228600" defTabSz="1125538">
              <a:defRPr>
                <a:solidFill>
                  <a:schemeClr val="tx1"/>
                </a:solidFill>
                <a:latin typeface="Arial" charset="0"/>
                <a:ea typeface="Arial" charset="0"/>
                <a:cs typeface="Arial" charset="0"/>
              </a:defRPr>
            </a:lvl4pPr>
            <a:lvl5pPr marL="2057400" indent="-228600" defTabSz="1125538">
              <a:defRPr>
                <a:solidFill>
                  <a:schemeClr val="tx1"/>
                </a:solidFill>
                <a:latin typeface="Arial" charset="0"/>
                <a:ea typeface="Arial" charset="0"/>
                <a:cs typeface="Arial" charset="0"/>
              </a:defRPr>
            </a:lvl5pPr>
            <a:lvl6pPr marL="2514600" indent="-228600" defTabSz="1125538" fontAlgn="base">
              <a:spcBef>
                <a:spcPct val="0"/>
              </a:spcBef>
              <a:spcAft>
                <a:spcPct val="0"/>
              </a:spcAft>
              <a:defRPr>
                <a:solidFill>
                  <a:schemeClr val="tx1"/>
                </a:solidFill>
                <a:latin typeface="Arial" charset="0"/>
                <a:ea typeface="Arial" charset="0"/>
                <a:cs typeface="Arial" charset="0"/>
              </a:defRPr>
            </a:lvl6pPr>
            <a:lvl7pPr marL="2971800" indent="-228600" defTabSz="1125538" fontAlgn="base">
              <a:spcBef>
                <a:spcPct val="0"/>
              </a:spcBef>
              <a:spcAft>
                <a:spcPct val="0"/>
              </a:spcAft>
              <a:defRPr>
                <a:solidFill>
                  <a:schemeClr val="tx1"/>
                </a:solidFill>
                <a:latin typeface="Arial" charset="0"/>
                <a:ea typeface="Arial" charset="0"/>
                <a:cs typeface="Arial" charset="0"/>
              </a:defRPr>
            </a:lvl7pPr>
            <a:lvl8pPr marL="3429000" indent="-228600" defTabSz="1125538" fontAlgn="base">
              <a:spcBef>
                <a:spcPct val="0"/>
              </a:spcBef>
              <a:spcAft>
                <a:spcPct val="0"/>
              </a:spcAft>
              <a:defRPr>
                <a:solidFill>
                  <a:schemeClr val="tx1"/>
                </a:solidFill>
                <a:latin typeface="Arial" charset="0"/>
                <a:ea typeface="Arial" charset="0"/>
                <a:cs typeface="Arial" charset="0"/>
              </a:defRPr>
            </a:lvl8pPr>
            <a:lvl9pPr marL="3886200" indent="-228600" defTabSz="1125538" fontAlgn="base">
              <a:spcBef>
                <a:spcPct val="0"/>
              </a:spcBef>
              <a:spcAft>
                <a:spcPct val="0"/>
              </a:spcAft>
              <a:defRPr>
                <a:solidFill>
                  <a:schemeClr val="tx1"/>
                </a:solidFill>
                <a:latin typeface="Arial" charset="0"/>
                <a:ea typeface="Arial" charset="0"/>
                <a:cs typeface="Arial" charset="0"/>
              </a:defRPr>
            </a:lvl9pPr>
          </a:lstStyle>
          <a:p>
            <a:pPr algn="ctr" fontAlgn="b">
              <a:lnSpc>
                <a:spcPct val="90000"/>
              </a:lnSpc>
              <a:spcBef>
                <a:spcPct val="50000"/>
              </a:spcBef>
              <a:buClr>
                <a:srgbClr val="000000"/>
              </a:buClr>
              <a:buSzPct val="100000"/>
              <a:buFont typeface="Arial" charset="0"/>
              <a:buNone/>
            </a:pPr>
            <a:r>
              <a:rPr lang="en-US" sz="1300" b="1">
                <a:cs typeface="ＭＳ Ｐゴシック" charset="0"/>
              </a:rPr>
              <a:t>Design creation, editing, MDD/MBSE/MBT, search, query, validate, analyze, report </a:t>
            </a:r>
          </a:p>
        </p:txBody>
      </p:sp>
      <p:pic>
        <p:nvPicPr>
          <p:cNvPr id="24372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2185987"/>
            <a:ext cx="1300162" cy="7870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3721" name="Rectangle 4"/>
          <p:cNvSpPr>
            <a:spLocks noChangeArrowheads="1"/>
          </p:cNvSpPr>
          <p:nvPr/>
        </p:nvSpPr>
        <p:spPr bwMode="auto">
          <a:xfrm>
            <a:off x="4375150" y="1451372"/>
            <a:ext cx="1752600" cy="560784"/>
          </a:xfrm>
          <a:prstGeom prst="rect">
            <a:avLst/>
          </a:prstGeom>
          <a:solidFill>
            <a:srgbClr val="66CCFF"/>
          </a:solidFill>
          <a:ln w="12700">
            <a:solidFill>
              <a:schemeClr val="tx1"/>
            </a:solidFill>
            <a:miter lim="800000"/>
            <a:headEnd/>
            <a:tailEnd/>
          </a:ln>
        </p:spPr>
        <p:txBody>
          <a:bodyPr lIns="91346" tIns="45672" rIns="91346" bIns="45672"/>
          <a:lstStyle/>
          <a:p>
            <a:pPr algn="ctr" defTabSz="449263" fontAlgn="b">
              <a:lnSpc>
                <a:spcPct val="90000"/>
              </a:lnSpc>
              <a:spcBef>
                <a:spcPct val="50000"/>
              </a:spcBef>
              <a:buClr>
                <a:srgbClr val="000000"/>
              </a:buClr>
              <a:buSzPct val="100000"/>
            </a:pPr>
            <a:r>
              <a:rPr lang="en-US" sz="1200">
                <a:solidFill>
                  <a:srgbClr val="000000"/>
                </a:solidFill>
              </a:rPr>
              <a:t>Design Management services on Jazz Team Server (JTS)</a:t>
            </a:r>
          </a:p>
        </p:txBody>
      </p:sp>
      <p:sp>
        <p:nvSpPr>
          <p:cNvPr id="243722" name="Text Box 62"/>
          <p:cNvSpPr txBox="1">
            <a:spLocks noChangeArrowheads="1"/>
          </p:cNvSpPr>
          <p:nvPr/>
        </p:nvSpPr>
        <p:spPr bwMode="auto">
          <a:xfrm>
            <a:off x="4133855" y="867966"/>
            <a:ext cx="2297113" cy="6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315" tIns="50657" rIns="101315" bIns="50657">
            <a:spAutoFit/>
          </a:bodyPr>
          <a:lstStyle>
            <a:lvl1pPr defTabSz="1125538">
              <a:defRPr>
                <a:solidFill>
                  <a:schemeClr val="tx1"/>
                </a:solidFill>
                <a:latin typeface="Arial" charset="0"/>
                <a:ea typeface="ＭＳ Ｐゴシック" charset="0"/>
                <a:cs typeface="Arial" charset="0"/>
              </a:defRPr>
            </a:lvl1pPr>
            <a:lvl2pPr marL="742950" indent="-285750" defTabSz="1125538">
              <a:defRPr>
                <a:solidFill>
                  <a:schemeClr val="tx1"/>
                </a:solidFill>
                <a:latin typeface="Arial" charset="0"/>
                <a:ea typeface="Arial" charset="0"/>
                <a:cs typeface="Arial" charset="0"/>
              </a:defRPr>
            </a:lvl2pPr>
            <a:lvl3pPr marL="1143000" indent="-228600" defTabSz="1125538">
              <a:defRPr>
                <a:solidFill>
                  <a:schemeClr val="tx1"/>
                </a:solidFill>
                <a:latin typeface="Arial" charset="0"/>
                <a:ea typeface="Arial" charset="0"/>
                <a:cs typeface="Arial" charset="0"/>
              </a:defRPr>
            </a:lvl3pPr>
            <a:lvl4pPr marL="1600200" indent="-228600" defTabSz="1125538">
              <a:defRPr>
                <a:solidFill>
                  <a:schemeClr val="tx1"/>
                </a:solidFill>
                <a:latin typeface="Arial" charset="0"/>
                <a:ea typeface="Arial" charset="0"/>
                <a:cs typeface="Arial" charset="0"/>
              </a:defRPr>
            </a:lvl4pPr>
            <a:lvl5pPr marL="2057400" indent="-228600" defTabSz="1125538">
              <a:defRPr>
                <a:solidFill>
                  <a:schemeClr val="tx1"/>
                </a:solidFill>
                <a:latin typeface="Arial" charset="0"/>
                <a:ea typeface="Arial" charset="0"/>
                <a:cs typeface="Arial" charset="0"/>
              </a:defRPr>
            </a:lvl5pPr>
            <a:lvl6pPr marL="2514600" indent="-228600" defTabSz="1125538" fontAlgn="base">
              <a:spcBef>
                <a:spcPct val="0"/>
              </a:spcBef>
              <a:spcAft>
                <a:spcPct val="0"/>
              </a:spcAft>
              <a:defRPr>
                <a:solidFill>
                  <a:schemeClr val="tx1"/>
                </a:solidFill>
                <a:latin typeface="Arial" charset="0"/>
                <a:ea typeface="Arial" charset="0"/>
                <a:cs typeface="Arial" charset="0"/>
              </a:defRPr>
            </a:lvl6pPr>
            <a:lvl7pPr marL="2971800" indent="-228600" defTabSz="1125538" fontAlgn="base">
              <a:spcBef>
                <a:spcPct val="0"/>
              </a:spcBef>
              <a:spcAft>
                <a:spcPct val="0"/>
              </a:spcAft>
              <a:defRPr>
                <a:solidFill>
                  <a:schemeClr val="tx1"/>
                </a:solidFill>
                <a:latin typeface="Arial" charset="0"/>
                <a:ea typeface="Arial" charset="0"/>
                <a:cs typeface="Arial" charset="0"/>
              </a:defRPr>
            </a:lvl7pPr>
            <a:lvl8pPr marL="3429000" indent="-228600" defTabSz="1125538" fontAlgn="base">
              <a:spcBef>
                <a:spcPct val="0"/>
              </a:spcBef>
              <a:spcAft>
                <a:spcPct val="0"/>
              </a:spcAft>
              <a:defRPr>
                <a:solidFill>
                  <a:schemeClr val="tx1"/>
                </a:solidFill>
                <a:latin typeface="Arial" charset="0"/>
                <a:ea typeface="Arial" charset="0"/>
                <a:cs typeface="Arial" charset="0"/>
              </a:defRPr>
            </a:lvl8pPr>
            <a:lvl9pPr marL="3886200" indent="-228600" defTabSz="1125538" fontAlgn="base">
              <a:spcBef>
                <a:spcPct val="0"/>
              </a:spcBef>
              <a:spcAft>
                <a:spcPct val="0"/>
              </a:spcAft>
              <a:defRPr>
                <a:solidFill>
                  <a:schemeClr val="tx1"/>
                </a:solidFill>
                <a:latin typeface="Arial" charset="0"/>
                <a:ea typeface="Arial" charset="0"/>
                <a:cs typeface="Arial" charset="0"/>
              </a:defRPr>
            </a:lvl9pPr>
          </a:lstStyle>
          <a:p>
            <a:pPr algn="ctr" fontAlgn="b">
              <a:lnSpc>
                <a:spcPct val="90000"/>
              </a:lnSpc>
              <a:spcBef>
                <a:spcPct val="50000"/>
              </a:spcBef>
              <a:buClr>
                <a:srgbClr val="000000"/>
              </a:buClr>
              <a:buSzPct val="100000"/>
              <a:buFont typeface="Arial" charset="0"/>
              <a:buNone/>
            </a:pPr>
            <a:r>
              <a:rPr lang="en-US" sz="1300" b="1">
                <a:cs typeface="ＭＳ Ｐゴシック" charset="0"/>
              </a:rPr>
              <a:t>Design change control and versioning (model-based)</a:t>
            </a:r>
          </a:p>
        </p:txBody>
      </p:sp>
      <p:sp>
        <p:nvSpPr>
          <p:cNvPr id="243723" name="Line 15"/>
          <p:cNvSpPr>
            <a:spLocks noChangeShapeType="1"/>
          </p:cNvSpPr>
          <p:nvPr/>
        </p:nvSpPr>
        <p:spPr bwMode="auto">
          <a:xfrm>
            <a:off x="6731004" y="2566988"/>
            <a:ext cx="9048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82442" tIns="41221" rIns="82442" bIns="41221"/>
          <a:lstStyle/>
          <a:p>
            <a:endParaRPr lang="en-US"/>
          </a:p>
        </p:txBody>
      </p:sp>
      <p:pic>
        <p:nvPicPr>
          <p:cNvPr id="243724"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5" y="2172894"/>
            <a:ext cx="1279525" cy="7917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3725"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680" y="2155033"/>
            <a:ext cx="765175"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26" name="Line 21"/>
          <p:cNvSpPr>
            <a:spLocks noChangeShapeType="1"/>
          </p:cNvSpPr>
          <p:nvPr/>
        </p:nvSpPr>
        <p:spPr bwMode="auto">
          <a:xfrm>
            <a:off x="1879605" y="2533653"/>
            <a:ext cx="1914525" cy="23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82442" tIns="41221" rIns="82442" bIns="41221"/>
          <a:lstStyle/>
          <a:p>
            <a:endParaRPr lang="en-US"/>
          </a:p>
        </p:txBody>
      </p:sp>
      <p:sp>
        <p:nvSpPr>
          <p:cNvPr id="243727" name="Text Box 22"/>
          <p:cNvSpPr txBox="1">
            <a:spLocks noChangeArrowheads="1"/>
          </p:cNvSpPr>
          <p:nvPr/>
        </p:nvSpPr>
        <p:spPr bwMode="auto">
          <a:xfrm>
            <a:off x="681420" y="2486025"/>
            <a:ext cx="1256536" cy="25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42" tIns="41221" rIns="82442" bIns="41221">
            <a:spAutoFit/>
          </a:bodyPr>
          <a:lstStyle>
            <a:lvl1pPr defTabSz="449263">
              <a:defRPr>
                <a:solidFill>
                  <a:schemeClr val="tx1"/>
                </a:solidFill>
                <a:latin typeface="Arial" charset="0"/>
                <a:ea typeface="ＭＳ Ｐゴシック" charset="0"/>
                <a:cs typeface="Arial" charset="0"/>
              </a:defRPr>
            </a:lvl1pPr>
            <a:lvl2pPr marL="742950" indent="-285750" defTabSz="449263">
              <a:defRPr>
                <a:solidFill>
                  <a:schemeClr val="tx1"/>
                </a:solidFill>
                <a:latin typeface="Arial" charset="0"/>
                <a:ea typeface="Arial" charset="0"/>
                <a:cs typeface="Arial" charset="0"/>
              </a:defRPr>
            </a:lvl2pPr>
            <a:lvl3pPr marL="1143000" indent="-228600" defTabSz="449263">
              <a:defRPr>
                <a:solidFill>
                  <a:schemeClr val="tx1"/>
                </a:solidFill>
                <a:latin typeface="Arial" charset="0"/>
                <a:ea typeface="Arial" charset="0"/>
                <a:cs typeface="Arial" charset="0"/>
              </a:defRPr>
            </a:lvl3pPr>
            <a:lvl4pPr marL="1600200" indent="-228600" defTabSz="449263">
              <a:defRPr>
                <a:solidFill>
                  <a:schemeClr val="tx1"/>
                </a:solidFill>
                <a:latin typeface="Arial" charset="0"/>
                <a:ea typeface="Arial" charset="0"/>
                <a:cs typeface="Arial" charset="0"/>
              </a:defRPr>
            </a:lvl4pPr>
            <a:lvl5pPr marL="2057400" indent="-228600" defTabSz="449263">
              <a:defRPr>
                <a:solidFill>
                  <a:schemeClr val="tx1"/>
                </a:solidFill>
                <a:latin typeface="Arial" charset="0"/>
                <a:ea typeface="Arial" charset="0"/>
                <a:cs typeface="Arial" charset="0"/>
              </a:defRPr>
            </a:lvl5pPr>
            <a:lvl6pPr marL="2514600" indent="-228600" defTabSz="449263" fontAlgn="base">
              <a:spcBef>
                <a:spcPct val="0"/>
              </a:spcBef>
              <a:spcAft>
                <a:spcPct val="0"/>
              </a:spcAft>
              <a:defRPr>
                <a:solidFill>
                  <a:schemeClr val="tx1"/>
                </a:solidFill>
                <a:latin typeface="Arial" charset="0"/>
                <a:ea typeface="Arial" charset="0"/>
                <a:cs typeface="Arial" charset="0"/>
              </a:defRPr>
            </a:lvl6pPr>
            <a:lvl7pPr marL="2971800" indent="-228600" defTabSz="449263" fontAlgn="base">
              <a:spcBef>
                <a:spcPct val="0"/>
              </a:spcBef>
              <a:spcAft>
                <a:spcPct val="0"/>
              </a:spcAft>
              <a:defRPr>
                <a:solidFill>
                  <a:schemeClr val="tx1"/>
                </a:solidFill>
                <a:latin typeface="Arial" charset="0"/>
                <a:ea typeface="Arial" charset="0"/>
                <a:cs typeface="Arial" charset="0"/>
              </a:defRPr>
            </a:lvl7pPr>
            <a:lvl8pPr marL="3429000" indent="-228600" defTabSz="449263" fontAlgn="base">
              <a:spcBef>
                <a:spcPct val="0"/>
              </a:spcBef>
              <a:spcAft>
                <a:spcPct val="0"/>
              </a:spcAft>
              <a:defRPr>
                <a:solidFill>
                  <a:schemeClr val="tx1"/>
                </a:solidFill>
                <a:latin typeface="Arial" charset="0"/>
                <a:ea typeface="Arial" charset="0"/>
                <a:cs typeface="Arial" charset="0"/>
              </a:defRPr>
            </a:lvl8pPr>
            <a:lvl9pPr marL="3886200" indent="-228600" defTabSz="449263" fontAlgn="base">
              <a:spcBef>
                <a:spcPct val="0"/>
              </a:spcBef>
              <a:spcAft>
                <a:spcPct val="0"/>
              </a:spcAft>
              <a:defRPr>
                <a:solidFill>
                  <a:schemeClr val="tx1"/>
                </a:solidFill>
                <a:latin typeface="Arial" charset="0"/>
                <a:ea typeface="Arial" charset="0"/>
                <a:cs typeface="Arial" charset="0"/>
              </a:defRPr>
            </a:lvl9pPr>
          </a:lstStyle>
          <a:p>
            <a:pPr algn="ctr">
              <a:buClr>
                <a:srgbClr val="000000"/>
              </a:buClr>
              <a:buSzPct val="100000"/>
              <a:buFont typeface="Arial" charset="0"/>
              <a:buNone/>
            </a:pPr>
            <a:r>
              <a:rPr lang="en-US" sz="1100" b="1">
                <a:solidFill>
                  <a:srgbClr val="000000"/>
                </a:solidFill>
                <a:cs typeface="ＭＳ Ｐゴシック" charset="0"/>
              </a:rPr>
              <a:t>Rhapsody client</a:t>
            </a:r>
          </a:p>
        </p:txBody>
      </p:sp>
      <p:sp>
        <p:nvSpPr>
          <p:cNvPr id="243728" name="Text Box 25"/>
          <p:cNvSpPr txBox="1">
            <a:spLocks noChangeArrowheads="1"/>
          </p:cNvSpPr>
          <p:nvPr/>
        </p:nvSpPr>
        <p:spPr bwMode="auto">
          <a:xfrm>
            <a:off x="7904755" y="2537222"/>
            <a:ext cx="884640" cy="25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42" tIns="41221" rIns="82442" bIns="41221">
            <a:spAutoFit/>
          </a:bodyPr>
          <a:lstStyle>
            <a:lvl1pPr defTabSz="449263">
              <a:defRPr>
                <a:solidFill>
                  <a:schemeClr val="tx1"/>
                </a:solidFill>
                <a:latin typeface="Arial" charset="0"/>
                <a:ea typeface="ＭＳ Ｐゴシック" charset="0"/>
                <a:cs typeface="Arial" charset="0"/>
              </a:defRPr>
            </a:lvl1pPr>
            <a:lvl2pPr marL="742950" indent="-285750" defTabSz="449263">
              <a:defRPr>
                <a:solidFill>
                  <a:schemeClr val="tx1"/>
                </a:solidFill>
                <a:latin typeface="Arial" charset="0"/>
                <a:ea typeface="Arial" charset="0"/>
                <a:cs typeface="Arial" charset="0"/>
              </a:defRPr>
            </a:lvl2pPr>
            <a:lvl3pPr marL="1143000" indent="-228600" defTabSz="449263">
              <a:defRPr>
                <a:solidFill>
                  <a:schemeClr val="tx1"/>
                </a:solidFill>
                <a:latin typeface="Arial" charset="0"/>
                <a:ea typeface="Arial" charset="0"/>
                <a:cs typeface="Arial" charset="0"/>
              </a:defRPr>
            </a:lvl3pPr>
            <a:lvl4pPr marL="1600200" indent="-228600" defTabSz="449263">
              <a:defRPr>
                <a:solidFill>
                  <a:schemeClr val="tx1"/>
                </a:solidFill>
                <a:latin typeface="Arial" charset="0"/>
                <a:ea typeface="Arial" charset="0"/>
                <a:cs typeface="Arial" charset="0"/>
              </a:defRPr>
            </a:lvl4pPr>
            <a:lvl5pPr marL="2057400" indent="-228600" defTabSz="449263">
              <a:defRPr>
                <a:solidFill>
                  <a:schemeClr val="tx1"/>
                </a:solidFill>
                <a:latin typeface="Arial" charset="0"/>
                <a:ea typeface="Arial" charset="0"/>
                <a:cs typeface="Arial" charset="0"/>
              </a:defRPr>
            </a:lvl5pPr>
            <a:lvl6pPr marL="2514600" indent="-228600" defTabSz="449263" fontAlgn="base">
              <a:spcBef>
                <a:spcPct val="0"/>
              </a:spcBef>
              <a:spcAft>
                <a:spcPct val="0"/>
              </a:spcAft>
              <a:defRPr>
                <a:solidFill>
                  <a:schemeClr val="tx1"/>
                </a:solidFill>
                <a:latin typeface="Arial" charset="0"/>
                <a:ea typeface="Arial" charset="0"/>
                <a:cs typeface="Arial" charset="0"/>
              </a:defRPr>
            </a:lvl6pPr>
            <a:lvl7pPr marL="2971800" indent="-228600" defTabSz="449263" fontAlgn="base">
              <a:spcBef>
                <a:spcPct val="0"/>
              </a:spcBef>
              <a:spcAft>
                <a:spcPct val="0"/>
              </a:spcAft>
              <a:defRPr>
                <a:solidFill>
                  <a:schemeClr val="tx1"/>
                </a:solidFill>
                <a:latin typeface="Arial" charset="0"/>
                <a:ea typeface="Arial" charset="0"/>
                <a:cs typeface="Arial" charset="0"/>
              </a:defRPr>
            </a:lvl7pPr>
            <a:lvl8pPr marL="3429000" indent="-228600" defTabSz="449263" fontAlgn="base">
              <a:spcBef>
                <a:spcPct val="0"/>
              </a:spcBef>
              <a:spcAft>
                <a:spcPct val="0"/>
              </a:spcAft>
              <a:defRPr>
                <a:solidFill>
                  <a:schemeClr val="tx1"/>
                </a:solidFill>
                <a:latin typeface="Arial" charset="0"/>
                <a:ea typeface="Arial" charset="0"/>
                <a:cs typeface="Arial" charset="0"/>
              </a:defRPr>
            </a:lvl8pPr>
            <a:lvl9pPr marL="3886200" indent="-228600" defTabSz="449263" fontAlgn="base">
              <a:spcBef>
                <a:spcPct val="0"/>
              </a:spcBef>
              <a:spcAft>
                <a:spcPct val="0"/>
              </a:spcAft>
              <a:defRPr>
                <a:solidFill>
                  <a:schemeClr val="tx1"/>
                </a:solidFill>
                <a:latin typeface="Arial" charset="0"/>
                <a:ea typeface="Arial" charset="0"/>
                <a:cs typeface="Arial" charset="0"/>
              </a:defRPr>
            </a:lvl9pPr>
          </a:lstStyle>
          <a:p>
            <a:pPr algn="ctr">
              <a:buClr>
                <a:srgbClr val="000000"/>
              </a:buClr>
              <a:buSzPct val="100000"/>
              <a:buFont typeface="Arial" charset="0"/>
              <a:buNone/>
            </a:pPr>
            <a:r>
              <a:rPr lang="en-US" sz="1100" b="1">
                <a:solidFill>
                  <a:srgbClr val="000000"/>
                </a:solidFill>
                <a:cs typeface="ＭＳ Ｐゴシック" charset="0"/>
              </a:rPr>
              <a:t>Web client</a:t>
            </a:r>
          </a:p>
        </p:txBody>
      </p:sp>
      <p:sp>
        <p:nvSpPr>
          <p:cNvPr id="243729" name="Text Box 26"/>
          <p:cNvSpPr txBox="1">
            <a:spLocks noChangeArrowheads="1"/>
          </p:cNvSpPr>
          <p:nvPr/>
        </p:nvSpPr>
        <p:spPr bwMode="auto">
          <a:xfrm>
            <a:off x="0" y="3845719"/>
            <a:ext cx="9144000" cy="10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42" tIns="41221" rIns="82442" bIns="41221">
            <a:spAutoFit/>
          </a:bodyPr>
          <a:lstStyle>
            <a:lvl1pPr defTabSz="449263">
              <a:defRPr>
                <a:solidFill>
                  <a:schemeClr val="tx1"/>
                </a:solidFill>
                <a:latin typeface="Arial" charset="0"/>
                <a:ea typeface="ＭＳ Ｐゴシック" charset="0"/>
                <a:cs typeface="Arial" charset="0"/>
              </a:defRPr>
            </a:lvl1pPr>
            <a:lvl2pPr defTabSz="449263">
              <a:defRPr>
                <a:solidFill>
                  <a:schemeClr val="tx1"/>
                </a:solidFill>
                <a:latin typeface="Arial" charset="0"/>
                <a:ea typeface="Arial" charset="0"/>
                <a:cs typeface="Arial" charset="0"/>
              </a:defRPr>
            </a:lvl2pPr>
            <a:lvl3pPr marL="1143000" indent="-228600" defTabSz="449263">
              <a:defRPr>
                <a:solidFill>
                  <a:schemeClr val="tx1"/>
                </a:solidFill>
                <a:latin typeface="Arial" charset="0"/>
                <a:ea typeface="Arial" charset="0"/>
                <a:cs typeface="Arial" charset="0"/>
              </a:defRPr>
            </a:lvl3pPr>
            <a:lvl4pPr marL="1600200" indent="-228600" defTabSz="449263">
              <a:defRPr>
                <a:solidFill>
                  <a:schemeClr val="tx1"/>
                </a:solidFill>
                <a:latin typeface="Arial" charset="0"/>
                <a:ea typeface="Arial" charset="0"/>
                <a:cs typeface="Arial" charset="0"/>
              </a:defRPr>
            </a:lvl4pPr>
            <a:lvl5pPr marL="2057400" indent="-228600" defTabSz="449263">
              <a:defRPr>
                <a:solidFill>
                  <a:schemeClr val="tx1"/>
                </a:solidFill>
                <a:latin typeface="Arial" charset="0"/>
                <a:ea typeface="Arial" charset="0"/>
                <a:cs typeface="Arial" charset="0"/>
              </a:defRPr>
            </a:lvl5pPr>
            <a:lvl6pPr marL="2514600" indent="-228600" defTabSz="449263" fontAlgn="base">
              <a:spcBef>
                <a:spcPct val="0"/>
              </a:spcBef>
              <a:spcAft>
                <a:spcPct val="0"/>
              </a:spcAft>
              <a:defRPr>
                <a:solidFill>
                  <a:schemeClr val="tx1"/>
                </a:solidFill>
                <a:latin typeface="Arial" charset="0"/>
                <a:ea typeface="Arial" charset="0"/>
                <a:cs typeface="Arial" charset="0"/>
              </a:defRPr>
            </a:lvl6pPr>
            <a:lvl7pPr marL="2971800" indent="-228600" defTabSz="449263" fontAlgn="base">
              <a:spcBef>
                <a:spcPct val="0"/>
              </a:spcBef>
              <a:spcAft>
                <a:spcPct val="0"/>
              </a:spcAft>
              <a:defRPr>
                <a:solidFill>
                  <a:schemeClr val="tx1"/>
                </a:solidFill>
                <a:latin typeface="Arial" charset="0"/>
                <a:ea typeface="Arial" charset="0"/>
                <a:cs typeface="Arial" charset="0"/>
              </a:defRPr>
            </a:lvl7pPr>
            <a:lvl8pPr marL="3429000" indent="-228600" defTabSz="449263" fontAlgn="base">
              <a:spcBef>
                <a:spcPct val="0"/>
              </a:spcBef>
              <a:spcAft>
                <a:spcPct val="0"/>
              </a:spcAft>
              <a:defRPr>
                <a:solidFill>
                  <a:schemeClr val="tx1"/>
                </a:solidFill>
                <a:latin typeface="Arial" charset="0"/>
                <a:ea typeface="Arial" charset="0"/>
                <a:cs typeface="Arial" charset="0"/>
              </a:defRPr>
            </a:lvl8pPr>
            <a:lvl9pPr marL="3886200" indent="-228600" defTabSz="449263" fontAlgn="base">
              <a:spcBef>
                <a:spcPct val="0"/>
              </a:spcBef>
              <a:spcAft>
                <a:spcPct val="0"/>
              </a:spcAft>
              <a:defRPr>
                <a:solidFill>
                  <a:schemeClr val="tx1"/>
                </a:solidFill>
                <a:latin typeface="Arial" charset="0"/>
                <a:ea typeface="Arial" charset="0"/>
                <a:cs typeface="Arial" charset="0"/>
              </a:defRPr>
            </a:lvl9pPr>
          </a:lstStyle>
          <a:p>
            <a:pPr algn="l">
              <a:spcBef>
                <a:spcPct val="25000"/>
              </a:spcBef>
              <a:buClr>
                <a:srgbClr val="000000"/>
              </a:buClr>
              <a:buSzPct val="100000"/>
              <a:buFont typeface="Arial" charset="0"/>
              <a:buNone/>
            </a:pPr>
            <a:r>
              <a:rPr lang="en-US" sz="1300" b="1" u="sng" dirty="0">
                <a:solidFill>
                  <a:srgbClr val="000000"/>
                </a:solidFill>
                <a:cs typeface="ＭＳ Ｐゴシック" charset="0"/>
              </a:rPr>
              <a:t>Benefits</a:t>
            </a:r>
          </a:p>
          <a:p>
            <a:pPr lvl="1" algn="l">
              <a:spcBef>
                <a:spcPct val="25000"/>
              </a:spcBef>
              <a:buClr>
                <a:srgbClr val="000000"/>
              </a:buClr>
              <a:buSzPct val="100000"/>
              <a:buFont typeface="Arial" charset="0"/>
              <a:buNone/>
            </a:pPr>
            <a:r>
              <a:rPr lang="en-US" sz="1300" dirty="0">
                <a:solidFill>
                  <a:srgbClr val="000000"/>
                </a:solidFill>
                <a:ea typeface="ＭＳ Ｐゴシック" charset="0"/>
                <a:cs typeface="ＭＳ Ｐゴシック" charset="0"/>
              </a:rPr>
              <a:t> Direct editing of designs and change control on server providing a more simplified environment</a:t>
            </a:r>
          </a:p>
          <a:p>
            <a:pPr lvl="1" algn="l">
              <a:spcBef>
                <a:spcPct val="25000"/>
              </a:spcBef>
              <a:buClr>
                <a:srgbClr val="000000"/>
              </a:buClr>
              <a:buSzPct val="100000"/>
              <a:buFont typeface="Arial" charset="0"/>
              <a:buNone/>
            </a:pPr>
            <a:r>
              <a:rPr lang="en-US" sz="1300" dirty="0">
                <a:solidFill>
                  <a:srgbClr val="000000"/>
                </a:solidFill>
                <a:ea typeface="ＭＳ Ｐゴシック" charset="0"/>
                <a:cs typeface="ＭＳ Ｐゴシック" charset="0"/>
              </a:rPr>
              <a:t> Change control (locking, history) at the model resource level providing more granularity</a:t>
            </a:r>
          </a:p>
          <a:p>
            <a:pPr lvl="1" algn="l">
              <a:spcBef>
                <a:spcPct val="25000"/>
              </a:spcBef>
              <a:buClr>
                <a:srgbClr val="000000"/>
              </a:buClr>
              <a:buSzPct val="100000"/>
              <a:buFont typeface="Arial" charset="0"/>
              <a:buNone/>
            </a:pPr>
            <a:r>
              <a:rPr lang="en-US" sz="1300" dirty="0">
                <a:solidFill>
                  <a:srgbClr val="000000"/>
                </a:solidFill>
                <a:ea typeface="ＭＳ Ｐゴシック" charset="0"/>
                <a:cs typeface="ＭＳ Ｐゴシック" charset="0"/>
              </a:rPr>
              <a:t> No duplication or design synchronization </a:t>
            </a:r>
            <a:r>
              <a:rPr lang="en-US" sz="1300" dirty="0" smtClean="0">
                <a:solidFill>
                  <a:srgbClr val="000000"/>
                </a:solidFill>
                <a:ea typeface="ＭＳ Ｐゴシック" charset="0"/>
                <a:cs typeface="ＭＳ Ｐゴシック" charset="0"/>
              </a:rPr>
              <a:t>issues</a:t>
            </a:r>
            <a:endParaRPr lang="en-US" sz="1300" dirty="0">
              <a:solidFill>
                <a:srgbClr val="000000"/>
              </a:solidFill>
              <a:ea typeface="ＭＳ Ｐゴシック" charset="0"/>
              <a:cs typeface="ＭＳ Ｐゴシック" charset="0"/>
            </a:endParaRPr>
          </a:p>
        </p:txBody>
      </p:sp>
      <p:sp>
        <p:nvSpPr>
          <p:cNvPr id="243730" name="Rectangle 60"/>
          <p:cNvSpPr>
            <a:spLocks noChangeArrowheads="1"/>
          </p:cNvSpPr>
          <p:nvPr/>
        </p:nvSpPr>
        <p:spPr bwMode="auto">
          <a:xfrm rot="5400000">
            <a:off x="2822977" y="2482455"/>
            <a:ext cx="2531269" cy="385763"/>
          </a:xfrm>
          <a:prstGeom prst="rect">
            <a:avLst/>
          </a:prstGeom>
          <a:solidFill>
            <a:schemeClr val="accent1"/>
          </a:solidFill>
          <a:ln w="12700">
            <a:solidFill>
              <a:schemeClr val="tx1"/>
            </a:solidFill>
            <a:miter lim="800000"/>
            <a:headEnd/>
            <a:tailEnd/>
          </a:ln>
        </p:spPr>
        <p:txBody>
          <a:bodyPr wrap="none" lIns="101315" tIns="50657" rIns="101315" bIns="50657" anchor="ctr"/>
          <a:lstStyle/>
          <a:p>
            <a:pPr algn="ctr" defTabSz="1014413" fontAlgn="b">
              <a:lnSpc>
                <a:spcPct val="90000"/>
              </a:lnSpc>
              <a:spcBef>
                <a:spcPct val="50000"/>
              </a:spcBef>
              <a:buClr>
                <a:srgbClr val="000000"/>
              </a:buClr>
              <a:buSzPct val="100000"/>
              <a:buFont typeface="Arial" charset="0"/>
              <a:buNone/>
            </a:pPr>
            <a:r>
              <a:rPr lang="en-US" sz="1600">
                <a:solidFill>
                  <a:srgbClr val="000000"/>
                </a:solidFill>
              </a:rPr>
              <a:t>OSLC + DM REST APIs</a:t>
            </a:r>
          </a:p>
        </p:txBody>
      </p:sp>
    </p:spTree>
    <p:extLst>
      <p:ext uri="{BB962C8B-B14F-4D97-AF65-F5344CB8AC3E}">
        <p14:creationId xmlns:p14="http://schemas.microsoft.com/office/powerpoint/2010/main" val="20946391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Rational Rhapsody Design Manager Web Client</a:t>
            </a:r>
          </a:p>
        </p:txBody>
      </p:sp>
      <p:pic>
        <p:nvPicPr>
          <p:cNvPr id="190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8" y="869157"/>
            <a:ext cx="6989763" cy="3931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17961" dir="13500000" algn="ctr" rotWithShape="0">
                    <a:srgbClr val="FFFF00">
                      <a:gamma/>
                      <a:shade val="60000"/>
                      <a:invGamma/>
                      <a:alpha val="74998"/>
                    </a:srgbClr>
                  </a:outerShdw>
                </a:effectLst>
              </a14:hiddenEffects>
            </a:ext>
          </a:extLst>
        </p:spPr>
      </p:pic>
      <p:sp>
        <p:nvSpPr>
          <p:cNvPr id="190469" name="Rectangular Callout 5"/>
          <p:cNvSpPr>
            <a:spLocks noChangeArrowheads="1"/>
          </p:cNvSpPr>
          <p:nvPr/>
        </p:nvSpPr>
        <p:spPr bwMode="auto">
          <a:xfrm>
            <a:off x="5922963" y="4242653"/>
            <a:ext cx="2138362" cy="539635"/>
          </a:xfrm>
          <a:prstGeom prst="wedgeRectCallout">
            <a:avLst>
              <a:gd name="adj1" fmla="val -64329"/>
              <a:gd name="adj2" fmla="val -112208"/>
            </a:avLst>
          </a:prstGeom>
          <a:solidFill>
            <a:srgbClr val="FFFFCC"/>
          </a:solidFill>
          <a:ln w="12700">
            <a:solidFill>
              <a:schemeClr val="tx1"/>
            </a:solidFill>
            <a:round/>
            <a:headEnd/>
            <a:tailEnd/>
          </a:ln>
        </p:spPr>
        <p:txBody>
          <a:bodyPr anchor="ctr">
            <a:spAutoFit/>
          </a:bodyPr>
          <a:lstStyle/>
          <a:p>
            <a:pPr fontAlgn="b">
              <a:lnSpc>
                <a:spcPct val="90000"/>
              </a:lnSpc>
              <a:spcBef>
                <a:spcPct val="50000"/>
              </a:spcBef>
              <a:buClr>
                <a:schemeClr val="accent1"/>
              </a:buClr>
              <a:buFont typeface="Wingdings" charset="0"/>
              <a:buNone/>
            </a:pPr>
            <a:r>
              <a:rPr lang="en-US" sz="1600"/>
              <a:t>Mark-up diagrams to elaborate comments</a:t>
            </a:r>
          </a:p>
        </p:txBody>
      </p:sp>
      <p:sp>
        <p:nvSpPr>
          <p:cNvPr id="190470" name="Rectangular Callout 5"/>
          <p:cNvSpPr>
            <a:spLocks noChangeArrowheads="1"/>
          </p:cNvSpPr>
          <p:nvPr/>
        </p:nvSpPr>
        <p:spPr bwMode="auto">
          <a:xfrm>
            <a:off x="7232653" y="755835"/>
            <a:ext cx="1751013" cy="761234"/>
          </a:xfrm>
          <a:prstGeom prst="wedgeRectCallout">
            <a:avLst>
              <a:gd name="adj1" fmla="val -48370"/>
              <a:gd name="adj2" fmla="val 142963"/>
            </a:avLst>
          </a:prstGeom>
          <a:solidFill>
            <a:srgbClr val="FFFFCC"/>
          </a:solidFill>
          <a:ln w="12700">
            <a:solidFill>
              <a:schemeClr val="tx1"/>
            </a:solidFill>
            <a:round/>
            <a:headEnd/>
            <a:tailEnd/>
          </a:ln>
        </p:spPr>
        <p:txBody>
          <a:bodyPr anchor="ctr">
            <a:spAutoFit/>
          </a:bodyPr>
          <a:lstStyle/>
          <a:p>
            <a:pPr fontAlgn="b">
              <a:lnSpc>
                <a:spcPct val="90000"/>
              </a:lnSpc>
              <a:spcBef>
                <a:spcPct val="50000"/>
              </a:spcBef>
              <a:buClr>
                <a:schemeClr val="accent1"/>
              </a:buClr>
              <a:buFont typeface="Wingdings" charset="0"/>
              <a:buNone/>
            </a:pPr>
            <a:r>
              <a:rPr lang="en-US" sz="1600"/>
              <a:t>Collaborate with stakeholders with commenting</a:t>
            </a:r>
          </a:p>
        </p:txBody>
      </p:sp>
      <p:sp>
        <p:nvSpPr>
          <p:cNvPr id="190471" name="Rectangular Callout 5"/>
          <p:cNvSpPr>
            <a:spLocks noChangeArrowheads="1"/>
          </p:cNvSpPr>
          <p:nvPr/>
        </p:nvSpPr>
        <p:spPr bwMode="auto">
          <a:xfrm>
            <a:off x="206378" y="4158641"/>
            <a:ext cx="1281113" cy="761234"/>
          </a:xfrm>
          <a:prstGeom prst="wedgeRectCallout">
            <a:avLst>
              <a:gd name="adj1" fmla="val 74907"/>
              <a:gd name="adj2" fmla="val -153375"/>
            </a:avLst>
          </a:prstGeom>
          <a:solidFill>
            <a:srgbClr val="FFFFCC"/>
          </a:solidFill>
          <a:ln w="12700">
            <a:solidFill>
              <a:schemeClr val="tx1"/>
            </a:solidFill>
            <a:round/>
            <a:headEnd/>
            <a:tailEnd/>
          </a:ln>
        </p:spPr>
        <p:txBody>
          <a:bodyPr anchor="ctr">
            <a:spAutoFit/>
          </a:bodyPr>
          <a:lstStyle/>
          <a:p>
            <a:pPr fontAlgn="b">
              <a:lnSpc>
                <a:spcPct val="90000"/>
              </a:lnSpc>
              <a:spcBef>
                <a:spcPct val="50000"/>
              </a:spcBef>
              <a:buClr>
                <a:schemeClr val="accent1"/>
              </a:buClr>
              <a:buFont typeface="Wingdings" charset="0"/>
              <a:buNone/>
            </a:pPr>
            <a:r>
              <a:rPr lang="en-US" sz="1600"/>
              <a:t>Browse design information</a:t>
            </a:r>
          </a:p>
        </p:txBody>
      </p:sp>
      <p:sp>
        <p:nvSpPr>
          <p:cNvPr id="190472" name="Rectangular Callout 5"/>
          <p:cNvSpPr>
            <a:spLocks noChangeArrowheads="1"/>
          </p:cNvSpPr>
          <p:nvPr/>
        </p:nvSpPr>
        <p:spPr bwMode="auto">
          <a:xfrm>
            <a:off x="4271963" y="1033394"/>
            <a:ext cx="1536700" cy="707373"/>
          </a:xfrm>
          <a:prstGeom prst="wedgeRectCallout">
            <a:avLst>
              <a:gd name="adj1" fmla="val -55787"/>
              <a:gd name="adj2" fmla="val 112171"/>
            </a:avLst>
          </a:prstGeom>
          <a:solidFill>
            <a:srgbClr val="FFFFCC"/>
          </a:solidFill>
          <a:ln w="12700">
            <a:solidFill>
              <a:schemeClr val="tx1"/>
            </a:solidFill>
            <a:round/>
            <a:headEnd/>
            <a:tailEnd/>
          </a:ln>
        </p:spPr>
        <p:txBody>
          <a:bodyPr anchor="ctr">
            <a:spAutoFit/>
          </a:bodyPr>
          <a:lstStyle/>
          <a:p>
            <a:pPr fontAlgn="b">
              <a:lnSpc>
                <a:spcPct val="90000"/>
              </a:lnSpc>
              <a:spcBef>
                <a:spcPct val="50000"/>
              </a:spcBef>
              <a:buClr>
                <a:schemeClr val="accent1"/>
              </a:buClr>
              <a:buFont typeface="Wingdings" charset="0"/>
              <a:buNone/>
            </a:pPr>
            <a:r>
              <a:rPr lang="en-US"/>
              <a:t>View design over web</a:t>
            </a:r>
          </a:p>
        </p:txBody>
      </p:sp>
    </p:spTree>
    <p:extLst>
      <p:ext uri="{BB962C8B-B14F-4D97-AF65-F5344CB8AC3E}">
        <p14:creationId xmlns:p14="http://schemas.microsoft.com/office/powerpoint/2010/main" val="2676227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1"/>
          <p:cNvSpPr txBox="1">
            <a:spLocks noGrp="1"/>
          </p:cNvSpPr>
          <p:nvPr/>
        </p:nvSpPr>
        <p:spPr bwMode="black">
          <a:xfrm>
            <a:off x="8328025" y="4897041"/>
            <a:ext cx="6731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fld id="{3D9BAEA2-710A-154F-8D97-E32EED9933D3}" type="slidenum">
              <a:rPr lang="en-US" sz="1000" b="1">
                <a:solidFill>
                  <a:schemeClr val="bg1"/>
                </a:solidFill>
              </a:rPr>
              <a:pPr algn="r">
                <a:spcBef>
                  <a:spcPct val="50000"/>
                </a:spcBef>
              </a:pPr>
              <a:t>13</a:t>
            </a:fld>
            <a:endParaRPr lang="en-US" sz="1000" b="1">
              <a:solidFill>
                <a:schemeClr val="bg1"/>
              </a:solidFill>
            </a:endParaRPr>
          </a:p>
        </p:txBody>
      </p:sp>
      <p:sp>
        <p:nvSpPr>
          <p:cNvPr id="217091" name="Slide Number Placeholder 1"/>
          <p:cNvSpPr txBox="1">
            <a:spLocks noGrp="1"/>
          </p:cNvSpPr>
          <p:nvPr/>
        </p:nvSpPr>
        <p:spPr bwMode="black">
          <a:xfrm>
            <a:off x="268288" y="4902994"/>
            <a:ext cx="366712"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038" rIns="0" bIns="46038"/>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E802648-4AFE-EE48-B32F-CCDEEA794FC7}" type="slidenum">
              <a:rPr lang="en-US" sz="800"/>
              <a:pPr/>
              <a:t>13</a:t>
            </a:fld>
            <a:endParaRPr lang="en-US" sz="800"/>
          </a:p>
        </p:txBody>
      </p:sp>
      <p:sp>
        <p:nvSpPr>
          <p:cNvPr id="37" name="Slide Number Placeholder 3"/>
          <p:cNvSpPr txBox="1">
            <a:spLocks noGrp="1"/>
          </p:cNvSpPr>
          <p:nvPr/>
        </p:nvSpPr>
        <p:spPr bwMode="black">
          <a:xfrm>
            <a:off x="268288" y="4902994"/>
            <a:ext cx="366712"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46038" rIns="0" bIns="46038"/>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0B9ED514-7FF0-2A42-8362-87B82760B17A}" type="slidenum">
              <a:rPr lang="en-US" sz="800">
                <a:cs typeface="ＭＳ Ｐゴシック" charset="0"/>
              </a:rPr>
              <a:pPr/>
              <a:t>13</a:t>
            </a:fld>
            <a:endParaRPr lang="en-US" sz="800">
              <a:cs typeface="ＭＳ Ｐゴシック" charset="0"/>
            </a:endParaRPr>
          </a:p>
        </p:txBody>
      </p:sp>
      <p:sp>
        <p:nvSpPr>
          <p:cNvPr id="217093" name="Rectangle 2"/>
          <p:cNvSpPr>
            <a:spLocks noChangeArrowheads="1"/>
          </p:cNvSpPr>
          <p:nvPr/>
        </p:nvSpPr>
        <p:spPr bwMode="auto">
          <a:xfrm>
            <a:off x="409575" y="478632"/>
            <a:ext cx="8656638" cy="40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en-US" sz="2200" dirty="0" smtClean="0">
                <a:solidFill>
                  <a:schemeClr val="hlink"/>
                </a:solidFill>
                <a:cs typeface="ＭＳ Ｐゴシック" charset="0"/>
              </a:rPr>
              <a:t>Model </a:t>
            </a:r>
            <a:r>
              <a:rPr lang="en-US" sz="2200" dirty="0">
                <a:solidFill>
                  <a:schemeClr val="hlink"/>
                </a:solidFill>
                <a:cs typeface="ＭＳ Ｐゴシック" charset="0"/>
              </a:rPr>
              <a:t>Integration: Rhapsody and The Mathworks </a:t>
            </a:r>
            <a:r>
              <a:rPr lang="en-US" sz="2200" dirty="0" smtClean="0">
                <a:solidFill>
                  <a:schemeClr val="hlink"/>
                </a:solidFill>
                <a:cs typeface="ＭＳ Ｐゴシック" charset="0"/>
              </a:rPr>
              <a:t>Simulink</a:t>
            </a:r>
            <a:endParaRPr lang="en-US" sz="1600" dirty="0">
              <a:solidFill>
                <a:schemeClr val="hlink"/>
              </a:solidFill>
              <a:cs typeface="ＭＳ Ｐゴシック" charset="0"/>
            </a:endParaRPr>
          </a:p>
        </p:txBody>
      </p:sp>
      <p:sp>
        <p:nvSpPr>
          <p:cNvPr id="217094" name="Rectangle 3"/>
          <p:cNvSpPr>
            <a:spLocks noChangeArrowheads="1"/>
          </p:cNvSpPr>
          <p:nvPr/>
        </p:nvSpPr>
        <p:spPr bwMode="auto">
          <a:xfrm>
            <a:off x="414338" y="972741"/>
            <a:ext cx="8297862" cy="123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l" defTabSz="457200">
              <a:spcAft>
                <a:spcPct val="15000"/>
              </a:spcAft>
              <a:buClr>
                <a:schemeClr val="accent1"/>
              </a:buClr>
              <a:buSzPct val="100000"/>
              <a:buFont typeface="Wingdings" charset="0"/>
              <a:buChar char="§"/>
            </a:pPr>
            <a:r>
              <a:rPr lang="en-US" sz="1100" dirty="0">
                <a:cs typeface="ＭＳ Ｐゴシック" charset="0"/>
              </a:rPr>
              <a:t>Collaborate on multiple IBM Rational Rhapsody and/or The Mathworks Simulink projects using the Jazz platform</a:t>
            </a:r>
          </a:p>
          <a:p>
            <a:pPr marL="228600" indent="-228600" algn="l" defTabSz="457200">
              <a:spcAft>
                <a:spcPct val="15000"/>
              </a:spcAft>
              <a:buClr>
                <a:schemeClr val="accent1"/>
              </a:buClr>
              <a:buSzPct val="100000"/>
              <a:buFont typeface="Wingdings" charset="0"/>
              <a:buChar char="§"/>
            </a:pPr>
            <a:r>
              <a:rPr lang="en-US" sz="1100" dirty="0">
                <a:cs typeface="ＭＳ Ｐゴシック" charset="0"/>
              </a:rPr>
              <a:t>Breakthrough combination of domain-specific design solutions enabling</a:t>
            </a:r>
          </a:p>
          <a:p>
            <a:pPr lvl="1" indent="-227013" algn="l" defTabSz="457200">
              <a:spcAft>
                <a:spcPct val="15000"/>
              </a:spcAft>
              <a:buClr>
                <a:schemeClr val="accent1"/>
              </a:buClr>
              <a:buSzPct val="100000"/>
              <a:buFont typeface="Webdings" charset="0"/>
              <a:buChar char="4"/>
            </a:pPr>
            <a:r>
              <a:rPr lang="en-US" sz="1100" dirty="0">
                <a:solidFill>
                  <a:srgbClr val="000000"/>
                </a:solidFill>
                <a:cs typeface="ＭＳ Ｐゴシック" charset="0"/>
              </a:rPr>
              <a:t>Look at the system as a whole and not individual parts across the architecture, algorithms and environment</a:t>
            </a:r>
          </a:p>
          <a:p>
            <a:pPr lvl="1" indent="-227013" algn="l" defTabSz="457200">
              <a:spcAft>
                <a:spcPct val="15000"/>
              </a:spcAft>
              <a:buClr>
                <a:schemeClr val="accent1"/>
              </a:buClr>
              <a:buSzPct val="100000"/>
              <a:buFont typeface="Webdings" charset="0"/>
              <a:buChar char="4"/>
            </a:pPr>
            <a:r>
              <a:rPr lang="en-US" sz="1100" dirty="0">
                <a:cs typeface="ＭＳ Ｐゴシック" charset="0"/>
              </a:rPr>
              <a:t>View Simulink design information with a web browser or Rational Rhapsody desk top client providing easy access for project stakeholders </a:t>
            </a:r>
          </a:p>
          <a:p>
            <a:pPr lvl="1" indent="-227013" algn="l" defTabSz="457200">
              <a:spcAft>
                <a:spcPct val="15000"/>
              </a:spcAft>
              <a:buClr>
                <a:schemeClr val="accent1"/>
              </a:buClr>
              <a:buSzPct val="100000"/>
              <a:buFont typeface="Webdings" charset="0"/>
              <a:buChar char="4"/>
            </a:pPr>
            <a:r>
              <a:rPr lang="en-US" sz="1100" dirty="0">
                <a:cs typeface="ＭＳ Ｐゴシック" charset="0"/>
              </a:rPr>
              <a:t>Search and navigate across projects and lifecycle artifacts to help find key information from multiple sources quickly</a:t>
            </a:r>
          </a:p>
          <a:p>
            <a:pPr lvl="1" indent="-227013" algn="l" defTabSz="457200">
              <a:spcAft>
                <a:spcPct val="15000"/>
              </a:spcAft>
              <a:buClr>
                <a:schemeClr val="accent1"/>
              </a:buClr>
              <a:buSzPct val="100000"/>
              <a:buFont typeface="Webdings" charset="0"/>
              <a:buChar char="4"/>
            </a:pPr>
            <a:r>
              <a:rPr lang="en-US" sz="1100" dirty="0">
                <a:cs typeface="ＭＳ Ｐゴシック" charset="0"/>
              </a:rPr>
              <a:t>Trace, via Open Services for Lifecycle Collaboration (OSLC), from designs to other lifecycle artifacts such as requirements, test cases, work items or other aspects of the engineering process</a:t>
            </a:r>
          </a:p>
          <a:p>
            <a:pPr lvl="1" indent="-227013" algn="l" defTabSz="457200">
              <a:spcAft>
                <a:spcPct val="15000"/>
              </a:spcAft>
              <a:buClr>
                <a:schemeClr val="accent1"/>
              </a:buClr>
              <a:buSzPct val="100000"/>
            </a:pPr>
            <a:endParaRPr lang="en-US" sz="1100" dirty="0">
              <a:cs typeface="ＭＳ Ｐゴシック" charset="0"/>
            </a:endParaRPr>
          </a:p>
          <a:p>
            <a:pPr marL="228600" indent="-228600" algn="l" defTabSz="457200">
              <a:spcAft>
                <a:spcPct val="15000"/>
              </a:spcAft>
              <a:buClr>
                <a:schemeClr val="accent1"/>
              </a:buClr>
              <a:buSzPct val="100000"/>
              <a:buFont typeface="Wingdings" charset="0"/>
              <a:buChar char="§"/>
            </a:pPr>
            <a:endParaRPr lang="en-US" sz="1100" dirty="0">
              <a:cs typeface="ＭＳ Ｐゴシック" charset="0"/>
            </a:endParaRPr>
          </a:p>
        </p:txBody>
      </p:sp>
      <p:pic>
        <p:nvPicPr>
          <p:cNvPr id="217095" name="Picture 39" descr="dm_simu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71750"/>
            <a:ext cx="5168900" cy="242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6" name="Rectangle 1"/>
          <p:cNvSpPr>
            <a:spLocks noChangeArrowheads="1"/>
          </p:cNvSpPr>
          <p:nvPr/>
        </p:nvSpPr>
        <p:spPr bwMode="auto">
          <a:xfrm>
            <a:off x="6351589" y="3125391"/>
            <a:ext cx="2625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lgn="l" eaLnBrk="0" hangingPunct="0"/>
            <a:r>
              <a:rPr lang="en-US" sz="1200" dirty="0">
                <a:cs typeface="ＭＳ Ｐゴシック" charset="0"/>
              </a:rPr>
              <a:t>Simulink design information can be viewed, shared, marked up, reviewed and linked using a web client through Rhapsody Design Manager</a:t>
            </a:r>
          </a:p>
        </p:txBody>
      </p:sp>
    </p:spTree>
    <p:extLst>
      <p:ext uri="{BB962C8B-B14F-4D97-AF65-F5344CB8AC3E}">
        <p14:creationId xmlns:p14="http://schemas.microsoft.com/office/powerpoint/2010/main" val="809536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971550"/>
            <a:ext cx="5486400" cy="3984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a:spLocks noChangeArrowheads="1"/>
          </p:cNvSpPr>
          <p:nvPr/>
        </p:nvSpPr>
        <p:spPr bwMode="auto">
          <a:xfrm>
            <a:off x="409575" y="478632"/>
            <a:ext cx="8656638" cy="40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en-US" sz="2200" dirty="0" smtClean="0">
                <a:solidFill>
                  <a:schemeClr val="hlink"/>
                </a:solidFill>
                <a:cs typeface="ＭＳ Ｐゴシック" charset="0"/>
              </a:rPr>
              <a:t>From the INCOSE IS 2014 Model Management paper </a:t>
            </a:r>
            <a:endParaRPr lang="en-US" sz="1600" dirty="0">
              <a:solidFill>
                <a:schemeClr val="hlink"/>
              </a:solidFill>
              <a:cs typeface="ＭＳ Ｐゴシック" charset="0"/>
            </a:endParaRPr>
          </a:p>
        </p:txBody>
      </p:sp>
    </p:spTree>
    <p:extLst>
      <p:ext uri="{BB962C8B-B14F-4D97-AF65-F5344CB8AC3E}">
        <p14:creationId xmlns:p14="http://schemas.microsoft.com/office/powerpoint/2010/main" val="209360779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1" name="Rectangle 7"/>
          <p:cNvSpPr>
            <a:spLocks noGrp="1" noChangeArrowheads="1"/>
          </p:cNvSpPr>
          <p:nvPr>
            <p:ph type="sldNum" sz="quarter" idx="10"/>
          </p:nvPr>
        </p:nvSpPr>
        <p:spPr>
          <a:xfrm>
            <a:off x="182563" y="4902997"/>
            <a:ext cx="366712"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MS UI Gothic" charset="0"/>
                <a:cs typeface="MS UI Gothic" charset="0"/>
              </a:defRPr>
            </a:lvl1pPr>
            <a:lvl2pPr marL="742950" indent="-285750" eaLnBrk="0" hangingPunct="0">
              <a:defRPr kumimoji="1" sz="1200">
                <a:solidFill>
                  <a:schemeClr val="tx1"/>
                </a:solidFill>
                <a:latin typeface="Arial" charset="0"/>
                <a:ea typeface="MS UI Gothic" charset="0"/>
                <a:cs typeface="MS UI Gothic" charset="0"/>
              </a:defRPr>
            </a:lvl2pPr>
            <a:lvl3pPr marL="1143000" indent="-228600" eaLnBrk="0" hangingPunct="0">
              <a:defRPr kumimoji="1" sz="1200">
                <a:solidFill>
                  <a:schemeClr val="tx1"/>
                </a:solidFill>
                <a:latin typeface="Arial" charset="0"/>
                <a:ea typeface="MS UI Gothic" charset="0"/>
                <a:cs typeface="MS UI Gothic" charset="0"/>
              </a:defRPr>
            </a:lvl3pPr>
            <a:lvl4pPr marL="1600200" indent="-228600" eaLnBrk="0" hangingPunct="0">
              <a:defRPr kumimoji="1" sz="1200">
                <a:solidFill>
                  <a:schemeClr val="tx1"/>
                </a:solidFill>
                <a:latin typeface="Arial" charset="0"/>
                <a:ea typeface="MS UI Gothic" charset="0"/>
                <a:cs typeface="MS UI Gothic" charset="0"/>
              </a:defRPr>
            </a:lvl4pPr>
            <a:lvl5pPr marL="2057400" indent="-228600" eaLnBrk="0" hangingPunct="0">
              <a:defRPr kumimoji="1" sz="1200">
                <a:solidFill>
                  <a:schemeClr val="tx1"/>
                </a:solidFill>
                <a:latin typeface="Arial" charset="0"/>
                <a:ea typeface="MS UI Gothic" charset="0"/>
                <a:cs typeface="MS UI Gothic" charset="0"/>
              </a:defRPr>
            </a:lvl5pPr>
            <a:lvl6pPr marL="25146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hangingPunct="1"/>
            <a:fld id="{CFA55680-7C25-2E4B-981A-1788EA9A8B0F}" type="slidenum">
              <a:rPr kumimoji="0" lang="en-US" altLang="ja-JP" sz="800">
                <a:cs typeface="Arial" charset="0"/>
              </a:rPr>
              <a:pPr eaLnBrk="1" hangingPunct="1"/>
              <a:t>15</a:t>
            </a:fld>
            <a:endParaRPr kumimoji="0" lang="en-US" altLang="ja-JP" sz="800">
              <a:cs typeface="Arial" charset="0"/>
            </a:endParaRPr>
          </a:p>
        </p:txBody>
      </p:sp>
      <p:sp>
        <p:nvSpPr>
          <p:cNvPr id="81922" name="Rectangle 8"/>
          <p:cNvSpPr>
            <a:spLocks noGrp="1" noChangeArrowheads="1"/>
          </p:cNvSpPr>
          <p:nvPr>
            <p:ph type="ftr" sz="quarter" idx="11"/>
          </p:nvPr>
        </p:nvSpPr>
        <p:spPr>
          <a:xfrm>
            <a:off x="4103688" y="4839893"/>
            <a:ext cx="1189037" cy="161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MS UI Gothic" charset="0"/>
                <a:cs typeface="MS UI Gothic" charset="0"/>
              </a:defRPr>
            </a:lvl1pPr>
            <a:lvl2pPr marL="742950" indent="-285750" eaLnBrk="0" hangingPunct="0">
              <a:defRPr kumimoji="1" sz="1200">
                <a:solidFill>
                  <a:schemeClr val="tx1"/>
                </a:solidFill>
                <a:latin typeface="Arial" charset="0"/>
                <a:ea typeface="MS UI Gothic" charset="0"/>
                <a:cs typeface="MS UI Gothic" charset="0"/>
              </a:defRPr>
            </a:lvl2pPr>
            <a:lvl3pPr marL="1143000" indent="-228600" eaLnBrk="0" hangingPunct="0">
              <a:defRPr kumimoji="1" sz="1200">
                <a:solidFill>
                  <a:schemeClr val="tx1"/>
                </a:solidFill>
                <a:latin typeface="Arial" charset="0"/>
                <a:ea typeface="MS UI Gothic" charset="0"/>
                <a:cs typeface="MS UI Gothic" charset="0"/>
              </a:defRPr>
            </a:lvl3pPr>
            <a:lvl4pPr marL="1600200" indent="-228600" eaLnBrk="0" hangingPunct="0">
              <a:defRPr kumimoji="1" sz="1200">
                <a:solidFill>
                  <a:schemeClr val="tx1"/>
                </a:solidFill>
                <a:latin typeface="Arial" charset="0"/>
                <a:ea typeface="MS UI Gothic" charset="0"/>
                <a:cs typeface="MS UI Gothic" charset="0"/>
              </a:defRPr>
            </a:lvl4pPr>
            <a:lvl5pPr marL="2057400" indent="-228600" eaLnBrk="0" hangingPunct="0">
              <a:defRPr kumimoji="1" sz="1200">
                <a:solidFill>
                  <a:schemeClr val="tx1"/>
                </a:solidFill>
                <a:latin typeface="Arial" charset="0"/>
                <a:ea typeface="MS UI Gothic" charset="0"/>
                <a:cs typeface="MS UI Gothic" charset="0"/>
              </a:defRPr>
            </a:lvl5pPr>
            <a:lvl6pPr marL="25146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hangingPunct="1"/>
            <a:r>
              <a:rPr kumimoji="0" lang="en-US" altLang="ja-JP" sz="800">
                <a:cs typeface="Arial" charset="0"/>
              </a:rPr>
              <a:t>IBM CONFIDENTIAL</a:t>
            </a:r>
          </a:p>
        </p:txBody>
      </p:sp>
      <p:sp>
        <p:nvSpPr>
          <p:cNvPr id="364546" name="Rectangle 2"/>
          <p:cNvSpPr txBox="1">
            <a:spLocks noChangeArrowheads="1"/>
          </p:cNvSpPr>
          <p:nvPr/>
        </p:nvSpPr>
        <p:spPr bwMode="auto">
          <a:xfrm>
            <a:off x="152406" y="133353"/>
            <a:ext cx="8620125" cy="531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a:lstStyle>
            <a:lvl1pPr eaLnBrk="0" hangingPunct="0">
              <a:defRPr kumimoji="1" sz="1200">
                <a:solidFill>
                  <a:schemeClr val="tx1"/>
                </a:solidFill>
                <a:latin typeface="Arial" charset="0"/>
                <a:ea typeface="MS UI Gothic" charset="0"/>
                <a:cs typeface="MS UI Gothic" charset="0"/>
              </a:defRPr>
            </a:lvl1pPr>
            <a:lvl2pPr eaLnBrk="0" hangingPunct="0">
              <a:defRPr kumimoji="1" sz="1200">
                <a:solidFill>
                  <a:schemeClr val="tx1"/>
                </a:solidFill>
                <a:latin typeface="Arial" charset="0"/>
                <a:ea typeface="MS UI Gothic" charset="0"/>
                <a:cs typeface="MS UI Gothic" charset="0"/>
              </a:defRPr>
            </a:lvl2pPr>
            <a:lvl3pPr eaLnBrk="0" hangingPunct="0">
              <a:defRPr kumimoji="1" sz="1200">
                <a:solidFill>
                  <a:schemeClr val="tx1"/>
                </a:solidFill>
                <a:latin typeface="Arial" charset="0"/>
                <a:ea typeface="MS UI Gothic" charset="0"/>
                <a:cs typeface="MS UI Gothic" charset="0"/>
              </a:defRPr>
            </a:lvl3pPr>
            <a:lvl4pPr eaLnBrk="0" hangingPunct="0">
              <a:defRPr kumimoji="1" sz="1200">
                <a:solidFill>
                  <a:schemeClr val="tx1"/>
                </a:solidFill>
                <a:latin typeface="Arial" charset="0"/>
                <a:ea typeface="MS UI Gothic" charset="0"/>
                <a:cs typeface="MS UI Gothic" charset="0"/>
              </a:defRPr>
            </a:lvl4pPr>
            <a:lvl5pPr eaLnBrk="0" hangingPunct="0">
              <a:defRPr kumimoji="1" sz="1200">
                <a:solidFill>
                  <a:schemeClr val="tx1"/>
                </a:solidFill>
                <a:latin typeface="Arial" charset="0"/>
                <a:ea typeface="MS UI Gothic" charset="0"/>
                <a:cs typeface="MS UI Gothic" charset="0"/>
              </a:defRPr>
            </a:lvl5pPr>
            <a:lvl6pPr marL="45720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91440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137160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182880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algn="l" eaLnBrk="1" hangingPunct="1">
              <a:lnSpc>
                <a:spcPct val="90000"/>
              </a:lnSpc>
              <a:defRPr/>
            </a:pPr>
            <a:r>
              <a:rPr lang="en-GB" sz="1800" b="1" dirty="0">
                <a:solidFill>
                  <a:srgbClr val="2BA7DB"/>
                </a:solidFill>
                <a:ea typeface="ＭＳ Ｐゴシック" charset="0"/>
                <a:cs typeface="Arial" charset="0"/>
              </a:rPr>
              <a:t>Example: Impact of (physical) component replacement </a:t>
            </a:r>
            <a:endParaRPr lang="en-US" sz="1800" b="1" dirty="0">
              <a:solidFill>
                <a:srgbClr val="2BA7DB"/>
              </a:solidFill>
              <a:ea typeface="ＭＳ Ｐゴシック" charset="0"/>
              <a:cs typeface="Arial"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971554"/>
            <a:ext cx="8686800" cy="3031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147384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68293" y="1200150"/>
            <a:ext cx="8620125" cy="1077218"/>
          </a:xfrm>
        </p:spPr>
        <p:txBody>
          <a:bodyPr/>
          <a:lstStyle/>
          <a:p>
            <a:r>
              <a:rPr lang="en-US" dirty="0"/>
              <a:t>Linked Lifecycle Data and OSLC</a:t>
            </a:r>
          </a:p>
          <a:p>
            <a:r>
              <a:rPr lang="en-US" dirty="0" smtClean="0"/>
              <a:t>Rhapsody and Rhapsody Design manager</a:t>
            </a:r>
          </a:p>
          <a:p>
            <a:r>
              <a:rPr lang="en-US" dirty="0">
                <a:solidFill>
                  <a:srgbClr val="0000FF"/>
                </a:solidFill>
              </a:rPr>
              <a:t>Model Management in the context of Product Line Engineering  </a:t>
            </a:r>
          </a:p>
        </p:txBody>
      </p:sp>
    </p:spTree>
    <p:extLst>
      <p:ext uri="{BB962C8B-B14F-4D97-AF65-F5344CB8AC3E}">
        <p14:creationId xmlns:p14="http://schemas.microsoft.com/office/powerpoint/2010/main" val="261564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Models are part of a web of related engineering artifacts</a:t>
            </a:r>
            <a:endParaRPr lang="en-US" sz="2400" dirty="0"/>
          </a:p>
        </p:txBody>
      </p:sp>
      <p:grpSp>
        <p:nvGrpSpPr>
          <p:cNvPr id="23" name="Group 22"/>
          <p:cNvGrpSpPr/>
          <p:nvPr/>
        </p:nvGrpSpPr>
        <p:grpSpPr>
          <a:xfrm>
            <a:off x="3482370" y="1351553"/>
            <a:ext cx="2384981" cy="1117623"/>
            <a:chOff x="2685346" y="2222789"/>
            <a:chExt cx="2384981" cy="1490164"/>
          </a:xfrm>
        </p:grpSpPr>
        <p:sp>
          <p:nvSpPr>
            <p:cNvPr id="5" name="Oval 318"/>
            <p:cNvSpPr>
              <a:spLocks noChangeArrowheads="1"/>
            </p:cNvSpPr>
            <p:nvPr/>
          </p:nvSpPr>
          <p:spPr bwMode="auto">
            <a:xfrm>
              <a:off x="2769642" y="2355748"/>
              <a:ext cx="1009079" cy="491994"/>
            </a:xfrm>
            <a:prstGeom prst="ellipse">
              <a:avLst/>
            </a:prstGeom>
            <a:solidFill>
              <a:schemeClr val="accent1"/>
            </a:solidFill>
            <a:ln w="9525">
              <a:solidFill>
                <a:schemeClr val="hlink"/>
              </a:solidFill>
              <a:round/>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bg1"/>
                  </a:solidFill>
                  <a:ea typeface="SimSun" pitchFamily="2" charset="-122"/>
                </a:rPr>
                <a:t>Requirement</a:t>
              </a:r>
              <a:endParaRPr lang="en-US" altLang="en-US" sz="1000" dirty="0">
                <a:solidFill>
                  <a:schemeClr val="bg1"/>
                </a:solidFill>
                <a:ea typeface="SimSun" pitchFamily="2" charset="-122"/>
              </a:endParaRPr>
            </a:p>
          </p:txBody>
        </p:sp>
        <p:sp>
          <p:nvSpPr>
            <p:cNvPr id="6" name="Rectangle 311"/>
            <p:cNvSpPr>
              <a:spLocks noChangeArrowheads="1"/>
            </p:cNvSpPr>
            <p:nvPr/>
          </p:nvSpPr>
          <p:spPr bwMode="auto">
            <a:xfrm>
              <a:off x="2847036" y="3203770"/>
              <a:ext cx="724109" cy="270244"/>
            </a:xfrm>
            <a:prstGeom prst="rect">
              <a:avLst/>
            </a:prstGeom>
            <a:solidFill>
              <a:srgbClr val="CC9900"/>
            </a:solidFill>
            <a:ln w="9525">
              <a:solidFill>
                <a:srgbClr val="996633"/>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Design</a:t>
              </a:r>
              <a:endParaRPr lang="en-US" altLang="en-US" sz="1000" dirty="0">
                <a:solidFill>
                  <a:schemeClr val="tx1"/>
                </a:solidFill>
                <a:ea typeface="SimSun" pitchFamily="2" charset="-122"/>
              </a:endParaRPr>
            </a:p>
          </p:txBody>
        </p:sp>
        <p:sp>
          <p:nvSpPr>
            <p:cNvPr id="7" name="AutoShape 286"/>
            <p:cNvSpPr>
              <a:spLocks noChangeArrowheads="1"/>
            </p:cNvSpPr>
            <p:nvPr/>
          </p:nvSpPr>
          <p:spPr bwMode="auto">
            <a:xfrm>
              <a:off x="3905764" y="3040264"/>
              <a:ext cx="1027297" cy="330838"/>
            </a:xfrm>
            <a:prstGeom prst="pentagon">
              <a:avLst/>
            </a:prstGeom>
            <a:solidFill>
              <a:srgbClr val="CCCCFF"/>
            </a:solidFill>
            <a:ln w="9525">
              <a:solidFill>
                <a:schemeClr val="accent2"/>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Implementation</a:t>
              </a:r>
              <a:endParaRPr lang="en-US" altLang="en-US" sz="1000" dirty="0">
                <a:solidFill>
                  <a:schemeClr val="tx1"/>
                </a:solidFill>
                <a:ea typeface="SimSun" pitchFamily="2" charset="-122"/>
              </a:endParaRPr>
            </a:p>
          </p:txBody>
        </p:sp>
        <p:sp>
          <p:nvSpPr>
            <p:cNvPr id="8" name="AutoShape 278"/>
            <p:cNvSpPr>
              <a:spLocks noChangeArrowheads="1"/>
            </p:cNvSpPr>
            <p:nvPr/>
          </p:nvSpPr>
          <p:spPr bwMode="auto">
            <a:xfrm>
              <a:off x="4138536" y="2467579"/>
              <a:ext cx="492959" cy="264703"/>
            </a:xfrm>
            <a:prstGeom prst="triangle">
              <a:avLst>
                <a:gd name="adj" fmla="val 50000"/>
              </a:avLst>
            </a:prstGeom>
            <a:solidFill>
              <a:srgbClr val="EAEAEA"/>
            </a:solidFill>
            <a:ln w="9525">
              <a:solidFill>
                <a:schemeClr val="tx1"/>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Test</a:t>
              </a:r>
              <a:endParaRPr lang="en-US" altLang="en-US" sz="1000" dirty="0">
                <a:solidFill>
                  <a:schemeClr val="tx1"/>
                </a:solidFill>
                <a:ea typeface="SimSun" pitchFamily="2" charset="-122"/>
              </a:endParaRPr>
            </a:p>
          </p:txBody>
        </p:sp>
        <p:cxnSp>
          <p:nvCxnSpPr>
            <p:cNvPr id="9" name="Straight Arrow Connector 8"/>
            <p:cNvCxnSpPr/>
            <p:nvPr/>
          </p:nvCxnSpPr>
          <p:spPr bwMode="auto">
            <a:xfrm flipV="1">
              <a:off x="3843867" y="2601745"/>
              <a:ext cx="348792" cy="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3622960" y="3291236"/>
              <a:ext cx="348792" cy="4883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3170393" y="2891982"/>
              <a:ext cx="0" cy="26591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4385016" y="2754860"/>
              <a:ext cx="0" cy="241607"/>
            </a:xfrm>
            <a:prstGeom prst="straightConnector1">
              <a:avLst/>
            </a:prstGeom>
            <a:solidFill>
              <a:srgbClr val="00B8FF"/>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3670922" y="2835911"/>
              <a:ext cx="300830" cy="18068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2685346" y="2222789"/>
              <a:ext cx="2384981" cy="1490164"/>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600" b="0" i="0" u="none" strike="noStrike" cap="none" normalizeH="0" baseline="0" smtClean="0">
                <a:ln>
                  <a:noFill/>
                </a:ln>
                <a:solidFill>
                  <a:srgbClr val="000000"/>
                </a:solidFill>
                <a:effectLst/>
                <a:latin typeface="Arial" charset="0"/>
                <a:cs typeface="Arial" charset="0"/>
              </a:endParaRPr>
            </a:p>
          </p:txBody>
        </p:sp>
        <p:sp>
          <p:nvSpPr>
            <p:cNvPr id="15" name="TextBox 14"/>
            <p:cNvSpPr txBox="1"/>
            <p:nvPr/>
          </p:nvSpPr>
          <p:spPr>
            <a:xfrm>
              <a:off x="4513456" y="2261377"/>
              <a:ext cx="525479" cy="574516"/>
            </a:xfrm>
            <a:prstGeom prst="rect">
              <a:avLst/>
            </a:prstGeom>
            <a:noFill/>
          </p:spPr>
          <p:txBody>
            <a:bodyPr wrap="none" rtlCol="0">
              <a:spAutoFit/>
            </a:bodyPr>
            <a:lstStyle/>
            <a:p>
              <a:r>
                <a:rPr lang="en-US" dirty="0" smtClean="0">
                  <a:solidFill>
                    <a:schemeClr val="bg1"/>
                  </a:solidFill>
                </a:rPr>
                <a:t>C1</a:t>
              </a:r>
              <a:endParaRPr lang="en-US" dirty="0">
                <a:solidFill>
                  <a:schemeClr val="bg1"/>
                </a:solidFill>
              </a:endParaRPr>
            </a:p>
          </p:txBody>
        </p:sp>
      </p:grpSp>
    </p:spTree>
    <p:extLst>
      <p:ext uri="{BB962C8B-B14F-4D97-AF65-F5344CB8AC3E}">
        <p14:creationId xmlns:p14="http://schemas.microsoft.com/office/powerpoint/2010/main" val="304328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a:noFill/>
        </p:spPr>
        <p:txBody>
          <a:bodyPr>
            <a:normAutofit fontScale="90000"/>
          </a:bodyPr>
          <a:lstStyle/>
          <a:p>
            <a:r>
              <a:rPr lang="en-US" sz="2400" dirty="0" smtClean="0"/>
              <a:t>These artifacts may not live in the same tool or database</a:t>
            </a:r>
            <a:endParaRPr lang="en-US" altLang="en-US" sz="2400" dirty="0"/>
          </a:p>
        </p:txBody>
      </p:sp>
      <p:sp>
        <p:nvSpPr>
          <p:cNvPr id="2" name="Content Placeholder 1"/>
          <p:cNvSpPr>
            <a:spLocks noGrp="1"/>
          </p:cNvSpPr>
          <p:nvPr>
            <p:ph idx="1"/>
          </p:nvPr>
        </p:nvSpPr>
        <p:spPr>
          <a:xfrm>
            <a:off x="2070982" y="1220987"/>
            <a:ext cx="5268118" cy="830997"/>
          </a:xfrm>
        </p:spPr>
        <p:txBody>
          <a:bodyPr/>
          <a:lstStyle/>
          <a:p>
            <a:pPr marL="0" indent="0" algn="ctr">
              <a:buNone/>
            </a:pPr>
            <a:r>
              <a:rPr lang="en-US" sz="2400" dirty="0" smtClean="0"/>
              <a:t>In fact, in faithfulness to the real world, we should assume they do not</a:t>
            </a:r>
            <a:endParaRPr lang="en-US" sz="2400" dirty="0"/>
          </a:p>
        </p:txBody>
      </p:sp>
      <p:grpSp>
        <p:nvGrpSpPr>
          <p:cNvPr id="3" name="Group 2"/>
          <p:cNvGrpSpPr/>
          <p:nvPr/>
        </p:nvGrpSpPr>
        <p:grpSpPr>
          <a:xfrm>
            <a:off x="414338" y="2337198"/>
            <a:ext cx="8278812" cy="2561034"/>
            <a:chOff x="414338" y="1836739"/>
            <a:chExt cx="8278812" cy="3414712"/>
          </a:xfrm>
        </p:grpSpPr>
        <p:sp>
          <p:nvSpPr>
            <p:cNvPr id="1103876" name="Rectangle 4"/>
            <p:cNvSpPr>
              <a:spLocks noChangeArrowheads="1"/>
            </p:cNvSpPr>
            <p:nvPr/>
          </p:nvSpPr>
          <p:spPr bwMode="auto">
            <a:xfrm>
              <a:off x="414338" y="1836739"/>
              <a:ext cx="8278812" cy="442913"/>
            </a:xfrm>
            <a:prstGeom prst="rect">
              <a:avLst/>
            </a:prstGeom>
            <a:solidFill>
              <a:srgbClr val="00B2EF"/>
            </a:solidFill>
            <a:ln>
              <a:noFill/>
            </a:ln>
            <a:effectLst/>
            <a:extLs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3877" name="Group 5"/>
            <p:cNvGrpSpPr>
              <a:grpSpLocks/>
            </p:cNvGrpSpPr>
            <p:nvPr/>
          </p:nvGrpSpPr>
          <p:grpSpPr bwMode="auto">
            <a:xfrm>
              <a:off x="2065338" y="2065339"/>
              <a:ext cx="5045075" cy="636588"/>
              <a:chOff x="1301" y="2162"/>
              <a:chExt cx="3178" cy="502"/>
            </a:xfrm>
          </p:grpSpPr>
          <p:sp>
            <p:nvSpPr>
              <p:cNvPr id="1103878" name="AutoShape 6"/>
              <p:cNvSpPr>
                <a:spLocks noChangeArrowheads="1"/>
              </p:cNvSpPr>
              <p:nvPr/>
            </p:nvSpPr>
            <p:spPr bwMode="auto">
              <a:xfrm rot="5400000">
                <a:off x="3977" y="2161"/>
                <a:ext cx="502" cy="503"/>
              </a:xfrm>
              <a:custGeom>
                <a:avLst/>
                <a:gdLst>
                  <a:gd name="G0" fmla="+- 13484 0 0"/>
                  <a:gd name="G1" fmla="+- 2538 0 0"/>
                  <a:gd name="G2" fmla="+- 12158 0 2538"/>
                  <a:gd name="G3" fmla="+- G2 0 2538"/>
                  <a:gd name="G4" fmla="*/ G3 32768 32059"/>
                  <a:gd name="G5" fmla="*/ G4 1 2"/>
                  <a:gd name="G6" fmla="+- 21600 0 13484"/>
                  <a:gd name="G7" fmla="*/ G6 2538 6079"/>
                  <a:gd name="G8" fmla="+- G7 13484 0"/>
                  <a:gd name="T0" fmla="*/ 13484 w 21600"/>
                  <a:gd name="T1" fmla="*/ 0 h 21600"/>
                  <a:gd name="T2" fmla="*/ 13484 w 21600"/>
                  <a:gd name="T3" fmla="*/ 12158 h 21600"/>
                  <a:gd name="T4" fmla="*/ 362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484" y="0"/>
                    </a:lnTo>
                    <a:lnTo>
                      <a:pt x="13484" y="2538"/>
                    </a:lnTo>
                    <a:lnTo>
                      <a:pt x="12427" y="2538"/>
                    </a:lnTo>
                    <a:cubicBezTo>
                      <a:pt x="5564" y="2538"/>
                      <a:pt x="0" y="6845"/>
                      <a:pt x="0" y="12158"/>
                    </a:cubicBezTo>
                    <a:lnTo>
                      <a:pt x="0" y="21600"/>
                    </a:lnTo>
                    <a:lnTo>
                      <a:pt x="7239" y="21600"/>
                    </a:lnTo>
                    <a:lnTo>
                      <a:pt x="7239" y="12158"/>
                    </a:lnTo>
                    <a:cubicBezTo>
                      <a:pt x="7239" y="10756"/>
                      <a:pt x="9562" y="9620"/>
                      <a:pt x="12427" y="9620"/>
                    </a:cubicBezTo>
                    <a:lnTo>
                      <a:pt x="13484" y="9620"/>
                    </a:lnTo>
                    <a:lnTo>
                      <a:pt x="13484" y="12158"/>
                    </a:lnTo>
                    <a:close/>
                  </a:path>
                </a:pathLst>
              </a:custGeom>
              <a:solidFill>
                <a:srgbClr val="00B2EF"/>
              </a:solidFill>
              <a:ln>
                <a:noFill/>
              </a:ln>
              <a:effectLst/>
              <a:extLs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879" name="AutoShape 7"/>
              <p:cNvSpPr>
                <a:spLocks noChangeArrowheads="1"/>
              </p:cNvSpPr>
              <p:nvPr/>
            </p:nvSpPr>
            <p:spPr bwMode="auto">
              <a:xfrm rot="16200000" flipH="1">
                <a:off x="1301" y="2162"/>
                <a:ext cx="502" cy="502"/>
              </a:xfrm>
              <a:custGeom>
                <a:avLst/>
                <a:gdLst>
                  <a:gd name="G0" fmla="+- 13484 0 0"/>
                  <a:gd name="G1" fmla="+- 2538 0 0"/>
                  <a:gd name="G2" fmla="+- 12158 0 2538"/>
                  <a:gd name="G3" fmla="+- G2 0 2538"/>
                  <a:gd name="G4" fmla="*/ G3 32768 32059"/>
                  <a:gd name="G5" fmla="*/ G4 1 2"/>
                  <a:gd name="G6" fmla="+- 21600 0 13484"/>
                  <a:gd name="G7" fmla="*/ G6 2538 6079"/>
                  <a:gd name="G8" fmla="+- G7 13484 0"/>
                  <a:gd name="T0" fmla="*/ 13484 w 21600"/>
                  <a:gd name="T1" fmla="*/ 0 h 21600"/>
                  <a:gd name="T2" fmla="*/ 13484 w 21600"/>
                  <a:gd name="T3" fmla="*/ 12158 h 21600"/>
                  <a:gd name="T4" fmla="*/ 362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484" y="0"/>
                    </a:lnTo>
                    <a:lnTo>
                      <a:pt x="13484" y="2538"/>
                    </a:lnTo>
                    <a:lnTo>
                      <a:pt x="12427" y="2538"/>
                    </a:lnTo>
                    <a:cubicBezTo>
                      <a:pt x="5564" y="2538"/>
                      <a:pt x="0" y="6845"/>
                      <a:pt x="0" y="12158"/>
                    </a:cubicBezTo>
                    <a:lnTo>
                      <a:pt x="0" y="21600"/>
                    </a:lnTo>
                    <a:lnTo>
                      <a:pt x="7239" y="21600"/>
                    </a:lnTo>
                    <a:lnTo>
                      <a:pt x="7239" y="12158"/>
                    </a:lnTo>
                    <a:cubicBezTo>
                      <a:pt x="7239" y="10756"/>
                      <a:pt x="9562" y="9620"/>
                      <a:pt x="12427" y="9620"/>
                    </a:cubicBezTo>
                    <a:lnTo>
                      <a:pt x="13484" y="9620"/>
                    </a:lnTo>
                    <a:lnTo>
                      <a:pt x="13484" y="12158"/>
                    </a:lnTo>
                    <a:close/>
                  </a:path>
                </a:pathLst>
              </a:custGeom>
              <a:solidFill>
                <a:srgbClr val="00B2EF"/>
              </a:solidFill>
              <a:ln>
                <a:noFill/>
              </a:ln>
              <a:effectLst/>
              <a:extLs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880" name="AutoShape 8"/>
              <p:cNvSpPr>
                <a:spLocks noChangeArrowheads="1"/>
              </p:cNvSpPr>
              <p:nvPr/>
            </p:nvSpPr>
            <p:spPr bwMode="auto">
              <a:xfrm rot="16200000" flipH="1">
                <a:off x="1859" y="2161"/>
                <a:ext cx="502" cy="503"/>
              </a:xfrm>
              <a:custGeom>
                <a:avLst/>
                <a:gdLst>
                  <a:gd name="G0" fmla="+- 13484 0 0"/>
                  <a:gd name="G1" fmla="+- 2538 0 0"/>
                  <a:gd name="G2" fmla="+- 12158 0 2538"/>
                  <a:gd name="G3" fmla="+- G2 0 2538"/>
                  <a:gd name="G4" fmla="*/ G3 32768 32059"/>
                  <a:gd name="G5" fmla="*/ G4 1 2"/>
                  <a:gd name="G6" fmla="+- 21600 0 13484"/>
                  <a:gd name="G7" fmla="*/ G6 2538 6079"/>
                  <a:gd name="G8" fmla="+- G7 13484 0"/>
                  <a:gd name="T0" fmla="*/ 13484 w 21600"/>
                  <a:gd name="T1" fmla="*/ 0 h 21600"/>
                  <a:gd name="T2" fmla="*/ 13484 w 21600"/>
                  <a:gd name="T3" fmla="*/ 12158 h 21600"/>
                  <a:gd name="T4" fmla="*/ 362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484" y="0"/>
                    </a:lnTo>
                    <a:lnTo>
                      <a:pt x="13484" y="2538"/>
                    </a:lnTo>
                    <a:lnTo>
                      <a:pt x="12427" y="2538"/>
                    </a:lnTo>
                    <a:cubicBezTo>
                      <a:pt x="5564" y="2538"/>
                      <a:pt x="0" y="6845"/>
                      <a:pt x="0" y="12158"/>
                    </a:cubicBezTo>
                    <a:lnTo>
                      <a:pt x="0" y="21600"/>
                    </a:lnTo>
                    <a:lnTo>
                      <a:pt x="7239" y="21600"/>
                    </a:lnTo>
                    <a:lnTo>
                      <a:pt x="7239" y="12158"/>
                    </a:lnTo>
                    <a:cubicBezTo>
                      <a:pt x="7239" y="10756"/>
                      <a:pt x="9562" y="9620"/>
                      <a:pt x="12427" y="9620"/>
                    </a:cubicBezTo>
                    <a:lnTo>
                      <a:pt x="13484" y="9620"/>
                    </a:lnTo>
                    <a:lnTo>
                      <a:pt x="13484" y="12158"/>
                    </a:lnTo>
                    <a:close/>
                  </a:path>
                </a:pathLst>
              </a:custGeom>
              <a:solidFill>
                <a:srgbClr val="00B2EF"/>
              </a:solidFill>
              <a:ln>
                <a:noFill/>
              </a:ln>
              <a:effectLst/>
              <a:extLs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881" name="AutoShape 9"/>
              <p:cNvSpPr>
                <a:spLocks noChangeArrowheads="1"/>
              </p:cNvSpPr>
              <p:nvPr/>
            </p:nvSpPr>
            <p:spPr bwMode="auto">
              <a:xfrm rot="16200000" flipH="1">
                <a:off x="2416" y="2162"/>
                <a:ext cx="502" cy="502"/>
              </a:xfrm>
              <a:custGeom>
                <a:avLst/>
                <a:gdLst>
                  <a:gd name="G0" fmla="+- 13484 0 0"/>
                  <a:gd name="G1" fmla="+- 2538 0 0"/>
                  <a:gd name="G2" fmla="+- 12158 0 2538"/>
                  <a:gd name="G3" fmla="+- G2 0 2538"/>
                  <a:gd name="G4" fmla="*/ G3 32768 32059"/>
                  <a:gd name="G5" fmla="*/ G4 1 2"/>
                  <a:gd name="G6" fmla="+- 21600 0 13484"/>
                  <a:gd name="G7" fmla="*/ G6 2538 6079"/>
                  <a:gd name="G8" fmla="+- G7 13484 0"/>
                  <a:gd name="T0" fmla="*/ 13484 w 21600"/>
                  <a:gd name="T1" fmla="*/ 0 h 21600"/>
                  <a:gd name="T2" fmla="*/ 13484 w 21600"/>
                  <a:gd name="T3" fmla="*/ 12158 h 21600"/>
                  <a:gd name="T4" fmla="*/ 362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484" y="0"/>
                    </a:lnTo>
                    <a:lnTo>
                      <a:pt x="13484" y="2538"/>
                    </a:lnTo>
                    <a:lnTo>
                      <a:pt x="12427" y="2538"/>
                    </a:lnTo>
                    <a:cubicBezTo>
                      <a:pt x="5564" y="2538"/>
                      <a:pt x="0" y="6845"/>
                      <a:pt x="0" y="12158"/>
                    </a:cubicBezTo>
                    <a:lnTo>
                      <a:pt x="0" y="21600"/>
                    </a:lnTo>
                    <a:lnTo>
                      <a:pt x="7239" y="21600"/>
                    </a:lnTo>
                    <a:lnTo>
                      <a:pt x="7239" y="12158"/>
                    </a:lnTo>
                    <a:cubicBezTo>
                      <a:pt x="7239" y="10756"/>
                      <a:pt x="9562" y="9620"/>
                      <a:pt x="12427" y="9620"/>
                    </a:cubicBezTo>
                    <a:lnTo>
                      <a:pt x="13484" y="9620"/>
                    </a:lnTo>
                    <a:lnTo>
                      <a:pt x="13484" y="12158"/>
                    </a:lnTo>
                    <a:close/>
                  </a:path>
                </a:pathLst>
              </a:custGeom>
              <a:solidFill>
                <a:srgbClr val="00B2EF"/>
              </a:solidFill>
              <a:ln>
                <a:noFill/>
              </a:ln>
              <a:effectLst/>
              <a:extLs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882" name="AutoShape 10"/>
              <p:cNvSpPr>
                <a:spLocks noChangeArrowheads="1"/>
              </p:cNvSpPr>
              <p:nvPr/>
            </p:nvSpPr>
            <p:spPr bwMode="auto">
              <a:xfrm rot="5400000">
                <a:off x="3419" y="2162"/>
                <a:ext cx="502" cy="502"/>
              </a:xfrm>
              <a:custGeom>
                <a:avLst/>
                <a:gdLst>
                  <a:gd name="G0" fmla="+- 13484 0 0"/>
                  <a:gd name="G1" fmla="+- 2538 0 0"/>
                  <a:gd name="G2" fmla="+- 12158 0 2538"/>
                  <a:gd name="G3" fmla="+- G2 0 2538"/>
                  <a:gd name="G4" fmla="*/ G3 32768 32059"/>
                  <a:gd name="G5" fmla="*/ G4 1 2"/>
                  <a:gd name="G6" fmla="+- 21600 0 13484"/>
                  <a:gd name="G7" fmla="*/ G6 2538 6079"/>
                  <a:gd name="G8" fmla="+- G7 13484 0"/>
                  <a:gd name="T0" fmla="*/ 13484 w 21600"/>
                  <a:gd name="T1" fmla="*/ 0 h 21600"/>
                  <a:gd name="T2" fmla="*/ 13484 w 21600"/>
                  <a:gd name="T3" fmla="*/ 12158 h 21600"/>
                  <a:gd name="T4" fmla="*/ 362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484" y="0"/>
                    </a:lnTo>
                    <a:lnTo>
                      <a:pt x="13484" y="2538"/>
                    </a:lnTo>
                    <a:lnTo>
                      <a:pt x="12427" y="2538"/>
                    </a:lnTo>
                    <a:cubicBezTo>
                      <a:pt x="5564" y="2538"/>
                      <a:pt x="0" y="6845"/>
                      <a:pt x="0" y="12158"/>
                    </a:cubicBezTo>
                    <a:lnTo>
                      <a:pt x="0" y="21600"/>
                    </a:lnTo>
                    <a:lnTo>
                      <a:pt x="7239" y="21600"/>
                    </a:lnTo>
                    <a:lnTo>
                      <a:pt x="7239" y="12158"/>
                    </a:lnTo>
                    <a:cubicBezTo>
                      <a:pt x="7239" y="10756"/>
                      <a:pt x="9562" y="9620"/>
                      <a:pt x="12427" y="9620"/>
                    </a:cubicBezTo>
                    <a:lnTo>
                      <a:pt x="13484" y="9620"/>
                    </a:lnTo>
                    <a:lnTo>
                      <a:pt x="13484" y="12158"/>
                    </a:lnTo>
                    <a:close/>
                  </a:path>
                </a:pathLst>
              </a:custGeom>
              <a:solidFill>
                <a:srgbClr val="00B2EF"/>
              </a:solidFill>
              <a:ln>
                <a:noFill/>
              </a:ln>
              <a:effectLst/>
              <a:extLs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883" name="AutoShape 11"/>
              <p:cNvSpPr>
                <a:spLocks noChangeArrowheads="1"/>
              </p:cNvSpPr>
              <p:nvPr/>
            </p:nvSpPr>
            <p:spPr bwMode="auto">
              <a:xfrm rot="5400000">
                <a:off x="2807" y="2162"/>
                <a:ext cx="502" cy="502"/>
              </a:xfrm>
              <a:custGeom>
                <a:avLst/>
                <a:gdLst>
                  <a:gd name="G0" fmla="+- 13484 0 0"/>
                  <a:gd name="G1" fmla="+- 2538 0 0"/>
                  <a:gd name="G2" fmla="+- 12158 0 2538"/>
                  <a:gd name="G3" fmla="+- G2 0 2538"/>
                  <a:gd name="G4" fmla="*/ G3 32768 32059"/>
                  <a:gd name="G5" fmla="*/ G4 1 2"/>
                  <a:gd name="G6" fmla="+- 21600 0 13484"/>
                  <a:gd name="G7" fmla="*/ G6 2538 6079"/>
                  <a:gd name="G8" fmla="+- G7 13484 0"/>
                  <a:gd name="T0" fmla="*/ 13484 w 21600"/>
                  <a:gd name="T1" fmla="*/ 0 h 21600"/>
                  <a:gd name="T2" fmla="*/ 13484 w 21600"/>
                  <a:gd name="T3" fmla="*/ 12158 h 21600"/>
                  <a:gd name="T4" fmla="*/ 362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484" y="0"/>
                    </a:lnTo>
                    <a:lnTo>
                      <a:pt x="13484" y="2538"/>
                    </a:lnTo>
                    <a:lnTo>
                      <a:pt x="12427" y="2538"/>
                    </a:lnTo>
                    <a:cubicBezTo>
                      <a:pt x="5564" y="2538"/>
                      <a:pt x="0" y="6845"/>
                      <a:pt x="0" y="12158"/>
                    </a:cubicBezTo>
                    <a:lnTo>
                      <a:pt x="0" y="21600"/>
                    </a:lnTo>
                    <a:lnTo>
                      <a:pt x="7239" y="21600"/>
                    </a:lnTo>
                    <a:lnTo>
                      <a:pt x="7239" y="12158"/>
                    </a:lnTo>
                    <a:cubicBezTo>
                      <a:pt x="7239" y="10756"/>
                      <a:pt x="9562" y="9620"/>
                      <a:pt x="12427" y="9620"/>
                    </a:cubicBezTo>
                    <a:lnTo>
                      <a:pt x="13484" y="9620"/>
                    </a:lnTo>
                    <a:lnTo>
                      <a:pt x="13484" y="12158"/>
                    </a:lnTo>
                    <a:close/>
                  </a:path>
                </a:pathLst>
              </a:custGeom>
              <a:solidFill>
                <a:srgbClr val="00B2EF"/>
              </a:solidFill>
              <a:ln>
                <a:noFill/>
              </a:ln>
              <a:effectLst/>
              <a:extLs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3884" name="AutoShape 12"/>
            <p:cNvSpPr>
              <a:spLocks noChangeArrowheads="1"/>
            </p:cNvSpPr>
            <p:nvPr/>
          </p:nvSpPr>
          <p:spPr bwMode="auto">
            <a:xfrm>
              <a:off x="1576388" y="4010026"/>
              <a:ext cx="442912" cy="530225"/>
            </a:xfrm>
            <a:prstGeom prst="foldedCorner">
              <a:avLst>
                <a:gd name="adj" fmla="val 12500"/>
              </a:avLst>
            </a:prstGeom>
            <a:solidFill>
              <a:srgbClr val="AB1A7D"/>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85" name="Text Box 13"/>
            <p:cNvSpPr txBox="1">
              <a:spLocks noChangeArrowheads="1"/>
            </p:cNvSpPr>
            <p:nvPr/>
          </p:nvSpPr>
          <p:spPr bwMode="auto">
            <a:xfrm>
              <a:off x="1301750" y="4632326"/>
              <a:ext cx="10334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Requirements</a:t>
              </a:r>
              <a:endParaRPr lang="en-US" altLang="en-US" sz="1000" b="1">
                <a:solidFill>
                  <a:schemeClr val="tx1"/>
                </a:solidFill>
              </a:endParaRPr>
            </a:p>
          </p:txBody>
        </p:sp>
        <p:sp>
          <p:nvSpPr>
            <p:cNvPr id="1103886" name="AutoShape 14"/>
            <p:cNvSpPr>
              <a:spLocks noChangeArrowheads="1"/>
            </p:cNvSpPr>
            <p:nvPr/>
          </p:nvSpPr>
          <p:spPr bwMode="auto">
            <a:xfrm>
              <a:off x="2460625" y="4010026"/>
              <a:ext cx="441325" cy="530225"/>
            </a:xfrm>
            <a:prstGeom prst="foldedCorner">
              <a:avLst>
                <a:gd name="adj" fmla="val 12500"/>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87" name="Text Box 15"/>
            <p:cNvSpPr txBox="1">
              <a:spLocks noChangeArrowheads="1"/>
            </p:cNvSpPr>
            <p:nvPr/>
          </p:nvSpPr>
          <p:spPr bwMode="auto">
            <a:xfrm>
              <a:off x="2397125" y="4632326"/>
              <a:ext cx="5619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Tests</a:t>
              </a:r>
              <a:endParaRPr lang="en-US" altLang="en-US" sz="1000" b="1">
                <a:solidFill>
                  <a:schemeClr val="tx1"/>
                </a:solidFill>
              </a:endParaRPr>
            </a:p>
          </p:txBody>
        </p:sp>
        <p:sp>
          <p:nvSpPr>
            <p:cNvPr id="1103888" name="AutoShape 16"/>
            <p:cNvSpPr>
              <a:spLocks noChangeArrowheads="1"/>
            </p:cNvSpPr>
            <p:nvPr/>
          </p:nvSpPr>
          <p:spPr bwMode="auto">
            <a:xfrm>
              <a:off x="5588000" y="4010026"/>
              <a:ext cx="441325" cy="530225"/>
            </a:xfrm>
            <a:prstGeom prst="foldedCorner">
              <a:avLst>
                <a:gd name="adj" fmla="val 12500"/>
              </a:avLst>
            </a:prstGeom>
            <a:solidFill>
              <a:srgbClr val="00A6A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89" name="Text Box 17"/>
            <p:cNvSpPr txBox="1">
              <a:spLocks noChangeArrowheads="1"/>
            </p:cNvSpPr>
            <p:nvPr/>
          </p:nvSpPr>
          <p:spPr bwMode="auto">
            <a:xfrm>
              <a:off x="5445125" y="4632326"/>
              <a:ext cx="73025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Physical</a:t>
              </a:r>
              <a:br>
                <a:rPr lang="en-GB" altLang="en-US" sz="1000" b="1">
                  <a:solidFill>
                    <a:schemeClr val="tx1"/>
                  </a:solidFill>
                </a:rPr>
              </a:br>
              <a:r>
                <a:rPr lang="en-GB" altLang="en-US" sz="1000" b="1">
                  <a:solidFill>
                    <a:schemeClr val="tx1"/>
                  </a:solidFill>
                </a:rPr>
                <a:t>models</a:t>
              </a:r>
              <a:endParaRPr lang="en-US" altLang="en-US" sz="1000" b="1">
                <a:solidFill>
                  <a:schemeClr val="tx1"/>
                </a:solidFill>
              </a:endParaRPr>
            </a:p>
          </p:txBody>
        </p:sp>
        <p:sp>
          <p:nvSpPr>
            <p:cNvPr id="1103890" name="AutoShape 18"/>
            <p:cNvSpPr>
              <a:spLocks noChangeArrowheads="1"/>
            </p:cNvSpPr>
            <p:nvPr/>
          </p:nvSpPr>
          <p:spPr bwMode="auto">
            <a:xfrm>
              <a:off x="6273800" y="4010026"/>
              <a:ext cx="442912" cy="530225"/>
            </a:xfrm>
            <a:prstGeom prst="foldedCorner">
              <a:avLst>
                <a:gd name="adj" fmla="val 12500"/>
              </a:avLst>
            </a:prstGeom>
            <a:solidFill>
              <a:srgbClr val="AB1A7D"/>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91" name="Text Box 19"/>
            <p:cNvSpPr txBox="1">
              <a:spLocks noChangeArrowheads="1"/>
            </p:cNvSpPr>
            <p:nvPr/>
          </p:nvSpPr>
          <p:spPr bwMode="auto">
            <a:xfrm>
              <a:off x="6219825" y="4632326"/>
              <a:ext cx="546100" cy="266700"/>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Parts</a:t>
              </a:r>
              <a:endParaRPr lang="en-US" altLang="en-US" sz="1000" b="1">
                <a:solidFill>
                  <a:schemeClr val="tx1"/>
                </a:solidFill>
              </a:endParaRPr>
            </a:p>
          </p:txBody>
        </p:sp>
        <p:sp>
          <p:nvSpPr>
            <p:cNvPr id="1103892" name="AutoShape 20"/>
            <p:cNvSpPr>
              <a:spLocks noChangeArrowheads="1"/>
            </p:cNvSpPr>
            <p:nvPr/>
          </p:nvSpPr>
          <p:spPr bwMode="auto">
            <a:xfrm>
              <a:off x="3214688" y="4010026"/>
              <a:ext cx="441325" cy="530225"/>
            </a:xfrm>
            <a:prstGeom prst="foldedCorner">
              <a:avLst>
                <a:gd name="adj" fmla="val 12500"/>
              </a:avLst>
            </a:prstGeom>
            <a:solidFill>
              <a:srgbClr val="F19027"/>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93" name="Text Box 21"/>
            <p:cNvSpPr txBox="1">
              <a:spLocks noChangeArrowheads="1"/>
            </p:cNvSpPr>
            <p:nvPr/>
          </p:nvSpPr>
          <p:spPr bwMode="auto">
            <a:xfrm>
              <a:off x="3068638" y="4632326"/>
              <a:ext cx="735012"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System</a:t>
              </a:r>
              <a:br>
                <a:rPr lang="en-GB" altLang="en-US" sz="1000" b="1">
                  <a:solidFill>
                    <a:schemeClr val="tx1"/>
                  </a:solidFill>
                </a:rPr>
              </a:br>
              <a:r>
                <a:rPr lang="en-GB" altLang="en-US" sz="1000" b="1">
                  <a:solidFill>
                    <a:schemeClr val="tx1"/>
                  </a:solidFill>
                </a:rPr>
                <a:t>designs</a:t>
              </a:r>
              <a:endParaRPr lang="en-US" altLang="en-US" sz="1000" b="1">
                <a:solidFill>
                  <a:schemeClr val="tx1"/>
                </a:solidFill>
              </a:endParaRPr>
            </a:p>
          </p:txBody>
        </p:sp>
        <p:sp>
          <p:nvSpPr>
            <p:cNvPr id="1103894" name="AutoShape 22"/>
            <p:cNvSpPr>
              <a:spLocks noChangeArrowheads="1"/>
            </p:cNvSpPr>
            <p:nvPr/>
          </p:nvSpPr>
          <p:spPr bwMode="auto">
            <a:xfrm>
              <a:off x="4827588" y="4025901"/>
              <a:ext cx="441325" cy="531813"/>
            </a:xfrm>
            <a:prstGeom prst="foldedCorner">
              <a:avLst>
                <a:gd name="adj" fmla="val 12500"/>
              </a:avLst>
            </a:prstGeom>
            <a:solidFill>
              <a:srgbClr val="8CC63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95" name="Text Box 23"/>
            <p:cNvSpPr txBox="1">
              <a:spLocks noChangeArrowheads="1"/>
            </p:cNvSpPr>
            <p:nvPr/>
          </p:nvSpPr>
          <p:spPr bwMode="auto">
            <a:xfrm>
              <a:off x="4587875" y="4632326"/>
              <a:ext cx="9144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Electrical/</a:t>
              </a:r>
              <a:br>
                <a:rPr lang="en-GB" altLang="en-US" sz="1000" b="1">
                  <a:solidFill>
                    <a:schemeClr val="tx1"/>
                  </a:solidFill>
                </a:rPr>
              </a:br>
              <a:r>
                <a:rPr lang="en-GB" altLang="en-US" sz="1000" b="1">
                  <a:solidFill>
                    <a:schemeClr val="tx1"/>
                  </a:solidFill>
                </a:rPr>
                <a:t>electronic</a:t>
              </a:r>
            </a:p>
            <a:p>
              <a:pPr algn="ctr">
                <a:lnSpc>
                  <a:spcPct val="100000"/>
                </a:lnSpc>
              </a:pPr>
              <a:r>
                <a:rPr lang="en-GB" altLang="en-US" sz="1000" b="1">
                  <a:solidFill>
                    <a:schemeClr val="tx1"/>
                  </a:solidFill>
                </a:rPr>
                <a:t>models</a:t>
              </a:r>
              <a:endParaRPr lang="en-US" altLang="en-US" sz="1000" b="1">
                <a:solidFill>
                  <a:schemeClr val="tx1"/>
                </a:solidFill>
              </a:endParaRPr>
            </a:p>
          </p:txBody>
        </p:sp>
        <p:sp>
          <p:nvSpPr>
            <p:cNvPr id="1103896" name="AutoShape 24"/>
            <p:cNvSpPr>
              <a:spLocks noChangeArrowheads="1"/>
            </p:cNvSpPr>
            <p:nvPr/>
          </p:nvSpPr>
          <p:spPr bwMode="auto">
            <a:xfrm>
              <a:off x="4029075" y="4010026"/>
              <a:ext cx="442912" cy="530225"/>
            </a:xfrm>
            <a:prstGeom prst="foldedCorner">
              <a:avLst>
                <a:gd name="adj" fmla="val 12500"/>
              </a:avLst>
            </a:prstGeom>
            <a:solidFill>
              <a:srgbClr val="FDB813"/>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97" name="Text Box 25"/>
            <p:cNvSpPr txBox="1">
              <a:spLocks noChangeArrowheads="1"/>
            </p:cNvSpPr>
            <p:nvPr/>
          </p:nvSpPr>
          <p:spPr bwMode="auto">
            <a:xfrm>
              <a:off x="3911600" y="4632326"/>
              <a:ext cx="677862"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Project</a:t>
              </a:r>
              <a:br>
                <a:rPr lang="en-GB" altLang="en-US" sz="1000" b="1">
                  <a:solidFill>
                    <a:schemeClr val="tx1"/>
                  </a:solidFill>
                </a:rPr>
              </a:br>
              <a:r>
                <a:rPr lang="en-GB" altLang="en-US" sz="1000" b="1">
                  <a:solidFill>
                    <a:schemeClr val="tx1"/>
                  </a:solidFill>
                </a:rPr>
                <a:t>plans</a:t>
              </a:r>
              <a:endParaRPr lang="en-US" altLang="en-US" sz="1000" b="1">
                <a:solidFill>
                  <a:schemeClr val="tx1"/>
                </a:solidFill>
              </a:endParaRPr>
            </a:p>
          </p:txBody>
        </p:sp>
        <p:sp>
          <p:nvSpPr>
            <p:cNvPr id="1103898" name="AutoShape 26"/>
            <p:cNvSpPr>
              <a:spLocks noChangeArrowheads="1"/>
            </p:cNvSpPr>
            <p:nvPr/>
          </p:nvSpPr>
          <p:spPr bwMode="auto">
            <a:xfrm>
              <a:off x="6994525" y="4010026"/>
              <a:ext cx="442912" cy="530225"/>
            </a:xfrm>
            <a:prstGeom prst="foldedCorner">
              <a:avLst>
                <a:gd name="adj" fmla="val 12500"/>
              </a:avLst>
            </a:prstGeom>
            <a:solidFill>
              <a:srgbClr val="800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1103899" name="Text Box 27"/>
            <p:cNvSpPr txBox="1">
              <a:spLocks noChangeArrowheads="1"/>
            </p:cNvSpPr>
            <p:nvPr/>
          </p:nvSpPr>
          <p:spPr bwMode="auto">
            <a:xfrm>
              <a:off x="6873875" y="4632326"/>
              <a:ext cx="677862"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GB" altLang="en-US" sz="1000" b="1">
                  <a:solidFill>
                    <a:schemeClr val="tx1"/>
                  </a:solidFill>
                </a:rPr>
                <a:t>Source</a:t>
              </a:r>
              <a:br>
                <a:rPr lang="en-GB" altLang="en-US" sz="1000" b="1">
                  <a:solidFill>
                    <a:schemeClr val="tx1"/>
                  </a:solidFill>
                </a:rPr>
              </a:br>
              <a:r>
                <a:rPr lang="en-GB" altLang="en-US" sz="1000" b="1">
                  <a:solidFill>
                    <a:schemeClr val="tx1"/>
                  </a:solidFill>
                </a:rPr>
                <a:t>code</a:t>
              </a:r>
              <a:endParaRPr lang="en-US" altLang="en-US" sz="1000" b="1">
                <a:solidFill>
                  <a:schemeClr val="tx1"/>
                </a:solidFill>
              </a:endParaRPr>
            </a:p>
          </p:txBody>
        </p:sp>
        <p:grpSp>
          <p:nvGrpSpPr>
            <p:cNvPr id="1103900" name="Group 28"/>
            <p:cNvGrpSpPr>
              <a:grpSpLocks/>
            </p:cNvGrpSpPr>
            <p:nvPr/>
          </p:nvGrpSpPr>
          <p:grpSpPr bwMode="auto">
            <a:xfrm>
              <a:off x="1920875" y="2947989"/>
              <a:ext cx="620712" cy="444500"/>
              <a:chOff x="806" y="2678"/>
              <a:chExt cx="519" cy="289"/>
            </a:xfrm>
          </p:grpSpPr>
          <p:sp>
            <p:nvSpPr>
              <p:cNvPr id="1103901" name="AutoShape 29"/>
              <p:cNvSpPr>
                <a:spLocks noChangeArrowheads="1"/>
              </p:cNvSpPr>
              <p:nvPr/>
            </p:nvSpPr>
            <p:spPr bwMode="auto">
              <a:xfrm>
                <a:off x="806" y="2794"/>
                <a:ext cx="519" cy="173"/>
              </a:xfrm>
              <a:prstGeom prst="can">
                <a:avLst>
                  <a:gd name="adj" fmla="val 25000"/>
                </a:avLst>
              </a:prstGeom>
              <a:solidFill>
                <a:srgbClr val="DAECC2"/>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02" name="AutoShape 30"/>
              <p:cNvSpPr>
                <a:spLocks noChangeArrowheads="1"/>
              </p:cNvSpPr>
              <p:nvPr/>
            </p:nvSpPr>
            <p:spPr bwMode="auto">
              <a:xfrm>
                <a:off x="806" y="2678"/>
                <a:ext cx="519" cy="173"/>
              </a:xfrm>
              <a:prstGeom prst="can">
                <a:avLst>
                  <a:gd name="adj" fmla="val 25000"/>
                </a:avLst>
              </a:prstGeom>
              <a:solidFill>
                <a:srgbClr val="DAECC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grpSp>
          <p:nvGrpSpPr>
            <p:cNvPr id="1103903" name="Group 31"/>
            <p:cNvGrpSpPr>
              <a:grpSpLocks/>
            </p:cNvGrpSpPr>
            <p:nvPr/>
          </p:nvGrpSpPr>
          <p:grpSpPr bwMode="auto">
            <a:xfrm>
              <a:off x="2805113" y="2947989"/>
              <a:ext cx="619125" cy="444500"/>
              <a:chOff x="1670" y="2678"/>
              <a:chExt cx="519" cy="289"/>
            </a:xfrm>
          </p:grpSpPr>
          <p:sp>
            <p:nvSpPr>
              <p:cNvPr id="1103904" name="AutoShape 32"/>
              <p:cNvSpPr>
                <a:spLocks noChangeArrowheads="1"/>
              </p:cNvSpPr>
              <p:nvPr/>
            </p:nvSpPr>
            <p:spPr bwMode="auto">
              <a:xfrm>
                <a:off x="1670" y="2794"/>
                <a:ext cx="519" cy="173"/>
              </a:xfrm>
              <a:prstGeom prst="can">
                <a:avLst>
                  <a:gd name="adj" fmla="val 25000"/>
                </a:avLst>
              </a:prstGeom>
              <a:solidFill>
                <a:srgbClr val="C7E3A1"/>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05" name="AutoShape 33"/>
              <p:cNvSpPr>
                <a:spLocks noChangeArrowheads="1"/>
              </p:cNvSpPr>
              <p:nvPr/>
            </p:nvSpPr>
            <p:spPr bwMode="auto">
              <a:xfrm>
                <a:off x="1670" y="2678"/>
                <a:ext cx="519" cy="173"/>
              </a:xfrm>
              <a:prstGeom prst="can">
                <a:avLst>
                  <a:gd name="adj" fmla="val 25000"/>
                </a:avLst>
              </a:prstGeom>
              <a:solidFill>
                <a:srgbClr val="C7E3A1"/>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grpSp>
          <p:nvGrpSpPr>
            <p:cNvPr id="1103906" name="Group 34"/>
            <p:cNvGrpSpPr>
              <a:grpSpLocks/>
            </p:cNvGrpSpPr>
            <p:nvPr/>
          </p:nvGrpSpPr>
          <p:grpSpPr bwMode="auto">
            <a:xfrm>
              <a:off x="3778250" y="2947989"/>
              <a:ext cx="620712" cy="444500"/>
              <a:chOff x="2592" y="2678"/>
              <a:chExt cx="519" cy="289"/>
            </a:xfrm>
          </p:grpSpPr>
          <p:sp>
            <p:nvSpPr>
              <p:cNvPr id="1103907" name="AutoShape 35"/>
              <p:cNvSpPr>
                <a:spLocks noChangeArrowheads="1"/>
              </p:cNvSpPr>
              <p:nvPr/>
            </p:nvSpPr>
            <p:spPr bwMode="auto">
              <a:xfrm>
                <a:off x="2592" y="2794"/>
                <a:ext cx="519" cy="173"/>
              </a:xfrm>
              <a:prstGeom prst="can">
                <a:avLst>
                  <a:gd name="adj" fmla="val 25000"/>
                </a:avLst>
              </a:prstGeom>
              <a:solidFill>
                <a:srgbClr val="ACD674"/>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08" name="AutoShape 36"/>
              <p:cNvSpPr>
                <a:spLocks noChangeArrowheads="1"/>
              </p:cNvSpPr>
              <p:nvPr/>
            </p:nvSpPr>
            <p:spPr bwMode="auto">
              <a:xfrm>
                <a:off x="2592" y="2678"/>
                <a:ext cx="519" cy="173"/>
              </a:xfrm>
              <a:prstGeom prst="can">
                <a:avLst>
                  <a:gd name="adj" fmla="val 25000"/>
                </a:avLst>
              </a:prstGeom>
              <a:solidFill>
                <a:srgbClr val="ACD674"/>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grpSp>
          <p:nvGrpSpPr>
            <p:cNvPr id="1103909" name="Group 37"/>
            <p:cNvGrpSpPr>
              <a:grpSpLocks/>
            </p:cNvGrpSpPr>
            <p:nvPr/>
          </p:nvGrpSpPr>
          <p:grpSpPr bwMode="auto">
            <a:xfrm>
              <a:off x="4679950" y="2947989"/>
              <a:ext cx="620712" cy="444500"/>
              <a:chOff x="3571" y="2736"/>
              <a:chExt cx="519" cy="289"/>
            </a:xfrm>
          </p:grpSpPr>
          <p:sp>
            <p:nvSpPr>
              <p:cNvPr id="1103910" name="AutoShape 38"/>
              <p:cNvSpPr>
                <a:spLocks noChangeArrowheads="1"/>
              </p:cNvSpPr>
              <p:nvPr/>
            </p:nvSpPr>
            <p:spPr bwMode="auto">
              <a:xfrm>
                <a:off x="3571" y="2852"/>
                <a:ext cx="519" cy="173"/>
              </a:xfrm>
              <a:prstGeom prst="can">
                <a:avLst>
                  <a:gd name="adj" fmla="val 25000"/>
                </a:avLst>
              </a:prstGeom>
              <a:solidFill>
                <a:schemeClr val="accent1"/>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11" name="AutoShape 39"/>
              <p:cNvSpPr>
                <a:spLocks noChangeArrowheads="1"/>
              </p:cNvSpPr>
              <p:nvPr/>
            </p:nvSpPr>
            <p:spPr bwMode="auto">
              <a:xfrm>
                <a:off x="3571" y="2736"/>
                <a:ext cx="519" cy="173"/>
              </a:xfrm>
              <a:prstGeom prst="can">
                <a:avLst>
                  <a:gd name="adj" fmla="val 25000"/>
                </a:avLst>
              </a:prstGeom>
              <a:solidFill>
                <a:schemeClr val="accent1"/>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grpSp>
          <p:nvGrpSpPr>
            <p:cNvPr id="1103912" name="Group 40"/>
            <p:cNvGrpSpPr>
              <a:grpSpLocks/>
            </p:cNvGrpSpPr>
            <p:nvPr/>
          </p:nvGrpSpPr>
          <p:grpSpPr bwMode="auto">
            <a:xfrm>
              <a:off x="6432550" y="2947989"/>
              <a:ext cx="620712" cy="444500"/>
              <a:chOff x="4320" y="2736"/>
              <a:chExt cx="519" cy="289"/>
            </a:xfrm>
          </p:grpSpPr>
          <p:sp>
            <p:nvSpPr>
              <p:cNvPr id="1103913" name="AutoShape 41"/>
              <p:cNvSpPr>
                <a:spLocks noChangeArrowheads="1"/>
              </p:cNvSpPr>
              <p:nvPr/>
            </p:nvSpPr>
            <p:spPr bwMode="auto">
              <a:xfrm>
                <a:off x="4320" y="2852"/>
                <a:ext cx="519" cy="173"/>
              </a:xfrm>
              <a:prstGeom prst="can">
                <a:avLst>
                  <a:gd name="adj" fmla="val 25000"/>
                </a:avLst>
              </a:prstGeom>
              <a:solidFill>
                <a:srgbClr val="618B29"/>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14" name="AutoShape 42"/>
              <p:cNvSpPr>
                <a:spLocks noChangeArrowheads="1"/>
              </p:cNvSpPr>
              <p:nvPr/>
            </p:nvSpPr>
            <p:spPr bwMode="auto">
              <a:xfrm>
                <a:off x="4320" y="2736"/>
                <a:ext cx="519" cy="173"/>
              </a:xfrm>
              <a:prstGeom prst="can">
                <a:avLst>
                  <a:gd name="adj" fmla="val 25000"/>
                </a:avLst>
              </a:prstGeom>
              <a:solidFill>
                <a:srgbClr val="618B29"/>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sp>
          <p:nvSpPr>
            <p:cNvPr id="1103915" name="Text Box 43"/>
            <p:cNvSpPr txBox="1">
              <a:spLocks noChangeArrowheads="1"/>
            </p:cNvSpPr>
            <p:nvPr/>
          </p:nvSpPr>
          <p:spPr bwMode="auto">
            <a:xfrm>
              <a:off x="7102124" y="2919414"/>
              <a:ext cx="511879"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200" i="1">
                  <a:solidFill>
                    <a:schemeClr val="tx1"/>
                  </a:solidFill>
                </a:rPr>
                <a:t>…</a:t>
              </a:r>
              <a:endParaRPr lang="en-US" altLang="en-US" sz="2200" i="1">
                <a:solidFill>
                  <a:schemeClr val="tx1"/>
                </a:solidFill>
              </a:endParaRPr>
            </a:p>
          </p:txBody>
        </p:sp>
        <p:sp>
          <p:nvSpPr>
            <p:cNvPr id="1103916" name="Line 44"/>
            <p:cNvSpPr>
              <a:spLocks noChangeShapeType="1"/>
            </p:cNvSpPr>
            <p:nvPr/>
          </p:nvSpPr>
          <p:spPr bwMode="auto">
            <a:xfrm flipV="1">
              <a:off x="1744663" y="3478214"/>
              <a:ext cx="352425" cy="4413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17" name="Line 45"/>
            <p:cNvSpPr>
              <a:spLocks noChangeShapeType="1"/>
            </p:cNvSpPr>
            <p:nvPr/>
          </p:nvSpPr>
          <p:spPr bwMode="auto">
            <a:xfrm flipH="1" flipV="1">
              <a:off x="2274888" y="3478214"/>
              <a:ext cx="354012" cy="4413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18" name="Line 46"/>
            <p:cNvSpPr>
              <a:spLocks noChangeShapeType="1"/>
            </p:cNvSpPr>
            <p:nvPr/>
          </p:nvSpPr>
          <p:spPr bwMode="auto">
            <a:xfrm flipH="1" flipV="1">
              <a:off x="3159125" y="3478214"/>
              <a:ext cx="265112" cy="4413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19" name="Line 47"/>
            <p:cNvSpPr>
              <a:spLocks noChangeShapeType="1"/>
            </p:cNvSpPr>
            <p:nvPr/>
          </p:nvSpPr>
          <p:spPr bwMode="auto">
            <a:xfrm flipH="1" flipV="1">
              <a:off x="4132263" y="3478214"/>
              <a:ext cx="87312" cy="4413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20" name="Line 48"/>
            <p:cNvSpPr>
              <a:spLocks noChangeShapeType="1"/>
            </p:cNvSpPr>
            <p:nvPr/>
          </p:nvSpPr>
          <p:spPr bwMode="auto">
            <a:xfrm flipV="1">
              <a:off x="5018088" y="3478214"/>
              <a:ext cx="0" cy="4413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3921" name="Group 49"/>
            <p:cNvGrpSpPr>
              <a:grpSpLocks/>
            </p:cNvGrpSpPr>
            <p:nvPr/>
          </p:nvGrpSpPr>
          <p:grpSpPr bwMode="auto">
            <a:xfrm>
              <a:off x="5546725" y="2947989"/>
              <a:ext cx="620712" cy="444500"/>
              <a:chOff x="3571" y="2736"/>
              <a:chExt cx="519" cy="289"/>
            </a:xfrm>
          </p:grpSpPr>
          <p:sp>
            <p:nvSpPr>
              <p:cNvPr id="1103922" name="AutoShape 50"/>
              <p:cNvSpPr>
                <a:spLocks noChangeArrowheads="1"/>
              </p:cNvSpPr>
              <p:nvPr/>
            </p:nvSpPr>
            <p:spPr bwMode="auto">
              <a:xfrm>
                <a:off x="3571" y="2852"/>
                <a:ext cx="519" cy="173"/>
              </a:xfrm>
              <a:prstGeom prst="can">
                <a:avLst>
                  <a:gd name="adj" fmla="val 25000"/>
                </a:avLst>
              </a:prstGeom>
              <a:solidFill>
                <a:srgbClr val="70A030"/>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23" name="AutoShape 51"/>
              <p:cNvSpPr>
                <a:spLocks noChangeArrowheads="1"/>
              </p:cNvSpPr>
              <p:nvPr/>
            </p:nvSpPr>
            <p:spPr bwMode="auto">
              <a:xfrm>
                <a:off x="3571" y="2736"/>
                <a:ext cx="519" cy="173"/>
              </a:xfrm>
              <a:prstGeom prst="can">
                <a:avLst>
                  <a:gd name="adj" fmla="val 25000"/>
                </a:avLst>
              </a:prstGeom>
              <a:solidFill>
                <a:srgbClr val="70A030"/>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sp>
          <p:nvSpPr>
            <p:cNvPr id="1103924" name="Line 52"/>
            <p:cNvSpPr>
              <a:spLocks noChangeShapeType="1"/>
            </p:cNvSpPr>
            <p:nvPr/>
          </p:nvSpPr>
          <p:spPr bwMode="auto">
            <a:xfrm flipH="1" flipV="1">
              <a:off x="6786563" y="3478214"/>
              <a:ext cx="354012" cy="4413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3925" name="Group 53"/>
            <p:cNvGrpSpPr>
              <a:grpSpLocks/>
            </p:cNvGrpSpPr>
            <p:nvPr/>
          </p:nvGrpSpPr>
          <p:grpSpPr bwMode="auto">
            <a:xfrm>
              <a:off x="417513" y="2770189"/>
              <a:ext cx="620712" cy="442913"/>
              <a:chOff x="4320" y="2736"/>
              <a:chExt cx="519" cy="289"/>
            </a:xfrm>
          </p:grpSpPr>
          <p:sp>
            <p:nvSpPr>
              <p:cNvPr id="1103926" name="AutoShape 54"/>
              <p:cNvSpPr>
                <a:spLocks noChangeArrowheads="1"/>
              </p:cNvSpPr>
              <p:nvPr/>
            </p:nvSpPr>
            <p:spPr bwMode="auto">
              <a:xfrm>
                <a:off x="4320" y="2852"/>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49001"/>
                        </a:srgbClr>
                      </a:outerShdw>
                    </a:effectLst>
                  </a14:hiddenEffects>
                </a:ext>
              </a:extLst>
            </p:spPr>
            <p:txBody>
              <a:bodyPr wrap="none" anchor="ctr"/>
              <a:lstStyle/>
              <a:p>
                <a:endParaRPr lang="en-US"/>
              </a:p>
            </p:txBody>
          </p:sp>
          <p:sp>
            <p:nvSpPr>
              <p:cNvPr id="1103927" name="AutoShape 55"/>
              <p:cNvSpPr>
                <a:spLocks noChangeArrowheads="1"/>
              </p:cNvSpPr>
              <p:nvPr/>
            </p:nvSpPr>
            <p:spPr bwMode="auto">
              <a:xfrm>
                <a:off x="4320" y="2736"/>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alpha val="49001"/>
                        </a:srgbClr>
                      </a:outerShdw>
                    </a:effectLst>
                  </a14:hiddenEffects>
                </a:ext>
              </a:extLst>
            </p:spPr>
            <p:txBody>
              <a:bodyPr wrap="none" anchor="ctr"/>
              <a:lstStyle/>
              <a:p>
                <a:endParaRPr lang="en-US"/>
              </a:p>
            </p:txBody>
          </p:sp>
        </p:grpSp>
        <p:grpSp>
          <p:nvGrpSpPr>
            <p:cNvPr id="1103928" name="Group 56"/>
            <p:cNvGrpSpPr>
              <a:grpSpLocks/>
            </p:cNvGrpSpPr>
            <p:nvPr/>
          </p:nvGrpSpPr>
          <p:grpSpPr bwMode="auto">
            <a:xfrm>
              <a:off x="593725" y="2946401"/>
              <a:ext cx="620712" cy="444500"/>
              <a:chOff x="4320" y="2736"/>
              <a:chExt cx="519" cy="289"/>
            </a:xfrm>
          </p:grpSpPr>
          <p:sp>
            <p:nvSpPr>
              <p:cNvPr id="1103929" name="AutoShape 57"/>
              <p:cNvSpPr>
                <a:spLocks noChangeArrowheads="1"/>
              </p:cNvSpPr>
              <p:nvPr/>
            </p:nvSpPr>
            <p:spPr bwMode="auto">
              <a:xfrm>
                <a:off x="4320" y="2852"/>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49001"/>
                        </a:srgbClr>
                      </a:outerShdw>
                    </a:effectLst>
                  </a14:hiddenEffects>
                </a:ext>
              </a:extLst>
            </p:spPr>
            <p:txBody>
              <a:bodyPr wrap="none" anchor="ctr"/>
              <a:lstStyle/>
              <a:p>
                <a:endParaRPr lang="en-US"/>
              </a:p>
            </p:txBody>
          </p:sp>
          <p:sp>
            <p:nvSpPr>
              <p:cNvPr id="1103930" name="AutoShape 58"/>
              <p:cNvSpPr>
                <a:spLocks noChangeArrowheads="1"/>
              </p:cNvSpPr>
              <p:nvPr/>
            </p:nvSpPr>
            <p:spPr bwMode="auto">
              <a:xfrm>
                <a:off x="4320" y="2736"/>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alpha val="49001"/>
                        </a:srgbClr>
                      </a:outerShdw>
                    </a:effectLst>
                  </a14:hiddenEffects>
                </a:ext>
              </a:extLst>
            </p:spPr>
            <p:txBody>
              <a:bodyPr wrap="none" anchor="ctr"/>
              <a:lstStyle/>
              <a:p>
                <a:endParaRPr lang="en-US"/>
              </a:p>
            </p:txBody>
          </p:sp>
        </p:grpSp>
        <p:grpSp>
          <p:nvGrpSpPr>
            <p:cNvPr id="1103931" name="Group 59"/>
            <p:cNvGrpSpPr>
              <a:grpSpLocks/>
            </p:cNvGrpSpPr>
            <p:nvPr/>
          </p:nvGrpSpPr>
          <p:grpSpPr bwMode="auto">
            <a:xfrm>
              <a:off x="769938" y="3122614"/>
              <a:ext cx="620712" cy="444500"/>
              <a:chOff x="4320" y="2736"/>
              <a:chExt cx="519" cy="289"/>
            </a:xfrm>
          </p:grpSpPr>
          <p:sp>
            <p:nvSpPr>
              <p:cNvPr id="1103932" name="AutoShape 60"/>
              <p:cNvSpPr>
                <a:spLocks noChangeArrowheads="1"/>
              </p:cNvSpPr>
              <p:nvPr/>
            </p:nvSpPr>
            <p:spPr bwMode="auto">
              <a:xfrm>
                <a:off x="4320" y="2852"/>
                <a:ext cx="519" cy="173"/>
              </a:xfrm>
              <a:prstGeom prst="can">
                <a:avLst>
                  <a:gd name="adj" fmla="val 25000"/>
                </a:avLst>
              </a:prstGeom>
              <a:solidFill>
                <a:srgbClr val="B2B2B2"/>
              </a:solidFill>
              <a:ln w="19050">
                <a:solidFill>
                  <a:schemeClr val="bg1"/>
                </a:solidFill>
                <a:round/>
                <a:headEnd/>
                <a:tailEnd/>
              </a:ln>
              <a:effectLst>
                <a:outerShdw dist="107763" dir="2700000" algn="ctr" rotWithShape="0">
                  <a:srgbClr val="4D4D4D">
                    <a:alpha val="0"/>
                  </a:srgbClr>
                </a:outerShdw>
              </a:effectLst>
            </p:spPr>
            <p:txBody>
              <a:bodyPr wrap="none" anchor="ctr"/>
              <a:lstStyle/>
              <a:p>
                <a:endParaRPr lang="en-US"/>
              </a:p>
            </p:txBody>
          </p:sp>
          <p:sp>
            <p:nvSpPr>
              <p:cNvPr id="1103933" name="AutoShape 61"/>
              <p:cNvSpPr>
                <a:spLocks noChangeArrowheads="1"/>
              </p:cNvSpPr>
              <p:nvPr/>
            </p:nvSpPr>
            <p:spPr bwMode="auto">
              <a:xfrm>
                <a:off x="4320" y="2736"/>
                <a:ext cx="519" cy="173"/>
              </a:xfrm>
              <a:prstGeom prst="can">
                <a:avLst>
                  <a:gd name="adj" fmla="val 25000"/>
                </a:avLst>
              </a:prstGeom>
              <a:solidFill>
                <a:srgbClr val="B2B2B2"/>
              </a:solidFill>
              <a:ln w="19050">
                <a:solidFill>
                  <a:schemeClr val="bg1"/>
                </a:solidFill>
                <a:round/>
                <a:headEnd/>
                <a:tailEnd/>
              </a:ln>
              <a:effectLst>
                <a:outerShdw dist="35921" dir="2700000" algn="ctr" rotWithShape="0">
                  <a:srgbClr val="4D4D4D">
                    <a:alpha val="0"/>
                  </a:srgbClr>
                </a:outerShdw>
              </a:effectLst>
            </p:spPr>
            <p:txBody>
              <a:bodyPr wrap="none" anchor="ctr"/>
              <a:lstStyle/>
              <a:p>
                <a:endParaRPr lang="en-US"/>
              </a:p>
            </p:txBody>
          </p:sp>
        </p:grpSp>
        <p:sp>
          <p:nvSpPr>
            <p:cNvPr id="1103934" name="Text Box 62"/>
            <p:cNvSpPr txBox="1">
              <a:spLocks noChangeArrowheads="1"/>
            </p:cNvSpPr>
            <p:nvPr/>
          </p:nvSpPr>
          <p:spPr bwMode="auto">
            <a:xfrm>
              <a:off x="1447449" y="2947990"/>
              <a:ext cx="511879"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200" i="1">
                  <a:solidFill>
                    <a:schemeClr val="tx1"/>
                  </a:solidFill>
                </a:rPr>
                <a:t>…</a:t>
              </a:r>
              <a:endParaRPr lang="en-US" altLang="en-US" sz="2200" i="1">
                <a:solidFill>
                  <a:schemeClr val="tx1"/>
                </a:solidFill>
              </a:endParaRPr>
            </a:p>
          </p:txBody>
        </p:sp>
        <p:grpSp>
          <p:nvGrpSpPr>
            <p:cNvPr id="1103935" name="Group 63"/>
            <p:cNvGrpSpPr>
              <a:grpSpLocks/>
            </p:cNvGrpSpPr>
            <p:nvPr/>
          </p:nvGrpSpPr>
          <p:grpSpPr bwMode="auto">
            <a:xfrm>
              <a:off x="7581900" y="2771776"/>
              <a:ext cx="620712" cy="442913"/>
              <a:chOff x="4320" y="2736"/>
              <a:chExt cx="519" cy="289"/>
            </a:xfrm>
          </p:grpSpPr>
          <p:sp>
            <p:nvSpPr>
              <p:cNvPr id="1103936" name="AutoShape 64"/>
              <p:cNvSpPr>
                <a:spLocks noChangeArrowheads="1"/>
              </p:cNvSpPr>
              <p:nvPr/>
            </p:nvSpPr>
            <p:spPr bwMode="auto">
              <a:xfrm>
                <a:off x="4320" y="2852"/>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37" name="AutoShape 65"/>
              <p:cNvSpPr>
                <a:spLocks noChangeArrowheads="1"/>
              </p:cNvSpPr>
              <p:nvPr/>
            </p:nvSpPr>
            <p:spPr bwMode="auto">
              <a:xfrm>
                <a:off x="4320" y="2736"/>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grpSp>
          <p:nvGrpSpPr>
            <p:cNvPr id="1103938" name="Group 66"/>
            <p:cNvGrpSpPr>
              <a:grpSpLocks/>
            </p:cNvGrpSpPr>
            <p:nvPr/>
          </p:nvGrpSpPr>
          <p:grpSpPr bwMode="auto">
            <a:xfrm>
              <a:off x="7759700" y="2947989"/>
              <a:ext cx="620712" cy="444500"/>
              <a:chOff x="4320" y="2736"/>
              <a:chExt cx="519" cy="289"/>
            </a:xfrm>
          </p:grpSpPr>
          <p:sp>
            <p:nvSpPr>
              <p:cNvPr id="1103939" name="AutoShape 67"/>
              <p:cNvSpPr>
                <a:spLocks noChangeArrowheads="1"/>
              </p:cNvSpPr>
              <p:nvPr/>
            </p:nvSpPr>
            <p:spPr bwMode="auto">
              <a:xfrm>
                <a:off x="4320" y="2852"/>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40" name="AutoShape 68"/>
              <p:cNvSpPr>
                <a:spLocks noChangeArrowheads="1"/>
              </p:cNvSpPr>
              <p:nvPr/>
            </p:nvSpPr>
            <p:spPr bwMode="auto">
              <a:xfrm>
                <a:off x="4320" y="2736"/>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grpSp>
          <p:nvGrpSpPr>
            <p:cNvPr id="1103941" name="Group 69"/>
            <p:cNvGrpSpPr>
              <a:grpSpLocks/>
            </p:cNvGrpSpPr>
            <p:nvPr/>
          </p:nvGrpSpPr>
          <p:grpSpPr bwMode="auto">
            <a:xfrm>
              <a:off x="7935913" y="3124201"/>
              <a:ext cx="620712" cy="444500"/>
              <a:chOff x="4320" y="2736"/>
              <a:chExt cx="519" cy="289"/>
            </a:xfrm>
          </p:grpSpPr>
          <p:sp>
            <p:nvSpPr>
              <p:cNvPr id="1103942" name="AutoShape 70"/>
              <p:cNvSpPr>
                <a:spLocks noChangeArrowheads="1"/>
              </p:cNvSpPr>
              <p:nvPr/>
            </p:nvSpPr>
            <p:spPr bwMode="auto">
              <a:xfrm>
                <a:off x="4320" y="2852"/>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anchor="ctr"/>
              <a:lstStyle/>
              <a:p>
                <a:endParaRPr lang="en-US"/>
              </a:p>
            </p:txBody>
          </p:sp>
          <p:sp>
            <p:nvSpPr>
              <p:cNvPr id="1103943" name="AutoShape 71"/>
              <p:cNvSpPr>
                <a:spLocks noChangeArrowheads="1"/>
              </p:cNvSpPr>
              <p:nvPr/>
            </p:nvSpPr>
            <p:spPr bwMode="auto">
              <a:xfrm>
                <a:off x="4320" y="2736"/>
                <a:ext cx="519" cy="173"/>
              </a:xfrm>
              <a:prstGeom prst="can">
                <a:avLst>
                  <a:gd name="adj" fmla="val 25000"/>
                </a:avLst>
              </a:prstGeom>
              <a:solidFill>
                <a:srgbClr val="B2B2B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rgbClr val="4D4D4D"/>
                      </a:outerShdw>
                    </a:effectLst>
                  </a14:hiddenEffects>
                </a:ext>
              </a:extLst>
            </p:spPr>
            <p:txBody>
              <a:bodyPr wrap="none" anchor="ctr"/>
              <a:lstStyle/>
              <a:p>
                <a:endParaRPr lang="en-US"/>
              </a:p>
            </p:txBody>
          </p:sp>
        </p:grpSp>
        <p:sp>
          <p:nvSpPr>
            <p:cNvPr id="1103944" name="Text Box 72"/>
            <p:cNvSpPr txBox="1">
              <a:spLocks noChangeArrowheads="1"/>
            </p:cNvSpPr>
            <p:nvPr/>
          </p:nvSpPr>
          <p:spPr bwMode="auto">
            <a:xfrm>
              <a:off x="1085499" y="4070351"/>
              <a:ext cx="511879"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200" i="1">
                  <a:solidFill>
                    <a:schemeClr val="tx1"/>
                  </a:solidFill>
                </a:rPr>
                <a:t>…</a:t>
              </a:r>
              <a:endParaRPr lang="en-US" altLang="en-US" sz="2200" i="1">
                <a:solidFill>
                  <a:schemeClr val="tx1"/>
                </a:solidFill>
              </a:endParaRPr>
            </a:p>
          </p:txBody>
        </p:sp>
        <p:sp>
          <p:nvSpPr>
            <p:cNvPr id="1103945" name="Text Box 73"/>
            <p:cNvSpPr txBox="1">
              <a:spLocks noChangeArrowheads="1"/>
            </p:cNvSpPr>
            <p:nvPr/>
          </p:nvSpPr>
          <p:spPr bwMode="auto">
            <a:xfrm>
              <a:off x="7373586" y="4070351"/>
              <a:ext cx="511879"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200" i="1">
                  <a:solidFill>
                    <a:schemeClr val="tx1"/>
                  </a:solidFill>
                </a:rPr>
                <a:t>…</a:t>
              </a:r>
              <a:endParaRPr lang="en-US" altLang="en-US" sz="2200" i="1">
                <a:solidFill>
                  <a:schemeClr val="tx1"/>
                </a:solidFill>
              </a:endParaRPr>
            </a:p>
          </p:txBody>
        </p:sp>
        <p:sp>
          <p:nvSpPr>
            <p:cNvPr id="1103946" name="AutoShape 74"/>
            <p:cNvSpPr>
              <a:spLocks noChangeArrowheads="1"/>
            </p:cNvSpPr>
            <p:nvPr/>
          </p:nvSpPr>
          <p:spPr bwMode="auto">
            <a:xfrm>
              <a:off x="762000" y="3833814"/>
              <a:ext cx="441325" cy="530225"/>
            </a:xfrm>
            <a:prstGeom prst="foldedCorner">
              <a:avLst>
                <a:gd name="adj" fmla="val 12500"/>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47" name="AutoShape 75"/>
            <p:cNvSpPr>
              <a:spLocks noChangeArrowheads="1"/>
            </p:cNvSpPr>
            <p:nvPr/>
          </p:nvSpPr>
          <p:spPr bwMode="auto">
            <a:xfrm>
              <a:off x="582613" y="4011614"/>
              <a:ext cx="442912" cy="528638"/>
            </a:xfrm>
            <a:prstGeom prst="foldedCorner">
              <a:avLst>
                <a:gd name="adj" fmla="val 12500"/>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48" name="AutoShape 76"/>
            <p:cNvSpPr>
              <a:spLocks noChangeArrowheads="1"/>
            </p:cNvSpPr>
            <p:nvPr/>
          </p:nvSpPr>
          <p:spPr bwMode="auto">
            <a:xfrm>
              <a:off x="8202613" y="3833814"/>
              <a:ext cx="442912" cy="530225"/>
            </a:xfrm>
            <a:prstGeom prst="foldedCorner">
              <a:avLst>
                <a:gd name="adj" fmla="val 12500"/>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49" name="AutoShape 77"/>
            <p:cNvSpPr>
              <a:spLocks noChangeArrowheads="1"/>
            </p:cNvSpPr>
            <p:nvPr/>
          </p:nvSpPr>
          <p:spPr bwMode="auto">
            <a:xfrm>
              <a:off x="8024813" y="4011614"/>
              <a:ext cx="442912" cy="528638"/>
            </a:xfrm>
            <a:prstGeom prst="foldedCorner">
              <a:avLst>
                <a:gd name="adj" fmla="val 12500"/>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50" name="AutoShape 78"/>
            <p:cNvSpPr>
              <a:spLocks noChangeArrowheads="1"/>
            </p:cNvSpPr>
            <p:nvPr/>
          </p:nvSpPr>
          <p:spPr bwMode="auto">
            <a:xfrm>
              <a:off x="7848600" y="4187826"/>
              <a:ext cx="441325" cy="530225"/>
            </a:xfrm>
            <a:prstGeom prst="foldedCorner">
              <a:avLst>
                <a:gd name="adj" fmla="val 12500"/>
              </a:avLst>
            </a:prstGeom>
            <a:solidFill>
              <a:schemeClr val="bg2"/>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3954" name="Group 82"/>
            <p:cNvGrpSpPr>
              <a:grpSpLocks/>
            </p:cNvGrpSpPr>
            <p:nvPr/>
          </p:nvGrpSpPr>
          <p:grpSpPr bwMode="auto">
            <a:xfrm>
              <a:off x="4092575" y="1893889"/>
              <a:ext cx="920750" cy="330200"/>
              <a:chOff x="1670" y="2086"/>
              <a:chExt cx="692" cy="247"/>
            </a:xfrm>
          </p:grpSpPr>
          <p:sp>
            <p:nvSpPr>
              <p:cNvPr id="1103955" name="AutoShape 83"/>
              <p:cNvSpPr>
                <a:spLocks noChangeArrowheads="1"/>
              </p:cNvSpPr>
              <p:nvPr/>
            </p:nvSpPr>
            <p:spPr bwMode="auto">
              <a:xfrm>
                <a:off x="1670" y="2086"/>
                <a:ext cx="692" cy="247"/>
              </a:xfrm>
              <a:prstGeom prst="roundRect">
                <a:avLst>
                  <a:gd name="adj" fmla="val 16667"/>
                </a:avLst>
              </a:prstGeom>
              <a:solidFill>
                <a:srgbClr val="FEFFFE"/>
              </a:solidFill>
              <a:ln>
                <a:noFill/>
              </a:ln>
              <a:effectLst/>
              <a:extLst>
                <a:ext uri="{91240B29-F687-4f45-9708-019B960494DF}">
                  <a14:hiddenLine xmlns:a14="http://schemas.microsoft.com/office/drawing/2010/main" w="38100"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200" b="1" i="1">
                  <a:solidFill>
                    <a:schemeClr val="hlink"/>
                  </a:solidFill>
                </a:endParaRPr>
              </a:p>
            </p:txBody>
          </p:sp>
          <p:pic>
            <p:nvPicPr>
              <p:cNvPr id="1103956" name="Picture 8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 y="2102"/>
                <a:ext cx="634" cy="208"/>
              </a:xfrm>
              <a:prstGeom prst="rect">
                <a:avLst/>
              </a:prstGeom>
              <a:noFill/>
              <a:extLst>
                <a:ext uri="{909E8E84-426E-40dd-AFC4-6F175D3DCCD1}">
                  <a14:hiddenFill xmlns:a14="http://schemas.microsoft.com/office/drawing/2010/main">
                    <a:solidFill>
                      <a:srgbClr val="FFFFFF"/>
                    </a:solidFill>
                  </a14:hiddenFill>
                </a:ext>
              </a:extLst>
            </p:spPr>
          </p:pic>
        </p:grpSp>
        <p:sp>
          <p:nvSpPr>
            <p:cNvPr id="1103957" name="Line 85"/>
            <p:cNvSpPr>
              <a:spLocks noChangeShapeType="1"/>
            </p:cNvSpPr>
            <p:nvPr/>
          </p:nvSpPr>
          <p:spPr bwMode="auto">
            <a:xfrm flipV="1">
              <a:off x="5578475" y="3478214"/>
              <a:ext cx="344487" cy="4540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958" name="Line 86"/>
            <p:cNvSpPr>
              <a:spLocks noChangeShapeType="1"/>
            </p:cNvSpPr>
            <p:nvPr/>
          </p:nvSpPr>
          <p:spPr bwMode="auto">
            <a:xfrm flipH="1" flipV="1">
              <a:off x="6100763" y="3478214"/>
              <a:ext cx="354012" cy="441325"/>
            </a:xfrm>
            <a:prstGeom prst="line">
              <a:avLst/>
            </a:prstGeom>
            <a:noFill/>
            <a:ln w="25400" cap="rnd">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124964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These sets of engineering artifacts can be constructed as reusable components in a product line catalog</a:t>
            </a:r>
          </a:p>
        </p:txBody>
      </p:sp>
      <p:grpSp>
        <p:nvGrpSpPr>
          <p:cNvPr id="24" name="Group 23"/>
          <p:cNvGrpSpPr/>
          <p:nvPr/>
        </p:nvGrpSpPr>
        <p:grpSpPr>
          <a:xfrm>
            <a:off x="770592" y="1566311"/>
            <a:ext cx="2384981" cy="1117623"/>
            <a:chOff x="2685346" y="2222789"/>
            <a:chExt cx="2384981" cy="1490164"/>
          </a:xfrm>
        </p:grpSpPr>
        <p:sp>
          <p:nvSpPr>
            <p:cNvPr id="25" name="Oval 318"/>
            <p:cNvSpPr>
              <a:spLocks noChangeArrowheads="1"/>
            </p:cNvSpPr>
            <p:nvPr/>
          </p:nvSpPr>
          <p:spPr bwMode="auto">
            <a:xfrm>
              <a:off x="2769642" y="2355748"/>
              <a:ext cx="1009079" cy="491994"/>
            </a:xfrm>
            <a:prstGeom prst="ellipse">
              <a:avLst/>
            </a:prstGeom>
            <a:solidFill>
              <a:schemeClr val="accent1"/>
            </a:solidFill>
            <a:ln w="9525">
              <a:solidFill>
                <a:schemeClr val="hlink"/>
              </a:solidFill>
              <a:round/>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bg1"/>
                  </a:solidFill>
                  <a:ea typeface="SimSun" pitchFamily="2" charset="-122"/>
                </a:rPr>
                <a:t>Requirement</a:t>
              </a:r>
              <a:endParaRPr lang="en-US" altLang="en-US" sz="1000" dirty="0">
                <a:solidFill>
                  <a:schemeClr val="bg1"/>
                </a:solidFill>
                <a:ea typeface="SimSun" pitchFamily="2" charset="-122"/>
              </a:endParaRPr>
            </a:p>
          </p:txBody>
        </p:sp>
        <p:sp>
          <p:nvSpPr>
            <p:cNvPr id="26" name="Rectangle 311"/>
            <p:cNvSpPr>
              <a:spLocks noChangeArrowheads="1"/>
            </p:cNvSpPr>
            <p:nvPr/>
          </p:nvSpPr>
          <p:spPr bwMode="auto">
            <a:xfrm>
              <a:off x="2847036" y="3203770"/>
              <a:ext cx="724109" cy="270244"/>
            </a:xfrm>
            <a:prstGeom prst="rect">
              <a:avLst/>
            </a:prstGeom>
            <a:solidFill>
              <a:srgbClr val="CC9900"/>
            </a:solidFill>
            <a:ln w="9525">
              <a:solidFill>
                <a:srgbClr val="996633"/>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Design</a:t>
              </a:r>
              <a:endParaRPr lang="en-US" altLang="en-US" sz="1000" dirty="0">
                <a:solidFill>
                  <a:schemeClr val="tx1"/>
                </a:solidFill>
                <a:ea typeface="SimSun" pitchFamily="2" charset="-122"/>
              </a:endParaRPr>
            </a:p>
          </p:txBody>
        </p:sp>
        <p:sp>
          <p:nvSpPr>
            <p:cNvPr id="27" name="AutoShape 286"/>
            <p:cNvSpPr>
              <a:spLocks noChangeArrowheads="1"/>
            </p:cNvSpPr>
            <p:nvPr/>
          </p:nvSpPr>
          <p:spPr bwMode="auto">
            <a:xfrm>
              <a:off x="3905764" y="3040264"/>
              <a:ext cx="1027297" cy="330838"/>
            </a:xfrm>
            <a:prstGeom prst="pentagon">
              <a:avLst/>
            </a:prstGeom>
            <a:solidFill>
              <a:srgbClr val="CCCCFF"/>
            </a:solidFill>
            <a:ln w="9525">
              <a:solidFill>
                <a:schemeClr val="accent2"/>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Implementation</a:t>
              </a:r>
              <a:endParaRPr lang="en-US" altLang="en-US" sz="1000" dirty="0">
                <a:solidFill>
                  <a:schemeClr val="tx1"/>
                </a:solidFill>
                <a:ea typeface="SimSun" pitchFamily="2" charset="-122"/>
              </a:endParaRPr>
            </a:p>
          </p:txBody>
        </p:sp>
        <p:sp>
          <p:nvSpPr>
            <p:cNvPr id="28" name="AutoShape 278"/>
            <p:cNvSpPr>
              <a:spLocks noChangeArrowheads="1"/>
            </p:cNvSpPr>
            <p:nvPr/>
          </p:nvSpPr>
          <p:spPr bwMode="auto">
            <a:xfrm>
              <a:off x="4138536" y="2467579"/>
              <a:ext cx="492959" cy="264703"/>
            </a:xfrm>
            <a:prstGeom prst="triangle">
              <a:avLst>
                <a:gd name="adj" fmla="val 50000"/>
              </a:avLst>
            </a:prstGeom>
            <a:solidFill>
              <a:srgbClr val="EAEAEA"/>
            </a:solidFill>
            <a:ln w="9525">
              <a:solidFill>
                <a:schemeClr val="tx1"/>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Test</a:t>
              </a:r>
              <a:endParaRPr lang="en-US" altLang="en-US" sz="1000" dirty="0">
                <a:solidFill>
                  <a:schemeClr val="tx1"/>
                </a:solidFill>
                <a:ea typeface="SimSun" pitchFamily="2" charset="-122"/>
              </a:endParaRPr>
            </a:p>
          </p:txBody>
        </p:sp>
        <p:cxnSp>
          <p:nvCxnSpPr>
            <p:cNvPr id="29" name="Straight Arrow Connector 28"/>
            <p:cNvCxnSpPr/>
            <p:nvPr/>
          </p:nvCxnSpPr>
          <p:spPr bwMode="auto">
            <a:xfrm flipV="1">
              <a:off x="3843867" y="2601745"/>
              <a:ext cx="348792" cy="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V="1">
              <a:off x="3622960" y="3291236"/>
              <a:ext cx="348792" cy="4883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3170393" y="2891982"/>
              <a:ext cx="0" cy="26591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4385016" y="2754860"/>
              <a:ext cx="0" cy="241607"/>
            </a:xfrm>
            <a:prstGeom prst="straightConnector1">
              <a:avLst/>
            </a:prstGeom>
            <a:solidFill>
              <a:srgbClr val="00B8FF"/>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a:off x="3670922" y="2835911"/>
              <a:ext cx="300830" cy="18068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tangle 33"/>
            <p:cNvSpPr/>
            <p:nvPr/>
          </p:nvSpPr>
          <p:spPr bwMode="auto">
            <a:xfrm>
              <a:off x="2685346" y="2222789"/>
              <a:ext cx="2384981" cy="1490164"/>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600" b="0" i="0" u="none" strike="noStrike" cap="none" normalizeH="0" baseline="0" smtClean="0">
                <a:ln>
                  <a:noFill/>
                </a:ln>
                <a:solidFill>
                  <a:srgbClr val="000000"/>
                </a:solidFill>
                <a:effectLst/>
                <a:latin typeface="Arial" charset="0"/>
                <a:cs typeface="Arial" charset="0"/>
              </a:endParaRPr>
            </a:p>
          </p:txBody>
        </p:sp>
        <p:sp>
          <p:nvSpPr>
            <p:cNvPr id="35" name="TextBox 34"/>
            <p:cNvSpPr txBox="1"/>
            <p:nvPr/>
          </p:nvSpPr>
          <p:spPr>
            <a:xfrm>
              <a:off x="4503036" y="2261377"/>
              <a:ext cx="525479" cy="574516"/>
            </a:xfrm>
            <a:prstGeom prst="rect">
              <a:avLst/>
            </a:prstGeom>
            <a:noFill/>
          </p:spPr>
          <p:txBody>
            <a:bodyPr wrap="none" rtlCol="0">
              <a:spAutoFit/>
            </a:bodyPr>
            <a:lstStyle/>
            <a:p>
              <a:r>
                <a:rPr lang="en-US" dirty="0" smtClean="0"/>
                <a:t>C1</a:t>
              </a:r>
              <a:endParaRPr lang="en-US" dirty="0"/>
            </a:p>
          </p:txBody>
        </p:sp>
      </p:grpSp>
      <p:grpSp>
        <p:nvGrpSpPr>
          <p:cNvPr id="36" name="Group 35"/>
          <p:cNvGrpSpPr/>
          <p:nvPr/>
        </p:nvGrpSpPr>
        <p:grpSpPr>
          <a:xfrm>
            <a:off x="3467550" y="1568427"/>
            <a:ext cx="2384981" cy="1117623"/>
            <a:chOff x="2685346" y="2222789"/>
            <a:chExt cx="2384981" cy="1490164"/>
          </a:xfrm>
        </p:grpSpPr>
        <p:sp>
          <p:nvSpPr>
            <p:cNvPr id="37" name="Oval 318"/>
            <p:cNvSpPr>
              <a:spLocks noChangeArrowheads="1"/>
            </p:cNvSpPr>
            <p:nvPr/>
          </p:nvSpPr>
          <p:spPr bwMode="auto">
            <a:xfrm>
              <a:off x="2769642" y="2355748"/>
              <a:ext cx="1009079" cy="491994"/>
            </a:xfrm>
            <a:prstGeom prst="ellipse">
              <a:avLst/>
            </a:prstGeom>
            <a:solidFill>
              <a:schemeClr val="accent1"/>
            </a:solidFill>
            <a:ln w="9525">
              <a:solidFill>
                <a:schemeClr val="hlink"/>
              </a:solidFill>
              <a:round/>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bg1"/>
                  </a:solidFill>
                  <a:ea typeface="SimSun" pitchFamily="2" charset="-122"/>
                </a:rPr>
                <a:t>Requirement</a:t>
              </a:r>
              <a:endParaRPr lang="en-US" altLang="en-US" sz="1000" dirty="0">
                <a:solidFill>
                  <a:schemeClr val="bg1"/>
                </a:solidFill>
                <a:ea typeface="SimSun" pitchFamily="2" charset="-122"/>
              </a:endParaRPr>
            </a:p>
          </p:txBody>
        </p:sp>
        <p:sp>
          <p:nvSpPr>
            <p:cNvPr id="38" name="Rectangle 311"/>
            <p:cNvSpPr>
              <a:spLocks noChangeArrowheads="1"/>
            </p:cNvSpPr>
            <p:nvPr/>
          </p:nvSpPr>
          <p:spPr bwMode="auto">
            <a:xfrm>
              <a:off x="2847036" y="3203770"/>
              <a:ext cx="724109" cy="270244"/>
            </a:xfrm>
            <a:prstGeom prst="rect">
              <a:avLst/>
            </a:prstGeom>
            <a:solidFill>
              <a:srgbClr val="CC9900"/>
            </a:solidFill>
            <a:ln w="9525">
              <a:solidFill>
                <a:srgbClr val="996633"/>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Design</a:t>
              </a:r>
              <a:endParaRPr lang="en-US" altLang="en-US" sz="1000" dirty="0">
                <a:solidFill>
                  <a:schemeClr val="tx1"/>
                </a:solidFill>
                <a:ea typeface="SimSun" pitchFamily="2" charset="-122"/>
              </a:endParaRPr>
            </a:p>
          </p:txBody>
        </p:sp>
        <p:sp>
          <p:nvSpPr>
            <p:cNvPr id="39" name="AutoShape 286"/>
            <p:cNvSpPr>
              <a:spLocks noChangeArrowheads="1"/>
            </p:cNvSpPr>
            <p:nvPr/>
          </p:nvSpPr>
          <p:spPr bwMode="auto">
            <a:xfrm>
              <a:off x="3905764" y="3040264"/>
              <a:ext cx="1027297" cy="330838"/>
            </a:xfrm>
            <a:prstGeom prst="pentagon">
              <a:avLst/>
            </a:prstGeom>
            <a:solidFill>
              <a:srgbClr val="CCCCFF"/>
            </a:solidFill>
            <a:ln w="9525">
              <a:solidFill>
                <a:schemeClr val="accent2"/>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Implementation</a:t>
              </a:r>
              <a:endParaRPr lang="en-US" altLang="en-US" sz="1000" dirty="0">
                <a:solidFill>
                  <a:schemeClr val="tx1"/>
                </a:solidFill>
                <a:ea typeface="SimSun" pitchFamily="2" charset="-122"/>
              </a:endParaRPr>
            </a:p>
          </p:txBody>
        </p:sp>
        <p:sp>
          <p:nvSpPr>
            <p:cNvPr id="40" name="AutoShape 278"/>
            <p:cNvSpPr>
              <a:spLocks noChangeArrowheads="1"/>
            </p:cNvSpPr>
            <p:nvPr/>
          </p:nvSpPr>
          <p:spPr bwMode="auto">
            <a:xfrm>
              <a:off x="4138536" y="2467579"/>
              <a:ext cx="492959" cy="264703"/>
            </a:xfrm>
            <a:prstGeom prst="triangle">
              <a:avLst>
                <a:gd name="adj" fmla="val 50000"/>
              </a:avLst>
            </a:prstGeom>
            <a:solidFill>
              <a:srgbClr val="EAEAEA"/>
            </a:solidFill>
            <a:ln w="9525">
              <a:solidFill>
                <a:schemeClr val="tx1"/>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Test</a:t>
              </a:r>
              <a:endParaRPr lang="en-US" altLang="en-US" sz="1000" dirty="0">
                <a:solidFill>
                  <a:schemeClr val="tx1"/>
                </a:solidFill>
                <a:ea typeface="SimSun" pitchFamily="2" charset="-122"/>
              </a:endParaRPr>
            </a:p>
          </p:txBody>
        </p:sp>
        <p:cxnSp>
          <p:nvCxnSpPr>
            <p:cNvPr id="41" name="Straight Arrow Connector 40"/>
            <p:cNvCxnSpPr/>
            <p:nvPr/>
          </p:nvCxnSpPr>
          <p:spPr bwMode="auto">
            <a:xfrm flipV="1">
              <a:off x="3843867" y="2601745"/>
              <a:ext cx="348792" cy="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3622960" y="3291236"/>
              <a:ext cx="348792" cy="4883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a:off x="3170393" y="2891982"/>
              <a:ext cx="0" cy="26591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4385016" y="2754860"/>
              <a:ext cx="0" cy="241607"/>
            </a:xfrm>
            <a:prstGeom prst="straightConnector1">
              <a:avLst/>
            </a:prstGeom>
            <a:solidFill>
              <a:srgbClr val="00B8FF"/>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a:off x="3670922" y="2835911"/>
              <a:ext cx="300830" cy="18068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p:cNvSpPr/>
            <p:nvPr/>
          </p:nvSpPr>
          <p:spPr bwMode="auto">
            <a:xfrm>
              <a:off x="2685346" y="2222789"/>
              <a:ext cx="2384981" cy="1490164"/>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600" b="0" i="0" u="none" strike="noStrike" cap="none" normalizeH="0" baseline="0" smtClean="0">
                <a:ln>
                  <a:noFill/>
                </a:ln>
                <a:solidFill>
                  <a:srgbClr val="000000"/>
                </a:solidFill>
                <a:effectLst/>
                <a:latin typeface="Arial" charset="0"/>
                <a:cs typeface="Arial" charset="0"/>
              </a:endParaRPr>
            </a:p>
          </p:txBody>
        </p:sp>
        <p:sp>
          <p:nvSpPr>
            <p:cNvPr id="47" name="TextBox 46"/>
            <p:cNvSpPr txBox="1"/>
            <p:nvPr/>
          </p:nvSpPr>
          <p:spPr>
            <a:xfrm>
              <a:off x="4503036" y="2261377"/>
              <a:ext cx="525479" cy="574516"/>
            </a:xfrm>
            <a:prstGeom prst="rect">
              <a:avLst/>
            </a:prstGeom>
            <a:noFill/>
          </p:spPr>
          <p:txBody>
            <a:bodyPr wrap="none" rtlCol="0">
              <a:spAutoFit/>
            </a:bodyPr>
            <a:lstStyle/>
            <a:p>
              <a:r>
                <a:rPr lang="en-US" dirty="0" smtClean="0"/>
                <a:t>C2</a:t>
              </a:r>
              <a:endParaRPr lang="en-US" dirty="0"/>
            </a:p>
          </p:txBody>
        </p:sp>
      </p:grpSp>
      <p:grpSp>
        <p:nvGrpSpPr>
          <p:cNvPr id="48" name="Group 47"/>
          <p:cNvGrpSpPr/>
          <p:nvPr/>
        </p:nvGrpSpPr>
        <p:grpSpPr>
          <a:xfrm>
            <a:off x="6157381" y="1568427"/>
            <a:ext cx="2384981" cy="1117623"/>
            <a:chOff x="2685346" y="2222789"/>
            <a:chExt cx="2384981" cy="1490164"/>
          </a:xfrm>
        </p:grpSpPr>
        <p:sp>
          <p:nvSpPr>
            <p:cNvPr id="49" name="Oval 318"/>
            <p:cNvSpPr>
              <a:spLocks noChangeArrowheads="1"/>
            </p:cNvSpPr>
            <p:nvPr/>
          </p:nvSpPr>
          <p:spPr bwMode="auto">
            <a:xfrm>
              <a:off x="2769642" y="2355748"/>
              <a:ext cx="1009079" cy="491994"/>
            </a:xfrm>
            <a:prstGeom prst="ellipse">
              <a:avLst/>
            </a:prstGeom>
            <a:solidFill>
              <a:schemeClr val="accent1"/>
            </a:solidFill>
            <a:ln w="9525">
              <a:solidFill>
                <a:schemeClr val="hlink"/>
              </a:solidFill>
              <a:round/>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bg1"/>
                  </a:solidFill>
                  <a:ea typeface="SimSun" pitchFamily="2" charset="-122"/>
                </a:rPr>
                <a:t>Requirement</a:t>
              </a:r>
              <a:endParaRPr lang="en-US" altLang="en-US" sz="1000" dirty="0">
                <a:solidFill>
                  <a:schemeClr val="bg1"/>
                </a:solidFill>
                <a:ea typeface="SimSun" pitchFamily="2" charset="-122"/>
              </a:endParaRPr>
            </a:p>
          </p:txBody>
        </p:sp>
        <p:sp>
          <p:nvSpPr>
            <p:cNvPr id="50" name="Rectangle 311"/>
            <p:cNvSpPr>
              <a:spLocks noChangeArrowheads="1"/>
            </p:cNvSpPr>
            <p:nvPr/>
          </p:nvSpPr>
          <p:spPr bwMode="auto">
            <a:xfrm>
              <a:off x="2847036" y="3203770"/>
              <a:ext cx="724109" cy="270244"/>
            </a:xfrm>
            <a:prstGeom prst="rect">
              <a:avLst/>
            </a:prstGeom>
            <a:solidFill>
              <a:srgbClr val="CC9900"/>
            </a:solidFill>
            <a:ln w="9525">
              <a:solidFill>
                <a:srgbClr val="996633"/>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Design</a:t>
              </a:r>
              <a:endParaRPr lang="en-US" altLang="en-US" sz="1000" dirty="0">
                <a:solidFill>
                  <a:schemeClr val="tx1"/>
                </a:solidFill>
                <a:ea typeface="SimSun" pitchFamily="2" charset="-122"/>
              </a:endParaRPr>
            </a:p>
          </p:txBody>
        </p:sp>
        <p:sp>
          <p:nvSpPr>
            <p:cNvPr id="51" name="AutoShape 286"/>
            <p:cNvSpPr>
              <a:spLocks noChangeArrowheads="1"/>
            </p:cNvSpPr>
            <p:nvPr/>
          </p:nvSpPr>
          <p:spPr bwMode="auto">
            <a:xfrm>
              <a:off x="3905764" y="3040264"/>
              <a:ext cx="1027297" cy="330838"/>
            </a:xfrm>
            <a:prstGeom prst="pentagon">
              <a:avLst/>
            </a:prstGeom>
            <a:solidFill>
              <a:srgbClr val="CCCCFF"/>
            </a:solidFill>
            <a:ln w="9525">
              <a:solidFill>
                <a:schemeClr val="accent2"/>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Implementation</a:t>
              </a:r>
              <a:endParaRPr lang="en-US" altLang="en-US" sz="1000" dirty="0">
                <a:solidFill>
                  <a:schemeClr val="tx1"/>
                </a:solidFill>
                <a:ea typeface="SimSun" pitchFamily="2" charset="-122"/>
              </a:endParaRPr>
            </a:p>
          </p:txBody>
        </p:sp>
        <p:sp>
          <p:nvSpPr>
            <p:cNvPr id="52" name="AutoShape 278"/>
            <p:cNvSpPr>
              <a:spLocks noChangeArrowheads="1"/>
            </p:cNvSpPr>
            <p:nvPr/>
          </p:nvSpPr>
          <p:spPr bwMode="auto">
            <a:xfrm>
              <a:off x="4138536" y="2467579"/>
              <a:ext cx="492959" cy="264703"/>
            </a:xfrm>
            <a:prstGeom prst="triangle">
              <a:avLst>
                <a:gd name="adj" fmla="val 50000"/>
              </a:avLst>
            </a:prstGeom>
            <a:solidFill>
              <a:srgbClr val="EAEAEA"/>
            </a:solidFill>
            <a:ln w="9525">
              <a:solidFill>
                <a:schemeClr val="tx1"/>
              </a:solidFill>
              <a:miter lim="800000"/>
              <a:headEnd/>
              <a:tailEnd/>
            </a:ln>
          </p:spPr>
          <p:txBody>
            <a:bodyPr wrap="none" lIns="45720" rIns="45720" anchor="ctr"/>
            <a:lstStyle>
              <a:lvl1pPr>
                <a:defRPr sz="1600">
                  <a:solidFill>
                    <a:srgbClr val="000000"/>
                  </a:solidFill>
                  <a:latin typeface="Arial" pitchFamily="34" charset="0"/>
                  <a:cs typeface="Arial" pitchFamily="34" charset="0"/>
                </a:defRPr>
              </a:lvl1pPr>
              <a:lvl2pPr>
                <a:defRPr sz="1600">
                  <a:solidFill>
                    <a:srgbClr val="000000"/>
                  </a:solidFill>
                  <a:latin typeface="Arial" pitchFamily="34" charset="0"/>
                  <a:cs typeface="Arial" pitchFamily="34" charset="0"/>
                </a:defRPr>
              </a:lvl2pPr>
              <a:lvl3pPr>
                <a:defRPr sz="1600">
                  <a:solidFill>
                    <a:srgbClr val="000000"/>
                  </a:solidFill>
                  <a:latin typeface="Arial" pitchFamily="34" charset="0"/>
                  <a:cs typeface="Arial" pitchFamily="34" charset="0"/>
                </a:defRPr>
              </a:lvl3pPr>
              <a:lvl4pPr>
                <a:defRPr sz="1600">
                  <a:solidFill>
                    <a:srgbClr val="000000"/>
                  </a:solidFill>
                  <a:latin typeface="Arial" pitchFamily="34" charset="0"/>
                  <a:cs typeface="Arial" pitchFamily="34" charset="0"/>
                </a:defRPr>
              </a:lvl4pPr>
              <a:lvl5pPr>
                <a:defRPr sz="1600">
                  <a:solidFill>
                    <a:srgbClr val="000000"/>
                  </a:solidFill>
                  <a:latin typeface="Arial" pitchFamily="34" charset="0"/>
                  <a:cs typeface="Arial" pitchFamily="34" charset="0"/>
                </a:defRPr>
              </a:lvl5pPr>
              <a:lvl6pPr marL="25146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6pPr>
              <a:lvl7pPr marL="29718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7pPr>
              <a:lvl8pPr marL="34290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8pPr>
              <a:lvl9pPr marL="3886200" indent="-228600" algn="ctr" fontAlgn="base">
                <a:spcBef>
                  <a:spcPct val="0"/>
                </a:spcBef>
                <a:spcAft>
                  <a:spcPct val="0"/>
                </a:spcAft>
                <a:buClr>
                  <a:srgbClr val="000000"/>
                </a:buClr>
                <a:buSzPct val="100000"/>
                <a:buFont typeface="Times New Roman" pitchFamily="18" charset="0"/>
                <a:defRPr sz="1600">
                  <a:solidFill>
                    <a:srgbClr val="000000"/>
                  </a:solidFill>
                  <a:latin typeface="Arial" pitchFamily="34" charset="0"/>
                  <a:cs typeface="Arial" pitchFamily="34" charset="0"/>
                </a:defRPr>
              </a:lvl9pPr>
            </a:lstStyle>
            <a:p>
              <a:pPr algn="ctr" defTabSz="914400">
                <a:buClrTx/>
                <a:buSzTx/>
                <a:buFontTx/>
                <a:buNone/>
              </a:pPr>
              <a:r>
                <a:rPr lang="en-US" altLang="en-US" sz="1000" dirty="0" smtClean="0">
                  <a:solidFill>
                    <a:schemeClr val="tx1"/>
                  </a:solidFill>
                  <a:ea typeface="SimSun" pitchFamily="2" charset="-122"/>
                </a:rPr>
                <a:t>Test</a:t>
              </a:r>
              <a:endParaRPr lang="en-US" altLang="en-US" sz="1000" dirty="0">
                <a:solidFill>
                  <a:schemeClr val="tx1"/>
                </a:solidFill>
                <a:ea typeface="SimSun" pitchFamily="2" charset="-122"/>
              </a:endParaRPr>
            </a:p>
          </p:txBody>
        </p:sp>
        <p:cxnSp>
          <p:nvCxnSpPr>
            <p:cNvPr id="53" name="Straight Arrow Connector 52"/>
            <p:cNvCxnSpPr/>
            <p:nvPr/>
          </p:nvCxnSpPr>
          <p:spPr bwMode="auto">
            <a:xfrm flipV="1">
              <a:off x="3843867" y="2601745"/>
              <a:ext cx="348792" cy="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p:nvPr/>
          </p:nvCxnSpPr>
          <p:spPr bwMode="auto">
            <a:xfrm flipV="1">
              <a:off x="3622960" y="3291236"/>
              <a:ext cx="348792" cy="4883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3170393" y="2891982"/>
              <a:ext cx="0" cy="26591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4385016" y="2754860"/>
              <a:ext cx="0" cy="241607"/>
            </a:xfrm>
            <a:prstGeom prst="straightConnector1">
              <a:avLst/>
            </a:prstGeom>
            <a:solidFill>
              <a:srgbClr val="00B8FF"/>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3670922" y="2835911"/>
              <a:ext cx="300830" cy="18068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bwMode="auto">
            <a:xfrm>
              <a:off x="2685346" y="2222789"/>
              <a:ext cx="2384981" cy="1490164"/>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600" b="0" i="0" u="none" strike="noStrike" cap="none" normalizeH="0" baseline="0" smtClean="0">
                <a:ln>
                  <a:noFill/>
                </a:ln>
                <a:solidFill>
                  <a:srgbClr val="000000"/>
                </a:solidFill>
                <a:effectLst/>
                <a:latin typeface="Arial" charset="0"/>
                <a:cs typeface="Arial" charset="0"/>
              </a:endParaRPr>
            </a:p>
          </p:txBody>
        </p:sp>
        <p:sp>
          <p:nvSpPr>
            <p:cNvPr id="59" name="TextBox 58"/>
            <p:cNvSpPr txBox="1"/>
            <p:nvPr/>
          </p:nvSpPr>
          <p:spPr>
            <a:xfrm>
              <a:off x="4503036" y="2261377"/>
              <a:ext cx="525479" cy="574516"/>
            </a:xfrm>
            <a:prstGeom prst="rect">
              <a:avLst/>
            </a:prstGeom>
            <a:noFill/>
          </p:spPr>
          <p:txBody>
            <a:bodyPr wrap="none" rtlCol="0">
              <a:spAutoFit/>
            </a:bodyPr>
            <a:lstStyle/>
            <a:p>
              <a:r>
                <a:rPr lang="en-US" dirty="0" smtClean="0"/>
                <a:t>C3</a:t>
              </a:r>
              <a:endParaRPr lang="en-US" dirty="0"/>
            </a:p>
          </p:txBody>
        </p:sp>
      </p:grpSp>
      <p:sp>
        <p:nvSpPr>
          <p:cNvPr id="61" name="Content Placeholder 1"/>
          <p:cNvSpPr>
            <a:spLocks noGrp="1"/>
          </p:cNvSpPr>
          <p:nvPr>
            <p:ph idx="1"/>
          </p:nvPr>
        </p:nvSpPr>
        <p:spPr>
          <a:xfrm>
            <a:off x="2103508" y="3657600"/>
            <a:ext cx="5268118" cy="998934"/>
          </a:xfrm>
        </p:spPr>
        <p:txBody>
          <a:bodyPr>
            <a:normAutofit fontScale="70000" lnSpcReduction="20000"/>
          </a:bodyPr>
          <a:lstStyle/>
          <a:p>
            <a:pPr marL="0" indent="0" algn="ctr">
              <a:buNone/>
            </a:pPr>
            <a:r>
              <a:rPr lang="en-US" sz="2400" dirty="0" smtClean="0"/>
              <a:t>Where products consist of …</a:t>
            </a:r>
          </a:p>
          <a:p>
            <a:pPr marL="0" indent="0" algn="ctr">
              <a:buNone/>
            </a:pPr>
            <a:r>
              <a:rPr lang="en-US" sz="2400" dirty="0" smtClean="0"/>
              <a:t>Different combinations of components</a:t>
            </a:r>
          </a:p>
          <a:p>
            <a:pPr marL="0" indent="0" algn="ctr">
              <a:buNone/>
            </a:pPr>
            <a:r>
              <a:rPr lang="en-US" sz="2400" dirty="0" smtClean="0"/>
              <a:t>Components at different versions</a:t>
            </a:r>
            <a:endParaRPr lang="en-US" sz="2400" dirty="0"/>
          </a:p>
        </p:txBody>
      </p:sp>
    </p:spTree>
    <p:extLst>
      <p:ext uri="{BB962C8B-B14F-4D97-AF65-F5344CB8AC3E}">
        <p14:creationId xmlns:p14="http://schemas.microsoft.com/office/powerpoint/2010/main" val="204445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68293" y="1200150"/>
            <a:ext cx="8620125" cy="1077218"/>
          </a:xfrm>
        </p:spPr>
        <p:txBody>
          <a:bodyPr/>
          <a:lstStyle/>
          <a:p>
            <a:r>
              <a:rPr lang="en-US" dirty="0" smtClean="0">
                <a:solidFill>
                  <a:srgbClr val="0000FF"/>
                </a:solidFill>
              </a:rPr>
              <a:t>Linked Lifecycle Data and OSLC</a:t>
            </a:r>
          </a:p>
          <a:p>
            <a:r>
              <a:rPr lang="en-US" dirty="0" smtClean="0"/>
              <a:t>Rhapsody and Rhapsody Design manager</a:t>
            </a:r>
          </a:p>
          <a:p>
            <a:r>
              <a:rPr lang="en-US" dirty="0" smtClean="0"/>
              <a:t>Model Management in the context of Product Line Engineering  </a:t>
            </a:r>
            <a:endParaRPr lang="en-US" dirty="0"/>
          </a:p>
        </p:txBody>
      </p:sp>
    </p:spTree>
    <p:extLst>
      <p:ext uri="{BB962C8B-B14F-4D97-AF65-F5344CB8AC3E}">
        <p14:creationId xmlns:p14="http://schemas.microsoft.com/office/powerpoint/2010/main" val="1490870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1"/>
          <p:cNvSpPr>
            <a:spLocks noGrp="1"/>
          </p:cNvSpPr>
          <p:nvPr>
            <p:ph type="sldNum" sz="quarter" idx="10"/>
          </p:nvPr>
        </p:nvSpPr>
        <p:spPr>
          <a:noFill/>
          <a:ln>
            <a:miter lim="800000"/>
            <a:headEnd/>
            <a:tailEnd/>
          </a:ln>
        </p:spPr>
        <p:txBody>
          <a:bodyPr/>
          <a:lstStyle/>
          <a:p>
            <a:fld id="{8BA1E5C2-CFE9-46C2-A0CB-27C6E54CE447}" type="slidenum">
              <a:rPr lang="x-none" altLang="en-US" smtClean="0">
                <a:solidFill>
                  <a:schemeClr val="tx1"/>
                </a:solidFill>
              </a:rPr>
              <a:pPr/>
              <a:t>20</a:t>
            </a:fld>
            <a:endParaRPr lang="en-US" altLang="en-US" smtClean="0">
              <a:solidFill>
                <a:schemeClr val="tx1"/>
              </a:solidFill>
            </a:endParaRPr>
          </a:p>
        </p:txBody>
      </p:sp>
      <p:sp>
        <p:nvSpPr>
          <p:cNvPr id="105474" name="Rectangle 2"/>
          <p:cNvSpPr>
            <a:spLocks noGrp="1"/>
          </p:cNvSpPr>
          <p:nvPr>
            <p:ph type="title" idx="4294967295"/>
          </p:nvPr>
        </p:nvSpPr>
        <p:spPr>
          <a:xfrm>
            <a:off x="287339" y="319674"/>
            <a:ext cx="8042275" cy="374461"/>
          </a:xfrm>
        </p:spPr>
        <p:txBody>
          <a:bodyPr anchor="b"/>
          <a:lstStyle/>
          <a:p>
            <a:r>
              <a:rPr lang="en-US" altLang="en-US" sz="2000" smtClean="0"/>
              <a:t>What do we mean by Product Line Engineering?</a:t>
            </a:r>
          </a:p>
        </p:txBody>
      </p:sp>
      <p:sp>
        <p:nvSpPr>
          <p:cNvPr id="105475" name="Rectangle 3"/>
          <p:cNvSpPr>
            <a:spLocks noGrp="1"/>
          </p:cNvSpPr>
          <p:nvPr>
            <p:ph type="body" idx="4294967295"/>
          </p:nvPr>
        </p:nvSpPr>
        <p:spPr>
          <a:xfrm>
            <a:off x="304800" y="742950"/>
            <a:ext cx="4271963" cy="4297586"/>
          </a:xfrm>
        </p:spPr>
        <p:txBody>
          <a:bodyPr/>
          <a:lstStyle/>
          <a:p>
            <a:pPr marL="0" indent="0">
              <a:lnSpc>
                <a:spcPct val="80000"/>
              </a:lnSpc>
              <a:buFont typeface="Wingdings" pitchFamily="2" charset="2"/>
              <a:buNone/>
            </a:pPr>
            <a:r>
              <a:rPr lang="en-US" altLang="en-US" sz="1400" b="1" dirty="0" smtClean="0"/>
              <a:t>Maximizing reuse of engineering assets across product variants</a:t>
            </a:r>
          </a:p>
          <a:p>
            <a:pPr lvl="1"/>
            <a:r>
              <a:rPr lang="en-US" altLang="en-US" sz="1200" dirty="0" smtClean="0"/>
              <a:t>Reuse architecture based on configurable components</a:t>
            </a:r>
          </a:p>
          <a:p>
            <a:pPr lvl="1"/>
            <a:r>
              <a:rPr lang="en-US" altLang="en-US" sz="1200" dirty="0" smtClean="0"/>
              <a:t>Avoid duplication -&gt; maintenance nightmares across hundreds of product variants</a:t>
            </a:r>
          </a:p>
          <a:p>
            <a:pPr marL="0" indent="0">
              <a:lnSpc>
                <a:spcPct val="80000"/>
              </a:lnSpc>
              <a:buFont typeface="Wingdings" pitchFamily="2" charset="2"/>
              <a:buNone/>
            </a:pPr>
            <a:r>
              <a:rPr lang="en-US" altLang="en-US" sz="1400" b="1" dirty="0" smtClean="0"/>
              <a:t>Specifying a product definition</a:t>
            </a:r>
          </a:p>
          <a:p>
            <a:pPr lvl="1"/>
            <a:r>
              <a:rPr lang="en-US" altLang="en-US" sz="1200" dirty="0" smtClean="0"/>
              <a:t>The product consists of which components [sets of versioned engineering artifacts]?</a:t>
            </a:r>
          </a:p>
          <a:p>
            <a:pPr marL="0" indent="0">
              <a:lnSpc>
                <a:spcPct val="80000"/>
              </a:lnSpc>
              <a:buFont typeface="Wingdings" pitchFamily="2" charset="2"/>
              <a:buNone/>
            </a:pPr>
            <a:r>
              <a:rPr lang="en-US" altLang="en-US" sz="1400" b="1" dirty="0" smtClean="0"/>
              <a:t>Consistently manage artifact versions and product variants across all lifecycle disciplines</a:t>
            </a:r>
          </a:p>
          <a:p>
            <a:pPr lvl="1"/>
            <a:r>
              <a:rPr lang="en-US" altLang="en-US" sz="1200" dirty="0" smtClean="0"/>
              <a:t>Create cross-component, cross-tool baselines</a:t>
            </a:r>
          </a:p>
          <a:p>
            <a:pPr lvl="1"/>
            <a:r>
              <a:rPr lang="en-US" altLang="en-US" sz="1200" dirty="0" smtClean="0"/>
              <a:t>Query and do analysis in multi-version/multi-variant environments</a:t>
            </a:r>
          </a:p>
          <a:p>
            <a:pPr marL="0" indent="0">
              <a:lnSpc>
                <a:spcPct val="80000"/>
              </a:lnSpc>
              <a:buFont typeface="Wingdings" pitchFamily="2" charset="2"/>
              <a:buNone/>
            </a:pPr>
            <a:r>
              <a:rPr lang="en-US" altLang="en-US" sz="1400" b="1" dirty="0" smtClean="0"/>
              <a:t>Effectively handling change propagation to a multitude of variants</a:t>
            </a:r>
          </a:p>
          <a:p>
            <a:pPr lvl="1"/>
            <a:r>
              <a:rPr lang="en-US" altLang="en-US" sz="1200" dirty="0" smtClean="0"/>
              <a:t>“Where does this change need to go?”</a:t>
            </a:r>
          </a:p>
          <a:p>
            <a:pPr marL="0" indent="0">
              <a:lnSpc>
                <a:spcPct val="80000"/>
              </a:lnSpc>
              <a:buFont typeface="Wingdings" pitchFamily="2" charset="2"/>
              <a:buNone/>
            </a:pPr>
            <a:r>
              <a:rPr lang="en-US" altLang="en-US" sz="1400" b="1" dirty="0" smtClean="0"/>
              <a:t>Effectively creating new product variant based on functional parameters (“features”)</a:t>
            </a:r>
          </a:p>
        </p:txBody>
      </p:sp>
      <p:grpSp>
        <p:nvGrpSpPr>
          <p:cNvPr id="105476" name="Group 1"/>
          <p:cNvGrpSpPr>
            <a:grpSpLocks/>
          </p:cNvGrpSpPr>
          <p:nvPr/>
        </p:nvGrpSpPr>
        <p:grpSpPr bwMode="auto">
          <a:xfrm>
            <a:off x="5308727" y="1233488"/>
            <a:ext cx="3066924" cy="1178660"/>
            <a:chOff x="5207126" y="558815"/>
            <a:chExt cx="3066924" cy="1571546"/>
          </a:xfrm>
        </p:grpSpPr>
        <p:grpSp>
          <p:nvGrpSpPr>
            <p:cNvPr id="105479" name="Group 234"/>
            <p:cNvGrpSpPr>
              <a:grpSpLocks/>
            </p:cNvGrpSpPr>
            <p:nvPr/>
          </p:nvGrpSpPr>
          <p:grpSpPr bwMode="auto">
            <a:xfrm>
              <a:off x="5394325" y="741407"/>
              <a:ext cx="2879725" cy="1125537"/>
              <a:chOff x="476" y="709"/>
              <a:chExt cx="3538" cy="3083"/>
            </a:xfrm>
          </p:grpSpPr>
          <p:sp>
            <p:nvSpPr>
              <p:cNvPr id="105484" name="Oval 235"/>
              <p:cNvSpPr>
                <a:spLocks noChangeArrowheads="1"/>
              </p:cNvSpPr>
              <p:nvPr/>
            </p:nvSpPr>
            <p:spPr bwMode="auto">
              <a:xfrm>
                <a:off x="929" y="1797"/>
                <a:ext cx="227" cy="226"/>
              </a:xfrm>
              <a:prstGeom prst="ellipse">
                <a:avLst/>
              </a:prstGeom>
              <a:solidFill>
                <a:schemeClr val="accent1"/>
              </a:solidFill>
              <a:ln w="9525">
                <a:solidFill>
                  <a:schemeClr val="hlink"/>
                </a:solidFill>
                <a:round/>
                <a:headEnd/>
                <a:tailEnd/>
              </a:ln>
            </p:spPr>
            <p:txBody>
              <a:bodyPr wrap="none" anchor="ctr"/>
              <a:lstStyle/>
              <a:p>
                <a:endParaRPr lang="en-US" altLang="en-US" sz="1200" b="1" i="1">
                  <a:solidFill>
                    <a:srgbClr val="0000CC"/>
                  </a:solidFill>
                  <a:ea typeface="SimSun" pitchFamily="2" charset="-122"/>
                </a:endParaRPr>
              </a:p>
            </p:txBody>
          </p:sp>
          <p:sp>
            <p:nvSpPr>
              <p:cNvPr id="105485" name="Oval 236"/>
              <p:cNvSpPr>
                <a:spLocks noChangeArrowheads="1"/>
              </p:cNvSpPr>
              <p:nvPr/>
            </p:nvSpPr>
            <p:spPr bwMode="auto">
              <a:xfrm>
                <a:off x="1292" y="2069"/>
                <a:ext cx="227" cy="226"/>
              </a:xfrm>
              <a:prstGeom prst="ellipse">
                <a:avLst/>
              </a:prstGeom>
              <a:solidFill>
                <a:schemeClr val="accent1"/>
              </a:solidFill>
              <a:ln w="9525">
                <a:solidFill>
                  <a:schemeClr val="hlink"/>
                </a:solidFill>
                <a:round/>
                <a:headEnd/>
                <a:tailEnd/>
              </a:ln>
            </p:spPr>
            <p:txBody>
              <a:bodyPr wrap="none" anchor="ctr"/>
              <a:lstStyle/>
              <a:p>
                <a:endParaRPr lang="en-US" altLang="en-US" sz="1200" b="1" i="1">
                  <a:solidFill>
                    <a:srgbClr val="0000CC"/>
                  </a:solidFill>
                  <a:ea typeface="SimSun" pitchFamily="2" charset="-122"/>
                </a:endParaRPr>
              </a:p>
            </p:txBody>
          </p:sp>
          <p:sp>
            <p:nvSpPr>
              <p:cNvPr id="105486" name="Oval 237"/>
              <p:cNvSpPr>
                <a:spLocks noChangeArrowheads="1"/>
              </p:cNvSpPr>
              <p:nvPr/>
            </p:nvSpPr>
            <p:spPr bwMode="auto">
              <a:xfrm>
                <a:off x="1201" y="2432"/>
                <a:ext cx="227" cy="226"/>
              </a:xfrm>
              <a:prstGeom prst="ellipse">
                <a:avLst/>
              </a:prstGeom>
              <a:solidFill>
                <a:schemeClr val="accent1"/>
              </a:solidFill>
              <a:ln w="9525">
                <a:solidFill>
                  <a:schemeClr val="hlink"/>
                </a:solidFill>
                <a:round/>
                <a:headEnd/>
                <a:tailEnd/>
              </a:ln>
            </p:spPr>
            <p:txBody>
              <a:bodyPr wrap="none" anchor="ctr"/>
              <a:lstStyle/>
              <a:p>
                <a:endParaRPr lang="en-US" altLang="en-US" sz="1200" b="1" i="1">
                  <a:solidFill>
                    <a:srgbClr val="0000CC"/>
                  </a:solidFill>
                  <a:ea typeface="SimSun" pitchFamily="2" charset="-122"/>
                </a:endParaRPr>
              </a:p>
            </p:txBody>
          </p:sp>
          <p:sp>
            <p:nvSpPr>
              <p:cNvPr id="105487" name="Oval 238"/>
              <p:cNvSpPr>
                <a:spLocks noChangeArrowheads="1"/>
              </p:cNvSpPr>
              <p:nvPr/>
            </p:nvSpPr>
            <p:spPr bwMode="auto">
              <a:xfrm>
                <a:off x="793" y="2477"/>
                <a:ext cx="227" cy="226"/>
              </a:xfrm>
              <a:prstGeom prst="ellipse">
                <a:avLst/>
              </a:prstGeom>
              <a:solidFill>
                <a:schemeClr val="accent1"/>
              </a:solidFill>
              <a:ln w="9525">
                <a:solidFill>
                  <a:schemeClr val="hlink"/>
                </a:solidFill>
                <a:round/>
                <a:headEnd/>
                <a:tailEnd/>
              </a:ln>
            </p:spPr>
            <p:txBody>
              <a:bodyPr wrap="none" anchor="ctr"/>
              <a:lstStyle/>
              <a:p>
                <a:endParaRPr lang="en-US" altLang="en-US" sz="1200" b="1" i="1">
                  <a:solidFill>
                    <a:srgbClr val="0000CC"/>
                  </a:solidFill>
                  <a:ea typeface="SimSun" pitchFamily="2" charset="-122"/>
                </a:endParaRPr>
              </a:p>
            </p:txBody>
          </p:sp>
          <p:sp>
            <p:nvSpPr>
              <p:cNvPr id="105488" name="Oval 239"/>
              <p:cNvSpPr>
                <a:spLocks noChangeArrowheads="1"/>
              </p:cNvSpPr>
              <p:nvPr/>
            </p:nvSpPr>
            <p:spPr bwMode="auto">
              <a:xfrm>
                <a:off x="611" y="2115"/>
                <a:ext cx="227" cy="226"/>
              </a:xfrm>
              <a:prstGeom prst="ellipse">
                <a:avLst/>
              </a:prstGeom>
              <a:solidFill>
                <a:schemeClr val="accent1"/>
              </a:solidFill>
              <a:ln w="9525">
                <a:solidFill>
                  <a:schemeClr val="hlink"/>
                </a:solidFill>
                <a:round/>
                <a:headEnd/>
                <a:tailEnd/>
              </a:ln>
            </p:spPr>
            <p:txBody>
              <a:bodyPr wrap="none" anchor="ctr"/>
              <a:lstStyle/>
              <a:p>
                <a:endParaRPr lang="en-US" altLang="en-US" sz="1200" b="1" i="1">
                  <a:solidFill>
                    <a:srgbClr val="0000CC"/>
                  </a:solidFill>
                  <a:ea typeface="SimSun" pitchFamily="2" charset="-122"/>
                </a:endParaRPr>
              </a:p>
            </p:txBody>
          </p:sp>
          <p:sp>
            <p:nvSpPr>
              <p:cNvPr id="105489" name="Freeform 240"/>
              <p:cNvSpPr>
                <a:spLocks/>
              </p:cNvSpPr>
              <p:nvPr/>
            </p:nvSpPr>
            <p:spPr bwMode="auto">
              <a:xfrm>
                <a:off x="732" y="2341"/>
                <a:ext cx="106" cy="182"/>
              </a:xfrm>
              <a:custGeom>
                <a:avLst/>
                <a:gdLst>
                  <a:gd name="T0" fmla="*/ 15 w 106"/>
                  <a:gd name="T1" fmla="*/ 0 h 182"/>
                  <a:gd name="T2" fmla="*/ 15 w 106"/>
                  <a:gd name="T3" fmla="*/ 91 h 182"/>
                  <a:gd name="T4" fmla="*/ 106 w 106"/>
                  <a:gd name="T5" fmla="*/ 182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chemeClr val="hlink"/>
                </a:solidFill>
                <a:round/>
                <a:headEnd/>
                <a:tailEnd type="triangle" w="med" len="med"/>
              </a:ln>
            </p:spPr>
            <p:txBody>
              <a:bodyPr/>
              <a:lstStyle/>
              <a:p>
                <a:endParaRPr lang="en-US"/>
              </a:p>
            </p:txBody>
          </p:sp>
          <p:sp>
            <p:nvSpPr>
              <p:cNvPr id="105490" name="Freeform 241"/>
              <p:cNvSpPr>
                <a:spLocks/>
              </p:cNvSpPr>
              <p:nvPr/>
            </p:nvSpPr>
            <p:spPr bwMode="auto">
              <a:xfrm>
                <a:off x="1019" y="2659"/>
                <a:ext cx="273" cy="45"/>
              </a:xfrm>
              <a:custGeom>
                <a:avLst/>
                <a:gdLst>
                  <a:gd name="T0" fmla="*/ 0 w 273"/>
                  <a:gd name="T1" fmla="*/ 0 h 45"/>
                  <a:gd name="T2" fmla="*/ 91 w 273"/>
                  <a:gd name="T3" fmla="*/ 45 h 45"/>
                  <a:gd name="T4" fmla="*/ 273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chemeClr val="hlink"/>
                </a:solidFill>
                <a:round/>
                <a:headEnd/>
                <a:tailEnd type="triangle" w="med" len="med"/>
              </a:ln>
            </p:spPr>
            <p:txBody>
              <a:bodyPr/>
              <a:lstStyle/>
              <a:p>
                <a:endParaRPr lang="en-US"/>
              </a:p>
            </p:txBody>
          </p:sp>
          <p:sp>
            <p:nvSpPr>
              <p:cNvPr id="105491" name="Freeform 242"/>
              <p:cNvSpPr>
                <a:spLocks/>
              </p:cNvSpPr>
              <p:nvPr/>
            </p:nvSpPr>
            <p:spPr bwMode="auto">
              <a:xfrm>
                <a:off x="974" y="2380"/>
                <a:ext cx="318" cy="97"/>
              </a:xfrm>
              <a:custGeom>
                <a:avLst/>
                <a:gdLst>
                  <a:gd name="T0" fmla="*/ 318 w 318"/>
                  <a:gd name="T1" fmla="*/ 52 h 97"/>
                  <a:gd name="T2" fmla="*/ 136 w 318"/>
                  <a:gd name="T3" fmla="*/ 7 h 97"/>
                  <a:gd name="T4" fmla="*/ 0 w 318"/>
                  <a:gd name="T5" fmla="*/ 97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chemeClr val="hlink"/>
                </a:solidFill>
                <a:round/>
                <a:headEnd/>
                <a:tailEnd type="triangle" w="med" len="med"/>
              </a:ln>
            </p:spPr>
            <p:txBody>
              <a:bodyPr/>
              <a:lstStyle/>
              <a:p>
                <a:endParaRPr lang="en-US"/>
              </a:p>
            </p:txBody>
          </p:sp>
          <p:sp>
            <p:nvSpPr>
              <p:cNvPr id="105492" name="Freeform 243"/>
              <p:cNvSpPr>
                <a:spLocks/>
              </p:cNvSpPr>
              <p:nvPr/>
            </p:nvSpPr>
            <p:spPr bwMode="auto">
              <a:xfrm>
                <a:off x="1382" y="2250"/>
                <a:ext cx="136" cy="227"/>
              </a:xfrm>
              <a:custGeom>
                <a:avLst/>
                <a:gdLst>
                  <a:gd name="T0" fmla="*/ 0 w 151"/>
                  <a:gd name="T1" fmla="*/ 884 h 181"/>
                  <a:gd name="T2" fmla="*/ 65 w 151"/>
                  <a:gd name="T3" fmla="*/ 441 h 181"/>
                  <a:gd name="T4" fmla="*/ 44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chemeClr val="hlink"/>
                </a:solidFill>
                <a:round/>
                <a:headEnd/>
                <a:tailEnd type="triangle" w="med" len="med"/>
              </a:ln>
            </p:spPr>
            <p:txBody>
              <a:bodyPr/>
              <a:lstStyle/>
              <a:p>
                <a:endParaRPr lang="en-US"/>
              </a:p>
            </p:txBody>
          </p:sp>
          <p:sp>
            <p:nvSpPr>
              <p:cNvPr id="105493" name="Freeform 244"/>
              <p:cNvSpPr>
                <a:spLocks/>
              </p:cNvSpPr>
              <p:nvPr/>
            </p:nvSpPr>
            <p:spPr bwMode="auto">
              <a:xfrm>
                <a:off x="717" y="1888"/>
                <a:ext cx="212" cy="226"/>
              </a:xfrm>
              <a:custGeom>
                <a:avLst/>
                <a:gdLst>
                  <a:gd name="T0" fmla="*/ 30 w 212"/>
                  <a:gd name="T1" fmla="*/ 226 h 226"/>
                  <a:gd name="T2" fmla="*/ 30 w 212"/>
                  <a:gd name="T3" fmla="*/ 90 h 226"/>
                  <a:gd name="T4" fmla="*/ 212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chemeClr val="hlink"/>
                </a:solidFill>
                <a:round/>
                <a:headEnd/>
                <a:tailEnd type="triangle" w="med" len="med"/>
              </a:ln>
            </p:spPr>
            <p:txBody>
              <a:bodyPr/>
              <a:lstStyle/>
              <a:p>
                <a:endParaRPr lang="en-US"/>
              </a:p>
            </p:txBody>
          </p:sp>
          <p:sp>
            <p:nvSpPr>
              <p:cNvPr id="105494" name="Freeform 245"/>
              <p:cNvSpPr>
                <a:spLocks/>
              </p:cNvSpPr>
              <p:nvPr/>
            </p:nvSpPr>
            <p:spPr bwMode="auto">
              <a:xfrm>
                <a:off x="1156" y="1910"/>
                <a:ext cx="226" cy="159"/>
              </a:xfrm>
              <a:custGeom>
                <a:avLst/>
                <a:gdLst>
                  <a:gd name="T0" fmla="*/ 0 w 226"/>
                  <a:gd name="T1" fmla="*/ 23 h 159"/>
                  <a:gd name="T2" fmla="*/ 181 w 226"/>
                  <a:gd name="T3" fmla="*/ 23 h 159"/>
                  <a:gd name="T4" fmla="*/ 226 w 226"/>
                  <a:gd name="T5" fmla="*/ 159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chemeClr val="hlink"/>
                </a:solidFill>
                <a:round/>
                <a:headEnd/>
                <a:tailEnd type="triangle" w="med" len="med"/>
              </a:ln>
            </p:spPr>
            <p:txBody>
              <a:bodyPr/>
              <a:lstStyle/>
              <a:p>
                <a:endParaRPr lang="en-US"/>
              </a:p>
            </p:txBody>
          </p:sp>
          <p:sp>
            <p:nvSpPr>
              <p:cNvPr id="105495" name="Freeform 246"/>
              <p:cNvSpPr>
                <a:spLocks/>
              </p:cNvSpPr>
              <p:nvPr/>
            </p:nvSpPr>
            <p:spPr bwMode="auto">
              <a:xfrm>
                <a:off x="1866" y="3248"/>
                <a:ext cx="106" cy="182"/>
              </a:xfrm>
              <a:custGeom>
                <a:avLst/>
                <a:gdLst>
                  <a:gd name="T0" fmla="*/ 15 w 106"/>
                  <a:gd name="T1" fmla="*/ 0 h 182"/>
                  <a:gd name="T2" fmla="*/ 15 w 106"/>
                  <a:gd name="T3" fmla="*/ 91 h 182"/>
                  <a:gd name="T4" fmla="*/ 106 w 106"/>
                  <a:gd name="T5" fmla="*/ 182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rgbClr val="996633"/>
                </a:solidFill>
                <a:round/>
                <a:headEnd/>
                <a:tailEnd type="triangle" w="med" len="med"/>
              </a:ln>
            </p:spPr>
            <p:txBody>
              <a:bodyPr/>
              <a:lstStyle/>
              <a:p>
                <a:endParaRPr lang="en-US"/>
              </a:p>
            </p:txBody>
          </p:sp>
          <p:sp>
            <p:nvSpPr>
              <p:cNvPr id="105496" name="Freeform 247"/>
              <p:cNvSpPr>
                <a:spLocks/>
              </p:cNvSpPr>
              <p:nvPr/>
            </p:nvSpPr>
            <p:spPr bwMode="auto">
              <a:xfrm>
                <a:off x="2199" y="3566"/>
                <a:ext cx="273" cy="90"/>
              </a:xfrm>
              <a:custGeom>
                <a:avLst/>
                <a:gdLst>
                  <a:gd name="T0" fmla="*/ 0 w 273"/>
                  <a:gd name="T1" fmla="*/ 0 h 45"/>
                  <a:gd name="T2" fmla="*/ 91 w 273"/>
                  <a:gd name="T3" fmla="*/ 5760 h 45"/>
                  <a:gd name="T4" fmla="*/ 273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rgbClr val="996633"/>
                </a:solidFill>
                <a:round/>
                <a:headEnd/>
                <a:tailEnd type="triangle" w="med" len="med"/>
              </a:ln>
            </p:spPr>
            <p:txBody>
              <a:bodyPr/>
              <a:lstStyle/>
              <a:p>
                <a:endParaRPr lang="en-US"/>
              </a:p>
            </p:txBody>
          </p:sp>
          <p:sp>
            <p:nvSpPr>
              <p:cNvPr id="105497" name="Freeform 248"/>
              <p:cNvSpPr>
                <a:spLocks/>
              </p:cNvSpPr>
              <p:nvPr/>
            </p:nvSpPr>
            <p:spPr bwMode="auto">
              <a:xfrm>
                <a:off x="2108" y="3287"/>
                <a:ext cx="318" cy="97"/>
              </a:xfrm>
              <a:custGeom>
                <a:avLst/>
                <a:gdLst>
                  <a:gd name="T0" fmla="*/ 318 w 318"/>
                  <a:gd name="T1" fmla="*/ 52 h 97"/>
                  <a:gd name="T2" fmla="*/ 136 w 318"/>
                  <a:gd name="T3" fmla="*/ 7 h 97"/>
                  <a:gd name="T4" fmla="*/ 0 w 318"/>
                  <a:gd name="T5" fmla="*/ 97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rgbClr val="996633"/>
                </a:solidFill>
                <a:round/>
                <a:headEnd/>
                <a:tailEnd type="triangle" w="med" len="med"/>
              </a:ln>
            </p:spPr>
            <p:txBody>
              <a:bodyPr/>
              <a:lstStyle/>
              <a:p>
                <a:endParaRPr lang="en-US"/>
              </a:p>
            </p:txBody>
          </p:sp>
          <p:sp>
            <p:nvSpPr>
              <p:cNvPr id="105498" name="Freeform 249"/>
              <p:cNvSpPr>
                <a:spLocks/>
              </p:cNvSpPr>
              <p:nvPr/>
            </p:nvSpPr>
            <p:spPr bwMode="auto">
              <a:xfrm>
                <a:off x="2608" y="3158"/>
                <a:ext cx="136" cy="227"/>
              </a:xfrm>
              <a:custGeom>
                <a:avLst/>
                <a:gdLst>
                  <a:gd name="T0" fmla="*/ 0 w 151"/>
                  <a:gd name="T1" fmla="*/ 884 h 181"/>
                  <a:gd name="T2" fmla="*/ 65 w 151"/>
                  <a:gd name="T3" fmla="*/ 441 h 181"/>
                  <a:gd name="T4" fmla="*/ 44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rgbClr val="996633"/>
                </a:solidFill>
                <a:round/>
                <a:headEnd/>
                <a:tailEnd type="triangle" w="med" len="med"/>
              </a:ln>
            </p:spPr>
            <p:txBody>
              <a:bodyPr/>
              <a:lstStyle/>
              <a:p>
                <a:endParaRPr lang="en-US"/>
              </a:p>
            </p:txBody>
          </p:sp>
          <p:sp>
            <p:nvSpPr>
              <p:cNvPr id="105499" name="Freeform 250"/>
              <p:cNvSpPr>
                <a:spLocks/>
              </p:cNvSpPr>
              <p:nvPr/>
            </p:nvSpPr>
            <p:spPr bwMode="auto">
              <a:xfrm>
                <a:off x="1851" y="2795"/>
                <a:ext cx="212" cy="226"/>
              </a:xfrm>
              <a:custGeom>
                <a:avLst/>
                <a:gdLst>
                  <a:gd name="T0" fmla="*/ 30 w 212"/>
                  <a:gd name="T1" fmla="*/ 226 h 226"/>
                  <a:gd name="T2" fmla="*/ 30 w 212"/>
                  <a:gd name="T3" fmla="*/ 90 h 226"/>
                  <a:gd name="T4" fmla="*/ 212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rgbClr val="996633"/>
                </a:solidFill>
                <a:round/>
                <a:headEnd/>
                <a:tailEnd type="triangle" w="med" len="med"/>
              </a:ln>
            </p:spPr>
            <p:txBody>
              <a:bodyPr/>
              <a:lstStyle/>
              <a:p>
                <a:endParaRPr lang="en-US"/>
              </a:p>
            </p:txBody>
          </p:sp>
          <p:sp>
            <p:nvSpPr>
              <p:cNvPr id="105500" name="Freeform 251"/>
              <p:cNvSpPr>
                <a:spLocks/>
              </p:cNvSpPr>
              <p:nvPr/>
            </p:nvSpPr>
            <p:spPr bwMode="auto">
              <a:xfrm>
                <a:off x="2290" y="2817"/>
                <a:ext cx="226" cy="159"/>
              </a:xfrm>
              <a:custGeom>
                <a:avLst/>
                <a:gdLst>
                  <a:gd name="T0" fmla="*/ 0 w 226"/>
                  <a:gd name="T1" fmla="*/ 23 h 159"/>
                  <a:gd name="T2" fmla="*/ 181 w 226"/>
                  <a:gd name="T3" fmla="*/ 23 h 159"/>
                  <a:gd name="T4" fmla="*/ 226 w 226"/>
                  <a:gd name="T5" fmla="*/ 159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rgbClr val="996633"/>
                </a:solidFill>
                <a:round/>
                <a:headEnd/>
                <a:tailEnd type="triangle" w="med" len="med"/>
              </a:ln>
            </p:spPr>
            <p:txBody>
              <a:bodyPr/>
              <a:lstStyle/>
              <a:p>
                <a:endParaRPr lang="en-US"/>
              </a:p>
            </p:txBody>
          </p:sp>
          <p:sp>
            <p:nvSpPr>
              <p:cNvPr id="105501" name="Rectangle 252"/>
              <p:cNvSpPr>
                <a:spLocks noChangeArrowheads="1"/>
              </p:cNvSpPr>
              <p:nvPr/>
            </p:nvSpPr>
            <p:spPr bwMode="auto">
              <a:xfrm>
                <a:off x="1746" y="3022"/>
                <a:ext cx="227" cy="227"/>
              </a:xfrm>
              <a:prstGeom prst="rect">
                <a:avLst/>
              </a:prstGeom>
              <a:solidFill>
                <a:srgbClr val="CC9900"/>
              </a:solidFill>
              <a:ln w="9525">
                <a:solidFill>
                  <a:srgbClr val="996633"/>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2" name="Rectangle 253"/>
              <p:cNvSpPr>
                <a:spLocks noChangeArrowheads="1"/>
              </p:cNvSpPr>
              <p:nvPr/>
            </p:nvSpPr>
            <p:spPr bwMode="auto">
              <a:xfrm>
                <a:off x="1973" y="3385"/>
                <a:ext cx="227" cy="227"/>
              </a:xfrm>
              <a:prstGeom prst="rect">
                <a:avLst/>
              </a:prstGeom>
              <a:solidFill>
                <a:srgbClr val="CC9900"/>
              </a:solidFill>
              <a:ln w="9525">
                <a:solidFill>
                  <a:srgbClr val="996633"/>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3" name="Rectangle 254"/>
              <p:cNvSpPr>
                <a:spLocks noChangeArrowheads="1"/>
              </p:cNvSpPr>
              <p:nvPr/>
            </p:nvSpPr>
            <p:spPr bwMode="auto">
              <a:xfrm>
                <a:off x="2426" y="2976"/>
                <a:ext cx="227" cy="227"/>
              </a:xfrm>
              <a:prstGeom prst="rect">
                <a:avLst/>
              </a:prstGeom>
              <a:solidFill>
                <a:srgbClr val="CC9900"/>
              </a:solidFill>
              <a:ln w="9525">
                <a:solidFill>
                  <a:srgbClr val="996633"/>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4" name="Rectangle 255"/>
              <p:cNvSpPr>
                <a:spLocks noChangeArrowheads="1"/>
              </p:cNvSpPr>
              <p:nvPr/>
            </p:nvSpPr>
            <p:spPr bwMode="auto">
              <a:xfrm>
                <a:off x="2381" y="3339"/>
                <a:ext cx="227" cy="227"/>
              </a:xfrm>
              <a:prstGeom prst="rect">
                <a:avLst/>
              </a:prstGeom>
              <a:solidFill>
                <a:srgbClr val="CC9900"/>
              </a:solidFill>
              <a:ln w="9525">
                <a:solidFill>
                  <a:srgbClr val="996633"/>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5" name="Rectangle 256"/>
              <p:cNvSpPr>
                <a:spLocks noChangeArrowheads="1"/>
              </p:cNvSpPr>
              <p:nvPr/>
            </p:nvSpPr>
            <p:spPr bwMode="auto">
              <a:xfrm>
                <a:off x="2063" y="2704"/>
                <a:ext cx="227" cy="227"/>
              </a:xfrm>
              <a:prstGeom prst="rect">
                <a:avLst/>
              </a:prstGeom>
              <a:solidFill>
                <a:srgbClr val="CC9900"/>
              </a:solidFill>
              <a:ln w="9525">
                <a:solidFill>
                  <a:srgbClr val="996633"/>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6" name="AutoShape 257"/>
              <p:cNvSpPr>
                <a:spLocks noChangeArrowheads="1"/>
              </p:cNvSpPr>
              <p:nvPr/>
            </p:nvSpPr>
            <p:spPr bwMode="auto">
              <a:xfrm>
                <a:off x="2381" y="1434"/>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7" name="AutoShape 258"/>
              <p:cNvSpPr>
                <a:spLocks noChangeArrowheads="1"/>
              </p:cNvSpPr>
              <p:nvPr/>
            </p:nvSpPr>
            <p:spPr bwMode="auto">
              <a:xfrm>
                <a:off x="2471" y="1026"/>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8" name="AutoShape 259"/>
              <p:cNvSpPr>
                <a:spLocks noChangeArrowheads="1"/>
              </p:cNvSpPr>
              <p:nvPr/>
            </p:nvSpPr>
            <p:spPr bwMode="auto">
              <a:xfrm>
                <a:off x="2063" y="754"/>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09" name="AutoShape 260"/>
              <p:cNvSpPr>
                <a:spLocks noChangeArrowheads="1"/>
              </p:cNvSpPr>
              <p:nvPr/>
            </p:nvSpPr>
            <p:spPr bwMode="auto">
              <a:xfrm>
                <a:off x="1700" y="1117"/>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10" name="AutoShape 261"/>
              <p:cNvSpPr>
                <a:spLocks noChangeArrowheads="1"/>
              </p:cNvSpPr>
              <p:nvPr/>
            </p:nvSpPr>
            <p:spPr bwMode="auto">
              <a:xfrm>
                <a:off x="1927" y="1480"/>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11" name="Line 262"/>
              <p:cNvSpPr>
                <a:spLocks noChangeShapeType="1"/>
              </p:cNvSpPr>
              <p:nvPr/>
            </p:nvSpPr>
            <p:spPr bwMode="auto">
              <a:xfrm flipV="1">
                <a:off x="2063" y="981"/>
                <a:ext cx="91" cy="544"/>
              </a:xfrm>
              <a:prstGeom prst="line">
                <a:avLst/>
              </a:prstGeom>
              <a:noFill/>
              <a:ln w="9525">
                <a:solidFill>
                  <a:schemeClr val="tx1"/>
                </a:solidFill>
                <a:round/>
                <a:headEnd/>
                <a:tailEnd type="triangle" w="med" len="med"/>
              </a:ln>
            </p:spPr>
            <p:txBody>
              <a:bodyPr/>
              <a:lstStyle/>
              <a:p>
                <a:endParaRPr lang="en-US"/>
              </a:p>
            </p:txBody>
          </p:sp>
          <p:sp>
            <p:nvSpPr>
              <p:cNvPr id="105512" name="Line 263"/>
              <p:cNvSpPr>
                <a:spLocks noChangeShapeType="1"/>
              </p:cNvSpPr>
              <p:nvPr/>
            </p:nvSpPr>
            <p:spPr bwMode="auto">
              <a:xfrm flipH="1" flipV="1">
                <a:off x="1836" y="1343"/>
                <a:ext cx="136" cy="227"/>
              </a:xfrm>
              <a:prstGeom prst="line">
                <a:avLst/>
              </a:prstGeom>
              <a:noFill/>
              <a:ln w="9525">
                <a:solidFill>
                  <a:schemeClr val="tx1"/>
                </a:solidFill>
                <a:round/>
                <a:headEnd/>
                <a:tailEnd type="triangle" w="med" len="med"/>
              </a:ln>
            </p:spPr>
            <p:txBody>
              <a:bodyPr/>
              <a:lstStyle/>
              <a:p>
                <a:endParaRPr lang="en-US"/>
              </a:p>
            </p:txBody>
          </p:sp>
          <p:sp>
            <p:nvSpPr>
              <p:cNvPr id="105513" name="Line 264"/>
              <p:cNvSpPr>
                <a:spLocks noChangeShapeType="1"/>
              </p:cNvSpPr>
              <p:nvPr/>
            </p:nvSpPr>
            <p:spPr bwMode="auto">
              <a:xfrm flipV="1">
                <a:off x="2108" y="1570"/>
                <a:ext cx="318" cy="46"/>
              </a:xfrm>
              <a:prstGeom prst="line">
                <a:avLst/>
              </a:prstGeom>
              <a:noFill/>
              <a:ln w="9525">
                <a:solidFill>
                  <a:schemeClr val="tx1"/>
                </a:solidFill>
                <a:round/>
                <a:headEnd/>
                <a:tailEnd type="triangle" w="med" len="med"/>
              </a:ln>
            </p:spPr>
            <p:txBody>
              <a:bodyPr/>
              <a:lstStyle/>
              <a:p>
                <a:endParaRPr lang="en-US"/>
              </a:p>
            </p:txBody>
          </p:sp>
          <p:sp>
            <p:nvSpPr>
              <p:cNvPr id="105514" name="Line 265"/>
              <p:cNvSpPr>
                <a:spLocks noChangeShapeType="1"/>
              </p:cNvSpPr>
              <p:nvPr/>
            </p:nvSpPr>
            <p:spPr bwMode="auto">
              <a:xfrm flipV="1">
                <a:off x="2562" y="1253"/>
                <a:ext cx="0" cy="272"/>
              </a:xfrm>
              <a:prstGeom prst="line">
                <a:avLst/>
              </a:prstGeom>
              <a:noFill/>
              <a:ln w="9525">
                <a:solidFill>
                  <a:schemeClr val="tx1"/>
                </a:solidFill>
                <a:round/>
                <a:headEnd/>
                <a:tailEnd type="triangle" w="med" len="med"/>
              </a:ln>
            </p:spPr>
            <p:txBody>
              <a:bodyPr/>
              <a:lstStyle/>
              <a:p>
                <a:endParaRPr lang="en-US"/>
              </a:p>
            </p:txBody>
          </p:sp>
          <p:sp>
            <p:nvSpPr>
              <p:cNvPr id="105515" name="AutoShape 266"/>
              <p:cNvSpPr>
                <a:spLocks noChangeArrowheads="1"/>
              </p:cNvSpPr>
              <p:nvPr/>
            </p:nvSpPr>
            <p:spPr bwMode="auto">
              <a:xfrm>
                <a:off x="3198" y="1795"/>
                <a:ext cx="227" cy="215"/>
              </a:xfrm>
              <a:prstGeom prst="pentagon">
                <a:avLst/>
              </a:prstGeom>
              <a:solidFill>
                <a:srgbClr val="CCCCFF"/>
              </a:solidFill>
              <a:ln w="9525">
                <a:solidFill>
                  <a:schemeClr val="accent2"/>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16" name="AutoShape 267"/>
              <p:cNvSpPr>
                <a:spLocks noChangeArrowheads="1"/>
              </p:cNvSpPr>
              <p:nvPr/>
            </p:nvSpPr>
            <p:spPr bwMode="auto">
              <a:xfrm>
                <a:off x="2926" y="2115"/>
                <a:ext cx="227" cy="215"/>
              </a:xfrm>
              <a:prstGeom prst="pentagon">
                <a:avLst/>
              </a:prstGeom>
              <a:solidFill>
                <a:srgbClr val="CCCCFF"/>
              </a:solidFill>
              <a:ln w="9525">
                <a:solidFill>
                  <a:schemeClr val="accent2"/>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17" name="AutoShape 268"/>
              <p:cNvSpPr>
                <a:spLocks noChangeArrowheads="1"/>
              </p:cNvSpPr>
              <p:nvPr/>
            </p:nvSpPr>
            <p:spPr bwMode="auto">
              <a:xfrm>
                <a:off x="3470" y="2070"/>
                <a:ext cx="227" cy="215"/>
              </a:xfrm>
              <a:prstGeom prst="pentagon">
                <a:avLst/>
              </a:prstGeom>
              <a:solidFill>
                <a:srgbClr val="CCCCFF"/>
              </a:solidFill>
              <a:ln w="9525">
                <a:solidFill>
                  <a:schemeClr val="accent2"/>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18" name="AutoShape 269"/>
              <p:cNvSpPr>
                <a:spLocks noChangeArrowheads="1"/>
              </p:cNvSpPr>
              <p:nvPr/>
            </p:nvSpPr>
            <p:spPr bwMode="auto">
              <a:xfrm>
                <a:off x="3289" y="2387"/>
                <a:ext cx="227" cy="215"/>
              </a:xfrm>
              <a:prstGeom prst="pentagon">
                <a:avLst/>
              </a:prstGeom>
              <a:solidFill>
                <a:srgbClr val="CCCCFF"/>
              </a:solidFill>
              <a:ln w="9525">
                <a:solidFill>
                  <a:schemeClr val="accent2"/>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19" name="AutoShape 270"/>
              <p:cNvSpPr>
                <a:spLocks noChangeArrowheads="1"/>
              </p:cNvSpPr>
              <p:nvPr/>
            </p:nvSpPr>
            <p:spPr bwMode="auto">
              <a:xfrm>
                <a:off x="3606" y="2387"/>
                <a:ext cx="227" cy="215"/>
              </a:xfrm>
              <a:prstGeom prst="pentagon">
                <a:avLst/>
              </a:prstGeom>
              <a:solidFill>
                <a:srgbClr val="CCCCFF"/>
              </a:solidFill>
              <a:ln w="9525">
                <a:solidFill>
                  <a:schemeClr val="accent2"/>
                </a:solidFill>
                <a:miter lim="800000"/>
                <a:headEnd/>
                <a:tailEnd/>
              </a:ln>
            </p:spPr>
            <p:txBody>
              <a:bodyPr wrap="none" anchor="ctr"/>
              <a:lstStyle/>
              <a:p>
                <a:endParaRPr lang="en-US" altLang="en-US" sz="1800">
                  <a:solidFill>
                    <a:schemeClr val="tx1"/>
                  </a:solidFill>
                  <a:ea typeface="SimSun" pitchFamily="2" charset="-122"/>
                </a:endParaRPr>
              </a:p>
            </p:txBody>
          </p:sp>
          <p:sp>
            <p:nvSpPr>
              <p:cNvPr id="105520" name="Line 271"/>
              <p:cNvSpPr>
                <a:spLocks noChangeShapeType="1"/>
              </p:cNvSpPr>
              <p:nvPr/>
            </p:nvSpPr>
            <p:spPr bwMode="auto">
              <a:xfrm flipV="1">
                <a:off x="3107" y="2025"/>
                <a:ext cx="182" cy="136"/>
              </a:xfrm>
              <a:prstGeom prst="line">
                <a:avLst/>
              </a:prstGeom>
              <a:noFill/>
              <a:ln w="9525">
                <a:solidFill>
                  <a:schemeClr val="accent2"/>
                </a:solidFill>
                <a:round/>
                <a:headEnd type="triangle" w="med" len="med"/>
                <a:tailEnd/>
              </a:ln>
            </p:spPr>
            <p:txBody>
              <a:bodyPr/>
              <a:lstStyle/>
              <a:p>
                <a:endParaRPr lang="en-US"/>
              </a:p>
            </p:txBody>
          </p:sp>
          <p:sp>
            <p:nvSpPr>
              <p:cNvPr id="105521" name="Line 272"/>
              <p:cNvSpPr>
                <a:spLocks noChangeShapeType="1"/>
              </p:cNvSpPr>
              <p:nvPr/>
            </p:nvSpPr>
            <p:spPr bwMode="auto">
              <a:xfrm>
                <a:off x="3334" y="2025"/>
                <a:ext cx="182" cy="90"/>
              </a:xfrm>
              <a:prstGeom prst="line">
                <a:avLst/>
              </a:prstGeom>
              <a:noFill/>
              <a:ln w="9525">
                <a:solidFill>
                  <a:schemeClr val="accent2"/>
                </a:solidFill>
                <a:round/>
                <a:headEnd/>
                <a:tailEnd type="triangle" w="med" len="med"/>
              </a:ln>
            </p:spPr>
            <p:txBody>
              <a:bodyPr/>
              <a:lstStyle/>
              <a:p>
                <a:endParaRPr lang="en-US"/>
              </a:p>
            </p:txBody>
          </p:sp>
          <p:sp>
            <p:nvSpPr>
              <p:cNvPr id="105522" name="Line 273"/>
              <p:cNvSpPr>
                <a:spLocks noChangeShapeType="1"/>
              </p:cNvSpPr>
              <p:nvPr/>
            </p:nvSpPr>
            <p:spPr bwMode="auto">
              <a:xfrm flipH="1">
                <a:off x="3470" y="2297"/>
                <a:ext cx="91" cy="136"/>
              </a:xfrm>
              <a:prstGeom prst="line">
                <a:avLst/>
              </a:prstGeom>
              <a:noFill/>
              <a:ln w="9525">
                <a:solidFill>
                  <a:schemeClr val="accent2"/>
                </a:solidFill>
                <a:round/>
                <a:headEnd/>
                <a:tailEnd type="triangle" w="med" len="med"/>
              </a:ln>
            </p:spPr>
            <p:txBody>
              <a:bodyPr/>
              <a:lstStyle/>
              <a:p>
                <a:endParaRPr lang="en-US"/>
              </a:p>
            </p:txBody>
          </p:sp>
          <p:sp>
            <p:nvSpPr>
              <p:cNvPr id="105523" name="Line 274"/>
              <p:cNvSpPr>
                <a:spLocks noChangeShapeType="1"/>
              </p:cNvSpPr>
              <p:nvPr/>
            </p:nvSpPr>
            <p:spPr bwMode="auto">
              <a:xfrm>
                <a:off x="3606" y="2297"/>
                <a:ext cx="91" cy="136"/>
              </a:xfrm>
              <a:prstGeom prst="line">
                <a:avLst/>
              </a:prstGeom>
              <a:noFill/>
              <a:ln w="9525">
                <a:solidFill>
                  <a:schemeClr val="accent2"/>
                </a:solidFill>
                <a:round/>
                <a:headEnd/>
                <a:tailEnd type="triangle" w="med" len="med"/>
              </a:ln>
            </p:spPr>
            <p:txBody>
              <a:bodyPr/>
              <a:lstStyle/>
              <a:p>
                <a:endParaRPr lang="en-US"/>
              </a:p>
            </p:txBody>
          </p:sp>
          <p:sp>
            <p:nvSpPr>
              <p:cNvPr id="105524" name="Oval 275"/>
              <p:cNvSpPr>
                <a:spLocks noChangeArrowheads="1"/>
              </p:cNvSpPr>
              <p:nvPr/>
            </p:nvSpPr>
            <p:spPr bwMode="auto">
              <a:xfrm>
                <a:off x="476" y="1661"/>
                <a:ext cx="1225" cy="1224"/>
              </a:xfrm>
              <a:prstGeom prst="ellipse">
                <a:avLst/>
              </a:prstGeom>
              <a:noFill/>
              <a:ln w="9525">
                <a:solidFill>
                  <a:schemeClr val="tx1"/>
                </a:solidFill>
                <a:prstDash val="sysDot"/>
                <a:round/>
                <a:headEnd/>
                <a:tailEnd/>
              </a:ln>
            </p:spPr>
            <p:txBody>
              <a:bodyPr wrap="none" anchor="ctr"/>
              <a:lstStyle/>
              <a:p>
                <a:endParaRPr lang="en-US" altLang="en-US" sz="1800">
                  <a:solidFill>
                    <a:schemeClr val="tx1"/>
                  </a:solidFill>
                  <a:ea typeface="SimSun" pitchFamily="2" charset="-122"/>
                </a:endParaRPr>
              </a:p>
            </p:txBody>
          </p:sp>
          <p:sp>
            <p:nvSpPr>
              <p:cNvPr id="105525" name="Oval 276"/>
              <p:cNvSpPr>
                <a:spLocks noChangeArrowheads="1"/>
              </p:cNvSpPr>
              <p:nvPr/>
            </p:nvSpPr>
            <p:spPr bwMode="auto">
              <a:xfrm>
                <a:off x="1610" y="2568"/>
                <a:ext cx="1225" cy="1224"/>
              </a:xfrm>
              <a:prstGeom prst="ellipse">
                <a:avLst/>
              </a:prstGeom>
              <a:noFill/>
              <a:ln w="9525">
                <a:solidFill>
                  <a:schemeClr val="tx1"/>
                </a:solidFill>
                <a:prstDash val="sysDot"/>
                <a:round/>
                <a:headEnd/>
                <a:tailEnd/>
              </a:ln>
            </p:spPr>
            <p:txBody>
              <a:bodyPr wrap="none" anchor="ctr"/>
              <a:lstStyle/>
              <a:p>
                <a:endParaRPr lang="en-US" altLang="en-US" sz="1800">
                  <a:solidFill>
                    <a:schemeClr val="tx1"/>
                  </a:solidFill>
                  <a:ea typeface="SimSun" pitchFamily="2" charset="-122"/>
                </a:endParaRPr>
              </a:p>
            </p:txBody>
          </p:sp>
          <p:sp>
            <p:nvSpPr>
              <p:cNvPr id="105526" name="Oval 277"/>
              <p:cNvSpPr>
                <a:spLocks noChangeArrowheads="1"/>
              </p:cNvSpPr>
              <p:nvPr/>
            </p:nvSpPr>
            <p:spPr bwMode="auto">
              <a:xfrm>
                <a:off x="2789" y="1706"/>
                <a:ext cx="1225" cy="1224"/>
              </a:xfrm>
              <a:prstGeom prst="ellipse">
                <a:avLst/>
              </a:prstGeom>
              <a:noFill/>
              <a:ln w="9525">
                <a:solidFill>
                  <a:schemeClr val="tx1"/>
                </a:solidFill>
                <a:prstDash val="sysDot"/>
                <a:round/>
                <a:headEnd/>
                <a:tailEnd/>
              </a:ln>
            </p:spPr>
            <p:txBody>
              <a:bodyPr wrap="none" anchor="ctr"/>
              <a:lstStyle/>
              <a:p>
                <a:endParaRPr lang="en-US" altLang="en-US" sz="1800">
                  <a:solidFill>
                    <a:schemeClr val="tx1"/>
                  </a:solidFill>
                  <a:ea typeface="SimSun" pitchFamily="2" charset="-122"/>
                </a:endParaRPr>
              </a:p>
            </p:txBody>
          </p:sp>
          <p:sp>
            <p:nvSpPr>
              <p:cNvPr id="105527" name="Oval 278"/>
              <p:cNvSpPr>
                <a:spLocks noChangeArrowheads="1"/>
              </p:cNvSpPr>
              <p:nvPr/>
            </p:nvSpPr>
            <p:spPr bwMode="auto">
              <a:xfrm>
                <a:off x="1610" y="709"/>
                <a:ext cx="1225" cy="1224"/>
              </a:xfrm>
              <a:prstGeom prst="ellipse">
                <a:avLst/>
              </a:prstGeom>
              <a:noFill/>
              <a:ln w="9525">
                <a:solidFill>
                  <a:schemeClr val="tx1"/>
                </a:solidFill>
                <a:prstDash val="sysDot"/>
                <a:round/>
                <a:headEnd/>
                <a:tailEnd/>
              </a:ln>
            </p:spPr>
            <p:txBody>
              <a:bodyPr wrap="none" anchor="ctr"/>
              <a:lstStyle/>
              <a:p>
                <a:endParaRPr lang="en-US" altLang="en-US" sz="1800">
                  <a:solidFill>
                    <a:schemeClr val="tx1"/>
                  </a:solidFill>
                  <a:ea typeface="SimSun" pitchFamily="2" charset="-122"/>
                </a:endParaRPr>
              </a:p>
            </p:txBody>
          </p:sp>
          <p:sp>
            <p:nvSpPr>
              <p:cNvPr id="105528" name="Freeform 279"/>
              <p:cNvSpPr>
                <a:spLocks/>
              </p:cNvSpPr>
              <p:nvPr/>
            </p:nvSpPr>
            <p:spPr bwMode="auto">
              <a:xfrm>
                <a:off x="1082" y="1214"/>
                <a:ext cx="664" cy="583"/>
              </a:xfrm>
              <a:custGeom>
                <a:avLst/>
                <a:gdLst>
                  <a:gd name="T0" fmla="*/ 0 w 664"/>
                  <a:gd name="T1" fmla="*/ 583 h 583"/>
                  <a:gd name="T2" fmla="*/ 173 w 664"/>
                  <a:gd name="T3" fmla="*/ 157 h 583"/>
                  <a:gd name="T4" fmla="*/ 664 w 664"/>
                  <a:gd name="T5" fmla="*/ 0 h 583"/>
                  <a:gd name="T6" fmla="*/ 0 60000 65536"/>
                  <a:gd name="T7" fmla="*/ 0 60000 65536"/>
                  <a:gd name="T8" fmla="*/ 0 60000 65536"/>
                  <a:gd name="T9" fmla="*/ 0 w 664"/>
                  <a:gd name="T10" fmla="*/ 0 h 583"/>
                  <a:gd name="T11" fmla="*/ 664 w 664"/>
                  <a:gd name="T12" fmla="*/ 583 h 583"/>
                </a:gdLst>
                <a:ahLst/>
                <a:cxnLst>
                  <a:cxn ang="T6">
                    <a:pos x="T0" y="T1"/>
                  </a:cxn>
                  <a:cxn ang="T7">
                    <a:pos x="T2" y="T3"/>
                  </a:cxn>
                  <a:cxn ang="T8">
                    <a:pos x="T4" y="T5"/>
                  </a:cxn>
                </a:cxnLst>
                <a:rect l="T9" t="T10" r="T11" b="T12"/>
                <a:pathLst>
                  <a:path w="664" h="583">
                    <a:moveTo>
                      <a:pt x="0" y="583"/>
                    </a:moveTo>
                    <a:cubicBezTo>
                      <a:pt x="29" y="512"/>
                      <a:pt x="62" y="254"/>
                      <a:pt x="173" y="157"/>
                    </a:cubicBezTo>
                    <a:cubicBezTo>
                      <a:pt x="284" y="60"/>
                      <a:pt x="562" y="33"/>
                      <a:pt x="664" y="0"/>
                    </a:cubicBezTo>
                  </a:path>
                </a:pathLst>
              </a:custGeom>
              <a:noFill/>
              <a:ln w="9525">
                <a:solidFill>
                  <a:srgbClr val="CC0000"/>
                </a:solidFill>
                <a:round/>
                <a:headEnd/>
                <a:tailEnd type="triangle" w="med" len="med"/>
              </a:ln>
            </p:spPr>
            <p:txBody>
              <a:bodyPr/>
              <a:lstStyle/>
              <a:p>
                <a:endParaRPr lang="en-US"/>
              </a:p>
            </p:txBody>
          </p:sp>
          <p:sp>
            <p:nvSpPr>
              <p:cNvPr id="105529" name="Freeform 280"/>
              <p:cNvSpPr>
                <a:spLocks/>
              </p:cNvSpPr>
              <p:nvPr/>
            </p:nvSpPr>
            <p:spPr bwMode="auto">
              <a:xfrm>
                <a:off x="930" y="2704"/>
                <a:ext cx="816" cy="575"/>
              </a:xfrm>
              <a:custGeom>
                <a:avLst/>
                <a:gdLst>
                  <a:gd name="T0" fmla="*/ 0 w 816"/>
                  <a:gd name="T1" fmla="*/ 0 h 575"/>
                  <a:gd name="T2" fmla="*/ 181 w 816"/>
                  <a:gd name="T3" fmla="*/ 499 h 575"/>
                  <a:gd name="T4" fmla="*/ 816 w 816"/>
                  <a:gd name="T5" fmla="*/ 454 h 575"/>
                  <a:gd name="T6" fmla="*/ 0 60000 65536"/>
                  <a:gd name="T7" fmla="*/ 0 60000 65536"/>
                  <a:gd name="T8" fmla="*/ 0 60000 65536"/>
                  <a:gd name="T9" fmla="*/ 0 w 816"/>
                  <a:gd name="T10" fmla="*/ 0 h 575"/>
                  <a:gd name="T11" fmla="*/ 816 w 816"/>
                  <a:gd name="T12" fmla="*/ 575 h 575"/>
                </a:gdLst>
                <a:ahLst/>
                <a:cxnLst>
                  <a:cxn ang="T6">
                    <a:pos x="T0" y="T1"/>
                  </a:cxn>
                  <a:cxn ang="T7">
                    <a:pos x="T2" y="T3"/>
                  </a:cxn>
                  <a:cxn ang="T8">
                    <a:pos x="T4" y="T5"/>
                  </a:cxn>
                </a:cxnLst>
                <a:rect l="T9" t="T10" r="T11" b="T12"/>
                <a:pathLst>
                  <a:path w="816" h="575">
                    <a:moveTo>
                      <a:pt x="0" y="0"/>
                    </a:moveTo>
                    <a:cubicBezTo>
                      <a:pt x="22" y="211"/>
                      <a:pt x="45" y="423"/>
                      <a:pt x="181" y="499"/>
                    </a:cubicBezTo>
                    <a:cubicBezTo>
                      <a:pt x="317" y="575"/>
                      <a:pt x="710" y="461"/>
                      <a:pt x="816" y="454"/>
                    </a:cubicBezTo>
                  </a:path>
                </a:pathLst>
              </a:custGeom>
              <a:noFill/>
              <a:ln w="9525">
                <a:solidFill>
                  <a:srgbClr val="CC0000"/>
                </a:solidFill>
                <a:round/>
                <a:headEnd/>
                <a:tailEnd type="triangle" w="med" len="med"/>
              </a:ln>
            </p:spPr>
            <p:txBody>
              <a:bodyPr/>
              <a:lstStyle/>
              <a:p>
                <a:endParaRPr lang="en-US"/>
              </a:p>
            </p:txBody>
          </p:sp>
          <p:sp>
            <p:nvSpPr>
              <p:cNvPr id="105530" name="Freeform 281"/>
              <p:cNvSpPr>
                <a:spLocks/>
              </p:cNvSpPr>
              <p:nvPr/>
            </p:nvSpPr>
            <p:spPr bwMode="auto">
              <a:xfrm>
                <a:off x="1474" y="2115"/>
                <a:ext cx="680" cy="589"/>
              </a:xfrm>
              <a:custGeom>
                <a:avLst/>
                <a:gdLst>
                  <a:gd name="T0" fmla="*/ 680 w 680"/>
                  <a:gd name="T1" fmla="*/ 589 h 589"/>
                  <a:gd name="T2" fmla="*/ 499 w 680"/>
                  <a:gd name="T3" fmla="*/ 136 h 589"/>
                  <a:gd name="T4" fmla="*/ 0 w 680"/>
                  <a:gd name="T5" fmla="*/ 0 h 589"/>
                  <a:gd name="T6" fmla="*/ 0 60000 65536"/>
                  <a:gd name="T7" fmla="*/ 0 60000 65536"/>
                  <a:gd name="T8" fmla="*/ 0 60000 65536"/>
                  <a:gd name="T9" fmla="*/ 0 w 680"/>
                  <a:gd name="T10" fmla="*/ 0 h 589"/>
                  <a:gd name="T11" fmla="*/ 680 w 680"/>
                  <a:gd name="T12" fmla="*/ 589 h 589"/>
                </a:gdLst>
                <a:ahLst/>
                <a:cxnLst>
                  <a:cxn ang="T6">
                    <a:pos x="T0" y="T1"/>
                  </a:cxn>
                  <a:cxn ang="T7">
                    <a:pos x="T2" y="T3"/>
                  </a:cxn>
                  <a:cxn ang="T8">
                    <a:pos x="T4" y="T5"/>
                  </a:cxn>
                </a:cxnLst>
                <a:rect l="T9" t="T10" r="T11" b="T12"/>
                <a:pathLst>
                  <a:path w="680" h="589">
                    <a:moveTo>
                      <a:pt x="680" y="589"/>
                    </a:moveTo>
                    <a:cubicBezTo>
                      <a:pt x="646" y="411"/>
                      <a:pt x="612" y="234"/>
                      <a:pt x="499" y="136"/>
                    </a:cubicBezTo>
                    <a:cubicBezTo>
                      <a:pt x="386" y="38"/>
                      <a:pt x="193" y="19"/>
                      <a:pt x="0" y="0"/>
                    </a:cubicBezTo>
                  </a:path>
                </a:pathLst>
              </a:custGeom>
              <a:noFill/>
              <a:ln w="9525">
                <a:solidFill>
                  <a:srgbClr val="CC0000"/>
                </a:solidFill>
                <a:round/>
                <a:headEnd/>
                <a:tailEnd type="triangle" w="med" len="med"/>
              </a:ln>
            </p:spPr>
            <p:txBody>
              <a:bodyPr/>
              <a:lstStyle/>
              <a:p>
                <a:endParaRPr lang="en-US"/>
              </a:p>
            </p:txBody>
          </p:sp>
          <p:sp>
            <p:nvSpPr>
              <p:cNvPr id="105531" name="Freeform 282"/>
              <p:cNvSpPr>
                <a:spLocks/>
              </p:cNvSpPr>
              <p:nvPr/>
            </p:nvSpPr>
            <p:spPr bwMode="auto">
              <a:xfrm>
                <a:off x="2653" y="2614"/>
                <a:ext cx="726" cy="499"/>
              </a:xfrm>
              <a:custGeom>
                <a:avLst/>
                <a:gdLst>
                  <a:gd name="T0" fmla="*/ 0 w 726"/>
                  <a:gd name="T1" fmla="*/ 499 h 499"/>
                  <a:gd name="T2" fmla="*/ 499 w 726"/>
                  <a:gd name="T3" fmla="*/ 408 h 499"/>
                  <a:gd name="T4" fmla="*/ 726 w 726"/>
                  <a:gd name="T5" fmla="*/ 0 h 499"/>
                  <a:gd name="T6" fmla="*/ 0 60000 65536"/>
                  <a:gd name="T7" fmla="*/ 0 60000 65536"/>
                  <a:gd name="T8" fmla="*/ 0 60000 65536"/>
                  <a:gd name="T9" fmla="*/ 0 w 726"/>
                  <a:gd name="T10" fmla="*/ 0 h 499"/>
                  <a:gd name="T11" fmla="*/ 726 w 726"/>
                  <a:gd name="T12" fmla="*/ 499 h 499"/>
                </a:gdLst>
                <a:ahLst/>
                <a:cxnLst>
                  <a:cxn ang="T6">
                    <a:pos x="T0" y="T1"/>
                  </a:cxn>
                  <a:cxn ang="T7">
                    <a:pos x="T2" y="T3"/>
                  </a:cxn>
                  <a:cxn ang="T8">
                    <a:pos x="T4" y="T5"/>
                  </a:cxn>
                </a:cxnLst>
                <a:rect l="T9" t="T10" r="T11" b="T12"/>
                <a:pathLst>
                  <a:path w="726" h="499">
                    <a:moveTo>
                      <a:pt x="0" y="499"/>
                    </a:moveTo>
                    <a:cubicBezTo>
                      <a:pt x="189" y="495"/>
                      <a:pt x="378" y="491"/>
                      <a:pt x="499" y="408"/>
                    </a:cubicBezTo>
                    <a:cubicBezTo>
                      <a:pt x="620" y="325"/>
                      <a:pt x="673" y="162"/>
                      <a:pt x="726" y="0"/>
                    </a:cubicBezTo>
                  </a:path>
                </a:pathLst>
              </a:custGeom>
              <a:noFill/>
              <a:ln w="9525">
                <a:solidFill>
                  <a:srgbClr val="CC0000"/>
                </a:solidFill>
                <a:round/>
                <a:headEnd/>
                <a:tailEnd type="triangle" w="med" len="med"/>
              </a:ln>
            </p:spPr>
            <p:txBody>
              <a:bodyPr/>
              <a:lstStyle/>
              <a:p>
                <a:endParaRPr lang="en-US"/>
              </a:p>
            </p:txBody>
          </p:sp>
          <p:sp>
            <p:nvSpPr>
              <p:cNvPr id="105532" name="Freeform 283"/>
              <p:cNvSpPr>
                <a:spLocks/>
              </p:cNvSpPr>
              <p:nvPr/>
            </p:nvSpPr>
            <p:spPr bwMode="auto">
              <a:xfrm>
                <a:off x="2653" y="1117"/>
                <a:ext cx="615" cy="725"/>
              </a:xfrm>
              <a:custGeom>
                <a:avLst/>
                <a:gdLst>
                  <a:gd name="T0" fmla="*/ 403 w 660"/>
                  <a:gd name="T1" fmla="*/ 725 h 725"/>
                  <a:gd name="T2" fmla="*/ 325 w 660"/>
                  <a:gd name="T3" fmla="*/ 234 h 725"/>
                  <a:gd name="T4" fmla="*/ 0 w 660"/>
                  <a:gd name="T5" fmla="*/ 0 h 725"/>
                  <a:gd name="T6" fmla="*/ 0 60000 65536"/>
                  <a:gd name="T7" fmla="*/ 0 60000 65536"/>
                  <a:gd name="T8" fmla="*/ 0 60000 65536"/>
                  <a:gd name="T9" fmla="*/ 0 w 660"/>
                  <a:gd name="T10" fmla="*/ 0 h 725"/>
                  <a:gd name="T11" fmla="*/ 660 w 660"/>
                  <a:gd name="T12" fmla="*/ 725 h 725"/>
                </a:gdLst>
                <a:ahLst/>
                <a:cxnLst>
                  <a:cxn ang="T6">
                    <a:pos x="T0" y="T1"/>
                  </a:cxn>
                  <a:cxn ang="T7">
                    <a:pos x="T2" y="T3"/>
                  </a:cxn>
                  <a:cxn ang="T8">
                    <a:pos x="T4" y="T5"/>
                  </a:cxn>
                </a:cxnLst>
                <a:rect l="T9" t="T10" r="T11" b="T12"/>
                <a:pathLst>
                  <a:path w="660" h="725">
                    <a:moveTo>
                      <a:pt x="660" y="725"/>
                    </a:moveTo>
                    <a:cubicBezTo>
                      <a:pt x="639" y="643"/>
                      <a:pt x="643" y="355"/>
                      <a:pt x="533" y="234"/>
                    </a:cubicBezTo>
                    <a:cubicBezTo>
                      <a:pt x="423" y="113"/>
                      <a:pt x="111" y="49"/>
                      <a:pt x="0" y="0"/>
                    </a:cubicBezTo>
                  </a:path>
                </a:pathLst>
              </a:custGeom>
              <a:noFill/>
              <a:ln w="9525">
                <a:solidFill>
                  <a:srgbClr val="CC0000"/>
                </a:solidFill>
                <a:round/>
                <a:headEnd/>
                <a:tailEnd type="triangle" w="med" len="med"/>
              </a:ln>
            </p:spPr>
            <p:txBody>
              <a:bodyPr/>
              <a:lstStyle/>
              <a:p>
                <a:endParaRPr lang="en-US"/>
              </a:p>
            </p:txBody>
          </p:sp>
        </p:grpSp>
        <p:sp>
          <p:nvSpPr>
            <p:cNvPr id="105480" name="Text Box 284"/>
            <p:cNvSpPr txBox="1">
              <a:spLocks noChangeArrowheads="1"/>
            </p:cNvSpPr>
            <p:nvPr/>
          </p:nvSpPr>
          <p:spPr bwMode="auto">
            <a:xfrm>
              <a:off x="5207126" y="847740"/>
              <a:ext cx="761747" cy="287259"/>
            </a:xfrm>
            <a:prstGeom prst="rect">
              <a:avLst/>
            </a:prstGeom>
            <a:noFill/>
            <a:ln w="9525">
              <a:noFill/>
              <a:miter lim="800000"/>
              <a:headEnd/>
              <a:tailEnd/>
            </a:ln>
          </p:spPr>
          <p:txBody>
            <a:bodyPr wrap="none">
              <a:spAutoFit/>
            </a:bodyPr>
            <a:lstStyle/>
            <a:p>
              <a:r>
                <a:rPr lang="en-US" altLang="en-US" sz="800">
                  <a:solidFill>
                    <a:schemeClr val="tx1"/>
                  </a:solidFill>
                  <a:ea typeface="SimSun" pitchFamily="2" charset="-122"/>
                </a:rPr>
                <a:t>Requirements</a:t>
              </a:r>
            </a:p>
          </p:txBody>
        </p:sp>
        <p:sp>
          <p:nvSpPr>
            <p:cNvPr id="105481" name="Text Box 285"/>
            <p:cNvSpPr txBox="1">
              <a:spLocks noChangeArrowheads="1"/>
            </p:cNvSpPr>
            <p:nvPr/>
          </p:nvSpPr>
          <p:spPr bwMode="auto">
            <a:xfrm>
              <a:off x="6566790" y="558815"/>
              <a:ext cx="393507" cy="287259"/>
            </a:xfrm>
            <a:prstGeom prst="rect">
              <a:avLst/>
            </a:prstGeom>
            <a:noFill/>
            <a:ln w="9525">
              <a:noFill/>
              <a:miter lim="800000"/>
              <a:headEnd/>
              <a:tailEnd/>
            </a:ln>
          </p:spPr>
          <p:txBody>
            <a:bodyPr wrap="none">
              <a:spAutoFit/>
            </a:bodyPr>
            <a:lstStyle/>
            <a:p>
              <a:r>
                <a:rPr lang="en-US" altLang="en-US" sz="800">
                  <a:solidFill>
                    <a:schemeClr val="tx1"/>
                  </a:solidFill>
                  <a:ea typeface="SimSun" pitchFamily="2" charset="-122"/>
                </a:rPr>
                <a:t>Tests</a:t>
              </a:r>
            </a:p>
          </p:txBody>
        </p:sp>
        <p:sp>
          <p:nvSpPr>
            <p:cNvPr id="105482" name="Text Box 286"/>
            <p:cNvSpPr txBox="1">
              <a:spLocks noChangeArrowheads="1"/>
            </p:cNvSpPr>
            <p:nvPr/>
          </p:nvSpPr>
          <p:spPr bwMode="auto">
            <a:xfrm>
              <a:off x="6635215" y="1843102"/>
              <a:ext cx="467796" cy="287259"/>
            </a:xfrm>
            <a:prstGeom prst="rect">
              <a:avLst/>
            </a:prstGeom>
            <a:noFill/>
            <a:ln w="9525">
              <a:noFill/>
              <a:miter lim="800000"/>
              <a:headEnd/>
              <a:tailEnd/>
            </a:ln>
          </p:spPr>
          <p:txBody>
            <a:bodyPr wrap="none">
              <a:spAutoFit/>
            </a:bodyPr>
            <a:lstStyle/>
            <a:p>
              <a:r>
                <a:rPr lang="en-US" altLang="en-US" sz="800">
                  <a:solidFill>
                    <a:schemeClr val="tx1"/>
                  </a:solidFill>
                  <a:ea typeface="SimSun" pitchFamily="2" charset="-122"/>
                </a:rPr>
                <a:t>Design</a:t>
              </a:r>
            </a:p>
          </p:txBody>
        </p:sp>
        <p:sp>
          <p:nvSpPr>
            <p:cNvPr id="105483" name="Text Box 287"/>
            <p:cNvSpPr txBox="1">
              <a:spLocks noChangeArrowheads="1"/>
            </p:cNvSpPr>
            <p:nvPr/>
          </p:nvSpPr>
          <p:spPr bwMode="auto">
            <a:xfrm>
              <a:off x="7705938" y="847740"/>
              <a:ext cx="415498" cy="287259"/>
            </a:xfrm>
            <a:prstGeom prst="rect">
              <a:avLst/>
            </a:prstGeom>
            <a:noFill/>
            <a:ln w="9525">
              <a:noFill/>
              <a:miter lim="800000"/>
              <a:headEnd/>
              <a:tailEnd/>
            </a:ln>
          </p:spPr>
          <p:txBody>
            <a:bodyPr wrap="none">
              <a:spAutoFit/>
            </a:bodyPr>
            <a:lstStyle/>
            <a:p>
              <a:r>
                <a:rPr lang="en-US" altLang="en-US" sz="800">
                  <a:solidFill>
                    <a:schemeClr val="tx1"/>
                  </a:solidFill>
                  <a:ea typeface="SimSun" pitchFamily="2" charset="-122"/>
                </a:rPr>
                <a:t>Code</a:t>
              </a:r>
            </a:p>
          </p:txBody>
        </p:sp>
      </p:grpSp>
      <p:sp>
        <p:nvSpPr>
          <p:cNvPr id="243" name="Rectangle 289"/>
          <p:cNvSpPr>
            <a:spLocks noChangeArrowheads="1"/>
          </p:cNvSpPr>
          <p:nvPr/>
        </p:nvSpPr>
        <p:spPr bwMode="auto">
          <a:xfrm>
            <a:off x="5394325" y="2578894"/>
            <a:ext cx="3513138" cy="1826141"/>
          </a:xfrm>
          <a:prstGeom prst="rect">
            <a:avLst/>
          </a:prstGeom>
          <a:solidFill>
            <a:schemeClr val="accent1">
              <a:alpha val="20000"/>
            </a:schemeClr>
          </a:solidFill>
          <a:ln>
            <a:noFill/>
          </a:ln>
          <a:extLst/>
        </p:spPr>
        <p:txBody>
          <a:bodyPr>
            <a:spAutoFit/>
          </a:bodyPr>
          <a:lstStyle/>
          <a:p>
            <a:pPr algn="l">
              <a:spcBef>
                <a:spcPts val="1000"/>
              </a:spcBef>
              <a:defRPr/>
            </a:pPr>
            <a:r>
              <a:rPr lang="en-US" altLang="en-US" sz="1200" b="1" dirty="0"/>
              <a:t>More automation – less manual bookkeeping</a:t>
            </a:r>
          </a:p>
          <a:p>
            <a:pPr marL="171450" indent="-171450" algn="l">
              <a:spcBef>
                <a:spcPts val="1000"/>
              </a:spcBef>
              <a:buFont typeface="Arial" panose="020B0604020202020204" pitchFamily="34" charset="0"/>
              <a:buChar char="•"/>
              <a:defRPr/>
            </a:pPr>
            <a:r>
              <a:rPr lang="en-US" altLang="en-US" sz="1200" b="1" dirty="0"/>
              <a:t>Tools manage the product definition – not spreadsheets that you manually maintain</a:t>
            </a:r>
          </a:p>
          <a:p>
            <a:pPr marL="171450" indent="-171450" algn="l">
              <a:spcBef>
                <a:spcPts val="1000"/>
              </a:spcBef>
              <a:buFont typeface="Arial" panose="020B0604020202020204" pitchFamily="34" charset="0"/>
              <a:buChar char="•"/>
              <a:defRPr/>
            </a:pPr>
            <a:r>
              <a:rPr lang="en-US" altLang="en-US" sz="1200" b="1" dirty="0"/>
              <a:t>Tools present to the engineers the right artifacts at the right versions – and the right links between artifacts</a:t>
            </a:r>
          </a:p>
        </p:txBody>
      </p:sp>
    </p:spTree>
    <p:extLst>
      <p:ext uri="{BB962C8B-B14F-4D97-AF65-F5344CB8AC3E}">
        <p14:creationId xmlns:p14="http://schemas.microsoft.com/office/powerpoint/2010/main" val="27539368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1"/>
          <p:cNvSpPr>
            <a:spLocks noGrp="1"/>
          </p:cNvSpPr>
          <p:nvPr>
            <p:ph type="sldNum" sz="quarter" idx="10"/>
          </p:nvPr>
        </p:nvSpPr>
        <p:spPr>
          <a:noFill/>
          <a:ln>
            <a:miter lim="800000"/>
            <a:headEnd/>
            <a:tailEnd/>
          </a:ln>
        </p:spPr>
        <p:txBody>
          <a:bodyPr/>
          <a:lstStyle/>
          <a:p>
            <a:fld id="{A14F1DB3-7719-4F25-9925-DDB48EC6C548}" type="slidenum">
              <a:rPr lang="en-US" altLang="en-US" smtClean="0">
                <a:solidFill>
                  <a:schemeClr val="tx1"/>
                </a:solidFill>
              </a:rPr>
              <a:pPr/>
              <a:t>21</a:t>
            </a:fld>
            <a:endParaRPr lang="en-US" altLang="en-US" smtClean="0">
              <a:solidFill>
                <a:schemeClr val="tx1"/>
              </a:solidFill>
            </a:endParaRPr>
          </a:p>
        </p:txBody>
      </p:sp>
      <p:sp>
        <p:nvSpPr>
          <p:cNvPr id="107522" name="Rectangle 2"/>
          <p:cNvSpPr>
            <a:spLocks noGrp="1"/>
          </p:cNvSpPr>
          <p:nvPr>
            <p:ph type="title" idx="4294967295"/>
          </p:nvPr>
        </p:nvSpPr>
        <p:spPr>
          <a:xfrm>
            <a:off x="34925" y="438150"/>
            <a:ext cx="8042275" cy="374461"/>
          </a:xfrm>
        </p:spPr>
        <p:txBody>
          <a:bodyPr anchor="b"/>
          <a:lstStyle/>
          <a:p>
            <a:r>
              <a:rPr lang="en-US" altLang="en-US" sz="2000" smtClean="0"/>
              <a:t>From “single system” to “multi-variant system”</a:t>
            </a:r>
          </a:p>
        </p:txBody>
      </p:sp>
      <p:sp>
        <p:nvSpPr>
          <p:cNvPr id="224259" name="Rectangle 3"/>
          <p:cNvSpPr>
            <a:spLocks noGrp="1"/>
          </p:cNvSpPr>
          <p:nvPr>
            <p:ph type="body" idx="4294967295"/>
          </p:nvPr>
        </p:nvSpPr>
        <p:spPr>
          <a:xfrm>
            <a:off x="228600" y="1011107"/>
            <a:ext cx="4148138" cy="3999043"/>
          </a:xfrm>
          <a:extLst/>
        </p:spPr>
        <p:txBody>
          <a:bodyPr/>
          <a:lstStyle/>
          <a:p>
            <a:pPr marL="0" indent="0">
              <a:lnSpc>
                <a:spcPct val="80000"/>
              </a:lnSpc>
              <a:buFont typeface="Wingdings" pitchFamily="2" charset="2"/>
              <a:buNone/>
            </a:pPr>
            <a:r>
              <a:rPr lang="en-US" altLang="en-US" sz="1400" b="1" dirty="0" smtClean="0"/>
              <a:t>Some key capabilities</a:t>
            </a:r>
          </a:p>
          <a:p>
            <a:pPr marL="0" indent="0">
              <a:lnSpc>
                <a:spcPct val="80000"/>
              </a:lnSpc>
              <a:buFont typeface="Wingdings" pitchFamily="2" charset="2"/>
              <a:buNone/>
            </a:pPr>
            <a:endParaRPr lang="en-US" altLang="en-US" sz="1400" b="1" dirty="0" smtClean="0"/>
          </a:p>
          <a:p>
            <a:pPr marL="0" indent="0">
              <a:lnSpc>
                <a:spcPct val="80000"/>
              </a:lnSpc>
              <a:buFont typeface="Arial" charset="0"/>
              <a:buAutoNum type="arabicPeriod"/>
            </a:pPr>
            <a:r>
              <a:rPr lang="en-US" altLang="en-US" sz="1400" b="1" i="1" dirty="0" smtClean="0"/>
              <a:t>Configuration management </a:t>
            </a:r>
            <a:r>
              <a:rPr lang="en-US" altLang="en-US" sz="1400" dirty="0" smtClean="0"/>
              <a:t>of </a:t>
            </a:r>
            <a:r>
              <a:rPr lang="en-US" altLang="en-US" sz="1400" b="1" i="1" dirty="0" smtClean="0"/>
              <a:t>requirements </a:t>
            </a:r>
            <a:r>
              <a:rPr lang="en-US" altLang="en-US" sz="1400" i="1" dirty="0" smtClean="0"/>
              <a:t>and</a:t>
            </a:r>
            <a:r>
              <a:rPr lang="en-US" altLang="en-US" sz="1400" b="1" i="1" dirty="0" smtClean="0"/>
              <a:t> across engineering domains</a:t>
            </a:r>
          </a:p>
          <a:p>
            <a:pPr marL="0" indent="0">
              <a:lnSpc>
                <a:spcPct val="80000"/>
              </a:lnSpc>
              <a:buFont typeface="Arial" charset="0"/>
              <a:buAutoNum type="arabicPeriod"/>
            </a:pPr>
            <a:r>
              <a:rPr lang="en-US" altLang="en-US" sz="1400" b="1" i="1" dirty="0" smtClean="0"/>
              <a:t>Parallel development </a:t>
            </a:r>
            <a:r>
              <a:rPr lang="en-US" altLang="en-US" sz="1400" dirty="0" smtClean="0"/>
              <a:t>of more than code</a:t>
            </a:r>
          </a:p>
          <a:p>
            <a:pPr marL="0" indent="0">
              <a:lnSpc>
                <a:spcPct val="80000"/>
              </a:lnSpc>
              <a:buFont typeface="Arial" charset="0"/>
              <a:buAutoNum type="arabicPeriod"/>
            </a:pPr>
            <a:r>
              <a:rPr lang="en-US" altLang="en-US" sz="1400" b="1" dirty="0" smtClean="0"/>
              <a:t>Hierarchical, global baselines</a:t>
            </a:r>
            <a:endParaRPr lang="en-US" altLang="en-US" sz="1400" b="1" i="1" dirty="0" smtClean="0"/>
          </a:p>
          <a:p>
            <a:pPr marL="0" indent="0">
              <a:lnSpc>
                <a:spcPct val="80000"/>
              </a:lnSpc>
              <a:buFont typeface="Arial" charset="0"/>
              <a:buAutoNum type="arabicPeriod"/>
            </a:pPr>
            <a:r>
              <a:rPr lang="en-US" altLang="en-US" sz="1400" b="1" i="1" dirty="0" smtClean="0"/>
              <a:t>Definition of products </a:t>
            </a:r>
            <a:r>
              <a:rPr lang="en-US" altLang="en-US" sz="1400" dirty="0" smtClean="0"/>
              <a:t>as sets of reusable “components” containing the respective engineering artifacts</a:t>
            </a:r>
          </a:p>
          <a:p>
            <a:pPr marL="0" indent="0">
              <a:lnSpc>
                <a:spcPct val="80000"/>
              </a:lnSpc>
              <a:buFont typeface="Arial" charset="0"/>
              <a:buAutoNum type="arabicPeriod"/>
            </a:pPr>
            <a:r>
              <a:rPr lang="en-US" altLang="en-US" sz="1400" b="1" i="1" dirty="0" smtClean="0"/>
              <a:t>Automation</a:t>
            </a:r>
            <a:r>
              <a:rPr lang="en-US" altLang="en-US" sz="1400" dirty="0" smtClean="0"/>
              <a:t> to select product variant’s components </a:t>
            </a:r>
            <a:r>
              <a:rPr lang="en-US" altLang="en-US" sz="1400" b="1" i="1" dirty="0" smtClean="0"/>
              <a:t>via parameters </a:t>
            </a:r>
            <a:r>
              <a:rPr lang="en-US" altLang="en-US" sz="1400" dirty="0" smtClean="0"/>
              <a:t>or feature model</a:t>
            </a:r>
          </a:p>
          <a:p>
            <a:pPr marL="0" indent="0">
              <a:lnSpc>
                <a:spcPct val="80000"/>
              </a:lnSpc>
              <a:buFont typeface="Arial" charset="0"/>
              <a:buAutoNum type="arabicPeriod"/>
            </a:pPr>
            <a:r>
              <a:rPr lang="en-US" altLang="en-US" sz="1400" dirty="0" smtClean="0"/>
              <a:t>Automation to enable </a:t>
            </a:r>
            <a:r>
              <a:rPr lang="en-US" altLang="en-US" sz="1400" b="1" i="1" dirty="0" smtClean="0"/>
              <a:t>parameters</a:t>
            </a:r>
            <a:r>
              <a:rPr lang="en-US" altLang="en-US" sz="1400" dirty="0" smtClean="0"/>
              <a:t> defined in product definition to be </a:t>
            </a:r>
            <a:r>
              <a:rPr lang="en-US" altLang="en-US" sz="1400" b="1" i="1" dirty="0" smtClean="0"/>
              <a:t>used in component’s engineering artifacts</a:t>
            </a:r>
            <a:r>
              <a:rPr lang="en-US" altLang="en-US" sz="1400" dirty="0" smtClean="0"/>
              <a:t> (requirements, designs, tests, software, …)</a:t>
            </a:r>
          </a:p>
          <a:p>
            <a:pPr marL="0" indent="0">
              <a:lnSpc>
                <a:spcPct val="80000"/>
              </a:lnSpc>
              <a:buFont typeface="Wingdings" pitchFamily="2" charset="2"/>
              <a:buNone/>
            </a:pPr>
            <a:endParaRPr lang="en-US" altLang="en-US" sz="1400" b="1" dirty="0" smtClean="0"/>
          </a:p>
          <a:p>
            <a:pPr marL="0" indent="0">
              <a:lnSpc>
                <a:spcPct val="80000"/>
              </a:lnSpc>
              <a:buFont typeface="Wingdings" pitchFamily="2" charset="2"/>
              <a:buNone/>
            </a:pPr>
            <a:endParaRPr lang="en-US" altLang="en-US" sz="1400" b="1" dirty="0" smtClean="0"/>
          </a:p>
        </p:txBody>
      </p:sp>
      <p:sp>
        <p:nvSpPr>
          <p:cNvPr id="107526" name="AutoShape 233"/>
          <p:cNvSpPr>
            <a:spLocks noChangeArrowheads="1"/>
          </p:cNvSpPr>
          <p:nvPr/>
        </p:nvSpPr>
        <p:spPr bwMode="auto">
          <a:xfrm>
            <a:off x="6470650" y="1634729"/>
            <a:ext cx="762000" cy="457200"/>
          </a:xfrm>
          <a:prstGeom prst="downArrow">
            <a:avLst>
              <a:gd name="adj1" fmla="val 42241"/>
              <a:gd name="adj2" fmla="val 47727"/>
            </a:avLst>
          </a:prstGeom>
          <a:solidFill>
            <a:schemeClr val="accent1"/>
          </a:solidFill>
          <a:ln w="9525">
            <a:noFill/>
            <a:miter lim="800000"/>
            <a:headEnd/>
            <a:tailEnd/>
          </a:ln>
          <a:effectLst>
            <a:prstShdw prst="shdw17" dist="17961" dir="2700000">
              <a:srgbClr val="006A83"/>
            </a:prstShdw>
          </a:effectLst>
        </p:spPr>
        <p:txBody>
          <a:bodyPr wrap="none" anchor="ctr"/>
          <a:lstStyle/>
          <a:p>
            <a:pPr defTabSz="914400"/>
            <a:endParaRPr lang="en-US" sz="1200" b="1" i="1">
              <a:solidFill>
                <a:srgbClr val="0000CC"/>
              </a:solidFill>
              <a:ea typeface="SimSun" pitchFamily="2" charset="-122"/>
            </a:endParaRPr>
          </a:p>
        </p:txBody>
      </p:sp>
      <p:sp>
        <p:nvSpPr>
          <p:cNvPr id="107527" name="Oval 235"/>
          <p:cNvSpPr>
            <a:spLocks noChangeArrowheads="1"/>
          </p:cNvSpPr>
          <p:nvPr/>
        </p:nvSpPr>
        <p:spPr bwMode="auto">
          <a:xfrm>
            <a:off x="5762625" y="794147"/>
            <a:ext cx="185738" cy="61913"/>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28" name="Oval 236"/>
          <p:cNvSpPr>
            <a:spLocks noChangeArrowheads="1"/>
          </p:cNvSpPr>
          <p:nvPr/>
        </p:nvSpPr>
        <p:spPr bwMode="auto">
          <a:xfrm>
            <a:off x="6057900" y="869156"/>
            <a:ext cx="185738" cy="61913"/>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29" name="Oval 237"/>
          <p:cNvSpPr>
            <a:spLocks noChangeArrowheads="1"/>
          </p:cNvSpPr>
          <p:nvPr/>
        </p:nvSpPr>
        <p:spPr bwMode="auto">
          <a:xfrm>
            <a:off x="5984875" y="967978"/>
            <a:ext cx="184150" cy="61913"/>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30" name="Oval 238"/>
          <p:cNvSpPr>
            <a:spLocks noChangeArrowheads="1"/>
          </p:cNvSpPr>
          <p:nvPr/>
        </p:nvSpPr>
        <p:spPr bwMode="auto">
          <a:xfrm>
            <a:off x="5653088" y="981075"/>
            <a:ext cx="184150" cy="61913"/>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31" name="Oval 239"/>
          <p:cNvSpPr>
            <a:spLocks noChangeArrowheads="1"/>
          </p:cNvSpPr>
          <p:nvPr/>
        </p:nvSpPr>
        <p:spPr bwMode="auto">
          <a:xfrm>
            <a:off x="5503864" y="881062"/>
            <a:ext cx="185737" cy="61913"/>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32" name="Freeform 240"/>
          <p:cNvSpPr>
            <a:spLocks/>
          </p:cNvSpPr>
          <p:nvPr/>
        </p:nvSpPr>
        <p:spPr bwMode="auto">
          <a:xfrm>
            <a:off x="5602288" y="942976"/>
            <a:ext cx="87312" cy="50006"/>
          </a:xfrm>
          <a:custGeom>
            <a:avLst/>
            <a:gdLst>
              <a:gd name="T0" fmla="*/ 12355 w 106"/>
              <a:gd name="T1" fmla="*/ 0 h 182"/>
              <a:gd name="T2" fmla="*/ 12355 w 106"/>
              <a:gd name="T3" fmla="*/ 33338 h 182"/>
              <a:gd name="T4" fmla="*/ 87312 w 106"/>
              <a:gd name="T5" fmla="*/ 66675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chemeClr val="hlink"/>
            </a:solidFill>
            <a:round/>
            <a:headEnd/>
            <a:tailEnd type="triangle" w="med" len="med"/>
          </a:ln>
        </p:spPr>
        <p:txBody>
          <a:bodyPr/>
          <a:lstStyle/>
          <a:p>
            <a:endParaRPr lang="en-US"/>
          </a:p>
        </p:txBody>
      </p:sp>
      <p:sp>
        <p:nvSpPr>
          <p:cNvPr id="107533" name="Freeform 241"/>
          <p:cNvSpPr>
            <a:spLocks/>
          </p:cNvSpPr>
          <p:nvPr/>
        </p:nvSpPr>
        <p:spPr bwMode="auto">
          <a:xfrm>
            <a:off x="5835650" y="1029891"/>
            <a:ext cx="222250" cy="13097"/>
          </a:xfrm>
          <a:custGeom>
            <a:avLst/>
            <a:gdLst>
              <a:gd name="T0" fmla="*/ 0 w 273"/>
              <a:gd name="T1" fmla="*/ 0 h 45"/>
              <a:gd name="T2" fmla="*/ 74083 w 273"/>
              <a:gd name="T3" fmla="*/ 17462 h 45"/>
              <a:gd name="T4" fmla="*/ 222250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chemeClr val="hlink"/>
            </a:solidFill>
            <a:round/>
            <a:headEnd/>
            <a:tailEnd type="triangle" w="med" len="med"/>
          </a:ln>
        </p:spPr>
        <p:txBody>
          <a:bodyPr/>
          <a:lstStyle/>
          <a:p>
            <a:endParaRPr lang="en-US"/>
          </a:p>
        </p:txBody>
      </p:sp>
      <p:sp>
        <p:nvSpPr>
          <p:cNvPr id="107534" name="Freeform 242"/>
          <p:cNvSpPr>
            <a:spLocks/>
          </p:cNvSpPr>
          <p:nvPr/>
        </p:nvSpPr>
        <p:spPr bwMode="auto">
          <a:xfrm>
            <a:off x="5799138" y="953691"/>
            <a:ext cx="258762" cy="27384"/>
          </a:xfrm>
          <a:custGeom>
            <a:avLst/>
            <a:gdLst>
              <a:gd name="T0" fmla="*/ 258762 w 318"/>
              <a:gd name="T1" fmla="*/ 19573 h 97"/>
              <a:gd name="T2" fmla="*/ 110666 w 318"/>
              <a:gd name="T3" fmla="*/ 2635 h 97"/>
              <a:gd name="T4" fmla="*/ 0 w 318"/>
              <a:gd name="T5" fmla="*/ 36512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chemeClr val="hlink"/>
            </a:solidFill>
            <a:round/>
            <a:headEnd/>
            <a:tailEnd type="triangle" w="med" len="med"/>
          </a:ln>
        </p:spPr>
        <p:txBody>
          <a:bodyPr/>
          <a:lstStyle/>
          <a:p>
            <a:endParaRPr lang="en-US"/>
          </a:p>
        </p:txBody>
      </p:sp>
      <p:sp>
        <p:nvSpPr>
          <p:cNvPr id="107535" name="Freeform 243"/>
          <p:cNvSpPr>
            <a:spLocks/>
          </p:cNvSpPr>
          <p:nvPr/>
        </p:nvSpPr>
        <p:spPr bwMode="auto">
          <a:xfrm>
            <a:off x="6132514" y="917973"/>
            <a:ext cx="109537" cy="63103"/>
          </a:xfrm>
          <a:custGeom>
            <a:avLst/>
            <a:gdLst>
              <a:gd name="T0" fmla="*/ 0 w 151"/>
              <a:gd name="T1" fmla="*/ 261243 h 181"/>
              <a:gd name="T2" fmla="*/ 58033 w 151"/>
              <a:gd name="T3" fmla="*/ 130622 h 181"/>
              <a:gd name="T4" fmla="*/ 39172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chemeClr val="hlink"/>
            </a:solidFill>
            <a:round/>
            <a:headEnd/>
            <a:tailEnd type="triangle" w="med" len="med"/>
          </a:ln>
        </p:spPr>
        <p:txBody>
          <a:bodyPr/>
          <a:lstStyle/>
          <a:p>
            <a:endParaRPr lang="en-US"/>
          </a:p>
        </p:txBody>
      </p:sp>
      <p:sp>
        <p:nvSpPr>
          <p:cNvPr id="107536" name="Freeform 244"/>
          <p:cNvSpPr>
            <a:spLocks/>
          </p:cNvSpPr>
          <p:nvPr/>
        </p:nvSpPr>
        <p:spPr bwMode="auto">
          <a:xfrm>
            <a:off x="5591175" y="819150"/>
            <a:ext cx="171450" cy="61913"/>
          </a:xfrm>
          <a:custGeom>
            <a:avLst/>
            <a:gdLst>
              <a:gd name="T0" fmla="*/ 24262 w 212"/>
              <a:gd name="T1" fmla="*/ 82550 h 226"/>
              <a:gd name="T2" fmla="*/ 24262 w 212"/>
              <a:gd name="T3" fmla="*/ 32874 h 226"/>
              <a:gd name="T4" fmla="*/ 171450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chemeClr val="hlink"/>
            </a:solidFill>
            <a:round/>
            <a:headEnd/>
            <a:tailEnd type="triangle" w="med" len="med"/>
          </a:ln>
        </p:spPr>
        <p:txBody>
          <a:bodyPr/>
          <a:lstStyle/>
          <a:p>
            <a:endParaRPr lang="en-US"/>
          </a:p>
        </p:txBody>
      </p:sp>
      <p:sp>
        <p:nvSpPr>
          <p:cNvPr id="107537" name="Freeform 245"/>
          <p:cNvSpPr>
            <a:spLocks/>
          </p:cNvSpPr>
          <p:nvPr/>
        </p:nvSpPr>
        <p:spPr bwMode="auto">
          <a:xfrm>
            <a:off x="5948363" y="825104"/>
            <a:ext cx="184150" cy="44053"/>
          </a:xfrm>
          <a:custGeom>
            <a:avLst/>
            <a:gdLst>
              <a:gd name="T0" fmla="*/ 0 w 226"/>
              <a:gd name="T1" fmla="*/ 8497 h 159"/>
              <a:gd name="T2" fmla="*/ 147483 w 226"/>
              <a:gd name="T3" fmla="*/ 8497 h 159"/>
              <a:gd name="T4" fmla="*/ 184150 w 226"/>
              <a:gd name="T5" fmla="*/ 58737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chemeClr val="hlink"/>
            </a:solidFill>
            <a:round/>
            <a:headEnd/>
            <a:tailEnd type="triangle" w="med" len="med"/>
          </a:ln>
        </p:spPr>
        <p:txBody>
          <a:bodyPr/>
          <a:lstStyle/>
          <a:p>
            <a:endParaRPr lang="en-US"/>
          </a:p>
        </p:txBody>
      </p:sp>
      <p:sp>
        <p:nvSpPr>
          <p:cNvPr id="107538" name="Freeform 246"/>
          <p:cNvSpPr>
            <a:spLocks/>
          </p:cNvSpPr>
          <p:nvPr/>
        </p:nvSpPr>
        <p:spPr bwMode="auto">
          <a:xfrm>
            <a:off x="6526214" y="1191817"/>
            <a:ext cx="85725" cy="50006"/>
          </a:xfrm>
          <a:custGeom>
            <a:avLst/>
            <a:gdLst>
              <a:gd name="T0" fmla="*/ 12131 w 106"/>
              <a:gd name="T1" fmla="*/ 0 h 182"/>
              <a:gd name="T2" fmla="*/ 12131 w 106"/>
              <a:gd name="T3" fmla="*/ 33338 h 182"/>
              <a:gd name="T4" fmla="*/ 85725 w 106"/>
              <a:gd name="T5" fmla="*/ 66675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rgbClr val="996633"/>
            </a:solidFill>
            <a:round/>
            <a:headEnd/>
            <a:tailEnd type="triangle" w="med" len="med"/>
          </a:ln>
        </p:spPr>
        <p:txBody>
          <a:bodyPr/>
          <a:lstStyle/>
          <a:p>
            <a:endParaRPr lang="en-US"/>
          </a:p>
        </p:txBody>
      </p:sp>
      <p:sp>
        <p:nvSpPr>
          <p:cNvPr id="107539" name="Freeform 247"/>
          <p:cNvSpPr>
            <a:spLocks/>
          </p:cNvSpPr>
          <p:nvPr/>
        </p:nvSpPr>
        <p:spPr bwMode="auto">
          <a:xfrm>
            <a:off x="6796088" y="1278731"/>
            <a:ext cx="222250" cy="25004"/>
          </a:xfrm>
          <a:custGeom>
            <a:avLst/>
            <a:gdLst>
              <a:gd name="T0" fmla="*/ 0 w 273"/>
              <a:gd name="T1" fmla="*/ 0 h 45"/>
              <a:gd name="T2" fmla="*/ 74083 w 273"/>
              <a:gd name="T3" fmla="*/ 1066816 h 45"/>
              <a:gd name="T4" fmla="*/ 222250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rgbClr val="996633"/>
            </a:solidFill>
            <a:round/>
            <a:headEnd/>
            <a:tailEnd type="triangle" w="med" len="med"/>
          </a:ln>
        </p:spPr>
        <p:txBody>
          <a:bodyPr/>
          <a:lstStyle/>
          <a:p>
            <a:endParaRPr lang="en-US"/>
          </a:p>
        </p:txBody>
      </p:sp>
      <p:sp>
        <p:nvSpPr>
          <p:cNvPr id="107540" name="Freeform 248"/>
          <p:cNvSpPr>
            <a:spLocks/>
          </p:cNvSpPr>
          <p:nvPr/>
        </p:nvSpPr>
        <p:spPr bwMode="auto">
          <a:xfrm>
            <a:off x="6723063" y="1202532"/>
            <a:ext cx="258762" cy="26194"/>
          </a:xfrm>
          <a:custGeom>
            <a:avLst/>
            <a:gdLst>
              <a:gd name="T0" fmla="*/ 258762 w 318"/>
              <a:gd name="T1" fmla="*/ 18723 h 97"/>
              <a:gd name="T2" fmla="*/ 110666 w 318"/>
              <a:gd name="T3" fmla="*/ 2520 h 97"/>
              <a:gd name="T4" fmla="*/ 0 w 318"/>
              <a:gd name="T5" fmla="*/ 34925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rgbClr val="996633"/>
            </a:solidFill>
            <a:round/>
            <a:headEnd/>
            <a:tailEnd type="triangle" w="med" len="med"/>
          </a:ln>
        </p:spPr>
        <p:txBody>
          <a:bodyPr/>
          <a:lstStyle/>
          <a:p>
            <a:endParaRPr lang="en-US"/>
          </a:p>
        </p:txBody>
      </p:sp>
      <p:sp>
        <p:nvSpPr>
          <p:cNvPr id="107541" name="Freeform 249"/>
          <p:cNvSpPr>
            <a:spLocks/>
          </p:cNvSpPr>
          <p:nvPr/>
        </p:nvSpPr>
        <p:spPr bwMode="auto">
          <a:xfrm>
            <a:off x="7129464" y="1166812"/>
            <a:ext cx="111125" cy="61913"/>
          </a:xfrm>
          <a:custGeom>
            <a:avLst/>
            <a:gdLst>
              <a:gd name="T0" fmla="*/ 0 w 151"/>
              <a:gd name="T1" fmla="*/ 256315 h 181"/>
              <a:gd name="T2" fmla="*/ 58874 w 151"/>
              <a:gd name="T3" fmla="*/ 128158 h 181"/>
              <a:gd name="T4" fmla="*/ 39740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rgbClr val="996633"/>
            </a:solidFill>
            <a:round/>
            <a:headEnd/>
            <a:tailEnd type="triangle" w="med" len="med"/>
          </a:ln>
        </p:spPr>
        <p:txBody>
          <a:bodyPr/>
          <a:lstStyle/>
          <a:p>
            <a:endParaRPr lang="en-US"/>
          </a:p>
        </p:txBody>
      </p:sp>
      <p:sp>
        <p:nvSpPr>
          <p:cNvPr id="107542" name="Freeform 250"/>
          <p:cNvSpPr>
            <a:spLocks/>
          </p:cNvSpPr>
          <p:nvPr/>
        </p:nvSpPr>
        <p:spPr bwMode="auto">
          <a:xfrm>
            <a:off x="6513514" y="1067991"/>
            <a:ext cx="173037" cy="61913"/>
          </a:xfrm>
          <a:custGeom>
            <a:avLst/>
            <a:gdLst>
              <a:gd name="T0" fmla="*/ 24486 w 212"/>
              <a:gd name="T1" fmla="*/ 82550 h 226"/>
              <a:gd name="T2" fmla="*/ 24486 w 212"/>
              <a:gd name="T3" fmla="*/ 32874 h 226"/>
              <a:gd name="T4" fmla="*/ 173037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rgbClr val="996633"/>
            </a:solidFill>
            <a:round/>
            <a:headEnd/>
            <a:tailEnd type="triangle" w="med" len="med"/>
          </a:ln>
        </p:spPr>
        <p:txBody>
          <a:bodyPr/>
          <a:lstStyle/>
          <a:p>
            <a:endParaRPr lang="en-US"/>
          </a:p>
        </p:txBody>
      </p:sp>
      <p:sp>
        <p:nvSpPr>
          <p:cNvPr id="107543" name="Freeform 251"/>
          <p:cNvSpPr>
            <a:spLocks/>
          </p:cNvSpPr>
          <p:nvPr/>
        </p:nvSpPr>
        <p:spPr bwMode="auto">
          <a:xfrm>
            <a:off x="6870700" y="1073944"/>
            <a:ext cx="184150" cy="42863"/>
          </a:xfrm>
          <a:custGeom>
            <a:avLst/>
            <a:gdLst>
              <a:gd name="T0" fmla="*/ 0 w 226"/>
              <a:gd name="T1" fmla="*/ 8267 h 159"/>
              <a:gd name="T2" fmla="*/ 147483 w 226"/>
              <a:gd name="T3" fmla="*/ 8267 h 159"/>
              <a:gd name="T4" fmla="*/ 184150 w 226"/>
              <a:gd name="T5" fmla="*/ 57150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rgbClr val="996633"/>
            </a:solidFill>
            <a:round/>
            <a:headEnd/>
            <a:tailEnd type="triangle" w="med" len="med"/>
          </a:ln>
        </p:spPr>
        <p:txBody>
          <a:bodyPr/>
          <a:lstStyle/>
          <a:p>
            <a:endParaRPr lang="en-US"/>
          </a:p>
        </p:txBody>
      </p:sp>
      <p:sp>
        <p:nvSpPr>
          <p:cNvPr id="107544" name="Rectangle 252"/>
          <p:cNvSpPr>
            <a:spLocks noChangeArrowheads="1"/>
          </p:cNvSpPr>
          <p:nvPr/>
        </p:nvSpPr>
        <p:spPr bwMode="auto">
          <a:xfrm>
            <a:off x="6427789" y="1129903"/>
            <a:ext cx="185737" cy="61913"/>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45" name="Rectangle 253"/>
          <p:cNvSpPr>
            <a:spLocks noChangeArrowheads="1"/>
          </p:cNvSpPr>
          <p:nvPr/>
        </p:nvSpPr>
        <p:spPr bwMode="auto">
          <a:xfrm>
            <a:off x="6613525" y="1228725"/>
            <a:ext cx="184150" cy="63104"/>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46" name="Rectangle 254"/>
          <p:cNvSpPr>
            <a:spLocks noChangeArrowheads="1"/>
          </p:cNvSpPr>
          <p:nvPr/>
        </p:nvSpPr>
        <p:spPr bwMode="auto">
          <a:xfrm>
            <a:off x="6981825" y="1116806"/>
            <a:ext cx="184150" cy="63104"/>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47" name="Rectangle 255"/>
          <p:cNvSpPr>
            <a:spLocks noChangeArrowheads="1"/>
          </p:cNvSpPr>
          <p:nvPr/>
        </p:nvSpPr>
        <p:spPr bwMode="auto">
          <a:xfrm>
            <a:off x="6945313" y="1216819"/>
            <a:ext cx="184150" cy="61913"/>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48" name="Rectangle 256"/>
          <p:cNvSpPr>
            <a:spLocks noChangeArrowheads="1"/>
          </p:cNvSpPr>
          <p:nvPr/>
        </p:nvSpPr>
        <p:spPr bwMode="auto">
          <a:xfrm>
            <a:off x="6686550" y="1042987"/>
            <a:ext cx="184150" cy="61913"/>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49" name="AutoShape 257"/>
          <p:cNvSpPr>
            <a:spLocks noChangeArrowheads="1"/>
          </p:cNvSpPr>
          <p:nvPr/>
        </p:nvSpPr>
        <p:spPr bwMode="auto">
          <a:xfrm>
            <a:off x="6945313" y="695325"/>
            <a:ext cx="184150" cy="61913"/>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50" name="AutoShape 258"/>
          <p:cNvSpPr>
            <a:spLocks noChangeArrowheads="1"/>
          </p:cNvSpPr>
          <p:nvPr/>
        </p:nvSpPr>
        <p:spPr bwMode="auto">
          <a:xfrm>
            <a:off x="7018338" y="583406"/>
            <a:ext cx="184150" cy="61913"/>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51" name="AutoShape 259"/>
          <p:cNvSpPr>
            <a:spLocks noChangeArrowheads="1"/>
          </p:cNvSpPr>
          <p:nvPr/>
        </p:nvSpPr>
        <p:spPr bwMode="auto">
          <a:xfrm>
            <a:off x="6686550" y="508398"/>
            <a:ext cx="184150" cy="63103"/>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52" name="AutoShape 260"/>
          <p:cNvSpPr>
            <a:spLocks noChangeArrowheads="1"/>
          </p:cNvSpPr>
          <p:nvPr/>
        </p:nvSpPr>
        <p:spPr bwMode="auto">
          <a:xfrm>
            <a:off x="6391276" y="608410"/>
            <a:ext cx="182563" cy="61913"/>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53" name="AutoShape 261"/>
          <p:cNvSpPr>
            <a:spLocks noChangeArrowheads="1"/>
          </p:cNvSpPr>
          <p:nvPr/>
        </p:nvSpPr>
        <p:spPr bwMode="auto">
          <a:xfrm>
            <a:off x="6575425" y="707231"/>
            <a:ext cx="184150" cy="63104"/>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54" name="Line 262"/>
          <p:cNvSpPr>
            <a:spLocks noChangeShapeType="1"/>
          </p:cNvSpPr>
          <p:nvPr/>
        </p:nvSpPr>
        <p:spPr bwMode="auto">
          <a:xfrm flipV="1">
            <a:off x="6686551" y="571500"/>
            <a:ext cx="73025" cy="148829"/>
          </a:xfrm>
          <a:prstGeom prst="line">
            <a:avLst/>
          </a:prstGeom>
          <a:noFill/>
          <a:ln w="9525">
            <a:solidFill>
              <a:schemeClr val="tx1"/>
            </a:solidFill>
            <a:round/>
            <a:headEnd/>
            <a:tailEnd type="triangle" w="med" len="med"/>
          </a:ln>
        </p:spPr>
        <p:txBody>
          <a:bodyPr/>
          <a:lstStyle/>
          <a:p>
            <a:endParaRPr lang="en-US"/>
          </a:p>
        </p:txBody>
      </p:sp>
      <p:sp>
        <p:nvSpPr>
          <p:cNvPr id="107555" name="Line 263"/>
          <p:cNvSpPr>
            <a:spLocks noChangeShapeType="1"/>
          </p:cNvSpPr>
          <p:nvPr/>
        </p:nvSpPr>
        <p:spPr bwMode="auto">
          <a:xfrm flipH="1" flipV="1">
            <a:off x="6500814" y="670322"/>
            <a:ext cx="111125" cy="61913"/>
          </a:xfrm>
          <a:prstGeom prst="line">
            <a:avLst/>
          </a:prstGeom>
          <a:noFill/>
          <a:ln w="9525">
            <a:solidFill>
              <a:schemeClr val="tx1"/>
            </a:solidFill>
            <a:round/>
            <a:headEnd/>
            <a:tailEnd type="triangle" w="med" len="med"/>
          </a:ln>
        </p:spPr>
        <p:txBody>
          <a:bodyPr/>
          <a:lstStyle/>
          <a:p>
            <a:endParaRPr lang="en-US"/>
          </a:p>
        </p:txBody>
      </p:sp>
      <p:sp>
        <p:nvSpPr>
          <p:cNvPr id="107556" name="Line 264"/>
          <p:cNvSpPr>
            <a:spLocks noChangeShapeType="1"/>
          </p:cNvSpPr>
          <p:nvPr/>
        </p:nvSpPr>
        <p:spPr bwMode="auto">
          <a:xfrm flipV="1">
            <a:off x="6723063" y="732235"/>
            <a:ext cx="258762" cy="13097"/>
          </a:xfrm>
          <a:prstGeom prst="line">
            <a:avLst/>
          </a:prstGeom>
          <a:noFill/>
          <a:ln w="9525">
            <a:solidFill>
              <a:schemeClr val="tx1"/>
            </a:solidFill>
            <a:round/>
            <a:headEnd/>
            <a:tailEnd type="triangle" w="med" len="med"/>
          </a:ln>
        </p:spPr>
        <p:txBody>
          <a:bodyPr/>
          <a:lstStyle/>
          <a:p>
            <a:endParaRPr lang="en-US"/>
          </a:p>
        </p:txBody>
      </p:sp>
      <p:sp>
        <p:nvSpPr>
          <p:cNvPr id="107557" name="Line 265"/>
          <p:cNvSpPr>
            <a:spLocks noChangeShapeType="1"/>
          </p:cNvSpPr>
          <p:nvPr/>
        </p:nvSpPr>
        <p:spPr bwMode="auto">
          <a:xfrm flipV="1">
            <a:off x="7092950" y="645319"/>
            <a:ext cx="0" cy="75010"/>
          </a:xfrm>
          <a:prstGeom prst="line">
            <a:avLst/>
          </a:prstGeom>
          <a:noFill/>
          <a:ln w="9525">
            <a:solidFill>
              <a:schemeClr val="tx1"/>
            </a:solidFill>
            <a:round/>
            <a:headEnd/>
            <a:tailEnd type="triangle" w="med" len="med"/>
          </a:ln>
        </p:spPr>
        <p:txBody>
          <a:bodyPr/>
          <a:lstStyle/>
          <a:p>
            <a:endParaRPr lang="en-US"/>
          </a:p>
        </p:txBody>
      </p:sp>
      <p:sp>
        <p:nvSpPr>
          <p:cNvPr id="107558" name="AutoShape 266"/>
          <p:cNvSpPr>
            <a:spLocks noChangeArrowheads="1"/>
          </p:cNvSpPr>
          <p:nvPr/>
        </p:nvSpPr>
        <p:spPr bwMode="auto">
          <a:xfrm>
            <a:off x="7610475" y="794148"/>
            <a:ext cx="184150" cy="5834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59" name="AutoShape 267"/>
          <p:cNvSpPr>
            <a:spLocks noChangeArrowheads="1"/>
          </p:cNvSpPr>
          <p:nvPr/>
        </p:nvSpPr>
        <p:spPr bwMode="auto">
          <a:xfrm>
            <a:off x="7388225" y="881063"/>
            <a:ext cx="185738" cy="59531"/>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60" name="AutoShape 268"/>
          <p:cNvSpPr>
            <a:spLocks noChangeArrowheads="1"/>
          </p:cNvSpPr>
          <p:nvPr/>
        </p:nvSpPr>
        <p:spPr bwMode="auto">
          <a:xfrm>
            <a:off x="7831138" y="869156"/>
            <a:ext cx="184150" cy="58341"/>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61" name="AutoShape 269"/>
          <p:cNvSpPr>
            <a:spLocks noChangeArrowheads="1"/>
          </p:cNvSpPr>
          <p:nvPr/>
        </p:nvSpPr>
        <p:spPr bwMode="auto">
          <a:xfrm>
            <a:off x="7683500" y="956073"/>
            <a:ext cx="185738" cy="5834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62" name="AutoShape 270"/>
          <p:cNvSpPr>
            <a:spLocks noChangeArrowheads="1"/>
          </p:cNvSpPr>
          <p:nvPr/>
        </p:nvSpPr>
        <p:spPr bwMode="auto">
          <a:xfrm>
            <a:off x="7942263" y="956073"/>
            <a:ext cx="184150" cy="5834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563" name="Line 271"/>
          <p:cNvSpPr>
            <a:spLocks noChangeShapeType="1"/>
          </p:cNvSpPr>
          <p:nvPr/>
        </p:nvSpPr>
        <p:spPr bwMode="auto">
          <a:xfrm flipV="1">
            <a:off x="7535864" y="857250"/>
            <a:ext cx="147637" cy="36910"/>
          </a:xfrm>
          <a:prstGeom prst="line">
            <a:avLst/>
          </a:prstGeom>
          <a:noFill/>
          <a:ln w="9525">
            <a:solidFill>
              <a:schemeClr val="accent2"/>
            </a:solidFill>
            <a:round/>
            <a:headEnd type="triangle" w="med" len="med"/>
            <a:tailEnd/>
          </a:ln>
        </p:spPr>
        <p:txBody>
          <a:bodyPr/>
          <a:lstStyle/>
          <a:p>
            <a:endParaRPr lang="en-US"/>
          </a:p>
        </p:txBody>
      </p:sp>
      <p:sp>
        <p:nvSpPr>
          <p:cNvPr id="107564" name="Line 272"/>
          <p:cNvSpPr>
            <a:spLocks noChangeShapeType="1"/>
          </p:cNvSpPr>
          <p:nvPr/>
        </p:nvSpPr>
        <p:spPr bwMode="auto">
          <a:xfrm>
            <a:off x="7720014" y="857250"/>
            <a:ext cx="149225" cy="23813"/>
          </a:xfrm>
          <a:prstGeom prst="line">
            <a:avLst/>
          </a:prstGeom>
          <a:noFill/>
          <a:ln w="9525">
            <a:solidFill>
              <a:schemeClr val="accent2"/>
            </a:solidFill>
            <a:round/>
            <a:headEnd/>
            <a:tailEnd type="triangle" w="med" len="med"/>
          </a:ln>
        </p:spPr>
        <p:txBody>
          <a:bodyPr/>
          <a:lstStyle/>
          <a:p>
            <a:endParaRPr lang="en-US"/>
          </a:p>
        </p:txBody>
      </p:sp>
      <p:sp>
        <p:nvSpPr>
          <p:cNvPr id="107565" name="Line 273"/>
          <p:cNvSpPr>
            <a:spLocks noChangeShapeType="1"/>
          </p:cNvSpPr>
          <p:nvPr/>
        </p:nvSpPr>
        <p:spPr bwMode="auto">
          <a:xfrm flipH="1">
            <a:off x="7831138" y="931069"/>
            <a:ext cx="74612" cy="36910"/>
          </a:xfrm>
          <a:prstGeom prst="line">
            <a:avLst/>
          </a:prstGeom>
          <a:noFill/>
          <a:ln w="9525">
            <a:solidFill>
              <a:schemeClr val="accent2"/>
            </a:solidFill>
            <a:round/>
            <a:headEnd/>
            <a:tailEnd type="triangle" w="med" len="med"/>
          </a:ln>
        </p:spPr>
        <p:txBody>
          <a:bodyPr/>
          <a:lstStyle/>
          <a:p>
            <a:endParaRPr lang="en-US"/>
          </a:p>
        </p:txBody>
      </p:sp>
      <p:sp>
        <p:nvSpPr>
          <p:cNvPr id="107566" name="Line 274"/>
          <p:cNvSpPr>
            <a:spLocks noChangeShapeType="1"/>
          </p:cNvSpPr>
          <p:nvPr/>
        </p:nvSpPr>
        <p:spPr bwMode="auto">
          <a:xfrm>
            <a:off x="7942264" y="931069"/>
            <a:ext cx="73025" cy="36910"/>
          </a:xfrm>
          <a:prstGeom prst="line">
            <a:avLst/>
          </a:prstGeom>
          <a:noFill/>
          <a:ln w="9525">
            <a:solidFill>
              <a:schemeClr val="accent2"/>
            </a:solidFill>
            <a:round/>
            <a:headEnd/>
            <a:tailEnd type="triangle" w="med" len="med"/>
          </a:ln>
        </p:spPr>
        <p:txBody>
          <a:bodyPr/>
          <a:lstStyle/>
          <a:p>
            <a:endParaRPr lang="en-US"/>
          </a:p>
        </p:txBody>
      </p:sp>
      <p:sp>
        <p:nvSpPr>
          <p:cNvPr id="107567" name="Oval 275"/>
          <p:cNvSpPr>
            <a:spLocks noChangeArrowheads="1"/>
          </p:cNvSpPr>
          <p:nvPr/>
        </p:nvSpPr>
        <p:spPr bwMode="auto">
          <a:xfrm>
            <a:off x="5394325" y="757237"/>
            <a:ext cx="996950" cy="334566"/>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568" name="Oval 276"/>
          <p:cNvSpPr>
            <a:spLocks noChangeArrowheads="1"/>
          </p:cNvSpPr>
          <p:nvPr/>
        </p:nvSpPr>
        <p:spPr bwMode="auto">
          <a:xfrm>
            <a:off x="6316664" y="1006079"/>
            <a:ext cx="998537" cy="334565"/>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569" name="Oval 277"/>
          <p:cNvSpPr>
            <a:spLocks noChangeArrowheads="1"/>
          </p:cNvSpPr>
          <p:nvPr/>
        </p:nvSpPr>
        <p:spPr bwMode="auto">
          <a:xfrm>
            <a:off x="7277100" y="769144"/>
            <a:ext cx="996950" cy="335756"/>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570" name="Oval 278"/>
          <p:cNvSpPr>
            <a:spLocks noChangeArrowheads="1"/>
          </p:cNvSpPr>
          <p:nvPr/>
        </p:nvSpPr>
        <p:spPr bwMode="auto">
          <a:xfrm>
            <a:off x="6316664" y="496492"/>
            <a:ext cx="998537" cy="334565"/>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571" name="Freeform 279"/>
          <p:cNvSpPr>
            <a:spLocks/>
          </p:cNvSpPr>
          <p:nvPr/>
        </p:nvSpPr>
        <p:spPr bwMode="auto">
          <a:xfrm>
            <a:off x="5888038" y="634604"/>
            <a:ext cx="539750" cy="159544"/>
          </a:xfrm>
          <a:custGeom>
            <a:avLst/>
            <a:gdLst>
              <a:gd name="T0" fmla="*/ 0 w 664"/>
              <a:gd name="T1" fmla="*/ 212725 h 583"/>
              <a:gd name="T2" fmla="*/ 140628 w 664"/>
              <a:gd name="T3" fmla="*/ 57286 h 583"/>
              <a:gd name="T4" fmla="*/ 539750 w 664"/>
              <a:gd name="T5" fmla="*/ 0 h 583"/>
              <a:gd name="T6" fmla="*/ 0 60000 65536"/>
              <a:gd name="T7" fmla="*/ 0 60000 65536"/>
              <a:gd name="T8" fmla="*/ 0 60000 65536"/>
              <a:gd name="T9" fmla="*/ 0 w 664"/>
              <a:gd name="T10" fmla="*/ 0 h 583"/>
              <a:gd name="T11" fmla="*/ 664 w 664"/>
              <a:gd name="T12" fmla="*/ 583 h 583"/>
            </a:gdLst>
            <a:ahLst/>
            <a:cxnLst>
              <a:cxn ang="T6">
                <a:pos x="T0" y="T1"/>
              </a:cxn>
              <a:cxn ang="T7">
                <a:pos x="T2" y="T3"/>
              </a:cxn>
              <a:cxn ang="T8">
                <a:pos x="T4" y="T5"/>
              </a:cxn>
            </a:cxnLst>
            <a:rect l="T9" t="T10" r="T11" b="T12"/>
            <a:pathLst>
              <a:path w="664" h="583">
                <a:moveTo>
                  <a:pt x="0" y="583"/>
                </a:moveTo>
                <a:cubicBezTo>
                  <a:pt x="29" y="512"/>
                  <a:pt x="62" y="254"/>
                  <a:pt x="173" y="157"/>
                </a:cubicBezTo>
                <a:cubicBezTo>
                  <a:pt x="284" y="60"/>
                  <a:pt x="562" y="33"/>
                  <a:pt x="664" y="0"/>
                </a:cubicBezTo>
              </a:path>
            </a:pathLst>
          </a:custGeom>
          <a:noFill/>
          <a:ln w="9525">
            <a:solidFill>
              <a:srgbClr val="CC0000"/>
            </a:solidFill>
            <a:round/>
            <a:headEnd/>
            <a:tailEnd type="triangle" w="med" len="med"/>
          </a:ln>
        </p:spPr>
        <p:txBody>
          <a:bodyPr/>
          <a:lstStyle/>
          <a:p>
            <a:endParaRPr lang="en-US"/>
          </a:p>
        </p:txBody>
      </p:sp>
      <p:sp>
        <p:nvSpPr>
          <p:cNvPr id="107572" name="Freeform 280"/>
          <p:cNvSpPr>
            <a:spLocks/>
          </p:cNvSpPr>
          <p:nvPr/>
        </p:nvSpPr>
        <p:spPr bwMode="auto">
          <a:xfrm>
            <a:off x="5764214" y="1042987"/>
            <a:ext cx="663575" cy="157163"/>
          </a:xfrm>
          <a:custGeom>
            <a:avLst/>
            <a:gdLst>
              <a:gd name="T0" fmla="*/ 0 w 816"/>
              <a:gd name="T1" fmla="*/ 0 h 575"/>
              <a:gd name="T2" fmla="*/ 147190 w 816"/>
              <a:gd name="T3" fmla="*/ 181853 h 575"/>
              <a:gd name="T4" fmla="*/ 663575 w 816"/>
              <a:gd name="T5" fmla="*/ 165453 h 575"/>
              <a:gd name="T6" fmla="*/ 0 60000 65536"/>
              <a:gd name="T7" fmla="*/ 0 60000 65536"/>
              <a:gd name="T8" fmla="*/ 0 60000 65536"/>
              <a:gd name="T9" fmla="*/ 0 w 816"/>
              <a:gd name="T10" fmla="*/ 0 h 575"/>
              <a:gd name="T11" fmla="*/ 816 w 816"/>
              <a:gd name="T12" fmla="*/ 575 h 575"/>
            </a:gdLst>
            <a:ahLst/>
            <a:cxnLst>
              <a:cxn ang="T6">
                <a:pos x="T0" y="T1"/>
              </a:cxn>
              <a:cxn ang="T7">
                <a:pos x="T2" y="T3"/>
              </a:cxn>
              <a:cxn ang="T8">
                <a:pos x="T4" y="T5"/>
              </a:cxn>
            </a:cxnLst>
            <a:rect l="T9" t="T10" r="T11" b="T12"/>
            <a:pathLst>
              <a:path w="816" h="575">
                <a:moveTo>
                  <a:pt x="0" y="0"/>
                </a:moveTo>
                <a:cubicBezTo>
                  <a:pt x="22" y="211"/>
                  <a:pt x="45" y="423"/>
                  <a:pt x="181" y="499"/>
                </a:cubicBezTo>
                <a:cubicBezTo>
                  <a:pt x="317" y="575"/>
                  <a:pt x="710" y="461"/>
                  <a:pt x="816" y="454"/>
                </a:cubicBezTo>
              </a:path>
            </a:pathLst>
          </a:custGeom>
          <a:noFill/>
          <a:ln w="9525">
            <a:solidFill>
              <a:srgbClr val="CC0000"/>
            </a:solidFill>
            <a:round/>
            <a:headEnd/>
            <a:tailEnd type="triangle" w="med" len="med"/>
          </a:ln>
        </p:spPr>
        <p:txBody>
          <a:bodyPr/>
          <a:lstStyle/>
          <a:p>
            <a:endParaRPr lang="en-US"/>
          </a:p>
        </p:txBody>
      </p:sp>
      <p:sp>
        <p:nvSpPr>
          <p:cNvPr id="107573" name="Freeform 281"/>
          <p:cNvSpPr>
            <a:spLocks/>
          </p:cNvSpPr>
          <p:nvPr/>
        </p:nvSpPr>
        <p:spPr bwMode="auto">
          <a:xfrm>
            <a:off x="6207125" y="881063"/>
            <a:ext cx="552450" cy="161925"/>
          </a:xfrm>
          <a:custGeom>
            <a:avLst/>
            <a:gdLst>
              <a:gd name="T0" fmla="*/ 552450 w 680"/>
              <a:gd name="T1" fmla="*/ 215900 h 589"/>
              <a:gd name="T2" fmla="*/ 405401 w 680"/>
              <a:gd name="T3" fmla="*/ 49851 h 589"/>
              <a:gd name="T4" fmla="*/ 0 w 680"/>
              <a:gd name="T5" fmla="*/ 0 h 589"/>
              <a:gd name="T6" fmla="*/ 0 60000 65536"/>
              <a:gd name="T7" fmla="*/ 0 60000 65536"/>
              <a:gd name="T8" fmla="*/ 0 60000 65536"/>
              <a:gd name="T9" fmla="*/ 0 w 680"/>
              <a:gd name="T10" fmla="*/ 0 h 589"/>
              <a:gd name="T11" fmla="*/ 680 w 680"/>
              <a:gd name="T12" fmla="*/ 589 h 589"/>
            </a:gdLst>
            <a:ahLst/>
            <a:cxnLst>
              <a:cxn ang="T6">
                <a:pos x="T0" y="T1"/>
              </a:cxn>
              <a:cxn ang="T7">
                <a:pos x="T2" y="T3"/>
              </a:cxn>
              <a:cxn ang="T8">
                <a:pos x="T4" y="T5"/>
              </a:cxn>
            </a:cxnLst>
            <a:rect l="T9" t="T10" r="T11" b="T12"/>
            <a:pathLst>
              <a:path w="680" h="589">
                <a:moveTo>
                  <a:pt x="680" y="589"/>
                </a:moveTo>
                <a:cubicBezTo>
                  <a:pt x="646" y="411"/>
                  <a:pt x="612" y="234"/>
                  <a:pt x="499" y="136"/>
                </a:cubicBezTo>
                <a:cubicBezTo>
                  <a:pt x="386" y="38"/>
                  <a:pt x="193" y="19"/>
                  <a:pt x="0" y="0"/>
                </a:cubicBezTo>
              </a:path>
            </a:pathLst>
          </a:custGeom>
          <a:noFill/>
          <a:ln w="9525">
            <a:solidFill>
              <a:srgbClr val="CC0000"/>
            </a:solidFill>
            <a:round/>
            <a:headEnd/>
            <a:tailEnd type="triangle" w="med" len="med"/>
          </a:ln>
        </p:spPr>
        <p:txBody>
          <a:bodyPr/>
          <a:lstStyle/>
          <a:p>
            <a:endParaRPr lang="en-US"/>
          </a:p>
        </p:txBody>
      </p:sp>
      <p:sp>
        <p:nvSpPr>
          <p:cNvPr id="107574" name="Freeform 282"/>
          <p:cNvSpPr>
            <a:spLocks/>
          </p:cNvSpPr>
          <p:nvPr/>
        </p:nvSpPr>
        <p:spPr bwMode="auto">
          <a:xfrm>
            <a:off x="7165975" y="1017985"/>
            <a:ext cx="590550" cy="136922"/>
          </a:xfrm>
          <a:custGeom>
            <a:avLst/>
            <a:gdLst>
              <a:gd name="T0" fmla="*/ 0 w 726"/>
              <a:gd name="T1" fmla="*/ 182562 h 499"/>
              <a:gd name="T2" fmla="*/ 405901 w 726"/>
              <a:gd name="T3" fmla="*/ 149269 h 499"/>
              <a:gd name="T4" fmla="*/ 590550 w 726"/>
              <a:gd name="T5" fmla="*/ 0 h 499"/>
              <a:gd name="T6" fmla="*/ 0 60000 65536"/>
              <a:gd name="T7" fmla="*/ 0 60000 65536"/>
              <a:gd name="T8" fmla="*/ 0 60000 65536"/>
              <a:gd name="T9" fmla="*/ 0 w 726"/>
              <a:gd name="T10" fmla="*/ 0 h 499"/>
              <a:gd name="T11" fmla="*/ 726 w 726"/>
              <a:gd name="T12" fmla="*/ 499 h 499"/>
            </a:gdLst>
            <a:ahLst/>
            <a:cxnLst>
              <a:cxn ang="T6">
                <a:pos x="T0" y="T1"/>
              </a:cxn>
              <a:cxn ang="T7">
                <a:pos x="T2" y="T3"/>
              </a:cxn>
              <a:cxn ang="T8">
                <a:pos x="T4" y="T5"/>
              </a:cxn>
            </a:cxnLst>
            <a:rect l="T9" t="T10" r="T11" b="T12"/>
            <a:pathLst>
              <a:path w="726" h="499">
                <a:moveTo>
                  <a:pt x="0" y="499"/>
                </a:moveTo>
                <a:cubicBezTo>
                  <a:pt x="189" y="495"/>
                  <a:pt x="378" y="491"/>
                  <a:pt x="499" y="408"/>
                </a:cubicBezTo>
                <a:cubicBezTo>
                  <a:pt x="620" y="325"/>
                  <a:pt x="673" y="162"/>
                  <a:pt x="726" y="0"/>
                </a:cubicBezTo>
              </a:path>
            </a:pathLst>
          </a:custGeom>
          <a:noFill/>
          <a:ln w="9525">
            <a:solidFill>
              <a:srgbClr val="CC0000"/>
            </a:solidFill>
            <a:round/>
            <a:headEnd/>
            <a:tailEnd type="triangle" w="med" len="med"/>
          </a:ln>
        </p:spPr>
        <p:txBody>
          <a:bodyPr/>
          <a:lstStyle/>
          <a:p>
            <a:endParaRPr lang="en-US"/>
          </a:p>
        </p:txBody>
      </p:sp>
      <p:sp>
        <p:nvSpPr>
          <p:cNvPr id="107575" name="Freeform 283"/>
          <p:cNvSpPr>
            <a:spLocks/>
          </p:cNvSpPr>
          <p:nvPr/>
        </p:nvSpPr>
        <p:spPr bwMode="auto">
          <a:xfrm>
            <a:off x="7165975" y="608410"/>
            <a:ext cx="501650" cy="198834"/>
          </a:xfrm>
          <a:custGeom>
            <a:avLst/>
            <a:gdLst>
              <a:gd name="T0" fmla="*/ 352675 w 660"/>
              <a:gd name="T1" fmla="*/ 265112 h 725"/>
              <a:gd name="T2" fmla="*/ 285028 w 660"/>
              <a:gd name="T3" fmla="*/ 85567 h 725"/>
              <a:gd name="T4" fmla="*/ 0 w 660"/>
              <a:gd name="T5" fmla="*/ 0 h 725"/>
              <a:gd name="T6" fmla="*/ 0 60000 65536"/>
              <a:gd name="T7" fmla="*/ 0 60000 65536"/>
              <a:gd name="T8" fmla="*/ 0 60000 65536"/>
              <a:gd name="T9" fmla="*/ 0 w 660"/>
              <a:gd name="T10" fmla="*/ 0 h 725"/>
              <a:gd name="T11" fmla="*/ 660 w 660"/>
              <a:gd name="T12" fmla="*/ 725 h 725"/>
            </a:gdLst>
            <a:ahLst/>
            <a:cxnLst>
              <a:cxn ang="T6">
                <a:pos x="T0" y="T1"/>
              </a:cxn>
              <a:cxn ang="T7">
                <a:pos x="T2" y="T3"/>
              </a:cxn>
              <a:cxn ang="T8">
                <a:pos x="T4" y="T5"/>
              </a:cxn>
            </a:cxnLst>
            <a:rect l="T9" t="T10" r="T11" b="T12"/>
            <a:pathLst>
              <a:path w="660" h="725">
                <a:moveTo>
                  <a:pt x="660" y="725"/>
                </a:moveTo>
                <a:cubicBezTo>
                  <a:pt x="639" y="643"/>
                  <a:pt x="643" y="355"/>
                  <a:pt x="533" y="234"/>
                </a:cubicBezTo>
                <a:cubicBezTo>
                  <a:pt x="423" y="113"/>
                  <a:pt x="111" y="49"/>
                  <a:pt x="0" y="0"/>
                </a:cubicBezTo>
              </a:path>
            </a:pathLst>
          </a:custGeom>
          <a:noFill/>
          <a:ln w="9525">
            <a:solidFill>
              <a:srgbClr val="CC0000"/>
            </a:solidFill>
            <a:round/>
            <a:headEnd/>
            <a:tailEnd type="triangle" w="med" len="med"/>
          </a:ln>
        </p:spPr>
        <p:txBody>
          <a:bodyPr/>
          <a:lstStyle/>
          <a:p>
            <a:endParaRPr lang="en-US"/>
          </a:p>
        </p:txBody>
      </p:sp>
      <p:sp>
        <p:nvSpPr>
          <p:cNvPr id="107576" name="Text Box 284"/>
          <p:cNvSpPr txBox="1">
            <a:spLocks noChangeArrowheads="1"/>
          </p:cNvSpPr>
          <p:nvPr/>
        </p:nvSpPr>
        <p:spPr bwMode="auto">
          <a:xfrm>
            <a:off x="5207126" y="594122"/>
            <a:ext cx="761747" cy="215444"/>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Requirements</a:t>
            </a:r>
          </a:p>
        </p:txBody>
      </p:sp>
      <p:sp>
        <p:nvSpPr>
          <p:cNvPr id="107577" name="Text Box 285"/>
          <p:cNvSpPr txBox="1">
            <a:spLocks noChangeArrowheads="1"/>
          </p:cNvSpPr>
          <p:nvPr/>
        </p:nvSpPr>
        <p:spPr bwMode="auto">
          <a:xfrm>
            <a:off x="6566790" y="377429"/>
            <a:ext cx="393507" cy="215444"/>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Tests</a:t>
            </a:r>
          </a:p>
        </p:txBody>
      </p:sp>
      <p:sp>
        <p:nvSpPr>
          <p:cNvPr id="107578" name="Text Box 286"/>
          <p:cNvSpPr txBox="1">
            <a:spLocks noChangeArrowheads="1"/>
          </p:cNvSpPr>
          <p:nvPr/>
        </p:nvSpPr>
        <p:spPr bwMode="auto">
          <a:xfrm>
            <a:off x="6635215" y="1340644"/>
            <a:ext cx="467796" cy="215444"/>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Design</a:t>
            </a:r>
          </a:p>
        </p:txBody>
      </p:sp>
      <p:sp>
        <p:nvSpPr>
          <p:cNvPr id="107579" name="Text Box 287"/>
          <p:cNvSpPr txBox="1">
            <a:spLocks noChangeArrowheads="1"/>
          </p:cNvSpPr>
          <p:nvPr/>
        </p:nvSpPr>
        <p:spPr bwMode="auto">
          <a:xfrm>
            <a:off x="7705939" y="594122"/>
            <a:ext cx="415498" cy="215444"/>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Code</a:t>
            </a:r>
          </a:p>
        </p:txBody>
      </p:sp>
      <p:grpSp>
        <p:nvGrpSpPr>
          <p:cNvPr id="107580" name="Group 476"/>
          <p:cNvGrpSpPr>
            <a:grpSpLocks/>
          </p:cNvGrpSpPr>
          <p:nvPr/>
        </p:nvGrpSpPr>
        <p:grpSpPr bwMode="auto">
          <a:xfrm>
            <a:off x="4421188" y="1964531"/>
            <a:ext cx="4554538" cy="2799160"/>
            <a:chOff x="2785" y="1650"/>
            <a:chExt cx="2869" cy="2351"/>
          </a:xfrm>
        </p:grpSpPr>
        <p:sp>
          <p:nvSpPr>
            <p:cNvPr id="107581" name="Line 4"/>
            <p:cNvSpPr>
              <a:spLocks noChangeShapeType="1"/>
            </p:cNvSpPr>
            <p:nvPr/>
          </p:nvSpPr>
          <p:spPr bwMode="auto">
            <a:xfrm flipV="1">
              <a:off x="3185" y="3677"/>
              <a:ext cx="241" cy="240"/>
            </a:xfrm>
            <a:prstGeom prst="line">
              <a:avLst/>
            </a:prstGeom>
            <a:noFill/>
            <a:ln w="9525">
              <a:solidFill>
                <a:schemeClr val="tx1"/>
              </a:solidFill>
              <a:round/>
              <a:headEnd/>
              <a:tailEnd type="triangle" w="med" len="med"/>
            </a:ln>
          </p:spPr>
          <p:txBody>
            <a:bodyPr/>
            <a:lstStyle/>
            <a:p>
              <a:endParaRPr lang="en-US"/>
            </a:p>
          </p:txBody>
        </p:sp>
        <p:sp>
          <p:nvSpPr>
            <p:cNvPr id="107582" name="Line 5"/>
            <p:cNvSpPr>
              <a:spLocks noChangeShapeType="1"/>
            </p:cNvSpPr>
            <p:nvPr/>
          </p:nvSpPr>
          <p:spPr bwMode="auto">
            <a:xfrm flipV="1">
              <a:off x="3185" y="1986"/>
              <a:ext cx="0" cy="483"/>
            </a:xfrm>
            <a:prstGeom prst="line">
              <a:avLst/>
            </a:prstGeom>
            <a:noFill/>
            <a:ln w="9525">
              <a:solidFill>
                <a:schemeClr val="tx1"/>
              </a:solidFill>
              <a:round/>
              <a:headEnd/>
              <a:tailEnd type="triangle" w="med" len="med"/>
            </a:ln>
          </p:spPr>
          <p:txBody>
            <a:bodyPr/>
            <a:lstStyle/>
            <a:p>
              <a:endParaRPr lang="en-US"/>
            </a:p>
          </p:txBody>
        </p:sp>
        <p:sp>
          <p:nvSpPr>
            <p:cNvPr id="107583" name="Line 6"/>
            <p:cNvSpPr>
              <a:spLocks noChangeShapeType="1"/>
            </p:cNvSpPr>
            <p:nvPr/>
          </p:nvSpPr>
          <p:spPr bwMode="auto">
            <a:xfrm flipH="1">
              <a:off x="3136" y="3627"/>
              <a:ext cx="49" cy="0"/>
            </a:xfrm>
            <a:prstGeom prst="line">
              <a:avLst/>
            </a:prstGeom>
            <a:noFill/>
            <a:ln w="9525">
              <a:solidFill>
                <a:schemeClr val="tx1"/>
              </a:solidFill>
              <a:round/>
              <a:headEnd/>
              <a:tailEnd/>
            </a:ln>
          </p:spPr>
          <p:txBody>
            <a:bodyPr/>
            <a:lstStyle/>
            <a:p>
              <a:endParaRPr lang="en-US"/>
            </a:p>
          </p:txBody>
        </p:sp>
        <p:sp>
          <p:nvSpPr>
            <p:cNvPr id="107584" name="Line 7"/>
            <p:cNvSpPr>
              <a:spLocks noChangeShapeType="1"/>
            </p:cNvSpPr>
            <p:nvPr/>
          </p:nvSpPr>
          <p:spPr bwMode="auto">
            <a:xfrm flipH="1">
              <a:off x="3136" y="3145"/>
              <a:ext cx="49" cy="0"/>
            </a:xfrm>
            <a:prstGeom prst="line">
              <a:avLst/>
            </a:prstGeom>
            <a:noFill/>
            <a:ln w="9525">
              <a:solidFill>
                <a:schemeClr val="tx1"/>
              </a:solidFill>
              <a:round/>
              <a:headEnd/>
              <a:tailEnd/>
            </a:ln>
          </p:spPr>
          <p:txBody>
            <a:bodyPr/>
            <a:lstStyle/>
            <a:p>
              <a:endParaRPr lang="en-US"/>
            </a:p>
          </p:txBody>
        </p:sp>
        <p:sp>
          <p:nvSpPr>
            <p:cNvPr id="107585" name="Line 8"/>
            <p:cNvSpPr>
              <a:spLocks noChangeShapeType="1"/>
            </p:cNvSpPr>
            <p:nvPr/>
          </p:nvSpPr>
          <p:spPr bwMode="auto">
            <a:xfrm flipH="1">
              <a:off x="3136" y="2228"/>
              <a:ext cx="49" cy="0"/>
            </a:xfrm>
            <a:prstGeom prst="line">
              <a:avLst/>
            </a:prstGeom>
            <a:noFill/>
            <a:ln w="9525">
              <a:solidFill>
                <a:schemeClr val="tx1"/>
              </a:solidFill>
              <a:round/>
              <a:headEnd/>
              <a:tailEnd/>
            </a:ln>
          </p:spPr>
          <p:txBody>
            <a:bodyPr/>
            <a:lstStyle/>
            <a:p>
              <a:endParaRPr lang="en-US"/>
            </a:p>
          </p:txBody>
        </p:sp>
        <p:sp>
          <p:nvSpPr>
            <p:cNvPr id="107586" name="Text Box 9"/>
            <p:cNvSpPr txBox="1">
              <a:spLocks noChangeArrowheads="1"/>
            </p:cNvSpPr>
            <p:nvPr/>
          </p:nvSpPr>
          <p:spPr bwMode="auto">
            <a:xfrm>
              <a:off x="2799" y="3531"/>
              <a:ext cx="350"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Variant 1</a:t>
              </a:r>
            </a:p>
          </p:txBody>
        </p:sp>
        <p:sp>
          <p:nvSpPr>
            <p:cNvPr id="107587" name="Text Box 10"/>
            <p:cNvSpPr txBox="1">
              <a:spLocks noChangeArrowheads="1"/>
            </p:cNvSpPr>
            <p:nvPr/>
          </p:nvSpPr>
          <p:spPr bwMode="auto">
            <a:xfrm>
              <a:off x="2799" y="3048"/>
              <a:ext cx="351"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Variant 2</a:t>
              </a:r>
            </a:p>
          </p:txBody>
        </p:sp>
        <p:sp>
          <p:nvSpPr>
            <p:cNvPr id="107588" name="Text Box 11"/>
            <p:cNvSpPr txBox="1">
              <a:spLocks noChangeArrowheads="1"/>
            </p:cNvSpPr>
            <p:nvPr/>
          </p:nvSpPr>
          <p:spPr bwMode="auto">
            <a:xfrm>
              <a:off x="2799" y="2131"/>
              <a:ext cx="351"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Variant n</a:t>
              </a:r>
            </a:p>
          </p:txBody>
        </p:sp>
        <p:sp>
          <p:nvSpPr>
            <p:cNvPr id="107589" name="Line 12"/>
            <p:cNvSpPr>
              <a:spLocks noChangeShapeType="1"/>
            </p:cNvSpPr>
            <p:nvPr/>
          </p:nvSpPr>
          <p:spPr bwMode="auto">
            <a:xfrm>
              <a:off x="3185" y="3917"/>
              <a:ext cx="2219" cy="0"/>
            </a:xfrm>
            <a:prstGeom prst="line">
              <a:avLst/>
            </a:prstGeom>
            <a:noFill/>
            <a:ln w="9525">
              <a:solidFill>
                <a:schemeClr val="tx1"/>
              </a:solidFill>
              <a:round/>
              <a:headEnd/>
              <a:tailEnd type="triangle" w="med" len="med"/>
            </a:ln>
          </p:spPr>
          <p:txBody>
            <a:bodyPr/>
            <a:lstStyle/>
            <a:p>
              <a:endParaRPr lang="en-US"/>
            </a:p>
          </p:txBody>
        </p:sp>
        <p:sp>
          <p:nvSpPr>
            <p:cNvPr id="107590" name="Text Box 13"/>
            <p:cNvSpPr txBox="1">
              <a:spLocks noChangeArrowheads="1"/>
            </p:cNvSpPr>
            <p:nvPr/>
          </p:nvSpPr>
          <p:spPr bwMode="auto">
            <a:xfrm>
              <a:off x="5247" y="3677"/>
              <a:ext cx="407" cy="181"/>
            </a:xfrm>
            <a:prstGeom prst="rect">
              <a:avLst/>
            </a:prstGeom>
            <a:noFill/>
            <a:ln w="9525">
              <a:noFill/>
              <a:miter lim="800000"/>
              <a:headEnd/>
              <a:tailEnd/>
            </a:ln>
          </p:spPr>
          <p:txBody>
            <a:bodyPr wrap="none">
              <a:spAutoFit/>
            </a:bodyPr>
            <a:lstStyle/>
            <a:p>
              <a:pPr defTabSz="914400"/>
              <a:r>
                <a:rPr lang="en-US" sz="800" b="1">
                  <a:solidFill>
                    <a:schemeClr val="tx1"/>
                  </a:solidFill>
                  <a:ea typeface="SimSun" pitchFamily="2" charset="-122"/>
                </a:rPr>
                <a:t>Function</a:t>
              </a:r>
            </a:p>
          </p:txBody>
        </p:sp>
        <p:sp>
          <p:nvSpPr>
            <p:cNvPr id="107591" name="Line 14"/>
            <p:cNvSpPr>
              <a:spLocks noChangeShapeType="1"/>
            </p:cNvSpPr>
            <p:nvPr/>
          </p:nvSpPr>
          <p:spPr bwMode="auto">
            <a:xfrm flipV="1">
              <a:off x="3185" y="2951"/>
              <a:ext cx="0" cy="966"/>
            </a:xfrm>
            <a:prstGeom prst="line">
              <a:avLst/>
            </a:prstGeom>
            <a:noFill/>
            <a:ln w="9525">
              <a:solidFill>
                <a:schemeClr val="tx1"/>
              </a:solidFill>
              <a:round/>
              <a:headEnd/>
              <a:tailEnd/>
            </a:ln>
          </p:spPr>
          <p:txBody>
            <a:bodyPr/>
            <a:lstStyle/>
            <a:p>
              <a:endParaRPr lang="en-US"/>
            </a:p>
          </p:txBody>
        </p:sp>
        <p:sp>
          <p:nvSpPr>
            <p:cNvPr id="107592" name="Line 15"/>
            <p:cNvSpPr>
              <a:spLocks noChangeShapeType="1"/>
            </p:cNvSpPr>
            <p:nvPr/>
          </p:nvSpPr>
          <p:spPr bwMode="auto">
            <a:xfrm flipV="1">
              <a:off x="3185" y="2469"/>
              <a:ext cx="0" cy="482"/>
            </a:xfrm>
            <a:prstGeom prst="line">
              <a:avLst/>
            </a:prstGeom>
            <a:noFill/>
            <a:ln w="9525">
              <a:solidFill>
                <a:schemeClr val="tx1"/>
              </a:solidFill>
              <a:prstDash val="dash"/>
              <a:round/>
              <a:headEnd/>
              <a:tailEnd/>
            </a:ln>
          </p:spPr>
          <p:txBody>
            <a:bodyPr/>
            <a:lstStyle/>
            <a:p>
              <a:endParaRPr lang="en-US"/>
            </a:p>
          </p:txBody>
        </p:sp>
        <p:sp>
          <p:nvSpPr>
            <p:cNvPr id="107593" name="Oval 18"/>
            <p:cNvSpPr>
              <a:spLocks noChangeArrowheads="1"/>
            </p:cNvSpPr>
            <p:nvPr/>
          </p:nvSpPr>
          <p:spPr bwMode="auto">
            <a:xfrm>
              <a:off x="3625" y="2139"/>
              <a:ext cx="123" cy="32"/>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94" name="Oval 19"/>
            <p:cNvSpPr>
              <a:spLocks noChangeArrowheads="1"/>
            </p:cNvSpPr>
            <p:nvPr/>
          </p:nvSpPr>
          <p:spPr bwMode="auto">
            <a:xfrm>
              <a:off x="3823" y="2177"/>
              <a:ext cx="124" cy="32"/>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95" name="Oval 20"/>
            <p:cNvSpPr>
              <a:spLocks noChangeArrowheads="1"/>
            </p:cNvSpPr>
            <p:nvPr/>
          </p:nvSpPr>
          <p:spPr bwMode="auto">
            <a:xfrm>
              <a:off x="3774" y="2229"/>
              <a:ext cx="123" cy="31"/>
            </a:xfrm>
            <a:prstGeom prst="ellipse">
              <a:avLst/>
            </a:prstGeom>
            <a:solidFill>
              <a:srgbClr val="FFFF00"/>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96" name="Oval 21"/>
            <p:cNvSpPr>
              <a:spLocks noChangeArrowheads="1"/>
            </p:cNvSpPr>
            <p:nvPr/>
          </p:nvSpPr>
          <p:spPr bwMode="auto">
            <a:xfrm>
              <a:off x="3551" y="2235"/>
              <a:ext cx="124" cy="31"/>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97" name="Oval 22"/>
            <p:cNvSpPr>
              <a:spLocks noChangeArrowheads="1"/>
            </p:cNvSpPr>
            <p:nvPr/>
          </p:nvSpPr>
          <p:spPr bwMode="auto">
            <a:xfrm>
              <a:off x="3452" y="2184"/>
              <a:ext cx="123" cy="31"/>
            </a:xfrm>
            <a:prstGeom prst="ellipse">
              <a:avLst/>
            </a:prstGeom>
            <a:solidFill>
              <a:srgbClr val="FF99CC"/>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598" name="Freeform 23"/>
            <p:cNvSpPr>
              <a:spLocks/>
            </p:cNvSpPr>
            <p:nvPr/>
          </p:nvSpPr>
          <p:spPr bwMode="auto">
            <a:xfrm>
              <a:off x="3518" y="2215"/>
              <a:ext cx="57" cy="26"/>
            </a:xfrm>
            <a:custGeom>
              <a:avLst/>
              <a:gdLst>
                <a:gd name="T0" fmla="*/ 8 w 106"/>
                <a:gd name="T1" fmla="*/ 0 h 182"/>
                <a:gd name="T2" fmla="*/ 8 w 106"/>
                <a:gd name="T3" fmla="*/ 13 h 182"/>
                <a:gd name="T4" fmla="*/ 57 w 106"/>
                <a:gd name="T5" fmla="*/ 26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chemeClr val="hlink"/>
              </a:solidFill>
              <a:round/>
              <a:headEnd/>
              <a:tailEnd type="triangle" w="med" len="med"/>
            </a:ln>
          </p:spPr>
          <p:txBody>
            <a:bodyPr/>
            <a:lstStyle/>
            <a:p>
              <a:endParaRPr lang="en-US"/>
            </a:p>
          </p:txBody>
        </p:sp>
        <p:sp>
          <p:nvSpPr>
            <p:cNvPr id="107599" name="Freeform 24"/>
            <p:cNvSpPr>
              <a:spLocks/>
            </p:cNvSpPr>
            <p:nvPr/>
          </p:nvSpPr>
          <p:spPr bwMode="auto">
            <a:xfrm>
              <a:off x="3674" y="2260"/>
              <a:ext cx="149" cy="6"/>
            </a:xfrm>
            <a:custGeom>
              <a:avLst/>
              <a:gdLst>
                <a:gd name="T0" fmla="*/ 0 w 273"/>
                <a:gd name="T1" fmla="*/ 0 h 45"/>
                <a:gd name="T2" fmla="*/ 50 w 273"/>
                <a:gd name="T3" fmla="*/ 6 h 45"/>
                <a:gd name="T4" fmla="*/ 149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chemeClr val="hlink"/>
              </a:solidFill>
              <a:round/>
              <a:headEnd/>
              <a:tailEnd type="triangle" w="med" len="med"/>
            </a:ln>
          </p:spPr>
          <p:txBody>
            <a:bodyPr/>
            <a:lstStyle/>
            <a:p>
              <a:endParaRPr lang="en-US"/>
            </a:p>
          </p:txBody>
        </p:sp>
        <p:sp>
          <p:nvSpPr>
            <p:cNvPr id="107600" name="Freeform 25"/>
            <p:cNvSpPr>
              <a:spLocks/>
            </p:cNvSpPr>
            <p:nvPr/>
          </p:nvSpPr>
          <p:spPr bwMode="auto">
            <a:xfrm>
              <a:off x="3650" y="2221"/>
              <a:ext cx="173" cy="14"/>
            </a:xfrm>
            <a:custGeom>
              <a:avLst/>
              <a:gdLst>
                <a:gd name="T0" fmla="*/ 173 w 318"/>
                <a:gd name="T1" fmla="*/ 8 h 97"/>
                <a:gd name="T2" fmla="*/ 74 w 318"/>
                <a:gd name="T3" fmla="*/ 1 h 97"/>
                <a:gd name="T4" fmla="*/ 0 w 318"/>
                <a:gd name="T5" fmla="*/ 14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chemeClr val="hlink"/>
              </a:solidFill>
              <a:round/>
              <a:headEnd/>
              <a:tailEnd type="triangle" w="med" len="med"/>
            </a:ln>
          </p:spPr>
          <p:txBody>
            <a:bodyPr/>
            <a:lstStyle/>
            <a:p>
              <a:endParaRPr lang="en-US"/>
            </a:p>
          </p:txBody>
        </p:sp>
        <p:sp>
          <p:nvSpPr>
            <p:cNvPr id="107601" name="Freeform 26"/>
            <p:cNvSpPr>
              <a:spLocks/>
            </p:cNvSpPr>
            <p:nvPr/>
          </p:nvSpPr>
          <p:spPr bwMode="auto">
            <a:xfrm>
              <a:off x="3872" y="2203"/>
              <a:ext cx="74" cy="32"/>
            </a:xfrm>
            <a:custGeom>
              <a:avLst/>
              <a:gdLst>
                <a:gd name="T0" fmla="*/ 0 w 151"/>
                <a:gd name="T1" fmla="*/ 99 h 181"/>
                <a:gd name="T2" fmla="*/ 39 w 151"/>
                <a:gd name="T3" fmla="*/ 50 h 181"/>
                <a:gd name="T4" fmla="*/ 26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chemeClr val="hlink"/>
              </a:solidFill>
              <a:round/>
              <a:headEnd/>
              <a:tailEnd type="triangle" w="med" len="med"/>
            </a:ln>
          </p:spPr>
          <p:txBody>
            <a:bodyPr/>
            <a:lstStyle/>
            <a:p>
              <a:endParaRPr lang="en-US"/>
            </a:p>
          </p:txBody>
        </p:sp>
        <p:sp>
          <p:nvSpPr>
            <p:cNvPr id="107602" name="Freeform 27"/>
            <p:cNvSpPr>
              <a:spLocks/>
            </p:cNvSpPr>
            <p:nvPr/>
          </p:nvSpPr>
          <p:spPr bwMode="auto">
            <a:xfrm>
              <a:off x="3509" y="2152"/>
              <a:ext cx="116" cy="32"/>
            </a:xfrm>
            <a:custGeom>
              <a:avLst/>
              <a:gdLst>
                <a:gd name="T0" fmla="*/ 16 w 212"/>
                <a:gd name="T1" fmla="*/ 32 h 226"/>
                <a:gd name="T2" fmla="*/ 16 w 212"/>
                <a:gd name="T3" fmla="*/ 13 h 226"/>
                <a:gd name="T4" fmla="*/ 116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chemeClr val="hlink"/>
              </a:solidFill>
              <a:round/>
              <a:headEnd/>
              <a:tailEnd type="triangle" w="med" len="med"/>
            </a:ln>
          </p:spPr>
          <p:txBody>
            <a:bodyPr/>
            <a:lstStyle/>
            <a:p>
              <a:endParaRPr lang="en-US"/>
            </a:p>
          </p:txBody>
        </p:sp>
        <p:sp>
          <p:nvSpPr>
            <p:cNvPr id="107603" name="Freeform 28"/>
            <p:cNvSpPr>
              <a:spLocks/>
            </p:cNvSpPr>
            <p:nvPr/>
          </p:nvSpPr>
          <p:spPr bwMode="auto">
            <a:xfrm>
              <a:off x="3748" y="2155"/>
              <a:ext cx="124" cy="22"/>
            </a:xfrm>
            <a:custGeom>
              <a:avLst/>
              <a:gdLst>
                <a:gd name="T0" fmla="*/ 0 w 226"/>
                <a:gd name="T1" fmla="*/ 3 h 159"/>
                <a:gd name="T2" fmla="*/ 99 w 226"/>
                <a:gd name="T3" fmla="*/ 3 h 159"/>
                <a:gd name="T4" fmla="*/ 124 w 226"/>
                <a:gd name="T5" fmla="*/ 22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chemeClr val="hlink"/>
              </a:solidFill>
              <a:round/>
              <a:headEnd/>
              <a:tailEnd type="triangle" w="med" len="med"/>
            </a:ln>
          </p:spPr>
          <p:txBody>
            <a:bodyPr/>
            <a:lstStyle/>
            <a:p>
              <a:endParaRPr lang="en-US"/>
            </a:p>
          </p:txBody>
        </p:sp>
        <p:sp>
          <p:nvSpPr>
            <p:cNvPr id="107604" name="Freeform 29"/>
            <p:cNvSpPr>
              <a:spLocks/>
            </p:cNvSpPr>
            <p:nvPr/>
          </p:nvSpPr>
          <p:spPr bwMode="auto">
            <a:xfrm>
              <a:off x="4136" y="2343"/>
              <a:ext cx="57" cy="26"/>
            </a:xfrm>
            <a:custGeom>
              <a:avLst/>
              <a:gdLst>
                <a:gd name="T0" fmla="*/ 8 w 106"/>
                <a:gd name="T1" fmla="*/ 0 h 182"/>
                <a:gd name="T2" fmla="*/ 8 w 106"/>
                <a:gd name="T3" fmla="*/ 13 h 182"/>
                <a:gd name="T4" fmla="*/ 57 w 106"/>
                <a:gd name="T5" fmla="*/ 26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rgbClr val="996633"/>
              </a:solidFill>
              <a:round/>
              <a:headEnd/>
              <a:tailEnd type="triangle" w="med" len="med"/>
            </a:ln>
          </p:spPr>
          <p:txBody>
            <a:bodyPr/>
            <a:lstStyle/>
            <a:p>
              <a:endParaRPr lang="en-US"/>
            </a:p>
          </p:txBody>
        </p:sp>
        <p:sp>
          <p:nvSpPr>
            <p:cNvPr id="107605" name="Freeform 30"/>
            <p:cNvSpPr>
              <a:spLocks/>
            </p:cNvSpPr>
            <p:nvPr/>
          </p:nvSpPr>
          <p:spPr bwMode="auto">
            <a:xfrm>
              <a:off x="4318" y="2388"/>
              <a:ext cx="149" cy="13"/>
            </a:xfrm>
            <a:custGeom>
              <a:avLst/>
              <a:gdLst>
                <a:gd name="T0" fmla="*/ 0 w 273"/>
                <a:gd name="T1" fmla="*/ 0 h 45"/>
                <a:gd name="T2" fmla="*/ 50 w 273"/>
                <a:gd name="T3" fmla="*/ 416 h 45"/>
                <a:gd name="T4" fmla="*/ 149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rgbClr val="996633"/>
              </a:solidFill>
              <a:round/>
              <a:headEnd/>
              <a:tailEnd type="triangle" w="med" len="med"/>
            </a:ln>
          </p:spPr>
          <p:txBody>
            <a:bodyPr/>
            <a:lstStyle/>
            <a:p>
              <a:endParaRPr lang="en-US"/>
            </a:p>
          </p:txBody>
        </p:sp>
        <p:sp>
          <p:nvSpPr>
            <p:cNvPr id="107606" name="Freeform 31"/>
            <p:cNvSpPr>
              <a:spLocks/>
            </p:cNvSpPr>
            <p:nvPr/>
          </p:nvSpPr>
          <p:spPr bwMode="auto">
            <a:xfrm>
              <a:off x="4268" y="2349"/>
              <a:ext cx="174" cy="13"/>
            </a:xfrm>
            <a:custGeom>
              <a:avLst/>
              <a:gdLst>
                <a:gd name="T0" fmla="*/ 174 w 318"/>
                <a:gd name="T1" fmla="*/ 7 h 97"/>
                <a:gd name="T2" fmla="*/ 74 w 318"/>
                <a:gd name="T3" fmla="*/ 1 h 97"/>
                <a:gd name="T4" fmla="*/ 0 w 318"/>
                <a:gd name="T5" fmla="*/ 13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rgbClr val="996633"/>
              </a:solidFill>
              <a:round/>
              <a:headEnd/>
              <a:tailEnd type="triangle" w="med" len="med"/>
            </a:ln>
          </p:spPr>
          <p:txBody>
            <a:bodyPr/>
            <a:lstStyle/>
            <a:p>
              <a:endParaRPr lang="en-US"/>
            </a:p>
          </p:txBody>
        </p:sp>
        <p:sp>
          <p:nvSpPr>
            <p:cNvPr id="107607" name="Freeform 32"/>
            <p:cNvSpPr>
              <a:spLocks/>
            </p:cNvSpPr>
            <p:nvPr/>
          </p:nvSpPr>
          <p:spPr bwMode="auto">
            <a:xfrm>
              <a:off x="4540" y="2331"/>
              <a:ext cx="75" cy="31"/>
            </a:xfrm>
            <a:custGeom>
              <a:avLst/>
              <a:gdLst>
                <a:gd name="T0" fmla="*/ 0 w 151"/>
                <a:gd name="T1" fmla="*/ 96 h 181"/>
                <a:gd name="T2" fmla="*/ 40 w 151"/>
                <a:gd name="T3" fmla="*/ 48 h 181"/>
                <a:gd name="T4" fmla="*/ 27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rgbClr val="996633"/>
              </a:solidFill>
              <a:round/>
              <a:headEnd/>
              <a:tailEnd type="triangle" w="med" len="med"/>
            </a:ln>
          </p:spPr>
          <p:txBody>
            <a:bodyPr/>
            <a:lstStyle/>
            <a:p>
              <a:endParaRPr lang="en-US"/>
            </a:p>
          </p:txBody>
        </p:sp>
        <p:sp>
          <p:nvSpPr>
            <p:cNvPr id="107608" name="Freeform 33"/>
            <p:cNvSpPr>
              <a:spLocks/>
            </p:cNvSpPr>
            <p:nvPr/>
          </p:nvSpPr>
          <p:spPr bwMode="auto">
            <a:xfrm>
              <a:off x="4128" y="2280"/>
              <a:ext cx="115" cy="31"/>
            </a:xfrm>
            <a:custGeom>
              <a:avLst/>
              <a:gdLst>
                <a:gd name="T0" fmla="*/ 16 w 212"/>
                <a:gd name="T1" fmla="*/ 31 h 226"/>
                <a:gd name="T2" fmla="*/ 16 w 212"/>
                <a:gd name="T3" fmla="*/ 12 h 226"/>
                <a:gd name="T4" fmla="*/ 115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rgbClr val="996633"/>
              </a:solidFill>
              <a:round/>
              <a:headEnd/>
              <a:tailEnd type="triangle" w="med" len="med"/>
            </a:ln>
          </p:spPr>
          <p:txBody>
            <a:bodyPr/>
            <a:lstStyle/>
            <a:p>
              <a:endParaRPr lang="en-US"/>
            </a:p>
          </p:txBody>
        </p:sp>
        <p:sp>
          <p:nvSpPr>
            <p:cNvPr id="107609" name="Freeform 34"/>
            <p:cNvSpPr>
              <a:spLocks/>
            </p:cNvSpPr>
            <p:nvPr/>
          </p:nvSpPr>
          <p:spPr bwMode="auto">
            <a:xfrm>
              <a:off x="4367" y="2283"/>
              <a:ext cx="123" cy="22"/>
            </a:xfrm>
            <a:custGeom>
              <a:avLst/>
              <a:gdLst>
                <a:gd name="T0" fmla="*/ 0 w 226"/>
                <a:gd name="T1" fmla="*/ 3 h 159"/>
                <a:gd name="T2" fmla="*/ 99 w 226"/>
                <a:gd name="T3" fmla="*/ 3 h 159"/>
                <a:gd name="T4" fmla="*/ 123 w 226"/>
                <a:gd name="T5" fmla="*/ 22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rgbClr val="996633"/>
              </a:solidFill>
              <a:round/>
              <a:headEnd/>
              <a:tailEnd type="triangle" w="med" len="med"/>
            </a:ln>
          </p:spPr>
          <p:txBody>
            <a:bodyPr/>
            <a:lstStyle/>
            <a:p>
              <a:endParaRPr lang="en-US"/>
            </a:p>
          </p:txBody>
        </p:sp>
        <p:sp>
          <p:nvSpPr>
            <p:cNvPr id="107610" name="Rectangle 35"/>
            <p:cNvSpPr>
              <a:spLocks noChangeArrowheads="1"/>
            </p:cNvSpPr>
            <p:nvPr/>
          </p:nvSpPr>
          <p:spPr bwMode="auto">
            <a:xfrm>
              <a:off x="4070" y="2311"/>
              <a:ext cx="124" cy="32"/>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1" name="Rectangle 36"/>
            <p:cNvSpPr>
              <a:spLocks noChangeArrowheads="1"/>
            </p:cNvSpPr>
            <p:nvPr/>
          </p:nvSpPr>
          <p:spPr bwMode="auto">
            <a:xfrm>
              <a:off x="4194" y="2362"/>
              <a:ext cx="124" cy="33"/>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2" name="Rectangle 37"/>
            <p:cNvSpPr>
              <a:spLocks noChangeArrowheads="1"/>
            </p:cNvSpPr>
            <p:nvPr/>
          </p:nvSpPr>
          <p:spPr bwMode="auto">
            <a:xfrm>
              <a:off x="4442" y="2305"/>
              <a:ext cx="123" cy="32"/>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3" name="Rectangle 38"/>
            <p:cNvSpPr>
              <a:spLocks noChangeArrowheads="1"/>
            </p:cNvSpPr>
            <p:nvPr/>
          </p:nvSpPr>
          <p:spPr bwMode="auto">
            <a:xfrm>
              <a:off x="4416" y="2357"/>
              <a:ext cx="124" cy="31"/>
            </a:xfrm>
            <a:prstGeom prst="rect">
              <a:avLst/>
            </a:prstGeom>
            <a:solidFill>
              <a:srgbClr val="33CCCC"/>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4" name="Rectangle 39"/>
            <p:cNvSpPr>
              <a:spLocks noChangeArrowheads="1"/>
            </p:cNvSpPr>
            <p:nvPr/>
          </p:nvSpPr>
          <p:spPr bwMode="auto">
            <a:xfrm>
              <a:off x="4243" y="2266"/>
              <a:ext cx="124" cy="33"/>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5" name="AutoShape 40"/>
            <p:cNvSpPr>
              <a:spLocks noChangeArrowheads="1"/>
            </p:cNvSpPr>
            <p:nvPr/>
          </p:nvSpPr>
          <p:spPr bwMode="auto">
            <a:xfrm>
              <a:off x="4416" y="2087"/>
              <a:ext cx="124" cy="33"/>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6" name="AutoShape 41"/>
            <p:cNvSpPr>
              <a:spLocks noChangeArrowheads="1"/>
            </p:cNvSpPr>
            <p:nvPr/>
          </p:nvSpPr>
          <p:spPr bwMode="auto">
            <a:xfrm>
              <a:off x="4466" y="2030"/>
              <a:ext cx="123" cy="32"/>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7" name="AutoShape 42"/>
            <p:cNvSpPr>
              <a:spLocks noChangeArrowheads="1"/>
            </p:cNvSpPr>
            <p:nvPr/>
          </p:nvSpPr>
          <p:spPr bwMode="auto">
            <a:xfrm>
              <a:off x="4243" y="1992"/>
              <a:ext cx="123" cy="32"/>
            </a:xfrm>
            <a:prstGeom prst="triangle">
              <a:avLst>
                <a:gd name="adj" fmla="val 50000"/>
              </a:avLst>
            </a:prstGeom>
            <a:solidFill>
              <a:srgbClr val="FF0000"/>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8" name="AutoShape 43"/>
            <p:cNvSpPr>
              <a:spLocks noChangeArrowheads="1"/>
            </p:cNvSpPr>
            <p:nvPr/>
          </p:nvSpPr>
          <p:spPr bwMode="auto">
            <a:xfrm>
              <a:off x="4045" y="2043"/>
              <a:ext cx="123" cy="32"/>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19" name="AutoShape 44"/>
            <p:cNvSpPr>
              <a:spLocks noChangeArrowheads="1"/>
            </p:cNvSpPr>
            <p:nvPr/>
          </p:nvSpPr>
          <p:spPr bwMode="auto">
            <a:xfrm>
              <a:off x="4169" y="2094"/>
              <a:ext cx="124" cy="32"/>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20" name="Line 45"/>
            <p:cNvSpPr>
              <a:spLocks noChangeShapeType="1"/>
            </p:cNvSpPr>
            <p:nvPr/>
          </p:nvSpPr>
          <p:spPr bwMode="auto">
            <a:xfrm flipV="1">
              <a:off x="4243" y="2024"/>
              <a:ext cx="50" cy="77"/>
            </a:xfrm>
            <a:prstGeom prst="line">
              <a:avLst/>
            </a:prstGeom>
            <a:noFill/>
            <a:ln w="9525">
              <a:solidFill>
                <a:schemeClr val="tx1"/>
              </a:solidFill>
              <a:round/>
              <a:headEnd/>
              <a:tailEnd type="triangle" w="med" len="med"/>
            </a:ln>
          </p:spPr>
          <p:txBody>
            <a:bodyPr/>
            <a:lstStyle/>
            <a:p>
              <a:endParaRPr lang="en-US"/>
            </a:p>
          </p:txBody>
        </p:sp>
        <p:sp>
          <p:nvSpPr>
            <p:cNvPr id="107621" name="Line 46"/>
            <p:cNvSpPr>
              <a:spLocks noChangeShapeType="1"/>
            </p:cNvSpPr>
            <p:nvPr/>
          </p:nvSpPr>
          <p:spPr bwMode="auto">
            <a:xfrm flipH="1" flipV="1">
              <a:off x="4120" y="2075"/>
              <a:ext cx="73" cy="32"/>
            </a:xfrm>
            <a:prstGeom prst="line">
              <a:avLst/>
            </a:prstGeom>
            <a:noFill/>
            <a:ln w="9525">
              <a:solidFill>
                <a:schemeClr val="tx1"/>
              </a:solidFill>
              <a:round/>
              <a:headEnd/>
              <a:tailEnd type="triangle" w="med" len="med"/>
            </a:ln>
          </p:spPr>
          <p:txBody>
            <a:bodyPr/>
            <a:lstStyle/>
            <a:p>
              <a:endParaRPr lang="en-US"/>
            </a:p>
          </p:txBody>
        </p:sp>
        <p:sp>
          <p:nvSpPr>
            <p:cNvPr id="107622" name="Line 47"/>
            <p:cNvSpPr>
              <a:spLocks noChangeShapeType="1"/>
            </p:cNvSpPr>
            <p:nvPr/>
          </p:nvSpPr>
          <p:spPr bwMode="auto">
            <a:xfrm flipV="1">
              <a:off x="4268" y="2107"/>
              <a:ext cx="174" cy="6"/>
            </a:xfrm>
            <a:prstGeom prst="line">
              <a:avLst/>
            </a:prstGeom>
            <a:noFill/>
            <a:ln w="9525">
              <a:solidFill>
                <a:schemeClr val="tx1"/>
              </a:solidFill>
              <a:round/>
              <a:headEnd/>
              <a:tailEnd type="triangle" w="med" len="med"/>
            </a:ln>
          </p:spPr>
          <p:txBody>
            <a:bodyPr/>
            <a:lstStyle/>
            <a:p>
              <a:endParaRPr lang="en-US"/>
            </a:p>
          </p:txBody>
        </p:sp>
        <p:sp>
          <p:nvSpPr>
            <p:cNvPr id="107623" name="Line 48"/>
            <p:cNvSpPr>
              <a:spLocks noChangeShapeType="1"/>
            </p:cNvSpPr>
            <p:nvPr/>
          </p:nvSpPr>
          <p:spPr bwMode="auto">
            <a:xfrm flipV="1">
              <a:off x="4515" y="2062"/>
              <a:ext cx="0" cy="39"/>
            </a:xfrm>
            <a:prstGeom prst="line">
              <a:avLst/>
            </a:prstGeom>
            <a:noFill/>
            <a:ln w="9525">
              <a:solidFill>
                <a:schemeClr val="tx1"/>
              </a:solidFill>
              <a:round/>
              <a:headEnd/>
              <a:tailEnd type="triangle" w="med" len="med"/>
            </a:ln>
          </p:spPr>
          <p:txBody>
            <a:bodyPr/>
            <a:lstStyle/>
            <a:p>
              <a:endParaRPr lang="en-US"/>
            </a:p>
          </p:txBody>
        </p:sp>
        <p:sp>
          <p:nvSpPr>
            <p:cNvPr id="107624" name="AutoShape 49"/>
            <p:cNvSpPr>
              <a:spLocks noChangeArrowheads="1"/>
            </p:cNvSpPr>
            <p:nvPr/>
          </p:nvSpPr>
          <p:spPr bwMode="auto">
            <a:xfrm>
              <a:off x="4862" y="2138"/>
              <a:ext cx="124" cy="31"/>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25" name="AutoShape 50"/>
            <p:cNvSpPr>
              <a:spLocks noChangeArrowheads="1"/>
            </p:cNvSpPr>
            <p:nvPr/>
          </p:nvSpPr>
          <p:spPr bwMode="auto">
            <a:xfrm>
              <a:off x="4714" y="2184"/>
              <a:ext cx="124" cy="30"/>
            </a:xfrm>
            <a:prstGeom prst="pentagon">
              <a:avLst/>
            </a:prstGeom>
            <a:solidFill>
              <a:srgbClr val="FF0000"/>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26" name="AutoShape 51"/>
            <p:cNvSpPr>
              <a:spLocks noChangeArrowheads="1"/>
            </p:cNvSpPr>
            <p:nvPr/>
          </p:nvSpPr>
          <p:spPr bwMode="auto">
            <a:xfrm>
              <a:off x="5010" y="2178"/>
              <a:ext cx="124" cy="3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27" name="AutoShape 52"/>
            <p:cNvSpPr>
              <a:spLocks noChangeArrowheads="1"/>
            </p:cNvSpPr>
            <p:nvPr/>
          </p:nvSpPr>
          <p:spPr bwMode="auto">
            <a:xfrm>
              <a:off x="4911" y="2222"/>
              <a:ext cx="124" cy="30"/>
            </a:xfrm>
            <a:prstGeom prst="pentagon">
              <a:avLst/>
            </a:prstGeom>
            <a:solidFill>
              <a:srgbClr val="FF00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28" name="AutoShape 53"/>
            <p:cNvSpPr>
              <a:spLocks noChangeArrowheads="1"/>
            </p:cNvSpPr>
            <p:nvPr/>
          </p:nvSpPr>
          <p:spPr bwMode="auto">
            <a:xfrm>
              <a:off x="5085" y="2222"/>
              <a:ext cx="123" cy="3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29" name="Line 54"/>
            <p:cNvSpPr>
              <a:spLocks noChangeShapeType="1"/>
            </p:cNvSpPr>
            <p:nvPr/>
          </p:nvSpPr>
          <p:spPr bwMode="auto">
            <a:xfrm flipV="1">
              <a:off x="4813" y="2171"/>
              <a:ext cx="98" cy="19"/>
            </a:xfrm>
            <a:prstGeom prst="line">
              <a:avLst/>
            </a:prstGeom>
            <a:noFill/>
            <a:ln w="9525">
              <a:solidFill>
                <a:schemeClr val="accent2"/>
              </a:solidFill>
              <a:round/>
              <a:headEnd type="triangle" w="med" len="med"/>
              <a:tailEnd/>
            </a:ln>
          </p:spPr>
          <p:txBody>
            <a:bodyPr/>
            <a:lstStyle/>
            <a:p>
              <a:endParaRPr lang="en-US"/>
            </a:p>
          </p:txBody>
        </p:sp>
        <p:sp>
          <p:nvSpPr>
            <p:cNvPr id="107630" name="Line 55"/>
            <p:cNvSpPr>
              <a:spLocks noChangeShapeType="1"/>
            </p:cNvSpPr>
            <p:nvPr/>
          </p:nvSpPr>
          <p:spPr bwMode="auto">
            <a:xfrm>
              <a:off x="4937" y="2171"/>
              <a:ext cx="98" cy="13"/>
            </a:xfrm>
            <a:prstGeom prst="line">
              <a:avLst/>
            </a:prstGeom>
            <a:noFill/>
            <a:ln w="9525">
              <a:solidFill>
                <a:schemeClr val="accent2"/>
              </a:solidFill>
              <a:round/>
              <a:headEnd/>
              <a:tailEnd type="triangle" w="med" len="med"/>
            </a:ln>
          </p:spPr>
          <p:txBody>
            <a:bodyPr/>
            <a:lstStyle/>
            <a:p>
              <a:endParaRPr lang="en-US"/>
            </a:p>
          </p:txBody>
        </p:sp>
        <p:sp>
          <p:nvSpPr>
            <p:cNvPr id="107631" name="Line 56"/>
            <p:cNvSpPr>
              <a:spLocks noChangeShapeType="1"/>
            </p:cNvSpPr>
            <p:nvPr/>
          </p:nvSpPr>
          <p:spPr bwMode="auto">
            <a:xfrm flipH="1">
              <a:off x="5010" y="2209"/>
              <a:ext cx="50" cy="20"/>
            </a:xfrm>
            <a:prstGeom prst="line">
              <a:avLst/>
            </a:prstGeom>
            <a:noFill/>
            <a:ln w="9525">
              <a:solidFill>
                <a:schemeClr val="accent2"/>
              </a:solidFill>
              <a:round/>
              <a:headEnd/>
              <a:tailEnd type="triangle" w="med" len="med"/>
            </a:ln>
          </p:spPr>
          <p:txBody>
            <a:bodyPr/>
            <a:lstStyle/>
            <a:p>
              <a:endParaRPr lang="en-US"/>
            </a:p>
          </p:txBody>
        </p:sp>
        <p:sp>
          <p:nvSpPr>
            <p:cNvPr id="107632" name="Line 57"/>
            <p:cNvSpPr>
              <a:spLocks noChangeShapeType="1"/>
            </p:cNvSpPr>
            <p:nvPr/>
          </p:nvSpPr>
          <p:spPr bwMode="auto">
            <a:xfrm>
              <a:off x="5085" y="2209"/>
              <a:ext cx="49" cy="20"/>
            </a:xfrm>
            <a:prstGeom prst="line">
              <a:avLst/>
            </a:prstGeom>
            <a:noFill/>
            <a:ln w="9525">
              <a:solidFill>
                <a:schemeClr val="accent2"/>
              </a:solidFill>
              <a:round/>
              <a:headEnd/>
              <a:tailEnd type="triangle" w="med" len="med"/>
            </a:ln>
          </p:spPr>
          <p:txBody>
            <a:bodyPr/>
            <a:lstStyle/>
            <a:p>
              <a:endParaRPr lang="en-US"/>
            </a:p>
          </p:txBody>
        </p:sp>
        <p:sp>
          <p:nvSpPr>
            <p:cNvPr id="107633" name="Oval 58"/>
            <p:cNvSpPr>
              <a:spLocks noChangeArrowheads="1"/>
            </p:cNvSpPr>
            <p:nvPr/>
          </p:nvSpPr>
          <p:spPr bwMode="auto">
            <a:xfrm>
              <a:off x="3378" y="2120"/>
              <a:ext cx="668" cy="172"/>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34" name="Oval 59"/>
            <p:cNvSpPr>
              <a:spLocks noChangeArrowheads="1"/>
            </p:cNvSpPr>
            <p:nvPr/>
          </p:nvSpPr>
          <p:spPr bwMode="auto">
            <a:xfrm>
              <a:off x="3996" y="2248"/>
              <a:ext cx="668" cy="172"/>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35" name="Oval 60"/>
            <p:cNvSpPr>
              <a:spLocks noChangeArrowheads="1"/>
            </p:cNvSpPr>
            <p:nvPr/>
          </p:nvSpPr>
          <p:spPr bwMode="auto">
            <a:xfrm>
              <a:off x="4639" y="2126"/>
              <a:ext cx="668" cy="173"/>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36" name="Oval 61"/>
            <p:cNvSpPr>
              <a:spLocks noChangeArrowheads="1"/>
            </p:cNvSpPr>
            <p:nvPr/>
          </p:nvSpPr>
          <p:spPr bwMode="auto">
            <a:xfrm>
              <a:off x="3996" y="1986"/>
              <a:ext cx="668" cy="172"/>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37" name="Freeform 62"/>
            <p:cNvSpPr>
              <a:spLocks/>
            </p:cNvSpPr>
            <p:nvPr/>
          </p:nvSpPr>
          <p:spPr bwMode="auto">
            <a:xfrm>
              <a:off x="3708" y="2057"/>
              <a:ext cx="362" cy="82"/>
            </a:xfrm>
            <a:custGeom>
              <a:avLst/>
              <a:gdLst>
                <a:gd name="T0" fmla="*/ 0 w 664"/>
                <a:gd name="T1" fmla="*/ 82 h 583"/>
                <a:gd name="T2" fmla="*/ 94 w 664"/>
                <a:gd name="T3" fmla="*/ 22 h 583"/>
                <a:gd name="T4" fmla="*/ 362 w 664"/>
                <a:gd name="T5" fmla="*/ 0 h 583"/>
                <a:gd name="T6" fmla="*/ 0 60000 65536"/>
                <a:gd name="T7" fmla="*/ 0 60000 65536"/>
                <a:gd name="T8" fmla="*/ 0 60000 65536"/>
                <a:gd name="T9" fmla="*/ 0 w 664"/>
                <a:gd name="T10" fmla="*/ 0 h 583"/>
                <a:gd name="T11" fmla="*/ 664 w 664"/>
                <a:gd name="T12" fmla="*/ 583 h 583"/>
              </a:gdLst>
              <a:ahLst/>
              <a:cxnLst>
                <a:cxn ang="T6">
                  <a:pos x="T0" y="T1"/>
                </a:cxn>
                <a:cxn ang="T7">
                  <a:pos x="T2" y="T3"/>
                </a:cxn>
                <a:cxn ang="T8">
                  <a:pos x="T4" y="T5"/>
                </a:cxn>
              </a:cxnLst>
              <a:rect l="T9" t="T10" r="T11" b="T12"/>
              <a:pathLst>
                <a:path w="664" h="583">
                  <a:moveTo>
                    <a:pt x="0" y="583"/>
                  </a:moveTo>
                  <a:cubicBezTo>
                    <a:pt x="29" y="512"/>
                    <a:pt x="62" y="254"/>
                    <a:pt x="173" y="157"/>
                  </a:cubicBezTo>
                  <a:cubicBezTo>
                    <a:pt x="284" y="60"/>
                    <a:pt x="562" y="33"/>
                    <a:pt x="664" y="0"/>
                  </a:cubicBezTo>
                </a:path>
              </a:pathLst>
            </a:custGeom>
            <a:noFill/>
            <a:ln w="9525">
              <a:solidFill>
                <a:srgbClr val="CC0000"/>
              </a:solidFill>
              <a:round/>
              <a:headEnd/>
              <a:tailEnd type="triangle" w="med" len="med"/>
            </a:ln>
          </p:spPr>
          <p:txBody>
            <a:bodyPr/>
            <a:lstStyle/>
            <a:p>
              <a:endParaRPr lang="en-US"/>
            </a:p>
          </p:txBody>
        </p:sp>
        <p:sp>
          <p:nvSpPr>
            <p:cNvPr id="107638" name="Freeform 63"/>
            <p:cNvSpPr>
              <a:spLocks/>
            </p:cNvSpPr>
            <p:nvPr/>
          </p:nvSpPr>
          <p:spPr bwMode="auto">
            <a:xfrm>
              <a:off x="3626" y="2266"/>
              <a:ext cx="444" cy="81"/>
            </a:xfrm>
            <a:custGeom>
              <a:avLst/>
              <a:gdLst>
                <a:gd name="T0" fmla="*/ 0 w 816"/>
                <a:gd name="T1" fmla="*/ 0 h 575"/>
                <a:gd name="T2" fmla="*/ 98 w 816"/>
                <a:gd name="T3" fmla="*/ 70 h 575"/>
                <a:gd name="T4" fmla="*/ 444 w 816"/>
                <a:gd name="T5" fmla="*/ 64 h 575"/>
                <a:gd name="T6" fmla="*/ 0 60000 65536"/>
                <a:gd name="T7" fmla="*/ 0 60000 65536"/>
                <a:gd name="T8" fmla="*/ 0 60000 65536"/>
                <a:gd name="T9" fmla="*/ 0 w 816"/>
                <a:gd name="T10" fmla="*/ 0 h 575"/>
                <a:gd name="T11" fmla="*/ 816 w 816"/>
                <a:gd name="T12" fmla="*/ 575 h 575"/>
              </a:gdLst>
              <a:ahLst/>
              <a:cxnLst>
                <a:cxn ang="T6">
                  <a:pos x="T0" y="T1"/>
                </a:cxn>
                <a:cxn ang="T7">
                  <a:pos x="T2" y="T3"/>
                </a:cxn>
                <a:cxn ang="T8">
                  <a:pos x="T4" y="T5"/>
                </a:cxn>
              </a:cxnLst>
              <a:rect l="T9" t="T10" r="T11" b="T12"/>
              <a:pathLst>
                <a:path w="816" h="575">
                  <a:moveTo>
                    <a:pt x="0" y="0"/>
                  </a:moveTo>
                  <a:cubicBezTo>
                    <a:pt x="22" y="211"/>
                    <a:pt x="45" y="423"/>
                    <a:pt x="181" y="499"/>
                  </a:cubicBezTo>
                  <a:cubicBezTo>
                    <a:pt x="317" y="575"/>
                    <a:pt x="710" y="461"/>
                    <a:pt x="816" y="454"/>
                  </a:cubicBezTo>
                </a:path>
              </a:pathLst>
            </a:custGeom>
            <a:noFill/>
            <a:ln w="9525">
              <a:solidFill>
                <a:srgbClr val="CC0000"/>
              </a:solidFill>
              <a:round/>
              <a:headEnd/>
              <a:tailEnd type="triangle" w="med" len="med"/>
            </a:ln>
          </p:spPr>
          <p:txBody>
            <a:bodyPr/>
            <a:lstStyle/>
            <a:p>
              <a:endParaRPr lang="en-US"/>
            </a:p>
          </p:txBody>
        </p:sp>
        <p:sp>
          <p:nvSpPr>
            <p:cNvPr id="107639" name="Freeform 64"/>
            <p:cNvSpPr>
              <a:spLocks/>
            </p:cNvSpPr>
            <p:nvPr/>
          </p:nvSpPr>
          <p:spPr bwMode="auto">
            <a:xfrm>
              <a:off x="3922" y="2184"/>
              <a:ext cx="371" cy="82"/>
            </a:xfrm>
            <a:custGeom>
              <a:avLst/>
              <a:gdLst>
                <a:gd name="T0" fmla="*/ 371 w 680"/>
                <a:gd name="T1" fmla="*/ 82 h 589"/>
                <a:gd name="T2" fmla="*/ 272 w 680"/>
                <a:gd name="T3" fmla="*/ 19 h 589"/>
                <a:gd name="T4" fmla="*/ 0 w 680"/>
                <a:gd name="T5" fmla="*/ 0 h 589"/>
                <a:gd name="T6" fmla="*/ 0 60000 65536"/>
                <a:gd name="T7" fmla="*/ 0 60000 65536"/>
                <a:gd name="T8" fmla="*/ 0 60000 65536"/>
                <a:gd name="T9" fmla="*/ 0 w 680"/>
                <a:gd name="T10" fmla="*/ 0 h 589"/>
                <a:gd name="T11" fmla="*/ 680 w 680"/>
                <a:gd name="T12" fmla="*/ 589 h 589"/>
              </a:gdLst>
              <a:ahLst/>
              <a:cxnLst>
                <a:cxn ang="T6">
                  <a:pos x="T0" y="T1"/>
                </a:cxn>
                <a:cxn ang="T7">
                  <a:pos x="T2" y="T3"/>
                </a:cxn>
                <a:cxn ang="T8">
                  <a:pos x="T4" y="T5"/>
                </a:cxn>
              </a:cxnLst>
              <a:rect l="T9" t="T10" r="T11" b="T12"/>
              <a:pathLst>
                <a:path w="680" h="589">
                  <a:moveTo>
                    <a:pt x="680" y="589"/>
                  </a:moveTo>
                  <a:cubicBezTo>
                    <a:pt x="646" y="411"/>
                    <a:pt x="612" y="234"/>
                    <a:pt x="499" y="136"/>
                  </a:cubicBezTo>
                  <a:cubicBezTo>
                    <a:pt x="386" y="38"/>
                    <a:pt x="193" y="19"/>
                    <a:pt x="0" y="0"/>
                  </a:cubicBezTo>
                </a:path>
              </a:pathLst>
            </a:custGeom>
            <a:noFill/>
            <a:ln w="9525">
              <a:solidFill>
                <a:srgbClr val="CC0000"/>
              </a:solidFill>
              <a:round/>
              <a:headEnd/>
              <a:tailEnd type="triangle" w="med" len="med"/>
            </a:ln>
          </p:spPr>
          <p:txBody>
            <a:bodyPr/>
            <a:lstStyle/>
            <a:p>
              <a:endParaRPr lang="en-US"/>
            </a:p>
          </p:txBody>
        </p:sp>
        <p:sp>
          <p:nvSpPr>
            <p:cNvPr id="107640" name="Freeform 65"/>
            <p:cNvSpPr>
              <a:spLocks/>
            </p:cNvSpPr>
            <p:nvPr/>
          </p:nvSpPr>
          <p:spPr bwMode="auto">
            <a:xfrm>
              <a:off x="4565" y="2254"/>
              <a:ext cx="396" cy="70"/>
            </a:xfrm>
            <a:custGeom>
              <a:avLst/>
              <a:gdLst>
                <a:gd name="T0" fmla="*/ 0 w 726"/>
                <a:gd name="T1" fmla="*/ 70 h 499"/>
                <a:gd name="T2" fmla="*/ 272 w 726"/>
                <a:gd name="T3" fmla="*/ 57 h 499"/>
                <a:gd name="T4" fmla="*/ 396 w 726"/>
                <a:gd name="T5" fmla="*/ 0 h 499"/>
                <a:gd name="T6" fmla="*/ 0 60000 65536"/>
                <a:gd name="T7" fmla="*/ 0 60000 65536"/>
                <a:gd name="T8" fmla="*/ 0 60000 65536"/>
                <a:gd name="T9" fmla="*/ 0 w 726"/>
                <a:gd name="T10" fmla="*/ 0 h 499"/>
                <a:gd name="T11" fmla="*/ 726 w 726"/>
                <a:gd name="T12" fmla="*/ 499 h 499"/>
              </a:gdLst>
              <a:ahLst/>
              <a:cxnLst>
                <a:cxn ang="T6">
                  <a:pos x="T0" y="T1"/>
                </a:cxn>
                <a:cxn ang="T7">
                  <a:pos x="T2" y="T3"/>
                </a:cxn>
                <a:cxn ang="T8">
                  <a:pos x="T4" y="T5"/>
                </a:cxn>
              </a:cxnLst>
              <a:rect l="T9" t="T10" r="T11" b="T12"/>
              <a:pathLst>
                <a:path w="726" h="499">
                  <a:moveTo>
                    <a:pt x="0" y="499"/>
                  </a:moveTo>
                  <a:cubicBezTo>
                    <a:pt x="189" y="495"/>
                    <a:pt x="378" y="491"/>
                    <a:pt x="499" y="408"/>
                  </a:cubicBezTo>
                  <a:cubicBezTo>
                    <a:pt x="620" y="325"/>
                    <a:pt x="673" y="162"/>
                    <a:pt x="726" y="0"/>
                  </a:cubicBezTo>
                </a:path>
              </a:pathLst>
            </a:custGeom>
            <a:noFill/>
            <a:ln w="9525">
              <a:solidFill>
                <a:srgbClr val="CC0000"/>
              </a:solidFill>
              <a:round/>
              <a:headEnd/>
              <a:tailEnd type="triangle" w="med" len="med"/>
            </a:ln>
          </p:spPr>
          <p:txBody>
            <a:bodyPr/>
            <a:lstStyle/>
            <a:p>
              <a:endParaRPr lang="en-US"/>
            </a:p>
          </p:txBody>
        </p:sp>
        <p:sp>
          <p:nvSpPr>
            <p:cNvPr id="107641" name="Freeform 66"/>
            <p:cNvSpPr>
              <a:spLocks/>
            </p:cNvSpPr>
            <p:nvPr/>
          </p:nvSpPr>
          <p:spPr bwMode="auto">
            <a:xfrm>
              <a:off x="4565" y="2043"/>
              <a:ext cx="336" cy="102"/>
            </a:xfrm>
            <a:custGeom>
              <a:avLst/>
              <a:gdLst>
                <a:gd name="T0" fmla="*/ 236 w 660"/>
                <a:gd name="T1" fmla="*/ 102 h 725"/>
                <a:gd name="T2" fmla="*/ 191 w 660"/>
                <a:gd name="T3" fmla="*/ 33 h 725"/>
                <a:gd name="T4" fmla="*/ 0 w 660"/>
                <a:gd name="T5" fmla="*/ 0 h 725"/>
                <a:gd name="T6" fmla="*/ 0 60000 65536"/>
                <a:gd name="T7" fmla="*/ 0 60000 65536"/>
                <a:gd name="T8" fmla="*/ 0 60000 65536"/>
                <a:gd name="T9" fmla="*/ 0 w 660"/>
                <a:gd name="T10" fmla="*/ 0 h 725"/>
                <a:gd name="T11" fmla="*/ 660 w 660"/>
                <a:gd name="T12" fmla="*/ 725 h 725"/>
              </a:gdLst>
              <a:ahLst/>
              <a:cxnLst>
                <a:cxn ang="T6">
                  <a:pos x="T0" y="T1"/>
                </a:cxn>
                <a:cxn ang="T7">
                  <a:pos x="T2" y="T3"/>
                </a:cxn>
                <a:cxn ang="T8">
                  <a:pos x="T4" y="T5"/>
                </a:cxn>
              </a:cxnLst>
              <a:rect l="T9" t="T10" r="T11" b="T12"/>
              <a:pathLst>
                <a:path w="660" h="725">
                  <a:moveTo>
                    <a:pt x="660" y="725"/>
                  </a:moveTo>
                  <a:cubicBezTo>
                    <a:pt x="639" y="643"/>
                    <a:pt x="643" y="355"/>
                    <a:pt x="533" y="234"/>
                  </a:cubicBezTo>
                  <a:cubicBezTo>
                    <a:pt x="423" y="113"/>
                    <a:pt x="111" y="49"/>
                    <a:pt x="0" y="0"/>
                  </a:cubicBezTo>
                </a:path>
              </a:pathLst>
            </a:custGeom>
            <a:noFill/>
            <a:ln w="9525">
              <a:solidFill>
                <a:srgbClr val="CC0000"/>
              </a:solidFill>
              <a:round/>
              <a:headEnd/>
              <a:tailEnd type="triangle" w="med" len="med"/>
            </a:ln>
          </p:spPr>
          <p:txBody>
            <a:bodyPr/>
            <a:lstStyle/>
            <a:p>
              <a:endParaRPr lang="en-US"/>
            </a:p>
          </p:txBody>
        </p:sp>
        <p:sp>
          <p:nvSpPr>
            <p:cNvPr id="107642" name="Text Box 67"/>
            <p:cNvSpPr txBox="1">
              <a:spLocks noChangeArrowheads="1"/>
            </p:cNvSpPr>
            <p:nvPr/>
          </p:nvSpPr>
          <p:spPr bwMode="auto">
            <a:xfrm>
              <a:off x="3324" y="1949"/>
              <a:ext cx="480"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Requirements</a:t>
              </a:r>
            </a:p>
          </p:txBody>
        </p:sp>
        <p:sp>
          <p:nvSpPr>
            <p:cNvPr id="107643" name="Text Box 68"/>
            <p:cNvSpPr txBox="1">
              <a:spLocks noChangeArrowheads="1"/>
            </p:cNvSpPr>
            <p:nvPr/>
          </p:nvSpPr>
          <p:spPr bwMode="auto">
            <a:xfrm>
              <a:off x="4209" y="1841"/>
              <a:ext cx="248"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Tests</a:t>
              </a:r>
            </a:p>
          </p:txBody>
        </p:sp>
        <p:sp>
          <p:nvSpPr>
            <p:cNvPr id="107644" name="Text Box 69"/>
            <p:cNvSpPr txBox="1">
              <a:spLocks noChangeArrowheads="1"/>
            </p:cNvSpPr>
            <p:nvPr/>
          </p:nvSpPr>
          <p:spPr bwMode="auto">
            <a:xfrm>
              <a:off x="4208" y="2419"/>
              <a:ext cx="295"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Design</a:t>
              </a:r>
            </a:p>
          </p:txBody>
        </p:sp>
        <p:sp>
          <p:nvSpPr>
            <p:cNvPr id="107645" name="Text Box 70"/>
            <p:cNvSpPr txBox="1">
              <a:spLocks noChangeArrowheads="1"/>
            </p:cNvSpPr>
            <p:nvPr/>
          </p:nvSpPr>
          <p:spPr bwMode="auto">
            <a:xfrm>
              <a:off x="4877" y="1986"/>
              <a:ext cx="262"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Code</a:t>
              </a:r>
            </a:p>
          </p:txBody>
        </p:sp>
        <p:sp>
          <p:nvSpPr>
            <p:cNvPr id="107646" name="Oval 73"/>
            <p:cNvSpPr>
              <a:spLocks noChangeArrowheads="1"/>
            </p:cNvSpPr>
            <p:nvPr/>
          </p:nvSpPr>
          <p:spPr bwMode="auto">
            <a:xfrm>
              <a:off x="3625" y="2960"/>
              <a:ext cx="123" cy="32"/>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647" name="Oval 74"/>
            <p:cNvSpPr>
              <a:spLocks noChangeArrowheads="1"/>
            </p:cNvSpPr>
            <p:nvPr/>
          </p:nvSpPr>
          <p:spPr bwMode="auto">
            <a:xfrm>
              <a:off x="3823" y="2998"/>
              <a:ext cx="124" cy="32"/>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648" name="Oval 75"/>
            <p:cNvSpPr>
              <a:spLocks noChangeArrowheads="1"/>
            </p:cNvSpPr>
            <p:nvPr/>
          </p:nvSpPr>
          <p:spPr bwMode="auto">
            <a:xfrm>
              <a:off x="3774" y="3049"/>
              <a:ext cx="123" cy="32"/>
            </a:xfrm>
            <a:prstGeom prst="ellipse">
              <a:avLst/>
            </a:prstGeom>
            <a:solidFill>
              <a:schemeClr val="bg2"/>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649" name="Oval 76"/>
            <p:cNvSpPr>
              <a:spLocks noChangeArrowheads="1"/>
            </p:cNvSpPr>
            <p:nvPr/>
          </p:nvSpPr>
          <p:spPr bwMode="auto">
            <a:xfrm>
              <a:off x="3551" y="3056"/>
              <a:ext cx="124" cy="32"/>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650" name="Oval 77"/>
            <p:cNvSpPr>
              <a:spLocks noChangeArrowheads="1"/>
            </p:cNvSpPr>
            <p:nvPr/>
          </p:nvSpPr>
          <p:spPr bwMode="auto">
            <a:xfrm>
              <a:off x="3452" y="3005"/>
              <a:ext cx="123" cy="32"/>
            </a:xfrm>
            <a:prstGeom prst="ellipse">
              <a:avLst/>
            </a:prstGeom>
            <a:solidFill>
              <a:schemeClr val="accent2"/>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651" name="Freeform 78"/>
            <p:cNvSpPr>
              <a:spLocks/>
            </p:cNvSpPr>
            <p:nvPr/>
          </p:nvSpPr>
          <p:spPr bwMode="auto">
            <a:xfrm>
              <a:off x="3518" y="3037"/>
              <a:ext cx="57" cy="26"/>
            </a:xfrm>
            <a:custGeom>
              <a:avLst/>
              <a:gdLst>
                <a:gd name="T0" fmla="*/ 8 w 106"/>
                <a:gd name="T1" fmla="*/ 0 h 182"/>
                <a:gd name="T2" fmla="*/ 8 w 106"/>
                <a:gd name="T3" fmla="*/ 13 h 182"/>
                <a:gd name="T4" fmla="*/ 57 w 106"/>
                <a:gd name="T5" fmla="*/ 26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chemeClr val="hlink"/>
              </a:solidFill>
              <a:round/>
              <a:headEnd/>
              <a:tailEnd type="triangle" w="med" len="med"/>
            </a:ln>
          </p:spPr>
          <p:txBody>
            <a:bodyPr/>
            <a:lstStyle/>
            <a:p>
              <a:endParaRPr lang="en-US"/>
            </a:p>
          </p:txBody>
        </p:sp>
        <p:sp>
          <p:nvSpPr>
            <p:cNvPr id="107652" name="Freeform 79"/>
            <p:cNvSpPr>
              <a:spLocks/>
            </p:cNvSpPr>
            <p:nvPr/>
          </p:nvSpPr>
          <p:spPr bwMode="auto">
            <a:xfrm>
              <a:off x="3674" y="3082"/>
              <a:ext cx="149" cy="6"/>
            </a:xfrm>
            <a:custGeom>
              <a:avLst/>
              <a:gdLst>
                <a:gd name="T0" fmla="*/ 0 w 273"/>
                <a:gd name="T1" fmla="*/ 0 h 45"/>
                <a:gd name="T2" fmla="*/ 50 w 273"/>
                <a:gd name="T3" fmla="*/ 6 h 45"/>
                <a:gd name="T4" fmla="*/ 149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chemeClr val="hlink"/>
              </a:solidFill>
              <a:round/>
              <a:headEnd/>
              <a:tailEnd type="triangle" w="med" len="med"/>
            </a:ln>
          </p:spPr>
          <p:txBody>
            <a:bodyPr/>
            <a:lstStyle/>
            <a:p>
              <a:endParaRPr lang="en-US"/>
            </a:p>
          </p:txBody>
        </p:sp>
        <p:sp>
          <p:nvSpPr>
            <p:cNvPr id="107653" name="Freeform 80"/>
            <p:cNvSpPr>
              <a:spLocks/>
            </p:cNvSpPr>
            <p:nvPr/>
          </p:nvSpPr>
          <p:spPr bwMode="auto">
            <a:xfrm>
              <a:off x="3650" y="3042"/>
              <a:ext cx="173" cy="14"/>
            </a:xfrm>
            <a:custGeom>
              <a:avLst/>
              <a:gdLst>
                <a:gd name="T0" fmla="*/ 173 w 318"/>
                <a:gd name="T1" fmla="*/ 8 h 97"/>
                <a:gd name="T2" fmla="*/ 74 w 318"/>
                <a:gd name="T3" fmla="*/ 1 h 97"/>
                <a:gd name="T4" fmla="*/ 0 w 318"/>
                <a:gd name="T5" fmla="*/ 14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chemeClr val="hlink"/>
              </a:solidFill>
              <a:round/>
              <a:headEnd/>
              <a:tailEnd type="triangle" w="med" len="med"/>
            </a:ln>
          </p:spPr>
          <p:txBody>
            <a:bodyPr/>
            <a:lstStyle/>
            <a:p>
              <a:endParaRPr lang="en-US"/>
            </a:p>
          </p:txBody>
        </p:sp>
        <p:sp>
          <p:nvSpPr>
            <p:cNvPr id="107654" name="Freeform 81"/>
            <p:cNvSpPr>
              <a:spLocks/>
            </p:cNvSpPr>
            <p:nvPr/>
          </p:nvSpPr>
          <p:spPr bwMode="auto">
            <a:xfrm>
              <a:off x="3872" y="3023"/>
              <a:ext cx="74" cy="33"/>
            </a:xfrm>
            <a:custGeom>
              <a:avLst/>
              <a:gdLst>
                <a:gd name="T0" fmla="*/ 0 w 151"/>
                <a:gd name="T1" fmla="*/ 102 h 181"/>
                <a:gd name="T2" fmla="*/ 39 w 151"/>
                <a:gd name="T3" fmla="*/ 51 h 181"/>
                <a:gd name="T4" fmla="*/ 26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chemeClr val="hlink"/>
              </a:solidFill>
              <a:round/>
              <a:headEnd/>
              <a:tailEnd type="triangle" w="med" len="med"/>
            </a:ln>
          </p:spPr>
          <p:txBody>
            <a:bodyPr/>
            <a:lstStyle/>
            <a:p>
              <a:endParaRPr lang="en-US"/>
            </a:p>
          </p:txBody>
        </p:sp>
        <p:sp>
          <p:nvSpPr>
            <p:cNvPr id="107655" name="Freeform 82"/>
            <p:cNvSpPr>
              <a:spLocks/>
            </p:cNvSpPr>
            <p:nvPr/>
          </p:nvSpPr>
          <p:spPr bwMode="auto">
            <a:xfrm>
              <a:off x="3509" y="2972"/>
              <a:ext cx="116" cy="32"/>
            </a:xfrm>
            <a:custGeom>
              <a:avLst/>
              <a:gdLst>
                <a:gd name="T0" fmla="*/ 16 w 212"/>
                <a:gd name="T1" fmla="*/ 32 h 226"/>
                <a:gd name="T2" fmla="*/ 16 w 212"/>
                <a:gd name="T3" fmla="*/ 13 h 226"/>
                <a:gd name="T4" fmla="*/ 116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chemeClr val="hlink"/>
              </a:solidFill>
              <a:round/>
              <a:headEnd/>
              <a:tailEnd type="triangle" w="med" len="med"/>
            </a:ln>
          </p:spPr>
          <p:txBody>
            <a:bodyPr/>
            <a:lstStyle/>
            <a:p>
              <a:endParaRPr lang="en-US"/>
            </a:p>
          </p:txBody>
        </p:sp>
        <p:sp>
          <p:nvSpPr>
            <p:cNvPr id="107656" name="Freeform 83"/>
            <p:cNvSpPr>
              <a:spLocks/>
            </p:cNvSpPr>
            <p:nvPr/>
          </p:nvSpPr>
          <p:spPr bwMode="auto">
            <a:xfrm>
              <a:off x="3748" y="2976"/>
              <a:ext cx="124" cy="22"/>
            </a:xfrm>
            <a:custGeom>
              <a:avLst/>
              <a:gdLst>
                <a:gd name="T0" fmla="*/ 0 w 226"/>
                <a:gd name="T1" fmla="*/ 3 h 159"/>
                <a:gd name="T2" fmla="*/ 99 w 226"/>
                <a:gd name="T3" fmla="*/ 3 h 159"/>
                <a:gd name="T4" fmla="*/ 124 w 226"/>
                <a:gd name="T5" fmla="*/ 22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chemeClr val="hlink"/>
              </a:solidFill>
              <a:round/>
              <a:headEnd/>
              <a:tailEnd type="triangle" w="med" len="med"/>
            </a:ln>
          </p:spPr>
          <p:txBody>
            <a:bodyPr/>
            <a:lstStyle/>
            <a:p>
              <a:endParaRPr lang="en-US"/>
            </a:p>
          </p:txBody>
        </p:sp>
        <p:sp>
          <p:nvSpPr>
            <p:cNvPr id="107657" name="Freeform 84"/>
            <p:cNvSpPr>
              <a:spLocks/>
            </p:cNvSpPr>
            <p:nvPr/>
          </p:nvSpPr>
          <p:spPr bwMode="auto">
            <a:xfrm>
              <a:off x="4136" y="3165"/>
              <a:ext cx="57" cy="25"/>
            </a:xfrm>
            <a:custGeom>
              <a:avLst/>
              <a:gdLst>
                <a:gd name="T0" fmla="*/ 8 w 106"/>
                <a:gd name="T1" fmla="*/ 0 h 182"/>
                <a:gd name="T2" fmla="*/ 8 w 106"/>
                <a:gd name="T3" fmla="*/ 13 h 182"/>
                <a:gd name="T4" fmla="*/ 57 w 106"/>
                <a:gd name="T5" fmla="*/ 25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rgbClr val="996633"/>
              </a:solidFill>
              <a:round/>
              <a:headEnd/>
              <a:tailEnd type="triangle" w="med" len="med"/>
            </a:ln>
          </p:spPr>
          <p:txBody>
            <a:bodyPr/>
            <a:lstStyle/>
            <a:p>
              <a:endParaRPr lang="en-US"/>
            </a:p>
          </p:txBody>
        </p:sp>
        <p:sp>
          <p:nvSpPr>
            <p:cNvPr id="107658" name="Freeform 85"/>
            <p:cNvSpPr>
              <a:spLocks/>
            </p:cNvSpPr>
            <p:nvPr/>
          </p:nvSpPr>
          <p:spPr bwMode="auto">
            <a:xfrm>
              <a:off x="4318" y="3210"/>
              <a:ext cx="149" cy="12"/>
            </a:xfrm>
            <a:custGeom>
              <a:avLst/>
              <a:gdLst>
                <a:gd name="T0" fmla="*/ 0 w 273"/>
                <a:gd name="T1" fmla="*/ 0 h 45"/>
                <a:gd name="T2" fmla="*/ 50 w 273"/>
                <a:gd name="T3" fmla="*/ 384 h 45"/>
                <a:gd name="T4" fmla="*/ 149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rgbClr val="996633"/>
              </a:solidFill>
              <a:round/>
              <a:headEnd/>
              <a:tailEnd type="triangle" w="med" len="med"/>
            </a:ln>
          </p:spPr>
          <p:txBody>
            <a:bodyPr/>
            <a:lstStyle/>
            <a:p>
              <a:endParaRPr lang="en-US"/>
            </a:p>
          </p:txBody>
        </p:sp>
        <p:sp>
          <p:nvSpPr>
            <p:cNvPr id="107659" name="Freeform 86"/>
            <p:cNvSpPr>
              <a:spLocks/>
            </p:cNvSpPr>
            <p:nvPr/>
          </p:nvSpPr>
          <p:spPr bwMode="auto">
            <a:xfrm>
              <a:off x="4268" y="3170"/>
              <a:ext cx="174" cy="14"/>
            </a:xfrm>
            <a:custGeom>
              <a:avLst/>
              <a:gdLst>
                <a:gd name="T0" fmla="*/ 174 w 318"/>
                <a:gd name="T1" fmla="*/ 8 h 97"/>
                <a:gd name="T2" fmla="*/ 74 w 318"/>
                <a:gd name="T3" fmla="*/ 1 h 97"/>
                <a:gd name="T4" fmla="*/ 0 w 318"/>
                <a:gd name="T5" fmla="*/ 14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rgbClr val="996633"/>
              </a:solidFill>
              <a:round/>
              <a:headEnd/>
              <a:tailEnd type="triangle" w="med" len="med"/>
            </a:ln>
          </p:spPr>
          <p:txBody>
            <a:bodyPr/>
            <a:lstStyle/>
            <a:p>
              <a:endParaRPr lang="en-US"/>
            </a:p>
          </p:txBody>
        </p:sp>
        <p:sp>
          <p:nvSpPr>
            <p:cNvPr id="107660" name="Freeform 87"/>
            <p:cNvSpPr>
              <a:spLocks/>
            </p:cNvSpPr>
            <p:nvPr/>
          </p:nvSpPr>
          <p:spPr bwMode="auto">
            <a:xfrm>
              <a:off x="4540" y="3152"/>
              <a:ext cx="75" cy="32"/>
            </a:xfrm>
            <a:custGeom>
              <a:avLst/>
              <a:gdLst>
                <a:gd name="T0" fmla="*/ 0 w 151"/>
                <a:gd name="T1" fmla="*/ 99 h 181"/>
                <a:gd name="T2" fmla="*/ 40 w 151"/>
                <a:gd name="T3" fmla="*/ 50 h 181"/>
                <a:gd name="T4" fmla="*/ 27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rgbClr val="996633"/>
              </a:solidFill>
              <a:round/>
              <a:headEnd/>
              <a:tailEnd type="triangle" w="med" len="med"/>
            </a:ln>
          </p:spPr>
          <p:txBody>
            <a:bodyPr/>
            <a:lstStyle/>
            <a:p>
              <a:endParaRPr lang="en-US"/>
            </a:p>
          </p:txBody>
        </p:sp>
        <p:sp>
          <p:nvSpPr>
            <p:cNvPr id="107661" name="Freeform 88"/>
            <p:cNvSpPr>
              <a:spLocks/>
            </p:cNvSpPr>
            <p:nvPr/>
          </p:nvSpPr>
          <p:spPr bwMode="auto">
            <a:xfrm>
              <a:off x="4128" y="3101"/>
              <a:ext cx="115" cy="32"/>
            </a:xfrm>
            <a:custGeom>
              <a:avLst/>
              <a:gdLst>
                <a:gd name="T0" fmla="*/ 16 w 212"/>
                <a:gd name="T1" fmla="*/ 32 h 226"/>
                <a:gd name="T2" fmla="*/ 16 w 212"/>
                <a:gd name="T3" fmla="*/ 13 h 226"/>
                <a:gd name="T4" fmla="*/ 115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rgbClr val="996633"/>
              </a:solidFill>
              <a:round/>
              <a:headEnd/>
              <a:tailEnd type="triangle" w="med" len="med"/>
            </a:ln>
          </p:spPr>
          <p:txBody>
            <a:bodyPr/>
            <a:lstStyle/>
            <a:p>
              <a:endParaRPr lang="en-US"/>
            </a:p>
          </p:txBody>
        </p:sp>
        <p:sp>
          <p:nvSpPr>
            <p:cNvPr id="107662" name="Freeform 89"/>
            <p:cNvSpPr>
              <a:spLocks/>
            </p:cNvSpPr>
            <p:nvPr/>
          </p:nvSpPr>
          <p:spPr bwMode="auto">
            <a:xfrm>
              <a:off x="4367" y="3104"/>
              <a:ext cx="123" cy="22"/>
            </a:xfrm>
            <a:custGeom>
              <a:avLst/>
              <a:gdLst>
                <a:gd name="T0" fmla="*/ 0 w 226"/>
                <a:gd name="T1" fmla="*/ 3 h 159"/>
                <a:gd name="T2" fmla="*/ 99 w 226"/>
                <a:gd name="T3" fmla="*/ 3 h 159"/>
                <a:gd name="T4" fmla="*/ 123 w 226"/>
                <a:gd name="T5" fmla="*/ 22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rgbClr val="996633"/>
              </a:solidFill>
              <a:round/>
              <a:headEnd/>
              <a:tailEnd type="triangle" w="med" len="med"/>
            </a:ln>
          </p:spPr>
          <p:txBody>
            <a:bodyPr/>
            <a:lstStyle/>
            <a:p>
              <a:endParaRPr lang="en-US"/>
            </a:p>
          </p:txBody>
        </p:sp>
        <p:sp>
          <p:nvSpPr>
            <p:cNvPr id="107663" name="Rectangle 90"/>
            <p:cNvSpPr>
              <a:spLocks noChangeArrowheads="1"/>
            </p:cNvSpPr>
            <p:nvPr/>
          </p:nvSpPr>
          <p:spPr bwMode="auto">
            <a:xfrm>
              <a:off x="4070" y="3133"/>
              <a:ext cx="124" cy="32"/>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64" name="Rectangle 91"/>
            <p:cNvSpPr>
              <a:spLocks noChangeArrowheads="1"/>
            </p:cNvSpPr>
            <p:nvPr/>
          </p:nvSpPr>
          <p:spPr bwMode="auto">
            <a:xfrm>
              <a:off x="4194" y="3184"/>
              <a:ext cx="124" cy="32"/>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65" name="Rectangle 92"/>
            <p:cNvSpPr>
              <a:spLocks noChangeArrowheads="1"/>
            </p:cNvSpPr>
            <p:nvPr/>
          </p:nvSpPr>
          <p:spPr bwMode="auto">
            <a:xfrm>
              <a:off x="4442" y="3126"/>
              <a:ext cx="123" cy="32"/>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66" name="Rectangle 93"/>
            <p:cNvSpPr>
              <a:spLocks noChangeArrowheads="1"/>
            </p:cNvSpPr>
            <p:nvPr/>
          </p:nvSpPr>
          <p:spPr bwMode="auto">
            <a:xfrm>
              <a:off x="4416" y="3177"/>
              <a:ext cx="124" cy="33"/>
            </a:xfrm>
            <a:prstGeom prst="rect">
              <a:avLst/>
            </a:prstGeom>
            <a:solidFill>
              <a:srgbClr val="FFFF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67" name="Rectangle 94"/>
            <p:cNvSpPr>
              <a:spLocks noChangeArrowheads="1"/>
            </p:cNvSpPr>
            <p:nvPr/>
          </p:nvSpPr>
          <p:spPr bwMode="auto">
            <a:xfrm>
              <a:off x="4243" y="3088"/>
              <a:ext cx="124" cy="31"/>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68" name="AutoShape 95"/>
            <p:cNvSpPr>
              <a:spLocks noChangeArrowheads="1"/>
            </p:cNvSpPr>
            <p:nvPr/>
          </p:nvSpPr>
          <p:spPr bwMode="auto">
            <a:xfrm>
              <a:off x="4416" y="2909"/>
              <a:ext cx="124" cy="32"/>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69" name="AutoShape 96"/>
            <p:cNvSpPr>
              <a:spLocks noChangeArrowheads="1"/>
            </p:cNvSpPr>
            <p:nvPr/>
          </p:nvSpPr>
          <p:spPr bwMode="auto">
            <a:xfrm>
              <a:off x="4466" y="2851"/>
              <a:ext cx="123" cy="32"/>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70" name="AutoShape 97"/>
            <p:cNvSpPr>
              <a:spLocks noChangeArrowheads="1"/>
            </p:cNvSpPr>
            <p:nvPr/>
          </p:nvSpPr>
          <p:spPr bwMode="auto">
            <a:xfrm>
              <a:off x="4243" y="2813"/>
              <a:ext cx="123" cy="32"/>
            </a:xfrm>
            <a:prstGeom prst="triangle">
              <a:avLst>
                <a:gd name="adj" fmla="val 50000"/>
              </a:avLst>
            </a:prstGeom>
            <a:solidFill>
              <a:srgbClr val="99CC00"/>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71" name="AutoShape 98"/>
            <p:cNvSpPr>
              <a:spLocks noChangeArrowheads="1"/>
            </p:cNvSpPr>
            <p:nvPr/>
          </p:nvSpPr>
          <p:spPr bwMode="auto">
            <a:xfrm>
              <a:off x="4045" y="2864"/>
              <a:ext cx="123" cy="31"/>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72" name="AutoShape 99"/>
            <p:cNvSpPr>
              <a:spLocks noChangeArrowheads="1"/>
            </p:cNvSpPr>
            <p:nvPr/>
          </p:nvSpPr>
          <p:spPr bwMode="auto">
            <a:xfrm>
              <a:off x="4169" y="2915"/>
              <a:ext cx="124" cy="32"/>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73" name="Line 100"/>
            <p:cNvSpPr>
              <a:spLocks noChangeShapeType="1"/>
            </p:cNvSpPr>
            <p:nvPr/>
          </p:nvSpPr>
          <p:spPr bwMode="auto">
            <a:xfrm flipV="1">
              <a:off x="4243" y="2845"/>
              <a:ext cx="50" cy="76"/>
            </a:xfrm>
            <a:prstGeom prst="line">
              <a:avLst/>
            </a:prstGeom>
            <a:noFill/>
            <a:ln w="9525">
              <a:solidFill>
                <a:schemeClr val="tx1"/>
              </a:solidFill>
              <a:round/>
              <a:headEnd/>
              <a:tailEnd type="triangle" w="med" len="med"/>
            </a:ln>
          </p:spPr>
          <p:txBody>
            <a:bodyPr/>
            <a:lstStyle/>
            <a:p>
              <a:endParaRPr lang="en-US"/>
            </a:p>
          </p:txBody>
        </p:sp>
        <p:sp>
          <p:nvSpPr>
            <p:cNvPr id="107674" name="Line 101"/>
            <p:cNvSpPr>
              <a:spLocks noChangeShapeType="1"/>
            </p:cNvSpPr>
            <p:nvPr/>
          </p:nvSpPr>
          <p:spPr bwMode="auto">
            <a:xfrm flipH="1" flipV="1">
              <a:off x="4120" y="2895"/>
              <a:ext cx="73" cy="33"/>
            </a:xfrm>
            <a:prstGeom prst="line">
              <a:avLst/>
            </a:prstGeom>
            <a:noFill/>
            <a:ln w="9525">
              <a:solidFill>
                <a:schemeClr val="tx1"/>
              </a:solidFill>
              <a:round/>
              <a:headEnd/>
              <a:tailEnd type="triangle" w="med" len="med"/>
            </a:ln>
          </p:spPr>
          <p:txBody>
            <a:bodyPr/>
            <a:lstStyle/>
            <a:p>
              <a:endParaRPr lang="en-US"/>
            </a:p>
          </p:txBody>
        </p:sp>
        <p:sp>
          <p:nvSpPr>
            <p:cNvPr id="107675" name="Line 102"/>
            <p:cNvSpPr>
              <a:spLocks noChangeShapeType="1"/>
            </p:cNvSpPr>
            <p:nvPr/>
          </p:nvSpPr>
          <p:spPr bwMode="auto">
            <a:xfrm flipV="1">
              <a:off x="4268" y="2928"/>
              <a:ext cx="174" cy="6"/>
            </a:xfrm>
            <a:prstGeom prst="line">
              <a:avLst/>
            </a:prstGeom>
            <a:noFill/>
            <a:ln w="9525">
              <a:solidFill>
                <a:schemeClr val="tx1"/>
              </a:solidFill>
              <a:round/>
              <a:headEnd/>
              <a:tailEnd type="triangle" w="med" len="med"/>
            </a:ln>
          </p:spPr>
          <p:txBody>
            <a:bodyPr/>
            <a:lstStyle/>
            <a:p>
              <a:endParaRPr lang="en-US"/>
            </a:p>
          </p:txBody>
        </p:sp>
        <p:sp>
          <p:nvSpPr>
            <p:cNvPr id="107676" name="Line 103"/>
            <p:cNvSpPr>
              <a:spLocks noChangeShapeType="1"/>
            </p:cNvSpPr>
            <p:nvPr/>
          </p:nvSpPr>
          <p:spPr bwMode="auto">
            <a:xfrm flipV="1">
              <a:off x="4515" y="2883"/>
              <a:ext cx="0" cy="38"/>
            </a:xfrm>
            <a:prstGeom prst="line">
              <a:avLst/>
            </a:prstGeom>
            <a:noFill/>
            <a:ln w="9525">
              <a:solidFill>
                <a:schemeClr val="tx1"/>
              </a:solidFill>
              <a:round/>
              <a:headEnd/>
              <a:tailEnd type="triangle" w="med" len="med"/>
            </a:ln>
          </p:spPr>
          <p:txBody>
            <a:bodyPr/>
            <a:lstStyle/>
            <a:p>
              <a:endParaRPr lang="en-US"/>
            </a:p>
          </p:txBody>
        </p:sp>
        <p:sp>
          <p:nvSpPr>
            <p:cNvPr id="107677" name="AutoShape 104"/>
            <p:cNvSpPr>
              <a:spLocks noChangeArrowheads="1"/>
            </p:cNvSpPr>
            <p:nvPr/>
          </p:nvSpPr>
          <p:spPr bwMode="auto">
            <a:xfrm>
              <a:off x="4862" y="2960"/>
              <a:ext cx="124" cy="3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78" name="AutoShape 105"/>
            <p:cNvSpPr>
              <a:spLocks noChangeArrowheads="1"/>
            </p:cNvSpPr>
            <p:nvPr/>
          </p:nvSpPr>
          <p:spPr bwMode="auto">
            <a:xfrm>
              <a:off x="4714" y="3005"/>
              <a:ext cx="124" cy="3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79" name="AutoShape 106"/>
            <p:cNvSpPr>
              <a:spLocks noChangeArrowheads="1"/>
            </p:cNvSpPr>
            <p:nvPr/>
          </p:nvSpPr>
          <p:spPr bwMode="auto">
            <a:xfrm>
              <a:off x="5010" y="2998"/>
              <a:ext cx="124" cy="3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80" name="AutoShape 107"/>
            <p:cNvSpPr>
              <a:spLocks noChangeArrowheads="1"/>
            </p:cNvSpPr>
            <p:nvPr/>
          </p:nvSpPr>
          <p:spPr bwMode="auto">
            <a:xfrm>
              <a:off x="4911" y="3043"/>
              <a:ext cx="124" cy="30"/>
            </a:xfrm>
            <a:prstGeom prst="pentagon">
              <a:avLst/>
            </a:prstGeom>
            <a:solidFill>
              <a:srgbClr val="FFFF00"/>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81" name="AutoShape 108"/>
            <p:cNvSpPr>
              <a:spLocks noChangeArrowheads="1"/>
            </p:cNvSpPr>
            <p:nvPr/>
          </p:nvSpPr>
          <p:spPr bwMode="auto">
            <a:xfrm>
              <a:off x="5085" y="3043"/>
              <a:ext cx="123" cy="30"/>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682" name="Line 109"/>
            <p:cNvSpPr>
              <a:spLocks noChangeShapeType="1"/>
            </p:cNvSpPr>
            <p:nvPr/>
          </p:nvSpPr>
          <p:spPr bwMode="auto">
            <a:xfrm flipV="1">
              <a:off x="4813" y="2992"/>
              <a:ext cx="98" cy="19"/>
            </a:xfrm>
            <a:prstGeom prst="line">
              <a:avLst/>
            </a:prstGeom>
            <a:noFill/>
            <a:ln w="9525">
              <a:solidFill>
                <a:schemeClr val="accent2"/>
              </a:solidFill>
              <a:round/>
              <a:headEnd type="triangle" w="med" len="med"/>
              <a:tailEnd/>
            </a:ln>
          </p:spPr>
          <p:txBody>
            <a:bodyPr/>
            <a:lstStyle/>
            <a:p>
              <a:endParaRPr lang="en-US"/>
            </a:p>
          </p:txBody>
        </p:sp>
        <p:sp>
          <p:nvSpPr>
            <p:cNvPr id="107683" name="Line 110"/>
            <p:cNvSpPr>
              <a:spLocks noChangeShapeType="1"/>
            </p:cNvSpPr>
            <p:nvPr/>
          </p:nvSpPr>
          <p:spPr bwMode="auto">
            <a:xfrm>
              <a:off x="4937" y="2992"/>
              <a:ext cx="98" cy="13"/>
            </a:xfrm>
            <a:prstGeom prst="line">
              <a:avLst/>
            </a:prstGeom>
            <a:noFill/>
            <a:ln w="9525">
              <a:solidFill>
                <a:schemeClr val="accent2"/>
              </a:solidFill>
              <a:round/>
              <a:headEnd/>
              <a:tailEnd type="triangle" w="med" len="med"/>
            </a:ln>
          </p:spPr>
          <p:txBody>
            <a:bodyPr/>
            <a:lstStyle/>
            <a:p>
              <a:endParaRPr lang="en-US"/>
            </a:p>
          </p:txBody>
        </p:sp>
        <p:sp>
          <p:nvSpPr>
            <p:cNvPr id="107684" name="Line 111"/>
            <p:cNvSpPr>
              <a:spLocks noChangeShapeType="1"/>
            </p:cNvSpPr>
            <p:nvPr/>
          </p:nvSpPr>
          <p:spPr bwMode="auto">
            <a:xfrm flipH="1">
              <a:off x="5010" y="3030"/>
              <a:ext cx="50" cy="19"/>
            </a:xfrm>
            <a:prstGeom prst="line">
              <a:avLst/>
            </a:prstGeom>
            <a:noFill/>
            <a:ln w="9525">
              <a:solidFill>
                <a:schemeClr val="accent2"/>
              </a:solidFill>
              <a:round/>
              <a:headEnd/>
              <a:tailEnd type="triangle" w="med" len="med"/>
            </a:ln>
          </p:spPr>
          <p:txBody>
            <a:bodyPr/>
            <a:lstStyle/>
            <a:p>
              <a:endParaRPr lang="en-US"/>
            </a:p>
          </p:txBody>
        </p:sp>
        <p:sp>
          <p:nvSpPr>
            <p:cNvPr id="107685" name="Line 112"/>
            <p:cNvSpPr>
              <a:spLocks noChangeShapeType="1"/>
            </p:cNvSpPr>
            <p:nvPr/>
          </p:nvSpPr>
          <p:spPr bwMode="auto">
            <a:xfrm>
              <a:off x="5085" y="3030"/>
              <a:ext cx="49" cy="19"/>
            </a:xfrm>
            <a:prstGeom prst="line">
              <a:avLst/>
            </a:prstGeom>
            <a:noFill/>
            <a:ln w="9525">
              <a:solidFill>
                <a:schemeClr val="accent2"/>
              </a:solidFill>
              <a:round/>
              <a:headEnd/>
              <a:tailEnd type="triangle" w="med" len="med"/>
            </a:ln>
          </p:spPr>
          <p:txBody>
            <a:bodyPr/>
            <a:lstStyle/>
            <a:p>
              <a:endParaRPr lang="en-US"/>
            </a:p>
          </p:txBody>
        </p:sp>
        <p:sp>
          <p:nvSpPr>
            <p:cNvPr id="107686" name="Oval 113"/>
            <p:cNvSpPr>
              <a:spLocks noChangeArrowheads="1"/>
            </p:cNvSpPr>
            <p:nvPr/>
          </p:nvSpPr>
          <p:spPr bwMode="auto">
            <a:xfrm>
              <a:off x="3378" y="2941"/>
              <a:ext cx="668" cy="173"/>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87" name="Oval 114"/>
            <p:cNvSpPr>
              <a:spLocks noChangeArrowheads="1"/>
            </p:cNvSpPr>
            <p:nvPr/>
          </p:nvSpPr>
          <p:spPr bwMode="auto">
            <a:xfrm>
              <a:off x="3996" y="3068"/>
              <a:ext cx="668" cy="173"/>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88" name="Oval 115"/>
            <p:cNvSpPr>
              <a:spLocks noChangeArrowheads="1"/>
            </p:cNvSpPr>
            <p:nvPr/>
          </p:nvSpPr>
          <p:spPr bwMode="auto">
            <a:xfrm>
              <a:off x="4639" y="2946"/>
              <a:ext cx="668" cy="173"/>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89" name="Oval 116"/>
            <p:cNvSpPr>
              <a:spLocks noChangeArrowheads="1"/>
            </p:cNvSpPr>
            <p:nvPr/>
          </p:nvSpPr>
          <p:spPr bwMode="auto">
            <a:xfrm>
              <a:off x="3996" y="2806"/>
              <a:ext cx="668" cy="173"/>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690" name="Freeform 117"/>
            <p:cNvSpPr>
              <a:spLocks/>
            </p:cNvSpPr>
            <p:nvPr/>
          </p:nvSpPr>
          <p:spPr bwMode="auto">
            <a:xfrm>
              <a:off x="3708" y="2877"/>
              <a:ext cx="362" cy="83"/>
            </a:xfrm>
            <a:custGeom>
              <a:avLst/>
              <a:gdLst>
                <a:gd name="T0" fmla="*/ 0 w 664"/>
                <a:gd name="T1" fmla="*/ 83 h 583"/>
                <a:gd name="T2" fmla="*/ 94 w 664"/>
                <a:gd name="T3" fmla="*/ 22 h 583"/>
                <a:gd name="T4" fmla="*/ 362 w 664"/>
                <a:gd name="T5" fmla="*/ 0 h 583"/>
                <a:gd name="T6" fmla="*/ 0 60000 65536"/>
                <a:gd name="T7" fmla="*/ 0 60000 65536"/>
                <a:gd name="T8" fmla="*/ 0 60000 65536"/>
                <a:gd name="T9" fmla="*/ 0 w 664"/>
                <a:gd name="T10" fmla="*/ 0 h 583"/>
                <a:gd name="T11" fmla="*/ 664 w 664"/>
                <a:gd name="T12" fmla="*/ 583 h 583"/>
              </a:gdLst>
              <a:ahLst/>
              <a:cxnLst>
                <a:cxn ang="T6">
                  <a:pos x="T0" y="T1"/>
                </a:cxn>
                <a:cxn ang="T7">
                  <a:pos x="T2" y="T3"/>
                </a:cxn>
                <a:cxn ang="T8">
                  <a:pos x="T4" y="T5"/>
                </a:cxn>
              </a:cxnLst>
              <a:rect l="T9" t="T10" r="T11" b="T12"/>
              <a:pathLst>
                <a:path w="664" h="583">
                  <a:moveTo>
                    <a:pt x="0" y="583"/>
                  </a:moveTo>
                  <a:cubicBezTo>
                    <a:pt x="29" y="512"/>
                    <a:pt x="62" y="254"/>
                    <a:pt x="173" y="157"/>
                  </a:cubicBezTo>
                  <a:cubicBezTo>
                    <a:pt x="284" y="60"/>
                    <a:pt x="562" y="33"/>
                    <a:pt x="664" y="0"/>
                  </a:cubicBezTo>
                </a:path>
              </a:pathLst>
            </a:custGeom>
            <a:noFill/>
            <a:ln w="9525">
              <a:solidFill>
                <a:srgbClr val="CC0000"/>
              </a:solidFill>
              <a:round/>
              <a:headEnd/>
              <a:tailEnd type="triangle" w="med" len="med"/>
            </a:ln>
          </p:spPr>
          <p:txBody>
            <a:bodyPr/>
            <a:lstStyle/>
            <a:p>
              <a:endParaRPr lang="en-US"/>
            </a:p>
          </p:txBody>
        </p:sp>
        <p:sp>
          <p:nvSpPr>
            <p:cNvPr id="107691" name="Freeform 118"/>
            <p:cNvSpPr>
              <a:spLocks/>
            </p:cNvSpPr>
            <p:nvPr/>
          </p:nvSpPr>
          <p:spPr bwMode="auto">
            <a:xfrm>
              <a:off x="3626" y="3088"/>
              <a:ext cx="444" cy="81"/>
            </a:xfrm>
            <a:custGeom>
              <a:avLst/>
              <a:gdLst>
                <a:gd name="T0" fmla="*/ 0 w 816"/>
                <a:gd name="T1" fmla="*/ 0 h 575"/>
                <a:gd name="T2" fmla="*/ 98 w 816"/>
                <a:gd name="T3" fmla="*/ 70 h 575"/>
                <a:gd name="T4" fmla="*/ 444 w 816"/>
                <a:gd name="T5" fmla="*/ 64 h 575"/>
                <a:gd name="T6" fmla="*/ 0 60000 65536"/>
                <a:gd name="T7" fmla="*/ 0 60000 65536"/>
                <a:gd name="T8" fmla="*/ 0 60000 65536"/>
                <a:gd name="T9" fmla="*/ 0 w 816"/>
                <a:gd name="T10" fmla="*/ 0 h 575"/>
                <a:gd name="T11" fmla="*/ 816 w 816"/>
                <a:gd name="T12" fmla="*/ 575 h 575"/>
              </a:gdLst>
              <a:ahLst/>
              <a:cxnLst>
                <a:cxn ang="T6">
                  <a:pos x="T0" y="T1"/>
                </a:cxn>
                <a:cxn ang="T7">
                  <a:pos x="T2" y="T3"/>
                </a:cxn>
                <a:cxn ang="T8">
                  <a:pos x="T4" y="T5"/>
                </a:cxn>
              </a:cxnLst>
              <a:rect l="T9" t="T10" r="T11" b="T12"/>
              <a:pathLst>
                <a:path w="816" h="575">
                  <a:moveTo>
                    <a:pt x="0" y="0"/>
                  </a:moveTo>
                  <a:cubicBezTo>
                    <a:pt x="22" y="211"/>
                    <a:pt x="45" y="423"/>
                    <a:pt x="181" y="499"/>
                  </a:cubicBezTo>
                  <a:cubicBezTo>
                    <a:pt x="317" y="575"/>
                    <a:pt x="710" y="461"/>
                    <a:pt x="816" y="454"/>
                  </a:cubicBezTo>
                </a:path>
              </a:pathLst>
            </a:custGeom>
            <a:noFill/>
            <a:ln w="9525">
              <a:solidFill>
                <a:srgbClr val="CC0000"/>
              </a:solidFill>
              <a:round/>
              <a:headEnd/>
              <a:tailEnd type="triangle" w="med" len="med"/>
            </a:ln>
          </p:spPr>
          <p:txBody>
            <a:bodyPr/>
            <a:lstStyle/>
            <a:p>
              <a:endParaRPr lang="en-US"/>
            </a:p>
          </p:txBody>
        </p:sp>
        <p:sp>
          <p:nvSpPr>
            <p:cNvPr id="107692" name="Freeform 119"/>
            <p:cNvSpPr>
              <a:spLocks/>
            </p:cNvSpPr>
            <p:nvPr/>
          </p:nvSpPr>
          <p:spPr bwMode="auto">
            <a:xfrm>
              <a:off x="3922" y="3005"/>
              <a:ext cx="371" cy="83"/>
            </a:xfrm>
            <a:custGeom>
              <a:avLst/>
              <a:gdLst>
                <a:gd name="T0" fmla="*/ 371 w 680"/>
                <a:gd name="T1" fmla="*/ 83 h 589"/>
                <a:gd name="T2" fmla="*/ 272 w 680"/>
                <a:gd name="T3" fmla="*/ 19 h 589"/>
                <a:gd name="T4" fmla="*/ 0 w 680"/>
                <a:gd name="T5" fmla="*/ 0 h 589"/>
                <a:gd name="T6" fmla="*/ 0 60000 65536"/>
                <a:gd name="T7" fmla="*/ 0 60000 65536"/>
                <a:gd name="T8" fmla="*/ 0 60000 65536"/>
                <a:gd name="T9" fmla="*/ 0 w 680"/>
                <a:gd name="T10" fmla="*/ 0 h 589"/>
                <a:gd name="T11" fmla="*/ 680 w 680"/>
                <a:gd name="T12" fmla="*/ 589 h 589"/>
              </a:gdLst>
              <a:ahLst/>
              <a:cxnLst>
                <a:cxn ang="T6">
                  <a:pos x="T0" y="T1"/>
                </a:cxn>
                <a:cxn ang="T7">
                  <a:pos x="T2" y="T3"/>
                </a:cxn>
                <a:cxn ang="T8">
                  <a:pos x="T4" y="T5"/>
                </a:cxn>
              </a:cxnLst>
              <a:rect l="T9" t="T10" r="T11" b="T12"/>
              <a:pathLst>
                <a:path w="680" h="589">
                  <a:moveTo>
                    <a:pt x="680" y="589"/>
                  </a:moveTo>
                  <a:cubicBezTo>
                    <a:pt x="646" y="411"/>
                    <a:pt x="612" y="234"/>
                    <a:pt x="499" y="136"/>
                  </a:cubicBezTo>
                  <a:cubicBezTo>
                    <a:pt x="386" y="38"/>
                    <a:pt x="193" y="19"/>
                    <a:pt x="0" y="0"/>
                  </a:cubicBezTo>
                </a:path>
              </a:pathLst>
            </a:custGeom>
            <a:noFill/>
            <a:ln w="9525">
              <a:solidFill>
                <a:srgbClr val="CC0000"/>
              </a:solidFill>
              <a:round/>
              <a:headEnd/>
              <a:tailEnd type="triangle" w="med" len="med"/>
            </a:ln>
          </p:spPr>
          <p:txBody>
            <a:bodyPr/>
            <a:lstStyle/>
            <a:p>
              <a:endParaRPr lang="en-US"/>
            </a:p>
          </p:txBody>
        </p:sp>
        <p:sp>
          <p:nvSpPr>
            <p:cNvPr id="107693" name="Freeform 120"/>
            <p:cNvSpPr>
              <a:spLocks/>
            </p:cNvSpPr>
            <p:nvPr/>
          </p:nvSpPr>
          <p:spPr bwMode="auto">
            <a:xfrm>
              <a:off x="4565" y="3075"/>
              <a:ext cx="396" cy="70"/>
            </a:xfrm>
            <a:custGeom>
              <a:avLst/>
              <a:gdLst>
                <a:gd name="T0" fmla="*/ 0 w 726"/>
                <a:gd name="T1" fmla="*/ 70 h 499"/>
                <a:gd name="T2" fmla="*/ 272 w 726"/>
                <a:gd name="T3" fmla="*/ 57 h 499"/>
                <a:gd name="T4" fmla="*/ 396 w 726"/>
                <a:gd name="T5" fmla="*/ 0 h 499"/>
                <a:gd name="T6" fmla="*/ 0 60000 65536"/>
                <a:gd name="T7" fmla="*/ 0 60000 65536"/>
                <a:gd name="T8" fmla="*/ 0 60000 65536"/>
                <a:gd name="T9" fmla="*/ 0 w 726"/>
                <a:gd name="T10" fmla="*/ 0 h 499"/>
                <a:gd name="T11" fmla="*/ 726 w 726"/>
                <a:gd name="T12" fmla="*/ 499 h 499"/>
              </a:gdLst>
              <a:ahLst/>
              <a:cxnLst>
                <a:cxn ang="T6">
                  <a:pos x="T0" y="T1"/>
                </a:cxn>
                <a:cxn ang="T7">
                  <a:pos x="T2" y="T3"/>
                </a:cxn>
                <a:cxn ang="T8">
                  <a:pos x="T4" y="T5"/>
                </a:cxn>
              </a:cxnLst>
              <a:rect l="T9" t="T10" r="T11" b="T12"/>
              <a:pathLst>
                <a:path w="726" h="499">
                  <a:moveTo>
                    <a:pt x="0" y="499"/>
                  </a:moveTo>
                  <a:cubicBezTo>
                    <a:pt x="189" y="495"/>
                    <a:pt x="378" y="491"/>
                    <a:pt x="499" y="408"/>
                  </a:cubicBezTo>
                  <a:cubicBezTo>
                    <a:pt x="620" y="325"/>
                    <a:pt x="673" y="162"/>
                    <a:pt x="726" y="0"/>
                  </a:cubicBezTo>
                </a:path>
              </a:pathLst>
            </a:custGeom>
            <a:noFill/>
            <a:ln w="9525">
              <a:solidFill>
                <a:srgbClr val="CC0000"/>
              </a:solidFill>
              <a:round/>
              <a:headEnd/>
              <a:tailEnd type="triangle" w="med" len="med"/>
            </a:ln>
          </p:spPr>
          <p:txBody>
            <a:bodyPr/>
            <a:lstStyle/>
            <a:p>
              <a:endParaRPr lang="en-US"/>
            </a:p>
          </p:txBody>
        </p:sp>
        <p:sp>
          <p:nvSpPr>
            <p:cNvPr id="107694" name="Freeform 121"/>
            <p:cNvSpPr>
              <a:spLocks/>
            </p:cNvSpPr>
            <p:nvPr/>
          </p:nvSpPr>
          <p:spPr bwMode="auto">
            <a:xfrm>
              <a:off x="4565" y="2864"/>
              <a:ext cx="336" cy="102"/>
            </a:xfrm>
            <a:custGeom>
              <a:avLst/>
              <a:gdLst>
                <a:gd name="T0" fmla="*/ 236 w 660"/>
                <a:gd name="T1" fmla="*/ 102 h 725"/>
                <a:gd name="T2" fmla="*/ 191 w 660"/>
                <a:gd name="T3" fmla="*/ 33 h 725"/>
                <a:gd name="T4" fmla="*/ 0 w 660"/>
                <a:gd name="T5" fmla="*/ 0 h 725"/>
                <a:gd name="T6" fmla="*/ 0 60000 65536"/>
                <a:gd name="T7" fmla="*/ 0 60000 65536"/>
                <a:gd name="T8" fmla="*/ 0 60000 65536"/>
                <a:gd name="T9" fmla="*/ 0 w 660"/>
                <a:gd name="T10" fmla="*/ 0 h 725"/>
                <a:gd name="T11" fmla="*/ 660 w 660"/>
                <a:gd name="T12" fmla="*/ 725 h 725"/>
              </a:gdLst>
              <a:ahLst/>
              <a:cxnLst>
                <a:cxn ang="T6">
                  <a:pos x="T0" y="T1"/>
                </a:cxn>
                <a:cxn ang="T7">
                  <a:pos x="T2" y="T3"/>
                </a:cxn>
                <a:cxn ang="T8">
                  <a:pos x="T4" y="T5"/>
                </a:cxn>
              </a:cxnLst>
              <a:rect l="T9" t="T10" r="T11" b="T12"/>
              <a:pathLst>
                <a:path w="660" h="725">
                  <a:moveTo>
                    <a:pt x="660" y="725"/>
                  </a:moveTo>
                  <a:cubicBezTo>
                    <a:pt x="639" y="643"/>
                    <a:pt x="643" y="355"/>
                    <a:pt x="533" y="234"/>
                  </a:cubicBezTo>
                  <a:cubicBezTo>
                    <a:pt x="423" y="113"/>
                    <a:pt x="111" y="49"/>
                    <a:pt x="0" y="0"/>
                  </a:cubicBezTo>
                </a:path>
              </a:pathLst>
            </a:custGeom>
            <a:noFill/>
            <a:ln w="9525">
              <a:solidFill>
                <a:srgbClr val="CC0000"/>
              </a:solidFill>
              <a:round/>
              <a:headEnd/>
              <a:tailEnd type="triangle" w="med" len="med"/>
            </a:ln>
          </p:spPr>
          <p:txBody>
            <a:bodyPr/>
            <a:lstStyle/>
            <a:p>
              <a:endParaRPr lang="en-US"/>
            </a:p>
          </p:txBody>
        </p:sp>
        <p:sp>
          <p:nvSpPr>
            <p:cNvPr id="107695" name="Text Box 122"/>
            <p:cNvSpPr txBox="1">
              <a:spLocks noChangeArrowheads="1"/>
            </p:cNvSpPr>
            <p:nvPr/>
          </p:nvSpPr>
          <p:spPr bwMode="auto">
            <a:xfrm>
              <a:off x="3378" y="2758"/>
              <a:ext cx="548" cy="181"/>
            </a:xfrm>
            <a:prstGeom prst="rect">
              <a:avLst/>
            </a:prstGeom>
            <a:noFill/>
            <a:ln w="9525">
              <a:noFill/>
              <a:miter lim="800000"/>
              <a:headEnd/>
              <a:tailEnd/>
            </a:ln>
          </p:spPr>
          <p:txBody>
            <a:bodyPr>
              <a:spAutoFit/>
            </a:bodyPr>
            <a:lstStyle/>
            <a:p>
              <a:pPr defTabSz="914400"/>
              <a:r>
                <a:rPr lang="en-US" sz="800">
                  <a:solidFill>
                    <a:schemeClr val="tx1"/>
                  </a:solidFill>
                  <a:ea typeface="SimSun" pitchFamily="2" charset="-122"/>
                </a:rPr>
                <a:t>Requirements</a:t>
              </a:r>
            </a:p>
          </p:txBody>
        </p:sp>
        <p:sp>
          <p:nvSpPr>
            <p:cNvPr id="107696" name="Text Box 123"/>
            <p:cNvSpPr txBox="1">
              <a:spLocks noChangeArrowheads="1"/>
            </p:cNvSpPr>
            <p:nvPr/>
          </p:nvSpPr>
          <p:spPr bwMode="auto">
            <a:xfrm>
              <a:off x="4196" y="2662"/>
              <a:ext cx="231" cy="284"/>
            </a:xfrm>
            <a:prstGeom prst="rect">
              <a:avLst/>
            </a:prstGeom>
            <a:noFill/>
            <a:ln w="9525">
              <a:noFill/>
              <a:miter lim="800000"/>
              <a:headEnd/>
              <a:tailEnd/>
            </a:ln>
          </p:spPr>
          <p:txBody>
            <a:bodyPr>
              <a:spAutoFit/>
            </a:bodyPr>
            <a:lstStyle/>
            <a:p>
              <a:pPr defTabSz="914400"/>
              <a:r>
                <a:rPr lang="en-US" sz="800">
                  <a:solidFill>
                    <a:schemeClr val="tx1"/>
                  </a:solidFill>
                  <a:ea typeface="SimSun" pitchFamily="2" charset="-122"/>
                </a:rPr>
                <a:t>Tests</a:t>
              </a:r>
            </a:p>
          </p:txBody>
        </p:sp>
        <p:sp>
          <p:nvSpPr>
            <p:cNvPr id="107697" name="Text Box 124"/>
            <p:cNvSpPr txBox="1">
              <a:spLocks noChangeArrowheads="1"/>
            </p:cNvSpPr>
            <p:nvPr/>
          </p:nvSpPr>
          <p:spPr bwMode="auto">
            <a:xfrm>
              <a:off x="4208" y="3242"/>
              <a:ext cx="295"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Design</a:t>
              </a:r>
            </a:p>
          </p:txBody>
        </p:sp>
        <p:sp>
          <p:nvSpPr>
            <p:cNvPr id="107698" name="Text Box 125"/>
            <p:cNvSpPr txBox="1">
              <a:spLocks noChangeArrowheads="1"/>
            </p:cNvSpPr>
            <p:nvPr/>
          </p:nvSpPr>
          <p:spPr bwMode="auto">
            <a:xfrm>
              <a:off x="4877" y="2805"/>
              <a:ext cx="262" cy="181"/>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Code</a:t>
              </a:r>
            </a:p>
          </p:txBody>
        </p:sp>
        <p:grpSp>
          <p:nvGrpSpPr>
            <p:cNvPr id="107699" name="Group 126"/>
            <p:cNvGrpSpPr>
              <a:grpSpLocks/>
            </p:cNvGrpSpPr>
            <p:nvPr/>
          </p:nvGrpSpPr>
          <p:grpSpPr bwMode="auto">
            <a:xfrm>
              <a:off x="3378" y="3241"/>
              <a:ext cx="1929" cy="760"/>
              <a:chOff x="2517" y="1344"/>
              <a:chExt cx="1814" cy="714"/>
            </a:xfrm>
          </p:grpSpPr>
          <p:grpSp>
            <p:nvGrpSpPr>
              <p:cNvPr id="107705" name="Group 127"/>
              <p:cNvGrpSpPr>
                <a:grpSpLocks/>
              </p:cNvGrpSpPr>
              <p:nvPr/>
            </p:nvGrpSpPr>
            <p:grpSpPr bwMode="auto">
              <a:xfrm>
                <a:off x="2517" y="1480"/>
                <a:ext cx="1814" cy="408"/>
                <a:chOff x="476" y="709"/>
                <a:chExt cx="3538" cy="3083"/>
              </a:xfrm>
            </p:grpSpPr>
            <p:sp>
              <p:nvSpPr>
                <p:cNvPr id="107710" name="Oval 128"/>
                <p:cNvSpPr>
                  <a:spLocks noChangeArrowheads="1"/>
                </p:cNvSpPr>
                <p:nvPr/>
              </p:nvSpPr>
              <p:spPr bwMode="auto">
                <a:xfrm>
                  <a:off x="929" y="1797"/>
                  <a:ext cx="227" cy="226"/>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711" name="Oval 129"/>
                <p:cNvSpPr>
                  <a:spLocks noChangeArrowheads="1"/>
                </p:cNvSpPr>
                <p:nvPr/>
              </p:nvSpPr>
              <p:spPr bwMode="auto">
                <a:xfrm>
                  <a:off x="1292" y="2069"/>
                  <a:ext cx="227" cy="226"/>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712" name="Oval 130"/>
                <p:cNvSpPr>
                  <a:spLocks noChangeArrowheads="1"/>
                </p:cNvSpPr>
                <p:nvPr/>
              </p:nvSpPr>
              <p:spPr bwMode="auto">
                <a:xfrm>
                  <a:off x="1201" y="2432"/>
                  <a:ext cx="227" cy="226"/>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713" name="Oval 131"/>
                <p:cNvSpPr>
                  <a:spLocks noChangeArrowheads="1"/>
                </p:cNvSpPr>
                <p:nvPr/>
              </p:nvSpPr>
              <p:spPr bwMode="auto">
                <a:xfrm>
                  <a:off x="793" y="2477"/>
                  <a:ext cx="227" cy="226"/>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714" name="Oval 132"/>
                <p:cNvSpPr>
                  <a:spLocks noChangeArrowheads="1"/>
                </p:cNvSpPr>
                <p:nvPr/>
              </p:nvSpPr>
              <p:spPr bwMode="auto">
                <a:xfrm>
                  <a:off x="611" y="2115"/>
                  <a:ext cx="227" cy="226"/>
                </a:xfrm>
                <a:prstGeom prst="ellipse">
                  <a:avLst/>
                </a:prstGeom>
                <a:solidFill>
                  <a:schemeClr val="accent1"/>
                </a:solidFill>
                <a:ln w="9525">
                  <a:solidFill>
                    <a:schemeClr val="hlink"/>
                  </a:solidFill>
                  <a:round/>
                  <a:headEnd/>
                  <a:tailEnd/>
                </a:ln>
              </p:spPr>
              <p:txBody>
                <a:bodyPr wrap="none" anchor="ctr"/>
                <a:lstStyle/>
                <a:p>
                  <a:pPr defTabSz="914400"/>
                  <a:endParaRPr lang="en-US" sz="1200" b="1" i="1">
                    <a:solidFill>
                      <a:srgbClr val="0000CC"/>
                    </a:solidFill>
                    <a:ea typeface="SimSun" pitchFamily="2" charset="-122"/>
                  </a:endParaRPr>
                </a:p>
              </p:txBody>
            </p:sp>
            <p:sp>
              <p:nvSpPr>
                <p:cNvPr id="107715" name="Freeform 133"/>
                <p:cNvSpPr>
                  <a:spLocks/>
                </p:cNvSpPr>
                <p:nvPr/>
              </p:nvSpPr>
              <p:spPr bwMode="auto">
                <a:xfrm>
                  <a:off x="732" y="2341"/>
                  <a:ext cx="106" cy="182"/>
                </a:xfrm>
                <a:custGeom>
                  <a:avLst/>
                  <a:gdLst>
                    <a:gd name="T0" fmla="*/ 15 w 106"/>
                    <a:gd name="T1" fmla="*/ 0 h 182"/>
                    <a:gd name="T2" fmla="*/ 15 w 106"/>
                    <a:gd name="T3" fmla="*/ 91 h 182"/>
                    <a:gd name="T4" fmla="*/ 106 w 106"/>
                    <a:gd name="T5" fmla="*/ 182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chemeClr val="hlink"/>
                  </a:solidFill>
                  <a:round/>
                  <a:headEnd/>
                  <a:tailEnd type="triangle" w="med" len="med"/>
                </a:ln>
              </p:spPr>
              <p:txBody>
                <a:bodyPr/>
                <a:lstStyle/>
                <a:p>
                  <a:endParaRPr lang="en-US"/>
                </a:p>
              </p:txBody>
            </p:sp>
            <p:sp>
              <p:nvSpPr>
                <p:cNvPr id="107716" name="Freeform 134"/>
                <p:cNvSpPr>
                  <a:spLocks/>
                </p:cNvSpPr>
                <p:nvPr/>
              </p:nvSpPr>
              <p:spPr bwMode="auto">
                <a:xfrm>
                  <a:off x="1019" y="2659"/>
                  <a:ext cx="273" cy="45"/>
                </a:xfrm>
                <a:custGeom>
                  <a:avLst/>
                  <a:gdLst>
                    <a:gd name="T0" fmla="*/ 0 w 273"/>
                    <a:gd name="T1" fmla="*/ 0 h 45"/>
                    <a:gd name="T2" fmla="*/ 91 w 273"/>
                    <a:gd name="T3" fmla="*/ 45 h 45"/>
                    <a:gd name="T4" fmla="*/ 273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chemeClr val="hlink"/>
                  </a:solidFill>
                  <a:round/>
                  <a:headEnd/>
                  <a:tailEnd type="triangle" w="med" len="med"/>
                </a:ln>
              </p:spPr>
              <p:txBody>
                <a:bodyPr/>
                <a:lstStyle/>
                <a:p>
                  <a:endParaRPr lang="en-US"/>
                </a:p>
              </p:txBody>
            </p:sp>
            <p:sp>
              <p:nvSpPr>
                <p:cNvPr id="107717" name="Freeform 135"/>
                <p:cNvSpPr>
                  <a:spLocks/>
                </p:cNvSpPr>
                <p:nvPr/>
              </p:nvSpPr>
              <p:spPr bwMode="auto">
                <a:xfrm>
                  <a:off x="974" y="2380"/>
                  <a:ext cx="318" cy="97"/>
                </a:xfrm>
                <a:custGeom>
                  <a:avLst/>
                  <a:gdLst>
                    <a:gd name="T0" fmla="*/ 318 w 318"/>
                    <a:gd name="T1" fmla="*/ 52 h 97"/>
                    <a:gd name="T2" fmla="*/ 136 w 318"/>
                    <a:gd name="T3" fmla="*/ 7 h 97"/>
                    <a:gd name="T4" fmla="*/ 0 w 318"/>
                    <a:gd name="T5" fmla="*/ 97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chemeClr val="hlink"/>
                  </a:solidFill>
                  <a:round/>
                  <a:headEnd/>
                  <a:tailEnd type="triangle" w="med" len="med"/>
                </a:ln>
              </p:spPr>
              <p:txBody>
                <a:bodyPr/>
                <a:lstStyle/>
                <a:p>
                  <a:endParaRPr lang="en-US"/>
                </a:p>
              </p:txBody>
            </p:sp>
            <p:sp>
              <p:nvSpPr>
                <p:cNvPr id="107718" name="Freeform 136"/>
                <p:cNvSpPr>
                  <a:spLocks/>
                </p:cNvSpPr>
                <p:nvPr/>
              </p:nvSpPr>
              <p:spPr bwMode="auto">
                <a:xfrm>
                  <a:off x="1382" y="2250"/>
                  <a:ext cx="136" cy="227"/>
                </a:xfrm>
                <a:custGeom>
                  <a:avLst/>
                  <a:gdLst>
                    <a:gd name="T0" fmla="*/ 0 w 151"/>
                    <a:gd name="T1" fmla="*/ 705 h 181"/>
                    <a:gd name="T2" fmla="*/ 72 w 151"/>
                    <a:gd name="T3" fmla="*/ 352 h 181"/>
                    <a:gd name="T4" fmla="*/ 49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chemeClr val="hlink"/>
                  </a:solidFill>
                  <a:round/>
                  <a:headEnd/>
                  <a:tailEnd type="triangle" w="med" len="med"/>
                </a:ln>
              </p:spPr>
              <p:txBody>
                <a:bodyPr/>
                <a:lstStyle/>
                <a:p>
                  <a:endParaRPr lang="en-US"/>
                </a:p>
              </p:txBody>
            </p:sp>
            <p:sp>
              <p:nvSpPr>
                <p:cNvPr id="107719" name="Freeform 137"/>
                <p:cNvSpPr>
                  <a:spLocks/>
                </p:cNvSpPr>
                <p:nvPr/>
              </p:nvSpPr>
              <p:spPr bwMode="auto">
                <a:xfrm>
                  <a:off x="717" y="1888"/>
                  <a:ext cx="212" cy="226"/>
                </a:xfrm>
                <a:custGeom>
                  <a:avLst/>
                  <a:gdLst>
                    <a:gd name="T0" fmla="*/ 30 w 212"/>
                    <a:gd name="T1" fmla="*/ 226 h 226"/>
                    <a:gd name="T2" fmla="*/ 30 w 212"/>
                    <a:gd name="T3" fmla="*/ 90 h 226"/>
                    <a:gd name="T4" fmla="*/ 212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chemeClr val="hlink"/>
                  </a:solidFill>
                  <a:round/>
                  <a:headEnd/>
                  <a:tailEnd type="triangle" w="med" len="med"/>
                </a:ln>
              </p:spPr>
              <p:txBody>
                <a:bodyPr/>
                <a:lstStyle/>
                <a:p>
                  <a:endParaRPr lang="en-US"/>
                </a:p>
              </p:txBody>
            </p:sp>
            <p:sp>
              <p:nvSpPr>
                <p:cNvPr id="107720" name="Freeform 138"/>
                <p:cNvSpPr>
                  <a:spLocks/>
                </p:cNvSpPr>
                <p:nvPr/>
              </p:nvSpPr>
              <p:spPr bwMode="auto">
                <a:xfrm>
                  <a:off x="1156" y="1910"/>
                  <a:ext cx="226" cy="159"/>
                </a:xfrm>
                <a:custGeom>
                  <a:avLst/>
                  <a:gdLst>
                    <a:gd name="T0" fmla="*/ 0 w 226"/>
                    <a:gd name="T1" fmla="*/ 23 h 159"/>
                    <a:gd name="T2" fmla="*/ 181 w 226"/>
                    <a:gd name="T3" fmla="*/ 23 h 159"/>
                    <a:gd name="T4" fmla="*/ 226 w 226"/>
                    <a:gd name="T5" fmla="*/ 159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chemeClr val="hlink"/>
                  </a:solidFill>
                  <a:round/>
                  <a:headEnd/>
                  <a:tailEnd type="triangle" w="med" len="med"/>
                </a:ln>
              </p:spPr>
              <p:txBody>
                <a:bodyPr/>
                <a:lstStyle/>
                <a:p>
                  <a:endParaRPr lang="en-US"/>
                </a:p>
              </p:txBody>
            </p:sp>
            <p:sp>
              <p:nvSpPr>
                <p:cNvPr id="107721" name="Freeform 139"/>
                <p:cNvSpPr>
                  <a:spLocks/>
                </p:cNvSpPr>
                <p:nvPr/>
              </p:nvSpPr>
              <p:spPr bwMode="auto">
                <a:xfrm>
                  <a:off x="1866" y="3248"/>
                  <a:ext cx="106" cy="182"/>
                </a:xfrm>
                <a:custGeom>
                  <a:avLst/>
                  <a:gdLst>
                    <a:gd name="T0" fmla="*/ 15 w 106"/>
                    <a:gd name="T1" fmla="*/ 0 h 182"/>
                    <a:gd name="T2" fmla="*/ 15 w 106"/>
                    <a:gd name="T3" fmla="*/ 91 h 182"/>
                    <a:gd name="T4" fmla="*/ 106 w 106"/>
                    <a:gd name="T5" fmla="*/ 182 h 182"/>
                    <a:gd name="T6" fmla="*/ 0 60000 65536"/>
                    <a:gd name="T7" fmla="*/ 0 60000 65536"/>
                    <a:gd name="T8" fmla="*/ 0 60000 65536"/>
                    <a:gd name="T9" fmla="*/ 0 w 106"/>
                    <a:gd name="T10" fmla="*/ 0 h 182"/>
                    <a:gd name="T11" fmla="*/ 106 w 106"/>
                    <a:gd name="T12" fmla="*/ 182 h 182"/>
                  </a:gdLst>
                  <a:ahLst/>
                  <a:cxnLst>
                    <a:cxn ang="T6">
                      <a:pos x="T0" y="T1"/>
                    </a:cxn>
                    <a:cxn ang="T7">
                      <a:pos x="T2" y="T3"/>
                    </a:cxn>
                    <a:cxn ang="T8">
                      <a:pos x="T4" y="T5"/>
                    </a:cxn>
                  </a:cxnLst>
                  <a:rect l="T9" t="T10" r="T11" b="T12"/>
                  <a:pathLst>
                    <a:path w="106" h="182">
                      <a:moveTo>
                        <a:pt x="15" y="0"/>
                      </a:moveTo>
                      <a:cubicBezTo>
                        <a:pt x="7" y="30"/>
                        <a:pt x="0" y="61"/>
                        <a:pt x="15" y="91"/>
                      </a:cubicBezTo>
                      <a:cubicBezTo>
                        <a:pt x="30" y="121"/>
                        <a:pt x="91" y="167"/>
                        <a:pt x="106" y="182"/>
                      </a:cubicBezTo>
                    </a:path>
                  </a:pathLst>
                </a:custGeom>
                <a:noFill/>
                <a:ln w="9525">
                  <a:solidFill>
                    <a:srgbClr val="996633"/>
                  </a:solidFill>
                  <a:round/>
                  <a:headEnd/>
                  <a:tailEnd type="triangle" w="med" len="med"/>
                </a:ln>
              </p:spPr>
              <p:txBody>
                <a:bodyPr/>
                <a:lstStyle/>
                <a:p>
                  <a:endParaRPr lang="en-US"/>
                </a:p>
              </p:txBody>
            </p:sp>
            <p:sp>
              <p:nvSpPr>
                <p:cNvPr id="107722" name="Freeform 140"/>
                <p:cNvSpPr>
                  <a:spLocks/>
                </p:cNvSpPr>
                <p:nvPr/>
              </p:nvSpPr>
              <p:spPr bwMode="auto">
                <a:xfrm>
                  <a:off x="2199" y="3566"/>
                  <a:ext cx="273" cy="90"/>
                </a:xfrm>
                <a:custGeom>
                  <a:avLst/>
                  <a:gdLst>
                    <a:gd name="T0" fmla="*/ 0 w 273"/>
                    <a:gd name="T1" fmla="*/ 0 h 45"/>
                    <a:gd name="T2" fmla="*/ 91 w 273"/>
                    <a:gd name="T3" fmla="*/ 2880 h 45"/>
                    <a:gd name="T4" fmla="*/ 273 w 273"/>
                    <a:gd name="T5" fmla="*/ 0 h 45"/>
                    <a:gd name="T6" fmla="*/ 0 60000 65536"/>
                    <a:gd name="T7" fmla="*/ 0 60000 65536"/>
                    <a:gd name="T8" fmla="*/ 0 60000 65536"/>
                    <a:gd name="T9" fmla="*/ 0 w 273"/>
                    <a:gd name="T10" fmla="*/ 0 h 45"/>
                    <a:gd name="T11" fmla="*/ 273 w 273"/>
                    <a:gd name="T12" fmla="*/ 45 h 45"/>
                  </a:gdLst>
                  <a:ahLst/>
                  <a:cxnLst>
                    <a:cxn ang="T6">
                      <a:pos x="T0" y="T1"/>
                    </a:cxn>
                    <a:cxn ang="T7">
                      <a:pos x="T2" y="T3"/>
                    </a:cxn>
                    <a:cxn ang="T8">
                      <a:pos x="T4" y="T5"/>
                    </a:cxn>
                  </a:cxnLst>
                  <a:rect l="T9" t="T10" r="T11" b="T12"/>
                  <a:pathLst>
                    <a:path w="273" h="45">
                      <a:moveTo>
                        <a:pt x="0" y="0"/>
                      </a:moveTo>
                      <a:cubicBezTo>
                        <a:pt x="23" y="22"/>
                        <a:pt x="46" y="45"/>
                        <a:pt x="91" y="45"/>
                      </a:cubicBezTo>
                      <a:cubicBezTo>
                        <a:pt x="136" y="45"/>
                        <a:pt x="243" y="7"/>
                        <a:pt x="273" y="0"/>
                      </a:cubicBezTo>
                    </a:path>
                  </a:pathLst>
                </a:custGeom>
                <a:noFill/>
                <a:ln w="9525">
                  <a:solidFill>
                    <a:srgbClr val="996633"/>
                  </a:solidFill>
                  <a:round/>
                  <a:headEnd/>
                  <a:tailEnd type="triangle" w="med" len="med"/>
                </a:ln>
              </p:spPr>
              <p:txBody>
                <a:bodyPr/>
                <a:lstStyle/>
                <a:p>
                  <a:endParaRPr lang="en-US"/>
                </a:p>
              </p:txBody>
            </p:sp>
            <p:sp>
              <p:nvSpPr>
                <p:cNvPr id="107723" name="Freeform 141"/>
                <p:cNvSpPr>
                  <a:spLocks/>
                </p:cNvSpPr>
                <p:nvPr/>
              </p:nvSpPr>
              <p:spPr bwMode="auto">
                <a:xfrm>
                  <a:off x="2108" y="3287"/>
                  <a:ext cx="318" cy="97"/>
                </a:xfrm>
                <a:custGeom>
                  <a:avLst/>
                  <a:gdLst>
                    <a:gd name="T0" fmla="*/ 318 w 318"/>
                    <a:gd name="T1" fmla="*/ 52 h 97"/>
                    <a:gd name="T2" fmla="*/ 136 w 318"/>
                    <a:gd name="T3" fmla="*/ 7 h 97"/>
                    <a:gd name="T4" fmla="*/ 0 w 318"/>
                    <a:gd name="T5" fmla="*/ 97 h 97"/>
                    <a:gd name="T6" fmla="*/ 0 60000 65536"/>
                    <a:gd name="T7" fmla="*/ 0 60000 65536"/>
                    <a:gd name="T8" fmla="*/ 0 60000 65536"/>
                    <a:gd name="T9" fmla="*/ 0 w 318"/>
                    <a:gd name="T10" fmla="*/ 0 h 97"/>
                    <a:gd name="T11" fmla="*/ 318 w 318"/>
                    <a:gd name="T12" fmla="*/ 97 h 97"/>
                  </a:gdLst>
                  <a:ahLst/>
                  <a:cxnLst>
                    <a:cxn ang="T6">
                      <a:pos x="T0" y="T1"/>
                    </a:cxn>
                    <a:cxn ang="T7">
                      <a:pos x="T2" y="T3"/>
                    </a:cxn>
                    <a:cxn ang="T8">
                      <a:pos x="T4" y="T5"/>
                    </a:cxn>
                  </a:cxnLst>
                  <a:rect l="T9" t="T10" r="T11" b="T12"/>
                  <a:pathLst>
                    <a:path w="318" h="97">
                      <a:moveTo>
                        <a:pt x="318" y="52"/>
                      </a:moveTo>
                      <a:cubicBezTo>
                        <a:pt x="253" y="26"/>
                        <a:pt x="189" y="0"/>
                        <a:pt x="136" y="7"/>
                      </a:cubicBezTo>
                      <a:cubicBezTo>
                        <a:pt x="83" y="14"/>
                        <a:pt x="41" y="55"/>
                        <a:pt x="0" y="97"/>
                      </a:cubicBezTo>
                    </a:path>
                  </a:pathLst>
                </a:custGeom>
                <a:noFill/>
                <a:ln w="9525">
                  <a:solidFill>
                    <a:srgbClr val="996633"/>
                  </a:solidFill>
                  <a:round/>
                  <a:headEnd/>
                  <a:tailEnd type="triangle" w="med" len="med"/>
                </a:ln>
              </p:spPr>
              <p:txBody>
                <a:bodyPr/>
                <a:lstStyle/>
                <a:p>
                  <a:endParaRPr lang="en-US"/>
                </a:p>
              </p:txBody>
            </p:sp>
            <p:sp>
              <p:nvSpPr>
                <p:cNvPr id="107724" name="Freeform 142"/>
                <p:cNvSpPr>
                  <a:spLocks/>
                </p:cNvSpPr>
                <p:nvPr/>
              </p:nvSpPr>
              <p:spPr bwMode="auto">
                <a:xfrm>
                  <a:off x="2608" y="3158"/>
                  <a:ext cx="136" cy="227"/>
                </a:xfrm>
                <a:custGeom>
                  <a:avLst/>
                  <a:gdLst>
                    <a:gd name="T0" fmla="*/ 0 w 151"/>
                    <a:gd name="T1" fmla="*/ 705 h 181"/>
                    <a:gd name="T2" fmla="*/ 72 w 151"/>
                    <a:gd name="T3" fmla="*/ 352 h 181"/>
                    <a:gd name="T4" fmla="*/ 49 w 151"/>
                    <a:gd name="T5" fmla="*/ 0 h 181"/>
                    <a:gd name="T6" fmla="*/ 0 60000 65536"/>
                    <a:gd name="T7" fmla="*/ 0 60000 65536"/>
                    <a:gd name="T8" fmla="*/ 0 60000 65536"/>
                    <a:gd name="T9" fmla="*/ 0 w 151"/>
                    <a:gd name="T10" fmla="*/ 0 h 181"/>
                    <a:gd name="T11" fmla="*/ 151 w 151"/>
                    <a:gd name="T12" fmla="*/ 181 h 181"/>
                  </a:gdLst>
                  <a:ahLst/>
                  <a:cxnLst>
                    <a:cxn ang="T6">
                      <a:pos x="T0" y="T1"/>
                    </a:cxn>
                    <a:cxn ang="T7">
                      <a:pos x="T2" y="T3"/>
                    </a:cxn>
                    <a:cxn ang="T8">
                      <a:pos x="T4" y="T5"/>
                    </a:cxn>
                  </a:cxnLst>
                  <a:rect l="T9" t="T10" r="T11" b="T12"/>
                  <a:pathLst>
                    <a:path w="151" h="181">
                      <a:moveTo>
                        <a:pt x="0" y="181"/>
                      </a:moveTo>
                      <a:cubicBezTo>
                        <a:pt x="60" y="151"/>
                        <a:pt x="121" y="121"/>
                        <a:pt x="136" y="91"/>
                      </a:cubicBezTo>
                      <a:cubicBezTo>
                        <a:pt x="151" y="61"/>
                        <a:pt x="121" y="30"/>
                        <a:pt x="91" y="0"/>
                      </a:cubicBezTo>
                    </a:path>
                  </a:pathLst>
                </a:custGeom>
                <a:noFill/>
                <a:ln w="9525">
                  <a:solidFill>
                    <a:srgbClr val="996633"/>
                  </a:solidFill>
                  <a:round/>
                  <a:headEnd/>
                  <a:tailEnd type="triangle" w="med" len="med"/>
                </a:ln>
              </p:spPr>
              <p:txBody>
                <a:bodyPr/>
                <a:lstStyle/>
                <a:p>
                  <a:endParaRPr lang="en-US"/>
                </a:p>
              </p:txBody>
            </p:sp>
            <p:sp>
              <p:nvSpPr>
                <p:cNvPr id="107725" name="Freeform 143"/>
                <p:cNvSpPr>
                  <a:spLocks/>
                </p:cNvSpPr>
                <p:nvPr/>
              </p:nvSpPr>
              <p:spPr bwMode="auto">
                <a:xfrm>
                  <a:off x="1851" y="2795"/>
                  <a:ext cx="212" cy="226"/>
                </a:xfrm>
                <a:custGeom>
                  <a:avLst/>
                  <a:gdLst>
                    <a:gd name="T0" fmla="*/ 30 w 212"/>
                    <a:gd name="T1" fmla="*/ 226 h 226"/>
                    <a:gd name="T2" fmla="*/ 30 w 212"/>
                    <a:gd name="T3" fmla="*/ 90 h 226"/>
                    <a:gd name="T4" fmla="*/ 212 w 212"/>
                    <a:gd name="T5" fmla="*/ 0 h 226"/>
                    <a:gd name="T6" fmla="*/ 0 60000 65536"/>
                    <a:gd name="T7" fmla="*/ 0 60000 65536"/>
                    <a:gd name="T8" fmla="*/ 0 60000 65536"/>
                    <a:gd name="T9" fmla="*/ 0 w 212"/>
                    <a:gd name="T10" fmla="*/ 0 h 226"/>
                    <a:gd name="T11" fmla="*/ 212 w 212"/>
                    <a:gd name="T12" fmla="*/ 226 h 226"/>
                  </a:gdLst>
                  <a:ahLst/>
                  <a:cxnLst>
                    <a:cxn ang="T6">
                      <a:pos x="T0" y="T1"/>
                    </a:cxn>
                    <a:cxn ang="T7">
                      <a:pos x="T2" y="T3"/>
                    </a:cxn>
                    <a:cxn ang="T8">
                      <a:pos x="T4" y="T5"/>
                    </a:cxn>
                  </a:cxnLst>
                  <a:rect l="T9" t="T10" r="T11" b="T12"/>
                  <a:pathLst>
                    <a:path w="212" h="226">
                      <a:moveTo>
                        <a:pt x="30" y="226"/>
                      </a:moveTo>
                      <a:cubicBezTo>
                        <a:pt x="15" y="176"/>
                        <a:pt x="0" y="127"/>
                        <a:pt x="30" y="90"/>
                      </a:cubicBezTo>
                      <a:cubicBezTo>
                        <a:pt x="60" y="53"/>
                        <a:pt x="136" y="26"/>
                        <a:pt x="212" y="0"/>
                      </a:cubicBezTo>
                    </a:path>
                  </a:pathLst>
                </a:custGeom>
                <a:noFill/>
                <a:ln w="9525">
                  <a:solidFill>
                    <a:srgbClr val="996633"/>
                  </a:solidFill>
                  <a:round/>
                  <a:headEnd/>
                  <a:tailEnd type="triangle" w="med" len="med"/>
                </a:ln>
              </p:spPr>
              <p:txBody>
                <a:bodyPr/>
                <a:lstStyle/>
                <a:p>
                  <a:endParaRPr lang="en-US"/>
                </a:p>
              </p:txBody>
            </p:sp>
            <p:sp>
              <p:nvSpPr>
                <p:cNvPr id="107726" name="Freeform 144"/>
                <p:cNvSpPr>
                  <a:spLocks/>
                </p:cNvSpPr>
                <p:nvPr/>
              </p:nvSpPr>
              <p:spPr bwMode="auto">
                <a:xfrm>
                  <a:off x="2290" y="2817"/>
                  <a:ext cx="226" cy="159"/>
                </a:xfrm>
                <a:custGeom>
                  <a:avLst/>
                  <a:gdLst>
                    <a:gd name="T0" fmla="*/ 0 w 226"/>
                    <a:gd name="T1" fmla="*/ 23 h 159"/>
                    <a:gd name="T2" fmla="*/ 181 w 226"/>
                    <a:gd name="T3" fmla="*/ 23 h 159"/>
                    <a:gd name="T4" fmla="*/ 226 w 226"/>
                    <a:gd name="T5" fmla="*/ 159 h 159"/>
                    <a:gd name="T6" fmla="*/ 0 60000 65536"/>
                    <a:gd name="T7" fmla="*/ 0 60000 65536"/>
                    <a:gd name="T8" fmla="*/ 0 60000 65536"/>
                    <a:gd name="T9" fmla="*/ 0 w 226"/>
                    <a:gd name="T10" fmla="*/ 0 h 159"/>
                    <a:gd name="T11" fmla="*/ 226 w 226"/>
                    <a:gd name="T12" fmla="*/ 159 h 159"/>
                  </a:gdLst>
                  <a:ahLst/>
                  <a:cxnLst>
                    <a:cxn ang="T6">
                      <a:pos x="T0" y="T1"/>
                    </a:cxn>
                    <a:cxn ang="T7">
                      <a:pos x="T2" y="T3"/>
                    </a:cxn>
                    <a:cxn ang="T8">
                      <a:pos x="T4" y="T5"/>
                    </a:cxn>
                  </a:cxnLst>
                  <a:rect l="T9" t="T10" r="T11" b="T12"/>
                  <a:pathLst>
                    <a:path w="226" h="159">
                      <a:moveTo>
                        <a:pt x="0" y="23"/>
                      </a:moveTo>
                      <a:cubicBezTo>
                        <a:pt x="72" y="11"/>
                        <a:pt x="144" y="0"/>
                        <a:pt x="181" y="23"/>
                      </a:cubicBezTo>
                      <a:cubicBezTo>
                        <a:pt x="218" y="46"/>
                        <a:pt x="222" y="102"/>
                        <a:pt x="226" y="159"/>
                      </a:cubicBezTo>
                    </a:path>
                  </a:pathLst>
                </a:custGeom>
                <a:noFill/>
                <a:ln w="9525">
                  <a:solidFill>
                    <a:srgbClr val="996633"/>
                  </a:solidFill>
                  <a:round/>
                  <a:headEnd/>
                  <a:tailEnd type="triangle" w="med" len="med"/>
                </a:ln>
              </p:spPr>
              <p:txBody>
                <a:bodyPr/>
                <a:lstStyle/>
                <a:p>
                  <a:endParaRPr lang="en-US"/>
                </a:p>
              </p:txBody>
            </p:sp>
            <p:sp>
              <p:nvSpPr>
                <p:cNvPr id="107727" name="Rectangle 145"/>
                <p:cNvSpPr>
                  <a:spLocks noChangeArrowheads="1"/>
                </p:cNvSpPr>
                <p:nvPr/>
              </p:nvSpPr>
              <p:spPr bwMode="auto">
                <a:xfrm>
                  <a:off x="1746" y="3022"/>
                  <a:ext cx="227" cy="227"/>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28" name="Rectangle 146"/>
                <p:cNvSpPr>
                  <a:spLocks noChangeArrowheads="1"/>
                </p:cNvSpPr>
                <p:nvPr/>
              </p:nvSpPr>
              <p:spPr bwMode="auto">
                <a:xfrm>
                  <a:off x="1973" y="3385"/>
                  <a:ext cx="227" cy="227"/>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29" name="Rectangle 147"/>
                <p:cNvSpPr>
                  <a:spLocks noChangeArrowheads="1"/>
                </p:cNvSpPr>
                <p:nvPr/>
              </p:nvSpPr>
              <p:spPr bwMode="auto">
                <a:xfrm>
                  <a:off x="2426" y="2976"/>
                  <a:ext cx="227" cy="227"/>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0" name="Rectangle 148"/>
                <p:cNvSpPr>
                  <a:spLocks noChangeArrowheads="1"/>
                </p:cNvSpPr>
                <p:nvPr/>
              </p:nvSpPr>
              <p:spPr bwMode="auto">
                <a:xfrm>
                  <a:off x="2381" y="3339"/>
                  <a:ext cx="227" cy="227"/>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1" name="Rectangle 149"/>
                <p:cNvSpPr>
                  <a:spLocks noChangeArrowheads="1"/>
                </p:cNvSpPr>
                <p:nvPr/>
              </p:nvSpPr>
              <p:spPr bwMode="auto">
                <a:xfrm>
                  <a:off x="2063" y="2704"/>
                  <a:ext cx="227" cy="227"/>
                </a:xfrm>
                <a:prstGeom prst="rect">
                  <a:avLst/>
                </a:prstGeom>
                <a:solidFill>
                  <a:srgbClr val="CC9900"/>
                </a:solidFill>
                <a:ln w="9525">
                  <a:solidFill>
                    <a:srgbClr val="996633"/>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2" name="AutoShape 150"/>
                <p:cNvSpPr>
                  <a:spLocks noChangeArrowheads="1"/>
                </p:cNvSpPr>
                <p:nvPr/>
              </p:nvSpPr>
              <p:spPr bwMode="auto">
                <a:xfrm>
                  <a:off x="2381" y="1434"/>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3" name="AutoShape 151"/>
                <p:cNvSpPr>
                  <a:spLocks noChangeArrowheads="1"/>
                </p:cNvSpPr>
                <p:nvPr/>
              </p:nvSpPr>
              <p:spPr bwMode="auto">
                <a:xfrm>
                  <a:off x="2471" y="1026"/>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4" name="AutoShape 152"/>
                <p:cNvSpPr>
                  <a:spLocks noChangeArrowheads="1"/>
                </p:cNvSpPr>
                <p:nvPr/>
              </p:nvSpPr>
              <p:spPr bwMode="auto">
                <a:xfrm>
                  <a:off x="2063" y="754"/>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5" name="AutoShape 153"/>
                <p:cNvSpPr>
                  <a:spLocks noChangeArrowheads="1"/>
                </p:cNvSpPr>
                <p:nvPr/>
              </p:nvSpPr>
              <p:spPr bwMode="auto">
                <a:xfrm>
                  <a:off x="1700" y="1117"/>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6" name="AutoShape 154"/>
                <p:cNvSpPr>
                  <a:spLocks noChangeArrowheads="1"/>
                </p:cNvSpPr>
                <p:nvPr/>
              </p:nvSpPr>
              <p:spPr bwMode="auto">
                <a:xfrm>
                  <a:off x="1927" y="1480"/>
                  <a:ext cx="226" cy="227"/>
                </a:xfrm>
                <a:prstGeom prst="triangle">
                  <a:avLst>
                    <a:gd name="adj" fmla="val 50000"/>
                  </a:avLst>
                </a:prstGeom>
                <a:solidFill>
                  <a:srgbClr val="EAEAEA"/>
                </a:solidFill>
                <a:ln w="9525">
                  <a:solidFill>
                    <a:schemeClr val="tx1"/>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37" name="Line 155"/>
                <p:cNvSpPr>
                  <a:spLocks noChangeShapeType="1"/>
                </p:cNvSpPr>
                <p:nvPr/>
              </p:nvSpPr>
              <p:spPr bwMode="auto">
                <a:xfrm flipV="1">
                  <a:off x="2063" y="981"/>
                  <a:ext cx="91" cy="544"/>
                </a:xfrm>
                <a:prstGeom prst="line">
                  <a:avLst/>
                </a:prstGeom>
                <a:noFill/>
                <a:ln w="9525">
                  <a:solidFill>
                    <a:schemeClr val="tx1"/>
                  </a:solidFill>
                  <a:round/>
                  <a:headEnd/>
                  <a:tailEnd type="triangle" w="med" len="med"/>
                </a:ln>
              </p:spPr>
              <p:txBody>
                <a:bodyPr/>
                <a:lstStyle/>
                <a:p>
                  <a:endParaRPr lang="en-US"/>
                </a:p>
              </p:txBody>
            </p:sp>
            <p:sp>
              <p:nvSpPr>
                <p:cNvPr id="107738" name="Line 156"/>
                <p:cNvSpPr>
                  <a:spLocks noChangeShapeType="1"/>
                </p:cNvSpPr>
                <p:nvPr/>
              </p:nvSpPr>
              <p:spPr bwMode="auto">
                <a:xfrm flipH="1" flipV="1">
                  <a:off x="1836" y="1343"/>
                  <a:ext cx="136" cy="227"/>
                </a:xfrm>
                <a:prstGeom prst="line">
                  <a:avLst/>
                </a:prstGeom>
                <a:noFill/>
                <a:ln w="9525">
                  <a:solidFill>
                    <a:schemeClr val="tx1"/>
                  </a:solidFill>
                  <a:round/>
                  <a:headEnd/>
                  <a:tailEnd type="triangle" w="med" len="med"/>
                </a:ln>
              </p:spPr>
              <p:txBody>
                <a:bodyPr/>
                <a:lstStyle/>
                <a:p>
                  <a:endParaRPr lang="en-US"/>
                </a:p>
              </p:txBody>
            </p:sp>
            <p:sp>
              <p:nvSpPr>
                <p:cNvPr id="107739" name="Line 157"/>
                <p:cNvSpPr>
                  <a:spLocks noChangeShapeType="1"/>
                </p:cNvSpPr>
                <p:nvPr/>
              </p:nvSpPr>
              <p:spPr bwMode="auto">
                <a:xfrm flipV="1">
                  <a:off x="2108" y="1570"/>
                  <a:ext cx="318" cy="46"/>
                </a:xfrm>
                <a:prstGeom prst="line">
                  <a:avLst/>
                </a:prstGeom>
                <a:noFill/>
                <a:ln w="9525">
                  <a:solidFill>
                    <a:schemeClr val="tx1"/>
                  </a:solidFill>
                  <a:round/>
                  <a:headEnd/>
                  <a:tailEnd type="triangle" w="med" len="med"/>
                </a:ln>
              </p:spPr>
              <p:txBody>
                <a:bodyPr/>
                <a:lstStyle/>
                <a:p>
                  <a:endParaRPr lang="en-US"/>
                </a:p>
              </p:txBody>
            </p:sp>
            <p:sp>
              <p:nvSpPr>
                <p:cNvPr id="107740" name="Line 158"/>
                <p:cNvSpPr>
                  <a:spLocks noChangeShapeType="1"/>
                </p:cNvSpPr>
                <p:nvPr/>
              </p:nvSpPr>
              <p:spPr bwMode="auto">
                <a:xfrm flipV="1">
                  <a:off x="2562" y="1253"/>
                  <a:ext cx="0" cy="272"/>
                </a:xfrm>
                <a:prstGeom prst="line">
                  <a:avLst/>
                </a:prstGeom>
                <a:noFill/>
                <a:ln w="9525">
                  <a:solidFill>
                    <a:schemeClr val="tx1"/>
                  </a:solidFill>
                  <a:round/>
                  <a:headEnd/>
                  <a:tailEnd type="triangle" w="med" len="med"/>
                </a:ln>
              </p:spPr>
              <p:txBody>
                <a:bodyPr/>
                <a:lstStyle/>
                <a:p>
                  <a:endParaRPr lang="en-US"/>
                </a:p>
              </p:txBody>
            </p:sp>
            <p:sp>
              <p:nvSpPr>
                <p:cNvPr id="107741" name="AutoShape 159"/>
                <p:cNvSpPr>
                  <a:spLocks noChangeArrowheads="1"/>
                </p:cNvSpPr>
                <p:nvPr/>
              </p:nvSpPr>
              <p:spPr bwMode="auto">
                <a:xfrm>
                  <a:off x="3198" y="1795"/>
                  <a:ext cx="227" cy="215"/>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42" name="AutoShape 160"/>
                <p:cNvSpPr>
                  <a:spLocks noChangeArrowheads="1"/>
                </p:cNvSpPr>
                <p:nvPr/>
              </p:nvSpPr>
              <p:spPr bwMode="auto">
                <a:xfrm>
                  <a:off x="2926" y="2115"/>
                  <a:ext cx="227" cy="215"/>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43" name="AutoShape 161"/>
                <p:cNvSpPr>
                  <a:spLocks noChangeArrowheads="1"/>
                </p:cNvSpPr>
                <p:nvPr/>
              </p:nvSpPr>
              <p:spPr bwMode="auto">
                <a:xfrm>
                  <a:off x="3470" y="2070"/>
                  <a:ext cx="227" cy="215"/>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44" name="AutoShape 162"/>
                <p:cNvSpPr>
                  <a:spLocks noChangeArrowheads="1"/>
                </p:cNvSpPr>
                <p:nvPr/>
              </p:nvSpPr>
              <p:spPr bwMode="auto">
                <a:xfrm>
                  <a:off x="3289" y="2387"/>
                  <a:ext cx="227" cy="215"/>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45" name="AutoShape 163"/>
                <p:cNvSpPr>
                  <a:spLocks noChangeArrowheads="1"/>
                </p:cNvSpPr>
                <p:nvPr/>
              </p:nvSpPr>
              <p:spPr bwMode="auto">
                <a:xfrm>
                  <a:off x="3606" y="2387"/>
                  <a:ext cx="227" cy="215"/>
                </a:xfrm>
                <a:prstGeom prst="pentagon">
                  <a:avLst/>
                </a:prstGeom>
                <a:solidFill>
                  <a:srgbClr val="CCCCFF"/>
                </a:solidFill>
                <a:ln w="9525">
                  <a:solidFill>
                    <a:schemeClr val="accent2"/>
                  </a:solidFill>
                  <a:miter lim="800000"/>
                  <a:headEnd/>
                  <a:tailEnd/>
                </a:ln>
              </p:spPr>
              <p:txBody>
                <a:bodyPr wrap="none" anchor="ctr"/>
                <a:lstStyle/>
                <a:p>
                  <a:pPr algn="ctr" defTabSz="914400"/>
                  <a:endParaRPr lang="en-US" sz="1800">
                    <a:solidFill>
                      <a:schemeClr val="tx1"/>
                    </a:solidFill>
                    <a:ea typeface="SimSun" pitchFamily="2" charset="-122"/>
                  </a:endParaRPr>
                </a:p>
              </p:txBody>
            </p:sp>
            <p:sp>
              <p:nvSpPr>
                <p:cNvPr id="107746" name="Line 164"/>
                <p:cNvSpPr>
                  <a:spLocks noChangeShapeType="1"/>
                </p:cNvSpPr>
                <p:nvPr/>
              </p:nvSpPr>
              <p:spPr bwMode="auto">
                <a:xfrm flipV="1">
                  <a:off x="3107" y="2025"/>
                  <a:ext cx="182" cy="136"/>
                </a:xfrm>
                <a:prstGeom prst="line">
                  <a:avLst/>
                </a:prstGeom>
                <a:noFill/>
                <a:ln w="9525">
                  <a:solidFill>
                    <a:schemeClr val="accent2"/>
                  </a:solidFill>
                  <a:round/>
                  <a:headEnd type="triangle" w="med" len="med"/>
                  <a:tailEnd/>
                </a:ln>
              </p:spPr>
              <p:txBody>
                <a:bodyPr/>
                <a:lstStyle/>
                <a:p>
                  <a:endParaRPr lang="en-US"/>
                </a:p>
              </p:txBody>
            </p:sp>
            <p:sp>
              <p:nvSpPr>
                <p:cNvPr id="107747" name="Line 165"/>
                <p:cNvSpPr>
                  <a:spLocks noChangeShapeType="1"/>
                </p:cNvSpPr>
                <p:nvPr/>
              </p:nvSpPr>
              <p:spPr bwMode="auto">
                <a:xfrm>
                  <a:off x="3334" y="2025"/>
                  <a:ext cx="182" cy="90"/>
                </a:xfrm>
                <a:prstGeom prst="line">
                  <a:avLst/>
                </a:prstGeom>
                <a:noFill/>
                <a:ln w="9525">
                  <a:solidFill>
                    <a:schemeClr val="accent2"/>
                  </a:solidFill>
                  <a:round/>
                  <a:headEnd/>
                  <a:tailEnd type="triangle" w="med" len="med"/>
                </a:ln>
              </p:spPr>
              <p:txBody>
                <a:bodyPr/>
                <a:lstStyle/>
                <a:p>
                  <a:endParaRPr lang="en-US"/>
                </a:p>
              </p:txBody>
            </p:sp>
            <p:sp>
              <p:nvSpPr>
                <p:cNvPr id="107748" name="Line 166"/>
                <p:cNvSpPr>
                  <a:spLocks noChangeShapeType="1"/>
                </p:cNvSpPr>
                <p:nvPr/>
              </p:nvSpPr>
              <p:spPr bwMode="auto">
                <a:xfrm flipH="1">
                  <a:off x="3470" y="2297"/>
                  <a:ext cx="91" cy="136"/>
                </a:xfrm>
                <a:prstGeom prst="line">
                  <a:avLst/>
                </a:prstGeom>
                <a:noFill/>
                <a:ln w="9525">
                  <a:solidFill>
                    <a:schemeClr val="accent2"/>
                  </a:solidFill>
                  <a:round/>
                  <a:headEnd/>
                  <a:tailEnd type="triangle" w="med" len="med"/>
                </a:ln>
              </p:spPr>
              <p:txBody>
                <a:bodyPr/>
                <a:lstStyle/>
                <a:p>
                  <a:endParaRPr lang="en-US"/>
                </a:p>
              </p:txBody>
            </p:sp>
            <p:sp>
              <p:nvSpPr>
                <p:cNvPr id="107749" name="Line 167"/>
                <p:cNvSpPr>
                  <a:spLocks noChangeShapeType="1"/>
                </p:cNvSpPr>
                <p:nvPr/>
              </p:nvSpPr>
              <p:spPr bwMode="auto">
                <a:xfrm>
                  <a:off x="3606" y="2297"/>
                  <a:ext cx="91" cy="136"/>
                </a:xfrm>
                <a:prstGeom prst="line">
                  <a:avLst/>
                </a:prstGeom>
                <a:noFill/>
                <a:ln w="9525">
                  <a:solidFill>
                    <a:schemeClr val="accent2"/>
                  </a:solidFill>
                  <a:round/>
                  <a:headEnd/>
                  <a:tailEnd type="triangle" w="med" len="med"/>
                </a:ln>
              </p:spPr>
              <p:txBody>
                <a:bodyPr/>
                <a:lstStyle/>
                <a:p>
                  <a:endParaRPr lang="en-US"/>
                </a:p>
              </p:txBody>
            </p:sp>
            <p:sp>
              <p:nvSpPr>
                <p:cNvPr id="107750" name="Oval 168"/>
                <p:cNvSpPr>
                  <a:spLocks noChangeArrowheads="1"/>
                </p:cNvSpPr>
                <p:nvPr/>
              </p:nvSpPr>
              <p:spPr bwMode="auto">
                <a:xfrm>
                  <a:off x="476" y="1661"/>
                  <a:ext cx="1225" cy="1224"/>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751" name="Oval 169"/>
                <p:cNvSpPr>
                  <a:spLocks noChangeArrowheads="1"/>
                </p:cNvSpPr>
                <p:nvPr/>
              </p:nvSpPr>
              <p:spPr bwMode="auto">
                <a:xfrm>
                  <a:off x="1610" y="2568"/>
                  <a:ext cx="1225" cy="1224"/>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752" name="Oval 170"/>
                <p:cNvSpPr>
                  <a:spLocks noChangeArrowheads="1"/>
                </p:cNvSpPr>
                <p:nvPr/>
              </p:nvSpPr>
              <p:spPr bwMode="auto">
                <a:xfrm>
                  <a:off x="2789" y="1706"/>
                  <a:ext cx="1225" cy="1224"/>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753" name="Oval 171"/>
                <p:cNvSpPr>
                  <a:spLocks noChangeArrowheads="1"/>
                </p:cNvSpPr>
                <p:nvPr/>
              </p:nvSpPr>
              <p:spPr bwMode="auto">
                <a:xfrm>
                  <a:off x="1610" y="709"/>
                  <a:ext cx="1225" cy="1224"/>
                </a:xfrm>
                <a:prstGeom prst="ellipse">
                  <a:avLst/>
                </a:prstGeom>
                <a:noFill/>
                <a:ln w="9525">
                  <a:solidFill>
                    <a:schemeClr val="tx1"/>
                  </a:solidFill>
                  <a:prstDash val="sysDot"/>
                  <a:round/>
                  <a:headEnd/>
                  <a:tailEnd/>
                </a:ln>
              </p:spPr>
              <p:txBody>
                <a:bodyPr wrap="none" anchor="ctr"/>
                <a:lstStyle/>
                <a:p>
                  <a:pPr algn="ctr" defTabSz="914400"/>
                  <a:endParaRPr lang="en-US" sz="1800">
                    <a:solidFill>
                      <a:schemeClr val="tx1"/>
                    </a:solidFill>
                    <a:ea typeface="SimSun" pitchFamily="2" charset="-122"/>
                  </a:endParaRPr>
                </a:p>
              </p:txBody>
            </p:sp>
            <p:sp>
              <p:nvSpPr>
                <p:cNvPr id="107754" name="Freeform 172"/>
                <p:cNvSpPr>
                  <a:spLocks/>
                </p:cNvSpPr>
                <p:nvPr/>
              </p:nvSpPr>
              <p:spPr bwMode="auto">
                <a:xfrm>
                  <a:off x="1082" y="1214"/>
                  <a:ext cx="664" cy="583"/>
                </a:xfrm>
                <a:custGeom>
                  <a:avLst/>
                  <a:gdLst>
                    <a:gd name="T0" fmla="*/ 0 w 664"/>
                    <a:gd name="T1" fmla="*/ 583 h 583"/>
                    <a:gd name="T2" fmla="*/ 173 w 664"/>
                    <a:gd name="T3" fmla="*/ 157 h 583"/>
                    <a:gd name="T4" fmla="*/ 664 w 664"/>
                    <a:gd name="T5" fmla="*/ 0 h 583"/>
                    <a:gd name="T6" fmla="*/ 0 60000 65536"/>
                    <a:gd name="T7" fmla="*/ 0 60000 65536"/>
                    <a:gd name="T8" fmla="*/ 0 60000 65536"/>
                    <a:gd name="T9" fmla="*/ 0 w 664"/>
                    <a:gd name="T10" fmla="*/ 0 h 583"/>
                    <a:gd name="T11" fmla="*/ 664 w 664"/>
                    <a:gd name="T12" fmla="*/ 583 h 583"/>
                  </a:gdLst>
                  <a:ahLst/>
                  <a:cxnLst>
                    <a:cxn ang="T6">
                      <a:pos x="T0" y="T1"/>
                    </a:cxn>
                    <a:cxn ang="T7">
                      <a:pos x="T2" y="T3"/>
                    </a:cxn>
                    <a:cxn ang="T8">
                      <a:pos x="T4" y="T5"/>
                    </a:cxn>
                  </a:cxnLst>
                  <a:rect l="T9" t="T10" r="T11" b="T12"/>
                  <a:pathLst>
                    <a:path w="664" h="583">
                      <a:moveTo>
                        <a:pt x="0" y="583"/>
                      </a:moveTo>
                      <a:cubicBezTo>
                        <a:pt x="29" y="512"/>
                        <a:pt x="62" y="254"/>
                        <a:pt x="173" y="157"/>
                      </a:cubicBezTo>
                      <a:cubicBezTo>
                        <a:pt x="284" y="60"/>
                        <a:pt x="562" y="33"/>
                        <a:pt x="664" y="0"/>
                      </a:cubicBezTo>
                    </a:path>
                  </a:pathLst>
                </a:custGeom>
                <a:noFill/>
                <a:ln w="9525">
                  <a:solidFill>
                    <a:srgbClr val="CC0000"/>
                  </a:solidFill>
                  <a:round/>
                  <a:headEnd/>
                  <a:tailEnd type="triangle" w="med" len="med"/>
                </a:ln>
              </p:spPr>
              <p:txBody>
                <a:bodyPr/>
                <a:lstStyle/>
                <a:p>
                  <a:endParaRPr lang="en-US"/>
                </a:p>
              </p:txBody>
            </p:sp>
            <p:sp>
              <p:nvSpPr>
                <p:cNvPr id="107755" name="Freeform 173"/>
                <p:cNvSpPr>
                  <a:spLocks/>
                </p:cNvSpPr>
                <p:nvPr/>
              </p:nvSpPr>
              <p:spPr bwMode="auto">
                <a:xfrm>
                  <a:off x="930" y="2704"/>
                  <a:ext cx="816" cy="575"/>
                </a:xfrm>
                <a:custGeom>
                  <a:avLst/>
                  <a:gdLst>
                    <a:gd name="T0" fmla="*/ 0 w 816"/>
                    <a:gd name="T1" fmla="*/ 0 h 575"/>
                    <a:gd name="T2" fmla="*/ 181 w 816"/>
                    <a:gd name="T3" fmla="*/ 499 h 575"/>
                    <a:gd name="T4" fmla="*/ 816 w 816"/>
                    <a:gd name="T5" fmla="*/ 454 h 575"/>
                    <a:gd name="T6" fmla="*/ 0 60000 65536"/>
                    <a:gd name="T7" fmla="*/ 0 60000 65536"/>
                    <a:gd name="T8" fmla="*/ 0 60000 65536"/>
                    <a:gd name="T9" fmla="*/ 0 w 816"/>
                    <a:gd name="T10" fmla="*/ 0 h 575"/>
                    <a:gd name="T11" fmla="*/ 816 w 816"/>
                    <a:gd name="T12" fmla="*/ 575 h 575"/>
                  </a:gdLst>
                  <a:ahLst/>
                  <a:cxnLst>
                    <a:cxn ang="T6">
                      <a:pos x="T0" y="T1"/>
                    </a:cxn>
                    <a:cxn ang="T7">
                      <a:pos x="T2" y="T3"/>
                    </a:cxn>
                    <a:cxn ang="T8">
                      <a:pos x="T4" y="T5"/>
                    </a:cxn>
                  </a:cxnLst>
                  <a:rect l="T9" t="T10" r="T11" b="T12"/>
                  <a:pathLst>
                    <a:path w="816" h="575">
                      <a:moveTo>
                        <a:pt x="0" y="0"/>
                      </a:moveTo>
                      <a:cubicBezTo>
                        <a:pt x="22" y="211"/>
                        <a:pt x="45" y="423"/>
                        <a:pt x="181" y="499"/>
                      </a:cubicBezTo>
                      <a:cubicBezTo>
                        <a:pt x="317" y="575"/>
                        <a:pt x="710" y="461"/>
                        <a:pt x="816" y="454"/>
                      </a:cubicBezTo>
                    </a:path>
                  </a:pathLst>
                </a:custGeom>
                <a:noFill/>
                <a:ln w="9525">
                  <a:solidFill>
                    <a:srgbClr val="CC0000"/>
                  </a:solidFill>
                  <a:round/>
                  <a:headEnd/>
                  <a:tailEnd type="triangle" w="med" len="med"/>
                </a:ln>
              </p:spPr>
              <p:txBody>
                <a:bodyPr/>
                <a:lstStyle/>
                <a:p>
                  <a:endParaRPr lang="en-US"/>
                </a:p>
              </p:txBody>
            </p:sp>
            <p:sp>
              <p:nvSpPr>
                <p:cNvPr id="107756" name="Freeform 174"/>
                <p:cNvSpPr>
                  <a:spLocks/>
                </p:cNvSpPr>
                <p:nvPr/>
              </p:nvSpPr>
              <p:spPr bwMode="auto">
                <a:xfrm>
                  <a:off x="1474" y="2115"/>
                  <a:ext cx="680" cy="589"/>
                </a:xfrm>
                <a:custGeom>
                  <a:avLst/>
                  <a:gdLst>
                    <a:gd name="T0" fmla="*/ 680 w 680"/>
                    <a:gd name="T1" fmla="*/ 589 h 589"/>
                    <a:gd name="T2" fmla="*/ 499 w 680"/>
                    <a:gd name="T3" fmla="*/ 136 h 589"/>
                    <a:gd name="T4" fmla="*/ 0 w 680"/>
                    <a:gd name="T5" fmla="*/ 0 h 589"/>
                    <a:gd name="T6" fmla="*/ 0 60000 65536"/>
                    <a:gd name="T7" fmla="*/ 0 60000 65536"/>
                    <a:gd name="T8" fmla="*/ 0 60000 65536"/>
                    <a:gd name="T9" fmla="*/ 0 w 680"/>
                    <a:gd name="T10" fmla="*/ 0 h 589"/>
                    <a:gd name="T11" fmla="*/ 680 w 680"/>
                    <a:gd name="T12" fmla="*/ 589 h 589"/>
                  </a:gdLst>
                  <a:ahLst/>
                  <a:cxnLst>
                    <a:cxn ang="T6">
                      <a:pos x="T0" y="T1"/>
                    </a:cxn>
                    <a:cxn ang="T7">
                      <a:pos x="T2" y="T3"/>
                    </a:cxn>
                    <a:cxn ang="T8">
                      <a:pos x="T4" y="T5"/>
                    </a:cxn>
                  </a:cxnLst>
                  <a:rect l="T9" t="T10" r="T11" b="T12"/>
                  <a:pathLst>
                    <a:path w="680" h="589">
                      <a:moveTo>
                        <a:pt x="680" y="589"/>
                      </a:moveTo>
                      <a:cubicBezTo>
                        <a:pt x="646" y="411"/>
                        <a:pt x="612" y="234"/>
                        <a:pt x="499" y="136"/>
                      </a:cubicBezTo>
                      <a:cubicBezTo>
                        <a:pt x="386" y="38"/>
                        <a:pt x="193" y="19"/>
                        <a:pt x="0" y="0"/>
                      </a:cubicBezTo>
                    </a:path>
                  </a:pathLst>
                </a:custGeom>
                <a:noFill/>
                <a:ln w="9525">
                  <a:solidFill>
                    <a:srgbClr val="CC0000"/>
                  </a:solidFill>
                  <a:round/>
                  <a:headEnd/>
                  <a:tailEnd type="triangle" w="med" len="med"/>
                </a:ln>
              </p:spPr>
              <p:txBody>
                <a:bodyPr/>
                <a:lstStyle/>
                <a:p>
                  <a:endParaRPr lang="en-US"/>
                </a:p>
              </p:txBody>
            </p:sp>
            <p:sp>
              <p:nvSpPr>
                <p:cNvPr id="107757" name="Freeform 175"/>
                <p:cNvSpPr>
                  <a:spLocks/>
                </p:cNvSpPr>
                <p:nvPr/>
              </p:nvSpPr>
              <p:spPr bwMode="auto">
                <a:xfrm>
                  <a:off x="2653" y="2614"/>
                  <a:ext cx="726" cy="499"/>
                </a:xfrm>
                <a:custGeom>
                  <a:avLst/>
                  <a:gdLst>
                    <a:gd name="T0" fmla="*/ 0 w 726"/>
                    <a:gd name="T1" fmla="*/ 499 h 499"/>
                    <a:gd name="T2" fmla="*/ 499 w 726"/>
                    <a:gd name="T3" fmla="*/ 408 h 499"/>
                    <a:gd name="T4" fmla="*/ 726 w 726"/>
                    <a:gd name="T5" fmla="*/ 0 h 499"/>
                    <a:gd name="T6" fmla="*/ 0 60000 65536"/>
                    <a:gd name="T7" fmla="*/ 0 60000 65536"/>
                    <a:gd name="T8" fmla="*/ 0 60000 65536"/>
                    <a:gd name="T9" fmla="*/ 0 w 726"/>
                    <a:gd name="T10" fmla="*/ 0 h 499"/>
                    <a:gd name="T11" fmla="*/ 726 w 726"/>
                    <a:gd name="T12" fmla="*/ 499 h 499"/>
                  </a:gdLst>
                  <a:ahLst/>
                  <a:cxnLst>
                    <a:cxn ang="T6">
                      <a:pos x="T0" y="T1"/>
                    </a:cxn>
                    <a:cxn ang="T7">
                      <a:pos x="T2" y="T3"/>
                    </a:cxn>
                    <a:cxn ang="T8">
                      <a:pos x="T4" y="T5"/>
                    </a:cxn>
                  </a:cxnLst>
                  <a:rect l="T9" t="T10" r="T11" b="T12"/>
                  <a:pathLst>
                    <a:path w="726" h="499">
                      <a:moveTo>
                        <a:pt x="0" y="499"/>
                      </a:moveTo>
                      <a:cubicBezTo>
                        <a:pt x="189" y="495"/>
                        <a:pt x="378" y="491"/>
                        <a:pt x="499" y="408"/>
                      </a:cubicBezTo>
                      <a:cubicBezTo>
                        <a:pt x="620" y="325"/>
                        <a:pt x="673" y="162"/>
                        <a:pt x="726" y="0"/>
                      </a:cubicBezTo>
                    </a:path>
                  </a:pathLst>
                </a:custGeom>
                <a:noFill/>
                <a:ln w="9525">
                  <a:solidFill>
                    <a:srgbClr val="CC0000"/>
                  </a:solidFill>
                  <a:round/>
                  <a:headEnd/>
                  <a:tailEnd type="triangle" w="med" len="med"/>
                </a:ln>
              </p:spPr>
              <p:txBody>
                <a:bodyPr/>
                <a:lstStyle/>
                <a:p>
                  <a:endParaRPr lang="en-US"/>
                </a:p>
              </p:txBody>
            </p:sp>
            <p:sp>
              <p:nvSpPr>
                <p:cNvPr id="107758" name="Freeform 176"/>
                <p:cNvSpPr>
                  <a:spLocks/>
                </p:cNvSpPr>
                <p:nvPr/>
              </p:nvSpPr>
              <p:spPr bwMode="auto">
                <a:xfrm>
                  <a:off x="2653" y="1117"/>
                  <a:ext cx="615" cy="725"/>
                </a:xfrm>
                <a:custGeom>
                  <a:avLst/>
                  <a:gdLst>
                    <a:gd name="T0" fmla="*/ 432 w 660"/>
                    <a:gd name="T1" fmla="*/ 725 h 725"/>
                    <a:gd name="T2" fmla="*/ 349 w 660"/>
                    <a:gd name="T3" fmla="*/ 234 h 725"/>
                    <a:gd name="T4" fmla="*/ 0 w 660"/>
                    <a:gd name="T5" fmla="*/ 0 h 725"/>
                    <a:gd name="T6" fmla="*/ 0 60000 65536"/>
                    <a:gd name="T7" fmla="*/ 0 60000 65536"/>
                    <a:gd name="T8" fmla="*/ 0 60000 65536"/>
                    <a:gd name="T9" fmla="*/ 0 w 660"/>
                    <a:gd name="T10" fmla="*/ 0 h 725"/>
                    <a:gd name="T11" fmla="*/ 660 w 660"/>
                    <a:gd name="T12" fmla="*/ 725 h 725"/>
                  </a:gdLst>
                  <a:ahLst/>
                  <a:cxnLst>
                    <a:cxn ang="T6">
                      <a:pos x="T0" y="T1"/>
                    </a:cxn>
                    <a:cxn ang="T7">
                      <a:pos x="T2" y="T3"/>
                    </a:cxn>
                    <a:cxn ang="T8">
                      <a:pos x="T4" y="T5"/>
                    </a:cxn>
                  </a:cxnLst>
                  <a:rect l="T9" t="T10" r="T11" b="T12"/>
                  <a:pathLst>
                    <a:path w="660" h="725">
                      <a:moveTo>
                        <a:pt x="660" y="725"/>
                      </a:moveTo>
                      <a:cubicBezTo>
                        <a:pt x="639" y="643"/>
                        <a:pt x="643" y="355"/>
                        <a:pt x="533" y="234"/>
                      </a:cubicBezTo>
                      <a:cubicBezTo>
                        <a:pt x="423" y="113"/>
                        <a:pt x="111" y="49"/>
                        <a:pt x="0" y="0"/>
                      </a:cubicBezTo>
                    </a:path>
                  </a:pathLst>
                </a:custGeom>
                <a:noFill/>
                <a:ln w="9525">
                  <a:solidFill>
                    <a:srgbClr val="CC0000"/>
                  </a:solidFill>
                  <a:round/>
                  <a:headEnd/>
                  <a:tailEnd type="triangle" w="med" len="med"/>
                </a:ln>
              </p:spPr>
              <p:txBody>
                <a:bodyPr/>
                <a:lstStyle/>
                <a:p>
                  <a:endParaRPr lang="en-US"/>
                </a:p>
              </p:txBody>
            </p:sp>
          </p:grpSp>
          <p:sp>
            <p:nvSpPr>
              <p:cNvPr id="107706" name="Text Box 177"/>
              <p:cNvSpPr txBox="1">
                <a:spLocks noChangeArrowheads="1"/>
              </p:cNvSpPr>
              <p:nvPr/>
            </p:nvSpPr>
            <p:spPr bwMode="auto">
              <a:xfrm>
                <a:off x="2534" y="1434"/>
                <a:ext cx="451" cy="170"/>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Requirements</a:t>
                </a:r>
              </a:p>
            </p:txBody>
          </p:sp>
          <p:sp>
            <p:nvSpPr>
              <p:cNvPr id="107707" name="Text Box 178"/>
              <p:cNvSpPr txBox="1">
                <a:spLocks noChangeArrowheads="1"/>
              </p:cNvSpPr>
              <p:nvPr/>
            </p:nvSpPr>
            <p:spPr bwMode="auto">
              <a:xfrm>
                <a:off x="3299" y="1344"/>
                <a:ext cx="233" cy="170"/>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Tests</a:t>
                </a:r>
              </a:p>
            </p:txBody>
          </p:sp>
          <p:sp>
            <p:nvSpPr>
              <p:cNvPr id="107708" name="Text Box 179"/>
              <p:cNvSpPr txBox="1">
                <a:spLocks noChangeArrowheads="1"/>
              </p:cNvSpPr>
              <p:nvPr/>
            </p:nvSpPr>
            <p:spPr bwMode="auto">
              <a:xfrm>
                <a:off x="3298" y="1888"/>
                <a:ext cx="277" cy="170"/>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Design</a:t>
                </a:r>
              </a:p>
            </p:txBody>
          </p:sp>
          <p:sp>
            <p:nvSpPr>
              <p:cNvPr id="107709" name="Text Box 180"/>
              <p:cNvSpPr txBox="1">
                <a:spLocks noChangeArrowheads="1"/>
              </p:cNvSpPr>
              <p:nvPr/>
            </p:nvSpPr>
            <p:spPr bwMode="auto">
              <a:xfrm>
                <a:off x="3927" y="1480"/>
                <a:ext cx="246" cy="170"/>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Code</a:t>
                </a:r>
              </a:p>
            </p:txBody>
          </p:sp>
        </p:grpSp>
        <p:sp>
          <p:nvSpPr>
            <p:cNvPr id="107700" name="Text Box 181"/>
            <p:cNvSpPr txBox="1">
              <a:spLocks noChangeArrowheads="1"/>
            </p:cNvSpPr>
            <p:nvPr/>
          </p:nvSpPr>
          <p:spPr bwMode="auto">
            <a:xfrm>
              <a:off x="2785" y="1889"/>
              <a:ext cx="419" cy="181"/>
            </a:xfrm>
            <a:prstGeom prst="rect">
              <a:avLst/>
            </a:prstGeom>
            <a:noFill/>
            <a:ln w="9525">
              <a:noFill/>
              <a:miter lim="800000"/>
              <a:headEnd/>
              <a:tailEnd/>
            </a:ln>
          </p:spPr>
          <p:txBody>
            <a:bodyPr wrap="none">
              <a:spAutoFit/>
            </a:bodyPr>
            <a:lstStyle/>
            <a:p>
              <a:pPr defTabSz="914400"/>
              <a:r>
                <a:rPr lang="en-US" sz="800" b="1">
                  <a:solidFill>
                    <a:schemeClr val="tx1"/>
                  </a:solidFill>
                  <a:ea typeface="SimSun" pitchFamily="2" charset="-122"/>
                </a:rPr>
                <a:t>Variation</a:t>
              </a:r>
            </a:p>
          </p:txBody>
        </p:sp>
        <p:sp>
          <p:nvSpPr>
            <p:cNvPr id="107701" name="Line 15"/>
            <p:cNvSpPr>
              <a:spLocks noChangeShapeType="1"/>
            </p:cNvSpPr>
            <p:nvPr/>
          </p:nvSpPr>
          <p:spPr bwMode="auto">
            <a:xfrm flipH="1" flipV="1">
              <a:off x="3830" y="1880"/>
              <a:ext cx="7" cy="1832"/>
            </a:xfrm>
            <a:prstGeom prst="line">
              <a:avLst/>
            </a:prstGeom>
            <a:noFill/>
            <a:ln w="9525">
              <a:solidFill>
                <a:schemeClr val="tx1"/>
              </a:solidFill>
              <a:prstDash val="dash"/>
              <a:round/>
              <a:headEnd/>
              <a:tailEnd type="triangle" w="med" len="med"/>
            </a:ln>
          </p:spPr>
          <p:txBody>
            <a:bodyPr/>
            <a:lstStyle/>
            <a:p>
              <a:endParaRPr lang="en-US"/>
            </a:p>
          </p:txBody>
        </p:sp>
        <p:sp>
          <p:nvSpPr>
            <p:cNvPr id="107702" name="Line 15"/>
            <p:cNvSpPr>
              <a:spLocks noChangeShapeType="1"/>
            </p:cNvSpPr>
            <p:nvPr/>
          </p:nvSpPr>
          <p:spPr bwMode="auto">
            <a:xfrm flipH="1" flipV="1">
              <a:off x="5122" y="1984"/>
              <a:ext cx="31" cy="1765"/>
            </a:xfrm>
            <a:prstGeom prst="line">
              <a:avLst/>
            </a:prstGeom>
            <a:noFill/>
            <a:ln w="9525">
              <a:solidFill>
                <a:schemeClr val="tx1"/>
              </a:solidFill>
              <a:prstDash val="dash"/>
              <a:round/>
              <a:headEnd/>
              <a:tailEnd type="triangle" w="med" len="med"/>
            </a:ln>
          </p:spPr>
          <p:txBody>
            <a:bodyPr/>
            <a:lstStyle/>
            <a:p>
              <a:endParaRPr lang="en-US"/>
            </a:p>
          </p:txBody>
        </p:sp>
        <p:sp>
          <p:nvSpPr>
            <p:cNvPr id="107703" name="Text Box 70"/>
            <p:cNvSpPr txBox="1">
              <a:spLocks noChangeArrowheads="1"/>
            </p:cNvSpPr>
            <p:nvPr/>
          </p:nvSpPr>
          <p:spPr bwMode="auto">
            <a:xfrm>
              <a:off x="5032" y="1782"/>
              <a:ext cx="343" cy="284"/>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Reused</a:t>
              </a:r>
            </a:p>
            <a:p>
              <a:pPr defTabSz="914400"/>
              <a:r>
                <a:rPr lang="en-US" sz="800">
                  <a:solidFill>
                    <a:schemeClr val="tx1"/>
                  </a:solidFill>
                  <a:ea typeface="SimSun" pitchFamily="2" charset="-122"/>
                </a:rPr>
                <a:t>Artifacts</a:t>
              </a:r>
            </a:p>
          </p:txBody>
        </p:sp>
        <p:sp>
          <p:nvSpPr>
            <p:cNvPr id="107704" name="Text Box 70"/>
            <p:cNvSpPr txBox="1">
              <a:spLocks noChangeArrowheads="1"/>
            </p:cNvSpPr>
            <p:nvPr/>
          </p:nvSpPr>
          <p:spPr bwMode="auto">
            <a:xfrm>
              <a:off x="3676" y="1650"/>
              <a:ext cx="363" cy="284"/>
            </a:xfrm>
            <a:prstGeom prst="rect">
              <a:avLst/>
            </a:prstGeom>
            <a:noFill/>
            <a:ln w="9525">
              <a:noFill/>
              <a:miter lim="800000"/>
              <a:headEnd/>
              <a:tailEnd/>
            </a:ln>
          </p:spPr>
          <p:txBody>
            <a:bodyPr wrap="none">
              <a:spAutoFit/>
            </a:bodyPr>
            <a:lstStyle/>
            <a:p>
              <a:pPr defTabSz="914400"/>
              <a:r>
                <a:rPr lang="en-US" sz="800">
                  <a:solidFill>
                    <a:schemeClr val="tx1"/>
                  </a:solidFill>
                  <a:ea typeface="SimSun" pitchFamily="2" charset="-122"/>
                </a:rPr>
                <a:t>Branched</a:t>
              </a:r>
            </a:p>
            <a:p>
              <a:pPr defTabSz="914400"/>
              <a:r>
                <a:rPr lang="en-US" sz="800">
                  <a:solidFill>
                    <a:schemeClr val="tx1"/>
                  </a:solidFill>
                  <a:ea typeface="SimSun" pitchFamily="2" charset="-122"/>
                </a:rPr>
                <a:t>Artifacts</a:t>
              </a:r>
            </a:p>
          </p:txBody>
        </p:sp>
      </p:grpSp>
    </p:spTree>
    <p:extLst>
      <p:ext uri="{BB962C8B-B14F-4D97-AF65-F5344CB8AC3E}">
        <p14:creationId xmlns:p14="http://schemas.microsoft.com/office/powerpoint/2010/main" val="19473050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9850" y="438150"/>
            <a:ext cx="8159750" cy="651460"/>
          </a:xfrm>
        </p:spPr>
        <p:txBody>
          <a:bodyPr/>
          <a:lstStyle/>
          <a:p>
            <a:r>
              <a:rPr lang="en-US" sz="2000" dirty="0"/>
              <a:t>The multi-dimensions of product line development: </a:t>
            </a:r>
            <a:r>
              <a:rPr lang="en-US" sz="2000" dirty="0" smtClean="0"/>
              <a:t> temporal </a:t>
            </a:r>
            <a:r>
              <a:rPr lang="en-US" sz="2000" dirty="0"/>
              <a:t>and functional dimensions</a:t>
            </a:r>
          </a:p>
        </p:txBody>
      </p:sp>
      <p:sp>
        <p:nvSpPr>
          <p:cNvPr id="184323" name="Text Box 3"/>
          <p:cNvSpPr txBox="1">
            <a:spLocks noChangeArrowheads="1"/>
          </p:cNvSpPr>
          <p:nvPr/>
        </p:nvSpPr>
        <p:spPr bwMode="auto">
          <a:xfrm>
            <a:off x="0" y="3790950"/>
            <a:ext cx="1245315" cy="73866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400" b="1" dirty="0">
                <a:solidFill>
                  <a:schemeClr val="accent1"/>
                </a:solidFill>
                <a:cs typeface="Arial" charset="0"/>
              </a:rPr>
              <a:t>Product</a:t>
            </a:r>
          </a:p>
          <a:p>
            <a:pPr algn="l">
              <a:buClrTx/>
              <a:buSzTx/>
              <a:buFontTx/>
              <a:buNone/>
            </a:pPr>
            <a:r>
              <a:rPr lang="en-US" sz="1400" b="1" dirty="0">
                <a:solidFill>
                  <a:schemeClr val="accent1"/>
                </a:solidFill>
                <a:cs typeface="Arial" charset="0"/>
              </a:rPr>
              <a:t>(functional)</a:t>
            </a:r>
          </a:p>
          <a:p>
            <a:pPr algn="l">
              <a:buClrTx/>
              <a:buSzTx/>
              <a:buFontTx/>
              <a:buNone/>
            </a:pPr>
            <a:r>
              <a:rPr lang="en-US" sz="1400" b="1" dirty="0">
                <a:solidFill>
                  <a:schemeClr val="accent1"/>
                </a:solidFill>
                <a:cs typeface="Arial" charset="0"/>
              </a:rPr>
              <a:t>Variants</a:t>
            </a:r>
          </a:p>
        </p:txBody>
      </p:sp>
      <p:sp>
        <p:nvSpPr>
          <p:cNvPr id="184324" name="Text Box 4"/>
          <p:cNvSpPr txBox="1">
            <a:spLocks noChangeArrowheads="1"/>
          </p:cNvSpPr>
          <p:nvPr/>
        </p:nvSpPr>
        <p:spPr bwMode="auto">
          <a:xfrm>
            <a:off x="3232157" y="1129908"/>
            <a:ext cx="703889" cy="24622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000">
                <a:solidFill>
                  <a:schemeClr val="tx2"/>
                </a:solidFill>
                <a:cs typeface="Arial" charset="0"/>
              </a:rPr>
              <a:t>Baseline 1</a:t>
            </a:r>
          </a:p>
        </p:txBody>
      </p:sp>
      <p:sp>
        <p:nvSpPr>
          <p:cNvPr id="184325" name="Text Box 5"/>
          <p:cNvSpPr txBox="1">
            <a:spLocks noChangeArrowheads="1"/>
          </p:cNvSpPr>
          <p:nvPr/>
        </p:nvSpPr>
        <p:spPr bwMode="auto">
          <a:xfrm>
            <a:off x="6727825" y="2089552"/>
            <a:ext cx="441146" cy="24622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000">
                <a:solidFill>
                  <a:schemeClr val="tx2"/>
                </a:solidFill>
                <a:cs typeface="Arial" charset="0"/>
              </a:rPr>
              <a:t>2014</a:t>
            </a:r>
          </a:p>
        </p:txBody>
      </p:sp>
      <p:sp>
        <p:nvSpPr>
          <p:cNvPr id="184326" name="Text Box 6"/>
          <p:cNvSpPr txBox="1">
            <a:spLocks noChangeArrowheads="1"/>
          </p:cNvSpPr>
          <p:nvPr/>
        </p:nvSpPr>
        <p:spPr bwMode="auto">
          <a:xfrm>
            <a:off x="7445375" y="1499002"/>
            <a:ext cx="441146" cy="24622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000">
                <a:solidFill>
                  <a:schemeClr val="tx2"/>
                </a:solidFill>
                <a:cs typeface="Arial" charset="0"/>
              </a:rPr>
              <a:t>2015</a:t>
            </a:r>
          </a:p>
        </p:txBody>
      </p:sp>
      <p:sp>
        <p:nvSpPr>
          <p:cNvPr id="184327" name="Text Box 7"/>
          <p:cNvSpPr txBox="1">
            <a:spLocks noChangeArrowheads="1"/>
          </p:cNvSpPr>
          <p:nvPr/>
        </p:nvSpPr>
        <p:spPr bwMode="auto">
          <a:xfrm>
            <a:off x="1724025" y="1558529"/>
            <a:ext cx="1098550" cy="52322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buClrTx/>
              <a:buSzTx/>
              <a:buFontTx/>
              <a:buNone/>
            </a:pPr>
            <a:r>
              <a:rPr lang="en-US" sz="1400" b="1" dirty="0">
                <a:solidFill>
                  <a:schemeClr val="accent1"/>
                </a:solidFill>
                <a:cs typeface="Arial" charset="0"/>
              </a:rPr>
              <a:t>Releases</a:t>
            </a:r>
          </a:p>
          <a:p>
            <a:pPr algn="l">
              <a:buClrTx/>
              <a:buSzTx/>
              <a:buFontTx/>
              <a:buNone/>
            </a:pPr>
            <a:endParaRPr lang="en-US" sz="1400" b="1" dirty="0">
              <a:solidFill>
                <a:schemeClr val="accent1"/>
              </a:solidFill>
              <a:cs typeface="Arial" charset="0"/>
            </a:endParaRPr>
          </a:p>
        </p:txBody>
      </p:sp>
      <p:sp>
        <p:nvSpPr>
          <p:cNvPr id="184329" name="Text Box 9"/>
          <p:cNvSpPr txBox="1">
            <a:spLocks noChangeArrowheads="1"/>
          </p:cNvSpPr>
          <p:nvPr/>
        </p:nvSpPr>
        <p:spPr bwMode="auto">
          <a:xfrm>
            <a:off x="6069013" y="2568183"/>
            <a:ext cx="441146" cy="24622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000">
                <a:solidFill>
                  <a:schemeClr val="tx2"/>
                </a:solidFill>
                <a:cs typeface="Arial" charset="0"/>
              </a:rPr>
              <a:t>2013</a:t>
            </a:r>
          </a:p>
        </p:txBody>
      </p:sp>
      <p:sp>
        <p:nvSpPr>
          <p:cNvPr id="184330" name="Text Box 10"/>
          <p:cNvSpPr txBox="1">
            <a:spLocks noChangeArrowheads="1"/>
          </p:cNvSpPr>
          <p:nvPr/>
        </p:nvSpPr>
        <p:spPr bwMode="auto">
          <a:xfrm>
            <a:off x="4565657" y="1122764"/>
            <a:ext cx="703889" cy="24622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000">
                <a:solidFill>
                  <a:schemeClr val="tx2"/>
                </a:solidFill>
                <a:cs typeface="Arial" charset="0"/>
              </a:rPr>
              <a:t>Baseline 2</a:t>
            </a:r>
          </a:p>
        </p:txBody>
      </p:sp>
      <p:sp>
        <p:nvSpPr>
          <p:cNvPr id="184331" name="Text Box 11"/>
          <p:cNvSpPr txBox="1">
            <a:spLocks noChangeArrowheads="1"/>
          </p:cNvSpPr>
          <p:nvPr/>
        </p:nvSpPr>
        <p:spPr bwMode="auto">
          <a:xfrm>
            <a:off x="5949957" y="1126336"/>
            <a:ext cx="703889" cy="24622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000">
                <a:solidFill>
                  <a:schemeClr val="tx2"/>
                </a:solidFill>
                <a:cs typeface="Arial" charset="0"/>
              </a:rPr>
              <a:t>Baseline 3</a:t>
            </a:r>
          </a:p>
        </p:txBody>
      </p:sp>
      <p:sp>
        <p:nvSpPr>
          <p:cNvPr id="184332" name="Text Box 12"/>
          <p:cNvSpPr txBox="1">
            <a:spLocks noChangeArrowheads="1"/>
          </p:cNvSpPr>
          <p:nvPr/>
        </p:nvSpPr>
        <p:spPr bwMode="auto">
          <a:xfrm>
            <a:off x="1951041" y="2989664"/>
            <a:ext cx="469900" cy="27699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200">
                <a:solidFill>
                  <a:schemeClr val="tx2"/>
                </a:solidFill>
                <a:cs typeface="Arial" charset="0"/>
              </a:rPr>
              <a:t>Base</a:t>
            </a:r>
          </a:p>
        </p:txBody>
      </p:sp>
      <p:sp>
        <p:nvSpPr>
          <p:cNvPr id="184333" name="Text Box 13"/>
          <p:cNvSpPr txBox="1">
            <a:spLocks noChangeArrowheads="1"/>
          </p:cNvSpPr>
          <p:nvPr/>
        </p:nvSpPr>
        <p:spPr bwMode="auto">
          <a:xfrm>
            <a:off x="1914534" y="3577833"/>
            <a:ext cx="695323" cy="27699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200">
                <a:solidFill>
                  <a:schemeClr val="tx2"/>
                </a:solidFill>
                <a:cs typeface="Arial" charset="0"/>
              </a:rPr>
              <a:t>E Model</a:t>
            </a:r>
          </a:p>
        </p:txBody>
      </p:sp>
      <p:sp>
        <p:nvSpPr>
          <p:cNvPr id="184334" name="Text Box 14"/>
          <p:cNvSpPr txBox="1">
            <a:spLocks noChangeArrowheads="1"/>
          </p:cNvSpPr>
          <p:nvPr/>
        </p:nvSpPr>
        <p:spPr bwMode="auto">
          <a:xfrm>
            <a:off x="1908178" y="4094564"/>
            <a:ext cx="688860" cy="27699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200">
                <a:solidFill>
                  <a:schemeClr val="tx2"/>
                </a:solidFill>
                <a:cs typeface="Arial" charset="0"/>
              </a:rPr>
              <a:t>S Model</a:t>
            </a:r>
          </a:p>
        </p:txBody>
      </p:sp>
      <p:sp>
        <p:nvSpPr>
          <p:cNvPr id="184335" name="Text Box 15"/>
          <p:cNvSpPr txBox="1">
            <a:spLocks noChangeArrowheads="1"/>
          </p:cNvSpPr>
          <p:nvPr/>
        </p:nvSpPr>
        <p:spPr bwMode="auto">
          <a:xfrm>
            <a:off x="1897069" y="4677970"/>
            <a:ext cx="954483" cy="27699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Tx/>
              <a:buSzTx/>
              <a:buFontTx/>
              <a:buNone/>
            </a:pPr>
            <a:r>
              <a:rPr lang="en-US" sz="1200">
                <a:solidFill>
                  <a:schemeClr val="tx2"/>
                </a:solidFill>
                <a:cs typeface="Arial" charset="0"/>
              </a:rPr>
              <a:t> CLX Model</a:t>
            </a:r>
          </a:p>
        </p:txBody>
      </p:sp>
      <p:sp>
        <p:nvSpPr>
          <p:cNvPr id="184336" name="Oval 16"/>
          <p:cNvSpPr>
            <a:spLocks noChangeArrowheads="1"/>
          </p:cNvSpPr>
          <p:nvPr/>
        </p:nvSpPr>
        <p:spPr bwMode="auto">
          <a:xfrm>
            <a:off x="4502159" y="3619505"/>
            <a:ext cx="144463" cy="1083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37" name="Text Box 17"/>
          <p:cNvSpPr txBox="1">
            <a:spLocks noChangeArrowheads="1"/>
          </p:cNvSpPr>
          <p:nvPr/>
        </p:nvSpPr>
        <p:spPr bwMode="auto">
          <a:xfrm>
            <a:off x="3966272" y="3396858"/>
            <a:ext cx="2049660" cy="27699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defTabSz="449263" eaLnBrk="0" hangingPunct="0">
              <a:defRPr sz="1600">
                <a:solidFill>
                  <a:srgbClr val="000000"/>
                </a:solidFill>
                <a:latin typeface="Arial" charset="0"/>
                <a:ea typeface="MS PGothic" charset="0"/>
                <a:cs typeface="MS PGothic" charset="0"/>
              </a:defRPr>
            </a:lvl1pPr>
            <a:lvl2pPr defTabSz="449263" eaLnBrk="0" hangingPunct="0">
              <a:defRPr sz="1600">
                <a:solidFill>
                  <a:srgbClr val="000000"/>
                </a:solidFill>
                <a:latin typeface="Arial" charset="0"/>
                <a:ea typeface="MS PGothic" charset="0"/>
                <a:cs typeface="MS PGothic" charset="0"/>
              </a:defRPr>
            </a:lvl2pPr>
            <a:lvl3pPr defTabSz="449263" eaLnBrk="0" hangingPunct="0">
              <a:defRPr sz="1600">
                <a:solidFill>
                  <a:srgbClr val="000000"/>
                </a:solidFill>
                <a:latin typeface="Arial" charset="0"/>
                <a:ea typeface="MS PGothic" charset="0"/>
                <a:cs typeface="MS PGothic" charset="0"/>
              </a:defRPr>
            </a:lvl3pPr>
            <a:lvl4pPr defTabSz="449263" eaLnBrk="0" hangingPunct="0">
              <a:defRPr sz="1600">
                <a:solidFill>
                  <a:srgbClr val="000000"/>
                </a:solidFill>
                <a:latin typeface="Arial" charset="0"/>
                <a:ea typeface="MS PGothic" charset="0"/>
                <a:cs typeface="MS PGothic" charset="0"/>
              </a:defRPr>
            </a:lvl4pPr>
            <a:lvl5pPr defTabSz="449263" eaLnBrk="0" hangingPunct="0">
              <a:defRPr sz="1600">
                <a:solidFill>
                  <a:srgbClr val="000000"/>
                </a:solidFill>
                <a:latin typeface="Arial" charset="0"/>
                <a:ea typeface="MS PGothic" charset="0"/>
                <a:cs typeface="MS PGothic" charset="0"/>
              </a:defRPr>
            </a:lvl5pPr>
            <a:lvl6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6pPr>
            <a:lvl7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7pPr>
            <a:lvl8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8pPr>
            <a:lvl9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9pPr>
          </a:lstStyle>
          <a:p>
            <a:pPr eaLnBrk="1" hangingPunct="1"/>
            <a:r>
              <a:rPr lang="en-US" sz="1200" smtClean="0"/>
              <a:t>[</a:t>
            </a:r>
            <a:r>
              <a:rPr lang="en-US" sz="1200"/>
              <a:t>E</a:t>
            </a:r>
            <a:r>
              <a:rPr lang="en-US" sz="1200" smtClean="0"/>
              <a:t> </a:t>
            </a:r>
            <a:r>
              <a:rPr lang="en-US" sz="1200"/>
              <a:t>model, 2015, baseline 2]</a:t>
            </a:r>
          </a:p>
        </p:txBody>
      </p:sp>
      <p:sp>
        <p:nvSpPr>
          <p:cNvPr id="184338" name="AutoShape 18"/>
          <p:cNvSpPr>
            <a:spLocks/>
          </p:cNvSpPr>
          <p:nvPr/>
        </p:nvSpPr>
        <p:spPr bwMode="auto">
          <a:xfrm>
            <a:off x="7381875" y="2814638"/>
            <a:ext cx="1600200" cy="457200"/>
          </a:xfrm>
          <a:prstGeom prst="accentBorderCallout1">
            <a:avLst>
              <a:gd name="adj1" fmla="val 18750"/>
              <a:gd name="adj2" fmla="val -4764"/>
              <a:gd name="adj3" fmla="val 152606"/>
              <a:gd name="adj4" fmla="val -82440"/>
            </a:avLst>
          </a:prstGeom>
          <a:solidFill>
            <a:srgbClr val="FFFF99"/>
          </a:solidFill>
          <a:ln w="9525">
            <a:solidFill>
              <a:schemeClr val="tx1"/>
            </a:solidFill>
            <a:miter lim="800000"/>
            <a:headEnd/>
            <a:tailEnd/>
          </a:ln>
          <a:effectLst>
            <a:prstShdw prst="shdw17" dist="17961" dir="2700000">
              <a:schemeClr val="tx1">
                <a:gamma/>
                <a:shade val="60000"/>
                <a:invGamma/>
                <a:alpha val="74998"/>
              </a:schemeClr>
            </a:prstShdw>
          </a:effectLst>
        </p:spPr>
        <p:txBody>
          <a:bodyPr anchor="ctr"/>
          <a:lstStyle/>
          <a:p>
            <a:pPr defTabSz="449263"/>
            <a:r>
              <a:rPr lang="en-US" sz="1000"/>
              <a:t>Labeling a configuration using temporal and variant dimensions</a:t>
            </a:r>
          </a:p>
        </p:txBody>
      </p:sp>
      <p:sp>
        <p:nvSpPr>
          <p:cNvPr id="184340" name="Freeform 20"/>
          <p:cNvSpPr>
            <a:spLocks/>
          </p:cNvSpPr>
          <p:nvPr/>
        </p:nvSpPr>
        <p:spPr bwMode="auto">
          <a:xfrm>
            <a:off x="3076576" y="2057404"/>
            <a:ext cx="771525" cy="614363"/>
          </a:xfrm>
          <a:custGeom>
            <a:avLst/>
            <a:gdLst>
              <a:gd name="T0" fmla="*/ 0 w 486"/>
              <a:gd name="T1" fmla="*/ 516 h 516"/>
              <a:gd name="T2" fmla="*/ 342 w 486"/>
              <a:gd name="T3" fmla="*/ 270 h 516"/>
              <a:gd name="T4" fmla="*/ 486 w 486"/>
              <a:gd name="T5" fmla="*/ 0 h 516"/>
            </a:gdLst>
            <a:ahLst/>
            <a:cxnLst>
              <a:cxn ang="0">
                <a:pos x="T0" y="T1"/>
              </a:cxn>
              <a:cxn ang="0">
                <a:pos x="T2" y="T3"/>
              </a:cxn>
              <a:cxn ang="0">
                <a:pos x="T4" y="T5"/>
              </a:cxn>
            </a:cxnLst>
            <a:rect l="0" t="0" r="r" b="b"/>
            <a:pathLst>
              <a:path w="486" h="516">
                <a:moveTo>
                  <a:pt x="0" y="516"/>
                </a:moveTo>
                <a:cubicBezTo>
                  <a:pt x="130" y="436"/>
                  <a:pt x="261" y="356"/>
                  <a:pt x="342" y="270"/>
                </a:cubicBezTo>
                <a:cubicBezTo>
                  <a:pt x="423" y="184"/>
                  <a:pt x="469" y="103"/>
                  <a:pt x="486" y="0"/>
                </a:cubicBezTo>
              </a:path>
            </a:pathLst>
          </a:cu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Lst>
        </p:spPr>
        <p:txBody>
          <a:bodyPr wrap="none" anchor="ctr"/>
          <a:lstStyle/>
          <a:p>
            <a:endParaRPr lang="en-US"/>
          </a:p>
        </p:txBody>
      </p:sp>
      <p:sp>
        <p:nvSpPr>
          <p:cNvPr id="184341" name="Line 252"/>
          <p:cNvSpPr>
            <a:spLocks noChangeShapeType="1"/>
          </p:cNvSpPr>
          <p:nvPr/>
        </p:nvSpPr>
        <p:spPr bwMode="auto">
          <a:xfrm flipV="1">
            <a:off x="3092459" y="1297786"/>
            <a:ext cx="1698625" cy="13739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2" name="Line 252"/>
          <p:cNvSpPr>
            <a:spLocks noChangeShapeType="1"/>
          </p:cNvSpPr>
          <p:nvPr/>
        </p:nvSpPr>
        <p:spPr bwMode="auto">
          <a:xfrm flipV="1">
            <a:off x="4568834" y="1276355"/>
            <a:ext cx="1698625" cy="13739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3" name="Line 252"/>
          <p:cNvSpPr>
            <a:spLocks noChangeShapeType="1"/>
          </p:cNvSpPr>
          <p:nvPr/>
        </p:nvSpPr>
        <p:spPr bwMode="auto">
          <a:xfrm flipV="1">
            <a:off x="1663709" y="1340644"/>
            <a:ext cx="1793875" cy="1323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4" name="Line 252"/>
          <p:cNvSpPr>
            <a:spLocks noChangeShapeType="1"/>
          </p:cNvSpPr>
          <p:nvPr/>
        </p:nvSpPr>
        <p:spPr bwMode="auto">
          <a:xfrm>
            <a:off x="2560647" y="2022876"/>
            <a:ext cx="4175125"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5" name="Line 252"/>
          <p:cNvSpPr>
            <a:spLocks noChangeShapeType="1"/>
          </p:cNvSpPr>
          <p:nvPr/>
        </p:nvSpPr>
        <p:spPr bwMode="auto">
          <a:xfrm flipV="1">
            <a:off x="1617663" y="2663433"/>
            <a:ext cx="4298950" cy="23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6" name="Line 252"/>
          <p:cNvSpPr>
            <a:spLocks noChangeShapeType="1"/>
          </p:cNvSpPr>
          <p:nvPr/>
        </p:nvSpPr>
        <p:spPr bwMode="auto">
          <a:xfrm>
            <a:off x="3314707" y="1466854"/>
            <a:ext cx="4175125"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7" name="Line 252"/>
          <p:cNvSpPr>
            <a:spLocks noChangeShapeType="1"/>
          </p:cNvSpPr>
          <p:nvPr/>
        </p:nvSpPr>
        <p:spPr bwMode="auto">
          <a:xfrm>
            <a:off x="1657359" y="2652712"/>
            <a:ext cx="3175" cy="2262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8" name="Line 252"/>
          <p:cNvSpPr>
            <a:spLocks noChangeShapeType="1"/>
          </p:cNvSpPr>
          <p:nvPr/>
        </p:nvSpPr>
        <p:spPr bwMode="auto">
          <a:xfrm flipV="1">
            <a:off x="1657350" y="3114680"/>
            <a:ext cx="203200" cy="23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9" name="Line 252"/>
          <p:cNvSpPr>
            <a:spLocks noChangeShapeType="1"/>
          </p:cNvSpPr>
          <p:nvPr/>
        </p:nvSpPr>
        <p:spPr bwMode="auto">
          <a:xfrm flipV="1">
            <a:off x="1676400" y="3664748"/>
            <a:ext cx="203200" cy="23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0" name="Line 252"/>
          <p:cNvSpPr>
            <a:spLocks noChangeShapeType="1"/>
          </p:cNvSpPr>
          <p:nvPr/>
        </p:nvSpPr>
        <p:spPr bwMode="auto">
          <a:xfrm flipV="1">
            <a:off x="1666875" y="4214817"/>
            <a:ext cx="203200" cy="23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1" name="Line 252"/>
          <p:cNvSpPr>
            <a:spLocks noChangeShapeType="1"/>
          </p:cNvSpPr>
          <p:nvPr/>
        </p:nvSpPr>
        <p:spPr bwMode="auto">
          <a:xfrm flipV="1">
            <a:off x="1657350" y="4764886"/>
            <a:ext cx="203200" cy="23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52"/>
          <p:cNvSpPr>
            <a:spLocks noChangeShapeType="1"/>
          </p:cNvSpPr>
          <p:nvPr/>
        </p:nvSpPr>
        <p:spPr bwMode="auto">
          <a:xfrm flipH="1">
            <a:off x="4576763" y="1482332"/>
            <a:ext cx="6350" cy="18907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Text Box 33"/>
          <p:cNvSpPr txBox="1">
            <a:spLocks noChangeArrowheads="1"/>
          </p:cNvSpPr>
          <p:nvPr/>
        </p:nvSpPr>
        <p:spPr bwMode="auto">
          <a:xfrm rot="19233712">
            <a:off x="3076494" y="1952097"/>
            <a:ext cx="2330386" cy="338554"/>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defTabSz="449263" eaLnBrk="0" hangingPunct="0">
              <a:defRPr sz="1600">
                <a:solidFill>
                  <a:srgbClr val="000000"/>
                </a:solidFill>
                <a:latin typeface="Arial" charset="0"/>
                <a:ea typeface="MS PGothic" charset="0"/>
                <a:cs typeface="MS PGothic" charset="0"/>
              </a:defRPr>
            </a:lvl1pPr>
            <a:lvl2pPr defTabSz="449263" eaLnBrk="0" hangingPunct="0">
              <a:defRPr sz="1600">
                <a:solidFill>
                  <a:srgbClr val="000000"/>
                </a:solidFill>
                <a:latin typeface="Arial" charset="0"/>
                <a:ea typeface="MS PGothic" charset="0"/>
                <a:cs typeface="MS PGothic" charset="0"/>
              </a:defRPr>
            </a:lvl2pPr>
            <a:lvl3pPr defTabSz="449263" eaLnBrk="0" hangingPunct="0">
              <a:defRPr sz="1600">
                <a:solidFill>
                  <a:srgbClr val="000000"/>
                </a:solidFill>
                <a:latin typeface="Arial" charset="0"/>
                <a:ea typeface="MS PGothic" charset="0"/>
                <a:cs typeface="MS PGothic" charset="0"/>
              </a:defRPr>
            </a:lvl3pPr>
            <a:lvl4pPr defTabSz="449263" eaLnBrk="0" hangingPunct="0">
              <a:defRPr sz="1600">
                <a:solidFill>
                  <a:srgbClr val="000000"/>
                </a:solidFill>
                <a:latin typeface="Arial" charset="0"/>
                <a:ea typeface="MS PGothic" charset="0"/>
                <a:cs typeface="MS PGothic" charset="0"/>
              </a:defRPr>
            </a:lvl4pPr>
            <a:lvl5pPr defTabSz="449263" eaLnBrk="0" hangingPunct="0">
              <a:defRPr sz="1600">
                <a:solidFill>
                  <a:srgbClr val="000000"/>
                </a:solidFill>
                <a:latin typeface="Arial" charset="0"/>
                <a:ea typeface="MS PGothic" charset="0"/>
                <a:cs typeface="MS PGothic" charset="0"/>
              </a:defRPr>
            </a:lvl5pPr>
            <a:lvl6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6pPr>
            <a:lvl7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7pPr>
            <a:lvl8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8pPr>
            <a:lvl9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9pPr>
          </a:lstStyle>
          <a:p>
            <a:pPr eaLnBrk="1" hangingPunct="1"/>
            <a:r>
              <a:rPr lang="en-US">
                <a:latin typeface="Comic Sans MS" charset="0"/>
              </a:rPr>
              <a:t>Temporal Management</a:t>
            </a:r>
          </a:p>
        </p:txBody>
      </p:sp>
      <p:sp>
        <p:nvSpPr>
          <p:cNvPr id="184354" name="Text Box 34"/>
          <p:cNvSpPr txBox="1">
            <a:spLocks noChangeArrowheads="1"/>
          </p:cNvSpPr>
          <p:nvPr/>
        </p:nvSpPr>
        <p:spPr bwMode="auto">
          <a:xfrm rot="16200000">
            <a:off x="158620" y="3778241"/>
            <a:ext cx="2416447" cy="338554"/>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defTabSz="449263" eaLnBrk="0" hangingPunct="0">
              <a:defRPr sz="1600">
                <a:solidFill>
                  <a:srgbClr val="000000"/>
                </a:solidFill>
                <a:latin typeface="Arial" charset="0"/>
                <a:ea typeface="MS PGothic" charset="0"/>
                <a:cs typeface="MS PGothic" charset="0"/>
              </a:defRPr>
            </a:lvl1pPr>
            <a:lvl2pPr defTabSz="449263" eaLnBrk="0" hangingPunct="0">
              <a:defRPr sz="1600">
                <a:solidFill>
                  <a:srgbClr val="000000"/>
                </a:solidFill>
                <a:latin typeface="Arial" charset="0"/>
                <a:ea typeface="MS PGothic" charset="0"/>
                <a:cs typeface="MS PGothic" charset="0"/>
              </a:defRPr>
            </a:lvl2pPr>
            <a:lvl3pPr defTabSz="449263" eaLnBrk="0" hangingPunct="0">
              <a:defRPr sz="1600">
                <a:solidFill>
                  <a:srgbClr val="000000"/>
                </a:solidFill>
                <a:latin typeface="Arial" charset="0"/>
                <a:ea typeface="MS PGothic" charset="0"/>
                <a:cs typeface="MS PGothic" charset="0"/>
              </a:defRPr>
            </a:lvl3pPr>
            <a:lvl4pPr defTabSz="449263" eaLnBrk="0" hangingPunct="0">
              <a:defRPr sz="1600">
                <a:solidFill>
                  <a:srgbClr val="000000"/>
                </a:solidFill>
                <a:latin typeface="Arial" charset="0"/>
                <a:ea typeface="MS PGothic" charset="0"/>
                <a:cs typeface="MS PGothic" charset="0"/>
              </a:defRPr>
            </a:lvl4pPr>
            <a:lvl5pPr defTabSz="449263" eaLnBrk="0" hangingPunct="0">
              <a:defRPr sz="1600">
                <a:solidFill>
                  <a:srgbClr val="000000"/>
                </a:solidFill>
                <a:latin typeface="Arial" charset="0"/>
                <a:ea typeface="MS PGothic" charset="0"/>
                <a:cs typeface="MS PGothic" charset="0"/>
              </a:defRPr>
            </a:lvl5pPr>
            <a:lvl6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6pPr>
            <a:lvl7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7pPr>
            <a:lvl8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8pPr>
            <a:lvl9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9pPr>
          </a:lstStyle>
          <a:p>
            <a:pPr eaLnBrk="1" hangingPunct="1"/>
            <a:r>
              <a:rPr lang="en-US">
                <a:latin typeface="Comic Sans MS" charset="0"/>
              </a:rPr>
              <a:t>Functional Management</a:t>
            </a:r>
          </a:p>
        </p:txBody>
      </p:sp>
      <p:sp>
        <p:nvSpPr>
          <p:cNvPr id="184355" name="Oval 35"/>
          <p:cNvSpPr>
            <a:spLocks noChangeArrowheads="1"/>
          </p:cNvSpPr>
          <p:nvPr/>
        </p:nvSpPr>
        <p:spPr bwMode="auto">
          <a:xfrm>
            <a:off x="5235584" y="4148142"/>
            <a:ext cx="144463" cy="1083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56" name="Text Box 36"/>
          <p:cNvSpPr txBox="1">
            <a:spLocks noChangeArrowheads="1"/>
          </p:cNvSpPr>
          <p:nvPr/>
        </p:nvSpPr>
        <p:spPr bwMode="auto">
          <a:xfrm>
            <a:off x="4698108" y="3925495"/>
            <a:ext cx="2049660" cy="27699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defTabSz="449263" eaLnBrk="0" hangingPunct="0">
              <a:defRPr sz="1600">
                <a:solidFill>
                  <a:srgbClr val="000000"/>
                </a:solidFill>
                <a:latin typeface="Arial" charset="0"/>
                <a:ea typeface="MS PGothic" charset="0"/>
                <a:cs typeface="MS PGothic" charset="0"/>
              </a:defRPr>
            </a:lvl1pPr>
            <a:lvl2pPr defTabSz="449263" eaLnBrk="0" hangingPunct="0">
              <a:defRPr sz="1600">
                <a:solidFill>
                  <a:srgbClr val="000000"/>
                </a:solidFill>
                <a:latin typeface="Arial" charset="0"/>
                <a:ea typeface="MS PGothic" charset="0"/>
                <a:cs typeface="MS PGothic" charset="0"/>
              </a:defRPr>
            </a:lvl2pPr>
            <a:lvl3pPr defTabSz="449263" eaLnBrk="0" hangingPunct="0">
              <a:defRPr sz="1600">
                <a:solidFill>
                  <a:srgbClr val="000000"/>
                </a:solidFill>
                <a:latin typeface="Arial" charset="0"/>
                <a:ea typeface="MS PGothic" charset="0"/>
                <a:cs typeface="MS PGothic" charset="0"/>
              </a:defRPr>
            </a:lvl3pPr>
            <a:lvl4pPr defTabSz="449263" eaLnBrk="0" hangingPunct="0">
              <a:defRPr sz="1600">
                <a:solidFill>
                  <a:srgbClr val="000000"/>
                </a:solidFill>
                <a:latin typeface="Arial" charset="0"/>
                <a:ea typeface="MS PGothic" charset="0"/>
                <a:cs typeface="MS PGothic" charset="0"/>
              </a:defRPr>
            </a:lvl4pPr>
            <a:lvl5pPr defTabSz="449263" eaLnBrk="0" hangingPunct="0">
              <a:defRPr sz="1600">
                <a:solidFill>
                  <a:srgbClr val="000000"/>
                </a:solidFill>
                <a:latin typeface="Arial" charset="0"/>
                <a:ea typeface="MS PGothic" charset="0"/>
                <a:cs typeface="MS PGothic" charset="0"/>
              </a:defRPr>
            </a:lvl5pPr>
            <a:lvl6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6pPr>
            <a:lvl7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7pPr>
            <a:lvl8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8pPr>
            <a:lvl9pPr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ea typeface="MS PGothic" charset="0"/>
                <a:cs typeface="MS PGothic" charset="0"/>
              </a:defRPr>
            </a:lvl9pPr>
          </a:lstStyle>
          <a:p>
            <a:pPr eaLnBrk="1" hangingPunct="1"/>
            <a:r>
              <a:rPr lang="en-US" sz="1200"/>
              <a:t>[S model, 2014, baseline 3]</a:t>
            </a:r>
          </a:p>
        </p:txBody>
      </p:sp>
      <p:sp>
        <p:nvSpPr>
          <p:cNvPr id="184357" name="Line 252"/>
          <p:cNvSpPr>
            <a:spLocks noChangeShapeType="1"/>
          </p:cNvSpPr>
          <p:nvPr/>
        </p:nvSpPr>
        <p:spPr bwMode="auto">
          <a:xfrm flipH="1">
            <a:off x="5348288" y="2032398"/>
            <a:ext cx="6350" cy="18907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68854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Title 1"/>
          <p:cNvSpPr>
            <a:spLocks noGrp="1"/>
          </p:cNvSpPr>
          <p:nvPr>
            <p:ph type="title" idx="4294967295"/>
          </p:nvPr>
        </p:nvSpPr>
        <p:spPr>
          <a:xfrm>
            <a:off x="230188" y="539174"/>
            <a:ext cx="8990012" cy="356508"/>
          </a:xfrm>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0" tIns="0"/>
          <a:lstStyle/>
          <a:p>
            <a:pPr eaLnBrk="1" hangingPunct="1">
              <a:defRPr/>
            </a:pPr>
            <a:r>
              <a:rPr lang="en-US" dirty="0">
                <a:latin typeface="Arial" charset="0"/>
                <a:ea typeface="ＭＳ Ｐゴシック" charset="0"/>
                <a:cs typeface="Arial" charset="0"/>
              </a:rPr>
              <a:t>Linked Data </a:t>
            </a:r>
          </a:p>
        </p:txBody>
      </p:sp>
      <p:sp>
        <p:nvSpPr>
          <p:cNvPr id="47108" name="Content Placeholder 2"/>
          <p:cNvSpPr>
            <a:spLocks noGrp="1"/>
          </p:cNvSpPr>
          <p:nvPr>
            <p:ph idx="4294967295"/>
          </p:nvPr>
        </p:nvSpPr>
        <p:spPr>
          <a:xfrm>
            <a:off x="76200" y="959862"/>
            <a:ext cx="8027988" cy="2123658"/>
          </a:xfrm>
        </p:spPr>
        <p:txBody>
          <a:bodyPr lIns="0" rIns="0">
            <a:spAutoFit/>
          </a:bodyPr>
          <a:lstStyle/>
          <a:p>
            <a:pPr>
              <a:buFont typeface="Wingdings" charset="0"/>
              <a:buNone/>
            </a:pPr>
            <a:r>
              <a:rPr lang="en-US" sz="2000" b="1" dirty="0">
                <a:latin typeface="Arial" charset="0"/>
                <a:ea typeface="ＭＳ Ｐゴシック" charset="0"/>
              </a:rPr>
              <a:t>Four simple principals </a:t>
            </a:r>
            <a:r>
              <a:rPr lang="en-US" sz="1600" dirty="0">
                <a:latin typeface="Arial" charset="0"/>
                <a:ea typeface="ＭＳ Ｐゴシック" charset="0"/>
              </a:rPr>
              <a:t>:</a:t>
            </a:r>
          </a:p>
          <a:p>
            <a:pPr>
              <a:buFont typeface="Arial" charset="0"/>
              <a:buAutoNum type="arabicPeriod"/>
            </a:pPr>
            <a:r>
              <a:rPr lang="en-US" sz="1600" dirty="0">
                <a:latin typeface="Arial" charset="0"/>
                <a:ea typeface="ＭＳ Ｐゴシック" charset="0"/>
              </a:rPr>
              <a:t>Use URIs as names for things</a:t>
            </a:r>
          </a:p>
          <a:p>
            <a:pPr>
              <a:buFont typeface="Arial" charset="0"/>
              <a:buAutoNum type="arabicPeriod"/>
            </a:pPr>
            <a:r>
              <a:rPr lang="en-US" sz="1600" dirty="0">
                <a:latin typeface="Arial" charset="0"/>
                <a:ea typeface="ＭＳ Ｐゴシック" charset="0"/>
              </a:rPr>
              <a:t>Use HTTP URIs so that people can look up those names</a:t>
            </a:r>
          </a:p>
          <a:p>
            <a:pPr>
              <a:buFont typeface="Arial" charset="0"/>
              <a:buAutoNum type="arabicPeriod"/>
            </a:pPr>
            <a:r>
              <a:rPr lang="en-US" sz="1600" dirty="0">
                <a:latin typeface="Arial" charset="0"/>
                <a:ea typeface="ＭＳ Ｐゴシック" charset="0"/>
              </a:rPr>
              <a:t>When someone looks up a URI, provide useful information, using standards (e.g. RDF*, SPARQL**, ***REST)</a:t>
            </a:r>
          </a:p>
          <a:p>
            <a:pPr>
              <a:buFont typeface="Arial" charset="0"/>
              <a:buAutoNum type="arabicPeriod"/>
            </a:pPr>
            <a:r>
              <a:rPr lang="en-US" sz="1600" dirty="0">
                <a:latin typeface="Arial" charset="0"/>
                <a:ea typeface="ＭＳ Ｐゴシック" charset="0"/>
              </a:rPr>
              <a:t>Include links to other URIs, so that they can discover more things</a:t>
            </a:r>
          </a:p>
        </p:txBody>
      </p:sp>
      <p:pic>
        <p:nvPicPr>
          <p:cNvPr id="471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7512"/>
            <a:ext cx="121920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4"/>
          <p:cNvSpPr>
            <a:spLocks noChangeArrowheads="1"/>
          </p:cNvSpPr>
          <p:nvPr/>
        </p:nvSpPr>
        <p:spPr bwMode="auto">
          <a:xfrm>
            <a:off x="152400" y="4476750"/>
            <a:ext cx="8077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Clr>
                <a:srgbClr val="000000"/>
              </a:buClr>
              <a:buSzPct val="100000"/>
              <a:buFont typeface="Times New Roman" charset="0"/>
              <a:buNone/>
            </a:pPr>
            <a:r>
              <a:rPr kumimoji="0" lang="en-US" sz="800" dirty="0">
                <a:solidFill>
                  <a:srgbClr val="000000"/>
                </a:solidFill>
                <a:ea typeface="ＭＳ Ｐゴシック" charset="0"/>
                <a:cs typeface="ＭＳ Ｐゴシック" charset="0"/>
              </a:rPr>
              <a:t>*RDF, the Resource Description Framework provides a generic graph-based data model for describing things, including their relationships with other things.</a:t>
            </a:r>
          </a:p>
          <a:p>
            <a:pPr algn="l">
              <a:buClr>
                <a:srgbClr val="000000"/>
              </a:buClr>
              <a:buSzPct val="100000"/>
              <a:buFont typeface="Times New Roman" charset="0"/>
              <a:buNone/>
            </a:pPr>
            <a:r>
              <a:rPr kumimoji="0" lang="en-US" sz="800" dirty="0">
                <a:solidFill>
                  <a:srgbClr val="000000"/>
                </a:solidFill>
                <a:ea typeface="ＭＳ Ｐゴシック" charset="0"/>
                <a:cs typeface="ＭＳ Ｐゴシック" charset="0"/>
              </a:rPr>
              <a:t>** SPARQL is a query language able to retrieve and manipulate data stored in RDF format</a:t>
            </a:r>
          </a:p>
          <a:p>
            <a:pPr algn="l">
              <a:buClr>
                <a:srgbClr val="000000"/>
              </a:buClr>
              <a:buSzPct val="100000"/>
              <a:buFont typeface="Times New Roman" charset="0"/>
              <a:buNone/>
            </a:pPr>
            <a:r>
              <a:rPr kumimoji="0" lang="en-US" sz="800" dirty="0">
                <a:solidFill>
                  <a:srgbClr val="000000"/>
                </a:solidFill>
                <a:ea typeface="ＭＳ Ｐゴシック" charset="0"/>
                <a:cs typeface="ＭＳ Ｐゴシック" charset="0"/>
              </a:rPr>
              <a:t>***REST, </a:t>
            </a:r>
            <a:r>
              <a:rPr kumimoji="0" lang="en-US" sz="800" dirty="0" err="1">
                <a:solidFill>
                  <a:srgbClr val="000000"/>
                </a:solidFill>
                <a:ea typeface="ＭＳ Ｐゴシック" charset="0"/>
                <a:cs typeface="ＭＳ Ｐゴシック" charset="0"/>
              </a:rPr>
              <a:t>REpresentational</a:t>
            </a:r>
            <a:r>
              <a:rPr kumimoji="0" lang="en-US" sz="800" dirty="0">
                <a:solidFill>
                  <a:srgbClr val="000000"/>
                </a:solidFill>
                <a:ea typeface="ＭＳ Ｐゴシック" charset="0"/>
                <a:cs typeface="ＭＳ Ｐゴシック" charset="0"/>
              </a:rPr>
              <a:t> State Transfer (REST) is a style of software architecture for distributed systems where requests and responses are built around the transfer of representations of  addressable resources</a:t>
            </a:r>
          </a:p>
        </p:txBody>
      </p:sp>
      <p:sp>
        <p:nvSpPr>
          <p:cNvPr id="47111" name="Rectangle 5"/>
          <p:cNvSpPr>
            <a:spLocks noChangeArrowheads="1"/>
          </p:cNvSpPr>
          <p:nvPr/>
        </p:nvSpPr>
        <p:spPr bwMode="auto">
          <a:xfrm>
            <a:off x="7620000" y="1119009"/>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kumimoji="0" lang="en-US" sz="1000">
                <a:solidFill>
                  <a:srgbClr val="000000"/>
                </a:solidFill>
                <a:ea typeface="ＭＳ Ｐゴシック" charset="0"/>
                <a:cs typeface="ＭＳ Ｐゴシック" charset="0"/>
                <a:hlinkClick r:id="rId4"/>
              </a:rPr>
              <a:t>http://www.w3.org/DesignIssues/LinkedData</a:t>
            </a:r>
            <a:endParaRPr kumimoji="0" lang="en-US" sz="1000">
              <a:solidFill>
                <a:srgbClr val="000000"/>
              </a:solidFill>
              <a:ea typeface="ＭＳ Ｐゴシック" charset="0"/>
              <a:cs typeface="ＭＳ Ｐゴシック" charset="0"/>
            </a:endParaRPr>
          </a:p>
        </p:txBody>
      </p:sp>
      <p:sp>
        <p:nvSpPr>
          <p:cNvPr id="47112" name="Oval 14"/>
          <p:cNvSpPr>
            <a:spLocks noChangeArrowheads="1"/>
          </p:cNvSpPr>
          <p:nvPr/>
        </p:nvSpPr>
        <p:spPr bwMode="auto">
          <a:xfrm>
            <a:off x="6797675" y="3194267"/>
            <a:ext cx="381000" cy="285750"/>
          </a:xfrm>
          <a:prstGeom prst="ellipse">
            <a:avLst/>
          </a:prstGeom>
          <a:solidFill>
            <a:srgbClr val="FFFF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47113" name="Oval 18"/>
          <p:cNvSpPr>
            <a:spLocks noChangeArrowheads="1"/>
          </p:cNvSpPr>
          <p:nvPr/>
        </p:nvSpPr>
        <p:spPr bwMode="auto">
          <a:xfrm>
            <a:off x="2330450" y="3170455"/>
            <a:ext cx="381000" cy="285750"/>
          </a:xfrm>
          <a:prstGeom prst="ellipse">
            <a:avLst/>
          </a:prstGeom>
          <a:solidFill>
            <a:srgbClr val="FFFF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47114" name="Text Box 19"/>
          <p:cNvSpPr txBox="1">
            <a:spLocks noChangeArrowheads="1"/>
          </p:cNvSpPr>
          <p:nvPr/>
        </p:nvSpPr>
        <p:spPr bwMode="auto">
          <a:xfrm>
            <a:off x="1300138" y="2953764"/>
            <a:ext cx="2006663"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http://myexample.org/carol</a:t>
            </a:r>
          </a:p>
        </p:txBody>
      </p:sp>
      <p:sp>
        <p:nvSpPr>
          <p:cNvPr id="47115" name="Oval 20"/>
          <p:cNvSpPr>
            <a:spLocks noChangeArrowheads="1"/>
          </p:cNvSpPr>
          <p:nvPr/>
        </p:nvSpPr>
        <p:spPr bwMode="auto">
          <a:xfrm>
            <a:off x="1187450" y="3684805"/>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47116" name="Oval 21"/>
          <p:cNvSpPr>
            <a:spLocks noChangeArrowheads="1"/>
          </p:cNvSpPr>
          <p:nvPr/>
        </p:nvSpPr>
        <p:spPr bwMode="auto">
          <a:xfrm>
            <a:off x="3810000" y="3832442"/>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47117" name="Oval 22"/>
          <p:cNvSpPr>
            <a:spLocks noChangeArrowheads="1"/>
          </p:cNvSpPr>
          <p:nvPr/>
        </p:nvSpPr>
        <p:spPr bwMode="auto">
          <a:xfrm>
            <a:off x="5151438" y="3832442"/>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47118" name="Oval 23"/>
          <p:cNvSpPr>
            <a:spLocks noChangeArrowheads="1"/>
          </p:cNvSpPr>
          <p:nvPr/>
        </p:nvSpPr>
        <p:spPr bwMode="auto">
          <a:xfrm>
            <a:off x="8610600" y="3318092"/>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cxnSp>
        <p:nvCxnSpPr>
          <p:cNvPr id="47119" name="AutoShape 25"/>
          <p:cNvCxnSpPr>
            <a:cxnSpLocks noChangeShapeType="1"/>
            <a:stCxn id="47115" idx="0"/>
            <a:endCxn id="47113" idx="2"/>
          </p:cNvCxnSpPr>
          <p:nvPr/>
        </p:nvCxnSpPr>
        <p:spPr bwMode="auto">
          <a:xfrm rot="5400000" flipH="1" flipV="1">
            <a:off x="1630366" y="2984717"/>
            <a:ext cx="371475" cy="10287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0" name="AutoShape 28"/>
          <p:cNvCxnSpPr>
            <a:cxnSpLocks noChangeShapeType="1"/>
          </p:cNvCxnSpPr>
          <p:nvPr/>
        </p:nvCxnSpPr>
        <p:spPr bwMode="auto">
          <a:xfrm rot="-5400000">
            <a:off x="5101438" y="2120327"/>
            <a:ext cx="519113" cy="29051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1" name="AutoShape 29"/>
          <p:cNvCxnSpPr>
            <a:cxnSpLocks noChangeShapeType="1"/>
            <a:stCxn id="47117" idx="0"/>
            <a:endCxn id="47113" idx="6"/>
          </p:cNvCxnSpPr>
          <p:nvPr/>
        </p:nvCxnSpPr>
        <p:spPr bwMode="auto">
          <a:xfrm rot="5400000" flipH="1">
            <a:off x="3729044" y="2295742"/>
            <a:ext cx="519113" cy="2554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2" name="AutoShape 33"/>
          <p:cNvCxnSpPr>
            <a:cxnSpLocks noChangeShapeType="1"/>
            <a:stCxn id="47118" idx="1"/>
            <a:endCxn id="47112" idx="6"/>
          </p:cNvCxnSpPr>
          <p:nvPr/>
        </p:nvCxnSpPr>
        <p:spPr bwMode="auto">
          <a:xfrm rot="16200000" flipV="1">
            <a:off x="7908330" y="2607489"/>
            <a:ext cx="5954" cy="1465263"/>
          </a:xfrm>
          <a:prstGeom prst="curvedConnector4">
            <a:avLst>
              <a:gd name="adj1" fmla="val 2829907"/>
              <a:gd name="adj2" fmla="val 5114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23" name="Text Box 34"/>
          <p:cNvSpPr txBox="1">
            <a:spLocks noChangeArrowheads="1"/>
          </p:cNvSpPr>
          <p:nvPr/>
        </p:nvSpPr>
        <p:spPr bwMode="auto">
          <a:xfrm>
            <a:off x="1262683" y="3282378"/>
            <a:ext cx="509934"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child</a:t>
            </a:r>
          </a:p>
        </p:txBody>
      </p:sp>
      <p:sp>
        <p:nvSpPr>
          <p:cNvPr id="47124" name="Text Box 35"/>
          <p:cNvSpPr txBox="1">
            <a:spLocks noChangeArrowheads="1"/>
          </p:cNvSpPr>
          <p:nvPr/>
        </p:nvSpPr>
        <p:spPr bwMode="auto">
          <a:xfrm>
            <a:off x="7923744" y="3203797"/>
            <a:ext cx="57838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friend</a:t>
            </a:r>
          </a:p>
        </p:txBody>
      </p:sp>
      <p:cxnSp>
        <p:nvCxnSpPr>
          <p:cNvPr id="47125" name="AutoShape 46"/>
          <p:cNvCxnSpPr>
            <a:cxnSpLocks noChangeShapeType="1"/>
            <a:stCxn id="47116" idx="1"/>
            <a:endCxn id="47113" idx="5"/>
          </p:cNvCxnSpPr>
          <p:nvPr/>
        </p:nvCxnSpPr>
        <p:spPr bwMode="auto">
          <a:xfrm flipH="1" flipV="1">
            <a:off x="2655888" y="3414536"/>
            <a:ext cx="1187450" cy="4429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6" name="AutoShape 47"/>
          <p:cNvCxnSpPr>
            <a:cxnSpLocks noChangeShapeType="1"/>
            <a:stCxn id="47117" idx="7"/>
            <a:endCxn id="47112" idx="3"/>
          </p:cNvCxnSpPr>
          <p:nvPr/>
        </p:nvCxnSpPr>
        <p:spPr bwMode="auto">
          <a:xfrm flipV="1">
            <a:off x="5346700" y="3438346"/>
            <a:ext cx="1506538" cy="4191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27" name="Text Box 19"/>
          <p:cNvSpPr txBox="1">
            <a:spLocks noChangeArrowheads="1"/>
          </p:cNvSpPr>
          <p:nvPr/>
        </p:nvSpPr>
        <p:spPr bwMode="auto">
          <a:xfrm>
            <a:off x="378939" y="3832447"/>
            <a:ext cx="208375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http://myexample.org/susan</a:t>
            </a:r>
          </a:p>
        </p:txBody>
      </p:sp>
      <p:sp>
        <p:nvSpPr>
          <p:cNvPr id="47128" name="Text Box 19"/>
          <p:cNvSpPr txBox="1">
            <a:spLocks noChangeArrowheads="1"/>
          </p:cNvSpPr>
          <p:nvPr/>
        </p:nvSpPr>
        <p:spPr bwMode="auto">
          <a:xfrm>
            <a:off x="2818112" y="4003897"/>
            <a:ext cx="204092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http://myexample.org/steve</a:t>
            </a:r>
          </a:p>
        </p:txBody>
      </p:sp>
      <p:sp>
        <p:nvSpPr>
          <p:cNvPr id="47129" name="Text Box 34"/>
          <p:cNvSpPr txBox="1">
            <a:spLocks noChangeArrowheads="1"/>
          </p:cNvSpPr>
          <p:nvPr/>
        </p:nvSpPr>
        <p:spPr bwMode="auto">
          <a:xfrm>
            <a:off x="3732833" y="3203797"/>
            <a:ext cx="509934"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child</a:t>
            </a:r>
          </a:p>
        </p:txBody>
      </p:sp>
      <p:sp>
        <p:nvSpPr>
          <p:cNvPr id="47130" name="Text Box 34"/>
          <p:cNvSpPr txBox="1">
            <a:spLocks noChangeArrowheads="1"/>
          </p:cNvSpPr>
          <p:nvPr/>
        </p:nvSpPr>
        <p:spPr bwMode="auto">
          <a:xfrm>
            <a:off x="3199433" y="3489547"/>
            <a:ext cx="509934"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child</a:t>
            </a:r>
          </a:p>
        </p:txBody>
      </p:sp>
      <p:sp>
        <p:nvSpPr>
          <p:cNvPr id="47131" name="Text Box 19"/>
          <p:cNvSpPr txBox="1">
            <a:spLocks noChangeArrowheads="1"/>
          </p:cNvSpPr>
          <p:nvPr/>
        </p:nvSpPr>
        <p:spPr bwMode="auto">
          <a:xfrm>
            <a:off x="6018054" y="2975197"/>
            <a:ext cx="1964058"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http://myexample.org/john</a:t>
            </a:r>
          </a:p>
        </p:txBody>
      </p:sp>
      <p:sp>
        <p:nvSpPr>
          <p:cNvPr id="47132" name="Text Box 19"/>
          <p:cNvSpPr txBox="1">
            <a:spLocks noChangeArrowheads="1"/>
          </p:cNvSpPr>
          <p:nvPr/>
        </p:nvSpPr>
        <p:spPr bwMode="auto">
          <a:xfrm>
            <a:off x="4875241" y="4003897"/>
            <a:ext cx="1938284"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http://myexample.org/ruth</a:t>
            </a:r>
          </a:p>
        </p:txBody>
      </p:sp>
      <p:sp>
        <p:nvSpPr>
          <p:cNvPr id="47133" name="Text Box 19"/>
          <p:cNvSpPr txBox="1">
            <a:spLocks noChangeArrowheads="1"/>
          </p:cNvSpPr>
          <p:nvPr/>
        </p:nvSpPr>
        <p:spPr bwMode="auto">
          <a:xfrm>
            <a:off x="7272692" y="3603847"/>
            <a:ext cx="1950332"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http://myexample.org/jack</a:t>
            </a:r>
          </a:p>
        </p:txBody>
      </p:sp>
    </p:spTree>
    <p:extLst>
      <p:ext uri="{BB962C8B-B14F-4D97-AF65-F5344CB8AC3E}">
        <p14:creationId xmlns:p14="http://schemas.microsoft.com/office/powerpoint/2010/main" val="117677909"/>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1" name="Rectangle 7"/>
          <p:cNvSpPr>
            <a:spLocks noGrp="1" noChangeArrowheads="1"/>
          </p:cNvSpPr>
          <p:nvPr>
            <p:ph type="sldNum" sz="quarter" idx="10"/>
          </p:nvPr>
        </p:nvSpPr>
        <p:spPr>
          <a:xfrm>
            <a:off x="182563" y="4972052"/>
            <a:ext cx="366712"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MS UI Gothic" charset="0"/>
                <a:cs typeface="MS UI Gothic" charset="0"/>
              </a:defRPr>
            </a:lvl1pPr>
            <a:lvl2pPr marL="742950" indent="-285750" eaLnBrk="0" hangingPunct="0">
              <a:defRPr kumimoji="1" sz="1200">
                <a:solidFill>
                  <a:schemeClr val="tx1"/>
                </a:solidFill>
                <a:latin typeface="Arial" charset="0"/>
                <a:ea typeface="MS UI Gothic" charset="0"/>
                <a:cs typeface="MS UI Gothic" charset="0"/>
              </a:defRPr>
            </a:lvl2pPr>
            <a:lvl3pPr marL="1143000" indent="-228600" eaLnBrk="0" hangingPunct="0">
              <a:defRPr kumimoji="1" sz="1200">
                <a:solidFill>
                  <a:schemeClr val="tx1"/>
                </a:solidFill>
                <a:latin typeface="Arial" charset="0"/>
                <a:ea typeface="MS UI Gothic" charset="0"/>
                <a:cs typeface="MS UI Gothic" charset="0"/>
              </a:defRPr>
            </a:lvl3pPr>
            <a:lvl4pPr marL="1600200" indent="-228600" eaLnBrk="0" hangingPunct="0">
              <a:defRPr kumimoji="1" sz="1200">
                <a:solidFill>
                  <a:schemeClr val="tx1"/>
                </a:solidFill>
                <a:latin typeface="Arial" charset="0"/>
                <a:ea typeface="MS UI Gothic" charset="0"/>
                <a:cs typeface="MS UI Gothic" charset="0"/>
              </a:defRPr>
            </a:lvl4pPr>
            <a:lvl5pPr marL="2057400" indent="-228600" eaLnBrk="0" hangingPunct="0">
              <a:defRPr kumimoji="1" sz="1200">
                <a:solidFill>
                  <a:schemeClr val="tx1"/>
                </a:solidFill>
                <a:latin typeface="Arial" charset="0"/>
                <a:ea typeface="MS UI Gothic" charset="0"/>
                <a:cs typeface="MS UI Gothic" charset="0"/>
              </a:defRPr>
            </a:lvl5pPr>
            <a:lvl6pPr marL="25146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hangingPunct="1"/>
            <a:fld id="{1712DB0A-B28F-7143-8236-9BB2713BB668}" type="slidenum">
              <a:rPr kumimoji="0" lang="en-US" altLang="ja-JP" sz="800">
                <a:cs typeface="Arial" charset="0"/>
              </a:rPr>
              <a:pPr eaLnBrk="1" hangingPunct="1"/>
              <a:t>4</a:t>
            </a:fld>
            <a:endParaRPr kumimoji="0" lang="en-US" altLang="ja-JP" sz="800">
              <a:cs typeface="Arial" charset="0"/>
            </a:endParaRPr>
          </a:p>
        </p:txBody>
      </p:sp>
      <p:pic>
        <p:nvPicPr>
          <p:cNvPr id="56323" name="Picture 2" descr="Clo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2792015"/>
            <a:ext cx="9244013"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Oval 3"/>
          <p:cNvSpPr>
            <a:spLocks noChangeArrowheads="1"/>
          </p:cNvSpPr>
          <p:nvPr/>
        </p:nvSpPr>
        <p:spPr bwMode="auto">
          <a:xfrm>
            <a:off x="6686550" y="2544365"/>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56325" name="Oval 4"/>
          <p:cNvSpPr>
            <a:spLocks noChangeArrowheads="1"/>
          </p:cNvSpPr>
          <p:nvPr/>
        </p:nvSpPr>
        <p:spPr bwMode="auto">
          <a:xfrm>
            <a:off x="2297113" y="2576511"/>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56326" name="Rectangle 5"/>
          <p:cNvSpPr>
            <a:spLocks noChangeArrowheads="1"/>
          </p:cNvSpPr>
          <p:nvPr/>
        </p:nvSpPr>
        <p:spPr bwMode="auto">
          <a:xfrm>
            <a:off x="3270250" y="3869530"/>
            <a:ext cx="1143000" cy="542925"/>
          </a:xfrm>
          <a:prstGeom prst="rect">
            <a:avLst/>
          </a:prstGeom>
          <a:solidFill>
            <a:srgbClr val="CCFFCC"/>
          </a:solidFill>
          <a:ln w="9525">
            <a:solidFill>
              <a:schemeClr val="tx1"/>
            </a:solidFill>
            <a:miter lim="800000"/>
            <a:headEnd/>
            <a:tailEnd/>
          </a:ln>
        </p:spPr>
        <p:txBody>
          <a:bodyPr lIns="95785" tIns="47893" rIns="95785" bIns="47893" anchor="ctr"/>
          <a:lstStyle/>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Electrical Design</a:t>
            </a:r>
          </a:p>
        </p:txBody>
      </p:sp>
      <p:sp>
        <p:nvSpPr>
          <p:cNvPr id="56327" name="Rectangle 6"/>
          <p:cNvSpPr>
            <a:spLocks noChangeArrowheads="1"/>
          </p:cNvSpPr>
          <p:nvPr/>
        </p:nvSpPr>
        <p:spPr bwMode="auto">
          <a:xfrm>
            <a:off x="4610100" y="3869530"/>
            <a:ext cx="1284288" cy="542925"/>
          </a:xfrm>
          <a:prstGeom prst="rect">
            <a:avLst/>
          </a:prstGeom>
          <a:solidFill>
            <a:srgbClr val="CCFFCC"/>
          </a:solidFill>
          <a:ln w="9525">
            <a:solidFill>
              <a:schemeClr val="tx1"/>
            </a:solidFill>
            <a:miter lim="800000"/>
            <a:headEnd/>
            <a:tailEnd/>
          </a:ln>
        </p:spPr>
        <p:txBody>
          <a:bodyPr lIns="95785" tIns="47893" rIns="95785" bIns="47893" anchor="ctr"/>
          <a:lstStyle/>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Mechanical</a:t>
            </a:r>
          </a:p>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Design / PDM</a:t>
            </a:r>
          </a:p>
        </p:txBody>
      </p:sp>
      <p:sp>
        <p:nvSpPr>
          <p:cNvPr id="56328" name="Rectangle 7"/>
          <p:cNvSpPr>
            <a:spLocks noChangeArrowheads="1"/>
          </p:cNvSpPr>
          <p:nvPr/>
        </p:nvSpPr>
        <p:spPr bwMode="auto">
          <a:xfrm>
            <a:off x="6091238" y="3869530"/>
            <a:ext cx="1143000" cy="542925"/>
          </a:xfrm>
          <a:prstGeom prst="rect">
            <a:avLst/>
          </a:prstGeom>
          <a:solidFill>
            <a:srgbClr val="CCFFCC"/>
          </a:solidFill>
          <a:ln w="9525">
            <a:solidFill>
              <a:schemeClr val="tx1"/>
            </a:solidFill>
            <a:miter lim="800000"/>
            <a:headEnd/>
            <a:tailEnd/>
          </a:ln>
        </p:spPr>
        <p:txBody>
          <a:bodyPr wrap="none" lIns="95785" tIns="47893" rIns="95785" bIns="47893" anchor="ctr"/>
          <a:lstStyle/>
          <a:p>
            <a:pPr algn="ctr" defTabSz="958850" fontAlgn="b">
              <a:lnSpc>
                <a:spcPct val="90000"/>
              </a:lnSpc>
              <a:buClr>
                <a:srgbClr val="000000"/>
              </a:buClr>
              <a:buSzPct val="100000"/>
              <a:buFont typeface="Times New Roman" charset="0"/>
              <a:buNone/>
            </a:pPr>
            <a:endParaRPr kumimoji="0" lang="en-US" sz="1200">
              <a:solidFill>
                <a:srgbClr val="000000"/>
              </a:solidFill>
              <a:ea typeface="ＭＳ Ｐゴシック" charset="0"/>
              <a:cs typeface="ＭＳ Ｐゴシック" charset="0"/>
            </a:endParaRPr>
          </a:p>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Embedded</a:t>
            </a:r>
          </a:p>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Software</a:t>
            </a:r>
          </a:p>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Design</a:t>
            </a:r>
          </a:p>
          <a:p>
            <a:pPr algn="ctr" defTabSz="958850" fontAlgn="b">
              <a:lnSpc>
                <a:spcPct val="90000"/>
              </a:lnSpc>
              <a:buClr>
                <a:srgbClr val="000000"/>
              </a:buClr>
              <a:buSzPct val="100000"/>
              <a:buFont typeface="Times New Roman" charset="0"/>
              <a:buNone/>
            </a:pPr>
            <a:endParaRPr kumimoji="0" lang="en-US" sz="1200">
              <a:solidFill>
                <a:srgbClr val="000000"/>
              </a:solidFill>
              <a:ea typeface="ＭＳ Ｐゴシック" charset="0"/>
              <a:cs typeface="ＭＳ Ｐゴシック" charset="0"/>
            </a:endParaRPr>
          </a:p>
        </p:txBody>
      </p:sp>
      <p:sp>
        <p:nvSpPr>
          <p:cNvPr id="56329" name="Rectangle 8"/>
          <p:cNvSpPr>
            <a:spLocks noChangeArrowheads="1"/>
          </p:cNvSpPr>
          <p:nvPr/>
        </p:nvSpPr>
        <p:spPr bwMode="auto">
          <a:xfrm>
            <a:off x="511175" y="3869530"/>
            <a:ext cx="1143000" cy="542925"/>
          </a:xfrm>
          <a:prstGeom prst="rect">
            <a:avLst/>
          </a:prstGeom>
          <a:solidFill>
            <a:srgbClr val="CCFFCC"/>
          </a:solidFill>
          <a:ln w="9525">
            <a:solidFill>
              <a:schemeClr val="tx1"/>
            </a:solidFill>
            <a:miter lim="800000"/>
            <a:headEnd/>
            <a:tailEnd/>
          </a:ln>
        </p:spPr>
        <p:txBody>
          <a:bodyPr lIns="95785" tIns="47893" rIns="95785" bIns="47893" anchor="ctr"/>
          <a:lstStyle/>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Require-</a:t>
            </a:r>
            <a:br>
              <a:rPr kumimoji="0" lang="en-US" sz="1200">
                <a:solidFill>
                  <a:srgbClr val="000000"/>
                </a:solidFill>
                <a:ea typeface="ＭＳ Ｐゴシック" charset="0"/>
                <a:cs typeface="ＭＳ Ｐゴシック" charset="0"/>
              </a:rPr>
            </a:br>
            <a:r>
              <a:rPr kumimoji="0" lang="en-US" sz="1200">
                <a:solidFill>
                  <a:srgbClr val="000000"/>
                </a:solidFill>
                <a:ea typeface="ＭＳ Ｐゴシック" charset="0"/>
                <a:cs typeface="ＭＳ Ｐゴシック" charset="0"/>
              </a:rPr>
              <a:t>ments</a:t>
            </a:r>
          </a:p>
        </p:txBody>
      </p:sp>
      <p:sp>
        <p:nvSpPr>
          <p:cNvPr id="56330" name="Rectangle 9"/>
          <p:cNvSpPr>
            <a:spLocks noChangeArrowheads="1"/>
          </p:cNvSpPr>
          <p:nvPr/>
        </p:nvSpPr>
        <p:spPr bwMode="auto">
          <a:xfrm>
            <a:off x="1851026" y="3869530"/>
            <a:ext cx="1222375" cy="542925"/>
          </a:xfrm>
          <a:prstGeom prst="rect">
            <a:avLst/>
          </a:prstGeom>
          <a:solidFill>
            <a:srgbClr val="CCFFCC"/>
          </a:solidFill>
          <a:ln w="9525">
            <a:solidFill>
              <a:schemeClr val="tx1"/>
            </a:solidFill>
            <a:miter lim="800000"/>
            <a:headEnd/>
            <a:tailEnd/>
          </a:ln>
        </p:spPr>
        <p:txBody>
          <a:bodyPr lIns="95785" tIns="47893" rIns="95785" bIns="47893" anchor="ctr"/>
          <a:lstStyle/>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System</a:t>
            </a:r>
          </a:p>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Architecture</a:t>
            </a:r>
          </a:p>
        </p:txBody>
      </p:sp>
      <p:sp>
        <p:nvSpPr>
          <p:cNvPr id="56331" name="Rectangle 13"/>
          <p:cNvSpPr>
            <a:spLocks noChangeArrowheads="1"/>
          </p:cNvSpPr>
          <p:nvPr/>
        </p:nvSpPr>
        <p:spPr bwMode="auto">
          <a:xfrm>
            <a:off x="7432675" y="3869530"/>
            <a:ext cx="1143000" cy="542925"/>
          </a:xfrm>
          <a:prstGeom prst="rect">
            <a:avLst/>
          </a:prstGeom>
          <a:solidFill>
            <a:srgbClr val="CCFFCC"/>
          </a:solidFill>
          <a:ln w="9525">
            <a:solidFill>
              <a:schemeClr val="tx1"/>
            </a:solidFill>
            <a:miter lim="800000"/>
            <a:headEnd/>
            <a:tailEnd/>
          </a:ln>
        </p:spPr>
        <p:txBody>
          <a:bodyPr wrap="none" lIns="95785" tIns="47893" rIns="95785" bIns="47893" anchor="ctr"/>
          <a:lstStyle/>
          <a:p>
            <a:pPr algn="ctr" defTabSz="958850" fontAlgn="b">
              <a:lnSpc>
                <a:spcPct val="90000"/>
              </a:lnSpc>
              <a:buClr>
                <a:srgbClr val="000000"/>
              </a:buClr>
              <a:buSzPct val="100000"/>
              <a:buFont typeface="Times New Roman" charset="0"/>
              <a:buNone/>
            </a:pPr>
            <a:r>
              <a:rPr kumimoji="0" lang="en-US" sz="1200">
                <a:solidFill>
                  <a:srgbClr val="000000"/>
                </a:solidFill>
                <a:ea typeface="ＭＳ Ｐゴシック" charset="0"/>
                <a:cs typeface="ＭＳ Ｐゴシック" charset="0"/>
              </a:rPr>
              <a:t>Test</a:t>
            </a:r>
          </a:p>
        </p:txBody>
      </p:sp>
      <p:sp>
        <p:nvSpPr>
          <p:cNvPr id="56332" name="Oval 14"/>
          <p:cNvSpPr>
            <a:spLocks noChangeArrowheads="1"/>
          </p:cNvSpPr>
          <p:nvPr/>
        </p:nvSpPr>
        <p:spPr bwMode="auto">
          <a:xfrm>
            <a:off x="6657975" y="2207418"/>
            <a:ext cx="381000" cy="285750"/>
          </a:xfrm>
          <a:prstGeom prst="ellipse">
            <a:avLst/>
          </a:prstGeom>
          <a:solidFill>
            <a:srgbClr val="FFFF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56333" name="Text Box 15"/>
          <p:cNvSpPr txBox="1">
            <a:spLocks noChangeArrowheads="1"/>
          </p:cNvSpPr>
          <p:nvPr/>
        </p:nvSpPr>
        <p:spPr bwMode="auto">
          <a:xfrm>
            <a:off x="5110582" y="1977630"/>
            <a:ext cx="2391533"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http://acme.com/MechanicalPart</a:t>
            </a:r>
          </a:p>
        </p:txBody>
      </p:sp>
      <p:sp>
        <p:nvSpPr>
          <p:cNvPr id="56334" name="Oval 18"/>
          <p:cNvSpPr>
            <a:spLocks noChangeArrowheads="1"/>
          </p:cNvSpPr>
          <p:nvPr/>
        </p:nvSpPr>
        <p:spPr bwMode="auto">
          <a:xfrm>
            <a:off x="2190750" y="2183605"/>
            <a:ext cx="381000" cy="285750"/>
          </a:xfrm>
          <a:prstGeom prst="ellipse">
            <a:avLst/>
          </a:prstGeom>
          <a:solidFill>
            <a:srgbClr val="FFFF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56335" name="Text Box 19"/>
          <p:cNvSpPr txBox="1">
            <a:spLocks noChangeArrowheads="1"/>
          </p:cNvSpPr>
          <p:nvPr/>
        </p:nvSpPr>
        <p:spPr bwMode="auto">
          <a:xfrm>
            <a:off x="1149077" y="1966917"/>
            <a:ext cx="221194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http://acme.com/Requirement</a:t>
            </a:r>
          </a:p>
        </p:txBody>
      </p:sp>
      <p:sp>
        <p:nvSpPr>
          <p:cNvPr id="56336" name="Oval 20"/>
          <p:cNvSpPr>
            <a:spLocks noChangeArrowheads="1"/>
          </p:cNvSpPr>
          <p:nvPr/>
        </p:nvSpPr>
        <p:spPr bwMode="auto">
          <a:xfrm>
            <a:off x="1047750" y="2697955"/>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56337" name="Oval 21"/>
          <p:cNvSpPr>
            <a:spLocks noChangeArrowheads="1"/>
          </p:cNvSpPr>
          <p:nvPr/>
        </p:nvSpPr>
        <p:spPr bwMode="auto">
          <a:xfrm>
            <a:off x="3670300" y="2845593"/>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56338" name="Oval 22"/>
          <p:cNvSpPr>
            <a:spLocks noChangeArrowheads="1"/>
          </p:cNvSpPr>
          <p:nvPr/>
        </p:nvSpPr>
        <p:spPr bwMode="auto">
          <a:xfrm>
            <a:off x="5011738" y="2845593"/>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sp>
        <p:nvSpPr>
          <p:cNvPr id="56339" name="Oval 23"/>
          <p:cNvSpPr>
            <a:spLocks noChangeArrowheads="1"/>
          </p:cNvSpPr>
          <p:nvPr/>
        </p:nvSpPr>
        <p:spPr bwMode="auto">
          <a:xfrm>
            <a:off x="7524750" y="2869405"/>
            <a:ext cx="228600" cy="171450"/>
          </a:xfrm>
          <a:prstGeom prst="ellipse">
            <a:avLst/>
          </a:prstGeom>
          <a:solidFill>
            <a:srgbClr val="FFCC99"/>
          </a:solidFill>
          <a:ln w="9525">
            <a:solidFill>
              <a:schemeClr val="tx1"/>
            </a:solidFill>
            <a:round/>
            <a:headEnd/>
            <a:tailEnd/>
          </a:ln>
        </p:spPr>
        <p:txBody>
          <a:bodyPr wrap="none" lIns="95785" tIns="47893" rIns="95785" bIns="47893" anchor="ctr"/>
          <a:lstStyle/>
          <a:p>
            <a:pPr defTabSz="958850" fontAlgn="b">
              <a:lnSpc>
                <a:spcPct val="90000"/>
              </a:lnSpc>
              <a:buClr>
                <a:srgbClr val="000000"/>
              </a:buClr>
              <a:buSzPct val="100000"/>
              <a:buFont typeface="Times New Roman" charset="0"/>
              <a:buNone/>
            </a:pPr>
            <a:endParaRPr kumimoji="0" lang="de-DE" sz="1900">
              <a:solidFill>
                <a:srgbClr val="000000"/>
              </a:solidFill>
              <a:ea typeface="ＭＳ Ｐゴシック" charset="0"/>
              <a:cs typeface="ＭＳ Ｐゴシック" charset="0"/>
            </a:endParaRPr>
          </a:p>
        </p:txBody>
      </p:sp>
      <p:cxnSp>
        <p:nvCxnSpPr>
          <p:cNvPr id="56340" name="AutoShape 24"/>
          <p:cNvCxnSpPr>
            <a:cxnSpLocks noChangeShapeType="1"/>
            <a:stCxn id="56329" idx="0"/>
            <a:endCxn id="56336" idx="4"/>
          </p:cNvCxnSpPr>
          <p:nvPr/>
        </p:nvCxnSpPr>
        <p:spPr bwMode="auto">
          <a:xfrm flipV="1">
            <a:off x="1082682" y="2869405"/>
            <a:ext cx="79375" cy="1000125"/>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41" name="AutoShape 25"/>
          <p:cNvCxnSpPr>
            <a:cxnSpLocks noChangeShapeType="1"/>
            <a:stCxn id="56336" idx="0"/>
            <a:endCxn id="56334" idx="2"/>
          </p:cNvCxnSpPr>
          <p:nvPr/>
        </p:nvCxnSpPr>
        <p:spPr bwMode="auto">
          <a:xfrm rot="5400000" flipH="1" flipV="1">
            <a:off x="1490662" y="1997868"/>
            <a:ext cx="371475" cy="10287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2" name="AutoShape 26"/>
          <p:cNvCxnSpPr>
            <a:cxnSpLocks noChangeShapeType="1"/>
            <a:stCxn id="56330" idx="0"/>
            <a:endCxn id="56325" idx="4"/>
          </p:cNvCxnSpPr>
          <p:nvPr/>
        </p:nvCxnSpPr>
        <p:spPr bwMode="auto">
          <a:xfrm flipH="1" flipV="1">
            <a:off x="2411413" y="2747965"/>
            <a:ext cx="50800" cy="1121569"/>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43" name="AutoShape 27"/>
          <p:cNvCxnSpPr>
            <a:cxnSpLocks noChangeShapeType="1"/>
            <a:stCxn id="56326" idx="0"/>
            <a:endCxn id="56337" idx="4"/>
          </p:cNvCxnSpPr>
          <p:nvPr/>
        </p:nvCxnSpPr>
        <p:spPr bwMode="auto">
          <a:xfrm flipH="1" flipV="1">
            <a:off x="3784600" y="3017043"/>
            <a:ext cx="57150" cy="852488"/>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44" name="AutoShape 28"/>
          <p:cNvCxnSpPr>
            <a:cxnSpLocks noChangeShapeType="1"/>
          </p:cNvCxnSpPr>
          <p:nvPr/>
        </p:nvCxnSpPr>
        <p:spPr bwMode="auto">
          <a:xfrm rot="-5400000">
            <a:off x="4961733" y="1133477"/>
            <a:ext cx="519113" cy="29051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5" name="AutoShape 29"/>
          <p:cNvCxnSpPr>
            <a:cxnSpLocks noChangeShapeType="1"/>
            <a:stCxn id="56338" idx="0"/>
            <a:endCxn id="56334" idx="6"/>
          </p:cNvCxnSpPr>
          <p:nvPr/>
        </p:nvCxnSpPr>
        <p:spPr bwMode="auto">
          <a:xfrm rot="5400000" flipH="1">
            <a:off x="3589344" y="1308892"/>
            <a:ext cx="519113" cy="2554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6" name="AutoShape 30"/>
          <p:cNvCxnSpPr>
            <a:cxnSpLocks noChangeShapeType="1"/>
            <a:stCxn id="56327" idx="0"/>
            <a:endCxn id="56338" idx="4"/>
          </p:cNvCxnSpPr>
          <p:nvPr/>
        </p:nvCxnSpPr>
        <p:spPr bwMode="auto">
          <a:xfrm flipH="1" flipV="1">
            <a:off x="5126038" y="3017043"/>
            <a:ext cx="127000" cy="852488"/>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47" name="AutoShape 31"/>
          <p:cNvCxnSpPr>
            <a:cxnSpLocks noChangeShapeType="1"/>
            <a:stCxn id="56328" idx="0"/>
            <a:endCxn id="56324" idx="4"/>
          </p:cNvCxnSpPr>
          <p:nvPr/>
        </p:nvCxnSpPr>
        <p:spPr bwMode="auto">
          <a:xfrm flipV="1">
            <a:off x="6662738" y="2715818"/>
            <a:ext cx="138112" cy="1153715"/>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48" name="AutoShape 32"/>
          <p:cNvCxnSpPr>
            <a:cxnSpLocks noChangeShapeType="1"/>
            <a:stCxn id="56331" idx="0"/>
            <a:endCxn id="56339" idx="4"/>
          </p:cNvCxnSpPr>
          <p:nvPr/>
        </p:nvCxnSpPr>
        <p:spPr bwMode="auto">
          <a:xfrm flipH="1" flipV="1">
            <a:off x="7639051" y="3040855"/>
            <a:ext cx="365125" cy="828675"/>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49" name="AutoShape 33"/>
          <p:cNvCxnSpPr>
            <a:cxnSpLocks noChangeShapeType="1"/>
            <a:stCxn id="56339" idx="0"/>
            <a:endCxn id="56332" idx="6"/>
          </p:cNvCxnSpPr>
          <p:nvPr/>
        </p:nvCxnSpPr>
        <p:spPr bwMode="auto">
          <a:xfrm rot="5400000" flipH="1">
            <a:off x="7079463" y="2309814"/>
            <a:ext cx="519113" cy="60007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350" name="Text Box 34"/>
          <p:cNvSpPr txBox="1">
            <a:spLocks noChangeArrowheads="1"/>
          </p:cNvSpPr>
          <p:nvPr/>
        </p:nvSpPr>
        <p:spPr bwMode="auto">
          <a:xfrm>
            <a:off x="1119643" y="2295528"/>
            <a:ext cx="57853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about</a:t>
            </a:r>
          </a:p>
        </p:txBody>
      </p:sp>
      <p:sp>
        <p:nvSpPr>
          <p:cNvPr id="56351" name="Text Box 35"/>
          <p:cNvSpPr txBox="1">
            <a:spLocks noChangeArrowheads="1"/>
          </p:cNvSpPr>
          <p:nvPr/>
        </p:nvSpPr>
        <p:spPr bwMode="auto">
          <a:xfrm>
            <a:off x="7123563" y="2494363"/>
            <a:ext cx="57853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about</a:t>
            </a:r>
          </a:p>
        </p:txBody>
      </p:sp>
      <p:sp>
        <p:nvSpPr>
          <p:cNvPr id="56352" name="Text Box 36"/>
          <p:cNvSpPr txBox="1">
            <a:spLocks noChangeArrowheads="1"/>
          </p:cNvSpPr>
          <p:nvPr/>
        </p:nvSpPr>
        <p:spPr bwMode="auto">
          <a:xfrm>
            <a:off x="3177045" y="2352677"/>
            <a:ext cx="57853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about</a:t>
            </a:r>
          </a:p>
        </p:txBody>
      </p:sp>
      <p:sp>
        <p:nvSpPr>
          <p:cNvPr id="56353" name="Text Box 37"/>
          <p:cNvSpPr txBox="1">
            <a:spLocks noChangeArrowheads="1"/>
          </p:cNvSpPr>
          <p:nvPr/>
        </p:nvSpPr>
        <p:spPr bwMode="auto">
          <a:xfrm>
            <a:off x="4853445" y="2352677"/>
            <a:ext cx="578537" cy="26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a:solidFill>
                  <a:srgbClr val="000000"/>
                </a:solidFill>
                <a:ea typeface="ＭＳ Ｐゴシック" charset="0"/>
                <a:cs typeface="ＭＳ Ｐゴシック" charset="0"/>
              </a:rPr>
              <a:t>about</a:t>
            </a:r>
          </a:p>
        </p:txBody>
      </p:sp>
      <p:cxnSp>
        <p:nvCxnSpPr>
          <p:cNvPr id="56354" name="AutoShape 38"/>
          <p:cNvCxnSpPr>
            <a:cxnSpLocks noChangeShapeType="1"/>
            <a:stCxn id="56326" idx="0"/>
            <a:endCxn id="56336" idx="6"/>
          </p:cNvCxnSpPr>
          <p:nvPr/>
        </p:nvCxnSpPr>
        <p:spPr bwMode="auto">
          <a:xfrm flipH="1" flipV="1">
            <a:off x="1276350" y="2783680"/>
            <a:ext cx="2565400" cy="1085850"/>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55" name="AutoShape 39"/>
          <p:cNvCxnSpPr>
            <a:cxnSpLocks noChangeShapeType="1"/>
            <a:stCxn id="56326" idx="0"/>
            <a:endCxn id="56325" idx="5"/>
          </p:cNvCxnSpPr>
          <p:nvPr/>
        </p:nvCxnSpPr>
        <p:spPr bwMode="auto">
          <a:xfrm flipH="1" flipV="1">
            <a:off x="2492382" y="2722959"/>
            <a:ext cx="1349375" cy="1146572"/>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56356" name="AutoShape 40"/>
          <p:cNvCxnSpPr>
            <a:cxnSpLocks noChangeShapeType="1"/>
            <a:stCxn id="56330" idx="0"/>
            <a:endCxn id="56336" idx="5"/>
          </p:cNvCxnSpPr>
          <p:nvPr/>
        </p:nvCxnSpPr>
        <p:spPr bwMode="auto">
          <a:xfrm flipH="1" flipV="1">
            <a:off x="1243013" y="2844404"/>
            <a:ext cx="1219200" cy="1025128"/>
          </a:xfrm>
          <a:prstGeom prst="straightConnector1">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cxnSp>
      <p:sp>
        <p:nvSpPr>
          <p:cNvPr id="56357" name="Text Box 41"/>
          <p:cNvSpPr txBox="1">
            <a:spLocks noChangeArrowheads="1"/>
          </p:cNvSpPr>
          <p:nvPr/>
        </p:nvSpPr>
        <p:spPr bwMode="auto">
          <a:xfrm>
            <a:off x="3711744" y="3087290"/>
            <a:ext cx="1542712" cy="364744"/>
          </a:xfrm>
          <a:prstGeom prst="rect">
            <a:avLst/>
          </a:prstGeom>
          <a:noFill/>
          <a:ln>
            <a:noFill/>
          </a:ln>
          <a:effectLst>
            <a:prstShdw prst="shdw17" dist="17961" dir="2700000">
              <a:srgbClr val="485297">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5" tIns="47893" rIns="95785" bIns="47893">
            <a:spAutoFit/>
          </a:bodyPr>
          <a:lstStyle>
            <a:lvl1pPr defTabSz="958850" eaLnBrk="0" hangingPunct="0">
              <a:defRPr kumimoji="1" sz="1200">
                <a:solidFill>
                  <a:schemeClr val="tx1"/>
                </a:solidFill>
                <a:latin typeface="Arial" charset="0"/>
                <a:ea typeface="MS UI Gothic" charset="0"/>
                <a:cs typeface="MS UI Gothic" charset="0"/>
              </a:defRPr>
            </a:lvl1pPr>
            <a:lvl2pPr marL="742950" indent="-285750" defTabSz="958850" eaLnBrk="0" hangingPunct="0">
              <a:defRPr kumimoji="1" sz="1200">
                <a:solidFill>
                  <a:schemeClr val="tx1"/>
                </a:solidFill>
                <a:latin typeface="Arial" charset="0"/>
                <a:ea typeface="MS UI Gothic" charset="0"/>
                <a:cs typeface="MS UI Gothic" charset="0"/>
              </a:defRPr>
            </a:lvl2pPr>
            <a:lvl3pPr marL="1143000" indent="-228600" defTabSz="958850" eaLnBrk="0" hangingPunct="0">
              <a:defRPr kumimoji="1" sz="1200">
                <a:solidFill>
                  <a:schemeClr val="tx1"/>
                </a:solidFill>
                <a:latin typeface="Arial" charset="0"/>
                <a:ea typeface="MS UI Gothic" charset="0"/>
                <a:cs typeface="MS UI Gothic" charset="0"/>
              </a:defRPr>
            </a:lvl3pPr>
            <a:lvl4pPr marL="1600200" indent="-228600" defTabSz="958850" eaLnBrk="0" hangingPunct="0">
              <a:defRPr kumimoji="1" sz="1200">
                <a:solidFill>
                  <a:schemeClr val="tx1"/>
                </a:solidFill>
                <a:latin typeface="Arial" charset="0"/>
                <a:ea typeface="MS UI Gothic" charset="0"/>
                <a:cs typeface="MS UI Gothic" charset="0"/>
              </a:defRPr>
            </a:lvl4pPr>
            <a:lvl5pPr marL="2057400" indent="-228600" defTabSz="958850" eaLnBrk="0" hangingPunct="0">
              <a:defRPr kumimoji="1" sz="1200">
                <a:solidFill>
                  <a:schemeClr val="tx1"/>
                </a:solidFill>
                <a:latin typeface="Arial" charset="0"/>
                <a:ea typeface="MS UI Gothic" charset="0"/>
                <a:cs typeface="MS UI Gothic" charset="0"/>
              </a:defRPr>
            </a:lvl5pPr>
            <a:lvl6pPr marL="25146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defTabSz="95885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fontAlgn="b" hangingPunct="1">
              <a:lnSpc>
                <a:spcPct val="90000"/>
              </a:lnSpc>
              <a:buClr>
                <a:srgbClr val="000000"/>
              </a:buClr>
              <a:buSzPct val="100000"/>
              <a:buFont typeface="Times New Roman" charset="0"/>
              <a:buNone/>
            </a:pPr>
            <a:r>
              <a:rPr kumimoji="0" lang="en-US" sz="1900">
                <a:solidFill>
                  <a:srgbClr val="000000"/>
                </a:solidFill>
                <a:ea typeface="ＭＳ Ｐゴシック" charset="0"/>
                <a:cs typeface="ＭＳ Ｐゴシック" charset="0"/>
              </a:rPr>
              <a:t>HTTP/REST</a:t>
            </a:r>
          </a:p>
        </p:txBody>
      </p:sp>
      <p:cxnSp>
        <p:nvCxnSpPr>
          <p:cNvPr id="56358" name="AutoShape 42"/>
          <p:cNvCxnSpPr>
            <a:cxnSpLocks noChangeShapeType="1"/>
            <a:stCxn id="56328" idx="0"/>
            <a:endCxn id="56338" idx="5"/>
          </p:cNvCxnSpPr>
          <p:nvPr/>
        </p:nvCxnSpPr>
        <p:spPr bwMode="auto">
          <a:xfrm flipH="1" flipV="1">
            <a:off x="5207000" y="2992041"/>
            <a:ext cx="1455738" cy="877490"/>
          </a:xfrm>
          <a:prstGeom prst="straightConnector1">
            <a:avLst/>
          </a:prstGeom>
          <a:noFill/>
          <a:ln w="9525">
            <a:solidFill>
              <a:srgbClr val="99CCFF"/>
            </a:solidFill>
            <a:round/>
            <a:headEnd/>
            <a:tailEnd type="triangle" w="med" len="med"/>
          </a:ln>
          <a:effectLst>
            <a:prstShdw prst="shdw17" dist="17961" dir="2700000">
              <a:srgbClr val="5C7A99">
                <a:alpha val="74997"/>
              </a:srgbClr>
            </a:prstShdw>
          </a:effectLst>
          <a:extLst>
            <a:ext uri="{909E8E84-426E-40dd-AFC4-6F175D3DCCD1}">
              <a14:hiddenFill xmlns:a14="http://schemas.microsoft.com/office/drawing/2010/main">
                <a:noFill/>
              </a14:hiddenFill>
            </a:ext>
          </a:extLst>
        </p:spPr>
      </p:cxnSp>
      <p:cxnSp>
        <p:nvCxnSpPr>
          <p:cNvPr id="56359" name="AutoShape 43"/>
          <p:cNvCxnSpPr>
            <a:cxnSpLocks noChangeShapeType="1"/>
            <a:stCxn id="56331" idx="0"/>
            <a:endCxn id="56324" idx="5"/>
          </p:cNvCxnSpPr>
          <p:nvPr/>
        </p:nvCxnSpPr>
        <p:spPr bwMode="auto">
          <a:xfrm flipH="1" flipV="1">
            <a:off x="6881813" y="2690815"/>
            <a:ext cx="1122362" cy="1178719"/>
          </a:xfrm>
          <a:prstGeom prst="straightConnector1">
            <a:avLst/>
          </a:prstGeom>
          <a:noFill/>
          <a:ln w="9525">
            <a:solidFill>
              <a:srgbClr val="99CCFF"/>
            </a:solidFill>
            <a:round/>
            <a:headEnd/>
            <a:tailEnd type="triangle" w="med" len="med"/>
          </a:ln>
          <a:effectLst>
            <a:prstShdw prst="shdw17" dist="17961" dir="2700000">
              <a:srgbClr val="5C7A99">
                <a:alpha val="74997"/>
              </a:srgbClr>
            </a:prstShdw>
          </a:effectLst>
          <a:extLst>
            <a:ext uri="{909E8E84-426E-40dd-AFC4-6F175D3DCCD1}">
              <a14:hiddenFill xmlns:a14="http://schemas.microsoft.com/office/drawing/2010/main">
                <a:noFill/>
              </a14:hiddenFill>
            </a:ext>
          </a:extLst>
        </p:spPr>
      </p:cxnSp>
      <p:cxnSp>
        <p:nvCxnSpPr>
          <p:cNvPr id="56360" name="AutoShape 46"/>
          <p:cNvCxnSpPr>
            <a:cxnSpLocks noChangeShapeType="1"/>
            <a:stCxn id="56337" idx="1"/>
            <a:endCxn id="56334" idx="5"/>
          </p:cNvCxnSpPr>
          <p:nvPr/>
        </p:nvCxnSpPr>
        <p:spPr bwMode="auto">
          <a:xfrm flipH="1" flipV="1">
            <a:off x="2516188" y="2427686"/>
            <a:ext cx="1187450" cy="4429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61" name="AutoShape 47"/>
          <p:cNvCxnSpPr>
            <a:cxnSpLocks noChangeShapeType="1"/>
            <a:stCxn id="56338" idx="7"/>
            <a:endCxn id="56332" idx="3"/>
          </p:cNvCxnSpPr>
          <p:nvPr/>
        </p:nvCxnSpPr>
        <p:spPr bwMode="auto">
          <a:xfrm flipV="1">
            <a:off x="5207000" y="2451496"/>
            <a:ext cx="1506538" cy="4191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56362" name="Picture 42" descr="SDP_Arrows"/>
          <p:cNvPicPr>
            <a:picLocks noChangeAspect="1" noChangeArrowheads="1"/>
          </p:cNvPicPr>
          <p:nvPr/>
        </p:nvPicPr>
        <p:blipFill>
          <a:blip r:embed="rId5">
            <a:lum bright="42000"/>
            <a:extLst>
              <a:ext uri="{28A0092B-C50C-407E-A947-70E740481C1C}">
                <a14:useLocalDpi xmlns:a14="http://schemas.microsoft.com/office/drawing/2010/main" val="0"/>
              </a:ext>
            </a:extLst>
          </a:blip>
          <a:srcRect/>
          <a:stretch>
            <a:fillRect/>
          </a:stretch>
        </p:blipFill>
        <p:spPr bwMode="auto">
          <a:xfrm>
            <a:off x="0" y="2620566"/>
            <a:ext cx="9144000"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43" name="Rectangle 44"/>
          <p:cNvSpPr>
            <a:spLocks noChangeArrowheads="1"/>
          </p:cNvSpPr>
          <p:nvPr/>
        </p:nvSpPr>
        <p:spPr bwMode="auto">
          <a:xfrm>
            <a:off x="152400" y="514350"/>
            <a:ext cx="8686800" cy="479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a:lstStyle/>
          <a:p>
            <a:pPr algn="l">
              <a:lnSpc>
                <a:spcPct val="90000"/>
              </a:lnSpc>
              <a:defRPr/>
            </a:pPr>
            <a:r>
              <a:rPr lang="en-US" dirty="0">
                <a:solidFill>
                  <a:schemeClr val="hlink"/>
                </a:solidFill>
                <a:latin typeface="Arial" charset="0"/>
                <a:ea typeface="ＭＳ Ｐゴシック" charset="0"/>
                <a:cs typeface="Arial" charset="0"/>
              </a:rPr>
              <a:t>Leveraging </a:t>
            </a:r>
            <a:r>
              <a:rPr lang="en-US" dirty="0" smtClean="0">
                <a:solidFill>
                  <a:schemeClr val="hlink"/>
                </a:solidFill>
                <a:latin typeface="Arial" charset="0"/>
                <a:ea typeface="ＭＳ Ｐゴシック" charset="0"/>
                <a:cs typeface="Arial" charset="0"/>
              </a:rPr>
              <a:t>Linked </a:t>
            </a:r>
            <a:r>
              <a:rPr lang="en-US" dirty="0">
                <a:solidFill>
                  <a:schemeClr val="hlink"/>
                </a:solidFill>
                <a:latin typeface="Arial" charset="0"/>
                <a:ea typeface="ＭＳ Ｐゴシック" charset="0"/>
                <a:cs typeface="Arial" charset="0"/>
              </a:rPr>
              <a:t>Data concepts </a:t>
            </a:r>
            <a:r>
              <a:rPr lang="en-US" dirty="0" smtClean="0">
                <a:solidFill>
                  <a:schemeClr val="hlink"/>
                </a:solidFill>
                <a:latin typeface="Arial" charset="0"/>
                <a:ea typeface="ＭＳ Ｐゴシック" charset="0"/>
                <a:cs typeface="Arial" charset="0"/>
              </a:rPr>
              <a:t>in </a:t>
            </a:r>
            <a:r>
              <a:rPr lang="en-US" dirty="0" smtClean="0">
                <a:solidFill>
                  <a:schemeClr val="hlink"/>
                </a:solidFill>
                <a:latin typeface="Arial" charset="0"/>
                <a:ea typeface="ＭＳ Ｐゴシック" charset="0"/>
                <a:cs typeface="Arial" charset="0"/>
              </a:rPr>
              <a:t>e</a:t>
            </a:r>
            <a:r>
              <a:rPr lang="en-US" dirty="0" smtClean="0">
                <a:solidFill>
                  <a:schemeClr val="hlink"/>
                </a:solidFill>
                <a:latin typeface="Arial" charset="0"/>
                <a:ea typeface="ＭＳ Ｐゴシック" charset="0"/>
                <a:cs typeface="Arial" charset="0"/>
              </a:rPr>
              <a:t>ngineering</a:t>
            </a:r>
            <a:endParaRPr lang="en-US" dirty="0">
              <a:solidFill>
                <a:schemeClr val="hlink"/>
              </a:solidFill>
              <a:latin typeface="Arial" charset="0"/>
              <a:ea typeface="ＭＳ Ｐゴシック" charset="0"/>
              <a:cs typeface="Arial" charset="0"/>
            </a:endParaRPr>
          </a:p>
        </p:txBody>
      </p:sp>
    </p:spTree>
    <p:extLst>
      <p:ext uri="{BB962C8B-B14F-4D97-AF65-F5344CB8AC3E}">
        <p14:creationId xmlns:p14="http://schemas.microsoft.com/office/powerpoint/2010/main" val="3075642886"/>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3" name="Rectangle 7"/>
          <p:cNvSpPr>
            <a:spLocks noGrp="1" noChangeArrowheads="1"/>
          </p:cNvSpPr>
          <p:nvPr>
            <p:ph type="sldNum" sz="quarter" idx="10"/>
          </p:nvPr>
        </p:nvSpPr>
        <p:spPr>
          <a:xfrm>
            <a:off x="182563" y="4948237"/>
            <a:ext cx="366712"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MS UI Gothic" charset="0"/>
                <a:cs typeface="MS UI Gothic" charset="0"/>
              </a:defRPr>
            </a:lvl1pPr>
            <a:lvl2pPr marL="742950" indent="-285750" eaLnBrk="0" hangingPunct="0">
              <a:defRPr kumimoji="1" sz="1200">
                <a:solidFill>
                  <a:schemeClr val="tx1"/>
                </a:solidFill>
                <a:latin typeface="Arial" charset="0"/>
                <a:ea typeface="MS UI Gothic" charset="0"/>
                <a:cs typeface="MS UI Gothic" charset="0"/>
              </a:defRPr>
            </a:lvl2pPr>
            <a:lvl3pPr marL="1143000" indent="-228600" eaLnBrk="0" hangingPunct="0">
              <a:defRPr kumimoji="1" sz="1200">
                <a:solidFill>
                  <a:schemeClr val="tx1"/>
                </a:solidFill>
                <a:latin typeface="Arial" charset="0"/>
                <a:ea typeface="MS UI Gothic" charset="0"/>
                <a:cs typeface="MS UI Gothic" charset="0"/>
              </a:defRPr>
            </a:lvl3pPr>
            <a:lvl4pPr marL="1600200" indent="-228600" eaLnBrk="0" hangingPunct="0">
              <a:defRPr kumimoji="1" sz="1200">
                <a:solidFill>
                  <a:schemeClr val="tx1"/>
                </a:solidFill>
                <a:latin typeface="Arial" charset="0"/>
                <a:ea typeface="MS UI Gothic" charset="0"/>
                <a:cs typeface="MS UI Gothic" charset="0"/>
              </a:defRPr>
            </a:lvl4pPr>
            <a:lvl5pPr marL="2057400" indent="-228600" eaLnBrk="0" hangingPunct="0">
              <a:defRPr kumimoji="1" sz="1200">
                <a:solidFill>
                  <a:schemeClr val="tx1"/>
                </a:solidFill>
                <a:latin typeface="Arial" charset="0"/>
                <a:ea typeface="MS UI Gothic" charset="0"/>
                <a:cs typeface="MS UI Gothic" charset="0"/>
              </a:defRPr>
            </a:lvl5pPr>
            <a:lvl6pPr marL="25146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hangingPunct="1"/>
            <a:fld id="{D49B6C5D-1CB8-1C48-8D1C-D460C13F9BB1}" type="slidenum">
              <a:rPr kumimoji="0" lang="en-US" altLang="ja-JP" sz="800">
                <a:cs typeface="Arial" charset="0"/>
              </a:rPr>
              <a:pPr eaLnBrk="1" hangingPunct="1"/>
              <a:t>5</a:t>
            </a:fld>
            <a:endParaRPr kumimoji="0" lang="en-US" altLang="ja-JP" sz="800">
              <a:cs typeface="Arial" charset="0"/>
            </a:endParaRPr>
          </a:p>
        </p:txBody>
      </p:sp>
      <p:sp>
        <p:nvSpPr>
          <p:cNvPr id="335874" name="Rectangle 2"/>
          <p:cNvSpPr>
            <a:spLocks noGrp="1" noChangeArrowheads="1"/>
          </p:cNvSpPr>
          <p:nvPr>
            <p:ph type="title" idx="4294967295"/>
          </p:nvPr>
        </p:nvSpPr>
        <p:spPr>
          <a:xfrm>
            <a:off x="76200" y="504825"/>
            <a:ext cx="7943850" cy="356508"/>
          </a:xfrm>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0" tIns="0"/>
          <a:lstStyle/>
          <a:p>
            <a:pPr eaLnBrk="1" hangingPunct="1">
              <a:defRPr/>
            </a:pPr>
            <a:r>
              <a:rPr lang="en-US" kern="1200" dirty="0">
                <a:latin typeface="Arial" charset="0"/>
                <a:ea typeface="ＭＳ Ｐゴシック" charset="0"/>
                <a:cs typeface="Arial" charset="0"/>
                <a:sym typeface="Gill Sans" charset="0"/>
              </a:rPr>
              <a:t>Linking Lifecycle Data via OSLC</a:t>
            </a:r>
          </a:p>
        </p:txBody>
      </p:sp>
      <p:sp>
        <p:nvSpPr>
          <p:cNvPr id="59396" name="Rectangle 3"/>
          <p:cNvSpPr>
            <a:spLocks noGrp="1" noChangeArrowheads="1"/>
          </p:cNvSpPr>
          <p:nvPr>
            <p:ph idx="4294967295"/>
          </p:nvPr>
        </p:nvSpPr>
        <p:spPr>
          <a:xfrm>
            <a:off x="76200" y="895350"/>
            <a:ext cx="8782050" cy="400110"/>
          </a:xfrm>
        </p:spPr>
        <p:txBody>
          <a:bodyPr lIns="0" rIns="0">
            <a:spAutoFit/>
          </a:bodyPr>
          <a:lstStyle/>
          <a:p>
            <a:pPr eaLnBrk="1" hangingPunct="1">
              <a:buFont typeface="Wingdings" charset="0"/>
              <a:buNone/>
            </a:pPr>
            <a:r>
              <a:rPr lang="en-US" sz="2000" dirty="0">
                <a:latin typeface="Arial" charset="0"/>
                <a:ea typeface="ＭＳ Ｐゴシック" charset="0"/>
              </a:rPr>
              <a:t>Resources from different domain tools are linked together using OSLC</a:t>
            </a:r>
          </a:p>
        </p:txBody>
      </p:sp>
      <p:pic>
        <p:nvPicPr>
          <p:cNvPr id="59397" name="Picture 4" descr="jazz-20101001-1-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16890"/>
            <a:ext cx="7010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975444"/>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9" name="Rectangle 7"/>
          <p:cNvSpPr>
            <a:spLocks noGrp="1" noChangeArrowheads="1"/>
          </p:cNvSpPr>
          <p:nvPr>
            <p:ph type="sldNum" sz="quarter" idx="10"/>
          </p:nvPr>
        </p:nvSpPr>
        <p:spPr>
          <a:xfrm>
            <a:off x="182563" y="4489850"/>
            <a:ext cx="366712"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MS UI Gothic" charset="0"/>
                <a:cs typeface="MS UI Gothic" charset="0"/>
              </a:defRPr>
            </a:lvl1pPr>
            <a:lvl2pPr marL="742950" indent="-285750" eaLnBrk="0" hangingPunct="0">
              <a:defRPr kumimoji="1" sz="1200">
                <a:solidFill>
                  <a:schemeClr val="tx1"/>
                </a:solidFill>
                <a:latin typeface="Arial" charset="0"/>
                <a:ea typeface="MS UI Gothic" charset="0"/>
                <a:cs typeface="MS UI Gothic" charset="0"/>
              </a:defRPr>
            </a:lvl2pPr>
            <a:lvl3pPr marL="1143000" indent="-228600" eaLnBrk="0" hangingPunct="0">
              <a:defRPr kumimoji="1" sz="1200">
                <a:solidFill>
                  <a:schemeClr val="tx1"/>
                </a:solidFill>
                <a:latin typeface="Arial" charset="0"/>
                <a:ea typeface="MS UI Gothic" charset="0"/>
                <a:cs typeface="MS UI Gothic" charset="0"/>
              </a:defRPr>
            </a:lvl3pPr>
            <a:lvl4pPr marL="1600200" indent="-228600" eaLnBrk="0" hangingPunct="0">
              <a:defRPr kumimoji="1" sz="1200">
                <a:solidFill>
                  <a:schemeClr val="tx1"/>
                </a:solidFill>
                <a:latin typeface="Arial" charset="0"/>
                <a:ea typeface="MS UI Gothic" charset="0"/>
                <a:cs typeface="MS UI Gothic" charset="0"/>
              </a:defRPr>
            </a:lvl4pPr>
            <a:lvl5pPr marL="2057400" indent="-228600" eaLnBrk="0" hangingPunct="0">
              <a:defRPr kumimoji="1" sz="1200">
                <a:solidFill>
                  <a:schemeClr val="tx1"/>
                </a:solidFill>
                <a:latin typeface="Arial" charset="0"/>
                <a:ea typeface="MS UI Gothic" charset="0"/>
                <a:cs typeface="MS UI Gothic" charset="0"/>
              </a:defRPr>
            </a:lvl5pPr>
            <a:lvl6pPr marL="25146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6pPr>
            <a:lvl7pPr marL="29718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7pPr>
            <a:lvl8pPr marL="34290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8pPr>
            <a:lvl9pPr marL="3886200" indent="-228600" eaLnBrk="0" fontAlgn="base" hangingPunct="0">
              <a:spcBef>
                <a:spcPct val="0"/>
              </a:spcBef>
              <a:spcAft>
                <a:spcPct val="0"/>
              </a:spcAft>
              <a:defRPr kumimoji="1" sz="1200">
                <a:solidFill>
                  <a:schemeClr val="tx1"/>
                </a:solidFill>
                <a:latin typeface="Arial" charset="0"/>
                <a:ea typeface="MS UI Gothic" charset="0"/>
                <a:cs typeface="MS UI Gothic" charset="0"/>
              </a:defRPr>
            </a:lvl9pPr>
          </a:lstStyle>
          <a:p>
            <a:pPr eaLnBrk="1" hangingPunct="1"/>
            <a:fld id="{04CBDFA7-E917-0941-9B07-629EB6DA4998}" type="slidenum">
              <a:rPr kumimoji="0" lang="en-US" altLang="ja-JP" sz="800">
                <a:cs typeface="Arial" charset="0"/>
              </a:rPr>
              <a:pPr eaLnBrk="1" hangingPunct="1"/>
              <a:t>6</a:t>
            </a:fld>
            <a:endParaRPr kumimoji="0" lang="en-US" altLang="ja-JP" sz="800">
              <a:cs typeface="Arial" charset="0"/>
            </a:endParaRPr>
          </a:p>
        </p:txBody>
      </p:sp>
      <p:sp>
        <p:nvSpPr>
          <p:cNvPr id="339970" name="Rectangle 2"/>
          <p:cNvSpPr>
            <a:spLocks noGrp="1" noChangeArrowheads="1"/>
          </p:cNvSpPr>
          <p:nvPr>
            <p:ph type="title" idx="4294967295"/>
          </p:nvPr>
        </p:nvSpPr>
        <p:spPr>
          <a:xfrm>
            <a:off x="152400" y="514350"/>
            <a:ext cx="8785225" cy="356508"/>
          </a:xfrm>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0" tIns="0"/>
          <a:lstStyle/>
          <a:p>
            <a:pPr eaLnBrk="1" hangingPunct="1">
              <a:defRPr/>
            </a:pPr>
            <a:r>
              <a:rPr lang="en-US" dirty="0">
                <a:latin typeface="Arial" charset="0"/>
                <a:ea typeface="ＭＳ Ｐゴシック" charset="0"/>
                <a:cs typeface="Arial" charset="0"/>
              </a:rPr>
              <a:t>OSLC website at http://open-</a:t>
            </a:r>
            <a:r>
              <a:rPr lang="en-US" dirty="0" err="1">
                <a:latin typeface="Arial" charset="0"/>
                <a:ea typeface="ＭＳ Ｐゴシック" charset="0"/>
                <a:cs typeface="Arial" charset="0"/>
              </a:rPr>
              <a:t>services.net</a:t>
            </a:r>
            <a:endParaRPr lang="en-US" dirty="0">
              <a:latin typeface="Arial" charset="0"/>
              <a:ea typeface="ＭＳ Ｐゴシック" charset="0"/>
              <a:cs typeface="Arial"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2" y="879983"/>
            <a:ext cx="7848600" cy="4233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423816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047750"/>
            <a:ext cx="4648200" cy="23174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3"/>
          <a:stretch>
            <a:fillRect/>
          </a:stretch>
        </p:blipFill>
        <p:spPr>
          <a:xfrm>
            <a:off x="2286000" y="1962150"/>
            <a:ext cx="4609094" cy="2197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4"/>
          <a:stretch>
            <a:fillRect/>
          </a:stretch>
        </p:blipFill>
        <p:spPr>
          <a:xfrm>
            <a:off x="4572000" y="2800350"/>
            <a:ext cx="3928533"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2"/>
          <p:cNvSpPr txBox="1">
            <a:spLocks noChangeArrowheads="1"/>
          </p:cNvSpPr>
          <p:nvPr/>
        </p:nvSpPr>
        <p:spPr bwMode="auto">
          <a:xfrm>
            <a:off x="152400" y="438150"/>
            <a:ext cx="7943850" cy="35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 uri="{FAA26D3D-D897-4be2-8F04-BA451C77F1D7}">
              <ma14:placeholderFlag xmlns:ma14="http://schemas.microsoft.com/office/mac/drawingml/2011/main" val="1"/>
            </a:ext>
          </a:extLst>
        </p:spPr>
        <p:txBody>
          <a:bodyPr vert="horz" wrap="square" lIns="0" tIns="0" rIns="0" bIns="45720" numCol="1" anchor="t" anchorCtr="0" compatLnSpc="1">
            <a:prstTxWarp prst="textNoShape">
              <a:avLst/>
            </a:prstTxWarp>
            <a:spAutoFit/>
          </a:bodyPr>
          <a:lstStyle>
            <a:lvl1pPr algn="l" rtl="0" fontAlgn="base">
              <a:lnSpc>
                <a:spcPct val="90000"/>
              </a:lnSpc>
              <a:spcBef>
                <a:spcPct val="0"/>
              </a:spcBef>
              <a:spcAft>
                <a:spcPct val="0"/>
              </a:spcAft>
              <a:defRPr sz="2200">
                <a:solidFill>
                  <a:schemeClr val="hlink"/>
                </a:solidFill>
                <a:latin typeface="+mj-lt"/>
                <a:ea typeface="+mj-ea"/>
                <a:cs typeface="+mj-cs"/>
              </a:defRPr>
            </a:lvl1pPr>
            <a:lvl2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2pPr>
            <a:lvl3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3pPr>
            <a:lvl4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4pPr>
            <a:lvl5pPr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cs typeface="Arial" charset="0"/>
              </a:defRPr>
            </a:lvl9pPr>
          </a:lstStyle>
          <a:p>
            <a:pPr>
              <a:defRPr/>
            </a:pPr>
            <a:r>
              <a:rPr lang="en-US" dirty="0" smtClean="0">
                <a:latin typeface="Arial" charset="0"/>
                <a:ea typeface="ＭＳ Ｐゴシック" charset="0"/>
                <a:cs typeface="Arial" charset="0"/>
              </a:rPr>
              <a:t>OSLC Architecture Management </a:t>
            </a: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12481323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68293" y="1200150"/>
            <a:ext cx="8620125" cy="1077218"/>
          </a:xfrm>
        </p:spPr>
        <p:txBody>
          <a:bodyPr/>
          <a:lstStyle/>
          <a:p>
            <a:r>
              <a:rPr lang="en-US" dirty="0"/>
              <a:t>Linked Lifecycle Data and OSLC</a:t>
            </a:r>
          </a:p>
          <a:p>
            <a:r>
              <a:rPr lang="en-US" dirty="0">
                <a:solidFill>
                  <a:srgbClr val="0000FF"/>
                </a:solidFill>
              </a:rPr>
              <a:t>Rhapsody and Rhapsody Design manager</a:t>
            </a:r>
          </a:p>
          <a:p>
            <a:r>
              <a:rPr lang="en-US" dirty="0" smtClean="0"/>
              <a:t>Model Management in the context of Product Line Engineering  </a:t>
            </a:r>
            <a:endParaRPr lang="en-US" dirty="0"/>
          </a:p>
        </p:txBody>
      </p:sp>
    </p:spTree>
    <p:extLst>
      <p:ext uri="{BB962C8B-B14F-4D97-AF65-F5344CB8AC3E}">
        <p14:creationId xmlns:p14="http://schemas.microsoft.com/office/powerpoint/2010/main" val="38159797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9C94157E-B2AE-B640-AC4D-905BDBAE17D0}" type="slidenum">
              <a:rPr lang="en-US"/>
              <a:pPr/>
              <a:t>9</a:t>
            </a:fld>
            <a:endParaRPr lang="en-US"/>
          </a:p>
        </p:txBody>
      </p:sp>
      <p:sp>
        <p:nvSpPr>
          <p:cNvPr id="1114114" name="Rectangle 2"/>
          <p:cNvSpPr>
            <a:spLocks noGrp="1" noChangeArrowheads="1"/>
          </p:cNvSpPr>
          <p:nvPr>
            <p:ph type="title"/>
          </p:nvPr>
        </p:nvSpPr>
        <p:spPr>
          <a:xfrm>
            <a:off x="228600" y="447675"/>
            <a:ext cx="8686800" cy="707373"/>
          </a:xfrm>
        </p:spPr>
        <p:txBody>
          <a:bodyPr/>
          <a:lstStyle/>
          <a:p>
            <a:r>
              <a:rPr lang="en-US"/>
              <a:t>Model-Driven Development for Systems &amp; Software</a:t>
            </a:r>
            <a:br>
              <a:rPr lang="en-US"/>
            </a:br>
            <a:r>
              <a:rPr lang="en-US" sz="2200">
                <a:solidFill>
                  <a:srgbClr val="292929"/>
                </a:solidFill>
              </a:rPr>
              <a:t>Rational Rhapsody</a:t>
            </a:r>
            <a:r>
              <a:rPr lang="en-US" sz="2200" baseline="30000">
                <a:solidFill>
                  <a:srgbClr val="292929"/>
                </a:solidFill>
              </a:rPr>
              <a:t>®</a:t>
            </a:r>
          </a:p>
        </p:txBody>
      </p:sp>
      <p:sp>
        <p:nvSpPr>
          <p:cNvPr id="1114117" name="Rectangle 5"/>
          <p:cNvSpPr>
            <a:spLocks noChangeArrowheads="1"/>
          </p:cNvSpPr>
          <p:nvPr/>
        </p:nvSpPr>
        <p:spPr bwMode="auto">
          <a:xfrm>
            <a:off x="4191001" y="895350"/>
            <a:ext cx="4778375" cy="366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28600" indent="-228600" algn="l">
              <a:spcBef>
                <a:spcPct val="25000"/>
              </a:spcBef>
              <a:spcAft>
                <a:spcPct val="25000"/>
              </a:spcAft>
              <a:buClr>
                <a:schemeClr val="accent2"/>
              </a:buClr>
              <a:buFont typeface="Wingdings" charset="0"/>
              <a:buNone/>
            </a:pPr>
            <a:r>
              <a:rPr lang="en-US" sz="1600" b="1" dirty="0">
                <a:solidFill>
                  <a:schemeClr val="accent1"/>
                </a:solidFill>
                <a:cs typeface="Arial Unicode MS" charset="0"/>
              </a:rPr>
              <a:t>Capabilities</a:t>
            </a:r>
          </a:p>
          <a:p>
            <a:pPr marL="228600" indent="-228600" algn="l">
              <a:lnSpc>
                <a:spcPts val="2000"/>
              </a:lnSpc>
              <a:spcBef>
                <a:spcPct val="25000"/>
              </a:spcBef>
              <a:spcAft>
                <a:spcPct val="15000"/>
              </a:spcAft>
              <a:buClr>
                <a:schemeClr val="accent1"/>
              </a:buClr>
              <a:buFont typeface="Wingdings" charset="0"/>
              <a:buChar char="§"/>
            </a:pPr>
            <a:r>
              <a:rPr lang="en-US" sz="1200" dirty="0"/>
              <a:t>Specify, design and develop systems and software for technical, embedded and real-time solutions, including those based on </a:t>
            </a:r>
            <a:r>
              <a:rPr lang="en-US" sz="1200" i="1" dirty="0"/>
              <a:t>multi-core</a:t>
            </a:r>
            <a:r>
              <a:rPr lang="en-US" sz="1200" dirty="0"/>
              <a:t> architectures </a:t>
            </a:r>
          </a:p>
          <a:p>
            <a:pPr marL="228600" indent="-228600" algn="l">
              <a:lnSpc>
                <a:spcPts val="2000"/>
              </a:lnSpc>
              <a:spcBef>
                <a:spcPct val="25000"/>
              </a:spcBef>
              <a:spcAft>
                <a:spcPct val="15000"/>
              </a:spcAft>
              <a:buClr>
                <a:schemeClr val="accent1"/>
              </a:buClr>
              <a:buFont typeface="Wingdings" charset="0"/>
              <a:buChar char="§"/>
            </a:pPr>
            <a:r>
              <a:rPr lang="en-US" sz="1200" dirty="0"/>
              <a:t>Validate and verify designs with model based simulation and test throughout the product lifecycle</a:t>
            </a:r>
          </a:p>
          <a:p>
            <a:pPr marL="228600" indent="-228600" algn="l">
              <a:lnSpc>
                <a:spcPts val="2000"/>
              </a:lnSpc>
              <a:spcBef>
                <a:spcPct val="25000"/>
              </a:spcBef>
              <a:spcAft>
                <a:spcPct val="15000"/>
              </a:spcAft>
              <a:buClr>
                <a:schemeClr val="accent1"/>
              </a:buClr>
              <a:buFont typeface="Wingdings" charset="0"/>
              <a:buChar char="§"/>
            </a:pPr>
            <a:r>
              <a:rPr lang="en-US" sz="1200" dirty="0"/>
              <a:t>Develop complete C, C++, Java and Ada applications, working in either the code or model while ensuring the two remain in sync</a:t>
            </a:r>
          </a:p>
          <a:p>
            <a:pPr marL="228600" indent="-228600" algn="l">
              <a:spcBef>
                <a:spcPct val="25000"/>
              </a:spcBef>
              <a:spcAft>
                <a:spcPct val="25000"/>
              </a:spcAft>
              <a:buClr>
                <a:schemeClr val="accent2"/>
              </a:buClr>
              <a:buFont typeface="Wingdings" charset="0"/>
              <a:buNone/>
            </a:pPr>
            <a:r>
              <a:rPr lang="en-US" sz="1600" b="1" dirty="0">
                <a:solidFill>
                  <a:schemeClr val="accent1"/>
                </a:solidFill>
                <a:cs typeface="Arial Unicode MS" charset="0"/>
              </a:rPr>
              <a:t>Benefits</a:t>
            </a:r>
          </a:p>
          <a:p>
            <a:pPr marL="228600" indent="-228600" algn="l">
              <a:spcBef>
                <a:spcPct val="25000"/>
              </a:spcBef>
              <a:spcAft>
                <a:spcPct val="15000"/>
              </a:spcAft>
              <a:buClr>
                <a:schemeClr val="accent1"/>
              </a:buClr>
              <a:buFont typeface="Wingdings" charset="0"/>
              <a:buChar char="§"/>
            </a:pPr>
            <a:r>
              <a:rPr lang="en-US" sz="1200" dirty="0"/>
              <a:t>Build the right product through optimized communication and collaboration </a:t>
            </a:r>
          </a:p>
          <a:p>
            <a:pPr marL="228600" indent="-228600" algn="l">
              <a:spcBef>
                <a:spcPct val="25000"/>
              </a:spcBef>
              <a:spcAft>
                <a:spcPct val="15000"/>
              </a:spcAft>
              <a:buClr>
                <a:schemeClr val="accent1"/>
              </a:buClr>
              <a:buFont typeface="Wingdings" charset="0"/>
              <a:buChar char="§"/>
            </a:pPr>
            <a:r>
              <a:rPr lang="en-US" sz="1200" dirty="0"/>
              <a:t>Eliminate defects early and increase quality by continually testing the design </a:t>
            </a:r>
          </a:p>
          <a:p>
            <a:pPr marL="228600" indent="-228600" algn="l">
              <a:spcBef>
                <a:spcPct val="25000"/>
              </a:spcBef>
              <a:spcAft>
                <a:spcPct val="15000"/>
              </a:spcAft>
              <a:buClr>
                <a:schemeClr val="accent1"/>
              </a:buClr>
              <a:buFont typeface="Wingdings" charset="0"/>
              <a:buChar char="§"/>
            </a:pPr>
            <a:r>
              <a:rPr lang="en-US" sz="1200" dirty="0"/>
              <a:t>Reduce development time by automatically generating  applications and documentation</a:t>
            </a:r>
          </a:p>
        </p:txBody>
      </p:sp>
      <p:pic>
        <p:nvPicPr>
          <p:cNvPr id="1114118" name="Picture 6" descr="Automo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23951"/>
            <a:ext cx="3962400" cy="19931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15"/>
          <p:cNvGraphicFramePr>
            <a:graphicFrameLocks noChangeAspect="1"/>
          </p:cNvGraphicFramePr>
          <p:nvPr>
            <p:extLst>
              <p:ext uri="{D42A27DB-BD31-4B8C-83A1-F6EECF244321}">
                <p14:modId xmlns:p14="http://schemas.microsoft.com/office/powerpoint/2010/main" val="139371440"/>
              </p:ext>
            </p:extLst>
          </p:nvPr>
        </p:nvGraphicFramePr>
        <p:xfrm>
          <a:off x="304800" y="3333750"/>
          <a:ext cx="1752600" cy="809625"/>
        </p:xfrm>
        <a:graphic>
          <a:graphicData uri="http://schemas.openxmlformats.org/presentationml/2006/ole">
            <mc:AlternateContent xmlns:mc="http://schemas.openxmlformats.org/markup-compatibility/2006">
              <mc:Choice xmlns:v="urn:schemas-microsoft-com:vml" Requires="v">
                <p:oleObj spid="_x0000_s1032" name="Photo Editor Photo" r:id="rId5" imgW="1238423" imgH="762106" progId="MSPhotoEd.3">
                  <p:embed/>
                </p:oleObj>
              </mc:Choice>
              <mc:Fallback>
                <p:oleObj name="Photo Editor Photo" r:id="rId5" imgW="1238423" imgH="76210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333750"/>
                        <a:ext cx="1752600" cy="80962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tx2"/>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 name="Picture 10">
            <a:hlinkClick r:id="rId7" action="ppaction://hlinksldjump"/>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388519"/>
            <a:ext cx="1524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43731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IBM Software - Rational Standard Slide Master">
  <a:themeElements>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IBM Software - Rational Standard Slide Master">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themeOverride>
</file>

<file path=ppt/theme/themeOverride2.xml><?xml version="1.0" encoding="utf-8"?>
<a:themeOverride xmlns:a="http://schemas.openxmlformats.org/drawingml/2006/main">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themeOverride>
</file>

<file path=ppt/theme/themeOverride3.xml><?xml version="1.0" encoding="utf-8"?>
<a:themeOverride xmlns:a="http://schemas.openxmlformats.org/drawingml/2006/main">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themeOverride>
</file>

<file path=ppt/theme/themeOverride4.xml><?xml version="1.0" encoding="utf-8"?>
<a:themeOverride xmlns:a="http://schemas.openxmlformats.org/drawingml/2006/main">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themeOverride>
</file>

<file path=ppt/theme/themeOverride5.xml><?xml version="1.0" encoding="utf-8"?>
<a:themeOverride xmlns:a="http://schemas.openxmlformats.org/drawingml/2006/main">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themeOverride>
</file>

<file path=ppt/theme/themeOverride6.xml><?xml version="1.0" encoding="utf-8"?>
<a:themeOverride xmlns:a="http://schemas.openxmlformats.org/drawingml/2006/main">
  <a:clrScheme name="IBM Software - Rational Standard Slide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themeOverride>
</file>

<file path=docProps/app.xml><?xml version="1.0" encoding="utf-8"?>
<Properties xmlns="http://schemas.openxmlformats.org/officeDocument/2006/extended-properties" xmlns:vt="http://schemas.openxmlformats.org/officeDocument/2006/docPropsVTypes">
  <Template/>
  <TotalTime>7466</TotalTime>
  <Pages>0</Pages>
  <Words>2325</Words>
  <Characters>0</Characters>
  <Application>Microsoft Macintosh PowerPoint</Application>
  <PresentationFormat>On-screen Show (16:9)</PresentationFormat>
  <Lines>0</Lines>
  <Paragraphs>314</Paragraphs>
  <Slides>22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IBM Software - Rational Standard Slide Master</vt:lpstr>
      <vt:lpstr>Microsoft Photo Editor 3.0 Photo</vt:lpstr>
      <vt:lpstr>INCOSE IW 2014 MBSE track, Model Management WG  Amit Fisher Program Director, Systems Technical Client Relationship Manager, IBM Software Group, Rational </vt:lpstr>
      <vt:lpstr>Agenda</vt:lpstr>
      <vt:lpstr>Linked Data </vt:lpstr>
      <vt:lpstr>PowerPoint Presentation</vt:lpstr>
      <vt:lpstr>Linking Lifecycle Data via OSLC</vt:lpstr>
      <vt:lpstr>OSLC website at http://open-services.net</vt:lpstr>
      <vt:lpstr>PowerPoint Presentation</vt:lpstr>
      <vt:lpstr>Agenda</vt:lpstr>
      <vt:lpstr>Model-Driven Development for Systems &amp; Software Rational Rhapsody®</vt:lpstr>
      <vt:lpstr>Collaborative Design Management Enhance cross-team collaboration on software and systems design</vt:lpstr>
      <vt:lpstr>Server Based Model Management</vt:lpstr>
      <vt:lpstr>Rational Rhapsody Design Manager Web Client</vt:lpstr>
      <vt:lpstr>PowerPoint Presentation</vt:lpstr>
      <vt:lpstr>PowerPoint Presentation</vt:lpstr>
      <vt:lpstr>PowerPoint Presentation</vt:lpstr>
      <vt:lpstr>Agenda</vt:lpstr>
      <vt:lpstr>Models are part of a web of related engineering artifacts</vt:lpstr>
      <vt:lpstr>These artifacts may not live in the same tool or database</vt:lpstr>
      <vt:lpstr>These sets of engineering artifacts can be constructed as reusable components in a product line catalog</vt:lpstr>
      <vt:lpstr>What do we mean by Product Line Engineering?</vt:lpstr>
      <vt:lpstr>From “single system” to “multi-variant system”</vt:lpstr>
      <vt:lpstr>The multi-dimensions of product line development:  temporal and functional dimensions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GPJ IBM NA Creative</dc:creator>
  <cp:keywords/>
  <dc:description/>
  <cp:lastModifiedBy>Amit Fisher</cp:lastModifiedBy>
  <cp:revision>252</cp:revision>
  <dcterms:modified xsi:type="dcterms:W3CDTF">2014-01-25T14:11:43Z</dcterms:modified>
  <cp:category/>
</cp:coreProperties>
</file>