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9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7759700" y="6108700"/>
            <a:ext cx="1295400" cy="7493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457200"/>
            <a:ext cx="1962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7340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0386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57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5" Type="http://schemas.openxmlformats.org/officeDocument/2006/relationships/image" Target="../media/image2.wmf"/><Relationship Id="rId16" Type="http://schemas.openxmlformats.org/officeDocument/2006/relationships/image" Target="../media/image3.wmf"/><Relationship Id="rId17" Type="http://schemas.openxmlformats.org/officeDocument/2006/relationships/image" Target="../media/image4.png"/><Relationship Id="rId18" Type="http://schemas.openxmlformats.org/officeDocument/2006/relationships/image" Target="../media/image5.png"/><Relationship Id="rId19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5720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6199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>
              <a:defRPr/>
            </a:pPr>
            <a:endParaRPr lang="de-DE" sz="1800" b="0">
              <a:latin typeface="Arial" charset="0"/>
              <a:cs typeface="Arial" charset="0"/>
            </a:endParaRPr>
          </a:p>
        </p:txBody>
      </p:sp>
      <p:pic>
        <p:nvPicPr>
          <p:cNvPr id="2053" name="Picture 9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63000" y="0"/>
            <a:ext cx="393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0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77200" y="6172200"/>
            <a:ext cx="927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2" descr="phase_grphc_dkBlue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7759700" y="6108700"/>
            <a:ext cx="1295400" cy="7493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pic>
        <p:nvPicPr>
          <p:cNvPr id="12" name="Picture 2" descr="C:\Documents and Settings\th0718\My Documents\P&amp;G Equity\pg_selling_drk_blu_300.bm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029200" y="6238181"/>
            <a:ext cx="3878263" cy="619818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77" y="6121380"/>
            <a:ext cx="1828800" cy="72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 rot="16200000">
            <a:off x="-554623" y="57362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© 2014 P&amp;G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Infusing MBSE Across the Enterprise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Procter &amp; Gamble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15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performing of menial tasks must either be visible or automated, or they will be eliminated!</a:t>
            </a:r>
          </a:p>
          <a:p>
            <a:r>
              <a:rPr lang="en-US" dirty="0"/>
              <a:t> </a:t>
            </a:r>
            <a:r>
              <a:rPr lang="en-US" dirty="0" smtClean="0"/>
              <a:t>Lost organizational capability generally can’t be restored, it must be re-invented (SE)</a:t>
            </a:r>
          </a:p>
          <a:p>
            <a:r>
              <a:rPr lang="en-US" dirty="0"/>
              <a:t> </a:t>
            </a:r>
            <a:r>
              <a:rPr lang="en-US" dirty="0" smtClean="0"/>
              <a:t>Can’t sell SE based on strategic value</a:t>
            </a:r>
          </a:p>
          <a:p>
            <a:pPr lvl="1"/>
            <a:r>
              <a:rPr lang="en-US" dirty="0" smtClean="0"/>
              <a:t>How will you save money one the  very next design? </a:t>
            </a:r>
          </a:p>
          <a:p>
            <a:r>
              <a:rPr lang="en-US" dirty="0" smtClean="0"/>
              <a:t>Tactical Approach:  Make a little, sell a little</a:t>
            </a:r>
          </a:p>
          <a:p>
            <a:pPr lvl="1"/>
            <a:r>
              <a:rPr lang="en-US" dirty="0" smtClean="0"/>
              <a:t>It is a journey, not an event</a:t>
            </a:r>
          </a:p>
          <a:p>
            <a:r>
              <a:rPr lang="en-US" dirty="0" smtClean="0"/>
              <a:t>Critical mass is achieved with integration into PLM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1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553200" cy="1143000"/>
          </a:xfrm>
        </p:spPr>
        <p:txBody>
          <a:bodyPr/>
          <a:lstStyle/>
          <a:p>
            <a:r>
              <a:rPr lang="en-US" dirty="0" smtClean="0"/>
              <a:t>Specific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How do you measure infusion progress?</a:t>
            </a:r>
          </a:p>
          <a:p>
            <a:pPr lvl="2"/>
            <a:r>
              <a:rPr lang="en-US" altLang="en-US" dirty="0" smtClean="0">
                <a:latin typeface="Helvetica"/>
                <a:cs typeface="Helvetica"/>
              </a:rPr>
              <a:t>Initially by number of “one off” projects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Then by range of applications, e.g., product, process…</a:t>
            </a:r>
          </a:p>
          <a:p>
            <a:pPr lvl="2"/>
            <a:r>
              <a:rPr lang="en-US" altLang="en-US" dirty="0" smtClean="0">
                <a:latin typeface="Helvetica"/>
                <a:cs typeface="Helvetica"/>
              </a:rPr>
              <a:t>Then by acceptance across multiple organizations</a:t>
            </a:r>
          </a:p>
          <a:p>
            <a:pPr lvl="3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Leadership </a:t>
            </a:r>
            <a:r>
              <a:rPr lang="en-US" altLang="en-US" dirty="0" smtClean="0">
                <a:latin typeface="Helvetica"/>
                <a:cs typeface="Helvetica"/>
              </a:rPr>
              <a:t>begins to 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use SE terms, e.g., “V-Model” and “Trade Space”, in their daily interactions.</a:t>
            </a:r>
          </a:p>
          <a:p>
            <a:pPr lvl="2"/>
            <a:r>
              <a:rPr lang="en-US" altLang="en-US" dirty="0" smtClean="0">
                <a:latin typeface="Helvetica"/>
                <a:cs typeface="Helvetica"/>
              </a:rPr>
              <a:t>And finally when MBSE becomes part of the formal work process</a:t>
            </a: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is the nature of the organization for which your are infusing MBSE?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100’s of engineers in product &amp; process development for disposable </a:t>
            </a:r>
            <a:r>
              <a:rPr lang="en-US" altLang="en-US" dirty="0" smtClean="0">
                <a:latin typeface="Helvetica"/>
                <a:cs typeface="Helvetica"/>
              </a:rPr>
              <a:t>consumer goods.  M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ostly mechanical, electrical and chemical engineers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9700" y="15240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Context:  </a:t>
            </a:r>
            <a:r>
              <a:rPr lang="en-US" sz="2000" i="1" dirty="0" smtClean="0"/>
              <a:t>Target organization has no formal SE work process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4999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Questions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enablers and barriers in your environment?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Barriers: Incremental headcount is off the table</a:t>
            </a:r>
          </a:p>
          <a:p>
            <a:pPr lvl="2"/>
            <a:r>
              <a:rPr lang="en-US" altLang="en-US" dirty="0" smtClean="0">
                <a:latin typeface="Helvetica"/>
                <a:cs typeface="Helvetica"/>
              </a:rPr>
              <a:t>Enablers: Need to make lean organizations more productive, and the intuitive nature of MBSE over “ad hoc requirements management”</a:t>
            </a: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primary MBSE  value do you communicate to for your stakeholders to obtain their involvement/commitment?</a:t>
            </a:r>
          </a:p>
          <a:p>
            <a:pPr lvl="3"/>
            <a:r>
              <a:rPr lang="en-US" altLang="en-US" dirty="0" smtClean="0">
                <a:latin typeface="Helvetica"/>
                <a:cs typeface="Helvetica"/>
              </a:rPr>
              <a:t>Productivity, reducing waste and rework, rate of innovation and transparency</a:t>
            </a:r>
            <a:endParaRPr lang="en-US" altLang="en-US" dirty="0">
              <a:latin typeface="Helvetica"/>
              <a:cs typeface="Helvetica"/>
            </a:endParaRP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 Do you try to measure this value?</a:t>
            </a:r>
          </a:p>
          <a:p>
            <a:pPr lvl="3"/>
            <a:r>
              <a:rPr lang="en-US" altLang="en-US" dirty="0" smtClean="0">
                <a:latin typeface="Helvetica"/>
                <a:cs typeface="Helvetica"/>
              </a:rPr>
              <a:t>No accepted metrics , at some point  leadership must take a leap of  faith</a:t>
            </a: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32180"/>
      </p:ext>
    </p:extLst>
  </p:cSld>
  <p:clrMapOvr>
    <a:masterClrMapping/>
  </p:clrMapOvr>
</p:sld>
</file>

<file path=ppt/theme/theme1.xml><?xml version="1.0" encoding="utf-8"?>
<a:theme xmlns:a="http://schemas.openxmlformats.org/drawingml/2006/main" name="FC PS Strategy">
  <a:themeElements>
    <a:clrScheme name="FC PS Strateg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C PS Strateg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C PS Strateg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C PS Strateg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INCOSE IW 2014 MBSE Workshop - PG Eric Berg - V2.3</Template>
  <TotalTime>55</TotalTime>
  <Words>305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FC PS Strategy</vt:lpstr>
      <vt:lpstr>Infusing MBSE Across the Enterprise</vt:lpstr>
      <vt:lpstr>Observations</vt:lpstr>
      <vt:lpstr>Specific Questions</vt:lpstr>
      <vt:lpstr>Specific Questions continued</vt:lpstr>
    </vt:vector>
  </TitlesOfParts>
  <Company>Procter &amp; Gamble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Infusing MBSE Across the Enterprise</dc:title>
  <dc:creator>Berg, Eric</dc:creator>
  <cp:lastModifiedBy>Dave Nichols</cp:lastModifiedBy>
  <cp:revision>9</cp:revision>
  <dcterms:created xsi:type="dcterms:W3CDTF">2014-01-24T16:17:49Z</dcterms:created>
  <dcterms:modified xsi:type="dcterms:W3CDTF">2014-01-27T17:05:55Z</dcterms:modified>
</cp:coreProperties>
</file>