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65" r:id="rId5"/>
  </p:sldMasterIdLst>
  <p:sldIdLst>
    <p:sldId id="262" r:id="rId6"/>
    <p:sldId id="263" r:id="rId7"/>
    <p:sldId id="256" r:id="rId8"/>
    <p:sldId id="257" r:id="rId9"/>
    <p:sldId id="260" r:id="rId10"/>
    <p:sldId id="258" r:id="rId11"/>
    <p:sldId id="259" r:id="rId12"/>
    <p:sldId id="261" r:id="rId13"/>
    <p:sldId id="266" r:id="rId14"/>
    <p:sldId id="264" r:id="rId15"/>
    <p:sldId id="265"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05E9842-BB67-4D81-AAAE-70A9FF3F8704}" v="12" dt="2018-10-08T21:57:48.721"/>
    <p1510:client id="{B83A4C6E-912D-45CA-AEF3-E6632A4FC4E2}" v="4" dt="2018-10-09T13:14:48.94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7" autoAdjust="0"/>
    <p:restoredTop sz="94660"/>
  </p:normalViewPr>
  <p:slideViewPr>
    <p:cSldViewPr snapToGrid="0">
      <p:cViewPr varScale="1">
        <p:scale>
          <a:sx n="114" d="100"/>
          <a:sy n="114" d="100"/>
        </p:scale>
        <p:origin x="47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microsoft.com/office/2015/10/relationships/revisionInfo" Target="revisionInfo.xml"/><Relationship Id="rId10" Type="http://schemas.openxmlformats.org/officeDocument/2006/relationships/slide" Target="slides/slide5.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rank Popielas" userId="8bde8bc4-09fa-4e1a-8347-94be4a10b8e6" providerId="ADAL" clId="{F05E9842-BB67-4D81-AAAE-70A9FF3F8704}"/>
    <pc:docChg chg="undo custSel addSld modSld">
      <pc:chgData name="Frank Popielas" userId="8bde8bc4-09fa-4e1a-8347-94be4a10b8e6" providerId="ADAL" clId="{F05E9842-BB67-4D81-AAAE-70A9FF3F8704}" dt="2018-10-09T13:11:38.868" v="944" actId="313"/>
      <pc:docMkLst>
        <pc:docMk/>
      </pc:docMkLst>
      <pc:sldChg chg="addSp modSp">
        <pc:chgData name="Frank Popielas" userId="8bde8bc4-09fa-4e1a-8347-94be4a10b8e6" providerId="ADAL" clId="{F05E9842-BB67-4D81-AAAE-70A9FF3F8704}" dt="2018-10-09T13:01:00.701" v="607" actId="1076"/>
        <pc:sldMkLst>
          <pc:docMk/>
          <pc:sldMk cId="194367027" sldId="256"/>
        </pc:sldMkLst>
        <pc:spChg chg="mod">
          <ac:chgData name="Frank Popielas" userId="8bde8bc4-09fa-4e1a-8347-94be4a10b8e6" providerId="ADAL" clId="{F05E9842-BB67-4D81-AAAE-70A9FF3F8704}" dt="2018-10-09T12:56:58.495" v="529" actId="1076"/>
          <ac:spMkLst>
            <pc:docMk/>
            <pc:sldMk cId="194367027" sldId="256"/>
            <ac:spMk id="2" creationId="{1899AEC2-176D-42FB-8ED7-6A942032707D}"/>
          </ac:spMkLst>
        </pc:spChg>
        <pc:spChg chg="mod">
          <ac:chgData name="Frank Popielas" userId="8bde8bc4-09fa-4e1a-8347-94be4a10b8e6" providerId="ADAL" clId="{F05E9842-BB67-4D81-AAAE-70A9FF3F8704}" dt="2018-10-09T12:57:03.103" v="531" actId="14100"/>
          <ac:spMkLst>
            <pc:docMk/>
            <pc:sldMk cId="194367027" sldId="256"/>
            <ac:spMk id="3" creationId="{5C28879B-8A2F-472C-95D9-44627A6EFD1D}"/>
          </ac:spMkLst>
        </pc:spChg>
        <pc:spChg chg="add mod">
          <ac:chgData name="Frank Popielas" userId="8bde8bc4-09fa-4e1a-8347-94be4a10b8e6" providerId="ADAL" clId="{F05E9842-BB67-4D81-AAAE-70A9FF3F8704}" dt="2018-10-09T13:01:00.701" v="607" actId="1076"/>
          <ac:spMkLst>
            <pc:docMk/>
            <pc:sldMk cId="194367027" sldId="256"/>
            <ac:spMk id="4" creationId="{63CAE5DF-8ACC-4CE6-A568-A0AA26A64706}"/>
          </ac:spMkLst>
        </pc:spChg>
        <pc:spChg chg="add mod">
          <ac:chgData name="Frank Popielas" userId="8bde8bc4-09fa-4e1a-8347-94be4a10b8e6" providerId="ADAL" clId="{F05E9842-BB67-4D81-AAAE-70A9FF3F8704}" dt="2018-10-09T13:00:54.469" v="606" actId="1076"/>
          <ac:spMkLst>
            <pc:docMk/>
            <pc:sldMk cId="194367027" sldId="256"/>
            <ac:spMk id="5" creationId="{32BBA2F5-2617-4643-90B6-3DF9D04C260E}"/>
          </ac:spMkLst>
        </pc:spChg>
      </pc:sldChg>
      <pc:sldChg chg="modSp">
        <pc:chgData name="Frank Popielas" userId="8bde8bc4-09fa-4e1a-8347-94be4a10b8e6" providerId="ADAL" clId="{F05E9842-BB67-4D81-AAAE-70A9FF3F8704}" dt="2018-10-08T21:58:01.839" v="149" actId="20577"/>
        <pc:sldMkLst>
          <pc:docMk/>
          <pc:sldMk cId="1718622802" sldId="257"/>
        </pc:sldMkLst>
        <pc:spChg chg="mod">
          <ac:chgData name="Frank Popielas" userId="8bde8bc4-09fa-4e1a-8347-94be4a10b8e6" providerId="ADAL" clId="{F05E9842-BB67-4D81-AAAE-70A9FF3F8704}" dt="2018-10-08T21:58:01.839" v="149" actId="20577"/>
          <ac:spMkLst>
            <pc:docMk/>
            <pc:sldMk cId="1718622802" sldId="257"/>
            <ac:spMk id="3" creationId="{D8653D09-F4BB-479A-872B-8513C911EB07}"/>
          </ac:spMkLst>
        </pc:spChg>
      </pc:sldChg>
      <pc:sldChg chg="addSp delSp modSp add modAnim">
        <pc:chgData name="Frank Popielas" userId="8bde8bc4-09fa-4e1a-8347-94be4a10b8e6" providerId="ADAL" clId="{F05E9842-BB67-4D81-AAAE-70A9FF3F8704}" dt="2018-10-09T13:08:05.944" v="785" actId="6549"/>
        <pc:sldMkLst>
          <pc:docMk/>
          <pc:sldMk cId="1475964296" sldId="258"/>
        </pc:sldMkLst>
        <pc:spChg chg="mod">
          <ac:chgData name="Frank Popielas" userId="8bde8bc4-09fa-4e1a-8347-94be4a10b8e6" providerId="ADAL" clId="{F05E9842-BB67-4D81-AAAE-70A9FF3F8704}" dt="2018-10-09T13:08:05.944" v="785" actId="6549"/>
          <ac:spMkLst>
            <pc:docMk/>
            <pc:sldMk cId="1475964296" sldId="258"/>
            <ac:spMk id="2" creationId="{49922992-E33E-4825-BE5B-4C99EB4C5792}"/>
          </ac:spMkLst>
        </pc:spChg>
        <pc:spChg chg="add mod">
          <ac:chgData name="Frank Popielas" userId="8bde8bc4-09fa-4e1a-8347-94be4a10b8e6" providerId="ADAL" clId="{F05E9842-BB67-4D81-AAAE-70A9FF3F8704}" dt="2018-10-09T13:07:16.137" v="762" actId="1076"/>
          <ac:spMkLst>
            <pc:docMk/>
            <pc:sldMk cId="1475964296" sldId="258"/>
            <ac:spMk id="3" creationId="{9C1EA280-9018-4BC3-95E6-B59D26051225}"/>
          </ac:spMkLst>
        </pc:spChg>
        <pc:spChg chg="add del mod">
          <ac:chgData name="Frank Popielas" userId="8bde8bc4-09fa-4e1a-8347-94be4a10b8e6" providerId="ADAL" clId="{F05E9842-BB67-4D81-AAAE-70A9FF3F8704}" dt="2018-10-08T21:54:30.979" v="70" actId="478"/>
          <ac:spMkLst>
            <pc:docMk/>
            <pc:sldMk cId="1475964296" sldId="258"/>
            <ac:spMk id="3" creationId="{EC2C6F27-D3D9-4C8E-9922-A14F89722EBB}"/>
          </ac:spMkLst>
        </pc:spChg>
        <pc:spChg chg="add mod">
          <ac:chgData name="Frank Popielas" userId="8bde8bc4-09fa-4e1a-8347-94be4a10b8e6" providerId="ADAL" clId="{F05E9842-BB67-4D81-AAAE-70A9FF3F8704}" dt="2018-10-08T21:57:21.660" v="126" actId="1076"/>
          <ac:spMkLst>
            <pc:docMk/>
            <pc:sldMk cId="1475964296" sldId="258"/>
            <ac:spMk id="4" creationId="{509344E9-819D-4B66-93D3-16C088CB6651}"/>
          </ac:spMkLst>
        </pc:spChg>
        <pc:spChg chg="add mod">
          <ac:chgData name="Frank Popielas" userId="8bde8bc4-09fa-4e1a-8347-94be4a10b8e6" providerId="ADAL" clId="{F05E9842-BB67-4D81-AAAE-70A9FF3F8704}" dt="2018-10-08T21:52:39.447" v="61" actId="1076"/>
          <ac:spMkLst>
            <pc:docMk/>
            <pc:sldMk cId="1475964296" sldId="258"/>
            <ac:spMk id="5" creationId="{F35E6D6E-6C7B-497C-AFE4-40A2E53C2230}"/>
          </ac:spMkLst>
        </pc:spChg>
        <pc:spChg chg="add mod">
          <ac:chgData name="Frank Popielas" userId="8bde8bc4-09fa-4e1a-8347-94be4a10b8e6" providerId="ADAL" clId="{F05E9842-BB67-4D81-AAAE-70A9FF3F8704}" dt="2018-10-08T21:52:39.447" v="61" actId="1076"/>
          <ac:spMkLst>
            <pc:docMk/>
            <pc:sldMk cId="1475964296" sldId="258"/>
            <ac:spMk id="6" creationId="{DAB4831C-9F9D-47E0-B7EE-832E2989BE69}"/>
          </ac:spMkLst>
        </pc:spChg>
        <pc:spChg chg="add mod">
          <ac:chgData name="Frank Popielas" userId="8bde8bc4-09fa-4e1a-8347-94be4a10b8e6" providerId="ADAL" clId="{F05E9842-BB67-4D81-AAAE-70A9FF3F8704}" dt="2018-10-08T21:52:39.447" v="61" actId="1076"/>
          <ac:spMkLst>
            <pc:docMk/>
            <pc:sldMk cId="1475964296" sldId="258"/>
            <ac:spMk id="7" creationId="{1B55CCF2-D389-4ABE-911B-7DC57826AF97}"/>
          </ac:spMkLst>
        </pc:spChg>
        <pc:spChg chg="add mod">
          <ac:chgData name="Frank Popielas" userId="8bde8bc4-09fa-4e1a-8347-94be4a10b8e6" providerId="ADAL" clId="{F05E9842-BB67-4D81-AAAE-70A9FF3F8704}" dt="2018-10-08T21:52:39.447" v="61" actId="1076"/>
          <ac:spMkLst>
            <pc:docMk/>
            <pc:sldMk cId="1475964296" sldId="258"/>
            <ac:spMk id="8" creationId="{AA5F579B-8CE5-4AD0-926D-CD41A57BA1FF}"/>
          </ac:spMkLst>
        </pc:spChg>
        <pc:spChg chg="add mod">
          <ac:chgData name="Frank Popielas" userId="8bde8bc4-09fa-4e1a-8347-94be4a10b8e6" providerId="ADAL" clId="{F05E9842-BB67-4D81-AAAE-70A9FF3F8704}" dt="2018-10-08T21:52:39.447" v="61" actId="1076"/>
          <ac:spMkLst>
            <pc:docMk/>
            <pc:sldMk cId="1475964296" sldId="258"/>
            <ac:spMk id="9" creationId="{9A1CB6CE-9F6C-4114-A463-8AF581C50210}"/>
          </ac:spMkLst>
        </pc:spChg>
        <pc:spChg chg="add mod">
          <ac:chgData name="Frank Popielas" userId="8bde8bc4-09fa-4e1a-8347-94be4a10b8e6" providerId="ADAL" clId="{F05E9842-BB67-4D81-AAAE-70A9FF3F8704}" dt="2018-10-08T21:52:39.447" v="61" actId="1076"/>
          <ac:spMkLst>
            <pc:docMk/>
            <pc:sldMk cId="1475964296" sldId="258"/>
            <ac:spMk id="10" creationId="{8714E480-17D7-43C4-8F44-AF1D42FE7391}"/>
          </ac:spMkLst>
        </pc:spChg>
        <pc:spChg chg="add mod">
          <ac:chgData name="Frank Popielas" userId="8bde8bc4-09fa-4e1a-8347-94be4a10b8e6" providerId="ADAL" clId="{F05E9842-BB67-4D81-AAAE-70A9FF3F8704}" dt="2018-10-08T21:52:39.447" v="61" actId="1076"/>
          <ac:spMkLst>
            <pc:docMk/>
            <pc:sldMk cId="1475964296" sldId="258"/>
            <ac:spMk id="11" creationId="{370600BF-7788-433A-8985-D2E5371EF83A}"/>
          </ac:spMkLst>
        </pc:spChg>
        <pc:spChg chg="add mod">
          <ac:chgData name="Frank Popielas" userId="8bde8bc4-09fa-4e1a-8347-94be4a10b8e6" providerId="ADAL" clId="{F05E9842-BB67-4D81-AAAE-70A9FF3F8704}" dt="2018-10-08T21:52:39.447" v="61" actId="1076"/>
          <ac:spMkLst>
            <pc:docMk/>
            <pc:sldMk cId="1475964296" sldId="258"/>
            <ac:spMk id="12" creationId="{1A39C546-2A72-4461-95BF-D5D917396D69}"/>
          </ac:spMkLst>
        </pc:spChg>
        <pc:spChg chg="add mod">
          <ac:chgData name="Frank Popielas" userId="8bde8bc4-09fa-4e1a-8347-94be4a10b8e6" providerId="ADAL" clId="{F05E9842-BB67-4D81-AAAE-70A9FF3F8704}" dt="2018-10-08T21:54:16.974" v="67" actId="108"/>
          <ac:spMkLst>
            <pc:docMk/>
            <pc:sldMk cId="1475964296" sldId="258"/>
            <ac:spMk id="13" creationId="{9AE98877-347B-4A56-9B77-74EDC6B8E5B2}"/>
          </ac:spMkLst>
        </pc:spChg>
        <pc:spChg chg="add mod">
          <ac:chgData name="Frank Popielas" userId="8bde8bc4-09fa-4e1a-8347-94be4a10b8e6" providerId="ADAL" clId="{F05E9842-BB67-4D81-AAAE-70A9FF3F8704}" dt="2018-10-08T21:52:39.447" v="61" actId="1076"/>
          <ac:spMkLst>
            <pc:docMk/>
            <pc:sldMk cId="1475964296" sldId="258"/>
            <ac:spMk id="14" creationId="{C7E4A9B7-492F-42A9-AEC7-1D90EE79111E}"/>
          </ac:spMkLst>
        </pc:spChg>
        <pc:spChg chg="add mod">
          <ac:chgData name="Frank Popielas" userId="8bde8bc4-09fa-4e1a-8347-94be4a10b8e6" providerId="ADAL" clId="{F05E9842-BB67-4D81-AAAE-70A9FF3F8704}" dt="2018-10-08T21:55:57.674" v="88" actId="207"/>
          <ac:spMkLst>
            <pc:docMk/>
            <pc:sldMk cId="1475964296" sldId="258"/>
            <ac:spMk id="15" creationId="{7882BE05-E6F3-4FBB-85B4-C27922FB275F}"/>
          </ac:spMkLst>
        </pc:spChg>
        <pc:spChg chg="add del mod">
          <ac:chgData name="Frank Popielas" userId="8bde8bc4-09fa-4e1a-8347-94be4a10b8e6" providerId="ADAL" clId="{F05E9842-BB67-4D81-AAAE-70A9FF3F8704}" dt="2018-10-08T21:56:13.774" v="90" actId="1076"/>
          <ac:spMkLst>
            <pc:docMk/>
            <pc:sldMk cId="1475964296" sldId="258"/>
            <ac:spMk id="16" creationId="{63CD84D3-19CB-4E98-8A34-1C5A59FAF848}"/>
          </ac:spMkLst>
        </pc:spChg>
        <pc:spChg chg="add mod">
          <ac:chgData name="Frank Popielas" userId="8bde8bc4-09fa-4e1a-8347-94be4a10b8e6" providerId="ADAL" clId="{F05E9842-BB67-4D81-AAAE-70A9FF3F8704}" dt="2018-10-08T21:55:13.847" v="81" actId="1076"/>
          <ac:spMkLst>
            <pc:docMk/>
            <pc:sldMk cId="1475964296" sldId="258"/>
            <ac:spMk id="18" creationId="{0A8C43CD-FFCC-43D8-8CA9-AA35160F5AD7}"/>
          </ac:spMkLst>
        </pc:spChg>
        <pc:spChg chg="add mod">
          <ac:chgData name="Frank Popielas" userId="8bde8bc4-09fa-4e1a-8347-94be4a10b8e6" providerId="ADAL" clId="{F05E9842-BB67-4D81-AAAE-70A9FF3F8704}" dt="2018-10-08T21:55:16.281" v="82" actId="1076"/>
          <ac:spMkLst>
            <pc:docMk/>
            <pc:sldMk cId="1475964296" sldId="258"/>
            <ac:spMk id="19" creationId="{E7659120-B943-4E4C-9670-E9CCE421BB7A}"/>
          </ac:spMkLst>
        </pc:spChg>
        <pc:spChg chg="add mod">
          <ac:chgData name="Frank Popielas" userId="8bde8bc4-09fa-4e1a-8347-94be4a10b8e6" providerId="ADAL" clId="{F05E9842-BB67-4D81-AAAE-70A9FF3F8704}" dt="2018-10-08T21:56:16.162" v="91" actId="1076"/>
          <ac:spMkLst>
            <pc:docMk/>
            <pc:sldMk cId="1475964296" sldId="258"/>
            <ac:spMk id="20" creationId="{E9E73391-EE64-4A95-A63E-7F5E05DD5130}"/>
          </ac:spMkLst>
        </pc:spChg>
        <pc:spChg chg="add mod">
          <ac:chgData name="Frank Popielas" userId="8bde8bc4-09fa-4e1a-8347-94be4a10b8e6" providerId="ADAL" clId="{F05E9842-BB67-4D81-AAAE-70A9FF3F8704}" dt="2018-10-08T21:52:39.447" v="61" actId="1076"/>
          <ac:spMkLst>
            <pc:docMk/>
            <pc:sldMk cId="1475964296" sldId="258"/>
            <ac:spMk id="21" creationId="{C97631E0-8F1E-49A6-8671-E18A0153955C}"/>
          </ac:spMkLst>
        </pc:spChg>
        <pc:spChg chg="add mod">
          <ac:chgData name="Frank Popielas" userId="8bde8bc4-09fa-4e1a-8347-94be4a10b8e6" providerId="ADAL" clId="{F05E9842-BB67-4D81-AAAE-70A9FF3F8704}" dt="2018-10-08T21:52:39.447" v="61" actId="1076"/>
          <ac:spMkLst>
            <pc:docMk/>
            <pc:sldMk cId="1475964296" sldId="258"/>
            <ac:spMk id="22" creationId="{BD284FC6-202D-4CFB-93D5-524E3249E816}"/>
          </ac:spMkLst>
        </pc:spChg>
        <pc:spChg chg="add mod">
          <ac:chgData name="Frank Popielas" userId="8bde8bc4-09fa-4e1a-8347-94be4a10b8e6" providerId="ADAL" clId="{F05E9842-BB67-4D81-AAAE-70A9FF3F8704}" dt="2018-10-09T13:06:41.753" v="761" actId="207"/>
          <ac:spMkLst>
            <pc:docMk/>
            <pc:sldMk cId="1475964296" sldId="258"/>
            <ac:spMk id="23" creationId="{4819A691-D87B-4DBF-900E-756309549845}"/>
          </ac:spMkLst>
        </pc:spChg>
        <pc:graphicFrameChg chg="add mod">
          <ac:chgData name="Frank Popielas" userId="8bde8bc4-09fa-4e1a-8347-94be4a10b8e6" providerId="ADAL" clId="{F05E9842-BB67-4D81-AAAE-70A9FF3F8704}" dt="2018-10-08T21:52:39.447" v="61" actId="1076"/>
          <ac:graphicFrameMkLst>
            <pc:docMk/>
            <pc:sldMk cId="1475964296" sldId="258"/>
            <ac:graphicFrameMk id="17" creationId="{9287855F-EAAA-45CA-9E68-A1E6804EF63F}"/>
          </ac:graphicFrameMkLst>
        </pc:graphicFrameChg>
      </pc:sldChg>
      <pc:sldChg chg="addSp modSp add">
        <pc:chgData name="Frank Popielas" userId="8bde8bc4-09fa-4e1a-8347-94be4a10b8e6" providerId="ADAL" clId="{F05E9842-BB67-4D81-AAAE-70A9FF3F8704}" dt="2018-10-09T13:03:49.582" v="625" actId="1076"/>
        <pc:sldMkLst>
          <pc:docMk/>
          <pc:sldMk cId="3610612999" sldId="259"/>
        </pc:sldMkLst>
        <pc:spChg chg="mod">
          <ac:chgData name="Frank Popielas" userId="8bde8bc4-09fa-4e1a-8347-94be4a10b8e6" providerId="ADAL" clId="{F05E9842-BB67-4D81-AAAE-70A9FF3F8704}" dt="2018-10-09T13:03:46.338" v="623" actId="1076"/>
          <ac:spMkLst>
            <pc:docMk/>
            <pc:sldMk cId="3610612999" sldId="259"/>
            <ac:spMk id="2" creationId="{15CB636F-6D3F-4542-8795-884A600811A6}"/>
          </ac:spMkLst>
        </pc:spChg>
        <pc:spChg chg="mod">
          <ac:chgData name="Frank Popielas" userId="8bde8bc4-09fa-4e1a-8347-94be4a10b8e6" providerId="ADAL" clId="{F05E9842-BB67-4D81-AAAE-70A9FF3F8704}" dt="2018-10-09T13:03:43.317" v="622" actId="1076"/>
          <ac:spMkLst>
            <pc:docMk/>
            <pc:sldMk cId="3610612999" sldId="259"/>
            <ac:spMk id="3" creationId="{CD45339D-C2BB-438B-83DE-25A7B7169F83}"/>
          </ac:spMkLst>
        </pc:spChg>
        <pc:picChg chg="add mod ord">
          <ac:chgData name="Frank Popielas" userId="8bde8bc4-09fa-4e1a-8347-94be4a10b8e6" providerId="ADAL" clId="{F05E9842-BB67-4D81-AAAE-70A9FF3F8704}" dt="2018-10-09T13:03:48.450" v="624" actId="1076"/>
          <ac:picMkLst>
            <pc:docMk/>
            <pc:sldMk cId="3610612999" sldId="259"/>
            <ac:picMk id="4" creationId="{89361C50-39FA-4E15-8C7B-3F9DE68E12A8}"/>
          </ac:picMkLst>
        </pc:picChg>
        <pc:picChg chg="add mod">
          <ac:chgData name="Frank Popielas" userId="8bde8bc4-09fa-4e1a-8347-94be4a10b8e6" providerId="ADAL" clId="{F05E9842-BB67-4D81-AAAE-70A9FF3F8704}" dt="2018-10-09T13:03:49.582" v="625" actId="1076"/>
          <ac:picMkLst>
            <pc:docMk/>
            <pc:sldMk cId="3610612999" sldId="259"/>
            <ac:picMk id="5" creationId="{FBCC6A1E-CD32-4CA0-944E-31E81FF2658C}"/>
          </ac:picMkLst>
        </pc:picChg>
      </pc:sldChg>
      <pc:sldChg chg="modSp add">
        <pc:chgData name="Frank Popielas" userId="8bde8bc4-09fa-4e1a-8347-94be4a10b8e6" providerId="ADAL" clId="{F05E9842-BB67-4D81-AAAE-70A9FF3F8704}" dt="2018-10-09T13:10:04.522" v="821" actId="20577"/>
        <pc:sldMkLst>
          <pc:docMk/>
          <pc:sldMk cId="1965028570" sldId="260"/>
        </pc:sldMkLst>
        <pc:spChg chg="mod">
          <ac:chgData name="Frank Popielas" userId="8bde8bc4-09fa-4e1a-8347-94be4a10b8e6" providerId="ADAL" clId="{F05E9842-BB67-4D81-AAAE-70A9FF3F8704}" dt="2018-10-08T21:59:28.694" v="245" actId="20577"/>
          <ac:spMkLst>
            <pc:docMk/>
            <pc:sldMk cId="1965028570" sldId="260"/>
            <ac:spMk id="2" creationId="{C8804962-223A-4BDB-9512-F5D3DDCB6938}"/>
          </ac:spMkLst>
        </pc:spChg>
        <pc:spChg chg="mod">
          <ac:chgData name="Frank Popielas" userId="8bde8bc4-09fa-4e1a-8347-94be4a10b8e6" providerId="ADAL" clId="{F05E9842-BB67-4D81-AAAE-70A9FF3F8704}" dt="2018-10-09T13:10:04.522" v="821" actId="20577"/>
          <ac:spMkLst>
            <pc:docMk/>
            <pc:sldMk cId="1965028570" sldId="260"/>
            <ac:spMk id="3" creationId="{1DA674F7-740D-4D9C-9BA1-67383CE105B8}"/>
          </ac:spMkLst>
        </pc:spChg>
      </pc:sldChg>
      <pc:sldChg chg="modSp add">
        <pc:chgData name="Frank Popielas" userId="8bde8bc4-09fa-4e1a-8347-94be4a10b8e6" providerId="ADAL" clId="{F05E9842-BB67-4D81-AAAE-70A9FF3F8704}" dt="2018-10-09T13:11:38.868" v="944" actId="313"/>
        <pc:sldMkLst>
          <pc:docMk/>
          <pc:sldMk cId="2406002704" sldId="261"/>
        </pc:sldMkLst>
        <pc:spChg chg="mod">
          <ac:chgData name="Frank Popielas" userId="8bde8bc4-09fa-4e1a-8347-94be4a10b8e6" providerId="ADAL" clId="{F05E9842-BB67-4D81-AAAE-70A9FF3F8704}" dt="2018-10-09T13:04:06.380" v="627"/>
          <ac:spMkLst>
            <pc:docMk/>
            <pc:sldMk cId="2406002704" sldId="261"/>
            <ac:spMk id="2" creationId="{22052FC6-2EDC-4DBD-9644-F88BDF32DB61}"/>
          </ac:spMkLst>
        </pc:spChg>
        <pc:spChg chg="mod">
          <ac:chgData name="Frank Popielas" userId="8bde8bc4-09fa-4e1a-8347-94be4a10b8e6" providerId="ADAL" clId="{F05E9842-BB67-4D81-AAAE-70A9FF3F8704}" dt="2018-10-09T13:11:38.868" v="944" actId="313"/>
          <ac:spMkLst>
            <pc:docMk/>
            <pc:sldMk cId="2406002704" sldId="261"/>
            <ac:spMk id="3" creationId="{654FD0CC-400F-463D-9699-9CD4142A6466}"/>
          </ac:spMkLst>
        </pc:spChg>
      </pc:sldChg>
    </pc:docChg>
  </pc:docChgLst>
  <pc:docChgLst>
    <pc:chgData name="Frank Popielas" userId="8bde8bc4-09fa-4e1a-8347-94be4a10b8e6" providerId="ADAL" clId="{B83A4C6E-912D-45CA-AEF3-E6632A4FC4E2}"/>
    <pc:docChg chg="custSel addSld modSld">
      <pc:chgData name="Frank Popielas" userId="8bde8bc4-09fa-4e1a-8347-94be4a10b8e6" providerId="ADAL" clId="{B83A4C6E-912D-45CA-AEF3-E6632A4FC4E2}" dt="2018-10-09T13:20:43.162" v="368" actId="20577"/>
      <pc:docMkLst>
        <pc:docMk/>
      </pc:docMkLst>
      <pc:sldChg chg="modSp">
        <pc:chgData name="Frank Popielas" userId="8bde8bc4-09fa-4e1a-8347-94be4a10b8e6" providerId="ADAL" clId="{B83A4C6E-912D-45CA-AEF3-E6632A4FC4E2}" dt="2018-10-09T13:19:09.326" v="268" actId="20577"/>
        <pc:sldMkLst>
          <pc:docMk/>
          <pc:sldMk cId="194367027" sldId="256"/>
        </pc:sldMkLst>
        <pc:spChg chg="mod">
          <ac:chgData name="Frank Popielas" userId="8bde8bc4-09fa-4e1a-8347-94be4a10b8e6" providerId="ADAL" clId="{B83A4C6E-912D-45CA-AEF3-E6632A4FC4E2}" dt="2018-10-09T13:19:09.326" v="268" actId="20577"/>
          <ac:spMkLst>
            <pc:docMk/>
            <pc:sldMk cId="194367027" sldId="256"/>
            <ac:spMk id="2" creationId="{1899AEC2-176D-42FB-8ED7-6A942032707D}"/>
          </ac:spMkLst>
        </pc:spChg>
      </pc:sldChg>
      <pc:sldChg chg="modSp add">
        <pc:chgData name="Frank Popielas" userId="8bde8bc4-09fa-4e1a-8347-94be4a10b8e6" providerId="ADAL" clId="{B83A4C6E-912D-45CA-AEF3-E6632A4FC4E2}" dt="2018-10-09T13:14:05.698" v="2" actId="20577"/>
        <pc:sldMkLst>
          <pc:docMk/>
          <pc:sldMk cId="1394002139" sldId="262"/>
        </pc:sldMkLst>
        <pc:spChg chg="mod">
          <ac:chgData name="Frank Popielas" userId="8bde8bc4-09fa-4e1a-8347-94be4a10b8e6" providerId="ADAL" clId="{B83A4C6E-912D-45CA-AEF3-E6632A4FC4E2}" dt="2018-10-09T13:14:05.698" v="2" actId="20577"/>
          <ac:spMkLst>
            <pc:docMk/>
            <pc:sldMk cId="1394002139" sldId="262"/>
            <ac:spMk id="2" creationId="{BD5B995B-5E66-4D3D-AE94-0641C5E209C6}"/>
          </ac:spMkLst>
        </pc:spChg>
      </pc:sldChg>
      <pc:sldChg chg="modSp add">
        <pc:chgData name="Frank Popielas" userId="8bde8bc4-09fa-4e1a-8347-94be4a10b8e6" providerId="ADAL" clId="{B83A4C6E-912D-45CA-AEF3-E6632A4FC4E2}" dt="2018-10-09T13:16:01.639" v="50" actId="20577"/>
        <pc:sldMkLst>
          <pc:docMk/>
          <pc:sldMk cId="2337661371" sldId="263"/>
        </pc:sldMkLst>
        <pc:spChg chg="mod">
          <ac:chgData name="Frank Popielas" userId="8bde8bc4-09fa-4e1a-8347-94be4a10b8e6" providerId="ADAL" clId="{B83A4C6E-912D-45CA-AEF3-E6632A4FC4E2}" dt="2018-10-09T13:15:21.205" v="19" actId="20577"/>
          <ac:spMkLst>
            <pc:docMk/>
            <pc:sldMk cId="2337661371" sldId="263"/>
            <ac:spMk id="2" creationId="{0BFA0E97-502E-4DD4-BA18-7C447CF81C14}"/>
          </ac:spMkLst>
        </pc:spChg>
        <pc:spChg chg="mod">
          <ac:chgData name="Frank Popielas" userId="8bde8bc4-09fa-4e1a-8347-94be4a10b8e6" providerId="ADAL" clId="{B83A4C6E-912D-45CA-AEF3-E6632A4FC4E2}" dt="2018-10-09T13:16:01.639" v="50" actId="20577"/>
          <ac:spMkLst>
            <pc:docMk/>
            <pc:sldMk cId="2337661371" sldId="263"/>
            <ac:spMk id="3" creationId="{20E6B0B1-6A1F-41A2-BECD-4DCD843871E2}"/>
          </ac:spMkLst>
        </pc:spChg>
      </pc:sldChg>
      <pc:sldChg chg="modSp add setBg">
        <pc:chgData name="Frank Popielas" userId="8bde8bc4-09fa-4e1a-8347-94be4a10b8e6" providerId="ADAL" clId="{B83A4C6E-912D-45CA-AEF3-E6632A4FC4E2}" dt="2018-10-09T13:18:48.694" v="248" actId="20577"/>
        <pc:sldMkLst>
          <pc:docMk/>
          <pc:sldMk cId="3280825900" sldId="264"/>
        </pc:sldMkLst>
        <pc:spChg chg="mod">
          <ac:chgData name="Frank Popielas" userId="8bde8bc4-09fa-4e1a-8347-94be4a10b8e6" providerId="ADAL" clId="{B83A4C6E-912D-45CA-AEF3-E6632A4FC4E2}" dt="2018-10-09T13:18:48.694" v="248" actId="20577"/>
          <ac:spMkLst>
            <pc:docMk/>
            <pc:sldMk cId="3280825900" sldId="264"/>
            <ac:spMk id="2" creationId="{1899AEC2-176D-42FB-8ED7-6A942032707D}"/>
          </ac:spMkLst>
        </pc:spChg>
      </pc:sldChg>
      <pc:sldChg chg="modSp add">
        <pc:chgData name="Frank Popielas" userId="8bde8bc4-09fa-4e1a-8347-94be4a10b8e6" providerId="ADAL" clId="{B83A4C6E-912D-45CA-AEF3-E6632A4FC4E2}" dt="2018-10-09T13:18:20.450" v="228" actId="20577"/>
        <pc:sldMkLst>
          <pc:docMk/>
          <pc:sldMk cId="3952834525" sldId="265"/>
        </pc:sldMkLst>
        <pc:spChg chg="mod">
          <ac:chgData name="Frank Popielas" userId="8bde8bc4-09fa-4e1a-8347-94be4a10b8e6" providerId="ADAL" clId="{B83A4C6E-912D-45CA-AEF3-E6632A4FC4E2}" dt="2018-10-09T13:17:03.713" v="92" actId="20577"/>
          <ac:spMkLst>
            <pc:docMk/>
            <pc:sldMk cId="3952834525" sldId="265"/>
            <ac:spMk id="2" creationId="{7F93A488-3752-4B87-9589-999F01CBD960}"/>
          </ac:spMkLst>
        </pc:spChg>
        <pc:spChg chg="mod">
          <ac:chgData name="Frank Popielas" userId="8bde8bc4-09fa-4e1a-8347-94be4a10b8e6" providerId="ADAL" clId="{B83A4C6E-912D-45CA-AEF3-E6632A4FC4E2}" dt="2018-10-09T13:18:20.450" v="228" actId="20577"/>
          <ac:spMkLst>
            <pc:docMk/>
            <pc:sldMk cId="3952834525" sldId="265"/>
            <ac:spMk id="3" creationId="{14729399-EF41-44B9-8B6D-F898970171A3}"/>
          </ac:spMkLst>
        </pc:spChg>
      </pc:sldChg>
      <pc:sldChg chg="modSp add">
        <pc:chgData name="Frank Popielas" userId="8bde8bc4-09fa-4e1a-8347-94be4a10b8e6" providerId="ADAL" clId="{B83A4C6E-912D-45CA-AEF3-E6632A4FC4E2}" dt="2018-10-09T13:20:43.162" v="368" actId="20577"/>
        <pc:sldMkLst>
          <pc:docMk/>
          <pc:sldMk cId="3144361329" sldId="266"/>
        </pc:sldMkLst>
        <pc:spChg chg="mod">
          <ac:chgData name="Frank Popielas" userId="8bde8bc4-09fa-4e1a-8347-94be4a10b8e6" providerId="ADAL" clId="{B83A4C6E-912D-45CA-AEF3-E6632A4FC4E2}" dt="2018-10-09T13:19:31.556" v="276" actId="20577"/>
          <ac:spMkLst>
            <pc:docMk/>
            <pc:sldMk cId="3144361329" sldId="266"/>
            <ac:spMk id="2" creationId="{6112E408-1591-4D03-84F9-4274DD9D4847}"/>
          </ac:spMkLst>
        </pc:spChg>
        <pc:spChg chg="mod">
          <ac:chgData name="Frank Popielas" userId="8bde8bc4-09fa-4e1a-8347-94be4a10b8e6" providerId="ADAL" clId="{B83A4C6E-912D-45CA-AEF3-E6632A4FC4E2}" dt="2018-10-09T13:20:43.162" v="368" actId="20577"/>
          <ac:spMkLst>
            <pc:docMk/>
            <pc:sldMk cId="3144361329" sldId="266"/>
            <ac:spMk id="3" creationId="{4D0B0668-5129-479F-981B-1BA6966960EF}"/>
          </ac:spMkLst>
        </pc:spChg>
      </pc:sldChg>
      <pc:sldChg chg="modSp add">
        <pc:chgData name="Frank Popielas" userId="8bde8bc4-09fa-4e1a-8347-94be4a10b8e6" providerId="ADAL" clId="{B83A4C6E-912D-45CA-AEF3-E6632A4FC4E2}" dt="2018-10-09T13:19:56.618" v="330" actId="20577"/>
        <pc:sldMkLst>
          <pc:docMk/>
          <pc:sldMk cId="2240291294" sldId="267"/>
        </pc:sldMkLst>
        <pc:spChg chg="mod">
          <ac:chgData name="Frank Popielas" userId="8bde8bc4-09fa-4e1a-8347-94be4a10b8e6" providerId="ADAL" clId="{B83A4C6E-912D-45CA-AEF3-E6632A4FC4E2}" dt="2018-10-09T13:19:45.445" v="299" actId="20577"/>
          <ac:spMkLst>
            <pc:docMk/>
            <pc:sldMk cId="2240291294" sldId="267"/>
            <ac:spMk id="2" creationId="{F6BFAC07-FDDD-4B60-B2D9-16406E9499F8}"/>
          </ac:spMkLst>
        </pc:spChg>
        <pc:spChg chg="mod">
          <ac:chgData name="Frank Popielas" userId="8bde8bc4-09fa-4e1a-8347-94be4a10b8e6" providerId="ADAL" clId="{B83A4C6E-912D-45CA-AEF3-E6632A4FC4E2}" dt="2018-10-09T13:19:56.618" v="330" actId="20577"/>
          <ac:spMkLst>
            <pc:docMk/>
            <pc:sldMk cId="2240291294" sldId="267"/>
            <ac:spMk id="3" creationId="{6460B72C-93AC-47BE-90F5-077B432BF773}"/>
          </ac:spMkLst>
        </pc:spChg>
      </pc:sldChg>
    </pc:docChg>
  </pc:docChgLst>
</pc:chgInfo>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ECBE0DA-A792-4932-8F53-335A20A27DE3}"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en-US"/>
        </a:p>
      </dgm:t>
    </dgm:pt>
    <dgm:pt modelId="{14DF595C-6EF4-4C38-9190-0AA51A601A47}">
      <dgm:prSet custT="1"/>
      <dgm:spPr/>
      <dgm:t>
        <a:bodyPr/>
        <a:lstStyle/>
        <a:p>
          <a:pPr algn="l" rtl="0"/>
          <a:r>
            <a:rPr lang="en-US" sz="1400" dirty="0">
              <a:solidFill>
                <a:schemeClr val="tx1"/>
              </a:solidFill>
            </a:rPr>
            <a:t>Define key integration technologies between areas</a:t>
          </a:r>
        </a:p>
      </dgm:t>
    </dgm:pt>
    <dgm:pt modelId="{A65BDD6E-724C-4678-9C0C-B0B9781FEC4B}" type="parTrans" cxnId="{F11D7991-749A-44BB-BB44-87A206AEFEAE}">
      <dgm:prSet/>
      <dgm:spPr/>
      <dgm:t>
        <a:bodyPr/>
        <a:lstStyle/>
        <a:p>
          <a:pPr algn="l"/>
          <a:endParaRPr lang="en-US" sz="1400">
            <a:solidFill>
              <a:schemeClr val="tx1"/>
            </a:solidFill>
          </a:endParaRPr>
        </a:p>
      </dgm:t>
    </dgm:pt>
    <dgm:pt modelId="{C634109E-F9C6-4AA1-9ACC-FBCDE30B05A0}" type="sibTrans" cxnId="{F11D7991-749A-44BB-BB44-87A206AEFEAE}">
      <dgm:prSet/>
      <dgm:spPr/>
      <dgm:t>
        <a:bodyPr/>
        <a:lstStyle/>
        <a:p>
          <a:pPr algn="l"/>
          <a:endParaRPr lang="en-US" sz="1400">
            <a:solidFill>
              <a:schemeClr val="tx1"/>
            </a:solidFill>
          </a:endParaRPr>
        </a:p>
      </dgm:t>
    </dgm:pt>
    <dgm:pt modelId="{D73C91E9-CA7B-411E-BCB2-4D53B7309F16}">
      <dgm:prSet custT="1"/>
      <dgm:spPr/>
      <dgm:t>
        <a:bodyPr/>
        <a:lstStyle/>
        <a:p>
          <a:pPr algn="l" rtl="0"/>
          <a:r>
            <a:rPr lang="en-US" sz="1400" dirty="0">
              <a:solidFill>
                <a:schemeClr val="tx1"/>
              </a:solidFill>
            </a:rPr>
            <a:t>Define / support emerging standards</a:t>
          </a:r>
        </a:p>
      </dgm:t>
    </dgm:pt>
    <dgm:pt modelId="{90DEF345-111A-4877-95C4-89BECFC1E8B5}" type="parTrans" cxnId="{BD4E3589-6D2B-4AEA-B21E-40BEFAF1343E}">
      <dgm:prSet/>
      <dgm:spPr/>
      <dgm:t>
        <a:bodyPr/>
        <a:lstStyle/>
        <a:p>
          <a:pPr algn="l"/>
          <a:endParaRPr lang="en-US" sz="1400">
            <a:solidFill>
              <a:schemeClr val="tx1"/>
            </a:solidFill>
          </a:endParaRPr>
        </a:p>
      </dgm:t>
    </dgm:pt>
    <dgm:pt modelId="{1167F9E8-57A2-4642-9B45-F6D3A0071F94}" type="sibTrans" cxnId="{BD4E3589-6D2B-4AEA-B21E-40BEFAF1343E}">
      <dgm:prSet/>
      <dgm:spPr/>
      <dgm:t>
        <a:bodyPr/>
        <a:lstStyle/>
        <a:p>
          <a:pPr algn="l"/>
          <a:endParaRPr lang="en-US" sz="1400">
            <a:solidFill>
              <a:schemeClr val="tx1"/>
            </a:solidFill>
          </a:endParaRPr>
        </a:p>
      </dgm:t>
    </dgm:pt>
    <dgm:pt modelId="{1F4FB4E5-2C60-4508-8CA0-E819CC961CF3}" type="pres">
      <dgm:prSet presAssocID="{2ECBE0DA-A792-4932-8F53-335A20A27DE3}" presName="Name0" presStyleCnt="0">
        <dgm:presLayoutVars>
          <dgm:dir/>
          <dgm:animLvl val="lvl"/>
          <dgm:resizeHandles/>
        </dgm:presLayoutVars>
      </dgm:prSet>
      <dgm:spPr/>
    </dgm:pt>
    <dgm:pt modelId="{FDEF68A8-F963-484B-B959-B6797C762166}" type="pres">
      <dgm:prSet presAssocID="{14DF595C-6EF4-4C38-9190-0AA51A601A47}" presName="linNode" presStyleCnt="0"/>
      <dgm:spPr/>
    </dgm:pt>
    <dgm:pt modelId="{E1B08F20-1404-4E94-AB54-50F8AD26A6D3}" type="pres">
      <dgm:prSet presAssocID="{14DF595C-6EF4-4C38-9190-0AA51A601A47}" presName="parentShp" presStyleLbl="node1" presStyleIdx="0" presStyleCnt="2" custScaleX="202200" custScaleY="106918">
        <dgm:presLayoutVars>
          <dgm:bulletEnabled val="1"/>
        </dgm:presLayoutVars>
      </dgm:prSet>
      <dgm:spPr/>
    </dgm:pt>
    <dgm:pt modelId="{DBC28B2C-CB4B-41CF-A353-D8A42208C0E2}" type="pres">
      <dgm:prSet presAssocID="{14DF595C-6EF4-4C38-9190-0AA51A601A47}" presName="childShp" presStyleLbl="bgAccFollowNode1" presStyleIdx="0" presStyleCnt="2">
        <dgm:presLayoutVars>
          <dgm:bulletEnabled val="1"/>
        </dgm:presLayoutVars>
      </dgm:prSet>
      <dgm:spPr/>
    </dgm:pt>
    <dgm:pt modelId="{845879FD-8F90-40E5-91F6-6EE35C7F04EB}" type="pres">
      <dgm:prSet presAssocID="{C634109E-F9C6-4AA1-9ACC-FBCDE30B05A0}" presName="spacing" presStyleCnt="0"/>
      <dgm:spPr/>
    </dgm:pt>
    <dgm:pt modelId="{5F411D9E-6C88-40FA-90B3-79438C5024B5}" type="pres">
      <dgm:prSet presAssocID="{D73C91E9-CA7B-411E-BCB2-4D53B7309F16}" presName="linNode" presStyleCnt="0"/>
      <dgm:spPr/>
    </dgm:pt>
    <dgm:pt modelId="{BB2CEA23-DEF3-4AA5-B191-3AB231885324}" type="pres">
      <dgm:prSet presAssocID="{D73C91E9-CA7B-411E-BCB2-4D53B7309F16}" presName="parentShp" presStyleLbl="node1" presStyleIdx="1" presStyleCnt="2">
        <dgm:presLayoutVars>
          <dgm:bulletEnabled val="1"/>
        </dgm:presLayoutVars>
      </dgm:prSet>
      <dgm:spPr/>
    </dgm:pt>
    <dgm:pt modelId="{85C570FD-F620-4B84-B66A-3B108F04688A}" type="pres">
      <dgm:prSet presAssocID="{D73C91E9-CA7B-411E-BCB2-4D53B7309F16}" presName="childShp" presStyleLbl="bgAccFollowNode1" presStyleIdx="1" presStyleCnt="2">
        <dgm:presLayoutVars>
          <dgm:bulletEnabled val="1"/>
        </dgm:presLayoutVars>
      </dgm:prSet>
      <dgm:spPr/>
    </dgm:pt>
  </dgm:ptLst>
  <dgm:cxnLst>
    <dgm:cxn modelId="{BB4D1008-87C5-42C7-91FB-A1FEDFD605E8}" type="presOf" srcId="{14DF595C-6EF4-4C38-9190-0AA51A601A47}" destId="{E1B08F20-1404-4E94-AB54-50F8AD26A6D3}" srcOrd="0" destOrd="0" presId="urn:microsoft.com/office/officeart/2005/8/layout/vList6"/>
    <dgm:cxn modelId="{18B8D07F-6EF2-47F4-99EE-78635C99609B}" type="presOf" srcId="{2ECBE0DA-A792-4932-8F53-335A20A27DE3}" destId="{1F4FB4E5-2C60-4508-8CA0-E819CC961CF3}" srcOrd="0" destOrd="0" presId="urn:microsoft.com/office/officeart/2005/8/layout/vList6"/>
    <dgm:cxn modelId="{BD4E3589-6D2B-4AEA-B21E-40BEFAF1343E}" srcId="{2ECBE0DA-A792-4932-8F53-335A20A27DE3}" destId="{D73C91E9-CA7B-411E-BCB2-4D53B7309F16}" srcOrd="1" destOrd="0" parTransId="{90DEF345-111A-4877-95C4-89BECFC1E8B5}" sibTransId="{1167F9E8-57A2-4642-9B45-F6D3A0071F94}"/>
    <dgm:cxn modelId="{F11D7991-749A-44BB-BB44-87A206AEFEAE}" srcId="{2ECBE0DA-A792-4932-8F53-335A20A27DE3}" destId="{14DF595C-6EF4-4C38-9190-0AA51A601A47}" srcOrd="0" destOrd="0" parTransId="{A65BDD6E-724C-4678-9C0C-B0B9781FEC4B}" sibTransId="{C634109E-F9C6-4AA1-9ACC-FBCDE30B05A0}"/>
    <dgm:cxn modelId="{D9DA319B-AF78-458D-85E8-64C5FDADFE03}" type="presOf" srcId="{D73C91E9-CA7B-411E-BCB2-4D53B7309F16}" destId="{BB2CEA23-DEF3-4AA5-B191-3AB231885324}" srcOrd="0" destOrd="0" presId="urn:microsoft.com/office/officeart/2005/8/layout/vList6"/>
    <dgm:cxn modelId="{8367DFEF-2FD1-47A4-9DE9-418CB546CA3D}" type="presParOf" srcId="{1F4FB4E5-2C60-4508-8CA0-E819CC961CF3}" destId="{FDEF68A8-F963-484B-B959-B6797C762166}" srcOrd="0" destOrd="0" presId="urn:microsoft.com/office/officeart/2005/8/layout/vList6"/>
    <dgm:cxn modelId="{F33B5917-6C15-4E2E-A822-62354F9A0EB5}" type="presParOf" srcId="{FDEF68A8-F963-484B-B959-B6797C762166}" destId="{E1B08F20-1404-4E94-AB54-50F8AD26A6D3}" srcOrd="0" destOrd="0" presId="urn:microsoft.com/office/officeart/2005/8/layout/vList6"/>
    <dgm:cxn modelId="{73754E4C-C312-4713-8184-E03577B08042}" type="presParOf" srcId="{FDEF68A8-F963-484B-B959-B6797C762166}" destId="{DBC28B2C-CB4B-41CF-A353-D8A42208C0E2}" srcOrd="1" destOrd="0" presId="urn:microsoft.com/office/officeart/2005/8/layout/vList6"/>
    <dgm:cxn modelId="{B0070D9B-6B99-4AD8-842E-8C332EE18927}" type="presParOf" srcId="{1F4FB4E5-2C60-4508-8CA0-E819CC961CF3}" destId="{845879FD-8F90-40E5-91F6-6EE35C7F04EB}" srcOrd="1" destOrd="0" presId="urn:microsoft.com/office/officeart/2005/8/layout/vList6"/>
    <dgm:cxn modelId="{2A8C9758-8EB4-408D-8787-F5EB9D13D07F}" type="presParOf" srcId="{1F4FB4E5-2C60-4508-8CA0-E819CC961CF3}" destId="{5F411D9E-6C88-40FA-90B3-79438C5024B5}" srcOrd="2" destOrd="0" presId="urn:microsoft.com/office/officeart/2005/8/layout/vList6"/>
    <dgm:cxn modelId="{38087298-B802-43A7-81E1-9E0CBBF2BA75}" type="presParOf" srcId="{5F411D9E-6C88-40FA-90B3-79438C5024B5}" destId="{BB2CEA23-DEF3-4AA5-B191-3AB231885324}" srcOrd="0" destOrd="0" presId="urn:microsoft.com/office/officeart/2005/8/layout/vList6"/>
    <dgm:cxn modelId="{AD61D962-0E25-4027-A4F6-2FD69934D670}" type="presParOf" srcId="{5F411D9E-6C88-40FA-90B3-79438C5024B5}" destId="{85C570FD-F620-4B84-B66A-3B108F04688A}"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BC28B2C-CB4B-41CF-A353-D8A42208C0E2}">
      <dsp:nvSpPr>
        <dsp:cNvPr id="0" name=""/>
        <dsp:cNvSpPr/>
      </dsp:nvSpPr>
      <dsp:spPr>
        <a:xfrm>
          <a:off x="4519316" y="6874"/>
          <a:ext cx="3349154" cy="19785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E1B08F20-1404-4E94-AB54-50F8AD26A6D3}">
      <dsp:nvSpPr>
        <dsp:cNvPr id="0" name=""/>
        <dsp:cNvSpPr/>
      </dsp:nvSpPr>
      <dsp:spPr>
        <a:xfrm>
          <a:off x="4656" y="30"/>
          <a:ext cx="4514660" cy="211538"/>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chemeClr val="tx1"/>
              </a:solidFill>
            </a:rPr>
            <a:t>Define key integration technologies between areas</a:t>
          </a:r>
        </a:p>
      </dsp:txBody>
      <dsp:txXfrm>
        <a:off x="14982" y="10356"/>
        <a:ext cx="4494008" cy="190886"/>
      </dsp:txXfrm>
    </dsp:sp>
    <dsp:sp modelId="{85C570FD-F620-4B84-B66A-3B108F04688A}">
      <dsp:nvSpPr>
        <dsp:cNvPr id="0" name=""/>
        <dsp:cNvSpPr/>
      </dsp:nvSpPr>
      <dsp:spPr>
        <a:xfrm>
          <a:off x="3149250" y="231354"/>
          <a:ext cx="4723876" cy="197850"/>
        </a:xfrm>
        <a:prstGeom prst="rightArrow">
          <a:avLst>
            <a:gd name="adj1" fmla="val 75000"/>
            <a:gd name="adj2" fmla="val 50000"/>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B2CEA23-DEF3-4AA5-B191-3AB231885324}">
      <dsp:nvSpPr>
        <dsp:cNvPr id="0" name=""/>
        <dsp:cNvSpPr/>
      </dsp:nvSpPr>
      <dsp:spPr>
        <a:xfrm>
          <a:off x="0" y="231354"/>
          <a:ext cx="3149250" cy="197850"/>
        </a:xfrm>
        <a:prstGeom prst="round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26670" rIns="53340" bIns="26670" numCol="1" spcCol="1270" anchor="ctr" anchorCtr="0">
          <a:noAutofit/>
        </a:bodyPr>
        <a:lstStyle/>
        <a:p>
          <a:pPr marL="0" lvl="0" indent="0" algn="l" defTabSz="622300" rtl="0">
            <a:lnSpc>
              <a:spcPct val="90000"/>
            </a:lnSpc>
            <a:spcBef>
              <a:spcPct val="0"/>
            </a:spcBef>
            <a:spcAft>
              <a:spcPct val="35000"/>
            </a:spcAft>
            <a:buNone/>
          </a:pPr>
          <a:r>
            <a:rPr lang="en-US" sz="1400" kern="1200" dirty="0">
              <a:solidFill>
                <a:schemeClr val="tx1"/>
              </a:solidFill>
            </a:rPr>
            <a:t>Define / support emerging standards</a:t>
          </a:r>
        </a:p>
      </dsp:txBody>
      <dsp:txXfrm>
        <a:off x="9658" y="241012"/>
        <a:ext cx="3129934" cy="178534"/>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10/9/2018</a:t>
            </a:fld>
            <a:endParaRPr lang="en-US"/>
          </a:p>
        </p:txBody>
      </p:sp>
    </p:spTree>
    <p:extLst>
      <p:ext uri="{BB962C8B-B14F-4D97-AF65-F5344CB8AC3E}">
        <p14:creationId xmlns:p14="http://schemas.microsoft.com/office/powerpoint/2010/main" val="2169218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8604246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39055294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5929764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8" descr="NAFEMS logo hi res.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229600" y="77788"/>
            <a:ext cx="3788834"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Footer Placeholder 4"/>
          <p:cNvSpPr txBox="1">
            <a:spLocks/>
          </p:cNvSpPr>
          <p:nvPr/>
        </p:nvSpPr>
        <p:spPr>
          <a:xfrm>
            <a:off x="7518401" y="1143001"/>
            <a:ext cx="4483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www.nafems.org</a:t>
            </a:r>
          </a:p>
        </p:txBody>
      </p:sp>
      <p:pic>
        <p:nvPicPr>
          <p:cNvPr id="6" name="Picture 7" descr="INCOSELogo_transparent"/>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317" y="77788"/>
            <a:ext cx="2080683" cy="1141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Footer Placeholder 4"/>
          <p:cNvSpPr txBox="1">
            <a:spLocks/>
          </p:cNvSpPr>
          <p:nvPr/>
        </p:nvSpPr>
        <p:spPr>
          <a:xfrm>
            <a:off x="0" y="1143000"/>
            <a:ext cx="2451100" cy="365125"/>
          </a:xfrm>
          <a:prstGeom prst="rect">
            <a:avLst/>
          </a:prstGeom>
        </p:spPr>
        <p:txBody>
          <a:bodyPr anchor="ctr"/>
          <a:lstStyle>
            <a:defPPr>
              <a:defRPr lang="en-US"/>
            </a:defPPr>
            <a:lvl1pPr marL="0" algn="ctr" defTabSz="914400" rtl="0" eaLnBrk="1" latinLnBrk="0" hangingPunct="1">
              <a:defRPr sz="1800" kern="1200">
                <a:solidFill>
                  <a:srgbClr val="FF0000"/>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fontAlgn="auto">
              <a:spcBef>
                <a:spcPts val="0"/>
              </a:spcBef>
              <a:spcAft>
                <a:spcPts val="0"/>
              </a:spcAft>
              <a:defRPr/>
            </a:pPr>
            <a:r>
              <a:rPr lang="en-GB" sz="1800" dirty="0">
                <a:solidFill>
                  <a:prstClr val="black"/>
                </a:solidFill>
              </a:rPr>
              <a:t>www.incose.org</a:t>
            </a:r>
          </a:p>
        </p:txBody>
      </p:sp>
      <p:sp>
        <p:nvSpPr>
          <p:cNvPr id="13315" name="Rectangle 3"/>
          <p:cNvSpPr>
            <a:spLocks noGrp="1" noChangeArrowheads="1"/>
          </p:cNvSpPr>
          <p:nvPr>
            <p:ph type="ctrTitle"/>
          </p:nvPr>
        </p:nvSpPr>
        <p:spPr>
          <a:xfrm>
            <a:off x="914400" y="2130426"/>
            <a:ext cx="10363200" cy="1470025"/>
          </a:xfrm>
        </p:spPr>
        <p:txBody>
          <a:bodyPr/>
          <a:lstStyle>
            <a:lvl1pPr algn="ctr">
              <a:defRPr sz="4000"/>
            </a:lvl1pPr>
          </a:lstStyle>
          <a:p>
            <a:r>
              <a:rPr lang="en-US"/>
              <a:t>Click to edit Master title style</a:t>
            </a:r>
            <a:endParaRPr lang="en-US" dirty="0"/>
          </a:p>
        </p:txBody>
      </p:sp>
      <p:sp>
        <p:nvSpPr>
          <p:cNvPr id="13316" name="Rectangle 4"/>
          <p:cNvSpPr>
            <a:spLocks noGrp="1" noChangeArrowheads="1"/>
          </p:cNvSpPr>
          <p:nvPr>
            <p:ph type="subTitle" idx="1"/>
          </p:nvPr>
        </p:nvSpPr>
        <p:spPr>
          <a:xfrm>
            <a:off x="1828800" y="3886200"/>
            <a:ext cx="8534400" cy="1752600"/>
          </a:xfrm>
        </p:spPr>
        <p:txBody>
          <a:bodyPr/>
          <a:lstStyle>
            <a:lvl1pPr marL="0" indent="0" algn="ctr">
              <a:buFontTx/>
              <a:buNone/>
              <a:defRPr sz="2800">
                <a:solidFill>
                  <a:srgbClr val="0070C0"/>
                </a:solidFill>
              </a:defRPr>
            </a:lvl1pPr>
          </a:lstStyle>
          <a:p>
            <a:r>
              <a:rPr lang="en-US"/>
              <a:t>Click to edit Master subtitle style</a:t>
            </a:r>
            <a:endParaRPr lang="en-US" dirty="0"/>
          </a:p>
        </p:txBody>
      </p:sp>
      <p:sp>
        <p:nvSpPr>
          <p:cNvPr id="9" name="Date Placeholder 1"/>
          <p:cNvSpPr>
            <a:spLocks noGrp="1"/>
          </p:cNvSpPr>
          <p:nvPr>
            <p:ph type="dt" sz="quarter" idx="11"/>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10/9/2018</a:t>
            </a:fld>
            <a:endParaRPr lang="en-US"/>
          </a:p>
        </p:txBody>
      </p:sp>
    </p:spTree>
    <p:extLst>
      <p:ext uri="{BB962C8B-B14F-4D97-AF65-F5344CB8AC3E}">
        <p14:creationId xmlns:p14="http://schemas.microsoft.com/office/powerpoint/2010/main" val="3553598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Rectangle 6"/>
          <p:cNvSpPr>
            <a:spLocks noGrp="1" noChangeArrowheads="1"/>
          </p:cNvSpPr>
          <p:nvPr>
            <p:ph type="sldNum" sz="quarter" idx="10"/>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78661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6"/>
          <p:cNvSpPr>
            <a:spLocks noGrp="1" noChangeArrowheads="1"/>
          </p:cNvSpPr>
          <p:nvPr>
            <p:ph type="sldNum" sz="quarter" idx="10"/>
          </p:nvPr>
        </p:nvSpPr>
        <p:spPr>
          <a:xfrm>
            <a:off x="5181600" y="6477000"/>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9043381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6"/>
          <p:cNvSpPr>
            <a:spLocks noGrp="1" noChangeArrowheads="1"/>
          </p:cNvSpPr>
          <p:nvPr>
            <p:ph type="sldNum" sz="quarter" idx="10"/>
          </p:nvPr>
        </p:nvSpPr>
        <p:spPr>
          <a:xfrm>
            <a:off x="5181600" y="6400800"/>
            <a:ext cx="1828800" cy="323850"/>
          </a:xfrm>
          <a:prstGeom prst="rect">
            <a:avLst/>
          </a:prstGeom>
          <a:ln/>
        </p:spPr>
        <p:txBody>
          <a:bodyPr/>
          <a:lstStyle>
            <a:lvl1pPr>
              <a:defRPr/>
            </a:lvl1pPr>
          </a:lstStyle>
          <a:p>
            <a:fld id="{1C853847-7B01-41C2-8657-A51907183668}" type="slidenum">
              <a:rPr lang="en-US" smtClean="0"/>
              <a:t>‹#›</a:t>
            </a:fld>
            <a:endParaRPr lang="en-US"/>
          </a:p>
        </p:txBody>
      </p:sp>
    </p:spTree>
    <p:extLst>
      <p:ext uri="{BB962C8B-B14F-4D97-AF65-F5344CB8AC3E}">
        <p14:creationId xmlns:p14="http://schemas.microsoft.com/office/powerpoint/2010/main" val="3836045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7.xml"/><Relationship Id="rId7" Type="http://schemas.openxmlformats.org/officeDocument/2006/relationships/image" Target="../media/image2.png"/><Relationship Id="rId2" Type="http://schemas.openxmlformats.org/officeDocument/2006/relationships/slideLayout" Target="../slideLayouts/slideLayout6.xml"/><Relationship Id="rId1" Type="http://schemas.openxmlformats.org/officeDocument/2006/relationships/slideLayout" Target="../slideLayouts/slideLayout5.xml"/><Relationship Id="rId6" Type="http://schemas.openxmlformats.org/officeDocument/2006/relationships/image" Target="../media/image1.png"/><Relationship Id="rId5" Type="http://schemas.openxmlformats.org/officeDocument/2006/relationships/theme" Target="../theme/theme2.xml"/><Relationship Id="rId4"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10/9/2018</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6784422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pic>
        <p:nvPicPr>
          <p:cNvPr id="1029"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79074" y="6248400"/>
            <a:ext cx="1543051" cy="518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0" name="Picture 12" descr="INCOSELogo_transparent"/>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77800" y="6248400"/>
            <a:ext cx="863600" cy="50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Date Placeholder 1"/>
          <p:cNvSpPr>
            <a:spLocks noGrp="1"/>
          </p:cNvSpPr>
          <p:nvPr>
            <p:ph type="dt" sz="quarter" idx="2"/>
          </p:nvPr>
        </p:nvSpPr>
        <p:spPr>
          <a:xfrm>
            <a:off x="8331200" y="6400800"/>
            <a:ext cx="1828800" cy="304800"/>
          </a:xfrm>
          <a:prstGeom prst="rect">
            <a:avLst/>
          </a:prstGeom>
        </p:spPr>
        <p:txBody>
          <a:bodyPr/>
          <a:lstStyle>
            <a:lvl1pPr algn="ctr" eaLnBrk="1" hangingPunct="1">
              <a:spcBef>
                <a:spcPct val="0"/>
              </a:spcBef>
              <a:buFontTx/>
              <a:buNone/>
              <a:defRPr sz="1200">
                <a:solidFill>
                  <a:schemeClr val="tx1"/>
                </a:solidFill>
                <a:latin typeface="Arial" charset="0"/>
                <a:cs typeface="Arial" charset="0"/>
              </a:defRPr>
            </a:lvl1pPr>
            <a:lvl2pPr marL="742950" indent="-285750" eaLnBrk="0" hangingPunct="0">
              <a:spcBef>
                <a:spcPts val="600"/>
              </a:spcBef>
              <a:buChar char="–"/>
              <a:defRPr sz="2400">
                <a:solidFill>
                  <a:schemeClr val="tx1"/>
                </a:solidFill>
                <a:latin typeface="Arial" charset="0"/>
                <a:cs typeface="Arial" charset="0"/>
              </a:defRPr>
            </a:lvl2pPr>
            <a:lvl3pPr marL="1143000" indent="-228600" eaLnBrk="0" hangingPunct="0">
              <a:spcBef>
                <a:spcPts val="600"/>
              </a:spcBef>
              <a:buChar char="•"/>
              <a:defRPr sz="2000">
                <a:solidFill>
                  <a:schemeClr val="tx1"/>
                </a:solidFill>
                <a:latin typeface="Arial" charset="0"/>
                <a:cs typeface="Arial" charset="0"/>
              </a:defRPr>
            </a:lvl3pPr>
            <a:lvl4pPr marL="1600200" indent="-228600" eaLnBrk="0" hangingPunct="0">
              <a:spcBef>
                <a:spcPts val="300"/>
              </a:spcBef>
              <a:buChar char="–"/>
              <a:defRPr>
                <a:solidFill>
                  <a:schemeClr val="tx1"/>
                </a:solidFill>
                <a:latin typeface="Arial" charset="0"/>
                <a:cs typeface="Arial" charset="0"/>
              </a:defRPr>
            </a:lvl4pPr>
            <a:lvl5pPr marL="2057400" indent="-228600" eaLnBrk="0" hangingPunct="0">
              <a:spcBef>
                <a:spcPts val="300"/>
              </a:spcBef>
              <a:buChar char="»"/>
              <a:defRPr sz="1600">
                <a:solidFill>
                  <a:schemeClr val="tx1"/>
                </a:solidFill>
                <a:latin typeface="Arial" charset="0"/>
                <a:cs typeface="Arial" charset="0"/>
              </a:defRPr>
            </a:lvl5pPr>
            <a:lvl6pPr marL="2514600" indent="-228600" eaLnBrk="0" fontAlgn="base" hangingPunct="0">
              <a:spcBef>
                <a:spcPts val="300"/>
              </a:spcBef>
              <a:spcAft>
                <a:spcPct val="0"/>
              </a:spcAft>
              <a:buChar char="»"/>
              <a:defRPr sz="1600">
                <a:solidFill>
                  <a:schemeClr val="tx1"/>
                </a:solidFill>
                <a:latin typeface="Arial" charset="0"/>
                <a:cs typeface="Arial" charset="0"/>
              </a:defRPr>
            </a:lvl6pPr>
            <a:lvl7pPr marL="2971800" indent="-228600" eaLnBrk="0" fontAlgn="base" hangingPunct="0">
              <a:spcBef>
                <a:spcPts val="300"/>
              </a:spcBef>
              <a:spcAft>
                <a:spcPct val="0"/>
              </a:spcAft>
              <a:buChar char="»"/>
              <a:defRPr sz="1600">
                <a:solidFill>
                  <a:schemeClr val="tx1"/>
                </a:solidFill>
                <a:latin typeface="Arial" charset="0"/>
                <a:cs typeface="Arial" charset="0"/>
              </a:defRPr>
            </a:lvl7pPr>
            <a:lvl8pPr marL="3429000" indent="-228600" eaLnBrk="0" fontAlgn="base" hangingPunct="0">
              <a:spcBef>
                <a:spcPts val="300"/>
              </a:spcBef>
              <a:spcAft>
                <a:spcPct val="0"/>
              </a:spcAft>
              <a:buChar char="»"/>
              <a:defRPr sz="1600">
                <a:solidFill>
                  <a:schemeClr val="tx1"/>
                </a:solidFill>
                <a:latin typeface="Arial" charset="0"/>
                <a:cs typeface="Arial" charset="0"/>
              </a:defRPr>
            </a:lvl8pPr>
            <a:lvl9pPr marL="3886200" indent="-228600" eaLnBrk="0" fontAlgn="base" hangingPunct="0">
              <a:spcBef>
                <a:spcPts val="300"/>
              </a:spcBef>
              <a:spcAft>
                <a:spcPct val="0"/>
              </a:spcAft>
              <a:buChar char="»"/>
              <a:defRPr sz="1600">
                <a:solidFill>
                  <a:schemeClr val="tx1"/>
                </a:solidFill>
                <a:latin typeface="Arial" charset="0"/>
                <a:cs typeface="Arial" charset="0"/>
              </a:defRPr>
            </a:lvl9pPr>
          </a:lstStyle>
          <a:p>
            <a:fld id="{0E1ABB6F-D922-4018-A6C6-4164EE66C8F2}" type="datetimeFigureOut">
              <a:rPr lang="en-US" smtClean="0"/>
              <a:t>10/9/2018</a:t>
            </a:fld>
            <a:endParaRPr lang="en-US"/>
          </a:p>
        </p:txBody>
      </p:sp>
      <p:sp>
        <p:nvSpPr>
          <p:cNvPr id="7" name="Slide Number Placeholder 6"/>
          <p:cNvSpPr>
            <a:spLocks noGrp="1" noChangeArrowheads="1"/>
          </p:cNvSpPr>
          <p:nvPr>
            <p:ph type="sldNum" sz="quarter" idx="4"/>
          </p:nvPr>
        </p:nvSpPr>
        <p:spPr>
          <a:xfrm>
            <a:off x="5181600" y="6400801"/>
            <a:ext cx="1828800" cy="307975"/>
          </a:xfrm>
          <a:prstGeom prst="rect">
            <a:avLst/>
          </a:prstGeom>
          <a:ln/>
        </p:spPr>
        <p:txBody>
          <a:bodyPr/>
          <a:lstStyle>
            <a:lvl1pPr algn="ctr">
              <a:defRPr sz="1200"/>
            </a:lvl1pPr>
          </a:lstStyle>
          <a:p>
            <a:fld id="{1C853847-7B01-41C2-8657-A51907183668}" type="slidenum">
              <a:rPr lang="en-US" smtClean="0"/>
              <a:t>‹#›</a:t>
            </a:fld>
            <a:endParaRPr lang="en-US"/>
          </a:p>
        </p:txBody>
      </p:sp>
    </p:spTree>
    <p:extLst>
      <p:ext uri="{BB962C8B-B14F-4D97-AF65-F5344CB8AC3E}">
        <p14:creationId xmlns:p14="http://schemas.microsoft.com/office/powerpoint/2010/main" val="120154364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Lst>
  <p:txStyles>
    <p:titleStyle>
      <a:lvl1pPr algn="l" rtl="0" eaLnBrk="1" fontAlgn="base" hangingPunct="1">
        <a:spcBef>
          <a:spcPct val="0"/>
        </a:spcBef>
        <a:spcAft>
          <a:spcPct val="0"/>
        </a:spcAft>
        <a:defRPr sz="4000">
          <a:solidFill>
            <a:srgbClr val="CC0000"/>
          </a:solidFill>
          <a:latin typeface="+mj-lt"/>
          <a:ea typeface="+mj-ea"/>
          <a:cs typeface="+mj-cs"/>
        </a:defRPr>
      </a:lvl1pPr>
      <a:lvl2pPr algn="l" rtl="0" eaLnBrk="1" fontAlgn="base" hangingPunct="1">
        <a:spcBef>
          <a:spcPct val="0"/>
        </a:spcBef>
        <a:spcAft>
          <a:spcPct val="0"/>
        </a:spcAft>
        <a:defRPr sz="4000">
          <a:solidFill>
            <a:srgbClr val="CC0000"/>
          </a:solidFill>
          <a:latin typeface="Arial" charset="0"/>
          <a:cs typeface="Arial" charset="0"/>
        </a:defRPr>
      </a:lvl2pPr>
      <a:lvl3pPr algn="l" rtl="0" eaLnBrk="1" fontAlgn="base" hangingPunct="1">
        <a:spcBef>
          <a:spcPct val="0"/>
        </a:spcBef>
        <a:spcAft>
          <a:spcPct val="0"/>
        </a:spcAft>
        <a:defRPr sz="4000">
          <a:solidFill>
            <a:srgbClr val="CC0000"/>
          </a:solidFill>
          <a:latin typeface="Arial" charset="0"/>
          <a:cs typeface="Arial" charset="0"/>
        </a:defRPr>
      </a:lvl3pPr>
      <a:lvl4pPr algn="l" rtl="0" eaLnBrk="1" fontAlgn="base" hangingPunct="1">
        <a:spcBef>
          <a:spcPct val="0"/>
        </a:spcBef>
        <a:spcAft>
          <a:spcPct val="0"/>
        </a:spcAft>
        <a:defRPr sz="4000">
          <a:solidFill>
            <a:srgbClr val="CC0000"/>
          </a:solidFill>
          <a:latin typeface="Arial" charset="0"/>
          <a:cs typeface="Arial" charset="0"/>
        </a:defRPr>
      </a:lvl4pPr>
      <a:lvl5pPr algn="l" rtl="0" eaLnBrk="1" fontAlgn="base" hangingPunct="1">
        <a:spcBef>
          <a:spcPct val="0"/>
        </a:spcBef>
        <a:spcAft>
          <a:spcPct val="0"/>
        </a:spcAft>
        <a:defRPr sz="4000">
          <a:solidFill>
            <a:srgbClr val="CC0000"/>
          </a:solidFill>
          <a:latin typeface="Arial" charset="0"/>
          <a:cs typeface="Arial" charset="0"/>
        </a:defRPr>
      </a:lvl5pPr>
      <a:lvl6pPr marL="457200" algn="ctr" rtl="0" eaLnBrk="1" fontAlgn="base" hangingPunct="1">
        <a:spcBef>
          <a:spcPct val="0"/>
        </a:spcBef>
        <a:spcAft>
          <a:spcPct val="0"/>
        </a:spcAft>
        <a:defRPr sz="4400">
          <a:solidFill>
            <a:srgbClr val="CC0000"/>
          </a:solidFill>
          <a:latin typeface="Arial" charset="0"/>
          <a:cs typeface="Arial" charset="0"/>
        </a:defRPr>
      </a:lvl6pPr>
      <a:lvl7pPr marL="914400" algn="ctr" rtl="0" eaLnBrk="1" fontAlgn="base" hangingPunct="1">
        <a:spcBef>
          <a:spcPct val="0"/>
        </a:spcBef>
        <a:spcAft>
          <a:spcPct val="0"/>
        </a:spcAft>
        <a:defRPr sz="4400">
          <a:solidFill>
            <a:srgbClr val="CC0000"/>
          </a:solidFill>
          <a:latin typeface="Arial" charset="0"/>
          <a:cs typeface="Arial" charset="0"/>
        </a:defRPr>
      </a:lvl7pPr>
      <a:lvl8pPr marL="1371600" algn="ctr" rtl="0" eaLnBrk="1" fontAlgn="base" hangingPunct="1">
        <a:spcBef>
          <a:spcPct val="0"/>
        </a:spcBef>
        <a:spcAft>
          <a:spcPct val="0"/>
        </a:spcAft>
        <a:defRPr sz="4400">
          <a:solidFill>
            <a:srgbClr val="CC0000"/>
          </a:solidFill>
          <a:latin typeface="Arial" charset="0"/>
          <a:cs typeface="Arial" charset="0"/>
        </a:defRPr>
      </a:lvl8pPr>
      <a:lvl9pPr marL="1828800" algn="ctr" rtl="0" eaLnBrk="1" fontAlgn="base" hangingPunct="1">
        <a:spcBef>
          <a:spcPct val="0"/>
        </a:spcBef>
        <a:spcAft>
          <a:spcPct val="0"/>
        </a:spcAft>
        <a:defRPr sz="4400">
          <a:solidFill>
            <a:srgbClr val="CC0000"/>
          </a:solidFill>
          <a:latin typeface="Arial" charset="0"/>
          <a:cs typeface="Arial" charset="0"/>
        </a:defRPr>
      </a:lvl9pPr>
    </p:titleStyle>
    <p:body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nafems.org/about/technical-working-groups/systems_modeling/smstermsdefinitions/s-u/"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www.nafems.org/about/technical-working-groups/systems_modeling/smstermsdefinitions/s-u/" TargetMode="External"/><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5B995B-5E66-4D3D-AE94-0641C5E209C6}"/>
              </a:ext>
            </a:extLst>
          </p:cNvPr>
          <p:cNvSpPr>
            <a:spLocks noGrp="1"/>
          </p:cNvSpPr>
          <p:nvPr>
            <p:ph type="ctrTitle"/>
          </p:nvPr>
        </p:nvSpPr>
        <p:spPr/>
        <p:txBody>
          <a:bodyPr/>
          <a:lstStyle/>
          <a:p>
            <a:r>
              <a:rPr lang="en-US" dirty="0"/>
              <a:t>SMSWG Meeting: October 9, 2018</a:t>
            </a:r>
          </a:p>
        </p:txBody>
      </p:sp>
      <p:sp>
        <p:nvSpPr>
          <p:cNvPr id="3" name="Subtitle 2">
            <a:extLst>
              <a:ext uri="{FF2B5EF4-FFF2-40B4-BE49-F238E27FC236}">
                <a16:creationId xmlns:a16="http://schemas.microsoft.com/office/drawing/2014/main" id="{BB782BF0-9B78-4868-A254-17DC66A745E9}"/>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94002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914400" y="1719365"/>
            <a:ext cx="10363200" cy="1470025"/>
          </a:xfrm>
        </p:spPr>
        <p:txBody>
          <a:bodyPr/>
          <a:lstStyle/>
          <a:p>
            <a:r>
              <a:rPr lang="en-US" dirty="0"/>
              <a:t>SMSWG - </a:t>
            </a:r>
            <a:r>
              <a:rPr lang="en-US" i="1" dirty="0"/>
              <a:t>SMS Terms &amp; Definition Team</a:t>
            </a:r>
            <a:br>
              <a:rPr lang="en-US" i="1" dirty="0"/>
            </a:br>
            <a:r>
              <a:rPr lang="en-US" sz="2400" i="1" dirty="0"/>
              <a:t>Lead: Ed Ladzinski</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lstStyle/>
          <a:p>
            <a:r>
              <a:rPr lang="en-US" dirty="0"/>
              <a:t>SMSWG Meeting: October 9, 2018</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505284"/>
            <a:ext cx="8461774" cy="261610"/>
          </a:xfrm>
          <a:prstGeom prst="rect">
            <a:avLst/>
          </a:prstGeom>
          <a:noFill/>
        </p:spPr>
        <p:txBody>
          <a:bodyPr wrap="square" rtlCol="0">
            <a:spAutoFit/>
          </a:bodyPr>
          <a:lstStyle/>
          <a:p>
            <a:r>
              <a:rPr lang="en-US" sz="1100" dirty="0"/>
              <a:t>*SMSWG – Terms &amp; Definitions: </a:t>
            </a:r>
            <a:r>
              <a:rPr lang="en-US" sz="1100" dirty="0">
                <a:hlinkClick r:id="rId2"/>
              </a:rPr>
              <a:t>https://www.nafems.org/about/technical-working-groups/systems_modeling/smstermsdefinitions/s-u/</a:t>
            </a:r>
            <a:endParaRPr lang="en-US" sz="1100" dirty="0"/>
          </a:p>
        </p:txBody>
      </p:sp>
    </p:spTree>
    <p:extLst>
      <p:ext uri="{BB962C8B-B14F-4D97-AF65-F5344CB8AC3E}">
        <p14:creationId xmlns:p14="http://schemas.microsoft.com/office/powerpoint/2010/main" val="32808259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93A488-3752-4B87-9589-999F01CBD960}"/>
              </a:ext>
            </a:extLst>
          </p:cNvPr>
          <p:cNvSpPr>
            <a:spLocks noGrp="1"/>
          </p:cNvSpPr>
          <p:nvPr>
            <p:ph type="title"/>
          </p:nvPr>
        </p:nvSpPr>
        <p:spPr/>
        <p:txBody>
          <a:bodyPr/>
          <a:lstStyle/>
          <a:p>
            <a:r>
              <a:rPr lang="en-US" dirty="0"/>
              <a:t>Charter and Discussion</a:t>
            </a:r>
          </a:p>
        </p:txBody>
      </p:sp>
      <p:sp>
        <p:nvSpPr>
          <p:cNvPr id="3" name="Content Placeholder 2">
            <a:extLst>
              <a:ext uri="{FF2B5EF4-FFF2-40B4-BE49-F238E27FC236}">
                <a16:creationId xmlns:a16="http://schemas.microsoft.com/office/drawing/2014/main" id="{14729399-EF41-44B9-8B6D-F898970171A3}"/>
              </a:ext>
            </a:extLst>
          </p:cNvPr>
          <p:cNvSpPr>
            <a:spLocks noGrp="1"/>
          </p:cNvSpPr>
          <p:nvPr>
            <p:ph idx="1"/>
          </p:nvPr>
        </p:nvSpPr>
        <p:spPr/>
        <p:txBody>
          <a:bodyPr/>
          <a:lstStyle/>
          <a:p>
            <a:r>
              <a:rPr lang="en-US" dirty="0"/>
              <a:t>More formally structured</a:t>
            </a:r>
          </a:p>
          <a:p>
            <a:r>
              <a:rPr lang="en-US" dirty="0"/>
              <a:t>Focal point for all T&amp;D used in this space</a:t>
            </a:r>
          </a:p>
          <a:p>
            <a:r>
              <a:rPr lang="en-US" dirty="0"/>
              <a:t>It will be officially issued material</a:t>
            </a:r>
          </a:p>
        </p:txBody>
      </p:sp>
    </p:spTree>
    <p:extLst>
      <p:ext uri="{BB962C8B-B14F-4D97-AF65-F5344CB8AC3E}">
        <p14:creationId xmlns:p14="http://schemas.microsoft.com/office/powerpoint/2010/main" val="39528345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FAC07-FDDD-4B60-B2D9-16406E9499F8}"/>
              </a:ext>
            </a:extLst>
          </p:cNvPr>
          <p:cNvSpPr>
            <a:spLocks noGrp="1"/>
          </p:cNvSpPr>
          <p:nvPr>
            <p:ph type="title"/>
          </p:nvPr>
        </p:nvSpPr>
        <p:spPr/>
        <p:txBody>
          <a:bodyPr/>
          <a:lstStyle/>
          <a:p>
            <a:r>
              <a:rPr lang="en-US" dirty="0"/>
              <a:t>Members</a:t>
            </a:r>
          </a:p>
        </p:txBody>
      </p:sp>
      <p:sp>
        <p:nvSpPr>
          <p:cNvPr id="3" name="Content Placeholder 2">
            <a:extLst>
              <a:ext uri="{FF2B5EF4-FFF2-40B4-BE49-F238E27FC236}">
                <a16:creationId xmlns:a16="http://schemas.microsoft.com/office/drawing/2014/main" id="{6460B72C-93AC-47BE-90F5-077B432BF773}"/>
              </a:ext>
            </a:extLst>
          </p:cNvPr>
          <p:cNvSpPr>
            <a:spLocks noGrp="1"/>
          </p:cNvSpPr>
          <p:nvPr>
            <p:ph idx="1"/>
          </p:nvPr>
        </p:nvSpPr>
        <p:spPr/>
        <p:txBody>
          <a:bodyPr/>
          <a:lstStyle/>
          <a:p>
            <a:r>
              <a:rPr lang="en-US" dirty="0"/>
              <a:t>Ed Ladzinski</a:t>
            </a:r>
          </a:p>
          <a:p>
            <a:r>
              <a:rPr lang="en-US" dirty="0"/>
              <a:t>Joe Walsh</a:t>
            </a:r>
          </a:p>
          <a:p>
            <a:endParaRPr lang="en-US" dirty="0"/>
          </a:p>
        </p:txBody>
      </p:sp>
    </p:spTree>
    <p:extLst>
      <p:ext uri="{BB962C8B-B14F-4D97-AF65-F5344CB8AC3E}">
        <p14:creationId xmlns:p14="http://schemas.microsoft.com/office/powerpoint/2010/main" val="22402912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FA0E97-502E-4DD4-BA18-7C447CF81C14}"/>
              </a:ext>
            </a:extLst>
          </p:cNvPr>
          <p:cNvSpPr>
            <a:spLocks noGrp="1"/>
          </p:cNvSpPr>
          <p:nvPr>
            <p:ph type="title"/>
          </p:nvPr>
        </p:nvSpPr>
        <p:spPr/>
        <p:txBody>
          <a:bodyPr/>
          <a:lstStyle/>
          <a:p>
            <a:r>
              <a:rPr lang="en-US" dirty="0"/>
              <a:t>Agenda</a:t>
            </a:r>
          </a:p>
        </p:txBody>
      </p:sp>
      <p:sp>
        <p:nvSpPr>
          <p:cNvPr id="3" name="Content Placeholder 2">
            <a:extLst>
              <a:ext uri="{FF2B5EF4-FFF2-40B4-BE49-F238E27FC236}">
                <a16:creationId xmlns:a16="http://schemas.microsoft.com/office/drawing/2014/main" id="{20E6B0B1-6A1F-41A2-BECD-4DCD843871E2}"/>
              </a:ext>
            </a:extLst>
          </p:cNvPr>
          <p:cNvSpPr>
            <a:spLocks noGrp="1"/>
          </p:cNvSpPr>
          <p:nvPr>
            <p:ph idx="1"/>
          </p:nvPr>
        </p:nvSpPr>
        <p:spPr/>
        <p:txBody>
          <a:bodyPr>
            <a:normAutofit fontScale="85000" lnSpcReduction="20000"/>
          </a:bodyPr>
          <a:lstStyle/>
          <a:p>
            <a:pPr marL="0" indent="0">
              <a:buNone/>
            </a:pPr>
            <a:r>
              <a:rPr lang="en-GB" dirty="0"/>
              <a:t>Focus on two sub-teams:</a:t>
            </a:r>
          </a:p>
          <a:p>
            <a:pPr marL="0" indent="0">
              <a:buNone/>
            </a:pPr>
            <a:endParaRPr lang="en-GB" dirty="0"/>
          </a:p>
          <a:p>
            <a:pPr marL="0" indent="0">
              <a:buNone/>
            </a:pPr>
            <a:r>
              <a:rPr lang="en-GB" dirty="0"/>
              <a:t>1) SMS Roadmap</a:t>
            </a:r>
            <a:endParaRPr lang="en-US" dirty="0"/>
          </a:p>
          <a:p>
            <a:pPr marL="0" indent="0">
              <a:buNone/>
            </a:pPr>
            <a:endParaRPr lang="en-US" dirty="0"/>
          </a:p>
          <a:p>
            <a:pPr marL="0" indent="0">
              <a:buNone/>
            </a:pPr>
            <a:r>
              <a:rPr lang="en-GB" dirty="0"/>
              <a:t>2) Terms &amp; Definitions</a:t>
            </a:r>
            <a:endParaRPr lang="en-US" dirty="0"/>
          </a:p>
          <a:p>
            <a:pPr marL="0" indent="0">
              <a:buNone/>
            </a:pPr>
            <a:endParaRPr lang="en-US" dirty="0"/>
          </a:p>
          <a:p>
            <a:pPr marL="0" indent="0">
              <a:buNone/>
            </a:pPr>
            <a:r>
              <a:rPr lang="en-GB" dirty="0"/>
              <a:t>Discussions will include:</a:t>
            </a:r>
            <a:endParaRPr lang="en-US" dirty="0"/>
          </a:p>
          <a:p>
            <a:pPr lvl="1"/>
            <a:r>
              <a:rPr lang="en-GB" dirty="0"/>
              <a:t>the charter</a:t>
            </a:r>
            <a:endParaRPr lang="en-US" dirty="0"/>
          </a:p>
          <a:p>
            <a:pPr lvl="1"/>
            <a:r>
              <a:rPr lang="en-GB" dirty="0"/>
              <a:t>how the teams will operate</a:t>
            </a:r>
            <a:endParaRPr lang="en-US" dirty="0"/>
          </a:p>
          <a:p>
            <a:pPr lvl="1"/>
            <a:r>
              <a:rPr lang="en-GB" dirty="0"/>
              <a:t>what we know so far on these subjects</a:t>
            </a:r>
            <a:endParaRPr lang="en-US" dirty="0"/>
          </a:p>
          <a:p>
            <a:pPr lvl="1"/>
            <a:r>
              <a:rPr lang="en-GB" dirty="0"/>
              <a:t>open discussion</a:t>
            </a:r>
            <a:endParaRPr lang="en-US" dirty="0"/>
          </a:p>
          <a:p>
            <a:pPr lvl="1"/>
            <a:r>
              <a:rPr lang="en-GB" dirty="0"/>
              <a:t>encouraging more active participants in these sub teams</a:t>
            </a:r>
            <a:endParaRPr lang="en-US" dirty="0"/>
          </a:p>
        </p:txBody>
      </p:sp>
    </p:spTree>
    <p:extLst>
      <p:ext uri="{BB962C8B-B14F-4D97-AF65-F5344CB8AC3E}">
        <p14:creationId xmlns:p14="http://schemas.microsoft.com/office/powerpoint/2010/main" val="23376613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99AEC2-176D-42FB-8ED7-6A942032707D}"/>
              </a:ext>
            </a:extLst>
          </p:cNvPr>
          <p:cNvSpPr>
            <a:spLocks noGrp="1"/>
          </p:cNvSpPr>
          <p:nvPr>
            <p:ph type="ctrTitle"/>
          </p:nvPr>
        </p:nvSpPr>
        <p:spPr>
          <a:xfrm>
            <a:off x="914400" y="1719365"/>
            <a:ext cx="10363200" cy="1470025"/>
          </a:xfrm>
        </p:spPr>
        <p:txBody>
          <a:bodyPr/>
          <a:lstStyle/>
          <a:p>
            <a:r>
              <a:rPr lang="en-US" dirty="0"/>
              <a:t>SMSWG - </a:t>
            </a:r>
            <a:r>
              <a:rPr lang="en-US" i="1" dirty="0"/>
              <a:t>SMS Roadmap Team</a:t>
            </a:r>
            <a:br>
              <a:rPr lang="en-US" i="1" dirty="0"/>
            </a:br>
            <a:r>
              <a:rPr lang="en-US" sz="2400" i="1" dirty="0"/>
              <a:t>Lead: Frank Popielas</a:t>
            </a:r>
            <a:endParaRPr lang="en-US" i="1" dirty="0"/>
          </a:p>
        </p:txBody>
      </p:sp>
      <p:sp>
        <p:nvSpPr>
          <p:cNvPr id="3" name="Subtitle 2">
            <a:extLst>
              <a:ext uri="{FF2B5EF4-FFF2-40B4-BE49-F238E27FC236}">
                <a16:creationId xmlns:a16="http://schemas.microsoft.com/office/drawing/2014/main" id="{5C28879B-8A2F-472C-95D9-44627A6EFD1D}"/>
              </a:ext>
            </a:extLst>
          </p:cNvPr>
          <p:cNvSpPr>
            <a:spLocks noGrp="1"/>
          </p:cNvSpPr>
          <p:nvPr>
            <p:ph type="subTitle" idx="1"/>
          </p:nvPr>
        </p:nvSpPr>
        <p:spPr>
          <a:xfrm>
            <a:off x="1828800" y="3429000"/>
            <a:ext cx="8534400" cy="782273"/>
          </a:xfrm>
        </p:spPr>
        <p:txBody>
          <a:bodyPr/>
          <a:lstStyle/>
          <a:p>
            <a:r>
              <a:rPr lang="en-US" dirty="0"/>
              <a:t>SMSWG Meeting: October 9, 2018</a:t>
            </a:r>
          </a:p>
        </p:txBody>
      </p:sp>
      <p:sp>
        <p:nvSpPr>
          <p:cNvPr id="4" name="TextBox 3">
            <a:extLst>
              <a:ext uri="{FF2B5EF4-FFF2-40B4-BE49-F238E27FC236}">
                <a16:creationId xmlns:a16="http://schemas.microsoft.com/office/drawing/2014/main" id="{63CAE5DF-8ACC-4CE6-A568-A0AA26A64706}"/>
              </a:ext>
            </a:extLst>
          </p:cNvPr>
          <p:cNvSpPr txBox="1"/>
          <p:nvPr/>
        </p:nvSpPr>
        <p:spPr>
          <a:xfrm>
            <a:off x="2089525" y="4619614"/>
            <a:ext cx="8012950" cy="1477328"/>
          </a:xfrm>
          <a:prstGeom prst="rect">
            <a:avLst/>
          </a:prstGeom>
          <a:noFill/>
        </p:spPr>
        <p:txBody>
          <a:bodyPr wrap="square" rtlCol="0">
            <a:spAutoFit/>
          </a:bodyPr>
          <a:lstStyle/>
          <a:p>
            <a:pPr algn="just"/>
            <a:r>
              <a:rPr lang="en-US" i="1" dirty="0"/>
              <a:t>Systems Modeling and Simulation*:  </a:t>
            </a:r>
          </a:p>
          <a:p>
            <a:pPr algn="just"/>
            <a:r>
              <a:rPr lang="en-US" i="1" dirty="0"/>
              <a:t>The use of interdisciplinary functional, architectural, and behavioral models (with physical, mathematical, and logical representations) in performing MBSE to specify, conceptualize, design, analyze, verify and validate an organized set of components, subsystems, systems, and processes. </a:t>
            </a:r>
          </a:p>
        </p:txBody>
      </p:sp>
      <p:sp>
        <p:nvSpPr>
          <p:cNvPr id="5" name="TextBox 4">
            <a:extLst>
              <a:ext uri="{FF2B5EF4-FFF2-40B4-BE49-F238E27FC236}">
                <a16:creationId xmlns:a16="http://schemas.microsoft.com/office/drawing/2014/main" id="{32BBA2F5-2617-4643-90B6-3DF9D04C260E}"/>
              </a:ext>
            </a:extLst>
          </p:cNvPr>
          <p:cNvSpPr txBox="1"/>
          <p:nvPr/>
        </p:nvSpPr>
        <p:spPr>
          <a:xfrm>
            <a:off x="1865113" y="6505284"/>
            <a:ext cx="8461774" cy="261610"/>
          </a:xfrm>
          <a:prstGeom prst="rect">
            <a:avLst/>
          </a:prstGeom>
          <a:noFill/>
        </p:spPr>
        <p:txBody>
          <a:bodyPr wrap="square" rtlCol="0">
            <a:spAutoFit/>
          </a:bodyPr>
          <a:lstStyle/>
          <a:p>
            <a:r>
              <a:rPr lang="en-US" sz="1100" dirty="0"/>
              <a:t>*SMSWG – Terms &amp; Definitions: </a:t>
            </a:r>
            <a:r>
              <a:rPr lang="en-US" sz="1100" dirty="0">
                <a:hlinkClick r:id="rId3"/>
              </a:rPr>
              <a:t>https://www.nafems.org/about/technical-working-groups/systems_modeling/smstermsdefinitions/s-u/</a:t>
            </a:r>
            <a:endParaRPr lang="en-US" sz="1100" dirty="0"/>
          </a:p>
        </p:txBody>
      </p:sp>
    </p:spTree>
    <p:extLst>
      <p:ext uri="{BB962C8B-B14F-4D97-AF65-F5344CB8AC3E}">
        <p14:creationId xmlns:p14="http://schemas.microsoft.com/office/powerpoint/2010/main" val="194367027"/>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66F143-46E1-47F9-B02E-78CFC37E06A1}"/>
              </a:ext>
            </a:extLst>
          </p:cNvPr>
          <p:cNvSpPr>
            <a:spLocks noGrp="1"/>
          </p:cNvSpPr>
          <p:nvPr>
            <p:ph type="title"/>
          </p:nvPr>
        </p:nvSpPr>
        <p:spPr/>
        <p:txBody>
          <a:bodyPr/>
          <a:lstStyle/>
          <a:p>
            <a:r>
              <a:rPr lang="en-US" dirty="0"/>
              <a:t>Content</a:t>
            </a:r>
          </a:p>
        </p:txBody>
      </p:sp>
      <p:sp>
        <p:nvSpPr>
          <p:cNvPr id="3" name="Content Placeholder 2">
            <a:extLst>
              <a:ext uri="{FF2B5EF4-FFF2-40B4-BE49-F238E27FC236}">
                <a16:creationId xmlns:a16="http://schemas.microsoft.com/office/drawing/2014/main" id="{D8653D09-F4BB-479A-872B-8513C911EB07}"/>
              </a:ext>
            </a:extLst>
          </p:cNvPr>
          <p:cNvSpPr>
            <a:spLocks noGrp="1"/>
          </p:cNvSpPr>
          <p:nvPr>
            <p:ph idx="1"/>
          </p:nvPr>
        </p:nvSpPr>
        <p:spPr/>
        <p:txBody>
          <a:bodyPr/>
          <a:lstStyle/>
          <a:p>
            <a:r>
              <a:rPr lang="en-US" dirty="0"/>
              <a:t>Charter and how we will operate</a:t>
            </a:r>
          </a:p>
          <a:p>
            <a:r>
              <a:rPr lang="en-US" dirty="0"/>
              <a:t>Status and Topics to be covered </a:t>
            </a:r>
          </a:p>
          <a:p>
            <a:r>
              <a:rPr lang="en-US" dirty="0"/>
              <a:t>Participation</a:t>
            </a:r>
          </a:p>
          <a:p>
            <a:r>
              <a:rPr lang="en-US" dirty="0"/>
              <a:t>Open discussion</a:t>
            </a:r>
          </a:p>
          <a:p>
            <a:endParaRPr lang="en-US" dirty="0"/>
          </a:p>
        </p:txBody>
      </p:sp>
    </p:spTree>
    <p:extLst>
      <p:ext uri="{BB962C8B-B14F-4D97-AF65-F5344CB8AC3E}">
        <p14:creationId xmlns:p14="http://schemas.microsoft.com/office/powerpoint/2010/main" val="1718622802"/>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804962-223A-4BDB-9512-F5D3DDCB6938}"/>
              </a:ext>
            </a:extLst>
          </p:cNvPr>
          <p:cNvSpPr>
            <a:spLocks noGrp="1"/>
          </p:cNvSpPr>
          <p:nvPr>
            <p:ph type="title"/>
          </p:nvPr>
        </p:nvSpPr>
        <p:spPr/>
        <p:txBody>
          <a:bodyPr/>
          <a:lstStyle/>
          <a:p>
            <a:r>
              <a:rPr lang="en-US" dirty="0"/>
              <a:t>Charter and How we will operate</a:t>
            </a:r>
          </a:p>
        </p:txBody>
      </p:sp>
      <p:sp>
        <p:nvSpPr>
          <p:cNvPr id="3" name="Content Placeholder 2">
            <a:extLst>
              <a:ext uri="{FF2B5EF4-FFF2-40B4-BE49-F238E27FC236}">
                <a16:creationId xmlns:a16="http://schemas.microsoft.com/office/drawing/2014/main" id="{1DA674F7-740D-4D9C-9BA1-67383CE105B8}"/>
              </a:ext>
            </a:extLst>
          </p:cNvPr>
          <p:cNvSpPr>
            <a:spLocks noGrp="1"/>
          </p:cNvSpPr>
          <p:nvPr>
            <p:ph idx="1"/>
          </p:nvPr>
        </p:nvSpPr>
        <p:spPr/>
        <p:txBody>
          <a:bodyPr/>
          <a:lstStyle/>
          <a:p>
            <a:r>
              <a:rPr lang="en-US" dirty="0"/>
              <a:t>Develop and maintain the roadmap for SMS</a:t>
            </a:r>
          </a:p>
          <a:p>
            <a:r>
              <a:rPr lang="en-US" dirty="0"/>
              <a:t>Team formed from members of the SMSWG</a:t>
            </a:r>
          </a:p>
          <a:p>
            <a:r>
              <a:rPr lang="en-US" dirty="0"/>
              <a:t>Will meet on a regular basis as defined by the members (at least once a quarter)</a:t>
            </a:r>
          </a:p>
          <a:p>
            <a:r>
              <a:rPr lang="en-US" dirty="0"/>
              <a:t>Will report back to general SMSWG at least twice a year</a:t>
            </a:r>
          </a:p>
          <a:p>
            <a:endParaRPr lang="en-US" dirty="0"/>
          </a:p>
        </p:txBody>
      </p:sp>
    </p:spTree>
    <p:extLst>
      <p:ext uri="{BB962C8B-B14F-4D97-AF65-F5344CB8AC3E}">
        <p14:creationId xmlns:p14="http://schemas.microsoft.com/office/powerpoint/2010/main" val="1965028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922992-E33E-4825-BE5B-4C99EB4C5792}"/>
              </a:ext>
            </a:extLst>
          </p:cNvPr>
          <p:cNvSpPr>
            <a:spLocks noGrp="1"/>
          </p:cNvSpPr>
          <p:nvPr>
            <p:ph type="title"/>
          </p:nvPr>
        </p:nvSpPr>
        <p:spPr>
          <a:xfrm>
            <a:off x="399875" y="243826"/>
            <a:ext cx="10972800" cy="1143000"/>
          </a:xfrm>
        </p:spPr>
        <p:txBody>
          <a:bodyPr/>
          <a:lstStyle/>
          <a:p>
            <a:r>
              <a:rPr lang="en-GB" altLang="en-US" dirty="0"/>
              <a:t>SMSWG Roadmap: High Level*</a:t>
            </a:r>
            <a:endParaRPr lang="en-US" dirty="0"/>
          </a:p>
        </p:txBody>
      </p:sp>
      <p:sp>
        <p:nvSpPr>
          <p:cNvPr id="4" name="Content Placeholder 2">
            <a:extLst>
              <a:ext uri="{FF2B5EF4-FFF2-40B4-BE49-F238E27FC236}">
                <a16:creationId xmlns:a16="http://schemas.microsoft.com/office/drawing/2014/main" id="{509344E9-819D-4B66-93D3-16C088CB6651}"/>
              </a:ext>
            </a:extLst>
          </p:cNvPr>
          <p:cNvSpPr txBox="1">
            <a:spLocks/>
          </p:cNvSpPr>
          <p:nvPr/>
        </p:nvSpPr>
        <p:spPr>
          <a:xfrm>
            <a:off x="4480122" y="6343013"/>
            <a:ext cx="2487899" cy="308904"/>
          </a:xfrm>
          <a:prstGeom prst="rect">
            <a:avLst/>
          </a:prstGeom>
        </p:spPr>
        <p:txBody>
          <a:bodyPr>
            <a:noAutofit/>
          </a:bodyPr>
          <a:lstStyle>
            <a:lvl1pPr marL="250825" indent="-250825" algn="l" rtl="0" eaLnBrk="1" fontAlgn="base" hangingPunct="1">
              <a:spcBef>
                <a:spcPts val="600"/>
              </a:spcBef>
              <a:spcAft>
                <a:spcPct val="0"/>
              </a:spcAft>
              <a:buChar char="•"/>
              <a:defRPr sz="2800">
                <a:solidFill>
                  <a:schemeClr val="tx1"/>
                </a:solidFill>
                <a:latin typeface="+mn-lt"/>
                <a:ea typeface="+mn-ea"/>
                <a:cs typeface="+mn-cs"/>
              </a:defRPr>
            </a:lvl1pPr>
            <a:lvl2pPr marL="503238" indent="-250825" algn="l" rtl="0" eaLnBrk="1" fontAlgn="base" hangingPunct="1">
              <a:spcBef>
                <a:spcPts val="600"/>
              </a:spcBef>
              <a:spcAft>
                <a:spcPct val="0"/>
              </a:spcAft>
              <a:buChar char="–"/>
              <a:defRPr sz="2400">
                <a:solidFill>
                  <a:schemeClr val="tx1"/>
                </a:solidFill>
                <a:latin typeface="+mn-lt"/>
                <a:cs typeface="+mn-cs"/>
              </a:defRPr>
            </a:lvl2pPr>
            <a:lvl3pPr marL="1006475" indent="-250825" algn="l" rtl="0" eaLnBrk="1" fontAlgn="base" hangingPunct="1">
              <a:spcBef>
                <a:spcPts val="600"/>
              </a:spcBef>
              <a:spcAft>
                <a:spcPct val="0"/>
              </a:spcAft>
              <a:buChar char="•"/>
              <a:defRPr sz="2000">
                <a:solidFill>
                  <a:schemeClr val="tx1"/>
                </a:solidFill>
                <a:latin typeface="+mn-lt"/>
                <a:cs typeface="+mn-cs"/>
              </a:defRPr>
            </a:lvl3pPr>
            <a:lvl4pPr marL="1258888" indent="-250825" algn="l" rtl="0" eaLnBrk="1" fontAlgn="base" hangingPunct="1">
              <a:spcBef>
                <a:spcPts val="300"/>
              </a:spcBef>
              <a:spcAft>
                <a:spcPct val="0"/>
              </a:spcAft>
              <a:buChar char="–"/>
              <a:defRPr>
                <a:solidFill>
                  <a:schemeClr val="tx1"/>
                </a:solidFill>
                <a:latin typeface="+mn-lt"/>
                <a:cs typeface="+mn-cs"/>
              </a:defRPr>
            </a:lvl4pPr>
            <a:lvl5pPr marL="1511300" indent="-250825" algn="l" rtl="0" eaLnBrk="1" fontAlgn="base" hangingPunct="1">
              <a:spcBef>
                <a:spcPts val="300"/>
              </a:spcBef>
              <a:spcAft>
                <a:spcPct val="0"/>
              </a:spcAft>
              <a:buChar char="»"/>
              <a:defRPr sz="1600">
                <a:solidFill>
                  <a:schemeClr val="tx1"/>
                </a:solidFill>
                <a:latin typeface="+mn-lt"/>
                <a:cs typeface="+mn-cs"/>
              </a:defRPr>
            </a:lvl5pPr>
            <a:lvl6pPr marL="2514600" indent="-228600" algn="l" rtl="0" eaLnBrk="1" fontAlgn="base" hangingPunct="1">
              <a:spcBef>
                <a:spcPct val="20000"/>
              </a:spcBef>
              <a:spcAft>
                <a:spcPct val="0"/>
              </a:spcAft>
              <a:buChar char="»"/>
              <a:defRPr sz="2000">
                <a:solidFill>
                  <a:schemeClr val="tx1"/>
                </a:solidFill>
                <a:latin typeface="+mn-lt"/>
                <a:cs typeface="+mn-cs"/>
              </a:defRPr>
            </a:lvl6pPr>
            <a:lvl7pPr marL="2971800" indent="-228600" algn="l" rtl="0" eaLnBrk="1" fontAlgn="base" hangingPunct="1">
              <a:spcBef>
                <a:spcPct val="20000"/>
              </a:spcBef>
              <a:spcAft>
                <a:spcPct val="0"/>
              </a:spcAft>
              <a:buChar char="»"/>
              <a:defRPr sz="2000">
                <a:solidFill>
                  <a:schemeClr val="tx1"/>
                </a:solidFill>
                <a:latin typeface="+mn-lt"/>
                <a:cs typeface="+mn-cs"/>
              </a:defRPr>
            </a:lvl7pPr>
            <a:lvl8pPr marL="3429000" indent="-228600" algn="l" rtl="0" eaLnBrk="1" fontAlgn="base" hangingPunct="1">
              <a:spcBef>
                <a:spcPct val="20000"/>
              </a:spcBef>
              <a:spcAft>
                <a:spcPct val="0"/>
              </a:spcAft>
              <a:buChar char="»"/>
              <a:defRPr sz="2000">
                <a:solidFill>
                  <a:schemeClr val="tx1"/>
                </a:solidFill>
                <a:latin typeface="+mn-lt"/>
                <a:cs typeface="+mn-cs"/>
              </a:defRPr>
            </a:lvl8pPr>
            <a:lvl9pPr marL="3886200" indent="-228600" algn="l" rtl="0" eaLnBrk="1" fontAlgn="base" hangingPunct="1">
              <a:spcBef>
                <a:spcPct val="20000"/>
              </a:spcBef>
              <a:spcAft>
                <a:spcPct val="0"/>
              </a:spcAft>
              <a:buChar char="»"/>
              <a:defRPr sz="2000">
                <a:solidFill>
                  <a:schemeClr val="tx1"/>
                </a:solidFill>
                <a:latin typeface="+mn-lt"/>
                <a:cs typeface="+mn-cs"/>
              </a:defRPr>
            </a:lvl9pPr>
          </a:lstStyle>
          <a:p>
            <a:pPr marL="0" indent="0">
              <a:buFontTx/>
              <a:buNone/>
              <a:defRPr/>
            </a:pPr>
            <a:r>
              <a:rPr lang="en-US" altLang="en-US" sz="1000" i="1" kern="0" dirty="0"/>
              <a:t>* Updated from 2017 NAFEMS WC</a:t>
            </a:r>
          </a:p>
        </p:txBody>
      </p:sp>
      <p:sp>
        <p:nvSpPr>
          <p:cNvPr id="5" name="Right Arrow 1">
            <a:extLst>
              <a:ext uri="{FF2B5EF4-FFF2-40B4-BE49-F238E27FC236}">
                <a16:creationId xmlns:a16="http://schemas.microsoft.com/office/drawing/2014/main" id="{F35E6D6E-6C7B-497C-AFE4-40A2E53C2230}"/>
              </a:ext>
            </a:extLst>
          </p:cNvPr>
          <p:cNvSpPr/>
          <p:nvPr/>
        </p:nvSpPr>
        <p:spPr>
          <a:xfrm rot="20348484">
            <a:off x="1463222" y="3562941"/>
            <a:ext cx="8864735" cy="323990"/>
          </a:xfrm>
          <a:prstGeom prst="rightArrow">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350" b="0" i="0" u="none" strike="noStrike" kern="1200" cap="none" spc="0" normalizeH="0" baseline="0" noProof="0">
              <a:ln>
                <a:noFill/>
              </a:ln>
              <a:solidFill>
                <a:srgbClr val="98B5D8"/>
              </a:solidFill>
              <a:effectLst/>
              <a:uLnTx/>
              <a:uFillTx/>
              <a:latin typeface="Arial"/>
              <a:ea typeface="+mn-ea"/>
              <a:cs typeface="Arial"/>
            </a:endParaRPr>
          </a:p>
        </p:txBody>
      </p:sp>
      <p:sp>
        <p:nvSpPr>
          <p:cNvPr id="6" name="Pentagon 3">
            <a:extLst>
              <a:ext uri="{FF2B5EF4-FFF2-40B4-BE49-F238E27FC236}">
                <a16:creationId xmlns:a16="http://schemas.microsoft.com/office/drawing/2014/main" id="{DAB4831C-9F9D-47E0-B7EE-832E2989BE69}"/>
              </a:ext>
            </a:extLst>
          </p:cNvPr>
          <p:cNvSpPr/>
          <p:nvPr/>
        </p:nvSpPr>
        <p:spPr>
          <a:xfrm>
            <a:off x="1722700" y="5810188"/>
            <a:ext cx="8458200" cy="187070"/>
          </a:xfrm>
          <a:prstGeom prst="homePlate">
            <a:avLst/>
          </a:prstGeom>
          <a:gradFill flip="none" rotWithShape="1">
            <a:gsLst>
              <a:gs pos="0">
                <a:srgbClr val="C1D2DD">
                  <a:shade val="30000"/>
                  <a:satMod val="115000"/>
                </a:srgbClr>
              </a:gs>
              <a:gs pos="50000">
                <a:srgbClr val="C1D2DD">
                  <a:shade val="67500"/>
                  <a:satMod val="115000"/>
                </a:srgbClr>
              </a:gs>
              <a:gs pos="100000">
                <a:srgbClr val="C1D2DD">
                  <a:shade val="100000"/>
                  <a:satMod val="115000"/>
                </a:srgbClr>
              </a:gs>
            </a:gsLst>
            <a:path path="circle">
              <a:fillToRect t="100000" r="100000"/>
            </a:path>
            <a:tileRect l="-100000" b="-100000"/>
          </a:gradFill>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68580" tIns="34290" rIns="68580" bIns="34290" numCol="1" spcCol="0" rtlCol="0" fromWordArt="0" anchor="ctr" anchorCtr="0" forceAA="0" compatLnSpc="1">
            <a:prstTxWarp prst="textNoShape">
              <a:avLst/>
            </a:prstTxWarp>
            <a:no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w="0"/>
                <a:solidFill>
                  <a:srgbClr val="000000"/>
                </a:solidFill>
                <a:effectLst>
                  <a:outerShdw blurRad="38100" dist="19050" dir="2700000" algn="tl" rotWithShape="0">
                    <a:srgbClr val="000000">
                      <a:alpha val="40000"/>
                    </a:srgbClr>
                  </a:outerShdw>
                </a:effectLst>
                <a:uLnTx/>
                <a:uFillTx/>
                <a:latin typeface="Arial"/>
                <a:ea typeface="+mn-ea"/>
                <a:cs typeface="Arial"/>
              </a:rPr>
              <a:t>2013	2014	2015	2016	2017	           2018		…beyond….</a:t>
            </a:r>
          </a:p>
        </p:txBody>
      </p:sp>
      <p:sp>
        <p:nvSpPr>
          <p:cNvPr id="7" name="TextBox 6">
            <a:extLst>
              <a:ext uri="{FF2B5EF4-FFF2-40B4-BE49-F238E27FC236}">
                <a16:creationId xmlns:a16="http://schemas.microsoft.com/office/drawing/2014/main" id="{1B55CCF2-D389-4ABE-911B-7DC57826AF97}"/>
              </a:ext>
            </a:extLst>
          </p:cNvPr>
          <p:cNvSpPr txBox="1"/>
          <p:nvPr/>
        </p:nvSpPr>
        <p:spPr>
          <a:xfrm>
            <a:off x="1441142" y="3254629"/>
            <a:ext cx="574761" cy="438582"/>
          </a:xfrm>
          <a:prstGeom prst="rect">
            <a:avLst/>
          </a:prstGeom>
          <a:solidFill>
            <a:schemeClr val="accent1">
              <a:lumMod val="90000"/>
            </a:schemeClr>
          </a:solidFill>
          <a:ln w="12700">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1" u="none" strike="noStrike" kern="1200" cap="none" spc="0" normalizeH="0" baseline="0" noProof="0" dirty="0">
                <a:ln>
                  <a:noFill/>
                </a:ln>
                <a:solidFill>
                  <a:srgbClr val="000000"/>
                </a:solidFill>
                <a:effectLst/>
                <a:uLnTx/>
                <a:uFillTx/>
                <a:latin typeface="Arial"/>
                <a:ea typeface="+mn-ea"/>
                <a:cs typeface="Arial"/>
              </a:rPr>
              <a:t>SMSWG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1" u="none" strike="noStrike" kern="1200" cap="none" spc="0" normalizeH="0" baseline="0" noProof="0" dirty="0">
                <a:ln>
                  <a:noFill/>
                </a:ln>
                <a:solidFill>
                  <a:srgbClr val="000000"/>
                </a:solidFill>
                <a:effectLst/>
                <a:uLnTx/>
                <a:uFillTx/>
                <a:latin typeface="Arial"/>
                <a:ea typeface="+mn-ea"/>
                <a:cs typeface="Arial"/>
              </a:rPr>
              <a:t>Begins work</a:t>
            </a:r>
          </a:p>
        </p:txBody>
      </p:sp>
      <p:sp>
        <p:nvSpPr>
          <p:cNvPr id="8" name="TextBox 7">
            <a:extLst>
              <a:ext uri="{FF2B5EF4-FFF2-40B4-BE49-F238E27FC236}">
                <a16:creationId xmlns:a16="http://schemas.microsoft.com/office/drawing/2014/main" id="{AA5F579B-8CE5-4AD0-926D-CD41A57BA1FF}"/>
              </a:ext>
            </a:extLst>
          </p:cNvPr>
          <p:cNvSpPr txBox="1"/>
          <p:nvPr/>
        </p:nvSpPr>
        <p:spPr>
          <a:xfrm>
            <a:off x="1823414" y="4152640"/>
            <a:ext cx="893447" cy="669414"/>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Established:</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Bylaws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Framework of activities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Website</a:t>
            </a:r>
          </a:p>
        </p:txBody>
      </p:sp>
      <p:sp>
        <p:nvSpPr>
          <p:cNvPr id="9" name="TextBox 8">
            <a:extLst>
              <a:ext uri="{FF2B5EF4-FFF2-40B4-BE49-F238E27FC236}">
                <a16:creationId xmlns:a16="http://schemas.microsoft.com/office/drawing/2014/main" id="{9A1CB6CE-9F6C-4114-A463-8AF581C50210}"/>
              </a:ext>
            </a:extLst>
          </p:cNvPr>
          <p:cNvSpPr txBox="1"/>
          <p:nvPr/>
        </p:nvSpPr>
        <p:spPr>
          <a:xfrm>
            <a:off x="2158696" y="3526463"/>
            <a:ext cx="1116330" cy="438582"/>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Membership reached:</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&gt; 100 members</a:t>
            </a:r>
          </a:p>
          <a:p>
            <a:pPr marL="128588" marR="0" lvl="0" indent="-128588" algn="l" defTabSz="914400" rtl="0" eaLnBrk="1" fontAlgn="base" latinLnBrk="0" hangingPunct="1">
              <a:lnSpc>
                <a:spcPct val="100000"/>
              </a:lnSpc>
              <a:spcBef>
                <a:spcPct val="0"/>
              </a:spcBef>
              <a:spcAft>
                <a:spcPct val="0"/>
              </a:spcAft>
              <a:buClrTx/>
              <a:buSzTx/>
              <a:buFontTx/>
              <a:buChar char="-"/>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&gt; 75 companies</a:t>
            </a:r>
          </a:p>
        </p:txBody>
      </p:sp>
      <p:sp>
        <p:nvSpPr>
          <p:cNvPr id="10" name="TextBox 9">
            <a:extLst>
              <a:ext uri="{FF2B5EF4-FFF2-40B4-BE49-F238E27FC236}">
                <a16:creationId xmlns:a16="http://schemas.microsoft.com/office/drawing/2014/main" id="{8714E480-17D7-43C4-8F44-AF1D42FE7391}"/>
              </a:ext>
            </a:extLst>
          </p:cNvPr>
          <p:cNvSpPr txBox="1"/>
          <p:nvPr/>
        </p:nvSpPr>
        <p:spPr>
          <a:xfrm>
            <a:off x="2784552" y="4001506"/>
            <a:ext cx="845820" cy="553998"/>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1</a:t>
            </a:r>
            <a:r>
              <a:rPr kumimoji="0" lang="en-US" sz="750" b="0" i="0" u="none" strike="noStrike" kern="1200" cap="none" spc="0" normalizeH="0" baseline="30000" noProof="0" dirty="0">
                <a:ln>
                  <a:noFill/>
                </a:ln>
                <a:solidFill>
                  <a:srgbClr val="000000"/>
                </a:solidFill>
                <a:effectLst/>
                <a:uLnTx/>
                <a:uFillTx/>
                <a:latin typeface="Arial"/>
                <a:ea typeface="+mn-ea"/>
                <a:cs typeface="Arial"/>
              </a:rPr>
              <a:t>st</a:t>
            </a:r>
            <a:r>
              <a:rPr kumimoji="0" lang="en-US" sz="750" b="0" i="0" u="none" strike="noStrike" kern="1200" cap="none" spc="0" normalizeH="0" baseline="0" noProof="0" dirty="0">
                <a:ln>
                  <a:noFill/>
                </a:ln>
                <a:solidFill>
                  <a:srgbClr val="000000"/>
                </a:solidFill>
                <a:effectLst/>
                <a:uLnTx/>
                <a:uFillTx/>
                <a:latin typeface="Arial"/>
                <a:ea typeface="+mn-ea"/>
                <a:cs typeface="Arial"/>
              </a:rPr>
              <a:t> own session within the IW ‘15 in MBSE track</a:t>
            </a:r>
          </a:p>
        </p:txBody>
      </p:sp>
      <p:sp>
        <p:nvSpPr>
          <p:cNvPr id="11" name="TextBox 10">
            <a:extLst>
              <a:ext uri="{FF2B5EF4-FFF2-40B4-BE49-F238E27FC236}">
                <a16:creationId xmlns:a16="http://schemas.microsoft.com/office/drawing/2014/main" id="{370600BF-7788-433A-8985-D2E5371EF83A}"/>
              </a:ext>
            </a:extLst>
          </p:cNvPr>
          <p:cNvSpPr txBox="1"/>
          <p:nvPr/>
        </p:nvSpPr>
        <p:spPr>
          <a:xfrm>
            <a:off x="3396518" y="4864213"/>
            <a:ext cx="931544" cy="323165"/>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3 sessions during</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NWC 2015</a:t>
            </a:r>
          </a:p>
        </p:txBody>
      </p:sp>
      <p:sp>
        <p:nvSpPr>
          <p:cNvPr id="12" name="TextBox 11">
            <a:extLst>
              <a:ext uri="{FF2B5EF4-FFF2-40B4-BE49-F238E27FC236}">
                <a16:creationId xmlns:a16="http://schemas.microsoft.com/office/drawing/2014/main" id="{1A39C546-2A72-4461-95BF-D5D917396D69}"/>
              </a:ext>
            </a:extLst>
          </p:cNvPr>
          <p:cNvSpPr txBox="1"/>
          <p:nvPr/>
        </p:nvSpPr>
        <p:spPr>
          <a:xfrm>
            <a:off x="3709992" y="3893268"/>
            <a:ext cx="703897" cy="323165"/>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Draft for T&amp;D</a:t>
            </a:r>
          </a:p>
        </p:txBody>
      </p:sp>
      <p:sp>
        <p:nvSpPr>
          <p:cNvPr id="13" name="TextBox 12">
            <a:extLst>
              <a:ext uri="{FF2B5EF4-FFF2-40B4-BE49-F238E27FC236}">
                <a16:creationId xmlns:a16="http://schemas.microsoft.com/office/drawing/2014/main" id="{9AE98877-347B-4A56-9B77-74EDC6B8E5B2}"/>
              </a:ext>
            </a:extLst>
          </p:cNvPr>
          <p:cNvSpPr txBox="1"/>
          <p:nvPr/>
        </p:nvSpPr>
        <p:spPr>
          <a:xfrm>
            <a:off x="5237846" y="2989374"/>
            <a:ext cx="931544" cy="207749"/>
          </a:xfrm>
          <a:prstGeom prst="rect">
            <a:avLst/>
          </a:prstGeom>
          <a:solidFill>
            <a:schemeClr val="accent1">
              <a:lumMod val="90000"/>
            </a:schemeClr>
          </a:solidFill>
          <a:ln>
            <a:solidFill>
              <a:schemeClr val="tx1"/>
            </a:solidFill>
          </a:ln>
        </p:spPr>
        <p:txBody>
          <a:bodyPr wrap="square" rtlCol="0">
            <a:spAutoFit/>
          </a:bodyPr>
          <a:lstStyle>
            <a:defPPr>
              <a:defRPr lang="en-US"/>
            </a:defPPr>
            <a:lvl1pPr marR="0" lvl="0" indent="0" fontAlgn="base">
              <a:lnSpc>
                <a:spcPct val="100000"/>
              </a:lnSpc>
              <a:spcBef>
                <a:spcPct val="0"/>
              </a:spcBef>
              <a:spcAft>
                <a:spcPct val="0"/>
              </a:spcAft>
              <a:buClrTx/>
              <a:buSzTx/>
              <a:buFontTx/>
              <a:buNone/>
              <a:tabLst/>
              <a:defRPr kumimoji="0" sz="750" b="0" i="0" u="none" strike="noStrike" cap="none" spc="0" normalizeH="0" baseline="0">
                <a:ln>
                  <a:noFill/>
                </a:ln>
                <a:solidFill>
                  <a:srgbClr val="000000"/>
                </a:solidFill>
                <a:effectLst/>
                <a:uLnTx/>
                <a:uFillTx/>
                <a:latin typeface="Arial"/>
                <a:cs typeface="Arial"/>
              </a:defRPr>
            </a:lvl1pPr>
          </a:lstStyle>
          <a:p>
            <a:r>
              <a:rPr lang="en-US" dirty="0"/>
              <a:t>FMI  Flyer</a:t>
            </a:r>
          </a:p>
        </p:txBody>
      </p:sp>
      <p:sp>
        <p:nvSpPr>
          <p:cNvPr id="14" name="TextBox 13">
            <a:extLst>
              <a:ext uri="{FF2B5EF4-FFF2-40B4-BE49-F238E27FC236}">
                <a16:creationId xmlns:a16="http://schemas.microsoft.com/office/drawing/2014/main" id="{C7E4A9B7-492F-42A9-AEC7-1D90EE79111E}"/>
              </a:ext>
            </a:extLst>
          </p:cNvPr>
          <p:cNvSpPr txBox="1"/>
          <p:nvPr/>
        </p:nvSpPr>
        <p:spPr>
          <a:xfrm>
            <a:off x="4166492" y="2806838"/>
            <a:ext cx="839155" cy="646331"/>
          </a:xfrm>
          <a:prstGeom prst="rect">
            <a:avLst/>
          </a:prstGeom>
          <a:solidFill>
            <a:schemeClr val="accent1">
              <a:lumMod val="90000"/>
            </a:schemeClr>
          </a:solidFill>
          <a:ln w="12700">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1" u="none" strike="noStrike" kern="1200" cap="none" spc="0" normalizeH="0" baseline="0" noProof="0" dirty="0">
                <a:ln>
                  <a:noFill/>
                </a:ln>
                <a:solidFill>
                  <a:srgbClr val="000000"/>
                </a:solidFill>
                <a:effectLst/>
                <a:uLnTx/>
                <a:uFillTx/>
                <a:latin typeface="Arial"/>
                <a:ea typeface="+mn-ea"/>
                <a:cs typeface="Arial"/>
              </a:rPr>
              <a:t>Publish 1</a:t>
            </a:r>
            <a:r>
              <a:rPr kumimoji="0" lang="en-US" sz="900" b="0" i="1" u="none" strike="noStrike" kern="1200" cap="none" spc="0" normalizeH="0" baseline="30000" noProof="0" dirty="0">
                <a:ln>
                  <a:noFill/>
                </a:ln>
                <a:solidFill>
                  <a:srgbClr val="000000"/>
                </a:solidFill>
                <a:effectLst/>
                <a:uLnTx/>
                <a:uFillTx/>
                <a:latin typeface="Arial"/>
                <a:ea typeface="+mn-ea"/>
                <a:cs typeface="Arial"/>
              </a:rPr>
              <a:t>st</a:t>
            </a:r>
            <a:r>
              <a:rPr kumimoji="0" lang="en-US" sz="900" b="0" i="1" u="none" strike="noStrike" kern="1200" cap="none" spc="0" normalizeH="0" baseline="0" noProof="0" dirty="0">
                <a:ln>
                  <a:noFill/>
                </a:ln>
                <a:solidFill>
                  <a:srgbClr val="000000"/>
                </a:solidFill>
                <a:effectLst/>
                <a:uLnTx/>
                <a:uFillTx/>
                <a:latin typeface="Arial"/>
                <a:ea typeface="+mn-ea"/>
                <a:cs typeface="Arial"/>
              </a:rPr>
              <a:t> issue of T&amp;D online publically</a:t>
            </a:r>
          </a:p>
        </p:txBody>
      </p:sp>
      <p:sp>
        <p:nvSpPr>
          <p:cNvPr id="15" name="TextBox 14">
            <a:extLst>
              <a:ext uri="{FF2B5EF4-FFF2-40B4-BE49-F238E27FC236}">
                <a16:creationId xmlns:a16="http://schemas.microsoft.com/office/drawing/2014/main" id="{7882BE05-E6F3-4FBB-85B4-C27922FB275F}"/>
              </a:ext>
            </a:extLst>
          </p:cNvPr>
          <p:cNvSpPr txBox="1"/>
          <p:nvPr/>
        </p:nvSpPr>
        <p:spPr>
          <a:xfrm>
            <a:off x="6554965" y="2806838"/>
            <a:ext cx="826112" cy="207749"/>
          </a:xfrm>
          <a:prstGeom prst="rect">
            <a:avLst/>
          </a:prstGeom>
          <a:pattFill prst="dkDnDiag">
            <a:fgClr>
              <a:schemeClr val="accent1"/>
            </a:fgClr>
            <a:bgClr>
              <a:schemeClr val="bg1"/>
            </a:bgClr>
          </a:patt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SMS Flyer</a:t>
            </a:r>
          </a:p>
        </p:txBody>
      </p:sp>
      <p:sp>
        <p:nvSpPr>
          <p:cNvPr id="16" name="TextBox 15">
            <a:extLst>
              <a:ext uri="{FF2B5EF4-FFF2-40B4-BE49-F238E27FC236}">
                <a16:creationId xmlns:a16="http://schemas.microsoft.com/office/drawing/2014/main" id="{63CD84D3-19CB-4E98-8A34-1C5A59FAF848}"/>
              </a:ext>
            </a:extLst>
          </p:cNvPr>
          <p:cNvSpPr txBox="1"/>
          <p:nvPr/>
        </p:nvSpPr>
        <p:spPr>
          <a:xfrm>
            <a:off x="7503712" y="3308065"/>
            <a:ext cx="931544" cy="784830"/>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900" b="0" i="0" u="none" strike="noStrike" kern="1200" cap="none" spc="0" normalizeH="0" baseline="0" noProof="0" dirty="0">
                <a:ln>
                  <a:noFill/>
                </a:ln>
                <a:solidFill>
                  <a:srgbClr val="000000"/>
                </a:solidFill>
                <a:effectLst/>
                <a:uLnTx/>
                <a:uFillTx/>
                <a:latin typeface="Arial"/>
                <a:ea typeface="+mn-ea"/>
                <a:cs typeface="Arial"/>
              </a:rPr>
              <a:t>New online portal to create central hub for SMS globally</a:t>
            </a:r>
          </a:p>
        </p:txBody>
      </p:sp>
      <p:graphicFrame>
        <p:nvGraphicFramePr>
          <p:cNvPr id="17" name="Diagram 16">
            <a:extLst>
              <a:ext uri="{FF2B5EF4-FFF2-40B4-BE49-F238E27FC236}">
                <a16:creationId xmlns:a16="http://schemas.microsoft.com/office/drawing/2014/main" id="{9287855F-EAAA-45CA-9E68-A1E6804EF63F}"/>
              </a:ext>
            </a:extLst>
          </p:cNvPr>
          <p:cNvGraphicFramePr/>
          <p:nvPr>
            <p:extLst>
              <p:ext uri="{D42A27DB-BD31-4B8C-83A1-F6EECF244321}">
                <p14:modId xmlns:p14="http://schemas.microsoft.com/office/powerpoint/2010/main" val="400319323"/>
              </p:ext>
            </p:extLst>
          </p:nvPr>
        </p:nvGraphicFramePr>
        <p:xfrm>
          <a:off x="2159436" y="5323782"/>
          <a:ext cx="7873127" cy="4292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8" name="TextBox 17">
            <a:extLst>
              <a:ext uri="{FF2B5EF4-FFF2-40B4-BE49-F238E27FC236}">
                <a16:creationId xmlns:a16="http://schemas.microsoft.com/office/drawing/2014/main" id="{0A8C43CD-FFCC-43D8-8CA9-AA35160F5AD7}"/>
              </a:ext>
            </a:extLst>
          </p:cNvPr>
          <p:cNvSpPr txBox="1"/>
          <p:nvPr/>
        </p:nvSpPr>
        <p:spPr>
          <a:xfrm>
            <a:off x="8402623" y="1638596"/>
            <a:ext cx="776758" cy="438582"/>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Finalize SMS Environment (Definition)</a:t>
            </a:r>
          </a:p>
        </p:txBody>
      </p:sp>
      <p:sp>
        <p:nvSpPr>
          <p:cNvPr id="19" name="TextBox 18">
            <a:extLst>
              <a:ext uri="{FF2B5EF4-FFF2-40B4-BE49-F238E27FC236}">
                <a16:creationId xmlns:a16="http://schemas.microsoft.com/office/drawing/2014/main" id="{E7659120-B943-4E4C-9670-E9CCE421BB7A}"/>
              </a:ext>
            </a:extLst>
          </p:cNvPr>
          <p:cNvSpPr txBox="1"/>
          <p:nvPr/>
        </p:nvSpPr>
        <p:spPr>
          <a:xfrm>
            <a:off x="7381077" y="1953595"/>
            <a:ext cx="931544" cy="577081"/>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050" b="0" i="1" u="none" strike="noStrike" kern="1200" cap="none" spc="0" normalizeH="0" baseline="0" noProof="0" dirty="0">
                <a:ln>
                  <a:noFill/>
                </a:ln>
                <a:solidFill>
                  <a:srgbClr val="000000"/>
                </a:solidFill>
                <a:effectLst/>
                <a:uLnTx/>
                <a:uFillTx/>
                <a:latin typeface="Arial"/>
                <a:ea typeface="+mn-ea"/>
                <a:cs typeface="Arial"/>
              </a:rPr>
              <a:t>SMS Vision 2020 and beyond…</a:t>
            </a:r>
          </a:p>
        </p:txBody>
      </p:sp>
      <p:sp>
        <p:nvSpPr>
          <p:cNvPr id="20" name="TextBox 19">
            <a:extLst>
              <a:ext uri="{FF2B5EF4-FFF2-40B4-BE49-F238E27FC236}">
                <a16:creationId xmlns:a16="http://schemas.microsoft.com/office/drawing/2014/main" id="{E9E73391-EE64-4A95-A63E-7F5E05DD5130}"/>
              </a:ext>
            </a:extLst>
          </p:cNvPr>
          <p:cNvSpPr txBox="1"/>
          <p:nvPr/>
        </p:nvSpPr>
        <p:spPr>
          <a:xfrm>
            <a:off x="8621054" y="2939916"/>
            <a:ext cx="1060130" cy="646331"/>
          </a:xfrm>
          <a:prstGeom prst="rect">
            <a:avLst/>
          </a:prstGeom>
          <a:no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200" b="0" i="1" u="none" strike="noStrike" kern="1200" cap="none" spc="0" normalizeH="0" baseline="0" noProof="0" dirty="0">
                <a:ln>
                  <a:noFill/>
                </a:ln>
                <a:solidFill>
                  <a:srgbClr val="000000"/>
                </a:solidFill>
                <a:effectLst/>
                <a:uLnTx/>
                <a:uFillTx/>
                <a:latin typeface="Arial"/>
                <a:ea typeface="+mn-ea"/>
                <a:cs typeface="Arial"/>
              </a:rPr>
              <a:t>1</a:t>
            </a:r>
            <a:r>
              <a:rPr kumimoji="0" lang="en-US" sz="1200" b="0" i="1" u="none" strike="noStrike" kern="1200" cap="none" spc="0" normalizeH="0" baseline="30000" noProof="0" dirty="0">
                <a:ln>
                  <a:noFill/>
                </a:ln>
                <a:solidFill>
                  <a:srgbClr val="000000"/>
                </a:solidFill>
                <a:effectLst/>
                <a:uLnTx/>
                <a:uFillTx/>
                <a:latin typeface="Arial"/>
                <a:ea typeface="+mn-ea"/>
                <a:cs typeface="Arial"/>
              </a:rPr>
              <a:t>st</a:t>
            </a:r>
            <a:r>
              <a:rPr kumimoji="0" lang="en-US" sz="1200" b="0" i="1" u="none" strike="noStrike" kern="1200" cap="none" spc="0" normalizeH="0" baseline="0" noProof="0" dirty="0">
                <a:ln>
                  <a:noFill/>
                </a:ln>
                <a:solidFill>
                  <a:srgbClr val="000000"/>
                </a:solidFill>
                <a:effectLst/>
                <a:uLnTx/>
                <a:uFillTx/>
                <a:latin typeface="Arial"/>
                <a:ea typeface="+mn-ea"/>
                <a:cs typeface="Arial"/>
              </a:rPr>
              <a:t> World Conference for SMS</a:t>
            </a:r>
          </a:p>
        </p:txBody>
      </p:sp>
      <p:sp>
        <p:nvSpPr>
          <p:cNvPr id="21" name="TextBox 20">
            <a:extLst>
              <a:ext uri="{FF2B5EF4-FFF2-40B4-BE49-F238E27FC236}">
                <a16:creationId xmlns:a16="http://schemas.microsoft.com/office/drawing/2014/main" id="{C97631E0-8F1E-49A6-8671-E18A0153955C}"/>
              </a:ext>
            </a:extLst>
          </p:cNvPr>
          <p:cNvSpPr txBox="1"/>
          <p:nvPr/>
        </p:nvSpPr>
        <p:spPr>
          <a:xfrm>
            <a:off x="4643831" y="4463287"/>
            <a:ext cx="1428750" cy="323165"/>
          </a:xfrm>
          <a:prstGeom prst="rect">
            <a:avLst/>
          </a:prstGeom>
          <a:solidFill>
            <a:schemeClr val="accent1">
              <a:lumMod val="90000"/>
            </a:schemeClr>
          </a:solidFill>
          <a:ln>
            <a:solidFill>
              <a:schemeClr val="tx1"/>
            </a:solidFill>
          </a:ln>
        </p:spPr>
        <p:txBody>
          <a:bodyPr wrap="square" rtlCol="0">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SMS Sessions </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750" b="0" i="0" u="none" strike="noStrike" kern="1200" cap="none" spc="0" normalizeH="0" baseline="0" noProof="0" dirty="0">
                <a:ln>
                  <a:noFill/>
                </a:ln>
                <a:solidFill>
                  <a:srgbClr val="000000"/>
                </a:solidFill>
                <a:effectLst/>
                <a:uLnTx/>
                <a:uFillTx/>
                <a:latin typeface="Arial"/>
                <a:ea typeface="+mn-ea"/>
                <a:cs typeface="Arial"/>
              </a:rPr>
              <a:t>(NAFEMS Americas 2016)</a:t>
            </a:r>
          </a:p>
        </p:txBody>
      </p:sp>
      <p:sp>
        <p:nvSpPr>
          <p:cNvPr id="22" name="Explosion 2 20">
            <a:extLst>
              <a:ext uri="{FF2B5EF4-FFF2-40B4-BE49-F238E27FC236}">
                <a16:creationId xmlns:a16="http://schemas.microsoft.com/office/drawing/2014/main" id="{BD284FC6-202D-4CFB-93D5-524E3249E816}"/>
              </a:ext>
            </a:extLst>
          </p:cNvPr>
          <p:cNvSpPr/>
          <p:nvPr/>
        </p:nvSpPr>
        <p:spPr>
          <a:xfrm>
            <a:off x="1265500" y="1995356"/>
            <a:ext cx="2990806" cy="1471564"/>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825" b="0" i="1" u="none" strike="noStrike" kern="1200" cap="none" spc="0" normalizeH="0" baseline="0" noProof="0" dirty="0">
                <a:ln>
                  <a:noFill/>
                </a:ln>
                <a:solidFill>
                  <a:srgbClr val="000000"/>
                </a:solidFill>
                <a:effectLst/>
                <a:uLnTx/>
                <a:uFillTx/>
                <a:latin typeface="Arial"/>
                <a:ea typeface="+mn-ea"/>
                <a:cs typeface="Arial"/>
              </a:rPr>
              <a:t>Defining a new Culture The shifting towards a comprehensive advanced virtual engineering environment</a:t>
            </a:r>
          </a:p>
        </p:txBody>
      </p:sp>
      <p:sp>
        <p:nvSpPr>
          <p:cNvPr id="3" name="Oval 2">
            <a:extLst>
              <a:ext uri="{FF2B5EF4-FFF2-40B4-BE49-F238E27FC236}">
                <a16:creationId xmlns:a16="http://schemas.microsoft.com/office/drawing/2014/main" id="{9C1EA280-9018-4BC3-95E6-B59D26051225}"/>
              </a:ext>
            </a:extLst>
          </p:cNvPr>
          <p:cNvSpPr/>
          <p:nvPr/>
        </p:nvSpPr>
        <p:spPr>
          <a:xfrm>
            <a:off x="6169390" y="2572437"/>
            <a:ext cx="1531560" cy="72021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Arrow: Curved Down 22">
            <a:extLst>
              <a:ext uri="{FF2B5EF4-FFF2-40B4-BE49-F238E27FC236}">
                <a16:creationId xmlns:a16="http://schemas.microsoft.com/office/drawing/2014/main" id="{4819A691-D87B-4DBF-900E-756309549845}"/>
              </a:ext>
            </a:extLst>
          </p:cNvPr>
          <p:cNvSpPr/>
          <p:nvPr/>
        </p:nvSpPr>
        <p:spPr>
          <a:xfrm rot="20539327">
            <a:off x="6135282" y="1251885"/>
            <a:ext cx="3423134" cy="773422"/>
          </a:xfrm>
          <a:prstGeom prst="curvedDownArrow">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4759642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ntr" presetSubtype="0" fill="hold" grpId="0" nodeType="click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fade">
                                      <p:cBhvr>
                                        <p:cTn id="11" dur="500"/>
                                        <p:tgtEl>
                                          <p:spTgt spid="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3"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89361C50-39FA-4E15-8C7B-3F9DE68E12A8}"/>
              </a:ext>
            </a:extLst>
          </p:cNvPr>
          <p:cNvPicPr>
            <a:picLocks noChangeAspect="1"/>
          </p:cNvPicPr>
          <p:nvPr/>
        </p:nvPicPr>
        <p:blipFill>
          <a:blip r:embed="rId2"/>
          <a:stretch>
            <a:fillRect/>
          </a:stretch>
        </p:blipFill>
        <p:spPr>
          <a:xfrm>
            <a:off x="569976" y="2757120"/>
            <a:ext cx="4866907" cy="3514989"/>
          </a:xfrm>
          <a:prstGeom prst="rect">
            <a:avLst/>
          </a:prstGeom>
        </p:spPr>
      </p:pic>
      <p:sp>
        <p:nvSpPr>
          <p:cNvPr id="2" name="Title 1">
            <a:extLst>
              <a:ext uri="{FF2B5EF4-FFF2-40B4-BE49-F238E27FC236}">
                <a16:creationId xmlns:a16="http://schemas.microsoft.com/office/drawing/2014/main" id="{15CB636F-6D3F-4542-8795-884A600811A6}"/>
              </a:ext>
            </a:extLst>
          </p:cNvPr>
          <p:cNvSpPr>
            <a:spLocks noGrp="1"/>
          </p:cNvSpPr>
          <p:nvPr>
            <p:ph type="title"/>
          </p:nvPr>
        </p:nvSpPr>
        <p:spPr>
          <a:xfrm>
            <a:off x="517321" y="173781"/>
            <a:ext cx="10972800" cy="1143000"/>
          </a:xfrm>
        </p:spPr>
        <p:txBody>
          <a:bodyPr/>
          <a:lstStyle/>
          <a:p>
            <a:r>
              <a:rPr lang="en-US" dirty="0"/>
              <a:t>Status and Topics to be covered </a:t>
            </a:r>
          </a:p>
        </p:txBody>
      </p:sp>
      <p:sp>
        <p:nvSpPr>
          <p:cNvPr id="3" name="Content Placeholder 2">
            <a:extLst>
              <a:ext uri="{FF2B5EF4-FFF2-40B4-BE49-F238E27FC236}">
                <a16:creationId xmlns:a16="http://schemas.microsoft.com/office/drawing/2014/main" id="{CD45339D-C2BB-438B-83DE-25A7B7169F83}"/>
              </a:ext>
            </a:extLst>
          </p:cNvPr>
          <p:cNvSpPr>
            <a:spLocks noGrp="1"/>
          </p:cNvSpPr>
          <p:nvPr>
            <p:ph idx="1"/>
          </p:nvPr>
        </p:nvSpPr>
        <p:spPr>
          <a:xfrm>
            <a:off x="378793" y="1309251"/>
            <a:ext cx="10972800" cy="4525963"/>
          </a:xfrm>
        </p:spPr>
        <p:txBody>
          <a:bodyPr/>
          <a:lstStyle/>
          <a:p>
            <a:r>
              <a:rPr lang="en-US" dirty="0"/>
              <a:t>SMS Flyer in final editing stage for print</a:t>
            </a:r>
          </a:p>
          <a:p>
            <a:r>
              <a:rPr lang="en-US" dirty="0"/>
              <a:t>…</a:t>
            </a:r>
          </a:p>
        </p:txBody>
      </p:sp>
      <p:pic>
        <p:nvPicPr>
          <p:cNvPr id="5" name="Picture 4">
            <a:extLst>
              <a:ext uri="{FF2B5EF4-FFF2-40B4-BE49-F238E27FC236}">
                <a16:creationId xmlns:a16="http://schemas.microsoft.com/office/drawing/2014/main" id="{FBCC6A1E-CD32-4CA0-944E-31E81FF2658C}"/>
              </a:ext>
            </a:extLst>
          </p:cNvPr>
          <p:cNvPicPr>
            <a:picLocks noChangeAspect="1"/>
          </p:cNvPicPr>
          <p:nvPr/>
        </p:nvPicPr>
        <p:blipFill>
          <a:blip r:embed="rId3"/>
          <a:stretch>
            <a:fillRect/>
          </a:stretch>
        </p:blipFill>
        <p:spPr>
          <a:xfrm>
            <a:off x="5898497" y="2158986"/>
            <a:ext cx="5914710" cy="3263929"/>
          </a:xfrm>
          <a:prstGeom prst="rect">
            <a:avLst/>
          </a:prstGeom>
        </p:spPr>
      </p:pic>
    </p:spTree>
    <p:extLst>
      <p:ext uri="{BB962C8B-B14F-4D97-AF65-F5344CB8AC3E}">
        <p14:creationId xmlns:p14="http://schemas.microsoft.com/office/powerpoint/2010/main" val="36106129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052FC6-2EDC-4DBD-9644-F88BDF32DB61}"/>
              </a:ext>
            </a:extLst>
          </p:cNvPr>
          <p:cNvSpPr>
            <a:spLocks noGrp="1"/>
          </p:cNvSpPr>
          <p:nvPr>
            <p:ph type="title"/>
          </p:nvPr>
        </p:nvSpPr>
        <p:spPr/>
        <p:txBody>
          <a:bodyPr/>
          <a:lstStyle/>
          <a:p>
            <a:r>
              <a:rPr lang="en-US" dirty="0"/>
              <a:t>Status and Topics to be covered </a:t>
            </a:r>
          </a:p>
        </p:txBody>
      </p:sp>
      <p:sp>
        <p:nvSpPr>
          <p:cNvPr id="3" name="Content Placeholder 2">
            <a:extLst>
              <a:ext uri="{FF2B5EF4-FFF2-40B4-BE49-F238E27FC236}">
                <a16:creationId xmlns:a16="http://schemas.microsoft.com/office/drawing/2014/main" id="{654FD0CC-400F-463D-9699-9CD4142A6466}"/>
              </a:ext>
            </a:extLst>
          </p:cNvPr>
          <p:cNvSpPr>
            <a:spLocks noGrp="1"/>
          </p:cNvSpPr>
          <p:nvPr>
            <p:ph idx="1"/>
          </p:nvPr>
        </p:nvSpPr>
        <p:spPr/>
        <p:txBody>
          <a:bodyPr/>
          <a:lstStyle/>
          <a:p>
            <a:r>
              <a:rPr lang="en-US" dirty="0"/>
              <a:t>The flyer is the foundation</a:t>
            </a:r>
          </a:p>
          <a:p>
            <a:r>
              <a:rPr lang="en-US" dirty="0"/>
              <a:t>We need to develop this understanding further and build upon this foundation</a:t>
            </a:r>
          </a:p>
          <a:p>
            <a:pPr lvl="1"/>
            <a:r>
              <a:rPr lang="en-US" dirty="0"/>
              <a:t>How things need to be linked with each other?</a:t>
            </a:r>
          </a:p>
          <a:p>
            <a:pPr lvl="1"/>
            <a:r>
              <a:rPr lang="en-US" dirty="0"/>
              <a:t>What has to be part of such “ecosystem”?</a:t>
            </a:r>
          </a:p>
          <a:p>
            <a:pPr lvl="1"/>
            <a:r>
              <a:rPr lang="en-US" dirty="0"/>
              <a:t>How do we teach SMS?</a:t>
            </a:r>
          </a:p>
          <a:p>
            <a:r>
              <a:rPr lang="en-US" dirty="0"/>
              <a:t>…</a:t>
            </a:r>
          </a:p>
          <a:p>
            <a:endParaRPr lang="en-US" dirty="0"/>
          </a:p>
        </p:txBody>
      </p:sp>
    </p:spTree>
    <p:extLst>
      <p:ext uri="{BB962C8B-B14F-4D97-AF65-F5344CB8AC3E}">
        <p14:creationId xmlns:p14="http://schemas.microsoft.com/office/powerpoint/2010/main" val="24060027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2E408-1591-4D03-84F9-4274DD9D4847}"/>
              </a:ext>
            </a:extLst>
          </p:cNvPr>
          <p:cNvSpPr>
            <a:spLocks noGrp="1"/>
          </p:cNvSpPr>
          <p:nvPr>
            <p:ph type="title"/>
          </p:nvPr>
        </p:nvSpPr>
        <p:spPr/>
        <p:txBody>
          <a:bodyPr/>
          <a:lstStyle/>
          <a:p>
            <a:r>
              <a:rPr lang="en-US" dirty="0"/>
              <a:t>Members</a:t>
            </a:r>
          </a:p>
        </p:txBody>
      </p:sp>
      <p:sp>
        <p:nvSpPr>
          <p:cNvPr id="3" name="Content Placeholder 2">
            <a:extLst>
              <a:ext uri="{FF2B5EF4-FFF2-40B4-BE49-F238E27FC236}">
                <a16:creationId xmlns:a16="http://schemas.microsoft.com/office/drawing/2014/main" id="{4D0B0668-5129-479F-981B-1BA6966960EF}"/>
              </a:ext>
            </a:extLst>
          </p:cNvPr>
          <p:cNvSpPr>
            <a:spLocks noGrp="1"/>
          </p:cNvSpPr>
          <p:nvPr>
            <p:ph idx="1"/>
          </p:nvPr>
        </p:nvSpPr>
        <p:spPr/>
        <p:txBody>
          <a:bodyPr/>
          <a:lstStyle/>
          <a:p>
            <a:r>
              <a:rPr lang="en-US" dirty="0"/>
              <a:t>Frank Popielas</a:t>
            </a:r>
          </a:p>
          <a:p>
            <a:r>
              <a:rPr lang="en-US" dirty="0"/>
              <a:t>Roger Burkhart</a:t>
            </a:r>
          </a:p>
          <a:p>
            <a:endParaRPr lang="en-US" dirty="0"/>
          </a:p>
        </p:txBody>
      </p:sp>
    </p:spTree>
    <p:extLst>
      <p:ext uri="{BB962C8B-B14F-4D97-AF65-F5344CB8AC3E}">
        <p14:creationId xmlns:p14="http://schemas.microsoft.com/office/powerpoint/2010/main" val="3144361329"/>
      </p:ext>
    </p:extLst>
  </p:cSld>
  <p:clrMapOvr>
    <a:masterClrMapping/>
  </p:clrMapOvr>
</p:sld>
</file>

<file path=ppt/theme/theme1.xml><?xml version="1.0" encoding="utf-8"?>
<a:theme xmlns:a="http://schemas.openxmlformats.org/drawingml/2006/main" name="2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2.xml><?xml version="1.0" encoding="utf-8"?>
<a:theme xmlns:a="http://schemas.openxmlformats.org/drawingml/2006/main" name="3_Custom Design">
  <a:themeElements>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SMS_WG_Roadmap_Draft_011416" id="{8067A828-F907-4F40-9072-67CC582A1CD4}" vid="{398B7BBB-3472-41F6-B540-2FE70883AF80}"/>
    </a:ext>
  </a:extLst>
</a:theme>
</file>

<file path=ppt/theme/themeOverride1.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ppt/theme/themeOverride2.xml><?xml version="1.0" encoding="utf-8"?>
<a:themeOverride xmlns:a="http://schemas.openxmlformats.org/drawingml/2006/main">
  <a:clrScheme name="2_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64020C6C658A429AF039431A040073" ma:contentTypeVersion="3" ma:contentTypeDescription="Create a new document." ma:contentTypeScope="" ma:versionID="6d02ae5f8f992d3addd5a6229d29c0a9">
  <xsd:schema xmlns:xsd="http://www.w3.org/2001/XMLSchema" xmlns:xs="http://www.w3.org/2001/XMLSchema" xmlns:p="http://schemas.microsoft.com/office/2006/metadata/properties" xmlns:ns2="9daa4b93-e448-45c2-a3c5-822687e0478c" targetNamespace="http://schemas.microsoft.com/office/2006/metadata/properties" ma:root="true" ma:fieldsID="68925c403705f2b2fa9a09d09d0cd4eb" ns2:_="">
    <xsd:import namespace="9daa4b93-e448-45c2-a3c5-822687e0478c"/>
    <xsd:element name="properties">
      <xsd:complexType>
        <xsd:sequence>
          <xsd:element name="documentManagement">
            <xsd:complexType>
              <xsd:all>
                <xsd:element ref="ns2:MediaServiceMetadata" minOccurs="0"/>
                <xsd:element ref="ns2:MediaServiceFastMetadata" minOccurs="0"/>
                <xsd:element ref="ns2:MediaServiceAutoTag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daa4b93-e448-45c2-a3c5-822687e0478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C7E9AC3-5542-4931-9AA8-C20479075314}">
  <ds:schemaRefs>
    <ds:schemaRef ds:uri="http://purl.org/dc/terms/"/>
    <ds:schemaRef ds:uri="http://schemas.openxmlformats.org/package/2006/metadata/core-properties"/>
    <ds:schemaRef ds:uri="http://purl.org/dc/dcmitype/"/>
    <ds:schemaRef ds:uri="http://schemas.microsoft.com/office/infopath/2007/PartnerControls"/>
    <ds:schemaRef ds:uri="http://schemas.microsoft.com/office/2006/documentManagement/types"/>
    <ds:schemaRef ds:uri="http://schemas.microsoft.com/office/2006/metadata/properties"/>
    <ds:schemaRef ds:uri="9daa4b93-e448-45c2-a3c5-822687e0478c"/>
    <ds:schemaRef ds:uri="http://www.w3.org/XML/1998/namespace"/>
    <ds:schemaRef ds:uri="http://purl.org/dc/elements/1.1/"/>
  </ds:schemaRefs>
</ds:datastoreItem>
</file>

<file path=customXml/itemProps2.xml><?xml version="1.0" encoding="utf-8"?>
<ds:datastoreItem xmlns:ds="http://schemas.openxmlformats.org/officeDocument/2006/customXml" ds:itemID="{34B6FCE1-E868-4C5A-9186-36742697B47F}">
  <ds:schemaRefs>
    <ds:schemaRef ds:uri="http://schemas.microsoft.com/sharepoint/v3/contenttype/forms"/>
  </ds:schemaRefs>
</ds:datastoreItem>
</file>

<file path=customXml/itemProps3.xml><?xml version="1.0" encoding="utf-8"?>
<ds:datastoreItem xmlns:ds="http://schemas.openxmlformats.org/officeDocument/2006/customXml" ds:itemID="{CDC014D5-C670-4598-B8CD-714002E77B9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daa4b93-e448-45c2-a3c5-822687e0478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48</TotalTime>
  <Words>526</Words>
  <Application>Microsoft Office PowerPoint</Application>
  <PresentationFormat>Widescreen</PresentationFormat>
  <Paragraphs>82</Paragraphs>
  <Slides>12</Slides>
  <Notes>0</Notes>
  <HiddenSlides>0</HiddenSlides>
  <MMClips>0</MMClips>
  <ScaleCrop>false</ScaleCrop>
  <HeadingPairs>
    <vt:vector size="6" baseType="variant">
      <vt:variant>
        <vt:lpstr>Fonts Used</vt:lpstr>
      </vt:variant>
      <vt:variant>
        <vt:i4>1</vt:i4>
      </vt:variant>
      <vt:variant>
        <vt:lpstr>Theme</vt:lpstr>
      </vt:variant>
      <vt:variant>
        <vt:i4>2</vt:i4>
      </vt:variant>
      <vt:variant>
        <vt:lpstr>Slide Titles</vt:lpstr>
      </vt:variant>
      <vt:variant>
        <vt:i4>12</vt:i4>
      </vt:variant>
    </vt:vector>
  </HeadingPairs>
  <TitlesOfParts>
    <vt:vector size="15" baseType="lpstr">
      <vt:lpstr>Arial</vt:lpstr>
      <vt:lpstr>2_Custom Design</vt:lpstr>
      <vt:lpstr>3_Custom Design</vt:lpstr>
      <vt:lpstr>SMSWG Meeting: October 9, 2018</vt:lpstr>
      <vt:lpstr>Agenda</vt:lpstr>
      <vt:lpstr>SMSWG - SMS Roadmap Team Lead: Frank Popielas</vt:lpstr>
      <vt:lpstr>Content</vt:lpstr>
      <vt:lpstr>Charter and How we will operate</vt:lpstr>
      <vt:lpstr>SMSWG Roadmap: High Level*</vt:lpstr>
      <vt:lpstr>Status and Topics to be covered </vt:lpstr>
      <vt:lpstr>Status and Topics to be covered </vt:lpstr>
      <vt:lpstr>Members</vt:lpstr>
      <vt:lpstr>SMSWG - SMS Terms &amp; Definition Team Lead: Ed Ladzinski</vt:lpstr>
      <vt:lpstr>Charter and Discussion</vt:lpstr>
      <vt:lpstr>Members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SMSWG - SMS Roadmap Team</dc:title>
  <dc:creator>Frank Popielas</dc:creator>
  <cp:lastModifiedBy>Frank Popielas</cp:lastModifiedBy>
  <cp:revision>3</cp:revision>
  <dcterms:created xsi:type="dcterms:W3CDTF">2018-10-08T21:47:48Z</dcterms:created>
  <dcterms:modified xsi:type="dcterms:W3CDTF">2018-10-09T13:25:00Z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0x0101002E64020C6C658A429AF039431A040073</vt:lpwstr>
  </property>
</Properties>
</file>