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0" r:id="rId7"/>
    <p:sldId id="261" r:id="rId8"/>
    <p:sldId id="264" r:id="rId9"/>
    <p:sldId id="269" r:id="rId10"/>
    <p:sldId id="263" r:id="rId11"/>
    <p:sldId id="270" r:id="rId12"/>
    <p:sldId id="266" r:id="rId13"/>
    <p:sldId id="258" r:id="rId14"/>
    <p:sldId id="267" r:id="rId15"/>
    <p:sldId id="272" r:id="rId16"/>
    <p:sldId id="268" r:id="rId17"/>
    <p:sldId id="271" r:id="rId18"/>
    <p:sldId id="259" r:id="rId19"/>
    <p:sldId id="265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A96"/>
    <a:srgbClr val="212A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5304A7-9738-4FE0-A1BB-B07F643917B4}" v="25" dt="2024-01-30T04:50:48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5" d="100"/>
          <a:sy n="85" d="100"/>
        </p:scale>
        <p:origin x="62" y="24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Shreve" userId="9c80770e-aecd-4c36-924c-d82712669420" providerId="ADAL" clId="{D95304A7-9738-4FE0-A1BB-B07F643917B4}"/>
    <pc:docChg chg="undo redo custSel addSld delSld modSld sldOrd">
      <pc:chgData name="Gene Shreve" userId="9c80770e-aecd-4c36-924c-d82712669420" providerId="ADAL" clId="{D95304A7-9738-4FE0-A1BB-B07F643917B4}" dt="2024-01-30T04:54:13.254" v="3362" actId="20577"/>
      <pc:docMkLst>
        <pc:docMk/>
      </pc:docMkLst>
      <pc:sldChg chg="addSp modSp mod">
        <pc:chgData name="Gene Shreve" userId="9c80770e-aecd-4c36-924c-d82712669420" providerId="ADAL" clId="{D95304A7-9738-4FE0-A1BB-B07F643917B4}" dt="2024-01-28T14:18:13.958" v="1077" actId="313"/>
        <pc:sldMkLst>
          <pc:docMk/>
          <pc:sldMk cId="2084796162" sldId="256"/>
        </pc:sldMkLst>
        <pc:spChg chg="add mod">
          <ac:chgData name="Gene Shreve" userId="9c80770e-aecd-4c36-924c-d82712669420" providerId="ADAL" clId="{D95304A7-9738-4FE0-A1BB-B07F643917B4}" dt="2024-01-28T14:18:13.958" v="1077" actId="313"/>
          <ac:spMkLst>
            <pc:docMk/>
            <pc:sldMk cId="2084796162" sldId="256"/>
            <ac:spMk id="2" creationId="{DC753E20-52E3-EDA3-2180-4B16D5385341}"/>
          </ac:spMkLst>
        </pc:spChg>
        <pc:spChg chg="mod">
          <ac:chgData name="Gene Shreve" userId="9c80770e-aecd-4c36-924c-d82712669420" providerId="ADAL" clId="{D95304A7-9738-4FE0-A1BB-B07F643917B4}" dt="2024-01-28T14:15:49.790" v="1052" actId="20577"/>
          <ac:spMkLst>
            <pc:docMk/>
            <pc:sldMk cId="2084796162" sldId="256"/>
            <ac:spMk id="4" creationId="{F843C7A3-6638-4B87-A3CA-EC3892D3D44A}"/>
          </ac:spMkLst>
        </pc:spChg>
      </pc:sldChg>
      <pc:sldChg chg="addSp modSp new mod">
        <pc:chgData name="Gene Shreve" userId="9c80770e-aecd-4c36-924c-d82712669420" providerId="ADAL" clId="{D95304A7-9738-4FE0-A1BB-B07F643917B4}" dt="2024-01-30T04:42:01.367" v="3217" actId="20577"/>
        <pc:sldMkLst>
          <pc:docMk/>
          <pc:sldMk cId="3392833142" sldId="258"/>
        </pc:sldMkLst>
        <pc:spChg chg="add mod">
          <ac:chgData name="Gene Shreve" userId="9c80770e-aecd-4c36-924c-d82712669420" providerId="ADAL" clId="{D95304A7-9738-4FE0-A1BB-B07F643917B4}" dt="2024-01-16T23:06:26.328" v="797" actId="20577"/>
          <ac:spMkLst>
            <pc:docMk/>
            <pc:sldMk cId="3392833142" sldId="258"/>
            <ac:spMk id="2" creationId="{1965D994-0D09-9EBD-A0F3-6082442B1DE7}"/>
          </ac:spMkLst>
        </pc:spChg>
        <pc:spChg chg="add mod">
          <ac:chgData name="Gene Shreve" userId="9c80770e-aecd-4c36-924c-d82712669420" providerId="ADAL" clId="{D95304A7-9738-4FE0-A1BB-B07F643917B4}" dt="2024-01-30T04:40:58.977" v="3181" actId="20577"/>
          <ac:spMkLst>
            <pc:docMk/>
            <pc:sldMk cId="3392833142" sldId="258"/>
            <ac:spMk id="3" creationId="{767435E6-BFF3-B19A-70A1-7D406C566250}"/>
          </ac:spMkLst>
        </pc:spChg>
        <pc:spChg chg="add mod">
          <ac:chgData name="Gene Shreve" userId="9c80770e-aecd-4c36-924c-d82712669420" providerId="ADAL" clId="{D95304A7-9738-4FE0-A1BB-B07F643917B4}" dt="2024-01-30T04:42:01.367" v="3217" actId="20577"/>
          <ac:spMkLst>
            <pc:docMk/>
            <pc:sldMk cId="3392833142" sldId="258"/>
            <ac:spMk id="5" creationId="{E60FD629-F794-FF1F-6E9A-DC3077D3CE6B}"/>
          </ac:spMkLst>
        </pc:spChg>
        <pc:spChg chg="mod">
          <ac:chgData name="Gene Shreve" userId="9c80770e-aecd-4c36-924c-d82712669420" providerId="ADAL" clId="{D95304A7-9738-4FE0-A1BB-B07F643917B4}" dt="2024-01-28T15:09:59.790" v="2105" actId="1035"/>
          <ac:spMkLst>
            <pc:docMk/>
            <pc:sldMk cId="3392833142" sldId="258"/>
            <ac:spMk id="9" creationId="{A1595B41-B23D-9128-974D-5DBD5588E62A}"/>
          </ac:spMkLst>
        </pc:spChg>
        <pc:spChg chg="mod">
          <ac:chgData name="Gene Shreve" userId="9c80770e-aecd-4c36-924c-d82712669420" providerId="ADAL" clId="{D95304A7-9738-4FE0-A1BB-B07F643917B4}" dt="2024-01-28T15:08:24.892" v="2043" actId="164"/>
          <ac:spMkLst>
            <pc:docMk/>
            <pc:sldMk cId="3392833142" sldId="258"/>
            <ac:spMk id="11" creationId="{4C1273A6-DA72-2738-FED8-34D3C2DA899A}"/>
          </ac:spMkLst>
        </pc:spChg>
        <pc:spChg chg="mod">
          <ac:chgData name="Gene Shreve" userId="9c80770e-aecd-4c36-924c-d82712669420" providerId="ADAL" clId="{D95304A7-9738-4FE0-A1BB-B07F643917B4}" dt="2024-01-28T15:08:24.892" v="2043" actId="164"/>
          <ac:spMkLst>
            <pc:docMk/>
            <pc:sldMk cId="3392833142" sldId="258"/>
            <ac:spMk id="12" creationId="{2058358A-B958-0A4A-4095-4DDCF98DC559}"/>
          </ac:spMkLst>
        </pc:spChg>
        <pc:spChg chg="mod">
          <ac:chgData name="Gene Shreve" userId="9c80770e-aecd-4c36-924c-d82712669420" providerId="ADAL" clId="{D95304A7-9738-4FE0-A1BB-B07F643917B4}" dt="2024-01-28T15:08:24.892" v="2043" actId="164"/>
          <ac:spMkLst>
            <pc:docMk/>
            <pc:sldMk cId="3392833142" sldId="258"/>
            <ac:spMk id="13" creationId="{FC8D8185-FB9E-2DDA-D09E-FB5485E67021}"/>
          </ac:spMkLst>
        </pc:spChg>
        <pc:spChg chg="mod">
          <ac:chgData name="Gene Shreve" userId="9c80770e-aecd-4c36-924c-d82712669420" providerId="ADAL" clId="{D95304A7-9738-4FE0-A1BB-B07F643917B4}" dt="2024-01-28T15:08:24.892" v="2043" actId="164"/>
          <ac:spMkLst>
            <pc:docMk/>
            <pc:sldMk cId="3392833142" sldId="258"/>
            <ac:spMk id="14" creationId="{CCC1A29B-4792-13C1-0B1E-B7474CC383FF}"/>
          </ac:spMkLst>
        </pc:spChg>
        <pc:spChg chg="mod">
          <ac:chgData name="Gene Shreve" userId="9c80770e-aecd-4c36-924c-d82712669420" providerId="ADAL" clId="{D95304A7-9738-4FE0-A1BB-B07F643917B4}" dt="2024-01-28T15:08:24.892" v="2043" actId="164"/>
          <ac:spMkLst>
            <pc:docMk/>
            <pc:sldMk cId="3392833142" sldId="258"/>
            <ac:spMk id="19" creationId="{7D6302B6-0B2C-D158-C596-FD28C9AA8256}"/>
          </ac:spMkLst>
        </pc:spChg>
        <pc:grpChg chg="add mod">
          <ac:chgData name="Gene Shreve" userId="9c80770e-aecd-4c36-924c-d82712669420" providerId="ADAL" clId="{D95304A7-9738-4FE0-A1BB-B07F643917B4}" dt="2024-01-28T15:08:40.196" v="2044" actId="1076"/>
          <ac:grpSpMkLst>
            <pc:docMk/>
            <pc:sldMk cId="3392833142" sldId="258"/>
            <ac:grpSpMk id="4" creationId="{41878CE6-4FE9-1426-5866-1545803D4F2D}"/>
          </ac:grpSpMkLst>
        </pc:grpChg>
        <pc:picChg chg="mod">
          <ac:chgData name="Gene Shreve" userId="9c80770e-aecd-4c36-924c-d82712669420" providerId="ADAL" clId="{D95304A7-9738-4FE0-A1BB-B07F643917B4}" dt="2024-01-28T15:08:08.817" v="2041" actId="1076"/>
          <ac:picMkLst>
            <pc:docMk/>
            <pc:sldMk cId="3392833142" sldId="258"/>
            <ac:picMk id="34" creationId="{C7265296-1F35-D194-FF39-486C32CD02B5}"/>
          </ac:picMkLst>
        </pc:picChg>
        <pc:cxnChg chg="mod">
          <ac:chgData name="Gene Shreve" userId="9c80770e-aecd-4c36-924c-d82712669420" providerId="ADAL" clId="{D95304A7-9738-4FE0-A1BB-B07F643917B4}" dt="2024-01-28T15:08:24.892" v="2043" actId="164"/>
          <ac:cxnSpMkLst>
            <pc:docMk/>
            <pc:sldMk cId="3392833142" sldId="258"/>
            <ac:cxnSpMk id="16" creationId="{C1877E41-046B-005E-6600-98811D886B79}"/>
          </ac:cxnSpMkLst>
        </pc:cxnChg>
        <pc:cxnChg chg="mod">
          <ac:chgData name="Gene Shreve" userId="9c80770e-aecd-4c36-924c-d82712669420" providerId="ADAL" clId="{D95304A7-9738-4FE0-A1BB-B07F643917B4}" dt="2024-01-28T15:08:24.892" v="2043" actId="164"/>
          <ac:cxnSpMkLst>
            <pc:docMk/>
            <pc:sldMk cId="3392833142" sldId="258"/>
            <ac:cxnSpMk id="20" creationId="{214D1410-90CF-7A87-A27F-2817C925AA0E}"/>
          </ac:cxnSpMkLst>
        </pc:cxnChg>
        <pc:cxnChg chg="mod">
          <ac:chgData name="Gene Shreve" userId="9c80770e-aecd-4c36-924c-d82712669420" providerId="ADAL" clId="{D95304A7-9738-4FE0-A1BB-B07F643917B4}" dt="2024-01-28T15:08:24.892" v="2043" actId="164"/>
          <ac:cxnSpMkLst>
            <pc:docMk/>
            <pc:sldMk cId="3392833142" sldId="258"/>
            <ac:cxnSpMk id="21" creationId="{2D7A3AE8-3807-04E7-12B4-FEE40907D9E6}"/>
          </ac:cxnSpMkLst>
        </pc:cxnChg>
      </pc:sldChg>
      <pc:sldChg chg="addSp modSp mod">
        <pc:chgData name="Gene Shreve" userId="9c80770e-aecd-4c36-924c-d82712669420" providerId="ADAL" clId="{D95304A7-9738-4FE0-A1BB-B07F643917B4}" dt="2024-01-30T04:54:13.254" v="3362" actId="20577"/>
        <pc:sldMkLst>
          <pc:docMk/>
          <pc:sldMk cId="1742085729" sldId="259"/>
        </pc:sldMkLst>
        <pc:spChg chg="add mod">
          <ac:chgData name="Gene Shreve" userId="9c80770e-aecd-4c36-924c-d82712669420" providerId="ADAL" clId="{D95304A7-9738-4FE0-A1BB-B07F643917B4}" dt="2024-01-28T15:20:21.290" v="2678" actId="20577"/>
          <ac:spMkLst>
            <pc:docMk/>
            <pc:sldMk cId="1742085729" sldId="259"/>
            <ac:spMk id="3" creationId="{DBBDADED-9188-0A18-57D6-59E7D66D5F98}"/>
          </ac:spMkLst>
        </pc:spChg>
        <pc:spChg chg="mod">
          <ac:chgData name="Gene Shreve" userId="9c80770e-aecd-4c36-924c-d82712669420" providerId="ADAL" clId="{D95304A7-9738-4FE0-A1BB-B07F643917B4}" dt="2024-01-30T04:54:13.254" v="3362" actId="20577"/>
          <ac:spMkLst>
            <pc:docMk/>
            <pc:sldMk cId="1742085729" sldId="259"/>
            <ac:spMk id="4" creationId="{71301F75-7CF4-AD52-79F6-3BC4D050EF7C}"/>
          </ac:spMkLst>
        </pc:spChg>
      </pc:sldChg>
      <pc:sldChg chg="modSp mod">
        <pc:chgData name="Gene Shreve" userId="9c80770e-aecd-4c36-924c-d82712669420" providerId="ADAL" clId="{D95304A7-9738-4FE0-A1BB-B07F643917B4}" dt="2024-01-30T04:27:35.361" v="3023" actId="20577"/>
        <pc:sldMkLst>
          <pc:docMk/>
          <pc:sldMk cId="1213193609" sldId="260"/>
        </pc:sldMkLst>
        <pc:spChg chg="mod ord">
          <ac:chgData name="Gene Shreve" userId="9c80770e-aecd-4c36-924c-d82712669420" providerId="ADAL" clId="{D95304A7-9738-4FE0-A1BB-B07F643917B4}" dt="2024-01-30T04:27:35.361" v="3023" actId="20577"/>
          <ac:spMkLst>
            <pc:docMk/>
            <pc:sldMk cId="1213193609" sldId="260"/>
            <ac:spMk id="2" creationId="{9A1712E9-D71A-4F6F-F12C-53B2FA4F4AB1}"/>
          </ac:spMkLst>
        </pc:spChg>
        <pc:spChg chg="mod">
          <ac:chgData name="Gene Shreve" userId="9c80770e-aecd-4c36-924c-d82712669420" providerId="ADAL" clId="{D95304A7-9738-4FE0-A1BB-B07F643917B4}" dt="2024-01-30T04:23:30.026" v="2893" actId="1076"/>
          <ac:spMkLst>
            <pc:docMk/>
            <pc:sldMk cId="1213193609" sldId="260"/>
            <ac:spMk id="3" creationId="{BBC9A54B-0F6B-13BC-CC61-D766B6C403BB}"/>
          </ac:spMkLst>
        </pc:spChg>
        <pc:picChg chg="mod">
          <ac:chgData name="Gene Shreve" userId="9c80770e-aecd-4c36-924c-d82712669420" providerId="ADAL" clId="{D95304A7-9738-4FE0-A1BB-B07F643917B4}" dt="2024-01-30T04:25:07.705" v="2957" actId="1076"/>
          <ac:picMkLst>
            <pc:docMk/>
            <pc:sldMk cId="1213193609" sldId="260"/>
            <ac:picMk id="6" creationId="{9DD55C3A-76B7-E2F3-00C5-4F2DC2518874}"/>
          </ac:picMkLst>
        </pc:picChg>
      </pc:sldChg>
      <pc:sldChg chg="modSp mod">
        <pc:chgData name="Gene Shreve" userId="9c80770e-aecd-4c36-924c-d82712669420" providerId="ADAL" clId="{D95304A7-9738-4FE0-A1BB-B07F643917B4}" dt="2024-01-30T04:30:57.772" v="3049" actId="1076"/>
        <pc:sldMkLst>
          <pc:docMk/>
          <pc:sldMk cId="1364828371" sldId="261"/>
        </pc:sldMkLst>
        <pc:spChg chg="mod">
          <ac:chgData name="Gene Shreve" userId="9c80770e-aecd-4c36-924c-d82712669420" providerId="ADAL" clId="{D95304A7-9738-4FE0-A1BB-B07F643917B4}" dt="2024-01-30T04:29:53.407" v="3048" actId="20577"/>
          <ac:spMkLst>
            <pc:docMk/>
            <pc:sldMk cId="1364828371" sldId="261"/>
            <ac:spMk id="2" creationId="{442F2999-FB96-8975-4CF6-720DF88442E8}"/>
          </ac:spMkLst>
        </pc:spChg>
        <pc:spChg chg="mod">
          <ac:chgData name="Gene Shreve" userId="9c80770e-aecd-4c36-924c-d82712669420" providerId="ADAL" clId="{D95304A7-9738-4FE0-A1BB-B07F643917B4}" dt="2024-01-30T04:30:57.772" v="3049" actId="1076"/>
          <ac:spMkLst>
            <pc:docMk/>
            <pc:sldMk cId="1364828371" sldId="261"/>
            <ac:spMk id="10" creationId="{4EC1B0EC-1583-EB57-94A6-FEDADDB9D74D}"/>
          </ac:spMkLst>
        </pc:spChg>
      </pc:sldChg>
      <pc:sldChg chg="modSp mod">
        <pc:chgData name="Gene Shreve" userId="9c80770e-aecd-4c36-924c-d82712669420" providerId="ADAL" clId="{D95304A7-9738-4FE0-A1BB-B07F643917B4}" dt="2024-01-28T14:30:21.358" v="1158" actId="12"/>
        <pc:sldMkLst>
          <pc:docMk/>
          <pc:sldMk cId="1229829504" sldId="263"/>
        </pc:sldMkLst>
        <pc:spChg chg="mod">
          <ac:chgData name="Gene Shreve" userId="9c80770e-aecd-4c36-924c-d82712669420" providerId="ADAL" clId="{D95304A7-9738-4FE0-A1BB-B07F643917B4}" dt="2024-01-28T14:30:21.358" v="1158" actId="12"/>
          <ac:spMkLst>
            <pc:docMk/>
            <pc:sldMk cId="1229829504" sldId="263"/>
            <ac:spMk id="2" creationId="{40A82DAD-3344-0DB0-9E68-9BDC7CB5EBD5}"/>
          </ac:spMkLst>
        </pc:spChg>
      </pc:sldChg>
      <pc:sldChg chg="modSp mod">
        <pc:chgData name="Gene Shreve" userId="9c80770e-aecd-4c36-924c-d82712669420" providerId="ADAL" clId="{D95304A7-9738-4FE0-A1BB-B07F643917B4}" dt="2024-01-30T04:32:31.828" v="3074" actId="20577"/>
        <pc:sldMkLst>
          <pc:docMk/>
          <pc:sldMk cId="3918250462" sldId="264"/>
        </pc:sldMkLst>
        <pc:spChg chg="mod">
          <ac:chgData name="Gene Shreve" userId="9c80770e-aecd-4c36-924c-d82712669420" providerId="ADAL" clId="{D95304A7-9738-4FE0-A1BB-B07F643917B4}" dt="2024-01-30T04:32:31.828" v="3074" actId="20577"/>
          <ac:spMkLst>
            <pc:docMk/>
            <pc:sldMk cId="3918250462" sldId="264"/>
            <ac:spMk id="2" creationId="{F6025103-5C5E-414F-B501-6FAD2919CC91}"/>
          </ac:spMkLst>
        </pc:spChg>
        <pc:graphicFrameChg chg="mod">
          <ac:chgData name="Gene Shreve" userId="9c80770e-aecd-4c36-924c-d82712669420" providerId="ADAL" clId="{D95304A7-9738-4FE0-A1BB-B07F643917B4}" dt="2024-01-28T14:28:06.386" v="1140" actId="20577"/>
          <ac:graphicFrameMkLst>
            <pc:docMk/>
            <pc:sldMk cId="3918250462" sldId="264"/>
            <ac:graphicFrameMk id="3" creationId="{6049A55D-8D71-6470-562C-AF3E99AEADA3}"/>
          </ac:graphicFrameMkLst>
        </pc:graphicFrameChg>
      </pc:sldChg>
      <pc:sldChg chg="delSp modSp mod">
        <pc:chgData name="Gene Shreve" userId="9c80770e-aecd-4c36-924c-d82712669420" providerId="ADAL" clId="{D95304A7-9738-4FE0-A1BB-B07F643917B4}" dt="2024-01-29T22:44:59.140" v="2726" actId="1076"/>
        <pc:sldMkLst>
          <pc:docMk/>
          <pc:sldMk cId="473866072" sldId="267"/>
        </pc:sldMkLst>
        <pc:spChg chg="mod">
          <ac:chgData name="Gene Shreve" userId="9c80770e-aecd-4c36-924c-d82712669420" providerId="ADAL" clId="{D95304A7-9738-4FE0-A1BB-B07F643917B4}" dt="2024-01-29T22:44:59.140" v="2726" actId="1076"/>
          <ac:spMkLst>
            <pc:docMk/>
            <pc:sldMk cId="473866072" sldId="267"/>
            <ac:spMk id="3" creationId="{133D73D6-CA12-69C4-0AD0-377C815C0AD5}"/>
          </ac:spMkLst>
        </pc:spChg>
        <pc:spChg chg="del">
          <ac:chgData name="Gene Shreve" userId="9c80770e-aecd-4c36-924c-d82712669420" providerId="ADAL" clId="{D95304A7-9738-4FE0-A1BB-B07F643917B4}" dt="2024-01-29T22:43:02.654" v="2709" actId="478"/>
          <ac:spMkLst>
            <pc:docMk/>
            <pc:sldMk cId="473866072" sldId="267"/>
            <ac:spMk id="4" creationId="{E98FC8C4-85E2-2236-9C71-C3D0E37C6D28}"/>
          </ac:spMkLst>
        </pc:spChg>
        <pc:spChg chg="mod">
          <ac:chgData name="Gene Shreve" userId="9c80770e-aecd-4c36-924c-d82712669420" providerId="ADAL" clId="{D95304A7-9738-4FE0-A1BB-B07F643917B4}" dt="2024-01-29T22:43:30.338" v="2712" actId="1076"/>
          <ac:spMkLst>
            <pc:docMk/>
            <pc:sldMk cId="473866072" sldId="267"/>
            <ac:spMk id="5" creationId="{2C4B48B0-886F-5602-E9A3-21E3CECB0835}"/>
          </ac:spMkLst>
        </pc:spChg>
        <pc:spChg chg="mod">
          <ac:chgData name="Gene Shreve" userId="9c80770e-aecd-4c36-924c-d82712669420" providerId="ADAL" clId="{D95304A7-9738-4FE0-A1BB-B07F643917B4}" dt="2024-01-29T22:43:49.958" v="2715" actId="1076"/>
          <ac:spMkLst>
            <pc:docMk/>
            <pc:sldMk cId="473866072" sldId="267"/>
            <ac:spMk id="6" creationId="{79D4DCDB-158F-92A2-0CC7-6088B482E087}"/>
          </ac:spMkLst>
        </pc:spChg>
        <pc:spChg chg="mod">
          <ac:chgData name="Gene Shreve" userId="9c80770e-aecd-4c36-924c-d82712669420" providerId="ADAL" clId="{D95304A7-9738-4FE0-A1BB-B07F643917B4}" dt="2024-01-29T22:43:44.958" v="2714" actId="14100"/>
          <ac:spMkLst>
            <pc:docMk/>
            <pc:sldMk cId="473866072" sldId="267"/>
            <ac:spMk id="7" creationId="{F29752A7-3D35-3F97-CD98-05DCF53DFFE0}"/>
          </ac:spMkLst>
        </pc:spChg>
        <pc:spChg chg="mod">
          <ac:chgData name="Gene Shreve" userId="9c80770e-aecd-4c36-924c-d82712669420" providerId="ADAL" clId="{D95304A7-9738-4FE0-A1BB-B07F643917B4}" dt="2024-01-29T22:43:39.014" v="2713" actId="255"/>
          <ac:spMkLst>
            <pc:docMk/>
            <pc:sldMk cId="473866072" sldId="267"/>
            <ac:spMk id="9" creationId="{9A2FC432-D81E-33AE-C66C-0503EBBA7D8D}"/>
          </ac:spMkLst>
        </pc:spChg>
      </pc:sldChg>
      <pc:sldChg chg="modSp mod ord">
        <pc:chgData name="Gene Shreve" userId="9c80770e-aecd-4c36-924c-d82712669420" providerId="ADAL" clId="{D95304A7-9738-4FE0-A1BB-B07F643917B4}" dt="2024-01-30T04:34:40.772" v="3159" actId="20577"/>
        <pc:sldMkLst>
          <pc:docMk/>
          <pc:sldMk cId="1061321512" sldId="269"/>
        </pc:sldMkLst>
        <pc:spChg chg="mod">
          <ac:chgData name="Gene Shreve" userId="9c80770e-aecd-4c36-924c-d82712669420" providerId="ADAL" clId="{D95304A7-9738-4FE0-A1BB-B07F643917B4}" dt="2024-01-30T04:34:40.772" v="3159" actId="20577"/>
          <ac:spMkLst>
            <pc:docMk/>
            <pc:sldMk cId="1061321512" sldId="269"/>
            <ac:spMk id="2" creationId="{A1FEE7EF-B44A-B9EB-110C-E0B812973654}"/>
          </ac:spMkLst>
        </pc:spChg>
        <pc:picChg chg="mod">
          <ac:chgData name="Gene Shreve" userId="9c80770e-aecd-4c36-924c-d82712669420" providerId="ADAL" clId="{D95304A7-9738-4FE0-A1BB-B07F643917B4}" dt="2024-01-28T14:32:59.849" v="1159" actId="1076"/>
          <ac:picMkLst>
            <pc:docMk/>
            <pc:sldMk cId="1061321512" sldId="269"/>
            <ac:picMk id="5" creationId="{6CD8C1F3-EAE9-A459-0E9E-0A190DC80724}"/>
          </ac:picMkLst>
        </pc:picChg>
      </pc:sldChg>
      <pc:sldChg chg="addSp delSp modSp mod">
        <pc:chgData name="Gene Shreve" userId="9c80770e-aecd-4c36-924c-d82712669420" providerId="ADAL" clId="{D95304A7-9738-4FE0-A1BB-B07F643917B4}" dt="2024-01-30T04:37:48.635" v="3175" actId="14100"/>
        <pc:sldMkLst>
          <pc:docMk/>
          <pc:sldMk cId="2024153611" sldId="270"/>
        </pc:sldMkLst>
        <pc:spChg chg="mod">
          <ac:chgData name="Gene Shreve" userId="9c80770e-aecd-4c36-924c-d82712669420" providerId="ADAL" clId="{D95304A7-9738-4FE0-A1BB-B07F643917B4}" dt="2024-01-30T04:37:28.052" v="3172" actId="20577"/>
          <ac:spMkLst>
            <pc:docMk/>
            <pc:sldMk cId="2024153611" sldId="270"/>
            <ac:spMk id="2" creationId="{87A3F647-5ED4-87CA-B7C1-45E4CD5D39E5}"/>
          </ac:spMkLst>
        </pc:spChg>
        <pc:spChg chg="mod">
          <ac:chgData name="Gene Shreve" userId="9c80770e-aecd-4c36-924c-d82712669420" providerId="ADAL" clId="{D95304A7-9738-4FE0-A1BB-B07F643917B4}" dt="2024-01-28T15:02:44.815" v="1863" actId="1076"/>
          <ac:spMkLst>
            <pc:docMk/>
            <pc:sldMk cId="2024153611" sldId="270"/>
            <ac:spMk id="3" creationId="{97AA13D5-67E0-BEBD-CB58-E1235B181132}"/>
          </ac:spMkLst>
        </pc:spChg>
        <pc:spChg chg="del">
          <ac:chgData name="Gene Shreve" userId="9c80770e-aecd-4c36-924c-d82712669420" providerId="ADAL" clId="{D95304A7-9738-4FE0-A1BB-B07F643917B4}" dt="2024-01-28T14:42:26.622" v="1712" actId="478"/>
          <ac:spMkLst>
            <pc:docMk/>
            <pc:sldMk cId="2024153611" sldId="270"/>
            <ac:spMk id="6" creationId="{80997D39-FD43-02F6-A8F9-EDFC5CBD84B1}"/>
          </ac:spMkLst>
        </pc:spChg>
        <pc:picChg chg="add mod">
          <ac:chgData name="Gene Shreve" userId="9c80770e-aecd-4c36-924c-d82712669420" providerId="ADAL" clId="{D95304A7-9738-4FE0-A1BB-B07F643917B4}" dt="2024-01-30T04:37:48.635" v="3175" actId="14100"/>
          <ac:picMkLst>
            <pc:docMk/>
            <pc:sldMk cId="2024153611" sldId="270"/>
            <ac:picMk id="7" creationId="{702DED52-BEF5-7C2A-AF03-339F8B212984}"/>
          </ac:picMkLst>
        </pc:picChg>
      </pc:sldChg>
      <pc:sldChg chg="addSp delSp modSp mod">
        <pc:chgData name="Gene Shreve" userId="9c80770e-aecd-4c36-924c-d82712669420" providerId="ADAL" clId="{D95304A7-9738-4FE0-A1BB-B07F643917B4}" dt="2024-01-30T04:52:33.512" v="3316" actId="166"/>
        <pc:sldMkLst>
          <pc:docMk/>
          <pc:sldMk cId="3283079916" sldId="271"/>
        </pc:sldMkLst>
        <pc:spChg chg="mod">
          <ac:chgData name="Gene Shreve" userId="9c80770e-aecd-4c36-924c-d82712669420" providerId="ADAL" clId="{D95304A7-9738-4FE0-A1BB-B07F643917B4}" dt="2024-01-30T04:45:53.823" v="3234" actId="20577"/>
          <ac:spMkLst>
            <pc:docMk/>
            <pc:sldMk cId="3283079916" sldId="271"/>
            <ac:spMk id="2" creationId="{83F1A7BF-7F7B-DD57-38E7-AEBDD085DF4A}"/>
          </ac:spMkLst>
        </pc:spChg>
        <pc:spChg chg="mod ord">
          <ac:chgData name="Gene Shreve" userId="9c80770e-aecd-4c36-924c-d82712669420" providerId="ADAL" clId="{D95304A7-9738-4FE0-A1BB-B07F643917B4}" dt="2024-01-30T04:52:33.512" v="3316" actId="166"/>
          <ac:spMkLst>
            <pc:docMk/>
            <pc:sldMk cId="3283079916" sldId="271"/>
            <ac:spMk id="4" creationId="{05EAE9D7-1D5C-4FAE-11CC-6EAF8752DF72}"/>
          </ac:spMkLst>
        </pc:spChg>
        <pc:spChg chg="add del mod">
          <ac:chgData name="Gene Shreve" userId="9c80770e-aecd-4c36-924c-d82712669420" providerId="ADAL" clId="{D95304A7-9738-4FE0-A1BB-B07F643917B4}" dt="2024-01-30T04:51:14.764" v="3306" actId="478"/>
          <ac:spMkLst>
            <pc:docMk/>
            <pc:sldMk cId="3283079916" sldId="271"/>
            <ac:spMk id="6" creationId="{1FC01B54-F58D-B863-4727-704FE6AC2491}"/>
          </ac:spMkLst>
        </pc:spChg>
        <pc:picChg chg="add mod">
          <ac:chgData name="Gene Shreve" userId="9c80770e-aecd-4c36-924c-d82712669420" providerId="ADAL" clId="{D95304A7-9738-4FE0-A1BB-B07F643917B4}" dt="2024-01-30T04:52:17.057" v="3315" actId="1076"/>
          <ac:picMkLst>
            <pc:docMk/>
            <pc:sldMk cId="3283079916" sldId="271"/>
            <ac:picMk id="5" creationId="{513AD818-9BA7-210A-80DB-D95EF0F75B41}"/>
          </ac:picMkLst>
        </pc:picChg>
      </pc:sldChg>
      <pc:sldChg chg="addSp modSp new del mod">
        <pc:chgData name="Gene Shreve" userId="9c80770e-aecd-4c36-924c-d82712669420" providerId="ADAL" clId="{D95304A7-9738-4FE0-A1BB-B07F643917B4}" dt="2024-01-28T14:40:59.333" v="1708" actId="2696"/>
        <pc:sldMkLst>
          <pc:docMk/>
          <pc:sldMk cId="1083786746" sldId="272"/>
        </pc:sldMkLst>
        <pc:spChg chg="add mod">
          <ac:chgData name="Gene Shreve" userId="9c80770e-aecd-4c36-924c-d82712669420" providerId="ADAL" clId="{D95304A7-9738-4FE0-A1BB-B07F643917B4}" dt="2024-01-28T14:40:52.415" v="1707" actId="21"/>
          <ac:spMkLst>
            <pc:docMk/>
            <pc:sldMk cId="1083786746" sldId="272"/>
            <ac:spMk id="2" creationId="{75C52118-1C71-1BDC-48D8-AE5C3E20E501}"/>
          </ac:spMkLst>
        </pc:spChg>
      </pc:sldChg>
      <pc:sldChg chg="delSp modSp add mod">
        <pc:chgData name="Gene Shreve" userId="9c80770e-aecd-4c36-924c-d82712669420" providerId="ADAL" clId="{D95304A7-9738-4FE0-A1BB-B07F643917B4}" dt="2024-01-29T22:45:24.227" v="2760" actId="1076"/>
        <pc:sldMkLst>
          <pc:docMk/>
          <pc:sldMk cId="4028710410" sldId="272"/>
        </pc:sldMkLst>
        <pc:spChg chg="mod">
          <ac:chgData name="Gene Shreve" userId="9c80770e-aecd-4c36-924c-d82712669420" providerId="ADAL" clId="{D95304A7-9738-4FE0-A1BB-B07F643917B4}" dt="2024-01-29T22:45:24.227" v="2760" actId="1076"/>
          <ac:spMkLst>
            <pc:docMk/>
            <pc:sldMk cId="4028710410" sldId="272"/>
            <ac:spMk id="3" creationId="{133D73D6-CA12-69C4-0AD0-377C815C0AD5}"/>
          </ac:spMkLst>
        </pc:spChg>
        <pc:spChg chg="mod">
          <ac:chgData name="Gene Shreve" userId="9c80770e-aecd-4c36-924c-d82712669420" providerId="ADAL" clId="{D95304A7-9738-4FE0-A1BB-B07F643917B4}" dt="2024-01-29T22:44:35.141" v="2724" actId="1076"/>
          <ac:spMkLst>
            <pc:docMk/>
            <pc:sldMk cId="4028710410" sldId="272"/>
            <ac:spMk id="4" creationId="{E98FC8C4-85E2-2236-9C71-C3D0E37C6D28}"/>
          </ac:spMkLst>
        </pc:spChg>
        <pc:spChg chg="del mod">
          <ac:chgData name="Gene Shreve" userId="9c80770e-aecd-4c36-924c-d82712669420" providerId="ADAL" clId="{D95304A7-9738-4FE0-A1BB-B07F643917B4}" dt="2024-01-29T22:44:05.804" v="2718" actId="478"/>
          <ac:spMkLst>
            <pc:docMk/>
            <pc:sldMk cId="4028710410" sldId="272"/>
            <ac:spMk id="5" creationId="{2C4B48B0-886F-5602-E9A3-21E3CECB0835}"/>
          </ac:spMkLst>
        </pc:spChg>
        <pc:spChg chg="del">
          <ac:chgData name="Gene Shreve" userId="9c80770e-aecd-4c36-924c-d82712669420" providerId="ADAL" clId="{D95304A7-9738-4FE0-A1BB-B07F643917B4}" dt="2024-01-29T22:44:13.525" v="2720" actId="478"/>
          <ac:spMkLst>
            <pc:docMk/>
            <pc:sldMk cId="4028710410" sldId="272"/>
            <ac:spMk id="6" creationId="{79D4DCDB-158F-92A2-0CC7-6088B482E087}"/>
          </ac:spMkLst>
        </pc:spChg>
        <pc:spChg chg="del">
          <ac:chgData name="Gene Shreve" userId="9c80770e-aecd-4c36-924c-d82712669420" providerId="ADAL" clId="{D95304A7-9738-4FE0-A1BB-B07F643917B4}" dt="2024-01-29T22:44:08.747" v="2719" actId="478"/>
          <ac:spMkLst>
            <pc:docMk/>
            <pc:sldMk cId="4028710410" sldId="272"/>
            <ac:spMk id="7" creationId="{F29752A7-3D35-3F97-CD98-05DCF53DFFE0}"/>
          </ac:spMkLst>
        </pc:spChg>
        <pc:spChg chg="del">
          <ac:chgData name="Gene Shreve" userId="9c80770e-aecd-4c36-924c-d82712669420" providerId="ADAL" clId="{D95304A7-9738-4FE0-A1BB-B07F643917B4}" dt="2024-01-29T22:43:59.878" v="2716" actId="478"/>
          <ac:spMkLst>
            <pc:docMk/>
            <pc:sldMk cId="4028710410" sldId="272"/>
            <ac:spMk id="9" creationId="{9A2FC432-D81E-33AE-C66C-0503EBBA7D8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E555B-57D7-944E-BC8E-22F3F6E28291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F40FF-1C0D-0B4B-9A65-E81C5A11AF8D}">
      <dgm:prSet phldrT="[Text]"/>
      <dgm:spPr/>
      <dgm:t>
        <a:bodyPr/>
        <a:lstStyle/>
        <a:p>
          <a:r>
            <a:rPr lang="en-US" dirty="0"/>
            <a:t>SysML v1 Model</a:t>
          </a:r>
        </a:p>
      </dgm:t>
    </dgm:pt>
    <dgm:pt modelId="{2879817A-77A5-F242-8E75-3B83331A1487}" type="parTrans" cxnId="{684D8A95-981B-AC4E-AA2F-B41AB0EC9A0A}">
      <dgm:prSet/>
      <dgm:spPr/>
      <dgm:t>
        <a:bodyPr/>
        <a:lstStyle/>
        <a:p>
          <a:endParaRPr lang="en-US"/>
        </a:p>
      </dgm:t>
    </dgm:pt>
    <dgm:pt modelId="{06AE859A-A790-9841-AF74-5DEB9E3BDD3C}" type="sibTrans" cxnId="{684D8A95-981B-AC4E-AA2F-B41AB0EC9A0A}">
      <dgm:prSet/>
      <dgm:spPr/>
      <dgm:t>
        <a:bodyPr/>
        <a:lstStyle/>
        <a:p>
          <a:endParaRPr lang="en-US"/>
        </a:p>
      </dgm:t>
    </dgm:pt>
    <dgm:pt modelId="{0FA6A6A7-648B-4F43-9E96-3763D8E52DF2}">
      <dgm:prSet phldrT="[Text]"/>
      <dgm:spPr/>
      <dgm:t>
        <a:bodyPr/>
        <a:lstStyle/>
        <a:p>
          <a:r>
            <a:rPr lang="en-US" dirty="0"/>
            <a:t>v1 Stereotypes</a:t>
          </a:r>
        </a:p>
      </dgm:t>
    </dgm:pt>
    <dgm:pt modelId="{071B28B9-B371-3343-BAAD-359B4AD2225C}" type="parTrans" cxnId="{A1765F80-E3F1-6A4B-B17A-5F32C9139DAD}">
      <dgm:prSet/>
      <dgm:spPr/>
      <dgm:t>
        <a:bodyPr/>
        <a:lstStyle/>
        <a:p>
          <a:endParaRPr lang="en-US"/>
        </a:p>
      </dgm:t>
    </dgm:pt>
    <dgm:pt modelId="{5ACAF6DC-719E-7E4B-9B44-417EC5409586}" type="sibTrans" cxnId="{A1765F80-E3F1-6A4B-B17A-5F32C9139DAD}">
      <dgm:prSet/>
      <dgm:spPr/>
      <dgm:t>
        <a:bodyPr/>
        <a:lstStyle/>
        <a:p>
          <a:endParaRPr lang="en-US"/>
        </a:p>
      </dgm:t>
    </dgm:pt>
    <dgm:pt modelId="{8F938648-879B-6D49-A547-9D28C013C264}">
      <dgm:prSet phldrT="[Text]"/>
      <dgm:spPr/>
      <dgm:t>
        <a:bodyPr/>
        <a:lstStyle/>
        <a:p>
          <a:r>
            <a:rPr lang="en-US" dirty="0"/>
            <a:t>v2 Metadata Libraries</a:t>
          </a:r>
        </a:p>
      </dgm:t>
    </dgm:pt>
    <dgm:pt modelId="{F284A132-A826-B34F-860D-2432A5B27579}" type="parTrans" cxnId="{D6A88B1D-CC93-284E-A041-9F2990BE82FA}">
      <dgm:prSet/>
      <dgm:spPr/>
      <dgm:t>
        <a:bodyPr/>
        <a:lstStyle/>
        <a:p>
          <a:endParaRPr lang="en-US"/>
        </a:p>
      </dgm:t>
    </dgm:pt>
    <dgm:pt modelId="{CC6C20F1-68BE-AE44-B523-CABAB2B79DCD}" type="sibTrans" cxnId="{D6A88B1D-CC93-284E-A041-9F2990BE82FA}">
      <dgm:prSet/>
      <dgm:spPr/>
      <dgm:t>
        <a:bodyPr/>
        <a:lstStyle/>
        <a:p>
          <a:endParaRPr lang="en-US"/>
        </a:p>
      </dgm:t>
    </dgm:pt>
    <dgm:pt modelId="{B885B44D-28E1-D042-BE2D-3E1F0DC9F9EB}">
      <dgm:prSet phldrT="[Text]"/>
      <dgm:spPr/>
      <dgm:t>
        <a:bodyPr/>
        <a:lstStyle/>
        <a:p>
          <a:r>
            <a:rPr lang="en-US" dirty="0"/>
            <a:t>Complete SysML v2 Translation</a:t>
          </a:r>
        </a:p>
      </dgm:t>
    </dgm:pt>
    <dgm:pt modelId="{66E22B37-4627-4747-9F11-F8A9D35C0FE6}" type="parTrans" cxnId="{0081A86A-5336-824A-AA20-4C44B714B6EE}">
      <dgm:prSet/>
      <dgm:spPr/>
      <dgm:t>
        <a:bodyPr/>
        <a:lstStyle/>
        <a:p>
          <a:endParaRPr lang="en-US"/>
        </a:p>
      </dgm:t>
    </dgm:pt>
    <dgm:pt modelId="{4F526562-0CC3-9E45-904C-71ADB038D931}" type="sibTrans" cxnId="{0081A86A-5336-824A-AA20-4C44B714B6EE}">
      <dgm:prSet/>
      <dgm:spPr/>
      <dgm:t>
        <a:bodyPr/>
        <a:lstStyle/>
        <a:p>
          <a:endParaRPr lang="en-US"/>
        </a:p>
      </dgm:t>
    </dgm:pt>
    <dgm:pt modelId="{7AADFB88-FE24-BB4E-8439-B3944DCAFA99}" type="pres">
      <dgm:prSet presAssocID="{EB6E555B-57D7-944E-BC8E-22F3F6E28291}" presName="Name0" presStyleCnt="0">
        <dgm:presLayoutVars>
          <dgm:chMax val="4"/>
          <dgm:resizeHandles val="exact"/>
        </dgm:presLayoutVars>
      </dgm:prSet>
      <dgm:spPr/>
    </dgm:pt>
    <dgm:pt modelId="{66C36C00-49A6-0342-82BB-ACB975A845D0}" type="pres">
      <dgm:prSet presAssocID="{EB6E555B-57D7-944E-BC8E-22F3F6E28291}" presName="ellipse" presStyleLbl="trBgShp" presStyleIdx="0" presStyleCnt="1"/>
      <dgm:spPr/>
    </dgm:pt>
    <dgm:pt modelId="{FC3C368D-179C-0948-8010-789759B76550}" type="pres">
      <dgm:prSet presAssocID="{EB6E555B-57D7-944E-BC8E-22F3F6E28291}" presName="arrow1" presStyleLbl="fgShp" presStyleIdx="0" presStyleCnt="1"/>
      <dgm:spPr/>
    </dgm:pt>
    <dgm:pt modelId="{49E5F732-926E-C94D-87DA-3B3AE54B34B4}" type="pres">
      <dgm:prSet presAssocID="{EB6E555B-57D7-944E-BC8E-22F3F6E28291}" presName="rectangle" presStyleLbl="revTx" presStyleIdx="0" presStyleCnt="1" custScaleX="146830">
        <dgm:presLayoutVars>
          <dgm:bulletEnabled val="1"/>
        </dgm:presLayoutVars>
      </dgm:prSet>
      <dgm:spPr/>
    </dgm:pt>
    <dgm:pt modelId="{44A8E73B-B12C-114B-BFDC-17A116ED8875}" type="pres">
      <dgm:prSet presAssocID="{0FA6A6A7-648B-4F43-9E96-3763D8E52DF2}" presName="item1" presStyleLbl="node1" presStyleIdx="0" presStyleCnt="3">
        <dgm:presLayoutVars>
          <dgm:bulletEnabled val="1"/>
        </dgm:presLayoutVars>
      </dgm:prSet>
      <dgm:spPr/>
    </dgm:pt>
    <dgm:pt modelId="{7D9EC94A-9229-644B-99F2-BA2933D88872}" type="pres">
      <dgm:prSet presAssocID="{8F938648-879B-6D49-A547-9D28C013C264}" presName="item2" presStyleLbl="node1" presStyleIdx="1" presStyleCnt="3">
        <dgm:presLayoutVars>
          <dgm:bulletEnabled val="1"/>
        </dgm:presLayoutVars>
      </dgm:prSet>
      <dgm:spPr/>
    </dgm:pt>
    <dgm:pt modelId="{CD0E9C01-1A7A-A047-933C-8F5C9D0D2298}" type="pres">
      <dgm:prSet presAssocID="{B885B44D-28E1-D042-BE2D-3E1F0DC9F9EB}" presName="item3" presStyleLbl="node1" presStyleIdx="2" presStyleCnt="3">
        <dgm:presLayoutVars>
          <dgm:bulletEnabled val="1"/>
        </dgm:presLayoutVars>
      </dgm:prSet>
      <dgm:spPr/>
    </dgm:pt>
    <dgm:pt modelId="{A48DC877-B547-7446-B841-8BC6BB6D254B}" type="pres">
      <dgm:prSet presAssocID="{EB6E555B-57D7-944E-BC8E-22F3F6E28291}" presName="funnel" presStyleLbl="trAlignAcc1" presStyleIdx="0" presStyleCnt="1"/>
      <dgm:spPr/>
    </dgm:pt>
  </dgm:ptLst>
  <dgm:cxnLst>
    <dgm:cxn modelId="{D6A88B1D-CC93-284E-A041-9F2990BE82FA}" srcId="{EB6E555B-57D7-944E-BC8E-22F3F6E28291}" destId="{8F938648-879B-6D49-A547-9D28C013C264}" srcOrd="2" destOrd="0" parTransId="{F284A132-A826-B34F-860D-2432A5B27579}" sibTransId="{CC6C20F1-68BE-AE44-B523-CABAB2B79DCD}"/>
    <dgm:cxn modelId="{DBAE091F-122B-E945-93AA-696FCB7454DE}" type="presOf" srcId="{8F938648-879B-6D49-A547-9D28C013C264}" destId="{44A8E73B-B12C-114B-BFDC-17A116ED8875}" srcOrd="0" destOrd="0" presId="urn:microsoft.com/office/officeart/2005/8/layout/funnel1"/>
    <dgm:cxn modelId="{0081A86A-5336-824A-AA20-4C44B714B6EE}" srcId="{EB6E555B-57D7-944E-BC8E-22F3F6E28291}" destId="{B885B44D-28E1-D042-BE2D-3E1F0DC9F9EB}" srcOrd="3" destOrd="0" parTransId="{66E22B37-4627-4747-9F11-F8A9D35C0FE6}" sibTransId="{4F526562-0CC3-9E45-904C-71ADB038D931}"/>
    <dgm:cxn modelId="{2FB6DF6D-3A05-614B-BE62-B070500E1997}" type="presOf" srcId="{EB6E555B-57D7-944E-BC8E-22F3F6E28291}" destId="{7AADFB88-FE24-BB4E-8439-B3944DCAFA99}" srcOrd="0" destOrd="0" presId="urn:microsoft.com/office/officeart/2005/8/layout/funnel1"/>
    <dgm:cxn modelId="{A1765F80-E3F1-6A4B-B17A-5F32C9139DAD}" srcId="{EB6E555B-57D7-944E-BC8E-22F3F6E28291}" destId="{0FA6A6A7-648B-4F43-9E96-3763D8E52DF2}" srcOrd="1" destOrd="0" parTransId="{071B28B9-B371-3343-BAAD-359B4AD2225C}" sibTransId="{5ACAF6DC-719E-7E4B-9B44-417EC5409586}"/>
    <dgm:cxn modelId="{19DDDB86-D8F3-2241-AFF9-BD786814AEBF}" type="presOf" srcId="{F55F40FF-1C0D-0B4B-9A65-E81C5A11AF8D}" destId="{CD0E9C01-1A7A-A047-933C-8F5C9D0D2298}" srcOrd="0" destOrd="0" presId="urn:microsoft.com/office/officeart/2005/8/layout/funnel1"/>
    <dgm:cxn modelId="{491D4A89-4FBA-C849-831D-5779703F0F38}" type="presOf" srcId="{0FA6A6A7-648B-4F43-9E96-3763D8E52DF2}" destId="{7D9EC94A-9229-644B-99F2-BA2933D88872}" srcOrd="0" destOrd="0" presId="urn:microsoft.com/office/officeart/2005/8/layout/funnel1"/>
    <dgm:cxn modelId="{684D8A95-981B-AC4E-AA2F-B41AB0EC9A0A}" srcId="{EB6E555B-57D7-944E-BC8E-22F3F6E28291}" destId="{F55F40FF-1C0D-0B4B-9A65-E81C5A11AF8D}" srcOrd="0" destOrd="0" parTransId="{2879817A-77A5-F242-8E75-3B83331A1487}" sibTransId="{06AE859A-A790-9841-AF74-5DEB9E3BDD3C}"/>
    <dgm:cxn modelId="{C2496FEE-20C3-1842-B9F6-1BDEBAE5D3B0}" type="presOf" srcId="{B885B44D-28E1-D042-BE2D-3E1F0DC9F9EB}" destId="{49E5F732-926E-C94D-87DA-3B3AE54B34B4}" srcOrd="0" destOrd="0" presId="urn:microsoft.com/office/officeart/2005/8/layout/funnel1"/>
    <dgm:cxn modelId="{2EBC986F-0929-454E-AD3D-CA4388CF63FB}" type="presParOf" srcId="{7AADFB88-FE24-BB4E-8439-B3944DCAFA99}" destId="{66C36C00-49A6-0342-82BB-ACB975A845D0}" srcOrd="0" destOrd="0" presId="urn:microsoft.com/office/officeart/2005/8/layout/funnel1"/>
    <dgm:cxn modelId="{86579E0C-12E9-794F-8B97-47EB302947EF}" type="presParOf" srcId="{7AADFB88-FE24-BB4E-8439-B3944DCAFA99}" destId="{FC3C368D-179C-0948-8010-789759B76550}" srcOrd="1" destOrd="0" presId="urn:microsoft.com/office/officeart/2005/8/layout/funnel1"/>
    <dgm:cxn modelId="{25E81ABA-2D7A-994C-8FEB-EF384F16C7D5}" type="presParOf" srcId="{7AADFB88-FE24-BB4E-8439-B3944DCAFA99}" destId="{49E5F732-926E-C94D-87DA-3B3AE54B34B4}" srcOrd="2" destOrd="0" presId="urn:microsoft.com/office/officeart/2005/8/layout/funnel1"/>
    <dgm:cxn modelId="{980A5A44-0A15-CB4B-A264-4FD5F23D548E}" type="presParOf" srcId="{7AADFB88-FE24-BB4E-8439-B3944DCAFA99}" destId="{44A8E73B-B12C-114B-BFDC-17A116ED8875}" srcOrd="3" destOrd="0" presId="urn:microsoft.com/office/officeart/2005/8/layout/funnel1"/>
    <dgm:cxn modelId="{1376F771-42A9-0048-8D9D-FB45FF57A058}" type="presParOf" srcId="{7AADFB88-FE24-BB4E-8439-B3944DCAFA99}" destId="{7D9EC94A-9229-644B-99F2-BA2933D88872}" srcOrd="4" destOrd="0" presId="urn:microsoft.com/office/officeart/2005/8/layout/funnel1"/>
    <dgm:cxn modelId="{59F923BA-2CB9-CA49-97A1-046E5F7E22C5}" type="presParOf" srcId="{7AADFB88-FE24-BB4E-8439-B3944DCAFA99}" destId="{CD0E9C01-1A7A-A047-933C-8F5C9D0D2298}" srcOrd="5" destOrd="0" presId="urn:microsoft.com/office/officeart/2005/8/layout/funnel1"/>
    <dgm:cxn modelId="{9ACBC74B-4355-804F-A2A1-652F9FACA5E4}" type="presParOf" srcId="{7AADFB88-FE24-BB4E-8439-B3944DCAFA99}" destId="{A48DC877-B547-7446-B841-8BC6BB6D254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36C00-49A6-0342-82BB-ACB975A845D0}">
      <dsp:nvSpPr>
        <dsp:cNvPr id="0" name=""/>
        <dsp:cNvSpPr/>
      </dsp:nvSpPr>
      <dsp:spPr>
        <a:xfrm>
          <a:off x="1876236" y="192824"/>
          <a:ext cx="3826828" cy="13290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C368D-179C-0948-8010-789759B76550}">
      <dsp:nvSpPr>
        <dsp:cNvPr id="0" name=""/>
        <dsp:cNvSpPr/>
      </dsp:nvSpPr>
      <dsp:spPr>
        <a:xfrm>
          <a:off x="3424766" y="3447112"/>
          <a:ext cx="741633" cy="47464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5F732-926E-C94D-87DA-3B3AE54B34B4}">
      <dsp:nvSpPr>
        <dsp:cNvPr id="0" name=""/>
        <dsp:cNvSpPr/>
      </dsp:nvSpPr>
      <dsp:spPr>
        <a:xfrm>
          <a:off x="1182126" y="3826828"/>
          <a:ext cx="5226913" cy="88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Complete SysML v2 Translation</a:t>
          </a:r>
        </a:p>
      </dsp:txBody>
      <dsp:txXfrm>
        <a:off x="1182126" y="3826828"/>
        <a:ext cx="5226913" cy="889960"/>
      </dsp:txXfrm>
    </dsp:sp>
    <dsp:sp modelId="{44A8E73B-B12C-114B-BFDC-17A116ED8875}">
      <dsp:nvSpPr>
        <dsp:cNvPr id="0" name=""/>
        <dsp:cNvSpPr/>
      </dsp:nvSpPr>
      <dsp:spPr>
        <a:xfrm>
          <a:off x="3267540" y="1624473"/>
          <a:ext cx="1334940" cy="1334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v2 Metadata Libraries</a:t>
          </a:r>
        </a:p>
      </dsp:txBody>
      <dsp:txXfrm>
        <a:off x="3463037" y="1819970"/>
        <a:ext cx="943946" cy="943946"/>
      </dsp:txXfrm>
    </dsp:sp>
    <dsp:sp modelId="{7D9EC94A-9229-644B-99F2-BA2933D88872}">
      <dsp:nvSpPr>
        <dsp:cNvPr id="0" name=""/>
        <dsp:cNvSpPr/>
      </dsp:nvSpPr>
      <dsp:spPr>
        <a:xfrm>
          <a:off x="2312316" y="622972"/>
          <a:ext cx="1334940" cy="1334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v1 Stereotypes</a:t>
          </a:r>
        </a:p>
      </dsp:txBody>
      <dsp:txXfrm>
        <a:off x="2507813" y="818469"/>
        <a:ext cx="943946" cy="943946"/>
      </dsp:txXfrm>
    </dsp:sp>
    <dsp:sp modelId="{CD0E9C01-1A7A-A047-933C-8F5C9D0D2298}">
      <dsp:nvSpPr>
        <dsp:cNvPr id="0" name=""/>
        <dsp:cNvSpPr/>
      </dsp:nvSpPr>
      <dsp:spPr>
        <a:xfrm>
          <a:off x="3676922" y="300213"/>
          <a:ext cx="1334940" cy="1334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SysML v1 Model</a:t>
          </a:r>
        </a:p>
      </dsp:txBody>
      <dsp:txXfrm>
        <a:off x="3872419" y="495710"/>
        <a:ext cx="943946" cy="943946"/>
      </dsp:txXfrm>
    </dsp:sp>
    <dsp:sp modelId="{A48DC877-B547-7446-B841-8BC6BB6D254B}">
      <dsp:nvSpPr>
        <dsp:cNvPr id="0" name=""/>
        <dsp:cNvSpPr/>
      </dsp:nvSpPr>
      <dsp:spPr>
        <a:xfrm>
          <a:off x="1719009" y="29665"/>
          <a:ext cx="4153147" cy="332251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F62331-A6C4-4A2E-84F5-3DF24222B0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759"/>
            <a:ext cx="12192000" cy="39624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063825C-3CE0-43F7-805F-E6C9887BF9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69" y="5688697"/>
            <a:ext cx="1008890" cy="1008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F194DF-B330-4E3A-AF4D-28483FB50940}"/>
              </a:ext>
            </a:extLst>
          </p:cNvPr>
          <p:cNvSpPr txBox="1"/>
          <p:nvPr userDrawn="1"/>
        </p:nvSpPr>
        <p:spPr>
          <a:xfrm>
            <a:off x="5624556" y="6540330"/>
            <a:ext cx="942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2">
                    <a:lumMod val="90000"/>
                  </a:schemeClr>
                </a:solidFill>
              </a:rPr>
              <a:t>i3</a:t>
            </a:r>
            <a:r>
              <a:rPr lang="en-US" sz="900" baseline="0">
                <a:solidFill>
                  <a:schemeClr val="bg2">
                    <a:lumMod val="90000"/>
                  </a:schemeClr>
                </a:solidFill>
              </a:rPr>
              <a:t> PROPRIETARY</a:t>
            </a:r>
            <a:endParaRPr lang="en-US" sz="90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33CBFF1D-08A4-4EDE-B976-91098CE13A96}"/>
              </a:ext>
            </a:extLst>
          </p:cNvPr>
          <p:cNvSpPr txBox="1">
            <a:spLocks/>
          </p:cNvSpPr>
          <p:nvPr userDrawn="1"/>
        </p:nvSpPr>
        <p:spPr>
          <a:xfrm>
            <a:off x="0" y="6158547"/>
            <a:ext cx="53879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E96B3"/>
                </a:solidFill>
                <a:latin typeface="Lato Bold"/>
                <a:ea typeface="Lato Regular"/>
                <a:cs typeface="Lato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92E34B2-532A-5348-9A03-A113C1F09854}" type="slidenum">
              <a:rPr lang="en-US" sz="1100" smtClean="0">
                <a:solidFill>
                  <a:srgbClr val="212A35"/>
                </a:solidFill>
                <a:latin typeface="+mn-lt"/>
              </a:rPr>
              <a:pPr algn="l"/>
              <a:t>‹#›</a:t>
            </a:fld>
            <a:endParaRPr lang="en-US" sz="1100">
              <a:solidFill>
                <a:srgbClr val="212A3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38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enscourses.com/tc1019fall2016/syndicated/software-verification-and-validation-3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yves.bernad@airbus.co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cpedia.org/handwriting/p/plann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hotocapy/17219301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6039&amp;picture=gear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t.aueb.gr/dds/etech/swdev/indexw.htm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D1AAFA-2D0F-4135-AF9B-7A18E3E60BC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1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BDDB776-EE02-481A-B87D-AF43E83E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6" y="1420368"/>
            <a:ext cx="4093464" cy="40934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CCACEC-E3C2-4711-B6EE-175D679A2910}"/>
              </a:ext>
            </a:extLst>
          </p:cNvPr>
          <p:cNvSpPr/>
          <p:nvPr/>
        </p:nvSpPr>
        <p:spPr>
          <a:xfrm>
            <a:off x="11721959" y="0"/>
            <a:ext cx="470041" cy="6858000"/>
          </a:xfrm>
          <a:prstGeom prst="rect">
            <a:avLst/>
          </a:prstGeom>
          <a:solidFill>
            <a:srgbClr val="1C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83A60-778A-4035-BE36-3D8E5D39E39E}"/>
              </a:ext>
            </a:extLst>
          </p:cNvPr>
          <p:cNvSpPr txBox="1"/>
          <p:nvPr/>
        </p:nvSpPr>
        <p:spPr>
          <a:xfrm>
            <a:off x="1225482" y="6144511"/>
            <a:ext cx="97661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00" spc="300" dirty="0">
                <a:solidFill>
                  <a:schemeClr val="bg1">
                    <a:lumMod val="95000"/>
                  </a:schemeClr>
                </a:solidFill>
              </a:rPr>
              <a:t>689 Discovery Drive  |  Huntsville, AL 35806  |  256.513.5179  |  i3-CORPS.COM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906E7-A610-4532-8CDA-566EED1574DC}"/>
              </a:ext>
            </a:extLst>
          </p:cNvPr>
          <p:cNvSpPr txBox="1"/>
          <p:nvPr/>
        </p:nvSpPr>
        <p:spPr>
          <a:xfrm>
            <a:off x="5142688" y="2795919"/>
            <a:ext cx="638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SysML v1.x to SysML v2 Model Conversion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A78A3-B11D-4060-A85F-3EF7425855A6}"/>
              </a:ext>
            </a:extLst>
          </p:cNvPr>
          <p:cNvSpPr txBox="1"/>
          <p:nvPr/>
        </p:nvSpPr>
        <p:spPr>
          <a:xfrm>
            <a:off x="5152214" y="3500754"/>
            <a:ext cx="638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Gene Shreve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9D626-4C8E-4D83-BECD-CE6AC992A9FB}"/>
              </a:ext>
            </a:extLst>
          </p:cNvPr>
          <p:cNvCxnSpPr/>
          <p:nvPr/>
        </p:nvCxnSpPr>
        <p:spPr>
          <a:xfrm>
            <a:off x="5238750" y="3457575"/>
            <a:ext cx="5629275" cy="0"/>
          </a:xfrm>
          <a:prstGeom prst="line">
            <a:avLst/>
          </a:prstGeom>
          <a:ln w="19050">
            <a:solidFill>
              <a:srgbClr val="1C6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0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5D994-0D09-9EBD-A0F3-6082442B1DE7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Requirements in SysML v2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435E6-BFF3-B19A-70A1-7D406C566250}"/>
              </a:ext>
            </a:extLst>
          </p:cNvPr>
          <p:cNvSpPr txBox="1"/>
          <p:nvPr/>
        </p:nvSpPr>
        <p:spPr>
          <a:xfrm>
            <a:off x="748364" y="801728"/>
            <a:ext cx="1036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 and Usage pattern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Requirements are mapped to a SysML v2 Requirement Usage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95B41-B23D-9128-974D-5DBD5588E62A}"/>
              </a:ext>
            </a:extLst>
          </p:cNvPr>
          <p:cNvSpPr txBox="1"/>
          <p:nvPr/>
        </p:nvSpPr>
        <p:spPr>
          <a:xfrm>
            <a:off x="820082" y="3686026"/>
            <a:ext cx="85801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/>
                <a:latin typeface="Menlo" panose="020B0609030804020204" pitchFamily="49" charset="0"/>
              </a:rPr>
              <a:t>Refactored SysMLv2 Requirement – Definition </a:t>
            </a:r>
            <a:endParaRPr lang="en-US" sz="1600" b="1" dirty="0">
              <a:latin typeface="Menlo" panose="020B0609030804020204" pitchFamily="49" charset="0"/>
            </a:endParaRPr>
          </a:p>
          <a:p>
            <a:endParaRPr lang="en-US" sz="1100" b="1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requirement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dirty="0">
                <a:effectLst/>
                <a:latin typeface="Menlo" panose="020B0609030804020204" pitchFamily="49" charset="0"/>
              </a:rPr>
              <a:t> MassLimitationRequirement {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doc</a:t>
            </a:r>
            <a:r>
              <a:rPr lang="en-US" dirty="0">
                <a:effectLst/>
                <a:latin typeface="Menlo" panose="020B0609030804020204" pitchFamily="49" charset="0"/>
              </a:rPr>
              <a:t> /* The actual mass shall be less than or equal to the required mass. */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massActual: MassValue;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massReqd: MassValue;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require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constraint</a:t>
            </a:r>
            <a:r>
              <a:rPr lang="en-US" dirty="0">
                <a:effectLst/>
                <a:latin typeface="Menlo" panose="020B0609030804020204" pitchFamily="49" charset="0"/>
              </a:rPr>
              <a:t> { massActual &lt;= massReqd }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}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878CE6-4FE9-1426-5866-1545803D4F2D}"/>
              </a:ext>
            </a:extLst>
          </p:cNvPr>
          <p:cNvGrpSpPr/>
          <p:nvPr/>
        </p:nvGrpSpPr>
        <p:grpSpPr>
          <a:xfrm>
            <a:off x="614419" y="1597659"/>
            <a:ext cx="8645060" cy="2288854"/>
            <a:chOff x="637170" y="1705077"/>
            <a:chExt cx="8645060" cy="22888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1273A6-DA72-2738-FED8-34D3C2DA899A}"/>
                </a:ext>
              </a:extLst>
            </p:cNvPr>
            <p:cNvSpPr txBox="1"/>
            <p:nvPr/>
          </p:nvSpPr>
          <p:spPr>
            <a:xfrm>
              <a:off x="702034" y="2793602"/>
              <a:ext cx="85801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F0055"/>
                  </a:solidFill>
                  <a:effectLst/>
                  <a:latin typeface="Menlo" panose="020B0609030804020204" pitchFamily="49" charset="0"/>
                </a:rPr>
                <a:t>Requirement</a:t>
              </a:r>
              <a:r>
                <a:rPr lang="en-US" b="1" dirty="0">
                  <a:solidFill>
                    <a:srgbClr val="7F0055"/>
                  </a:solidFill>
                  <a:latin typeface="Menlo" panose="020B0609030804020204" pitchFamily="49" charset="0"/>
                </a:rPr>
                <a:t> </a:t>
              </a:r>
              <a:r>
                <a:rPr lang="en-US" dirty="0">
                  <a:latin typeface="Menlo" panose="020B0609030804020204" pitchFamily="49" charset="0"/>
                </a:rPr>
                <a:t>&lt;‘1.1’&gt; </a:t>
              </a:r>
              <a:r>
                <a:rPr lang="en-US" dirty="0">
                  <a:effectLst/>
                  <a:latin typeface="Menlo" panose="020B0609030804020204" pitchFamily="49" charset="0"/>
                </a:rPr>
                <a:t>MassLimitationRequirement {</a:t>
              </a:r>
            </a:p>
            <a:p>
              <a:r>
                <a:rPr lang="en-US" b="1" dirty="0">
                  <a:solidFill>
                    <a:srgbClr val="7F0055"/>
                  </a:solidFill>
                  <a:effectLst/>
                  <a:latin typeface="Menlo" panose="020B0609030804020204" pitchFamily="49" charset="0"/>
                </a:rPr>
                <a:t>	doc</a:t>
              </a:r>
              <a:r>
                <a:rPr lang="en-US" dirty="0">
                  <a:effectLst/>
                  <a:latin typeface="Menlo" panose="020B0609030804020204" pitchFamily="49" charset="0"/>
                </a:rPr>
                <a:t> /* The actual mass shall be less than or equal to the required mass. */</a:t>
              </a:r>
            </a:p>
            <a:p>
              <a:r>
                <a:rPr lang="en-US" b="1" dirty="0">
                  <a:solidFill>
                    <a:srgbClr val="7F0055"/>
                  </a:solidFill>
                  <a:effectLst/>
                  <a:latin typeface="Menlo" panose="020B0609030804020204" pitchFamily="49" charset="0"/>
                </a:rPr>
                <a:t>	</a:t>
              </a:r>
              <a:r>
                <a:rPr lang="en-US" dirty="0">
                  <a:effectLst/>
                  <a:latin typeface="Menlo" panose="020B0609030804020204" pitchFamily="49" charset="0"/>
                </a:rPr>
                <a:t>}</a:t>
              </a:r>
            </a:p>
            <a:p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58358A-B958-0A4A-4095-4DDCF98DC559}"/>
                </a:ext>
              </a:extLst>
            </p:cNvPr>
            <p:cNvSpPr txBox="1"/>
            <p:nvPr/>
          </p:nvSpPr>
          <p:spPr>
            <a:xfrm>
              <a:off x="3515297" y="2440226"/>
              <a:ext cx="2018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Requirement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8D8185-FB9E-2DDA-D09E-FB5485E67021}"/>
                </a:ext>
              </a:extLst>
            </p:cNvPr>
            <p:cNvSpPr txBox="1"/>
            <p:nvPr/>
          </p:nvSpPr>
          <p:spPr>
            <a:xfrm>
              <a:off x="1681173" y="2255560"/>
              <a:ext cx="1659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Requirement ID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C1A29B-4792-13C1-0B1E-B7474CC383FF}"/>
                </a:ext>
              </a:extLst>
            </p:cNvPr>
            <p:cNvSpPr txBox="1"/>
            <p:nvPr/>
          </p:nvSpPr>
          <p:spPr>
            <a:xfrm>
              <a:off x="6358897" y="2320630"/>
              <a:ext cx="1840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Requirement Text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877E41-046B-005E-6600-98811D886B79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2371184" y="2624892"/>
              <a:ext cx="139928" cy="277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6302B6-0B2C-D158-C596-FD28C9AA8256}"/>
                </a:ext>
              </a:extLst>
            </p:cNvPr>
            <p:cNvSpPr txBox="1"/>
            <p:nvPr/>
          </p:nvSpPr>
          <p:spPr>
            <a:xfrm>
              <a:off x="637170" y="1705077"/>
              <a:ext cx="38876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effectLst/>
                  <a:latin typeface="Menlo" panose="020B0609030804020204" pitchFamily="49" charset="0"/>
                </a:rPr>
                <a:t>Result of SysML</a:t>
              </a:r>
              <a:r>
                <a:rPr lang="en-US" sz="1600" b="1" dirty="0">
                  <a:latin typeface="Menlo" panose="020B0609030804020204" pitchFamily="49" charset="0"/>
                </a:rPr>
                <a:t>v2 translation </a:t>
              </a:r>
            </a:p>
            <a:p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4D1410-90CF-7A87-A27F-2817C925AA0E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7035462" y="2689962"/>
              <a:ext cx="243527" cy="513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D7A3AE8-3807-04E7-12B4-FEE40907D9E6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4441056" y="2809558"/>
              <a:ext cx="83717" cy="1473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7265296-1F35-D194-FF39-486C32CD0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048" y="652128"/>
            <a:ext cx="2471608" cy="2174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FD629-F794-FF1F-6E9A-DC3077D3CE6B}"/>
              </a:ext>
            </a:extLst>
          </p:cNvPr>
          <p:cNvSpPr txBox="1"/>
          <p:nvPr/>
        </p:nvSpPr>
        <p:spPr>
          <a:xfrm>
            <a:off x="1658422" y="5871606"/>
            <a:ext cx="695666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Perhaps Tooling Could Assist with Refactoring</a:t>
            </a:r>
          </a:p>
        </p:txBody>
      </p:sp>
    </p:spTree>
    <p:extLst>
      <p:ext uri="{BB962C8B-B14F-4D97-AF65-F5344CB8AC3E}">
        <p14:creationId xmlns:p14="http://schemas.microsoft.com/office/powerpoint/2010/main" val="339283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1957-61B9-D834-11DA-E976EAF6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E364C-FB67-2D31-2020-B3228B522FDE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Refactoring of Requirements in SysML v2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D73D6-CA12-69C4-0AD0-377C815C0AD5}"/>
              </a:ext>
            </a:extLst>
          </p:cNvPr>
          <p:cNvSpPr txBox="1"/>
          <p:nvPr/>
        </p:nvSpPr>
        <p:spPr>
          <a:xfrm>
            <a:off x="686184" y="841373"/>
            <a:ext cx="1036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Definitions can be developed and reused across organizations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FC432-D81E-33AE-C66C-0503EBBA7D8D}"/>
              </a:ext>
            </a:extLst>
          </p:cNvPr>
          <p:cNvSpPr txBox="1"/>
          <p:nvPr/>
        </p:nvSpPr>
        <p:spPr>
          <a:xfrm>
            <a:off x="748364" y="1436542"/>
            <a:ext cx="8580196" cy="19236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100" b="1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requirement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dirty="0">
                <a:effectLst/>
                <a:latin typeface="Menlo" panose="020B0609030804020204" pitchFamily="49" charset="0"/>
              </a:rPr>
              <a:t> MassLimitationRequirement {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doc</a:t>
            </a:r>
            <a:r>
              <a:rPr lang="en-US" dirty="0">
                <a:effectLst/>
                <a:latin typeface="Menlo" panose="020B0609030804020204" pitchFamily="49" charset="0"/>
              </a:rPr>
              <a:t> /* The actual mass shall be less than or equal to the required mass. */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massActual: MassValue;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massReqd: MassValue;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require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constraint</a:t>
            </a:r>
            <a:r>
              <a:rPr lang="en-US" dirty="0">
                <a:effectLst/>
                <a:latin typeface="Menlo" panose="020B0609030804020204" pitchFamily="49" charset="0"/>
              </a:rPr>
              <a:t> { massActual &lt;= massReqd }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B48B0-886F-5602-E9A3-21E3CECB0835}"/>
              </a:ext>
            </a:extLst>
          </p:cNvPr>
          <p:cNvSpPr txBox="1"/>
          <p:nvPr/>
        </p:nvSpPr>
        <p:spPr>
          <a:xfrm>
            <a:off x="686184" y="3655372"/>
            <a:ext cx="8704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requirement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dirty="0">
                <a:effectLst/>
                <a:latin typeface="Menlo" panose="020B0609030804020204" pitchFamily="49" charset="0"/>
              </a:rPr>
              <a:t> &lt;'1'&gt; VehicleMassLimitationRequirement :&gt; MassLimitationRequirement {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doc</a:t>
            </a:r>
            <a:r>
              <a:rPr lang="en-US" dirty="0">
                <a:effectLst/>
                <a:latin typeface="Menlo" panose="020B0609030804020204" pitchFamily="49" charset="0"/>
              </a:rPr>
              <a:t> /* The total mass of a vehicle shall be less than or equal to the required mass. */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subject</a:t>
            </a:r>
            <a:r>
              <a:rPr lang="en-US" dirty="0">
                <a:effectLst/>
                <a:latin typeface="Menlo" panose="020B0609030804020204" pitchFamily="49" charset="0"/>
              </a:rPr>
              <a:t> vehicle : Vehicle;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redefines</a:t>
            </a:r>
            <a:r>
              <a:rPr lang="en-US" dirty="0">
                <a:effectLst/>
                <a:latin typeface="Menlo" panose="020B0609030804020204" pitchFamily="49" charset="0"/>
              </a:rPr>
              <a:t> massActual = vehicle.dryMass + vehicle.fuelMass;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assume</a:t>
            </a:r>
            <a:r>
              <a:rPr lang="en-US" dirty="0"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constraint</a:t>
            </a:r>
            <a:r>
              <a:rPr lang="en-US" dirty="0">
                <a:effectLst/>
                <a:latin typeface="Menlo" panose="020B0609030804020204" pitchFamily="49" charset="0"/>
              </a:rPr>
              <a:t> { vehicle.fuelMass &gt; 0[</a:t>
            </a:r>
            <a:r>
              <a:rPr lang="en-US" u="sng" dirty="0">
                <a:effectLst/>
                <a:latin typeface="Menlo" panose="020B0609030804020204" pitchFamily="49" charset="0"/>
              </a:rPr>
              <a:t>kg</a:t>
            </a:r>
            <a:r>
              <a:rPr lang="en-US" dirty="0">
                <a:effectLst/>
                <a:latin typeface="Menlo" panose="020B0609030804020204" pitchFamily="49" charset="0"/>
              </a:rPr>
              <a:t>] }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4DCDB-158F-92A2-0CC7-6088B482E087}"/>
              </a:ext>
            </a:extLst>
          </p:cNvPr>
          <p:cNvSpPr txBox="1"/>
          <p:nvPr/>
        </p:nvSpPr>
        <p:spPr>
          <a:xfrm>
            <a:off x="9700054" y="1982845"/>
            <a:ext cx="218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Requirement imported from a common Requirements Library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29752A7-3D35-3F97-CD98-05DCF53DFFE0}"/>
              </a:ext>
            </a:extLst>
          </p:cNvPr>
          <p:cNvSpPr/>
          <p:nvPr/>
        </p:nvSpPr>
        <p:spPr>
          <a:xfrm>
            <a:off x="9390739" y="1448058"/>
            <a:ext cx="309315" cy="19120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6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1957-61B9-D834-11DA-E976EAF6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E364C-FB67-2D31-2020-B3228B522FDE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Refactoring of Requirements in SysML v2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D73D6-CA12-69C4-0AD0-377C815C0AD5}"/>
              </a:ext>
            </a:extLst>
          </p:cNvPr>
          <p:cNvSpPr txBox="1"/>
          <p:nvPr/>
        </p:nvSpPr>
        <p:spPr>
          <a:xfrm>
            <a:off x="748364" y="957954"/>
            <a:ext cx="1036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Usages can add the specificity needed for their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FC8C4-85E2-2236-9C71-C3D0E37C6D28}"/>
              </a:ext>
            </a:extLst>
          </p:cNvPr>
          <p:cNvSpPr txBox="1"/>
          <p:nvPr/>
        </p:nvSpPr>
        <p:spPr>
          <a:xfrm>
            <a:off x="748364" y="1681221"/>
            <a:ext cx="95362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requirement</a:t>
            </a:r>
            <a:r>
              <a:rPr lang="en-US" dirty="0">
                <a:effectLst/>
                <a:latin typeface="Menlo" panose="020B0609030804020204" pitchFamily="49" charset="0"/>
              </a:rPr>
              <a:t> &lt;'1.1'&gt; fullVehicleMassLimit : VehicleMassLimitationRequirement {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subject</a:t>
            </a:r>
            <a:r>
              <a:rPr lang="en-US" dirty="0">
                <a:effectLst/>
                <a:latin typeface="Menlo" panose="020B0609030804020204" pitchFamily="49" charset="0"/>
              </a:rPr>
              <a:t> vehicle : Vehicle;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:&gt;&gt; massReqd = 2000[</a:t>
            </a:r>
            <a:r>
              <a:rPr lang="en-US" u="sng" dirty="0">
                <a:effectLst/>
                <a:latin typeface="Menlo" panose="020B0609030804020204" pitchFamily="49" charset="0"/>
              </a:rPr>
              <a:t>kg</a:t>
            </a:r>
            <a:r>
              <a:rPr lang="en-US" dirty="0"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assume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constraint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{</a:t>
            </a:r>
            <a:endParaRPr lang="en-US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doc</a:t>
            </a:r>
            <a:r>
              <a:rPr lang="en-US" dirty="0">
                <a:effectLst/>
                <a:latin typeface="Menlo" panose="020B0609030804020204" pitchFamily="49" charset="0"/>
              </a:rPr>
              <a:t> /* Full tank is full. */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	vehicle.fuelMass == vehicle.fuelFullMass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	}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requirement</a:t>
            </a:r>
            <a:r>
              <a:rPr lang="en-US" dirty="0">
                <a:effectLst/>
                <a:latin typeface="Menlo" panose="020B0609030804020204" pitchFamily="49" charset="0"/>
              </a:rPr>
              <a:t> &lt;'1.2'&gt; emptyVehicleMassLimit : VehicleMassLimitationRequirement {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subject</a:t>
            </a:r>
            <a:r>
              <a:rPr lang="en-US" dirty="0">
                <a:effectLst/>
                <a:latin typeface="Menlo" panose="020B0609030804020204" pitchFamily="49" charset="0"/>
              </a:rPr>
              <a:t> vehicle : Vehicle;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attribute</a:t>
            </a:r>
            <a:r>
              <a:rPr lang="en-US" dirty="0">
                <a:effectLst/>
                <a:latin typeface="Menlo" panose="020B0609030804020204" pitchFamily="49" charset="0"/>
              </a:rPr>
              <a:t> :&gt;&gt; massReqd = 1500[</a:t>
            </a:r>
            <a:r>
              <a:rPr lang="en-US" u="sng" dirty="0">
                <a:effectLst/>
                <a:latin typeface="Menlo" panose="020B0609030804020204" pitchFamily="49" charset="0"/>
              </a:rPr>
              <a:t>kg</a:t>
            </a:r>
            <a:r>
              <a:rPr lang="en-US" dirty="0"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assume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constraint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{</a:t>
            </a:r>
            <a:endParaRPr lang="en-US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	doc</a:t>
            </a:r>
            <a:r>
              <a:rPr lang="en-US" dirty="0">
                <a:effectLst/>
                <a:latin typeface="Menlo" panose="020B0609030804020204" pitchFamily="49" charset="0"/>
              </a:rPr>
              <a:t> /* Full tank is empty. */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	vehicle.fuelMass == 0[</a:t>
            </a:r>
            <a:r>
              <a:rPr lang="en-US" u="sng" dirty="0">
                <a:effectLst/>
                <a:latin typeface="Menlo" panose="020B0609030804020204" pitchFamily="49" charset="0"/>
              </a:rPr>
              <a:t>kg</a:t>
            </a:r>
            <a:r>
              <a:rPr lang="en-US" dirty="0"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	}</a:t>
            </a:r>
          </a:p>
          <a:p>
            <a:r>
              <a:rPr lang="en-US" dirty="0">
                <a:effectLst/>
                <a:latin typeface="Menlo" panose="020B060903080402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281C-5F56-05F3-39B8-952F9E0EF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05C37-1EAB-4BA1-2930-C8557D02B8AB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Other SysML v2 Benefits to Consider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3C113-EFD2-60EB-168F-A7FED1644BA3}"/>
              </a:ext>
            </a:extLst>
          </p:cNvPr>
          <p:cNvSpPr txBox="1"/>
          <p:nvPr/>
        </p:nvSpPr>
        <p:spPr>
          <a:xfrm>
            <a:off x="888063" y="885065"/>
            <a:ext cx="6946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More expressive language for</a:t>
            </a:r>
            <a:endParaRPr lang="en-US" dirty="0">
              <a:solidFill>
                <a:srgbClr val="000000"/>
              </a:solidFill>
              <a:effectLst/>
              <a:latin typeface="Tw Cen MT" panose="020B06020201040206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Variant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Analysis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Trade-off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Individuals, snapshots, time slices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More robust quantitative properties (e.g., vectors, 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Simple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Query/filter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Metadata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More extensible language allowing for a</a:t>
            </a:r>
            <a:endParaRPr lang="en-US" dirty="0">
              <a:solidFill>
                <a:srgbClr val="000000"/>
              </a:solidFill>
              <a:effectLst/>
              <a:latin typeface="Tw Cen MT" panose="020B06020201040206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Simpler language extension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Based on model libraries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More interoperable</a:t>
            </a:r>
            <a:endParaRPr lang="en-US" dirty="0">
              <a:solidFill>
                <a:srgbClr val="000000"/>
              </a:solidFill>
              <a:effectLst/>
              <a:latin typeface="Tw Cen MT" panose="020B06020201040206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Tw Cen MT" panose="020B0602020104020603" pitchFamily="34" charset="77"/>
              </a:rPr>
              <a:t>Standardized API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313296B-229E-6554-6C5F-0AAC8078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29" y="1171298"/>
            <a:ext cx="2471608" cy="2174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A54FF-24B5-5CBD-4BC2-E71DB5AABC44}"/>
              </a:ext>
            </a:extLst>
          </p:cNvPr>
          <p:cNvSpPr txBox="1"/>
          <p:nvPr/>
        </p:nvSpPr>
        <p:spPr>
          <a:xfrm>
            <a:off x="621957" y="4855383"/>
            <a:ext cx="6643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Sandy Friedenthal Dassault Symposium Brief 05/2023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2DFFB-AAF0-19A2-AD69-A15D9772CFCA}"/>
              </a:ext>
            </a:extLst>
          </p:cNvPr>
          <p:cNvSpPr txBox="1"/>
          <p:nvPr/>
        </p:nvSpPr>
        <p:spPr>
          <a:xfrm>
            <a:off x="1116227" y="5422661"/>
            <a:ext cx="907809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SysML v2 Modeling Capabilities To Be Added Must Be Planned</a:t>
            </a:r>
          </a:p>
        </p:txBody>
      </p:sp>
    </p:spTree>
    <p:extLst>
      <p:ext uri="{BB962C8B-B14F-4D97-AF65-F5344CB8AC3E}">
        <p14:creationId xmlns:p14="http://schemas.microsoft.com/office/powerpoint/2010/main" val="373270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37793-56A5-A7AB-F843-E3781801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1A7BF-7F7B-DD57-38E7-AEBDD085DF4A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SysML v2 Post Processing – Verification and Validation  </a:t>
            </a:r>
          </a:p>
        </p:txBody>
      </p: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513AD818-9BA7-210A-80DB-D95EF0F75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5923" y="1860863"/>
            <a:ext cx="5300924" cy="2929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AE9D7-1D5C-4FAE-11CC-6EAF8752DF72}"/>
              </a:ext>
            </a:extLst>
          </p:cNvPr>
          <p:cNvSpPr txBox="1"/>
          <p:nvPr/>
        </p:nvSpPr>
        <p:spPr>
          <a:xfrm>
            <a:off x="336366" y="1202188"/>
            <a:ext cx="6620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Model Verification – Was the model converting according guidelines, policy, and standards?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Simple element counts can verify that everything in a SysML v1 model has generated a SysML v2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Organization need to consider developing model standards (executable rules) that can enforce a SysML v2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Probably even more important in SysML v2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nsures quali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ty is built-in from the start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Model Validation – Does the converted model meet the users intended purpose?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Model Analysis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Simulation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Face validation (Subject Matter Expert Review)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More needs to be done in this area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DA41A-2A12-B363-84A7-6C5EB349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9F5C8-D853-113B-D3BD-E33C3A5FD09D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SysMLv2 Model Conversion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01F75-7CF4-AD52-79F6-3BC4D050EF7C}"/>
              </a:ext>
            </a:extLst>
          </p:cNvPr>
          <p:cNvSpPr txBox="1"/>
          <p:nvPr/>
        </p:nvSpPr>
        <p:spPr>
          <a:xfrm>
            <a:off x="417047" y="898296"/>
            <a:ext cx="103691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Organizations need to begin planning for SysML v2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FAQ - How long will it take to convert my SysML v1 models to SysML v2?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It Depends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Is the IT infrastructure in place? 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How well trained are the users?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How good is your Conversion plan?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Plan must account for adjustments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How much testing have you done?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How much automation in converting SysMLv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1 models to v2 models exist? 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What SysML v2 enhancements will be incorporated?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Minimize </a:t>
            </a:r>
            <a:r>
              <a:rPr lang="en-US">
                <a:solidFill>
                  <a:srgbClr val="000000"/>
                </a:solidFill>
                <a:effectLst/>
                <a:latin typeface="Helvetica" pitchFamily="2" charset="0"/>
              </a:rPr>
              <a:t>project disruption 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SysML v2 Transformation Specification is maturing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testing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OMG Transition SMC is open! Please consider joining and helping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Contact Yves Bernard – </a:t>
            </a:r>
            <a:r>
              <a:rPr lang="en-US" dirty="0">
                <a:hlinkClick r:id="rId2"/>
              </a:rPr>
              <a:t>yves.bernad@airbus.com</a:t>
            </a:r>
            <a:r>
              <a:rPr lang="en-US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DADED-9188-0A18-57D6-59E7D66D5F98}"/>
              </a:ext>
            </a:extLst>
          </p:cNvPr>
          <p:cNvSpPr txBox="1"/>
          <p:nvPr/>
        </p:nvSpPr>
        <p:spPr>
          <a:xfrm>
            <a:off x="1564907" y="5431346"/>
            <a:ext cx="782209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MBSE Engineers never die – They just get refactored </a:t>
            </a:r>
          </a:p>
        </p:txBody>
      </p:sp>
    </p:spTree>
    <p:extLst>
      <p:ext uri="{BB962C8B-B14F-4D97-AF65-F5344CB8AC3E}">
        <p14:creationId xmlns:p14="http://schemas.microsoft.com/office/powerpoint/2010/main" val="174208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445FE-228B-F535-4B7A-46FFCD821357}"/>
              </a:ext>
            </a:extLst>
          </p:cNvPr>
          <p:cNvSpPr txBox="1"/>
          <p:nvPr/>
        </p:nvSpPr>
        <p:spPr>
          <a:xfrm>
            <a:off x="3311611" y="24837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37658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AA39-1BBF-CC19-BB5F-BBB1BFEB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18AE12-5801-7B36-D690-179F1DD21233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Domain Specific Profiles - Handling Custom Stereotypes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E5C44-9CAE-01FF-03BD-E5DEBB4D8099}"/>
              </a:ext>
            </a:extLst>
          </p:cNvPr>
          <p:cNvSpPr txBox="1"/>
          <p:nvPr/>
        </p:nvSpPr>
        <p:spPr>
          <a:xfrm>
            <a:off x="332212" y="678162"/>
            <a:ext cx="7193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SysML v2 supports Domain Specific Libraries (metadata libraries)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use of SysML abstract element libraries should be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These need to be defined before Transitioning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Tools need to provide a translation capabilities that automate much of the process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E116-E37D-15BA-78FB-00F5F06FA649}"/>
              </a:ext>
            </a:extLst>
          </p:cNvPr>
          <p:cNvSpPr txBox="1"/>
          <p:nvPr/>
        </p:nvSpPr>
        <p:spPr>
          <a:xfrm>
            <a:off x="480492" y="2155361"/>
            <a:ext cx="6266297" cy="429348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library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package</a:t>
            </a:r>
            <a:r>
              <a:rPr lang="en-US" sz="1050" dirty="0">
                <a:effectLst/>
                <a:latin typeface="Menlo" panose="020B0609030804020204" pitchFamily="49" charset="0"/>
              </a:rPr>
              <a:t> 'Model Library Example’ {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import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ScalarValues</a:t>
            </a:r>
            <a:r>
              <a:rPr lang="en-US" sz="1050" dirty="0">
                <a:effectLst/>
                <a:latin typeface="Menlo" panose="020B0609030804020204" pitchFamily="49" charset="0"/>
              </a:rPr>
              <a:t>::Real;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import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RiskMetadata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::Level;</a:t>
            </a:r>
          </a:p>
          <a:p>
            <a:endParaRPr lang="en-US" sz="1050" dirty="0">
              <a:effectLst/>
              <a:latin typeface="Menlo" panose="020B0609030804020204" pitchFamily="49" charset="0"/>
            </a:endParaRP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occurrence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Situation;</a:t>
            </a:r>
            <a:endParaRPr lang="en-US" sz="1050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occurrence</a:t>
            </a:r>
            <a:r>
              <a:rPr lang="en-US" sz="1050" dirty="0">
                <a:effectLst/>
                <a:latin typeface="Menlo" panose="020B0609030804020204" pitchFamily="49" charset="0"/>
              </a:rPr>
              <a:t> situations : Situation[*]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nonunique</a:t>
            </a:r>
            <a:r>
              <a:rPr lang="en-US" sz="1050" dirty="0"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occurrence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Cause {</a:t>
            </a:r>
            <a:endParaRPr lang="en-US" sz="1050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attribute</a:t>
            </a:r>
            <a:r>
              <a:rPr lang="en-US" sz="1050" dirty="0">
                <a:effectLst/>
                <a:latin typeface="Menlo" panose="020B0609030804020204" pitchFamily="49" charset="0"/>
              </a:rPr>
              <a:t> probability : Real;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occurrence</a:t>
            </a:r>
            <a:r>
              <a:rPr lang="en-US" sz="1050" dirty="0">
                <a:effectLst/>
                <a:latin typeface="Menlo" panose="020B0609030804020204" pitchFamily="49" charset="0"/>
              </a:rPr>
              <a:t> causes : Cause[*]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nonunique</a:t>
            </a:r>
            <a:r>
              <a:rPr lang="en-US" sz="1050" dirty="0">
                <a:effectLst/>
                <a:latin typeface="Menlo" panose="020B0609030804020204" pitchFamily="49" charset="0"/>
              </a:rPr>
              <a:t> :&gt; situations;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occurrence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Failure {</a:t>
            </a:r>
            <a:endParaRPr lang="en-US" sz="1050" dirty="0">
              <a:solidFill>
                <a:srgbClr val="7F0055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attribute</a:t>
            </a:r>
            <a:r>
              <a:rPr lang="en-US" sz="1050" dirty="0">
                <a:effectLst/>
                <a:latin typeface="Menlo" panose="020B0609030804020204" pitchFamily="49" charset="0"/>
              </a:rPr>
              <a:t> severity : Level;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occurrence</a:t>
            </a:r>
            <a:r>
              <a:rPr lang="en-US" sz="1050" dirty="0">
                <a:effectLst/>
                <a:latin typeface="Menlo" panose="020B0609030804020204" pitchFamily="49" charset="0"/>
              </a:rPr>
              <a:t> failures : Failure[*]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nonunique</a:t>
            </a:r>
            <a:r>
              <a:rPr lang="en-US" sz="1050" dirty="0">
                <a:effectLst/>
                <a:latin typeface="Menlo" panose="020B0609030804020204" pitchFamily="49" charset="0"/>
              </a:rPr>
              <a:t> :&gt; situations;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connection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Causation :&gt; Occurrences::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HappensBefore</a:t>
            </a:r>
            <a:r>
              <a:rPr lang="en-US" sz="105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end</a:t>
            </a:r>
            <a:r>
              <a:rPr lang="en-US" sz="1050" dirty="0">
                <a:effectLst/>
                <a:latin typeface="Menlo" panose="020B0609030804020204" pitchFamily="49" charset="0"/>
              </a:rPr>
              <a:t> cause : Situation[*];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end</a:t>
            </a:r>
            <a:r>
              <a:rPr lang="en-US" sz="1050" dirty="0">
                <a:effectLst/>
                <a:latin typeface="Menlo" panose="020B0609030804020204" pitchFamily="49" charset="0"/>
              </a:rPr>
              <a:t> effect : Situation[*];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abstract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connection</a:t>
            </a:r>
            <a:r>
              <a:rPr lang="en-US" sz="1050" dirty="0">
                <a:effectLst/>
                <a:latin typeface="Menlo" panose="020B0609030804020204" pitchFamily="49" charset="0"/>
              </a:rPr>
              <a:t> causations : Causation[*]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nonunique</a:t>
            </a:r>
            <a:r>
              <a:rPr lang="en-US" sz="1050" dirty="0"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US" sz="1050" b="1" dirty="0">
                <a:solidFill>
                  <a:srgbClr val="7F0055"/>
                </a:solidFill>
                <a:latin typeface="Menlo" panose="020B0609030804020204" pitchFamily="49" charset="0"/>
              </a:rPr>
              <a:t>   i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tem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Scenario {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occurrence</a:t>
            </a:r>
            <a:r>
              <a:rPr lang="en-US" sz="1050" dirty="0">
                <a:effectLst/>
                <a:latin typeface="Menlo" panose="020B0609030804020204" pitchFamily="49" charset="0"/>
              </a:rPr>
              <a:t> :&gt;&gt; situations;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occurrence</a:t>
            </a:r>
            <a:r>
              <a:rPr lang="en-US" sz="1050" dirty="0">
                <a:effectLst/>
                <a:latin typeface="Menlo" panose="020B0609030804020204" pitchFamily="49" charset="0"/>
              </a:rPr>
              <a:t> :&gt;&gt; causes :&gt; situations;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occurrence</a:t>
            </a:r>
            <a:r>
              <a:rPr lang="en-US" sz="1050" dirty="0">
                <a:effectLst/>
                <a:latin typeface="Menlo" panose="020B0609030804020204" pitchFamily="49" charset="0"/>
              </a:rPr>
              <a:t> :&gt;&gt; failures :&gt; situations;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item</a:t>
            </a:r>
            <a:r>
              <a:rPr lang="en-US" sz="1050" dirty="0">
                <a:effectLst/>
                <a:latin typeface="Menlo" panose="020B0609030804020204" pitchFamily="49" charset="0"/>
              </a:rPr>
              <a:t> scenarios : Scenario[*]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nonunique</a:t>
            </a:r>
            <a:r>
              <a:rPr lang="en-US" sz="1050" dirty="0"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F3A33-F623-F61F-8313-DF9E79E46172}"/>
              </a:ext>
            </a:extLst>
          </p:cNvPr>
          <p:cNvSpPr txBox="1"/>
          <p:nvPr/>
        </p:nvSpPr>
        <p:spPr>
          <a:xfrm>
            <a:off x="6880017" y="2155361"/>
            <a:ext cx="4831491" cy="332398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library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package</a:t>
            </a:r>
            <a:r>
              <a:rPr lang="en-US" sz="1050" dirty="0">
                <a:effectLst/>
                <a:latin typeface="Menlo" panose="020B0609030804020204" pitchFamily="49" charset="0"/>
              </a:rPr>
              <a:t> 'Semantic Metadata Example’ {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import</a:t>
            </a:r>
            <a:r>
              <a:rPr lang="en-US" sz="1050" dirty="0">
                <a:effectLst/>
                <a:latin typeface="Menlo" panose="020B0609030804020204" pitchFamily="49" charset="0"/>
              </a:rPr>
              <a:t> 'Model Library Example'::*;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import</a:t>
            </a:r>
            <a:r>
              <a:rPr lang="en-US" sz="1050" dirty="0">
                <a:effectLst/>
                <a:latin typeface="Menlo" panose="020B0609030804020204" pitchFamily="49" charset="0"/>
              </a:rPr>
              <a:t> Metaobjects::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SemanticMetadata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;</a:t>
            </a:r>
            <a:br>
              <a:rPr lang="en-US" sz="1050" dirty="0">
                <a:effectLst/>
                <a:latin typeface="Menlo" panose="020B0609030804020204" pitchFamily="49" charset="0"/>
              </a:rPr>
            </a:br>
            <a:endParaRPr lang="en-US" sz="1050" dirty="0">
              <a:effectLst/>
              <a:latin typeface="Menlo" panose="020B0609030804020204" pitchFamily="49" charset="0"/>
            </a:endParaRP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situation :&gt;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SemanticMetadata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  :&gt;&gt;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baseType</a:t>
            </a:r>
            <a:r>
              <a:rPr lang="en-US" sz="1050" dirty="0">
                <a:effectLst/>
                <a:latin typeface="Menlo" panose="020B0609030804020204" pitchFamily="49" charset="0"/>
              </a:rPr>
              <a:t> = situations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meta</a:t>
            </a:r>
            <a:r>
              <a:rPr lang="en-US" sz="1050" dirty="0">
                <a:effectLst/>
                <a:latin typeface="Menlo" panose="020B0609030804020204" pitchFamily="49" charset="0"/>
              </a:rPr>
              <a:t> SysML::Usage;</a:t>
            </a:r>
          </a:p>
          <a:p>
            <a:r>
              <a:rPr lang="en-US" sz="1050" dirty="0">
                <a:latin typeface="Menlo" panose="020B0609030804020204" pitchFamily="49" charset="0"/>
              </a:rPr>
              <a:t>   </a:t>
            </a:r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cause :&gt;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SemanticMetadata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  :&gt;&gt;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baseType</a:t>
            </a:r>
            <a:r>
              <a:rPr lang="en-US" sz="1050" dirty="0">
                <a:effectLst/>
                <a:latin typeface="Menlo" panose="020B0609030804020204" pitchFamily="49" charset="0"/>
              </a:rPr>
              <a:t> = causes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meta</a:t>
            </a:r>
            <a:r>
              <a:rPr lang="en-US" sz="1050" dirty="0">
                <a:effectLst/>
                <a:latin typeface="Menlo" panose="020B0609030804020204" pitchFamily="49" charset="0"/>
              </a:rPr>
              <a:t> SysML::Usage;</a:t>
            </a:r>
          </a:p>
          <a:p>
            <a:r>
              <a:rPr lang="en-US" sz="1050" dirty="0">
                <a:latin typeface="Menlo" panose="020B0609030804020204" pitchFamily="49" charset="0"/>
              </a:rPr>
              <a:t>   </a:t>
            </a:r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failure :&gt;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SemanticMetadata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  :&gt;&gt;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baseType</a:t>
            </a:r>
            <a:r>
              <a:rPr lang="en-US" sz="1050" dirty="0">
                <a:effectLst/>
                <a:latin typeface="Menlo" panose="020B0609030804020204" pitchFamily="49" charset="0"/>
              </a:rPr>
              <a:t> = failures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meta</a:t>
            </a:r>
            <a:r>
              <a:rPr lang="en-US" sz="1050" dirty="0">
                <a:effectLst/>
                <a:latin typeface="Menlo" panose="020B0609030804020204" pitchFamily="49" charset="0"/>
              </a:rPr>
              <a:t> SysML::Usage;</a:t>
            </a:r>
          </a:p>
          <a:p>
            <a:r>
              <a:rPr lang="en-US" sz="1050" dirty="0">
                <a:latin typeface="Menlo" panose="020B0609030804020204" pitchFamily="49" charset="0"/>
              </a:rPr>
              <a:t>   </a:t>
            </a:r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causation :&gt;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SemanticMetadata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  :&gt;&gt;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baseType</a:t>
            </a:r>
            <a:r>
              <a:rPr lang="en-US" sz="1050" dirty="0">
                <a:effectLst/>
                <a:latin typeface="Menlo" panose="020B0609030804020204" pitchFamily="49" charset="0"/>
              </a:rPr>
              <a:t> = causations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meta</a:t>
            </a:r>
            <a:r>
              <a:rPr lang="en-US" sz="1050" dirty="0">
                <a:effectLst/>
                <a:latin typeface="Menlo" panose="020B0609030804020204" pitchFamily="49" charset="0"/>
              </a:rPr>
              <a:t> SysML::Usage;</a:t>
            </a:r>
          </a:p>
          <a:p>
            <a:r>
              <a:rPr lang="en-US" sz="1050" dirty="0">
                <a:latin typeface="Menlo" panose="020B0609030804020204" pitchFamily="49" charset="0"/>
              </a:rPr>
              <a:t>   </a:t>
            </a:r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   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050" dirty="0">
                <a:effectLst/>
                <a:latin typeface="Menlo" panose="020B0609030804020204" pitchFamily="49" charset="0"/>
              </a:rPr>
              <a:t> scenario :&gt;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SemanticMetadata</a:t>
            </a:r>
            <a:r>
              <a:rPr lang="en-US" sz="1050" dirty="0"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     :&gt;&gt;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baseType</a:t>
            </a:r>
            <a:r>
              <a:rPr lang="en-US" sz="1050" dirty="0">
                <a:effectLst/>
                <a:latin typeface="Menlo" panose="020B0609030804020204" pitchFamily="49" charset="0"/>
              </a:rPr>
              <a:t> = scenarios </a:t>
            </a:r>
            <a:r>
              <a:rPr lang="en-US" sz="1050" b="1" dirty="0">
                <a:solidFill>
                  <a:srgbClr val="7F0055"/>
                </a:solidFill>
                <a:effectLst/>
                <a:latin typeface="Menlo" panose="020B0609030804020204" pitchFamily="49" charset="0"/>
              </a:rPr>
              <a:t>meta</a:t>
            </a:r>
            <a:r>
              <a:rPr lang="en-US" sz="1050" dirty="0">
                <a:effectLst/>
                <a:latin typeface="Menlo" panose="020B0609030804020204" pitchFamily="49" charset="0"/>
              </a:rPr>
              <a:t> SysML::Usage;</a:t>
            </a:r>
          </a:p>
          <a:p>
            <a:r>
              <a:rPr lang="en-US" sz="1050" dirty="0">
                <a:latin typeface="Menlo" panose="020B0609030804020204" pitchFamily="49" charset="0"/>
              </a:rPr>
              <a:t>   </a:t>
            </a:r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US" sz="1050" dirty="0"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254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43C7A3-6638-4B87-A3CA-EC3892D3D44A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Converting from SysML v1 to SysML v2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753E20-52E3-EDA3-2180-4B16D5385341}"/>
              </a:ext>
            </a:extLst>
          </p:cNvPr>
          <p:cNvSpPr txBox="1"/>
          <p:nvPr/>
        </p:nvSpPr>
        <p:spPr>
          <a:xfrm>
            <a:off x="565395" y="598440"/>
            <a:ext cx="57143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Dependencies with SysML v1.x models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Stakeholders</a:t>
            </a:r>
          </a:p>
          <a:p>
            <a:r>
              <a:rPr lang="en-US" u="sng" dirty="0"/>
              <a:t>Preparations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Infrastructure &amp;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SysML 2.0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Language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Preprocessing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Purpose (How will the new model be used?)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Well Formed v1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Usages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Domain Specific Profiles (custom stereotypes)</a:t>
            </a:r>
          </a:p>
          <a:p>
            <a:r>
              <a:rPr lang="en-US" u="sng" dirty="0"/>
              <a:t>Model Processing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 Transformation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SysML 2.0 Model Organization &amp;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Refactoring </a:t>
            </a:r>
          </a:p>
          <a:p>
            <a:r>
              <a:rPr lang="en-US" u="sng" dirty="0"/>
              <a:t>Post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Verification &amp; Validation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46E07-AE97-8644-C01E-E9C3DD53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757" y="1898524"/>
            <a:ext cx="2350512" cy="1938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6696F-4EF7-EC45-D71A-2DDBFDB3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783" y="2208759"/>
            <a:ext cx="1796576" cy="158053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AA8B189-74F7-53B4-E42F-9663CCC2B93B}"/>
              </a:ext>
            </a:extLst>
          </p:cNvPr>
          <p:cNvSpPr/>
          <p:nvPr/>
        </p:nvSpPr>
        <p:spPr>
          <a:xfrm>
            <a:off x="8765375" y="28317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9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417C-4FDF-BC60-187C-546270BB2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6D6E9B-F1EC-9E0F-551D-35F0E2620E19}"/>
              </a:ext>
            </a:extLst>
          </p:cNvPr>
          <p:cNvSpPr txBox="1"/>
          <p:nvPr/>
        </p:nvSpPr>
        <p:spPr>
          <a:xfrm>
            <a:off x="7115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9A54B-0F6B-13BC-CC61-D766B6C403BB}"/>
              </a:ext>
            </a:extLst>
          </p:cNvPr>
          <p:cNvSpPr txBox="1"/>
          <p:nvPr/>
        </p:nvSpPr>
        <p:spPr>
          <a:xfrm>
            <a:off x="2036081" y="5675623"/>
            <a:ext cx="743081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Fail to Plan, Plan to Fail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55C3A-76B7-E2F3-00C5-4F2DC2518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3535" y="604020"/>
            <a:ext cx="6177314" cy="4118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712E9-D71A-4F6F-F12C-53B2FA4F4AB1}"/>
              </a:ext>
            </a:extLst>
          </p:cNvPr>
          <p:cNvSpPr txBox="1"/>
          <p:nvPr/>
        </p:nvSpPr>
        <p:spPr>
          <a:xfrm>
            <a:off x="337783" y="951544"/>
            <a:ext cx="69868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convert the model?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New Requirements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Maintenance/Accessibility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Contracts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Usages - Information Dependencies with other SysML or UAF models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to handle UAF 1.x model with SysML v2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Will SysML v1 and v2 model co-exist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Stakeholders – consumers of the models and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Interoperability with other model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CAD, Risk,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Incorporating the new v2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Assessing project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Plans Change be flexible and adjust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9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962B-2778-2441-4F31-1AEB03C5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03095-32B8-7B0D-D15F-D09431F020CF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Preparations – The Warm-Up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F2999-FB96-8975-4CF6-720DF88442E8}"/>
              </a:ext>
            </a:extLst>
          </p:cNvPr>
          <p:cNvSpPr txBox="1"/>
          <p:nvPr/>
        </p:nvSpPr>
        <p:spPr>
          <a:xfrm>
            <a:off x="288227" y="1061998"/>
            <a:ext cx="5807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Infrastructure &amp;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 Environment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Scenario Testing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Incremental and/or multiple projects at once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Scripts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User &amp; configuration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Security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SysML 2.0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Language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Preprocessing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Objective (How will the new model be used?)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Well Formed v1 Model (no errors or warnings)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Usages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Domain Specific Profiles (custom stereotypes)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909A00-DC0C-AD28-22E4-08598C82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9411" y="1056161"/>
            <a:ext cx="5620951" cy="3969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C1B0EC-1583-EB57-94A6-FEDADDB9D74D}"/>
              </a:ext>
            </a:extLst>
          </p:cNvPr>
          <p:cNvSpPr txBox="1"/>
          <p:nvPr/>
        </p:nvSpPr>
        <p:spPr>
          <a:xfrm>
            <a:off x="2039936" y="5771737"/>
            <a:ext cx="762411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Minimize Program Disruption During Conversion</a:t>
            </a:r>
          </a:p>
        </p:txBody>
      </p:sp>
    </p:spTree>
    <p:extLst>
      <p:ext uri="{BB962C8B-B14F-4D97-AF65-F5344CB8AC3E}">
        <p14:creationId xmlns:p14="http://schemas.microsoft.com/office/powerpoint/2010/main" val="136482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9D25E-BEE9-D8C7-1F1B-00E9FA98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6018A-004B-E617-955E-552E80059410}"/>
              </a:ext>
            </a:extLst>
          </p:cNvPr>
          <p:cNvSpPr txBox="1"/>
          <p:nvPr/>
        </p:nvSpPr>
        <p:spPr>
          <a:xfrm>
            <a:off x="0" y="233319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Domain Specific Profiles - Handling Custom Stereotypes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25103-5C5E-414F-B501-6FAD2919CC91}"/>
              </a:ext>
            </a:extLst>
          </p:cNvPr>
          <p:cNvSpPr txBox="1"/>
          <p:nvPr/>
        </p:nvSpPr>
        <p:spPr>
          <a:xfrm>
            <a:off x="185351" y="1407209"/>
            <a:ext cx="6079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SysML v2 supports Domain Specific Libraries (metadata libraries)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These need to be developed </a:t>
            </a:r>
            <a:r>
              <a:rPr lang="en-US" sz="2400" b="1" u="sng" dirty="0"/>
              <a:t>before</a:t>
            </a:r>
            <a:r>
              <a:rPr lang="en-US" sz="2400" b="1" dirty="0"/>
              <a:t> Transitioning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use of SysML generalized element libraries should be considered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Tools need to provide translation capabilities that automate much of the process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49A55D-8D71-6470-562C-AF3E99AEA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926664"/>
              </p:ext>
            </p:extLst>
          </p:nvPr>
        </p:nvGraphicFramePr>
        <p:xfrm>
          <a:off x="4600833" y="1878227"/>
          <a:ext cx="7591167" cy="474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25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5EA2C-0FD4-1D21-62BC-B6D27131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E24571-15A1-5EE9-CF21-B0E6B9B32901}"/>
              </a:ext>
            </a:extLst>
          </p:cNvPr>
          <p:cNvSpPr txBox="1"/>
          <p:nvPr/>
        </p:nvSpPr>
        <p:spPr>
          <a:xfrm>
            <a:off x="0" y="111806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SysML v1 Language Translation to SysML v2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EE7EF-B44A-B9EB-110C-E0B812973654}"/>
              </a:ext>
            </a:extLst>
          </p:cNvPr>
          <p:cNvSpPr txBox="1"/>
          <p:nvPr/>
        </p:nvSpPr>
        <p:spPr>
          <a:xfrm>
            <a:off x="381637" y="818287"/>
            <a:ext cx="10015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of the SysML v2 Specification includes a SysML v1 to SysML v2 Transformation specification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Directional mappings between SysML v1 UML metaclasses or stereotypes and the </a:t>
            </a:r>
            <a:r>
              <a:rPr lang="en-US" dirty="0" err="1"/>
              <a:t>KerML</a:t>
            </a:r>
            <a:r>
              <a:rPr lang="en-US" dirty="0"/>
              <a:t> and SysML v2 metaclasses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Validation of Specification being executed using a Reference Implementation of the Transformation Specification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8C1F3-EAE9-A459-0E9E-0A190DC8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35" y="2725096"/>
            <a:ext cx="7772400" cy="36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D97EF-455C-DF1B-6AFB-1F5BD7CE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FFE8B-C351-323E-063E-EFDE0E2BEA97}"/>
              </a:ext>
            </a:extLst>
          </p:cNvPr>
          <p:cNvSpPr txBox="1"/>
          <p:nvPr/>
        </p:nvSpPr>
        <p:spPr>
          <a:xfrm>
            <a:off x="0" y="111806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Model Conversion Processing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82DAD-3344-0DB0-9E68-9BDC7CB5EBD5}"/>
              </a:ext>
            </a:extLst>
          </p:cNvPr>
          <p:cNvSpPr txBox="1"/>
          <p:nvPr/>
        </p:nvSpPr>
        <p:spPr>
          <a:xfrm>
            <a:off x="381638" y="956786"/>
            <a:ext cx="5858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 formed SysML v1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Metadata Libraries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Domain Model dependencies translated (Project Usages)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Language Translation – Translate SysMLv1 to SysML v2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the fun BEGIN! Refactoring for SysML v2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 Organization &amp; Standards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Modeling Improvements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Incorporating SysML v2 capabilities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FC327-68F7-3B1C-940A-D12B1399C9AC}"/>
              </a:ext>
            </a:extLst>
          </p:cNvPr>
          <p:cNvSpPr txBox="1"/>
          <p:nvPr/>
        </p:nvSpPr>
        <p:spPr>
          <a:xfrm>
            <a:off x="1322173" y="5269742"/>
            <a:ext cx="903278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Opportunity to Incorporate Solid Systems Engineering Practices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BB8B6-7EF0-2085-86D4-BDA3AF83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1056" y="665804"/>
            <a:ext cx="5451662" cy="38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6227-3E22-D05A-DB6E-E1572D7BA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670FD1-2087-E902-1057-943F72467742}"/>
              </a:ext>
            </a:extLst>
          </p:cNvPr>
          <p:cNvSpPr txBox="1"/>
          <p:nvPr/>
        </p:nvSpPr>
        <p:spPr>
          <a:xfrm>
            <a:off x="0" y="111806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SysML v1 Skyzer System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3F647-5ED4-87CA-B7C1-45E4CD5D39E5}"/>
              </a:ext>
            </a:extLst>
          </p:cNvPr>
          <p:cNvSpPr txBox="1"/>
          <p:nvPr/>
        </p:nvSpPr>
        <p:spPr>
          <a:xfrm>
            <a:off x="411595" y="1391315"/>
            <a:ext cx="5410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Skyzer System v1 Model exported to UML XMI file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SysML v1 XMI file input to Transformation Reference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Diagrams are not transformed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Changes/Updates to Transformation Specification need to be reflected in Reference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resolving issues found when attempting to translate the model file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A13D5-67E0-BEBD-CB58-E1235B181132}"/>
              </a:ext>
            </a:extLst>
          </p:cNvPr>
          <p:cNvSpPr txBox="1"/>
          <p:nvPr/>
        </p:nvSpPr>
        <p:spPr>
          <a:xfrm>
            <a:off x="1896399" y="5539220"/>
            <a:ext cx="7648833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Language Translation Is Only The First Step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02DED52-BEF5-7C2A-AF03-339F8B212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70" y="1233270"/>
            <a:ext cx="6233172" cy="37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5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2DC1-76E6-148C-14D5-C35BD1DF5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E2E270-82CB-19D6-1465-753041DB9D1F}"/>
              </a:ext>
            </a:extLst>
          </p:cNvPr>
          <p:cNvSpPr txBox="1"/>
          <p:nvPr/>
        </p:nvSpPr>
        <p:spPr>
          <a:xfrm>
            <a:off x="50131" y="50022"/>
            <a:ext cx="10851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12A35"/>
                </a:solidFill>
                <a:latin typeface="Century Gothic" panose="020B0502020202020204" pitchFamily="34" charset="0"/>
              </a:rPr>
              <a:t>New in SysML v2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A5FB0-11E5-C72B-6C8A-362834ED1F31}"/>
              </a:ext>
            </a:extLst>
          </p:cNvPr>
          <p:cNvSpPr txBox="1"/>
          <p:nvPr/>
        </p:nvSpPr>
        <p:spPr>
          <a:xfrm>
            <a:off x="323335" y="801728"/>
            <a:ext cx="10369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SysML v2 enhancement will be incorporated into the v2 Model?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For Example: Requirements!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OK not new but greatly improved!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 Requirement type in SysML1.x have a Name, ID, and text – very limiting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Requirements cannot be decomposed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Requirements have no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Definition only, no usage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 to meet INCOSE standard of a good requirements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A380F2-069D-19B9-11DB-4403749DF2AF}"/>
              </a:ext>
            </a:extLst>
          </p:cNvPr>
          <p:cNvSpPr txBox="1">
            <a:spLocks/>
          </p:cNvSpPr>
          <p:nvPr/>
        </p:nvSpPr>
        <p:spPr>
          <a:xfrm>
            <a:off x="7241001" y="1947249"/>
            <a:ext cx="4864501" cy="4109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851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INCOSE Characteristics of a Good Requirement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Unambiguous</a:t>
            </a:r>
            <a:endParaRPr lang="en-US" sz="1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Complete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Feasible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Verifiable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Necessary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Appropriate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Singular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Correct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Conforming</a:t>
            </a:r>
            <a:endParaRPr lang="en-US" sz="18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2EFE3-D76D-367B-145D-1351DE85D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335" y="3351009"/>
            <a:ext cx="6556735" cy="23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1a5da9-fc07-41ca-ba55-bed8545787a3">
      <Terms xmlns="http://schemas.microsoft.com/office/infopath/2007/PartnerControls"/>
    </lcf76f155ced4ddcb4097134ff3c332f>
    <TaxCatchAll xmlns="010ff5ad-a824-44d0-a97b-ad5747111f5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514D31ACABC44B80571B62FCE4794" ma:contentTypeVersion="17" ma:contentTypeDescription="Create a new document." ma:contentTypeScope="" ma:versionID="4427bd652be66b538ecca7bfe1b87769">
  <xsd:schema xmlns:xsd="http://www.w3.org/2001/XMLSchema" xmlns:xs="http://www.w3.org/2001/XMLSchema" xmlns:p="http://schemas.microsoft.com/office/2006/metadata/properties" xmlns:ns1="http://schemas.microsoft.com/sharepoint/v3" xmlns:ns2="371a5da9-fc07-41ca-ba55-bed8545787a3" xmlns:ns3="010ff5ad-a824-44d0-a97b-ad5747111f54" targetNamespace="http://schemas.microsoft.com/office/2006/metadata/properties" ma:root="true" ma:fieldsID="09ab4d2bd289a454b4eb0589969390da" ns1:_="" ns2:_="" ns3:_="">
    <xsd:import namespace="http://schemas.microsoft.com/sharepoint/v3"/>
    <xsd:import namespace="371a5da9-fc07-41ca-ba55-bed8545787a3"/>
    <xsd:import namespace="010ff5ad-a824-44d0-a97b-ad5747111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a5da9-fc07-41ca-ba55-bed854578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6b25daa-d2e9-4c9f-9420-f4153e4550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ff5ad-a824-44d0-a97b-ad5747111f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fe62d44-6a22-48a9-8403-194aa9acb1a0}" ma:internalName="TaxCatchAll" ma:showField="CatchAllData" ma:web="010ff5ad-a824-44d0-a97b-ad5747111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66860-42A7-4DA1-A34B-5FEFD8C86308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010ff5ad-a824-44d0-a97b-ad5747111f54"/>
    <ds:schemaRef ds:uri="371a5da9-fc07-41ca-ba55-bed8545787a3"/>
  </ds:schemaRefs>
</ds:datastoreItem>
</file>

<file path=customXml/itemProps2.xml><?xml version="1.0" encoding="utf-8"?>
<ds:datastoreItem xmlns:ds="http://schemas.openxmlformats.org/officeDocument/2006/customXml" ds:itemID="{9FF61ED1-D24D-4D99-9655-E9F6D1185D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7CFD8-9939-4430-A97D-91D42AC12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1a5da9-fc07-41ca-ba55-bed8545787a3"/>
    <ds:schemaRef ds:uri="010ff5ad-a824-44d0-a97b-ad5747111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8504</TotalTime>
  <Words>1530</Words>
  <Application>Microsoft Office PowerPoint</Application>
  <PresentationFormat>Widescreen</PresentationFormat>
  <Paragraphs>259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Helvetica</vt:lpstr>
      <vt:lpstr>Menlo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Kingsborough</dc:creator>
  <cp:lastModifiedBy>Gene Shreve</cp:lastModifiedBy>
  <cp:revision>83</cp:revision>
  <dcterms:created xsi:type="dcterms:W3CDTF">2022-01-10T21:03:50Z</dcterms:created>
  <dcterms:modified xsi:type="dcterms:W3CDTF">2024-01-30T04:54:19Z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0x010100B56514D31ACABC44B80571B62FCE4794</vt:lpwstr>
  </property>
  <property fmtid="{D5CDD505-2E9C-101B-9397-08002B2CF9AE}" pid="3" name="MediaServiceImageTags">
    <vt:lpwstr/>
  </property>
</Properties>
</file>