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9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1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1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  <p:sldMasterId id="2147483733" r:id="rId5"/>
    <p:sldMasterId id="2147483741" r:id="rId6"/>
    <p:sldMasterId id="2147483746" r:id="rId7"/>
    <p:sldMasterId id="2147483751" r:id="rId8"/>
    <p:sldMasterId id="2147483660" r:id="rId9"/>
    <p:sldMasterId id="2147483756" r:id="rId10"/>
    <p:sldMasterId id="2147483761" r:id="rId11"/>
    <p:sldMasterId id="2147483766" r:id="rId12"/>
    <p:sldMasterId id="2147483777" r:id="rId13"/>
    <p:sldMasterId id="2147483782" r:id="rId14"/>
    <p:sldMasterId id="2147483787" r:id="rId15"/>
    <p:sldMasterId id="2147483792" r:id="rId16"/>
    <p:sldMasterId id="2147483797" r:id="rId17"/>
    <p:sldMasterId id="2147483802" r:id="rId18"/>
  </p:sldMasterIdLst>
  <p:notesMasterIdLst>
    <p:notesMasterId r:id="rId58"/>
  </p:notesMasterIdLst>
  <p:handoutMasterIdLst>
    <p:handoutMasterId r:id="rId59"/>
  </p:handoutMasterIdLst>
  <p:sldIdLst>
    <p:sldId id="298" r:id="rId19"/>
    <p:sldId id="395" r:id="rId20"/>
    <p:sldId id="418" r:id="rId21"/>
    <p:sldId id="396" r:id="rId22"/>
    <p:sldId id="401" r:id="rId23"/>
    <p:sldId id="404" r:id="rId24"/>
    <p:sldId id="398" r:id="rId25"/>
    <p:sldId id="409" r:id="rId26"/>
    <p:sldId id="406" r:id="rId27"/>
    <p:sldId id="407" r:id="rId28"/>
    <p:sldId id="410" r:id="rId29"/>
    <p:sldId id="400" r:id="rId30"/>
    <p:sldId id="411" r:id="rId31"/>
    <p:sldId id="405" r:id="rId32"/>
    <p:sldId id="402" r:id="rId33"/>
    <p:sldId id="403" r:id="rId34"/>
    <p:sldId id="368" r:id="rId35"/>
    <p:sldId id="367" r:id="rId36"/>
    <p:sldId id="369" r:id="rId37"/>
    <p:sldId id="370" r:id="rId38"/>
    <p:sldId id="372" r:id="rId39"/>
    <p:sldId id="373" r:id="rId40"/>
    <p:sldId id="374" r:id="rId41"/>
    <p:sldId id="375" r:id="rId42"/>
    <p:sldId id="377" r:id="rId43"/>
    <p:sldId id="378" r:id="rId44"/>
    <p:sldId id="379" r:id="rId45"/>
    <p:sldId id="381" r:id="rId46"/>
    <p:sldId id="382" r:id="rId47"/>
    <p:sldId id="417" r:id="rId48"/>
    <p:sldId id="383" r:id="rId49"/>
    <p:sldId id="389" r:id="rId50"/>
    <p:sldId id="385" r:id="rId51"/>
    <p:sldId id="413" r:id="rId52"/>
    <p:sldId id="412" r:id="rId53"/>
    <p:sldId id="414" r:id="rId54"/>
    <p:sldId id="416" r:id="rId55"/>
    <p:sldId id="415" r:id="rId56"/>
    <p:sldId id="384" r:id="rId5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bertus Tummescheit" initials="HT" lastIdx="2" clrIdx="0">
    <p:extLst>
      <p:ext uri="{19B8F6BF-5375-455C-9EA6-DF929625EA0E}">
        <p15:presenceInfo xmlns:p15="http://schemas.microsoft.com/office/powerpoint/2012/main" userId="Hubertus Tummeschei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206239"/>
    <a:srgbClr val="26822A"/>
    <a:srgbClr val="298B2E"/>
    <a:srgbClr val="5E90AE"/>
    <a:srgbClr val="A63F22"/>
    <a:srgbClr val="E16B2A"/>
    <a:srgbClr val="006D8F"/>
    <a:srgbClr val="A63F28"/>
    <a:srgbClr val="983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77" autoAdjust="0"/>
    <p:restoredTop sz="84761" autoAdjust="0"/>
  </p:normalViewPr>
  <p:slideViewPr>
    <p:cSldViewPr snapToGrid="0">
      <p:cViewPr varScale="1">
        <p:scale>
          <a:sx n="54" d="100"/>
          <a:sy n="54" d="100"/>
        </p:scale>
        <p:origin x="6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slide" Target="slides/slide3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slide" Target="slides/slide36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slide" Target="slides/slide39.xml"/><Relationship Id="rId61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slide" Target="slides/slide3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3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5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r">
              <a:defRPr sz="1200"/>
            </a:lvl1pPr>
          </a:lstStyle>
          <a:p>
            <a:fld id="{ACE880C4-05CA-AD44-9544-3E6BA6465C6A}" type="datetimeFigureOut">
              <a:rPr lang="en-US" smtClean="0"/>
              <a:pPr/>
              <a:t>1/28/2014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r">
              <a:defRPr sz="1200"/>
            </a:lvl1pPr>
          </a:lstStyle>
          <a:p>
            <a:fld id="{ECC30CA6-0EAD-0E48-9B6D-9B7441A250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28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2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1404" tIns="45702" rIns="91404" bIns="45702" rtlCol="0"/>
          <a:lstStyle>
            <a:lvl1pPr algn="r">
              <a:defRPr sz="1200"/>
            </a:lvl1pPr>
          </a:lstStyle>
          <a:p>
            <a:fld id="{77915CC0-49AE-45AB-BAA4-10D29DE3F3A8}" type="datetimeFigureOut">
              <a:rPr lang="en-GB" smtClean="0"/>
              <a:pPr/>
              <a:t>28/01/2014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4" tIns="45702" rIns="91404" bIns="4570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15154"/>
            <a:ext cx="5438140" cy="4466987"/>
          </a:xfrm>
          <a:prstGeom prst="rect">
            <a:avLst/>
          </a:prstGeom>
        </p:spPr>
        <p:txBody>
          <a:bodyPr vert="horz" lIns="91404" tIns="45702" rIns="91404" bIns="457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2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2"/>
          </a:xfrm>
          <a:prstGeom prst="rect">
            <a:avLst/>
          </a:prstGeom>
        </p:spPr>
        <p:txBody>
          <a:bodyPr vert="horz" lIns="91404" tIns="45702" rIns="91404" bIns="45702" rtlCol="0" anchor="b"/>
          <a:lstStyle>
            <a:lvl1pPr algn="r">
              <a:defRPr sz="1200"/>
            </a:lvl1pPr>
          </a:lstStyle>
          <a:p>
            <a:fld id="{5FD0EDA9-BE20-4F0C-88AC-D0A9EC2831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720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194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736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724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748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578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84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Placeholder: might put a failure video</a:t>
            </a:r>
            <a:r>
              <a:rPr lang="sv-SE" baseline="0" dirty="0" smtClean="0"/>
              <a:t> of some sorts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270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60000">
              <a:buFont typeface="Wingdings" pitchFamily="2" charset="2"/>
              <a:buChar char="§"/>
            </a:pPr>
            <a:r>
              <a:rPr lang="sv-SE" sz="2400" dirty="0" smtClean="0"/>
              <a:t>Real World </a:t>
            </a:r>
            <a:r>
              <a:rPr lang="sv-SE" sz="2400" dirty="0" err="1" smtClean="0"/>
              <a:t>example</a:t>
            </a:r>
            <a:r>
              <a:rPr lang="sv-SE" sz="2400" dirty="0" smtClean="0"/>
              <a:t>: Construction </a:t>
            </a:r>
            <a:r>
              <a:rPr lang="sv-SE" sz="2400" dirty="0" err="1" smtClean="0"/>
              <a:t>equipment</a:t>
            </a:r>
            <a:endParaRPr lang="sv-SE" sz="2400" dirty="0" smtClean="0"/>
          </a:p>
          <a:p>
            <a:pPr marL="760050" lvl="1">
              <a:buFont typeface="Wingdings" pitchFamily="2" charset="2"/>
              <a:buChar char="§"/>
            </a:pPr>
            <a:r>
              <a:rPr lang="sv-SE" sz="2400" dirty="0" smtClean="0"/>
              <a:t>50 Engineers </a:t>
            </a:r>
            <a:r>
              <a:rPr lang="sv-SE" sz="2400" dirty="0" err="1" smtClean="0"/>
              <a:t>involved</a:t>
            </a:r>
            <a:r>
              <a:rPr lang="sv-SE" sz="2400" dirty="0" smtClean="0"/>
              <a:t> in design </a:t>
            </a:r>
            <a:r>
              <a:rPr lang="sv-SE" sz="2400" dirty="0" err="1" smtClean="0"/>
              <a:t>that</a:t>
            </a:r>
            <a:r>
              <a:rPr lang="sv-SE" sz="2400" dirty="0" smtClean="0"/>
              <a:t> </a:t>
            </a:r>
            <a:r>
              <a:rPr lang="sv-SE" sz="2400" dirty="0" err="1" smtClean="0"/>
              <a:t>need</a:t>
            </a:r>
            <a:r>
              <a:rPr lang="sv-SE" sz="2400" dirty="0" smtClean="0"/>
              <a:t> </a:t>
            </a:r>
            <a:r>
              <a:rPr lang="sv-SE" sz="2400" dirty="0" err="1" smtClean="0"/>
              <a:t>models</a:t>
            </a:r>
            <a:endParaRPr lang="sv-SE" sz="2400" dirty="0" smtClean="0"/>
          </a:p>
          <a:p>
            <a:pPr marL="760050" lvl="1">
              <a:buFont typeface="Wingdings" pitchFamily="2" charset="2"/>
              <a:buChar char="§"/>
            </a:pPr>
            <a:r>
              <a:rPr lang="sv-SE" sz="2400" dirty="0" err="1" smtClean="0"/>
              <a:t>Very</a:t>
            </a:r>
            <a:r>
              <a:rPr lang="sv-SE" sz="2400" dirty="0" smtClean="0"/>
              <a:t> </a:t>
            </a:r>
            <a:r>
              <a:rPr lang="sv-SE" sz="2400" dirty="0" err="1" smtClean="0"/>
              <a:t>few</a:t>
            </a:r>
            <a:r>
              <a:rPr lang="sv-SE" sz="2400" dirty="0" smtClean="0"/>
              <a:t> </a:t>
            </a:r>
            <a:r>
              <a:rPr lang="sv-SE" sz="2400" dirty="0" err="1" smtClean="0"/>
              <a:t>authoring</a:t>
            </a:r>
            <a:r>
              <a:rPr lang="sv-SE" sz="2400" dirty="0" smtClean="0"/>
              <a:t> specialist in a given </a:t>
            </a:r>
            <a:r>
              <a:rPr lang="sv-SE" sz="2400" dirty="0" err="1" smtClean="0"/>
              <a:t>domain</a:t>
            </a:r>
            <a:r>
              <a:rPr lang="sv-SE" sz="2400" dirty="0" smtClean="0"/>
              <a:t>: </a:t>
            </a:r>
            <a:r>
              <a:rPr lang="sv-SE" sz="2400" dirty="0" err="1" smtClean="0"/>
              <a:t>how</a:t>
            </a:r>
            <a:r>
              <a:rPr lang="sv-SE" sz="2400" dirty="0" smtClean="0"/>
              <a:t> </a:t>
            </a:r>
            <a:r>
              <a:rPr lang="sv-SE" sz="2400" dirty="0" err="1" smtClean="0"/>
              <a:t>can</a:t>
            </a:r>
            <a:r>
              <a:rPr lang="sv-SE" sz="2400" dirty="0" smtClean="0"/>
              <a:t> </a:t>
            </a:r>
            <a:r>
              <a:rPr lang="sv-SE" sz="2400" dirty="0" err="1" smtClean="0"/>
              <a:t>they</a:t>
            </a:r>
            <a:r>
              <a:rPr lang="sv-SE" sz="2400" dirty="0" smtClean="0"/>
              <a:t> </a:t>
            </a:r>
            <a:r>
              <a:rPr lang="sv-SE" sz="2400" dirty="0" err="1" smtClean="0"/>
              <a:t>chare</a:t>
            </a:r>
            <a:r>
              <a:rPr lang="sv-SE" sz="2400" dirty="0" smtClean="0"/>
              <a:t> </a:t>
            </a:r>
            <a:r>
              <a:rPr lang="sv-SE" sz="2400" dirty="0" err="1" smtClean="0"/>
              <a:t>their</a:t>
            </a:r>
            <a:r>
              <a:rPr lang="sv-SE" sz="2400" dirty="0" smtClean="0"/>
              <a:t> </a:t>
            </a:r>
            <a:r>
              <a:rPr lang="sv-SE" sz="2400" dirty="0" err="1" smtClean="0"/>
              <a:t>models</a:t>
            </a:r>
            <a:r>
              <a:rPr lang="sv-SE" sz="2400" dirty="0" smtClean="0"/>
              <a:t>?</a:t>
            </a:r>
          </a:p>
          <a:p>
            <a:pPr marL="760050" lvl="1">
              <a:buFont typeface="Wingdings" pitchFamily="2" charset="2"/>
              <a:buChar char="§"/>
            </a:pPr>
            <a:r>
              <a:rPr lang="sv-SE" sz="2400" dirty="0" err="1" smtClean="0"/>
              <a:t>Hydraulically</a:t>
            </a:r>
            <a:r>
              <a:rPr lang="sv-SE" sz="2400" dirty="0" smtClean="0"/>
              <a:t> </a:t>
            </a:r>
            <a:r>
              <a:rPr lang="sv-SE" sz="2400" dirty="0" err="1" smtClean="0"/>
              <a:t>actuated</a:t>
            </a:r>
            <a:r>
              <a:rPr lang="sv-SE" sz="2400" dirty="0" smtClean="0"/>
              <a:t>, </a:t>
            </a:r>
            <a:r>
              <a:rPr lang="sv-SE" sz="2400" dirty="0" err="1" smtClean="0"/>
              <a:t>mechatronic</a:t>
            </a:r>
            <a:r>
              <a:rPr lang="sv-SE" sz="2400" dirty="0" smtClean="0"/>
              <a:t> system: MBS, </a:t>
            </a:r>
            <a:r>
              <a:rPr lang="sv-SE" sz="2400" dirty="0" err="1" smtClean="0"/>
              <a:t>Hydraulics</a:t>
            </a:r>
            <a:r>
              <a:rPr lang="sv-SE" sz="2400" dirty="0" smtClean="0"/>
              <a:t>, </a:t>
            </a:r>
            <a:r>
              <a:rPr lang="sv-SE" sz="2400" dirty="0" err="1" smtClean="0"/>
              <a:t>Electrical</a:t>
            </a:r>
            <a:r>
              <a:rPr lang="sv-SE" sz="2400" dirty="0" smtClean="0"/>
              <a:t>, FEM, Controls, Fluids: </a:t>
            </a:r>
            <a:r>
              <a:rPr lang="sv-SE" sz="2400" dirty="0" err="1" smtClean="0"/>
              <a:t>Ficticious</a:t>
            </a:r>
            <a:r>
              <a:rPr lang="sv-SE" sz="2400" dirty="0" smtClean="0"/>
              <a:t> </a:t>
            </a:r>
            <a:r>
              <a:rPr lang="sv-SE" sz="2400" dirty="0" err="1" smtClean="0"/>
              <a:t>tool</a:t>
            </a:r>
            <a:r>
              <a:rPr lang="sv-SE" sz="2400" dirty="0" smtClean="0"/>
              <a:t> </a:t>
            </a:r>
            <a:r>
              <a:rPr lang="sv-SE" sz="2400" dirty="0" err="1" smtClean="0"/>
              <a:t>names</a:t>
            </a:r>
            <a:r>
              <a:rPr lang="sv-SE" sz="2400" dirty="0" smtClean="0"/>
              <a:t> (</a:t>
            </a:r>
            <a:r>
              <a:rPr lang="sv-SE" sz="2400" dirty="0" err="1" smtClean="0"/>
              <a:t>specialSim</a:t>
            </a:r>
            <a:r>
              <a:rPr lang="sv-SE" sz="2400" dirty="0" smtClean="0"/>
              <a:t> + </a:t>
            </a:r>
            <a:r>
              <a:rPr lang="sv-SE" sz="2400" dirty="0" err="1" smtClean="0"/>
              <a:t>cost</a:t>
            </a:r>
            <a:r>
              <a:rPr lang="sv-SE" sz="2400" dirty="0" smtClean="0"/>
              <a:t>)</a:t>
            </a:r>
          </a:p>
          <a:p>
            <a:pPr marL="760050" lvl="1">
              <a:buFont typeface="Wingdings" pitchFamily="2" charset="2"/>
              <a:buChar char="§"/>
            </a:pPr>
            <a:r>
              <a:rPr lang="sv-SE" sz="2400" dirty="0" smtClean="0"/>
              <a:t>250k </a:t>
            </a:r>
            <a:r>
              <a:rPr lang="sv-SE" sz="2400" dirty="0" err="1" smtClean="0">
                <a:sym typeface="Wingdings" panose="05000000000000000000" pitchFamily="2" charset="2"/>
              </a:rPr>
              <a:t>of</a:t>
            </a:r>
            <a:r>
              <a:rPr lang="sv-SE" sz="2400" dirty="0" smtClean="0">
                <a:sym typeface="Wingdings" panose="05000000000000000000" pitchFamily="2" charset="2"/>
              </a:rPr>
              <a:t> software/</a:t>
            </a:r>
            <a:r>
              <a:rPr lang="sv-SE" sz="2400" dirty="0" err="1" smtClean="0">
                <a:sym typeface="Wingdings" panose="05000000000000000000" pitchFamily="2" charset="2"/>
              </a:rPr>
              <a:t>seat</a:t>
            </a:r>
            <a:endParaRPr lang="sv-SE" sz="2400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386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Sequential</a:t>
            </a:r>
            <a:r>
              <a:rPr lang="sv-SE" dirty="0" smtClean="0"/>
              <a:t> tasks </a:t>
            </a:r>
            <a:r>
              <a:rPr lang="sv-SE" dirty="0" err="1" smtClean="0"/>
              <a:t>have</a:t>
            </a:r>
            <a:r>
              <a:rPr lang="sv-SE" dirty="0" smtClean="0"/>
              <a:t> to be </a:t>
            </a:r>
            <a:r>
              <a:rPr lang="sv-SE" dirty="0" err="1" smtClean="0"/>
              <a:t>executed</a:t>
            </a:r>
            <a:r>
              <a:rPr lang="sv-SE" dirty="0" smtClean="0"/>
              <a:t> in </a:t>
            </a:r>
            <a:r>
              <a:rPr lang="sv-SE" dirty="0" err="1" smtClean="0"/>
              <a:t>parallel</a:t>
            </a:r>
            <a:endParaRPr lang="sv-SE" dirty="0" smtClean="0"/>
          </a:p>
          <a:p>
            <a:r>
              <a:rPr lang="sv-SE" dirty="0" err="1" smtClean="0"/>
              <a:t>Analysis</a:t>
            </a:r>
            <a:r>
              <a:rPr lang="sv-SE" dirty="0" smtClean="0"/>
              <a:t> tasks </a:t>
            </a:r>
            <a:r>
              <a:rPr lang="sv-SE" dirty="0" err="1" smtClean="0"/>
              <a:t>have</a:t>
            </a:r>
            <a:r>
              <a:rPr lang="sv-SE" dirty="0" smtClean="0"/>
              <a:t> to be </a:t>
            </a:r>
            <a:r>
              <a:rPr lang="sv-SE" dirty="0" err="1" smtClean="0"/>
              <a:t>automated</a:t>
            </a:r>
            <a:endParaRPr lang="sv-SE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15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52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5222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522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0EDA9-BE20-4F0C-88AC-D0A9EC28318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52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552" y="2115541"/>
            <a:ext cx="8378656" cy="692206"/>
          </a:xfrm>
        </p:spPr>
        <p:txBody>
          <a:bodyPr anchor="t"/>
          <a:lstStyle>
            <a:lvl1pPr algn="l">
              <a:defRPr sz="4000" b="0" i="0" cap="all">
                <a:solidFill>
                  <a:schemeClr val="tx1"/>
                </a:solidFill>
                <a:latin typeface="TitilliumBold"/>
                <a:cs typeface="TitilliumBold"/>
              </a:defRPr>
            </a:lvl1pPr>
          </a:lstStyle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551" y="2885197"/>
            <a:ext cx="8389414" cy="1500187"/>
          </a:xfr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1420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delonTitilliumRegular" panose="02000000000000000000" pitchFamily="2" charset="0"/>
              <a:cs typeface="Titillium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7837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2727" y="2130425"/>
            <a:ext cx="8103198" cy="741867"/>
          </a:xfrm>
        </p:spPr>
        <p:txBody>
          <a:bodyPr/>
          <a:lstStyle>
            <a:lvl1pPr>
              <a:defRPr b="0" i="0" cap="all">
                <a:solidFill>
                  <a:schemeClr val="bg1"/>
                </a:solidFill>
                <a:latin typeface="TitilliumBold"/>
                <a:cs typeface="Titillium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3310" y="2907222"/>
            <a:ext cx="8122023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360733" y="549275"/>
            <a:ext cx="74168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8000" b="0" i="0" dirty="0">
                <a:solidFill>
                  <a:schemeClr val="bg1"/>
                </a:solidFill>
                <a:latin typeface="TitilliumBold"/>
                <a:cs typeface="TitilliumBold"/>
              </a:rPr>
              <a:t>MODELON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2727" y="2130425"/>
            <a:ext cx="8103198" cy="741867"/>
          </a:xfrm>
          <a:prstGeom prst="rect">
            <a:avLst/>
          </a:prstGeom>
        </p:spPr>
        <p:txBody>
          <a:bodyPr/>
          <a:lstStyle>
            <a:lvl1pPr>
              <a:defRPr b="0" i="0" cap="all">
                <a:solidFill>
                  <a:srgbClr val="000000"/>
                </a:solidFill>
                <a:latin typeface="TitilliumBold"/>
                <a:cs typeface="Titillium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3310" y="2907222"/>
            <a:ext cx="8122023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0502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100"/>
            <a:ext cx="8229600" cy="51851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odelonTitilliumRegular" panose="02000000000000000000" pitchFamily="2" charset="0"/>
              </a:defRPr>
            </a:lvl1pPr>
            <a:lvl2pPr>
              <a:defRPr sz="2600">
                <a:latin typeface="ModelonTitilliumRegular" panose="02000000000000000000" pitchFamily="2" charset="0"/>
              </a:defRPr>
            </a:lvl2pPr>
            <a:lvl3pPr>
              <a:defRPr>
                <a:latin typeface="ModelonTitilliumRegular" panose="02000000000000000000" pitchFamily="2" charset="0"/>
              </a:defRPr>
            </a:lvl3pPr>
            <a:lvl4pPr>
              <a:defRPr>
                <a:latin typeface="ModelonTitilliumRegular" panose="02000000000000000000" pitchFamily="2" charset="0"/>
              </a:defRPr>
            </a:lvl4pPr>
            <a:lvl5pPr>
              <a:defRPr sz="1800">
                <a:latin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levelv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506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025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85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2727" y="2130425"/>
            <a:ext cx="8103198" cy="741867"/>
          </a:xfrm>
          <a:prstGeom prst="rect">
            <a:avLst/>
          </a:prstGeom>
        </p:spPr>
        <p:txBody>
          <a:bodyPr/>
          <a:lstStyle>
            <a:lvl1pPr>
              <a:defRPr b="0" i="0" cap="all">
                <a:solidFill>
                  <a:srgbClr val="000000"/>
                </a:solidFill>
                <a:latin typeface="TitilliumBold"/>
                <a:cs typeface="Titillium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13310" y="2907222"/>
            <a:ext cx="8122023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967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100"/>
            <a:ext cx="8229600" cy="51851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odelonTitilliumRegular" panose="02000000000000000000" pitchFamily="2" charset="0"/>
              </a:defRPr>
            </a:lvl1pPr>
            <a:lvl2pPr>
              <a:defRPr sz="2600">
                <a:latin typeface="ModelonTitilliumRegular" panose="02000000000000000000" pitchFamily="2" charset="0"/>
              </a:defRPr>
            </a:lvl2pPr>
            <a:lvl3pPr>
              <a:defRPr>
                <a:latin typeface="ModelonTitilliumRegular" panose="02000000000000000000" pitchFamily="2" charset="0"/>
              </a:defRPr>
            </a:lvl3pPr>
            <a:lvl4pPr>
              <a:defRPr>
                <a:latin typeface="ModelonTitilliumRegular" panose="02000000000000000000" pitchFamily="2" charset="0"/>
              </a:defRPr>
            </a:lvl4pPr>
            <a:lvl5pPr>
              <a:defRPr sz="1800">
                <a:latin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levelv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217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288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302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/>
            </a:lvl2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levelv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320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784" y="873021"/>
            <a:ext cx="8062664" cy="792088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>
            <a:noAutofit/>
          </a:bodyPr>
          <a:lstStyle>
            <a:lvl1pPr algn="l">
              <a:defRPr sz="4000" cap="all">
                <a:solidFill>
                  <a:schemeClr val="bg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539552" y="1737117"/>
            <a:ext cx="8064896" cy="540030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subtitle</a:t>
            </a:r>
            <a:r>
              <a:rPr lang="sv-SE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313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320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100"/>
            <a:ext cx="8229600" cy="5185186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ModelonTitilliumRegular" panose="02000000000000000000" pitchFamily="2" charset="0"/>
              </a:defRPr>
            </a:lvl1pPr>
            <a:lvl2pPr>
              <a:defRPr sz="2600">
                <a:solidFill>
                  <a:schemeClr val="bg1"/>
                </a:solidFill>
                <a:latin typeface="ModelonTitilliumRegular" panose="020000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ModelonTitilliumRegular" panose="020000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ModelonTitilliumRegular" panose="02000000000000000000" pitchFamily="2" charset="0"/>
              </a:defRPr>
            </a:lvl4pPr>
            <a:lvl5pPr>
              <a:defRPr sz="1800">
                <a:solidFill>
                  <a:schemeClr val="bg1"/>
                </a:solidFill>
                <a:latin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levelv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0852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320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/>
          <a:lstStyle>
            <a:lvl1pPr>
              <a:defRPr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516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320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990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784" y="873021"/>
            <a:ext cx="8062664" cy="79208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cap="all">
                <a:solidFill>
                  <a:schemeClr val="tx1"/>
                </a:solidFill>
              </a:defRPr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539552" y="1737117"/>
            <a:ext cx="8064896" cy="54003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subtitle</a:t>
            </a:r>
            <a:r>
              <a:rPr lang="sv-SE" dirty="0" smtClean="0"/>
              <a:t>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96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  <a:noFill/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100"/>
            <a:ext cx="8229600" cy="5185186"/>
          </a:xfrm>
          <a:prstGeom prst="rect">
            <a:avLst/>
          </a:prstGeom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ModelonTitilliumRegular" panose="02000000000000000000" pitchFamily="2" charset="0"/>
              </a:defRPr>
            </a:lvl1pPr>
            <a:lvl2pPr>
              <a:defRPr sz="2600">
                <a:solidFill>
                  <a:schemeClr val="tx1"/>
                </a:solidFill>
                <a:latin typeface="ModelonTitilliumRegular" panose="020000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ModelonTitilliumRegular" panose="020000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ModelonTitilliumRegular" panose="02000000000000000000" pitchFamily="2" charset="0"/>
              </a:defRPr>
            </a:lvl4pPr>
            <a:lvl5pPr>
              <a:defRPr sz="1800">
                <a:solidFill>
                  <a:schemeClr val="tx1"/>
                </a:solidFill>
                <a:latin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</a:t>
            </a:r>
            <a:r>
              <a:rPr lang="en-US" dirty="0" err="1" smtClean="0"/>
              <a:t>levelv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738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  <a:noFill/>
        </p:spPr>
        <p:txBody>
          <a:bodyPr/>
          <a:lstStyle>
            <a:lvl1pPr>
              <a:defRPr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080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020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2727" y="2130425"/>
            <a:ext cx="8103198" cy="741867"/>
          </a:xfrm>
          <a:prstGeom prst="rect">
            <a:avLst/>
          </a:prstGeom>
        </p:spPr>
        <p:txBody>
          <a:bodyPr/>
          <a:lstStyle>
            <a:lvl1pPr>
              <a:defRPr b="0" i="0" cap="all">
                <a:solidFill>
                  <a:schemeClr val="bg1"/>
                </a:solidFill>
                <a:latin typeface="TitilliumBold"/>
                <a:cs typeface="Titillium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3310" y="2907222"/>
            <a:ext cx="8122023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100"/>
            <a:ext cx="8229600" cy="518518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2pPr>
            <a:lvl3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3pPr>
            <a:lvl4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4pPr>
            <a:lvl5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79EB709F-2EBC-5745-A5D5-9080F796C42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-60440" y="503826"/>
            <a:ext cx="399436" cy="2785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7460"/>
            <a:ext cx="4038600" cy="5058794"/>
          </a:xfrm>
        </p:spPr>
        <p:txBody>
          <a:bodyPr/>
          <a:lstStyle>
            <a:lvl1pPr>
              <a:defRPr sz="2800"/>
            </a:lvl1pPr>
            <a:lvl2pPr marL="742950" indent="-285750">
              <a:buSzPct val="80000"/>
              <a:buFont typeface="Wingdings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7460"/>
            <a:ext cx="4038600" cy="5069552"/>
          </a:xfrm>
        </p:spPr>
        <p:txBody>
          <a:bodyPr/>
          <a:lstStyle>
            <a:lvl1pPr>
              <a:defRPr sz="2800"/>
            </a:lvl1pPr>
            <a:lvl2pPr marL="742950" indent="-285750">
              <a:buSzPct val="80000"/>
              <a:buFont typeface="Wingdings" charset="2"/>
              <a:buChar char="§"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45F003A1-09C2-B54C-A595-4ADC374227DA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-60440" y="503826"/>
            <a:ext cx="399436" cy="2785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45F003A1-09C2-B54C-A595-4ADC374227DA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6635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2727" y="2130425"/>
            <a:ext cx="8103198" cy="741867"/>
          </a:xfrm>
          <a:prstGeom prst="rect">
            <a:avLst/>
          </a:prstGeom>
        </p:spPr>
        <p:txBody>
          <a:bodyPr/>
          <a:lstStyle>
            <a:lvl1pPr>
              <a:defRPr b="0" i="0" cap="all">
                <a:solidFill>
                  <a:schemeClr val="bg1"/>
                </a:solidFill>
                <a:latin typeface="TitilliumBold"/>
                <a:cs typeface="Titillium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3310" y="2907222"/>
            <a:ext cx="8122023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3815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100"/>
            <a:ext cx="8229600" cy="518518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2pPr>
            <a:lvl3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3pPr>
            <a:lvl4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4pPr>
            <a:lvl5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79EB709F-2EBC-5745-A5D5-9080F796C42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-60440" y="503826"/>
            <a:ext cx="399436" cy="2785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1748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45F003A1-09C2-B54C-A595-4ADC374227DA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-60440" y="503826"/>
            <a:ext cx="399436" cy="2785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412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45F003A1-09C2-B54C-A595-4ADC374227DA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1486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2727" y="2130425"/>
            <a:ext cx="8103198" cy="741867"/>
          </a:xfrm>
          <a:prstGeom prst="rect">
            <a:avLst/>
          </a:prstGeom>
        </p:spPr>
        <p:txBody>
          <a:bodyPr/>
          <a:lstStyle>
            <a:lvl1pPr>
              <a:defRPr b="0" i="0" cap="all">
                <a:solidFill>
                  <a:schemeClr val="tx1"/>
                </a:solidFill>
                <a:latin typeface="TitilliumBold"/>
                <a:cs typeface="Titillium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3310" y="2907222"/>
            <a:ext cx="8122023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42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158"/>
            <a:ext cx="8229600" cy="49221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2pPr>
            <a:lvl3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3pPr>
            <a:lvl4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4pPr>
            <a:lvl5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2040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84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200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3889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cap="all">
                <a:latin typeface="TitilliumBold"/>
                <a:cs typeface="Titillium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73650"/>
            <a:ext cx="4040188" cy="44518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3889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cap="all">
                <a:latin typeface="TitilliumBold"/>
                <a:cs typeface="Titillium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73650"/>
            <a:ext cx="4041775" cy="445184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80707" y="2130425"/>
            <a:ext cx="7435218" cy="741867"/>
          </a:xfrm>
          <a:prstGeom prst="rect">
            <a:avLst/>
          </a:prstGeom>
        </p:spPr>
        <p:txBody>
          <a:bodyPr/>
          <a:lstStyle>
            <a:lvl1pPr>
              <a:defRPr b="0" i="0" cap="all">
                <a:solidFill>
                  <a:schemeClr val="tx1"/>
                </a:solidFill>
                <a:latin typeface="TitilliumBold"/>
                <a:cs typeface="Titillium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82842" y="2907222"/>
            <a:ext cx="7452491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8257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054" y="1443789"/>
            <a:ext cx="7510378" cy="49221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2pPr>
            <a:lvl3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3pPr>
            <a:lvl4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4pPr>
            <a:lvl5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9684" y="475165"/>
            <a:ext cx="7537116" cy="7150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477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49684" y="475165"/>
            <a:ext cx="7537116" cy="7150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43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9539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ModelonTitilliumRegular" panose="02000000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ModelonTitilliumRegular" panose="02000000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ModelonTitilliumRegular" panose="02000000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ModelonTitilliumRegular" panose="02000000000000000000" pitchFamily="2" charset="0"/>
              </a:defRPr>
            </a:lvl4pPr>
            <a:lvl5pPr>
              <a:defRPr sz="1400">
                <a:solidFill>
                  <a:schemeClr val="tx1"/>
                </a:solidFill>
                <a:latin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97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2727" y="2130425"/>
            <a:ext cx="8103198" cy="741867"/>
          </a:xfrm>
          <a:prstGeom prst="rect">
            <a:avLst/>
          </a:prstGeom>
        </p:spPr>
        <p:txBody>
          <a:bodyPr/>
          <a:lstStyle>
            <a:lvl1pPr>
              <a:defRPr b="0" i="0" cap="all">
                <a:solidFill>
                  <a:schemeClr val="bg1"/>
                </a:solidFill>
                <a:latin typeface="TitilliumBold"/>
                <a:cs typeface="Titillium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3310" y="2907222"/>
            <a:ext cx="8122023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611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100"/>
            <a:ext cx="8229600" cy="518518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2pPr>
            <a:lvl3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3pPr>
            <a:lvl4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4pPr>
            <a:lvl5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79EB709F-2EBC-5745-A5D5-9080F796C42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-60440" y="503826"/>
            <a:ext cx="399436" cy="2785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059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45F003A1-09C2-B54C-A595-4ADC374227DA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-60440" y="503826"/>
            <a:ext cx="399436" cy="2785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45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45F003A1-09C2-B54C-A595-4ADC374227DA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326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2727" y="2130425"/>
            <a:ext cx="8103198" cy="741867"/>
          </a:xfrm>
          <a:prstGeom prst="rect">
            <a:avLst/>
          </a:prstGeom>
        </p:spPr>
        <p:txBody>
          <a:bodyPr/>
          <a:lstStyle>
            <a:lvl1pPr>
              <a:defRPr b="0" i="0" cap="all">
                <a:solidFill>
                  <a:schemeClr val="bg1"/>
                </a:solidFill>
                <a:latin typeface="TitilliumBold"/>
                <a:cs typeface="Titillium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13310" y="2907222"/>
            <a:ext cx="8122023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47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4100"/>
            <a:ext cx="8229600" cy="5185186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2pPr>
            <a:lvl3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3pPr>
            <a:lvl4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4pPr>
            <a:lvl5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79EB709F-2EBC-5745-A5D5-9080F796C42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Isosceles Triangle 7"/>
          <p:cNvSpPr/>
          <p:nvPr userDrawn="1"/>
        </p:nvSpPr>
        <p:spPr>
          <a:xfrm rot="5400000">
            <a:off x="-60440" y="503826"/>
            <a:ext cx="399436" cy="2785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6385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45F003A1-09C2-B54C-A595-4ADC374227DA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-60440" y="503826"/>
            <a:ext cx="399436" cy="2785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8930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45F003A1-09C2-B54C-A595-4ADC374227DA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8570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9567" y="2130425"/>
            <a:ext cx="8103198" cy="741867"/>
          </a:xfrm>
          <a:prstGeom prst="rect">
            <a:avLst/>
          </a:prstGeom>
        </p:spPr>
        <p:txBody>
          <a:bodyPr/>
          <a:lstStyle>
            <a:lvl1pPr>
              <a:defRPr b="0" i="0" cap="all">
                <a:solidFill>
                  <a:schemeClr val="tx1"/>
                </a:solidFill>
                <a:latin typeface="TitilliumBold"/>
                <a:cs typeface="Titillium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80150" y="2907222"/>
            <a:ext cx="8122023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357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7158"/>
            <a:ext cx="8229600" cy="49221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2pPr>
            <a:lvl3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3pPr>
            <a:lvl4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4pPr>
            <a:lvl5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8973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2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2804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80707" y="2130425"/>
            <a:ext cx="7435218" cy="741867"/>
          </a:xfrm>
          <a:prstGeom prst="rect">
            <a:avLst/>
          </a:prstGeom>
        </p:spPr>
        <p:txBody>
          <a:bodyPr/>
          <a:lstStyle>
            <a:lvl1pPr>
              <a:defRPr b="0" i="0" cap="all">
                <a:solidFill>
                  <a:schemeClr val="tx1"/>
                </a:solidFill>
                <a:latin typeface="TitilliumBold"/>
                <a:cs typeface="Titillium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082842" y="2907222"/>
            <a:ext cx="7452491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32980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3054" y="1443789"/>
            <a:ext cx="7510378" cy="492212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2pPr>
            <a:lvl3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3pPr>
            <a:lvl4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4pPr>
            <a:lvl5pPr>
              <a:defRPr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9684" y="475165"/>
            <a:ext cx="7537116" cy="7150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497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49684" y="475165"/>
            <a:ext cx="7537116" cy="71506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715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6681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2_1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1"/>
            <a:ext cx="9144000" cy="1420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delonTitilliumRegular" panose="02000000000000000000" pitchFamily="2" charset="0"/>
              <a:cs typeface="TitilliumRegular"/>
            </a:endParaRPr>
          </a:p>
        </p:txBody>
      </p:sp>
      <p:pic>
        <p:nvPicPr>
          <p:cNvPr id="16" name="Picture 15" descr="Modelon_2011_Gradien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7" y="496170"/>
            <a:ext cx="2146301" cy="617299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"/>
          </p:nvPr>
        </p:nvSpPr>
        <p:spPr>
          <a:xfrm>
            <a:off x="0" y="1420091"/>
            <a:ext cx="9144000" cy="54379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20" name="Subtitle 2"/>
          <p:cNvSpPr>
            <a:spLocks noGrp="1"/>
          </p:cNvSpPr>
          <p:nvPr>
            <p:ph type="subTitle" idx="10"/>
          </p:nvPr>
        </p:nvSpPr>
        <p:spPr>
          <a:xfrm>
            <a:off x="0" y="4251158"/>
            <a:ext cx="9144000" cy="1523999"/>
          </a:xfrm>
          <a:prstGeom prst="rect">
            <a:avLst/>
          </a:prstGeom>
          <a:gradFill flip="none" rotWithShape="1">
            <a:gsLst>
              <a:gs pos="0">
                <a:srgbClr val="A63F22">
                  <a:alpha val="73000"/>
                </a:srgbClr>
              </a:gs>
              <a:gs pos="100000">
                <a:srgbClr val="A63F22">
                  <a:alpha val="73000"/>
                </a:srgbClr>
              </a:gs>
              <a:gs pos="25000">
                <a:srgbClr val="D96829">
                  <a:alpha val="73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lIns="468000" tIns="90000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2800" b="0" i="0" kern="1200" dirty="0">
                <a:solidFill>
                  <a:schemeClr val="bg1"/>
                </a:solidFill>
                <a:latin typeface="ModelonTitilliumRegular" panose="02000000000000000000" pitchFamily="2" charset="0"/>
                <a:ea typeface="+mn-ea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subtitle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0" y="4224421"/>
            <a:ext cx="9144000" cy="882315"/>
          </a:xfrm>
          <a:prstGeom prst="rect">
            <a:avLst/>
          </a:prstGeom>
          <a:gradFill flip="none" rotWithShape="1">
            <a:gsLst>
              <a:gs pos="0">
                <a:srgbClr val="A63F22">
                  <a:alpha val="76000"/>
                </a:srgbClr>
              </a:gs>
              <a:gs pos="100000">
                <a:srgbClr val="A63F22">
                  <a:alpha val="76000"/>
                </a:srgbClr>
              </a:gs>
              <a:gs pos="25000">
                <a:srgbClr val="D96829">
                  <a:alpha val="76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tIns="216000" anchor="t">
            <a:normAutofit/>
          </a:bodyPr>
          <a:lstStyle>
            <a:lvl1pPr marL="0" indent="388800" algn="l" defTabSz="914400" rtl="0" eaLnBrk="1" latinLnBrk="0" hangingPunct="1">
              <a:defRPr lang="en-US" sz="3600" b="0" i="0" kern="1200" cap="all" dirty="0">
                <a:solidFill>
                  <a:schemeClr val="bg1"/>
                </a:solidFill>
                <a:latin typeface="TitilliumBold"/>
                <a:ea typeface="+mn-ea"/>
                <a:cs typeface="TitilliumBold"/>
              </a:defRPr>
            </a:lvl1pPr>
          </a:lstStyle>
          <a:p>
            <a:r>
              <a:rPr lang="sv-SE" dirty="0" smtClean="0"/>
              <a:t>Click to edit Master </a:t>
            </a:r>
            <a:r>
              <a:rPr lang="sv-SE" dirty="0" err="1" smtClean="0"/>
              <a:t>title</a:t>
            </a:r>
            <a:r>
              <a:rPr lang="sv-SE" dirty="0" smtClean="0"/>
              <a:t>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847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2_2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94854"/>
            <a:ext cx="9144000" cy="1063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Modelon_2011_Gradien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2" y="6276918"/>
            <a:ext cx="1395847" cy="4014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80619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320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0" y="4251158"/>
            <a:ext cx="9144000" cy="1523999"/>
          </a:xfrm>
          <a:prstGeom prst="rect">
            <a:avLst/>
          </a:prstGeom>
          <a:gradFill flip="none" rotWithShape="1">
            <a:gsLst>
              <a:gs pos="0">
                <a:srgbClr val="A63F22">
                  <a:alpha val="73000"/>
                </a:srgbClr>
              </a:gs>
              <a:gs pos="100000">
                <a:srgbClr val="A63F22">
                  <a:alpha val="73000"/>
                </a:srgbClr>
              </a:gs>
              <a:gs pos="25000">
                <a:srgbClr val="D96829">
                  <a:alpha val="73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lIns="468000" tIns="90000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2800" b="0" i="0" kern="1200" dirty="0">
                <a:solidFill>
                  <a:schemeClr val="bg1"/>
                </a:solidFill>
                <a:latin typeface="ModelonTitilliumRegular" panose="02000000000000000000" pitchFamily="2" charset="0"/>
                <a:ea typeface="+mn-ea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subtitle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4224421"/>
            <a:ext cx="9144000" cy="882315"/>
          </a:xfrm>
          <a:prstGeom prst="rect">
            <a:avLst/>
          </a:prstGeom>
          <a:gradFill flip="none" rotWithShape="1">
            <a:gsLst>
              <a:gs pos="0">
                <a:srgbClr val="A63F22">
                  <a:alpha val="76000"/>
                </a:srgbClr>
              </a:gs>
              <a:gs pos="100000">
                <a:srgbClr val="A63F22">
                  <a:alpha val="76000"/>
                </a:srgbClr>
              </a:gs>
              <a:gs pos="25000">
                <a:srgbClr val="D96829">
                  <a:alpha val="76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tIns="216000" anchor="t">
            <a:normAutofit/>
          </a:bodyPr>
          <a:lstStyle>
            <a:lvl1pPr marL="0" indent="388800" algn="l" defTabSz="914400" rtl="0" eaLnBrk="1" latinLnBrk="0" hangingPunct="1">
              <a:defRPr lang="en-US" sz="3600" b="0" i="0" kern="1200" cap="all" dirty="0">
                <a:solidFill>
                  <a:schemeClr val="bg1"/>
                </a:solidFill>
                <a:latin typeface="TitilliumBold"/>
                <a:ea typeface="+mn-ea"/>
                <a:cs typeface="TitilliumBold"/>
              </a:defRPr>
            </a:lvl1pPr>
          </a:lstStyle>
          <a:p>
            <a:r>
              <a:rPr lang="sv-SE" dirty="0" smtClean="0"/>
              <a:t>Click to edit Master </a:t>
            </a:r>
            <a:r>
              <a:rPr lang="sv-SE" dirty="0" err="1" smtClean="0"/>
              <a:t>title</a:t>
            </a:r>
            <a:r>
              <a:rPr lang="sv-SE" dirty="0" smtClean="0"/>
              <a:t>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9664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2_3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delon_M_outline_white.eps"/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" b="11097"/>
          <a:stretch/>
        </p:blipFill>
        <p:spPr>
          <a:xfrm>
            <a:off x="4069903" y="2517531"/>
            <a:ext cx="5068800" cy="43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320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0" y="4251158"/>
            <a:ext cx="9144000" cy="1523999"/>
          </a:xfrm>
          <a:prstGeom prst="rect">
            <a:avLst/>
          </a:prstGeom>
          <a:gradFill flip="none" rotWithShape="1">
            <a:gsLst>
              <a:gs pos="0">
                <a:srgbClr val="A63F22">
                  <a:alpha val="73000"/>
                </a:srgbClr>
              </a:gs>
              <a:gs pos="100000">
                <a:srgbClr val="A63F22">
                  <a:alpha val="73000"/>
                </a:srgbClr>
              </a:gs>
              <a:gs pos="25000">
                <a:srgbClr val="D96829">
                  <a:alpha val="73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lIns="468000" tIns="90000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2800" b="0" i="0" kern="1200" dirty="0">
                <a:solidFill>
                  <a:schemeClr val="bg1"/>
                </a:solidFill>
                <a:latin typeface="ModelonTitilliumRegular" panose="02000000000000000000" pitchFamily="2" charset="0"/>
                <a:ea typeface="+mn-ea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subtitle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0" y="4224421"/>
            <a:ext cx="9144000" cy="882315"/>
          </a:xfrm>
          <a:prstGeom prst="rect">
            <a:avLst/>
          </a:prstGeom>
          <a:gradFill flip="none" rotWithShape="1">
            <a:gsLst>
              <a:gs pos="0">
                <a:srgbClr val="A63F22">
                  <a:alpha val="76000"/>
                </a:srgbClr>
              </a:gs>
              <a:gs pos="100000">
                <a:srgbClr val="A63F22">
                  <a:alpha val="76000"/>
                </a:srgbClr>
              </a:gs>
              <a:gs pos="25000">
                <a:srgbClr val="D96829">
                  <a:alpha val="76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tIns="216000" anchor="t">
            <a:normAutofit/>
          </a:bodyPr>
          <a:lstStyle>
            <a:lvl1pPr marL="0" indent="388800" algn="l" defTabSz="914400" rtl="0" eaLnBrk="1" latinLnBrk="0" hangingPunct="1">
              <a:defRPr lang="en-US" sz="3600" b="0" i="0" kern="1200" cap="all" dirty="0">
                <a:solidFill>
                  <a:schemeClr val="bg1"/>
                </a:solidFill>
                <a:latin typeface="TitilliumBold"/>
                <a:ea typeface="+mn-ea"/>
                <a:cs typeface="TitilliumBold"/>
              </a:defRPr>
            </a:lvl1pPr>
          </a:lstStyle>
          <a:p>
            <a:r>
              <a:rPr lang="sv-SE" dirty="0" smtClean="0"/>
              <a:t>Click to edit Master </a:t>
            </a:r>
            <a:r>
              <a:rPr lang="sv-SE" dirty="0" err="1" smtClean="0"/>
              <a:t>title</a:t>
            </a:r>
            <a:r>
              <a:rPr lang="sv-SE" dirty="0" smtClean="0"/>
              <a:t>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551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2_4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delon_M_outline_white.eps"/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" b="11097"/>
          <a:stretch/>
        </p:blipFill>
        <p:spPr>
          <a:xfrm>
            <a:off x="4069903" y="2517531"/>
            <a:ext cx="5068800" cy="43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65710" y="3059622"/>
            <a:ext cx="8122023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513133" y="701675"/>
            <a:ext cx="74168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8000" b="0" i="0" dirty="0">
                <a:solidFill>
                  <a:schemeClr val="bg1"/>
                </a:solidFill>
                <a:latin typeface="TitilliumBold"/>
                <a:cs typeface="TitilliumBold"/>
              </a:rPr>
              <a:t>MODELON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59779" y="2277473"/>
            <a:ext cx="8103198" cy="741867"/>
          </a:xfrm>
          <a:prstGeom prst="rect">
            <a:avLst/>
          </a:prstGeom>
        </p:spPr>
        <p:txBody>
          <a:bodyPr wrap="square" lIns="0" rIns="936000"/>
          <a:lstStyle>
            <a:lvl1pPr marL="108000" algn="l">
              <a:spcBef>
                <a:spcPts val="0"/>
              </a:spcBef>
              <a:defRPr sz="3600" b="0" i="0" cap="all">
                <a:solidFill>
                  <a:schemeClr val="bg1"/>
                </a:solidFill>
                <a:latin typeface="TitilliumBold"/>
                <a:cs typeface="Titillium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5867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3_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1"/>
            <a:ext cx="9144000" cy="14200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delonTitilliumRegular" panose="02000000000000000000" pitchFamily="2" charset="0"/>
              <a:cs typeface="TitilliumRegular"/>
            </a:endParaRPr>
          </a:p>
        </p:txBody>
      </p:sp>
      <p:pic>
        <p:nvPicPr>
          <p:cNvPr id="11" name="Picture 10" descr="Modelon_2011_Gradien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7" y="496170"/>
            <a:ext cx="2146301" cy="617299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"/>
          </p:nvPr>
        </p:nvSpPr>
        <p:spPr>
          <a:xfrm>
            <a:off x="0" y="1420091"/>
            <a:ext cx="9144000" cy="543790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0" y="4333927"/>
            <a:ext cx="9144000" cy="1472267"/>
          </a:xfrm>
          <a:prstGeom prst="rect">
            <a:avLst/>
          </a:prstGeom>
          <a:gradFill flip="none" rotWithShape="1">
            <a:gsLst>
              <a:gs pos="0">
                <a:srgbClr val="006D8F">
                  <a:alpha val="70000"/>
                </a:srgbClr>
              </a:gs>
              <a:gs pos="30000">
                <a:schemeClr val="accent5">
                  <a:lumMod val="75000"/>
                  <a:lumOff val="25000"/>
                  <a:alpha val="70000"/>
                </a:schemeClr>
              </a:gs>
              <a:gs pos="100000">
                <a:srgbClr val="006D8F">
                  <a:alpha val="7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lIns="468000" tIns="90000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2800" b="0" i="0" kern="1200" dirty="0">
                <a:solidFill>
                  <a:schemeClr val="bg1"/>
                </a:solidFill>
                <a:latin typeface="ModelonTitilliumRegular" panose="02000000000000000000" pitchFamily="2" charset="0"/>
                <a:ea typeface="+mn-ea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subtitle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0" y="4333927"/>
            <a:ext cx="9144000" cy="887145"/>
          </a:xfrm>
          <a:prstGeom prst="rect">
            <a:avLst/>
          </a:prstGeom>
          <a:gradFill flip="none" rotWithShape="1">
            <a:gsLst>
              <a:gs pos="0">
                <a:srgbClr val="006D8F">
                  <a:alpha val="70000"/>
                </a:srgbClr>
              </a:gs>
              <a:gs pos="30000">
                <a:schemeClr val="accent5">
                  <a:lumMod val="75000"/>
                  <a:lumOff val="25000"/>
                  <a:alpha val="70000"/>
                </a:schemeClr>
              </a:gs>
              <a:gs pos="100000">
                <a:srgbClr val="006D8F">
                  <a:alpha val="7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tIns="216000" anchor="t">
            <a:normAutofit/>
          </a:bodyPr>
          <a:lstStyle>
            <a:lvl1pPr marL="0" indent="388800" algn="l" defTabSz="914400" rtl="0" eaLnBrk="1" latinLnBrk="0" hangingPunct="1">
              <a:defRPr lang="en-US" sz="3600" b="0" i="0" kern="1200" cap="all" dirty="0">
                <a:solidFill>
                  <a:schemeClr val="bg1"/>
                </a:solidFill>
                <a:latin typeface="TitilliumBold"/>
                <a:ea typeface="+mn-ea"/>
                <a:cs typeface="TitilliumBold"/>
              </a:defRPr>
            </a:lvl1pPr>
          </a:lstStyle>
          <a:p>
            <a:r>
              <a:rPr lang="sv-SE" dirty="0" smtClean="0"/>
              <a:t>Click to edit Master </a:t>
            </a:r>
            <a:r>
              <a:rPr lang="sv-SE" dirty="0" err="1" smtClean="0"/>
              <a:t>title</a:t>
            </a:r>
            <a:r>
              <a:rPr lang="sv-SE" dirty="0" smtClean="0"/>
              <a:t>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25006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3_2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794854"/>
            <a:ext cx="9144000" cy="10631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Modelon_2011_Gradien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2" y="6276918"/>
            <a:ext cx="1395847" cy="40146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80619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320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8" name="Subtitle 2"/>
          <p:cNvSpPr>
            <a:spLocks noGrp="1"/>
          </p:cNvSpPr>
          <p:nvPr>
            <p:ph type="subTitle" idx="10"/>
          </p:nvPr>
        </p:nvSpPr>
        <p:spPr>
          <a:xfrm>
            <a:off x="0" y="4333927"/>
            <a:ext cx="9144000" cy="1472267"/>
          </a:xfrm>
          <a:prstGeom prst="rect">
            <a:avLst/>
          </a:prstGeom>
          <a:gradFill flip="none" rotWithShape="1">
            <a:gsLst>
              <a:gs pos="0">
                <a:srgbClr val="006D8F">
                  <a:alpha val="70000"/>
                </a:srgbClr>
              </a:gs>
              <a:gs pos="30000">
                <a:schemeClr val="accent5">
                  <a:lumMod val="75000"/>
                  <a:lumOff val="25000"/>
                  <a:alpha val="70000"/>
                </a:schemeClr>
              </a:gs>
              <a:gs pos="100000">
                <a:srgbClr val="006D8F">
                  <a:alpha val="7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lIns="468000" tIns="90000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2800" b="0" i="0" kern="1200" dirty="0">
                <a:solidFill>
                  <a:schemeClr val="bg1"/>
                </a:solidFill>
                <a:latin typeface="ModelonTitilliumRegular" panose="02000000000000000000" pitchFamily="2" charset="0"/>
                <a:ea typeface="+mn-ea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subtitle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0" y="4333927"/>
            <a:ext cx="9144000" cy="887145"/>
          </a:xfrm>
          <a:prstGeom prst="rect">
            <a:avLst/>
          </a:prstGeom>
          <a:gradFill flip="none" rotWithShape="1">
            <a:gsLst>
              <a:gs pos="0">
                <a:srgbClr val="006D8F">
                  <a:alpha val="70000"/>
                </a:srgbClr>
              </a:gs>
              <a:gs pos="30000">
                <a:schemeClr val="accent5">
                  <a:lumMod val="75000"/>
                  <a:lumOff val="25000"/>
                  <a:alpha val="70000"/>
                </a:schemeClr>
              </a:gs>
              <a:gs pos="100000">
                <a:srgbClr val="006D8F">
                  <a:alpha val="7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tIns="216000" anchor="t">
            <a:normAutofit/>
          </a:bodyPr>
          <a:lstStyle>
            <a:lvl1pPr marL="0" indent="388800" algn="l" defTabSz="914400" rtl="0" eaLnBrk="1" latinLnBrk="0" hangingPunct="1">
              <a:defRPr lang="en-US" sz="3600" b="0" i="0" kern="1200" cap="all" dirty="0">
                <a:solidFill>
                  <a:schemeClr val="bg1"/>
                </a:solidFill>
                <a:latin typeface="TitilliumBold"/>
                <a:ea typeface="+mn-ea"/>
                <a:cs typeface="TitilliumBold"/>
              </a:defRPr>
            </a:lvl1pPr>
          </a:lstStyle>
          <a:p>
            <a:r>
              <a:rPr lang="sv-SE" dirty="0" smtClean="0"/>
              <a:t>Click to edit Master </a:t>
            </a:r>
            <a:r>
              <a:rPr lang="sv-SE" dirty="0" err="1" smtClean="0"/>
              <a:t>title</a:t>
            </a:r>
            <a:r>
              <a:rPr lang="sv-SE" dirty="0" smtClean="0"/>
              <a:t>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788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3_3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delon_M_outline_white.eps"/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" b="11097"/>
          <a:stretch/>
        </p:blipFill>
        <p:spPr>
          <a:xfrm>
            <a:off x="4069903" y="2517531"/>
            <a:ext cx="5068800" cy="43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sz="320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0" y="4333927"/>
            <a:ext cx="9144000" cy="1472267"/>
          </a:xfrm>
          <a:prstGeom prst="rect">
            <a:avLst/>
          </a:prstGeom>
          <a:gradFill flip="none" rotWithShape="1">
            <a:gsLst>
              <a:gs pos="0">
                <a:srgbClr val="006D8F">
                  <a:alpha val="70000"/>
                </a:srgbClr>
              </a:gs>
              <a:gs pos="30000">
                <a:schemeClr val="accent5">
                  <a:lumMod val="75000"/>
                  <a:lumOff val="25000"/>
                  <a:alpha val="70000"/>
                </a:schemeClr>
              </a:gs>
              <a:gs pos="100000">
                <a:srgbClr val="006D8F">
                  <a:alpha val="7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vert="horz" lIns="468000" tIns="900000" anchor="t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lang="en-US" sz="2800" b="0" i="0" kern="1200" dirty="0">
                <a:solidFill>
                  <a:schemeClr val="bg1"/>
                </a:solidFill>
                <a:latin typeface="ModelonTitilliumRegular" panose="02000000000000000000" pitchFamily="2" charset="0"/>
                <a:ea typeface="+mn-ea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dirty="0" err="1" smtClean="0"/>
              <a:t>Click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subtitle</a:t>
            </a:r>
            <a:r>
              <a:rPr lang="sv-SE" dirty="0" smtClean="0"/>
              <a:t> style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0" y="4333927"/>
            <a:ext cx="9144000" cy="887145"/>
          </a:xfrm>
          <a:prstGeom prst="rect">
            <a:avLst/>
          </a:prstGeom>
          <a:gradFill flip="none" rotWithShape="1">
            <a:gsLst>
              <a:gs pos="0">
                <a:srgbClr val="006D8F">
                  <a:alpha val="70000"/>
                </a:srgbClr>
              </a:gs>
              <a:gs pos="30000">
                <a:schemeClr val="accent5">
                  <a:lumMod val="75000"/>
                  <a:lumOff val="25000"/>
                  <a:alpha val="70000"/>
                </a:schemeClr>
              </a:gs>
              <a:gs pos="100000">
                <a:srgbClr val="006D8F">
                  <a:alpha val="70000"/>
                </a:srgbClr>
              </a:gs>
            </a:gsLst>
            <a:lin ang="0" scaled="1"/>
            <a:tileRect/>
          </a:gradFill>
          <a:ln w="9525">
            <a:noFill/>
            <a:miter lim="800000"/>
            <a:headEnd/>
            <a:tailEnd/>
          </a:ln>
        </p:spPr>
        <p:txBody>
          <a:bodyPr tIns="216000" anchor="t">
            <a:normAutofit/>
          </a:bodyPr>
          <a:lstStyle>
            <a:lvl1pPr marL="0" indent="388800" algn="l" defTabSz="914400" rtl="0" eaLnBrk="1" latinLnBrk="0" hangingPunct="1">
              <a:defRPr lang="en-US" sz="3600" b="0" i="0" kern="1200" cap="all" dirty="0">
                <a:solidFill>
                  <a:schemeClr val="bg1"/>
                </a:solidFill>
                <a:latin typeface="TitilliumBold"/>
                <a:ea typeface="+mn-ea"/>
                <a:cs typeface="TitilliumBold"/>
              </a:defRPr>
            </a:lvl1pPr>
          </a:lstStyle>
          <a:p>
            <a:r>
              <a:rPr lang="sv-SE" dirty="0" smtClean="0"/>
              <a:t>Click to edit Master </a:t>
            </a:r>
            <a:r>
              <a:rPr lang="sv-SE" dirty="0" err="1" smtClean="0"/>
              <a:t>title</a:t>
            </a:r>
            <a:r>
              <a:rPr lang="sv-SE" dirty="0" smtClean="0"/>
              <a:t> style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456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 3_4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delon_M_outline_white.eps"/>
          <p:cNvPicPr>
            <a:picLocks noChangeAspect="1"/>
          </p:cNvPicPr>
          <p:nvPr userDrawn="1"/>
        </p:nvPicPr>
        <p:blipFill rotWithShape="1">
          <a:blip r:embed="rId2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" b="11097"/>
          <a:stretch/>
        </p:blipFill>
        <p:spPr>
          <a:xfrm>
            <a:off x="4069903" y="2517531"/>
            <a:ext cx="5068800" cy="433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65710" y="3059622"/>
            <a:ext cx="8122023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1" name="Rectangle 2"/>
          <p:cNvSpPr>
            <a:spLocks noChangeArrowheads="1"/>
          </p:cNvSpPr>
          <p:nvPr userDrawn="1"/>
        </p:nvSpPr>
        <p:spPr bwMode="auto">
          <a:xfrm>
            <a:off x="513133" y="701675"/>
            <a:ext cx="74168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8000" b="0" i="0" dirty="0">
                <a:solidFill>
                  <a:schemeClr val="bg1"/>
                </a:solidFill>
                <a:latin typeface="TitilliumBold"/>
                <a:cs typeface="TitilliumBold"/>
              </a:rPr>
              <a:t>MODELON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59779" y="2277473"/>
            <a:ext cx="8103198" cy="741867"/>
          </a:xfrm>
          <a:prstGeom prst="rect">
            <a:avLst/>
          </a:prstGeom>
        </p:spPr>
        <p:txBody>
          <a:bodyPr wrap="square" lIns="0" rIns="792000"/>
          <a:lstStyle>
            <a:lvl1pPr marL="108000" algn="l">
              <a:defRPr sz="3600" b="0" i="0" cap="all">
                <a:solidFill>
                  <a:schemeClr val="bg1"/>
                </a:solidFill>
                <a:latin typeface="TitilliumBold"/>
                <a:cs typeface="Titillium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501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4961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buSzPct val="80000"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490" y="196327"/>
            <a:ext cx="8535053" cy="566738"/>
          </a:xfrm>
        </p:spPr>
        <p:txBody>
          <a:bodyPr anchor="b"/>
          <a:lstStyle>
            <a:lvl1pPr algn="l">
              <a:defRPr sz="2000" b="0" i="0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2729" y="1828388"/>
            <a:ext cx="8563087" cy="44971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491" y="763065"/>
            <a:ext cx="855656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7684" y="274638"/>
            <a:ext cx="8299116" cy="715066"/>
          </a:xfrm>
        </p:spPr>
        <p:txBody>
          <a:bodyPr/>
          <a:lstStyle>
            <a:lvl1pPr>
              <a:defRPr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87685" y="1277460"/>
            <a:ext cx="3983789" cy="5058794"/>
          </a:xfrm>
        </p:spPr>
        <p:txBody>
          <a:bodyPr/>
          <a:lstStyle>
            <a:lvl1pPr>
              <a:defRPr sz="2800"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>
              <a:defRPr sz="2400"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2pPr>
            <a:lvl3pPr>
              <a:defRPr sz="2000"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3pPr>
            <a:lvl4pPr>
              <a:defRPr sz="1800"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4pPr>
            <a:lvl5pPr>
              <a:defRPr sz="1800"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45789" y="1277460"/>
            <a:ext cx="3941011" cy="5069552"/>
          </a:xfrm>
        </p:spPr>
        <p:txBody>
          <a:bodyPr/>
          <a:lstStyle>
            <a:lvl1pPr>
              <a:defRPr sz="2800"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  <a:lvl2pPr>
              <a:defRPr sz="2400"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2pPr>
            <a:lvl3pPr>
              <a:defRPr sz="2000"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3pPr>
            <a:lvl4pPr>
              <a:defRPr sz="1800"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4pPr>
            <a:lvl5pPr>
              <a:defRPr sz="1800" b="0" i="0"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24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.emf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48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5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52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.emf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5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.emf"/><Relationship Id="rId5" Type="http://schemas.openxmlformats.org/officeDocument/2006/relationships/theme" Target="../theme/theme13.xml"/><Relationship Id="rId4" Type="http://schemas.openxmlformats.org/officeDocument/2006/relationships/slideLayout" Target="../slideLayouts/slideLayout60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5" Type="http://schemas.openxmlformats.org/officeDocument/2006/relationships/theme" Target="../theme/theme14.xml"/><Relationship Id="rId4" Type="http://schemas.openxmlformats.org/officeDocument/2006/relationships/slideLayout" Target="../slideLayouts/slideLayout6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6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4.emf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3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.emf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4100"/>
            <a:ext cx="8229600" cy="5185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Modelon_2011_Gradient_RGB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82" y="6276918"/>
            <a:ext cx="1395847" cy="4014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71" r:id="rId9"/>
    <p:sldLayoutId id="2147483773" r:id="rId10"/>
    <p:sldLayoutId id="2147483774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0" kern="1200" baseline="0">
          <a:solidFill>
            <a:schemeClr val="tx1"/>
          </a:solidFill>
          <a:latin typeface="TitilliumBold"/>
          <a:ea typeface="+mj-ea"/>
          <a:cs typeface="Titillium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 cap="none">
          <a:solidFill>
            <a:schemeClr val="tx1"/>
          </a:solidFill>
          <a:latin typeface="ModelonTitilliumRegular" panose="02000000000000000000" pitchFamily="2" charset="0"/>
          <a:ea typeface="+mn-ea"/>
          <a:cs typeface="ModelonTitilliumRegular" panose="02000000000000000000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475"/>
              </a:gs>
              <a:gs pos="87000">
                <a:schemeClr val="accent1">
                  <a:shade val="100000"/>
                  <a:satMod val="115000"/>
                </a:schemeClr>
              </a:gs>
            </a:gsLst>
            <a:lin ang="14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delonTitilliumRegular" panose="02000000000000000000" pitchFamily="2" charset="0"/>
              <a:cs typeface="TitilliumRegular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Modelon_M_outline_white.eps"/>
          <p:cNvPicPr>
            <a:picLocks noChangeAspect="1"/>
          </p:cNvPicPr>
          <p:nvPr userDrawn="1"/>
        </p:nvPicPr>
        <p:blipFill rotWithShape="1"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" b="11097"/>
          <a:stretch/>
        </p:blipFill>
        <p:spPr>
          <a:xfrm>
            <a:off x="4069903" y="2517531"/>
            <a:ext cx="5068800" cy="433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539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0" kern="1200" cap="all" baseline="0">
          <a:solidFill>
            <a:schemeClr val="bg1"/>
          </a:solidFill>
          <a:latin typeface="TitilliumBold"/>
          <a:ea typeface="+mj-ea"/>
          <a:cs typeface="Titillium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chemeClr val="tx1"/>
          </a:solidFill>
          <a:latin typeface="TitilliumRegular"/>
          <a:ea typeface="+mn-ea"/>
          <a:cs typeface="TitilliumRegular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charset="2"/>
        <a:buChar char="§"/>
        <a:defRPr sz="2800" b="0" i="0" kern="1200">
          <a:solidFill>
            <a:schemeClr val="tx1"/>
          </a:solidFill>
          <a:latin typeface="TitilliumRegular"/>
          <a:ea typeface="+mn-ea"/>
          <a:cs typeface="TitilliumRegular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chemeClr val="tx1"/>
          </a:solidFill>
          <a:latin typeface="TitilliumRegular"/>
          <a:ea typeface="+mn-ea"/>
          <a:cs typeface="TitilliumRegular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TitilliumRegular"/>
          <a:ea typeface="+mn-ea"/>
          <a:cs typeface="TitilliumRegular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chemeClr val="tx1"/>
          </a:solidFill>
          <a:latin typeface="TitilliumRegular"/>
          <a:ea typeface="+mn-ea"/>
          <a:cs typeface="Titillium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475"/>
              </a:gs>
              <a:gs pos="87000">
                <a:schemeClr val="accent1">
                  <a:shade val="100000"/>
                  <a:satMod val="115000"/>
                </a:schemeClr>
              </a:gs>
            </a:gsLst>
            <a:lin ang="14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delonTitilliumRegular" panose="02000000000000000000" pitchFamily="2" charset="0"/>
              <a:cs typeface="TitilliumRegular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Modelon_Logo_PPT_Vi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7" y="6276419"/>
            <a:ext cx="1395769" cy="4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36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0" kern="1200" cap="all" baseline="0">
          <a:solidFill>
            <a:schemeClr val="bg1"/>
          </a:solidFill>
          <a:latin typeface="TitilliumBold"/>
          <a:ea typeface="+mj-ea"/>
          <a:cs typeface="Titillium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chemeClr val="tx1"/>
          </a:solidFill>
          <a:latin typeface="TitilliumRegular"/>
          <a:ea typeface="+mn-ea"/>
          <a:cs typeface="TitilliumRegular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charset="2"/>
        <a:buChar char="§"/>
        <a:defRPr sz="2800" b="0" i="0" kern="1200">
          <a:solidFill>
            <a:schemeClr val="tx1"/>
          </a:solidFill>
          <a:latin typeface="TitilliumRegular"/>
          <a:ea typeface="+mn-ea"/>
          <a:cs typeface="TitilliumRegular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chemeClr val="tx1"/>
          </a:solidFill>
          <a:latin typeface="TitilliumRegular"/>
          <a:ea typeface="+mn-ea"/>
          <a:cs typeface="TitilliumRegular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TitilliumRegular"/>
          <a:ea typeface="+mn-ea"/>
          <a:cs typeface="TitilliumRegular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chemeClr val="tx1"/>
          </a:solidFill>
          <a:latin typeface="TitilliumRegular"/>
          <a:ea typeface="+mn-ea"/>
          <a:cs typeface="Titillium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rot="16200000">
            <a:off x="4170947" y="-3810000"/>
            <a:ext cx="802106" cy="9144000"/>
          </a:xfrm>
          <a:prstGeom prst="rect">
            <a:avLst/>
          </a:prstGeom>
          <a:gradFill flip="none" rotWithShape="1">
            <a:gsLst>
              <a:gs pos="0">
                <a:srgbClr val="005475"/>
              </a:gs>
              <a:gs pos="71000">
                <a:schemeClr val="accent1">
                  <a:shade val="100000"/>
                  <a:satMod val="115000"/>
                </a:schemeClr>
              </a:gs>
              <a:gs pos="100000">
                <a:srgbClr val="005475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delonTitilliumRegular" panose="02000000000000000000" pitchFamily="2" charset="0"/>
              <a:cs typeface="TitilliumRegular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Modelon_M_outline_white.eps"/>
          <p:cNvPicPr>
            <a:picLocks noChangeAspect="1"/>
          </p:cNvPicPr>
          <p:nvPr userDrawn="1"/>
        </p:nvPicPr>
        <p:blipFill rotWithShape="1">
          <a:blip r:embed="rId6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t="21398" r="4656" b="48504"/>
          <a:stretch/>
        </p:blipFill>
        <p:spPr>
          <a:xfrm>
            <a:off x="5926358" y="270000"/>
            <a:ext cx="2682000" cy="9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457201" y="423131"/>
            <a:ext cx="8229600" cy="6500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i="0" kern="1200" cap="all" baseline="0">
                <a:solidFill>
                  <a:schemeClr val="bg1"/>
                </a:solidFill>
                <a:latin typeface="TitilliumBold"/>
                <a:ea typeface="+mj-ea"/>
                <a:cs typeface="Titillium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13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0" kern="1200" cap="all" baseline="0">
          <a:solidFill>
            <a:schemeClr val="bg1"/>
          </a:solidFill>
          <a:latin typeface="TitilliumBold"/>
          <a:ea typeface="+mj-ea"/>
          <a:cs typeface="Titillium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chemeClr val="tx1"/>
          </a:solidFill>
          <a:latin typeface="TitilliumRegular"/>
          <a:ea typeface="+mn-ea"/>
          <a:cs typeface="TitilliumRegular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charset="2"/>
        <a:buChar char="§"/>
        <a:defRPr sz="2800" b="0" i="0" kern="1200">
          <a:solidFill>
            <a:schemeClr val="tx1"/>
          </a:solidFill>
          <a:latin typeface="TitilliumRegular"/>
          <a:ea typeface="+mn-ea"/>
          <a:cs typeface="TitilliumRegular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chemeClr val="tx1"/>
          </a:solidFill>
          <a:latin typeface="TitilliumRegular"/>
          <a:ea typeface="+mn-ea"/>
          <a:cs typeface="TitilliumRegular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TitilliumRegular"/>
          <a:ea typeface="+mn-ea"/>
          <a:cs typeface="TitilliumRegular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chemeClr val="tx1"/>
          </a:solidFill>
          <a:latin typeface="TitilliumRegular"/>
          <a:ea typeface="+mn-ea"/>
          <a:cs typeface="Titillium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Modelon_M_outline_white.eps"/>
          <p:cNvPicPr>
            <a:picLocks noChangeAspect="1"/>
          </p:cNvPicPr>
          <p:nvPr userDrawn="1"/>
        </p:nvPicPr>
        <p:blipFill rotWithShape="1">
          <a:blip r:embed="rId6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t="21398" r="4656" b="48504"/>
          <a:stretch/>
        </p:blipFill>
        <p:spPr>
          <a:xfrm>
            <a:off x="5926358" y="270000"/>
            <a:ext cx="2682000" cy="9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635000" cy="6858000"/>
          </a:xfrm>
          <a:prstGeom prst="rect">
            <a:avLst/>
          </a:prstGeom>
          <a:gradFill flip="none" rotWithShape="1">
            <a:gsLst>
              <a:gs pos="0">
                <a:srgbClr val="005475"/>
              </a:gs>
              <a:gs pos="87000">
                <a:schemeClr val="accent1">
                  <a:shade val="100000"/>
                  <a:satMod val="115000"/>
                </a:schemeClr>
              </a:gs>
            </a:gsLst>
            <a:lin ang="144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delonTitilliumRegular" panose="02000000000000000000" pitchFamily="2" charset="0"/>
              <a:cs typeface="Titillium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0965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0" kern="1200" cap="all" baseline="0">
          <a:solidFill>
            <a:schemeClr val="bg1"/>
          </a:solidFill>
          <a:latin typeface="TitilliumBold"/>
          <a:ea typeface="+mj-ea"/>
          <a:cs typeface="Titillium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chemeClr val="tx1"/>
          </a:solidFill>
          <a:latin typeface="TitilliumRegular"/>
          <a:ea typeface="+mn-ea"/>
          <a:cs typeface="TitilliumRegular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charset="2"/>
        <a:buChar char="§"/>
        <a:defRPr sz="2800" b="0" i="0" kern="1200">
          <a:solidFill>
            <a:schemeClr val="tx1"/>
          </a:solidFill>
          <a:latin typeface="TitilliumRegular"/>
          <a:ea typeface="+mn-ea"/>
          <a:cs typeface="TitilliumRegular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chemeClr val="tx1"/>
          </a:solidFill>
          <a:latin typeface="TitilliumRegular"/>
          <a:ea typeface="+mn-ea"/>
          <a:cs typeface="TitilliumRegular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TitilliumRegular"/>
          <a:ea typeface="+mn-ea"/>
          <a:cs typeface="TitilliumRegular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chemeClr val="tx1"/>
          </a:solidFill>
          <a:latin typeface="TitilliumRegular"/>
          <a:ea typeface="+mn-ea"/>
          <a:cs typeface="Titillium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0000">
                <a:srgbClr val="D96829"/>
              </a:gs>
              <a:gs pos="27000">
                <a:srgbClr val="983E24"/>
              </a:gs>
            </a:gsLst>
            <a:lin ang="14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delonTitilliumRegular" panose="02000000000000000000" pitchFamily="2" charset="0"/>
              <a:cs typeface="Titillium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3845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00" r:id="rId2"/>
    <p:sldLayoutId id="2147483799" r:id="rId3"/>
    <p:sldLayoutId id="214748380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475"/>
              </a:gs>
              <a:gs pos="87000">
                <a:srgbClr val="149EC2"/>
              </a:gs>
            </a:gsLst>
            <a:lin ang="14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delonTitilliumRegular" panose="02000000000000000000" pitchFamily="2" charset="0"/>
              <a:cs typeface="Titillium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9227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Modelon_M_outline_blue.eps"/>
          <p:cNvPicPr>
            <a:picLocks noChangeAspect="1"/>
          </p:cNvPicPr>
          <p:nvPr userDrawn="1"/>
        </p:nvPicPr>
        <p:blipFill rotWithShape="1">
          <a:blip r:embed="rId6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246" b="10393"/>
          <a:stretch/>
        </p:blipFill>
        <p:spPr>
          <a:xfrm>
            <a:off x="4082268" y="2510122"/>
            <a:ext cx="505800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1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4" r:id="rId2"/>
    <p:sldLayoutId id="2147483738" r:id="rId3"/>
    <p:sldLayoutId id="2147483739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0" kern="1200" baseline="0">
          <a:solidFill>
            <a:schemeClr val="tx1"/>
          </a:solidFill>
          <a:latin typeface="TitilliumBold"/>
          <a:ea typeface="+mj-ea"/>
          <a:cs typeface="Titillium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 descr="Modelon_Logo_PPT_Grey_transp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7" y="6244101"/>
            <a:ext cx="1451476" cy="4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1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0" kern="1200" baseline="0">
          <a:solidFill>
            <a:schemeClr val="tx1"/>
          </a:solidFill>
          <a:latin typeface="TitilliumBold"/>
          <a:ea typeface="+mj-ea"/>
          <a:cs typeface="Titillium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22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0" kern="1200" baseline="0">
          <a:solidFill>
            <a:schemeClr val="tx1"/>
          </a:solidFill>
          <a:latin typeface="TitilliumBold"/>
          <a:ea typeface="+mj-ea"/>
          <a:cs typeface="Titillium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2"/>
                </a:solidFill>
                <a:latin typeface="TitilliumRegular"/>
                <a:cs typeface="TitilliumRegular"/>
              </a:defRPr>
            </a:lvl1pPr>
          </a:lstStyle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2"/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18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0" kern="1200" baseline="0">
          <a:solidFill>
            <a:schemeClr val="tx1"/>
          </a:solidFill>
          <a:latin typeface="TitilliumBold"/>
          <a:ea typeface="+mj-ea"/>
          <a:cs typeface="Titillium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0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 cap="none">
          <a:solidFill>
            <a:schemeClr val="tx1"/>
          </a:solidFill>
          <a:latin typeface="TitilliumRegular"/>
          <a:ea typeface="+mn-ea"/>
          <a:cs typeface="Titillium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0000">
                <a:srgbClr val="D96829"/>
              </a:gs>
              <a:gs pos="27000">
                <a:srgbClr val="983E24"/>
              </a:gs>
            </a:gsLst>
            <a:lin ang="14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delonTitilliumRegular" panose="02000000000000000000" pitchFamily="2" charset="0"/>
              <a:cs typeface="TitilliumRegular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Modelon_M_outline_white.eps"/>
          <p:cNvPicPr>
            <a:picLocks noChangeAspect="1"/>
          </p:cNvPicPr>
          <p:nvPr userDrawn="1"/>
        </p:nvPicPr>
        <p:blipFill rotWithShape="1">
          <a:blip r:embed="rId6" cstate="print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3" b="11097"/>
          <a:stretch/>
        </p:blipFill>
        <p:spPr>
          <a:xfrm>
            <a:off x="4069903" y="2517531"/>
            <a:ext cx="5068800" cy="43308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723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0" kern="1200" cap="all" baseline="0">
          <a:solidFill>
            <a:schemeClr val="bg1"/>
          </a:solidFill>
          <a:latin typeface="TitilliumBold"/>
          <a:ea typeface="+mj-ea"/>
          <a:cs typeface="Titillium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chemeClr val="tx1"/>
          </a:solidFill>
          <a:latin typeface="TitilliumRegular"/>
          <a:ea typeface="+mn-ea"/>
          <a:cs typeface="TitilliumRegular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charset="2"/>
        <a:buChar char="§"/>
        <a:defRPr sz="2800" b="0" i="0" kern="1200">
          <a:solidFill>
            <a:schemeClr val="tx1"/>
          </a:solidFill>
          <a:latin typeface="TitilliumRegular"/>
          <a:ea typeface="+mn-ea"/>
          <a:cs typeface="TitilliumRegular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chemeClr val="tx1"/>
          </a:solidFill>
          <a:latin typeface="TitilliumRegular"/>
          <a:ea typeface="+mn-ea"/>
          <a:cs typeface="TitilliumRegular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TitilliumRegular"/>
          <a:ea typeface="+mn-ea"/>
          <a:cs typeface="TitilliumRegular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chemeClr val="tx1"/>
          </a:solidFill>
          <a:latin typeface="TitilliumRegular"/>
          <a:ea typeface="+mn-ea"/>
          <a:cs typeface="Titillium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0000">
                <a:srgbClr val="D96829"/>
              </a:gs>
              <a:gs pos="27000">
                <a:srgbClr val="983E24"/>
              </a:gs>
            </a:gsLst>
            <a:lin ang="14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delonTitilliumRegular" panose="02000000000000000000" pitchFamily="2" charset="0"/>
              <a:cs typeface="TitilliumRegular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Modelon_Logo_PPT_Vit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47" y="6276419"/>
            <a:ext cx="1395769" cy="4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62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0" kern="1200" cap="all" baseline="0">
          <a:solidFill>
            <a:schemeClr val="bg1"/>
          </a:solidFill>
          <a:latin typeface="TitilliumBold"/>
          <a:ea typeface="+mj-ea"/>
          <a:cs typeface="Titillium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chemeClr val="tx1"/>
          </a:solidFill>
          <a:latin typeface="TitilliumRegular"/>
          <a:ea typeface="+mn-ea"/>
          <a:cs typeface="TitilliumRegular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charset="2"/>
        <a:buChar char="§"/>
        <a:defRPr sz="2800" b="0" i="0" kern="1200">
          <a:solidFill>
            <a:schemeClr val="tx1"/>
          </a:solidFill>
          <a:latin typeface="TitilliumRegular"/>
          <a:ea typeface="+mn-ea"/>
          <a:cs typeface="TitilliumRegular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chemeClr val="tx1"/>
          </a:solidFill>
          <a:latin typeface="TitilliumRegular"/>
          <a:ea typeface="+mn-ea"/>
          <a:cs typeface="TitilliumRegular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TitilliumRegular"/>
          <a:ea typeface="+mn-ea"/>
          <a:cs typeface="TitilliumRegular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chemeClr val="tx1"/>
          </a:solidFill>
          <a:latin typeface="TitilliumRegular"/>
          <a:ea typeface="+mn-ea"/>
          <a:cs typeface="Titillium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4177639" y="-3816682"/>
            <a:ext cx="788732" cy="9144000"/>
          </a:xfrm>
          <a:prstGeom prst="rect">
            <a:avLst/>
          </a:prstGeom>
          <a:gradFill flip="none" rotWithShape="1">
            <a:gsLst>
              <a:gs pos="31000">
                <a:srgbClr val="D96829"/>
              </a:gs>
              <a:gs pos="0">
                <a:srgbClr val="983E24"/>
              </a:gs>
              <a:gs pos="93000">
                <a:srgbClr val="983E24"/>
              </a:gs>
            </a:gsLst>
            <a:lin ang="14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delonTitilliumRegular" panose="02000000000000000000" pitchFamily="2" charset="0"/>
              <a:cs typeface="TitilliumRegular"/>
            </a:endParaRPr>
          </a:p>
        </p:txBody>
      </p:sp>
      <p:pic>
        <p:nvPicPr>
          <p:cNvPr id="8" name="Picture 7" descr="Modelon_M_outline_white.eps"/>
          <p:cNvPicPr>
            <a:picLocks noChangeAspect="1"/>
          </p:cNvPicPr>
          <p:nvPr userDrawn="1"/>
        </p:nvPicPr>
        <p:blipFill rotWithShape="1">
          <a:blip r:embed="rId6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t="21398" r="4656" b="48504"/>
          <a:stretch/>
        </p:blipFill>
        <p:spPr>
          <a:xfrm>
            <a:off x="5926358" y="270000"/>
            <a:ext cx="2682000" cy="9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457201" y="423131"/>
            <a:ext cx="8229600" cy="6500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i="0" kern="1200" cap="all" baseline="0">
                <a:solidFill>
                  <a:schemeClr val="bg1"/>
                </a:solidFill>
                <a:latin typeface="TitilliumBold"/>
                <a:ea typeface="+mj-ea"/>
                <a:cs typeface="Titillium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89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0" kern="1200" cap="all" baseline="0">
          <a:solidFill>
            <a:schemeClr val="bg1"/>
          </a:solidFill>
          <a:latin typeface="TitilliumBold"/>
          <a:ea typeface="+mj-ea"/>
          <a:cs typeface="Titillium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chemeClr val="tx1"/>
          </a:solidFill>
          <a:latin typeface="TitilliumRegular"/>
          <a:ea typeface="+mn-ea"/>
          <a:cs typeface="TitilliumRegular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charset="2"/>
        <a:buChar char="§"/>
        <a:defRPr sz="2800" b="0" i="0" kern="1200">
          <a:solidFill>
            <a:schemeClr val="tx1"/>
          </a:solidFill>
          <a:latin typeface="TitilliumRegular"/>
          <a:ea typeface="+mn-ea"/>
          <a:cs typeface="TitilliumRegular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chemeClr val="tx1"/>
          </a:solidFill>
          <a:latin typeface="TitilliumRegular"/>
          <a:ea typeface="+mn-ea"/>
          <a:cs typeface="TitilliumRegular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TitilliumRegular"/>
          <a:ea typeface="+mn-ea"/>
          <a:cs typeface="TitilliumRegular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chemeClr val="tx1"/>
          </a:solidFill>
          <a:latin typeface="TitilliumRegular"/>
          <a:ea typeface="+mn-ea"/>
          <a:cs typeface="Titillium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TitilliumRegular"/>
                <a:cs typeface="TitilliumRegular"/>
              </a:defRPr>
            </a:lvl1pPr>
          </a:lstStyle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dirty="0" smtClean="0">
                <a:latin typeface="ModelonTitilliumRegular" panose="02000000000000000000" pitchFamily="2" charset="0"/>
              </a:rPr>
              <a:t> © </a:t>
            </a:r>
            <a:r>
              <a:rPr lang="en-GB" dirty="0" err="1" smtClean="0">
                <a:latin typeface="ModelonTitilliumRegular" panose="02000000000000000000" pitchFamily="2" charset="0"/>
              </a:rPr>
              <a:t>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14460" y="639459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5542" y="6394594"/>
            <a:ext cx="78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 baseline="0">
                <a:solidFill>
                  <a:schemeClr val="bg1">
                    <a:lumMod val="75000"/>
                    <a:alpha val="70000"/>
                  </a:schemeClr>
                </a:solidFill>
                <a:latin typeface="ModelonTitilliumRegular" panose="02000000000000000000" pitchFamily="2" charset="0"/>
                <a:cs typeface="ModelonTitilliumRegular" panose="02000000000000000000" pitchFamily="2" charset="0"/>
              </a:defRPr>
            </a:lvl1pPr>
          </a:lstStyle>
          <a:p>
            <a:fld id="{B71C7501-9271-4239-A294-CE9FEFF988D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Modelon_M_outline_white.eps"/>
          <p:cNvPicPr>
            <a:picLocks noChangeAspect="1"/>
          </p:cNvPicPr>
          <p:nvPr userDrawn="1"/>
        </p:nvPicPr>
        <p:blipFill rotWithShape="1">
          <a:blip r:embed="rId7" cstate="print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4" t="21398" r="4656" b="48504"/>
          <a:stretch/>
        </p:blipFill>
        <p:spPr>
          <a:xfrm>
            <a:off x="5926358" y="270000"/>
            <a:ext cx="2682000" cy="9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 userDrawn="1"/>
        </p:nvSpPr>
        <p:spPr>
          <a:xfrm>
            <a:off x="-1" y="0"/>
            <a:ext cx="646545" cy="6858000"/>
          </a:xfrm>
          <a:prstGeom prst="rect">
            <a:avLst/>
          </a:prstGeom>
          <a:gradFill flip="none" rotWithShape="1">
            <a:gsLst>
              <a:gs pos="90000">
                <a:srgbClr val="D96829"/>
              </a:gs>
              <a:gs pos="27000">
                <a:srgbClr val="983E24"/>
              </a:gs>
            </a:gsLst>
            <a:lin ang="14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odelonTitilliumRegular" panose="02000000000000000000" pitchFamily="2" charset="0"/>
              <a:cs typeface="Titillium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6326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807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i="0" kern="1200" cap="all" baseline="0">
          <a:solidFill>
            <a:schemeClr val="bg1"/>
          </a:solidFill>
          <a:latin typeface="TitilliumBold"/>
          <a:ea typeface="+mj-ea"/>
          <a:cs typeface="Titillium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chemeClr val="tx1"/>
          </a:solidFill>
          <a:latin typeface="TitilliumRegular"/>
          <a:ea typeface="+mn-ea"/>
          <a:cs typeface="TitilliumRegular"/>
        </a:defRPr>
      </a:lvl1pPr>
      <a:lvl2pPr marL="742950" indent="-285750" algn="l" defTabSz="914400" rtl="0" eaLnBrk="1" latinLnBrk="0" hangingPunct="1">
        <a:spcBef>
          <a:spcPct val="20000"/>
        </a:spcBef>
        <a:buSzPct val="80000"/>
        <a:buFont typeface="Wingdings" charset="2"/>
        <a:buChar char="§"/>
        <a:defRPr sz="2800" b="0" i="0" kern="1200">
          <a:solidFill>
            <a:schemeClr val="tx1"/>
          </a:solidFill>
          <a:latin typeface="TitilliumRegular"/>
          <a:ea typeface="+mn-ea"/>
          <a:cs typeface="TitilliumRegular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chemeClr val="tx1"/>
          </a:solidFill>
          <a:latin typeface="TitilliumRegular"/>
          <a:ea typeface="+mn-ea"/>
          <a:cs typeface="TitilliumRegular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TitilliumRegular"/>
          <a:ea typeface="+mn-ea"/>
          <a:cs typeface="TitilliumRegular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chemeClr val="tx1"/>
          </a:solidFill>
          <a:latin typeface="TitilliumRegular"/>
          <a:ea typeface="+mn-ea"/>
          <a:cs typeface="TitilliumRegular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modelica.org/FMILibrary" TargetMode="External"/><Relationship Id="rId2" Type="http://schemas.openxmlformats.org/officeDocument/2006/relationships/hyperlink" Target="http://www.fmi-standard.org/" TargetMode="External"/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fmi-standard.org/tool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9.jpeg"/><Relationship Id="rId11" Type="http://schemas.openxmlformats.org/officeDocument/2006/relationships/image" Target="../media/image64.pn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delon.com/campaigns/2013-fmi-detroit/" TargetMode="Externa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step.org/" TargetMode="Externa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emf"/><Relationship Id="rId11" Type="http://schemas.openxmlformats.org/officeDocument/2006/relationships/image" Target="../media/image21.png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8" descr="Engine-1024x768_1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" b="5491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13" name="Subtitle 12"/>
          <p:cNvSpPr>
            <a:spLocks noGrp="1"/>
          </p:cNvSpPr>
          <p:nvPr>
            <p:ph type="subTitle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INCOSE-NAFEMS SMSWG Meeting. </a:t>
            </a:r>
            <a:r>
              <a:rPr lang="sv-SE" dirty="0" err="1" smtClean="0"/>
              <a:t>January</a:t>
            </a:r>
            <a:r>
              <a:rPr lang="sv-SE" dirty="0" smtClean="0"/>
              <a:t> 28, 2014</a:t>
            </a:r>
            <a:endParaRPr lang="sv-SE" dirty="0" smtClean="0"/>
          </a:p>
          <a:p>
            <a:r>
              <a:rPr lang="sv-SE" dirty="0" smtClean="0"/>
              <a:t>Hubertus Tummescheit, Modelon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</a:t>
            </a:r>
            <a:r>
              <a:rPr lang="en-US" dirty="0" err="1" smtClean="0"/>
              <a:t>fmi</a:t>
            </a:r>
            <a:r>
              <a:rPr lang="en-US" dirty="0" smtClean="0"/>
              <a:t> technology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362950" y="6394450"/>
            <a:ext cx="781050" cy="365125"/>
          </a:xfrm>
          <a:prstGeom prst="rect">
            <a:avLst/>
          </a:prstGeom>
        </p:spPr>
        <p:txBody>
          <a:bodyPr/>
          <a:lstStyle/>
          <a:p>
            <a:fld id="{B71C7501-9271-4239-A294-CE9FEFF988D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2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7521" y="1308667"/>
            <a:ext cx="7679863" cy="4922128"/>
          </a:xfrm>
        </p:spPr>
        <p:txBody>
          <a:bodyPr/>
          <a:lstStyle/>
          <a:p>
            <a:r>
              <a:rPr lang="sv-SE" sz="2400" dirty="0" err="1"/>
              <a:t>Pervasive</a:t>
            </a:r>
            <a:r>
              <a:rPr lang="sv-SE" sz="2400" dirty="0"/>
              <a:t> </a:t>
            </a:r>
            <a:r>
              <a:rPr lang="sv-SE" sz="2400" dirty="0" err="1"/>
              <a:t>use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models</a:t>
            </a:r>
            <a:r>
              <a:rPr lang="sv-SE" sz="2400" dirty="0"/>
              <a:t> in </a:t>
            </a:r>
            <a:r>
              <a:rPr lang="sv-SE" sz="2400" dirty="0" smtClean="0"/>
              <a:t>system design </a:t>
            </a:r>
            <a:r>
              <a:rPr lang="sv-SE" sz="2400" dirty="0" err="1"/>
              <a:t>are</a:t>
            </a:r>
            <a:r>
              <a:rPr lang="sv-SE" sz="2400" dirty="0"/>
              <a:t> a </a:t>
            </a:r>
            <a:r>
              <a:rPr lang="sv-SE" sz="2400" dirty="0" err="1"/>
              <a:t>disruptive</a:t>
            </a:r>
            <a:r>
              <a:rPr lang="sv-SE" sz="2400" dirty="0"/>
              <a:t> </a:t>
            </a:r>
            <a:r>
              <a:rPr lang="sv-SE" sz="2400" dirty="0" err="1" smtClean="0"/>
              <a:t>change</a:t>
            </a:r>
            <a:r>
              <a:rPr lang="sv-SE" sz="2400" dirty="0" smtClean="0"/>
              <a:t>!  </a:t>
            </a:r>
          </a:p>
          <a:p>
            <a:r>
              <a:rPr lang="sv-SE" sz="2400" dirty="0" err="1" smtClean="0"/>
              <a:t>Analytic</a:t>
            </a:r>
            <a:r>
              <a:rPr lang="sv-SE" sz="2400" dirty="0" smtClean="0"/>
              <a:t> MBSE </a:t>
            </a:r>
            <a:r>
              <a:rPr lang="sv-SE" sz="2400" dirty="0" err="1" smtClean="0"/>
              <a:t>requires</a:t>
            </a:r>
            <a:r>
              <a:rPr lang="sv-SE" sz="2400" dirty="0" smtClean="0"/>
              <a:t> </a:t>
            </a:r>
            <a:r>
              <a:rPr lang="sv-SE" sz="2400" dirty="0" err="1" smtClean="0"/>
              <a:t>high</a:t>
            </a:r>
            <a:r>
              <a:rPr lang="sv-SE" sz="2400" dirty="0" smtClean="0"/>
              <a:t> </a:t>
            </a:r>
            <a:r>
              <a:rPr lang="sv-SE" sz="2400" dirty="0" err="1" smtClean="0"/>
              <a:t>quality</a:t>
            </a:r>
            <a:r>
              <a:rPr lang="sv-SE" sz="2400" dirty="0" smtClean="0"/>
              <a:t> </a:t>
            </a:r>
            <a:r>
              <a:rPr lang="sv-SE" sz="2400" dirty="0" err="1" smtClean="0"/>
              <a:t>models</a:t>
            </a:r>
            <a:r>
              <a:rPr lang="sv-SE" sz="2400" dirty="0" smtClean="0"/>
              <a:t>, from </a:t>
            </a:r>
            <a:r>
              <a:rPr lang="sv-SE" sz="2400" dirty="0" err="1" smtClean="0"/>
              <a:t>many</a:t>
            </a:r>
            <a:r>
              <a:rPr lang="sv-SE" sz="2400" dirty="0" smtClean="0"/>
              <a:t> </a:t>
            </a:r>
            <a:r>
              <a:rPr lang="sv-SE" sz="2400" dirty="0" err="1" smtClean="0"/>
              <a:t>tools</a:t>
            </a:r>
            <a:r>
              <a:rPr lang="sv-SE" sz="2400" dirty="0" smtClean="0"/>
              <a:t>, </a:t>
            </a:r>
            <a:r>
              <a:rPr lang="sv-SE" sz="2400" dirty="0" err="1" smtClean="0"/>
              <a:t>but</a:t>
            </a:r>
            <a:r>
              <a:rPr lang="sv-SE" sz="2400" dirty="0" smtClean="0"/>
              <a:t> CAE </a:t>
            </a:r>
            <a:r>
              <a:rPr lang="sv-SE" sz="2400" dirty="0" err="1" smtClean="0"/>
              <a:t>tools</a:t>
            </a:r>
            <a:r>
              <a:rPr lang="sv-SE" sz="2400" dirty="0" smtClean="0"/>
              <a:t> </a:t>
            </a:r>
            <a:r>
              <a:rPr lang="sv-SE" sz="2400" dirty="0" err="1" smtClean="0"/>
              <a:t>are</a:t>
            </a:r>
            <a:r>
              <a:rPr lang="sv-SE" sz="2400" dirty="0" smtClean="0"/>
              <a:t> </a:t>
            </a:r>
            <a:r>
              <a:rPr lang="sv-SE" sz="2400" dirty="0" err="1" smtClean="0"/>
              <a:t>expensive</a:t>
            </a:r>
            <a:endParaRPr lang="sv-SE" sz="24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smtClean="0">
                <a:latin typeface="ModelonTitilliumRegular" panose="02000000000000000000" pitchFamily="2" charset="0"/>
              </a:rPr>
              <a:t> © 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9684" y="475165"/>
            <a:ext cx="7693232" cy="715066"/>
          </a:xfrm>
        </p:spPr>
        <p:txBody>
          <a:bodyPr/>
          <a:lstStyle/>
          <a:p>
            <a:r>
              <a:rPr lang="sv-SE" sz="2600" dirty="0" smtClean="0"/>
              <a:t>Solution: </a:t>
            </a:r>
            <a:r>
              <a:rPr lang="sv-SE" sz="2600" dirty="0" err="1" smtClean="0"/>
              <a:t>Pervasive</a:t>
            </a:r>
            <a:r>
              <a:rPr lang="sv-SE" sz="2600" dirty="0" smtClean="0"/>
              <a:t> </a:t>
            </a:r>
            <a:r>
              <a:rPr lang="sv-SE" sz="2600" dirty="0" err="1" smtClean="0"/>
              <a:t>use</a:t>
            </a:r>
            <a:r>
              <a:rPr lang="sv-SE" sz="2600" dirty="0" smtClean="0"/>
              <a:t> </a:t>
            </a:r>
            <a:r>
              <a:rPr lang="sv-SE" sz="2600" dirty="0" err="1" smtClean="0"/>
              <a:t>of</a:t>
            </a:r>
            <a:r>
              <a:rPr lang="sv-SE" sz="2600" dirty="0" smtClean="0"/>
              <a:t> </a:t>
            </a:r>
            <a:r>
              <a:rPr lang="sv-SE" sz="2600" dirty="0" err="1" smtClean="0"/>
              <a:t>models</a:t>
            </a:r>
            <a:endParaRPr lang="en-US" sz="2600" dirty="0"/>
          </a:p>
        </p:txBody>
      </p:sp>
      <p:pic>
        <p:nvPicPr>
          <p:cNvPr id="7170" name="Picture 2" descr="http://www.impact-fem.org/images/example-2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684" y="4033911"/>
            <a:ext cx="1456579" cy="87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263" y="3624539"/>
            <a:ext cx="1883761" cy="995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699" y="3382428"/>
            <a:ext cx="1677014" cy="1479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4822" y="3715917"/>
            <a:ext cx="2328094" cy="11165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4934" y="3904853"/>
            <a:ext cx="53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FEA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65872" y="3458081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CFD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43170" y="3152505"/>
            <a:ext cx="2020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Modelica / 1-D Systems Simulation</a:t>
            </a:r>
            <a:r>
              <a:rPr lang="sv-SE" dirty="0" smtClean="0"/>
              <a:t/>
            </a:r>
            <a:br>
              <a:rPr lang="sv-SE" dirty="0" smtClean="0"/>
            </a:b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77292" y="4856283"/>
            <a:ext cx="202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Block diagrams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27981" y="5758249"/>
            <a:ext cx="5394992" cy="3087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FMI-</a:t>
            </a:r>
            <a:r>
              <a:rPr lang="sv-SE" dirty="0" err="1" smtClean="0"/>
              <a:t>based</a:t>
            </a:r>
            <a:r>
              <a:rPr lang="sv-SE" dirty="0" smtClean="0"/>
              <a:t> System </a:t>
            </a:r>
            <a:r>
              <a:rPr lang="sv-SE" dirty="0"/>
              <a:t>S</a:t>
            </a:r>
            <a:r>
              <a:rPr lang="sv-SE" dirty="0" smtClean="0"/>
              <a:t>imulation</a:t>
            </a:r>
            <a:endParaRPr lang="en-US" dirty="0"/>
          </a:p>
        </p:txBody>
      </p:sp>
      <p:sp>
        <p:nvSpPr>
          <p:cNvPr id="15" name="Left-Right Arrow 14"/>
          <p:cNvSpPr/>
          <p:nvPr/>
        </p:nvSpPr>
        <p:spPr>
          <a:xfrm rot="3020825">
            <a:off x="1879286" y="5128989"/>
            <a:ext cx="1144004" cy="177270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4181854">
            <a:off x="3068951" y="4993381"/>
            <a:ext cx="1144004" cy="177270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5400000">
            <a:off x="5090811" y="5164631"/>
            <a:ext cx="646788" cy="212097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 rot="7620573">
            <a:off x="6575504" y="5250324"/>
            <a:ext cx="654225" cy="205534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6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FMI-</a:t>
            </a:r>
            <a:r>
              <a:rPr lang="sv-SE" dirty="0" err="1"/>
              <a:t>compliant</a:t>
            </a:r>
            <a:r>
              <a:rPr lang="sv-SE" dirty="0"/>
              <a:t> </a:t>
            </a:r>
            <a:r>
              <a:rPr lang="sv-SE" dirty="0" err="1"/>
              <a:t>tools</a:t>
            </a:r>
            <a:r>
              <a:rPr lang="sv-SE" dirty="0"/>
              <a:t> </a:t>
            </a:r>
            <a:r>
              <a:rPr lang="sv-SE" dirty="0" err="1"/>
              <a:t>often</a:t>
            </a:r>
            <a:r>
              <a:rPr lang="sv-SE" dirty="0"/>
              <a:t> </a:t>
            </a:r>
            <a:r>
              <a:rPr lang="sv-SE" dirty="0" err="1"/>
              <a:t>allow</a:t>
            </a:r>
            <a:r>
              <a:rPr lang="sv-SE" dirty="0"/>
              <a:t> </a:t>
            </a:r>
            <a:r>
              <a:rPr lang="sv-SE" dirty="0" err="1"/>
              <a:t>liberally</a:t>
            </a:r>
            <a:r>
              <a:rPr lang="sv-SE" dirty="0"/>
              <a:t> </a:t>
            </a:r>
            <a:r>
              <a:rPr lang="sv-SE" dirty="0" err="1"/>
              <a:t>licensed</a:t>
            </a:r>
            <a:r>
              <a:rPr lang="sv-SE" dirty="0"/>
              <a:t> export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models</a:t>
            </a:r>
            <a:r>
              <a:rPr lang="sv-SE" dirty="0"/>
              <a:t> for distribution in the </a:t>
            </a:r>
            <a:r>
              <a:rPr lang="sv-SE" dirty="0" err="1" smtClean="0"/>
              <a:t>organization</a:t>
            </a:r>
            <a:endParaRPr lang="sv-SE" dirty="0" smtClean="0"/>
          </a:p>
          <a:p>
            <a:r>
              <a:rPr lang="sv-SE" dirty="0" err="1" smtClean="0"/>
              <a:t>Exported</a:t>
            </a:r>
            <a:r>
              <a:rPr lang="sv-SE" dirty="0" smtClean="0"/>
              <a:t> </a:t>
            </a:r>
            <a:r>
              <a:rPr lang="sv-SE" dirty="0" err="1" smtClean="0"/>
              <a:t>FMU’s</a:t>
            </a:r>
            <a:r>
              <a:rPr lang="sv-SE" dirty="0" smtClean="0"/>
              <a:t> </a:t>
            </a:r>
            <a:r>
              <a:rPr lang="sv-SE" dirty="0" err="1" smtClean="0"/>
              <a:t>most</a:t>
            </a:r>
            <a:r>
              <a:rPr lang="sv-SE" dirty="0" smtClean="0"/>
              <a:t> </a:t>
            </a:r>
            <a:r>
              <a:rPr lang="sv-SE" dirty="0" err="1" smtClean="0"/>
              <a:t>often</a:t>
            </a:r>
            <a:r>
              <a:rPr lang="sv-SE" dirty="0" smtClean="0"/>
              <a:t> </a:t>
            </a:r>
            <a:r>
              <a:rPr lang="sv-SE" dirty="0" err="1" smtClean="0"/>
              <a:t>don’t</a:t>
            </a:r>
            <a:r>
              <a:rPr lang="sv-SE" dirty="0" smtClean="0"/>
              <a:t> </a:t>
            </a:r>
            <a:r>
              <a:rPr lang="sv-SE" dirty="0" err="1" smtClean="0"/>
              <a:t>require</a:t>
            </a:r>
            <a:r>
              <a:rPr lang="sv-SE" dirty="0" smtClean="0"/>
              <a:t> a </a:t>
            </a:r>
            <a:r>
              <a:rPr lang="sv-SE" dirty="0" err="1" smtClean="0"/>
              <a:t>license</a:t>
            </a:r>
            <a:r>
              <a:rPr lang="sv-SE" dirty="0" smtClean="0"/>
              <a:t> from the </a:t>
            </a:r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authoring</a:t>
            </a:r>
            <a:r>
              <a:rPr lang="sv-SE" dirty="0" smtClean="0"/>
              <a:t> </a:t>
            </a:r>
            <a:r>
              <a:rPr lang="sv-SE" dirty="0" err="1" smtClean="0"/>
              <a:t>tool</a:t>
            </a:r>
            <a:endParaRPr lang="sv-SE" dirty="0"/>
          </a:p>
          <a:p>
            <a:r>
              <a:rPr lang="sv-SE" dirty="0" err="1" smtClean="0"/>
              <a:t>Analytic</a:t>
            </a:r>
            <a:r>
              <a:rPr lang="sv-SE" dirty="0" smtClean="0"/>
              <a:t> </a:t>
            </a:r>
            <a:r>
              <a:rPr lang="sv-SE" dirty="0"/>
              <a:t>MBSE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brought</a:t>
            </a:r>
            <a:r>
              <a:rPr lang="sv-SE" dirty="0"/>
              <a:t> from </a:t>
            </a:r>
            <a:r>
              <a:rPr lang="sv-SE" dirty="0" err="1"/>
              <a:t>few</a:t>
            </a:r>
            <a:r>
              <a:rPr lang="sv-SE" dirty="0"/>
              <a:t> simulation specialists to designers, </a:t>
            </a:r>
            <a:r>
              <a:rPr lang="sv-SE" dirty="0" err="1"/>
              <a:t>domain</a:t>
            </a:r>
            <a:r>
              <a:rPr lang="sv-SE" dirty="0"/>
              <a:t> </a:t>
            </a:r>
            <a:r>
              <a:rPr lang="sv-SE" dirty="0" smtClean="0"/>
              <a:t>specialists, </a:t>
            </a:r>
            <a:r>
              <a:rPr lang="sv-SE" dirty="0" err="1"/>
              <a:t>control</a:t>
            </a:r>
            <a:r>
              <a:rPr lang="sv-SE" dirty="0"/>
              <a:t> </a:t>
            </a:r>
            <a:r>
              <a:rPr lang="sv-SE" dirty="0" err="1" smtClean="0"/>
              <a:t>engineers</a:t>
            </a:r>
            <a:r>
              <a:rPr lang="sv-SE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400" dirty="0" err="1" smtClean="0"/>
              <a:t>One</a:t>
            </a:r>
            <a:r>
              <a:rPr lang="sv-SE" sz="2400" dirty="0" smtClean="0"/>
              <a:t> FMU </a:t>
            </a:r>
            <a:r>
              <a:rPr lang="sv-SE" sz="2400" dirty="0" err="1" smtClean="0"/>
              <a:t>used</a:t>
            </a:r>
            <a:r>
              <a:rPr lang="sv-SE" sz="2400" dirty="0" smtClean="0"/>
              <a:t> by </a:t>
            </a:r>
            <a:r>
              <a:rPr lang="sv-SE" sz="2400" dirty="0" err="1" smtClean="0"/>
              <a:t>many</a:t>
            </a:r>
            <a:r>
              <a:rPr lang="sv-SE" sz="2400" dirty="0" smtClean="0"/>
              <a:t> </a:t>
            </a:r>
            <a:r>
              <a:rPr lang="sv-SE" sz="2400" dirty="0" err="1" smtClean="0"/>
              <a:t>engineers</a:t>
            </a:r>
            <a:r>
              <a:rPr lang="sv-SE" sz="2400" dirty="0" smtClean="0"/>
              <a:t> (</a:t>
            </a:r>
            <a:r>
              <a:rPr lang="sv-SE" sz="2400" dirty="0" err="1" smtClean="0"/>
              <a:t>control</a:t>
            </a:r>
            <a:r>
              <a:rPr lang="sv-SE" sz="2400" dirty="0" smtClean="0"/>
              <a:t> design)</a:t>
            </a:r>
            <a:endParaRPr lang="sv-SE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sv-SE" sz="2400" dirty="0" err="1" smtClean="0"/>
              <a:t>One</a:t>
            </a:r>
            <a:r>
              <a:rPr lang="sv-SE" sz="2400" dirty="0" smtClean="0"/>
              <a:t> FMU </a:t>
            </a:r>
            <a:r>
              <a:rPr lang="sv-SE" sz="2400" dirty="0" err="1" smtClean="0"/>
              <a:t>run</a:t>
            </a:r>
            <a:r>
              <a:rPr lang="sv-SE" sz="2400" dirty="0" smtClean="0"/>
              <a:t> on </a:t>
            </a:r>
            <a:r>
              <a:rPr lang="sv-SE" sz="2400" dirty="0" err="1" smtClean="0"/>
              <a:t>many</a:t>
            </a:r>
            <a:r>
              <a:rPr lang="sv-SE" sz="2400" dirty="0" smtClean="0"/>
              <a:t> </a:t>
            </a:r>
            <a:r>
              <a:rPr lang="sv-SE" sz="2400" dirty="0" err="1" smtClean="0"/>
              <a:t>cores</a:t>
            </a:r>
            <a:r>
              <a:rPr lang="sv-SE" sz="2400" dirty="0" smtClean="0"/>
              <a:t> (robust design)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smtClean="0">
                <a:latin typeface="ModelonTitilliumRegular" panose="02000000000000000000" pitchFamily="2" charset="0"/>
              </a:rPr>
              <a:t> © 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/>
              <a:t>FMI: a business </a:t>
            </a:r>
            <a:r>
              <a:rPr lang="sv-SE" sz="3200" dirty="0" err="1" smtClean="0"/>
              <a:t>model</a:t>
            </a:r>
            <a:r>
              <a:rPr lang="sv-SE" sz="3200" dirty="0" smtClean="0"/>
              <a:t> innovation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19031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FMI project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716" y="1649995"/>
            <a:ext cx="7420159" cy="50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9"/>
          <p:cNvSpPr>
            <a:spLocks noGrp="1"/>
          </p:cNvSpPr>
          <p:nvPr>
            <p:ph idx="1"/>
          </p:nvPr>
        </p:nvSpPr>
        <p:spPr>
          <a:xfrm>
            <a:off x="1163054" y="1282419"/>
            <a:ext cx="7510378" cy="4922128"/>
          </a:xfrm>
        </p:spPr>
        <p:txBody>
          <a:bodyPr>
            <a:normAutofit/>
          </a:bodyPr>
          <a:lstStyle/>
          <a:p>
            <a:pPr marL="360000">
              <a:buNone/>
            </a:pPr>
            <a:r>
              <a:rPr lang="en-US" sz="2000" dirty="0"/>
              <a:t>G</a:t>
            </a:r>
            <a:r>
              <a:rPr lang="en-US" sz="2000" dirty="0" smtClean="0"/>
              <a:t>oal </a:t>
            </a:r>
            <a:r>
              <a:rPr lang="en-US" sz="2000" dirty="0"/>
              <a:t>of the FMI project in the Modelica Association</a:t>
            </a:r>
          </a:p>
        </p:txBody>
      </p:sp>
      <p:sp>
        <p:nvSpPr>
          <p:cNvPr id="13" name="textruta 4"/>
          <p:cNvSpPr txBox="1"/>
          <p:nvPr/>
        </p:nvSpPr>
        <p:spPr>
          <a:xfrm>
            <a:off x="6229685" y="6596390"/>
            <a:ext cx="2914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From the </a:t>
            </a:r>
            <a:r>
              <a:rPr lang="sv-SE" sz="1100" dirty="0" err="1" smtClean="0"/>
              <a:t>official</a:t>
            </a:r>
            <a:r>
              <a:rPr lang="sv-SE" sz="1100" dirty="0" smtClean="0"/>
              <a:t> FMI presentation (</a:t>
            </a:r>
            <a:r>
              <a:rPr lang="sv-SE" sz="1100" dirty="0" err="1" smtClean="0"/>
              <a:t>adapted</a:t>
            </a:r>
            <a:r>
              <a:rPr lang="sv-SE" sz="1100" dirty="0" smtClean="0"/>
              <a:t>)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41426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FMI FLAVORS</a:t>
            </a:r>
            <a:endParaRPr lang="sv-SE" dirty="0"/>
          </a:p>
        </p:txBody>
      </p:sp>
      <p:sp>
        <p:nvSpPr>
          <p:cNvPr id="30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 smtClean="0"/>
              <a:t>Model</a:t>
            </a:r>
            <a:r>
              <a:rPr lang="sv-SE" dirty="0" smtClean="0"/>
              <a:t> Exchange (ME)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Co-Simulation (CS)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13</a:t>
            </a:fld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483631" y="2170029"/>
            <a:ext cx="5680657" cy="1114955"/>
            <a:chOff x="306149" y="2129334"/>
            <a:chExt cx="8343580" cy="1637612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/>
            <a:lightRig rig="flat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6536724" y="2129337"/>
              <a:ext cx="2113005" cy="1637609"/>
            </a:xfrm>
            <a:prstGeom prst="roundRect">
              <a:avLst>
                <a:gd name="adj" fmla="val 9121"/>
              </a:avLst>
            </a:prstGeom>
            <a:ln>
              <a:noFill/>
            </a:ln>
            <a:sp3d extrusionH="26670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sv-SE" sz="2000" dirty="0" smtClean="0">
                  <a:latin typeface="TitilliumBold" pitchFamily="50" charset="0"/>
                </a:rPr>
                <a:t>FMU</a:t>
              </a:r>
              <a:endParaRPr lang="sv-SE" sz="1400" dirty="0" smtClean="0">
                <a:latin typeface="TitilliumBold" pitchFamily="50" charset="0"/>
              </a:endParaRPr>
            </a:p>
            <a:p>
              <a:pPr algn="ctr"/>
              <a:endParaRPr lang="sv-SE" sz="1400" dirty="0" smtClean="0"/>
            </a:p>
            <a:p>
              <a:pPr algn="ctr"/>
              <a:endParaRPr lang="sv-SE" sz="1400" dirty="0"/>
            </a:p>
            <a:p>
              <a:pPr algn="ctr"/>
              <a:endParaRPr lang="sv-SE" sz="1400" dirty="0" smtClean="0"/>
            </a:p>
            <a:p>
              <a:pPr algn="ctr"/>
              <a:endParaRPr lang="sv-SE" sz="1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06149" y="2129334"/>
              <a:ext cx="2113005" cy="1637609"/>
            </a:xfrm>
            <a:prstGeom prst="roundRect">
              <a:avLst>
                <a:gd name="adj" fmla="val 9876"/>
              </a:avLst>
            </a:prstGeom>
            <a:ln>
              <a:noFill/>
            </a:ln>
            <a:sp3d extrusionH="27940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sv-SE" sz="2000" dirty="0" smtClean="0">
                  <a:latin typeface="TitilliumBold" pitchFamily="50" charset="0"/>
                </a:rPr>
                <a:t>TOOL</a:t>
              </a:r>
              <a:endParaRPr lang="sv-SE" sz="1400" dirty="0">
                <a:latin typeface="TitilliumBold" pitchFamily="50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2419154" y="2129338"/>
              <a:ext cx="4117570" cy="1637608"/>
              <a:chOff x="1579420" y="3882043"/>
              <a:chExt cx="4117570" cy="163760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4882343" y="4601092"/>
                <a:ext cx="814647" cy="199505"/>
              </a:xfrm>
              <a:prstGeom prst="rect">
                <a:avLst/>
              </a:prstGeom>
              <a:ln>
                <a:noFill/>
              </a:ln>
              <a:sp3d extrusionH="2667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79420" y="4601093"/>
                <a:ext cx="814647" cy="199505"/>
              </a:xfrm>
              <a:prstGeom prst="rect">
                <a:avLst/>
              </a:prstGeom>
              <a:ln>
                <a:noFill/>
              </a:ln>
              <a:sp3d extrusionH="2667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" name="Block Arc 15"/>
              <p:cNvSpPr/>
              <p:nvPr/>
            </p:nvSpPr>
            <p:spPr>
              <a:xfrm rot="16200000">
                <a:off x="2294312" y="3882043"/>
                <a:ext cx="1637608" cy="1637608"/>
              </a:xfrm>
              <a:prstGeom prst="blockArc">
                <a:avLst>
                  <a:gd name="adj1" fmla="val 10800000"/>
                  <a:gd name="adj2" fmla="val 0"/>
                  <a:gd name="adj3" fmla="val 11802"/>
                </a:avLst>
              </a:prstGeom>
              <a:ln>
                <a:noFill/>
              </a:ln>
              <a:sp3d extrusionH="2667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Block Arc 16"/>
              <p:cNvSpPr/>
              <p:nvPr/>
            </p:nvSpPr>
            <p:spPr>
              <a:xfrm rot="16200000">
                <a:off x="3369424" y="3882043"/>
                <a:ext cx="1637608" cy="1637608"/>
              </a:xfrm>
              <a:prstGeom prst="blockArc">
                <a:avLst>
                  <a:gd name="adj1" fmla="val 0"/>
                  <a:gd name="adj2" fmla="val 0"/>
                  <a:gd name="adj3" fmla="val 11802"/>
                </a:avLst>
              </a:prstGeom>
              <a:ln>
                <a:noFill/>
              </a:ln>
              <a:sp3d extrusionH="2667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6662050" y="2740634"/>
              <a:ext cx="1864112" cy="417576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p3d extrusionH="26670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>
                  <a:latin typeface="TitilliumBold" pitchFamily="50" charset="0"/>
                </a:rPr>
                <a:t>MODEL</a:t>
              </a:r>
              <a:endParaRPr lang="sv-SE" dirty="0">
                <a:latin typeface="TitilliumBold" pitchFamily="50" charset="0"/>
              </a:endParaRPr>
            </a:p>
          </p:txBody>
        </p:sp>
        <p:pic>
          <p:nvPicPr>
            <p:cNvPr id="11" name="Picture 25" descr="exe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6637336" y="2212744"/>
              <a:ext cx="635643" cy="635643"/>
            </a:xfrm>
            <a:prstGeom prst="rect">
              <a:avLst/>
            </a:prstGeom>
            <a:noFill/>
            <a:ln>
              <a:noFill/>
            </a:ln>
            <a:sp3d extrusionH="266700" prstMaterial="flat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430595" y="3263868"/>
              <a:ext cx="1864112" cy="4175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p3d z="6350" extrusionH="26670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  <a:latin typeface="TitilliumBold" pitchFamily="50" charset="0"/>
                </a:rPr>
                <a:t>SOLVER</a:t>
              </a:r>
              <a:endParaRPr lang="sv-SE" dirty="0">
                <a:solidFill>
                  <a:schemeClr val="tx1"/>
                </a:solidFill>
                <a:latin typeface="TitilliumBold" pitchFamily="50" charset="0"/>
              </a:endParaRPr>
            </a:p>
          </p:txBody>
        </p:sp>
        <p:pic>
          <p:nvPicPr>
            <p:cNvPr id="13" name="Picture 19" descr="dialog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6" y="2264467"/>
              <a:ext cx="583920" cy="583920"/>
            </a:xfrm>
            <a:prstGeom prst="rect">
              <a:avLst/>
            </a:prstGeom>
            <a:noFill/>
            <a:ln>
              <a:noFill/>
            </a:ln>
            <a:sp3d extrusionH="266700" prstMaterial="flat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483631" y="4819106"/>
            <a:ext cx="5680657" cy="1114955"/>
            <a:chOff x="306149" y="2129334"/>
            <a:chExt cx="8343580" cy="1637612"/>
          </a:xfrm>
          <a:solidFill>
            <a:schemeClr val="accent2"/>
          </a:soli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RelaxedModerately"/>
            <a:lightRig rig="fla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6536724" y="2129337"/>
              <a:ext cx="2113005" cy="1637609"/>
            </a:xfrm>
            <a:prstGeom prst="roundRect">
              <a:avLst>
                <a:gd name="adj" fmla="val 9121"/>
              </a:avLst>
            </a:prstGeom>
            <a:grpFill/>
            <a:ln>
              <a:noFill/>
            </a:ln>
            <a:sp3d extrusionH="27940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sv-SE" sz="2000" dirty="0" smtClean="0">
                  <a:latin typeface="TitilliumBold" pitchFamily="50" charset="0"/>
                </a:rPr>
                <a:t>FMU</a:t>
              </a:r>
              <a:endParaRPr lang="sv-SE" dirty="0" smtClean="0">
                <a:latin typeface="TitilliumBold" pitchFamily="50" charset="0"/>
              </a:endParaRPr>
            </a:p>
            <a:p>
              <a:pPr algn="ctr"/>
              <a:endParaRPr lang="sv-SE" dirty="0" smtClean="0"/>
            </a:p>
            <a:p>
              <a:pPr algn="ctr"/>
              <a:endParaRPr lang="sv-SE" dirty="0"/>
            </a:p>
            <a:p>
              <a:pPr algn="ctr"/>
              <a:endParaRPr lang="sv-SE" dirty="0" smtClean="0"/>
            </a:p>
            <a:p>
              <a:pPr algn="ctr"/>
              <a:endParaRPr lang="sv-SE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06149" y="2129334"/>
              <a:ext cx="2113005" cy="1637609"/>
            </a:xfrm>
            <a:prstGeom prst="roundRect">
              <a:avLst>
                <a:gd name="adj" fmla="val 9876"/>
              </a:avLst>
            </a:prstGeom>
            <a:grpFill/>
            <a:ln>
              <a:noFill/>
            </a:ln>
            <a:sp3d extrusionH="27940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sv-SE" sz="2000" dirty="0" smtClean="0">
                  <a:latin typeface="TitilliumBold" pitchFamily="50" charset="0"/>
                </a:rPr>
                <a:t>TOOL</a:t>
              </a:r>
              <a:endParaRPr lang="sv-SE" dirty="0">
                <a:latin typeface="TitilliumBold" pitchFamily="50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419154" y="2129338"/>
              <a:ext cx="4117570" cy="1637608"/>
              <a:chOff x="1579420" y="3882043"/>
              <a:chExt cx="4117570" cy="1637608"/>
            </a:xfrm>
            <a:grpFill/>
          </p:grpSpPr>
          <p:sp>
            <p:nvSpPr>
              <p:cNvPr id="26" name="Rectangle 25"/>
              <p:cNvSpPr/>
              <p:nvPr/>
            </p:nvSpPr>
            <p:spPr>
              <a:xfrm>
                <a:off x="4882343" y="4601092"/>
                <a:ext cx="814647" cy="199505"/>
              </a:xfrm>
              <a:prstGeom prst="rect">
                <a:avLst/>
              </a:prstGeom>
              <a:grpFill/>
              <a:ln>
                <a:noFill/>
              </a:ln>
              <a:sp3d extrusionH="2794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579420" y="4601093"/>
                <a:ext cx="814647" cy="199505"/>
              </a:xfrm>
              <a:prstGeom prst="rect">
                <a:avLst/>
              </a:prstGeom>
              <a:grpFill/>
              <a:ln>
                <a:noFill/>
              </a:ln>
              <a:sp3d extrusionH="2794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8" name="Block Arc 27"/>
              <p:cNvSpPr/>
              <p:nvPr/>
            </p:nvSpPr>
            <p:spPr>
              <a:xfrm rot="16200000">
                <a:off x="2294312" y="3882043"/>
                <a:ext cx="1637608" cy="1637608"/>
              </a:xfrm>
              <a:prstGeom prst="blockArc">
                <a:avLst>
                  <a:gd name="adj1" fmla="val 10800000"/>
                  <a:gd name="adj2" fmla="val 0"/>
                  <a:gd name="adj3" fmla="val 11802"/>
                </a:avLst>
              </a:prstGeom>
              <a:grpFill/>
              <a:ln>
                <a:noFill/>
              </a:ln>
              <a:sp3d extrusionH="2794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Block Arc 28"/>
              <p:cNvSpPr/>
              <p:nvPr/>
            </p:nvSpPr>
            <p:spPr>
              <a:xfrm rot="16200000">
                <a:off x="3369424" y="3882043"/>
                <a:ext cx="1637608" cy="1637608"/>
              </a:xfrm>
              <a:prstGeom prst="blockArc">
                <a:avLst>
                  <a:gd name="adj1" fmla="val 0"/>
                  <a:gd name="adj2" fmla="val 0"/>
                  <a:gd name="adj3" fmla="val 11802"/>
                </a:avLst>
              </a:prstGeom>
              <a:grpFill/>
              <a:ln>
                <a:noFill/>
              </a:ln>
              <a:sp3d extrusionH="2794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6662050" y="2740634"/>
              <a:ext cx="1864112" cy="417576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sp3d extrusionH="27940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>
                  <a:latin typeface="TitilliumBold" pitchFamily="50" charset="0"/>
                </a:rPr>
                <a:t>MODEL</a:t>
              </a:r>
              <a:endParaRPr lang="sv-SE" dirty="0">
                <a:latin typeface="TitilliumBold" pitchFamily="50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662050" y="3243708"/>
              <a:ext cx="1864112" cy="4175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p3d extrusionH="279400" prstMaterial="flat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>
                  <a:solidFill>
                    <a:schemeClr val="tx1"/>
                  </a:solidFill>
                  <a:latin typeface="TitilliumBold" pitchFamily="50" charset="0"/>
                </a:rPr>
                <a:t>SOLVER</a:t>
              </a:r>
              <a:endParaRPr lang="sv-SE" dirty="0">
                <a:solidFill>
                  <a:schemeClr val="tx1"/>
                </a:solidFill>
                <a:latin typeface="TitilliumBold" pitchFamily="50" charset="0"/>
              </a:endParaRPr>
            </a:p>
          </p:txBody>
        </p:sp>
        <p:pic>
          <p:nvPicPr>
            <p:cNvPr id="24" name="Picture 25" descr="exe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6637336" y="2212744"/>
              <a:ext cx="635643" cy="635643"/>
            </a:xfrm>
            <a:prstGeom prst="rect">
              <a:avLst/>
            </a:prstGeom>
            <a:noFill/>
            <a:ln>
              <a:noFill/>
            </a:ln>
            <a:sp3d extrusionH="279400" prstMaterial="flat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9" descr="dialog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46" y="2264467"/>
              <a:ext cx="583920" cy="583920"/>
            </a:xfrm>
            <a:prstGeom prst="rect">
              <a:avLst/>
            </a:prstGeom>
            <a:grpFill/>
            <a:ln>
              <a:noFill/>
            </a:ln>
            <a:sp3d extrusionH="279400" prstMaterial="flat"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Date Placeholder 2"/>
          <p:cNvSpPr>
            <a:spLocks noGrp="1"/>
          </p:cNvSpPr>
          <p:nvPr>
            <p:ph type="dt" sz="half" idx="2"/>
          </p:nvPr>
        </p:nvSpPr>
        <p:spPr>
          <a:xfrm>
            <a:off x="2436446" y="6394594"/>
            <a:ext cx="1933912" cy="365125"/>
          </a:xfrm>
        </p:spPr>
        <p:txBody>
          <a:bodyPr/>
          <a:lstStyle/>
          <a:p>
            <a:r>
              <a:rPr lang="en-US" dirty="0" smtClean="0"/>
              <a:t>2013-05-25 © Modelon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1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Model Exchange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716" y="1649995"/>
            <a:ext cx="7420159" cy="50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9"/>
          <p:cNvSpPr>
            <a:spLocks noGrp="1"/>
          </p:cNvSpPr>
          <p:nvPr>
            <p:ph idx="1"/>
          </p:nvPr>
        </p:nvSpPr>
        <p:spPr>
          <a:xfrm>
            <a:off x="1163054" y="1282419"/>
            <a:ext cx="7510378" cy="4922128"/>
          </a:xfrm>
        </p:spPr>
        <p:txBody>
          <a:bodyPr>
            <a:normAutofit/>
          </a:bodyPr>
          <a:lstStyle/>
          <a:p>
            <a:pPr marL="360000">
              <a:buNone/>
            </a:pPr>
            <a:r>
              <a:rPr lang="en-US" sz="2000" dirty="0"/>
              <a:t>Overall goal of the FMI project in the Modelica Association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6233" y="4476307"/>
            <a:ext cx="8314399" cy="2184478"/>
            <a:chOff x="-1431307" y="985692"/>
            <a:chExt cx="7919874" cy="2184478"/>
          </a:xfrm>
        </p:grpSpPr>
        <p:sp>
          <p:nvSpPr>
            <p:cNvPr id="2" name="Rectangle 1"/>
            <p:cNvSpPr/>
            <p:nvPr/>
          </p:nvSpPr>
          <p:spPr>
            <a:xfrm>
              <a:off x="-1256076" y="985692"/>
              <a:ext cx="7744643" cy="21844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286000" indent="-514350">
                <a:buFont typeface="+mj-lt"/>
                <a:buAutoNum type="arabicPeriod"/>
              </a:pPr>
              <a:r>
                <a:rPr lang="de-DE" sz="2800" b="1" dirty="0" smtClean="0">
                  <a:solidFill>
                    <a:srgbClr val="FF0000"/>
                  </a:solidFill>
                </a:rPr>
                <a:t>Model-in-the-loop</a:t>
              </a:r>
              <a:br>
                <a:rPr lang="de-DE" sz="2800" b="1" dirty="0" smtClean="0">
                  <a:solidFill>
                    <a:srgbClr val="FF0000"/>
                  </a:solidFill>
                </a:rPr>
              </a:br>
              <a:r>
                <a:rPr lang="de-DE" sz="2800" b="1" dirty="0" smtClean="0">
                  <a:solidFill>
                    <a:srgbClr val="FF0000"/>
                  </a:solidFill>
                </a:rPr>
                <a:t>Software-in-the-loop</a:t>
              </a:r>
              <a:br>
                <a:rPr lang="de-DE" sz="2800" b="1" dirty="0" smtClean="0">
                  <a:solidFill>
                    <a:srgbClr val="FF0000"/>
                  </a:solidFill>
                </a:rPr>
              </a:br>
              <a:r>
                <a:rPr lang="de-DE" sz="2800" b="1" dirty="0" smtClean="0">
                  <a:solidFill>
                    <a:srgbClr val="FF0000"/>
                  </a:solidFill>
                </a:rPr>
                <a:t>Hardware-in-the-Loop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31307" y="1266332"/>
              <a:ext cx="1666875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192" y="1328244"/>
              <a:ext cx="2238375" cy="1257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64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 Tool Interoperability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9716" y="1649995"/>
            <a:ext cx="7420159" cy="501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9"/>
          <p:cNvSpPr>
            <a:spLocks noGrp="1"/>
          </p:cNvSpPr>
          <p:nvPr>
            <p:ph idx="1"/>
          </p:nvPr>
        </p:nvSpPr>
        <p:spPr>
          <a:xfrm>
            <a:off x="1163054" y="1282419"/>
            <a:ext cx="7510378" cy="4922128"/>
          </a:xfrm>
        </p:spPr>
        <p:txBody>
          <a:bodyPr>
            <a:normAutofit/>
          </a:bodyPr>
          <a:lstStyle/>
          <a:p>
            <a:pPr marL="360000">
              <a:buNone/>
            </a:pPr>
            <a:r>
              <a:rPr lang="en-US" sz="2000" dirty="0"/>
              <a:t>Overall goal of the FMI project in the Modelica Association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75220" y="1065541"/>
            <a:ext cx="8368780" cy="3115998"/>
            <a:chOff x="671852" y="1039392"/>
            <a:chExt cx="8368780" cy="3115998"/>
          </a:xfrm>
        </p:grpSpPr>
        <p:grpSp>
          <p:nvGrpSpPr>
            <p:cNvPr id="3" name="Group 2"/>
            <p:cNvGrpSpPr/>
            <p:nvPr/>
          </p:nvGrpSpPr>
          <p:grpSpPr>
            <a:xfrm>
              <a:off x="726233" y="1039392"/>
              <a:ext cx="8314399" cy="2389608"/>
              <a:chOff x="-1431307" y="780562"/>
              <a:chExt cx="7919874" cy="238960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-1256076" y="780562"/>
                <a:ext cx="7744643" cy="23896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800" b="1" dirty="0" smtClean="0">
                    <a:solidFill>
                      <a:srgbClr val="FF0000"/>
                    </a:solidFill>
                  </a:rPr>
                  <a:t>Model-/Software-/</a:t>
                </a:r>
              </a:p>
              <a:p>
                <a:pPr algn="ctr"/>
                <a:r>
                  <a:rPr lang="de-DE" sz="2800" b="1" dirty="0" smtClean="0">
                    <a:solidFill>
                      <a:srgbClr val="FF0000"/>
                    </a:solidFill>
                  </a:rPr>
                  <a:t>Hardware-in-the-Loop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pic>
            <p:nvPicPr>
              <p:cNvPr id="1024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431307" y="1266332"/>
                <a:ext cx="1666875" cy="138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3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0192" y="1328244"/>
                <a:ext cx="2238375" cy="1257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726232" y="1525162"/>
              <a:ext cx="8314399" cy="2630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468880" indent="-514350">
                <a:buFont typeface="+mj-lt"/>
                <a:buAutoNum type="arabicPeriod" startAt="2"/>
              </a:pPr>
              <a:r>
                <a:rPr lang="de-DE" sz="2800" b="1" dirty="0" smtClean="0">
                  <a:solidFill>
                    <a:srgbClr val="FF0000"/>
                  </a:solidFill>
                </a:rPr>
                <a:t>Co-Simulation &amp;</a:t>
              </a:r>
              <a:br>
                <a:rPr lang="de-DE" sz="2800" b="1" dirty="0" smtClean="0">
                  <a:solidFill>
                    <a:srgbClr val="FF0000"/>
                  </a:solidFill>
                </a:rPr>
              </a:br>
              <a:r>
                <a:rPr lang="de-DE" sz="2800" b="1" dirty="0" smtClean="0">
                  <a:solidFill>
                    <a:srgbClr val="FF0000"/>
                  </a:solidFill>
                </a:rPr>
                <a:t>Tool Interoperability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pic>
          <p:nvPicPr>
            <p:cNvPr id="12" name="Picture 11" descr="C:\Documents and Settings\johan_002\My Documents\Project\P000\Marketing\DymolaFlyers\Images\ACM_veh_11a.png"/>
            <p:cNvPicPr>
              <a:picLocks noChangeAspect="1" noChangeArrowheads="1"/>
            </p:cNvPicPr>
            <p:nvPr/>
          </p:nvPicPr>
          <p:blipFill>
            <a:blip r:embed="rId6" cstate="print"/>
            <a:srcRect l="12569"/>
            <a:stretch>
              <a:fillRect/>
            </a:stretch>
          </p:blipFill>
          <p:spPr bwMode="auto">
            <a:xfrm flipH="1">
              <a:off x="6259847" y="1587074"/>
              <a:ext cx="2417492" cy="1808327"/>
            </a:xfrm>
            <a:prstGeom prst="rect">
              <a:avLst/>
            </a:prstGeom>
            <a:noFill/>
          </p:spPr>
        </p:pic>
        <p:pic>
          <p:nvPicPr>
            <p:cNvPr id="14" name="Picture 5" descr="C:\Documents and Settings\magnus_004\Desktop\presentations\VCC20090825\AbaqusBrake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10193" y="2234196"/>
              <a:ext cx="2310113" cy="1335023"/>
            </a:xfrm>
            <a:prstGeom prst="rect">
              <a:avLst/>
            </a:prstGeom>
            <a:noFill/>
          </p:spPr>
        </p:pic>
        <p:pic>
          <p:nvPicPr>
            <p:cNvPr id="13" name="Picture 4" descr="C:\Documents and Settings\magnus_004\Desktop\presentations\VCC20090825\AbaqusWheel.png"/>
            <p:cNvPicPr>
              <a:picLocks noChangeAspect="1" noChangeArrowheads="1"/>
            </p:cNvPicPr>
            <p:nvPr/>
          </p:nvPicPr>
          <p:blipFill>
            <a:blip r:embed="rId8" cstate="print"/>
            <a:srcRect r="20398"/>
            <a:stretch>
              <a:fillRect/>
            </a:stretch>
          </p:blipFill>
          <p:spPr bwMode="auto">
            <a:xfrm>
              <a:off x="1311932" y="2661508"/>
              <a:ext cx="1648528" cy="1191305"/>
            </a:xfrm>
            <a:prstGeom prst="rect">
              <a:avLst/>
            </a:prstGeom>
            <a:noFill/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39906" y="1208598"/>
              <a:ext cx="1264187" cy="11468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671852" y="1758761"/>
              <a:ext cx="128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FEA of brake disc &amp; Tire</a:t>
              </a:r>
              <a:endParaRPr lang="en-US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37068" y="1065220"/>
              <a:ext cx="12801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Hydraulic System</a:t>
              </a:r>
              <a:endParaRPr lang="en-US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68593" y="1301261"/>
              <a:ext cx="128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Chassis</a:t>
              </a:r>
              <a:endParaRPr lang="en-US" sz="16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476143" y="1782043"/>
              <a:ext cx="1463763" cy="709194"/>
            </a:xfrm>
            <a:custGeom>
              <a:avLst/>
              <a:gdLst>
                <a:gd name="connsiteX0" fmla="*/ 0 w 874644"/>
                <a:gd name="connsiteY0" fmla="*/ 763325 h 763325"/>
                <a:gd name="connsiteX1" fmla="*/ 318052 w 874644"/>
                <a:gd name="connsiteY1" fmla="*/ 222636 h 763325"/>
                <a:gd name="connsiteX2" fmla="*/ 874644 w 874644"/>
                <a:gd name="connsiteY2" fmla="*/ 0 h 763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4644" h="763325">
                  <a:moveTo>
                    <a:pt x="0" y="763325"/>
                  </a:moveTo>
                  <a:cubicBezTo>
                    <a:pt x="86139" y="556591"/>
                    <a:pt x="172278" y="349857"/>
                    <a:pt x="318052" y="222636"/>
                  </a:cubicBezTo>
                  <a:cubicBezTo>
                    <a:pt x="463826" y="95415"/>
                    <a:pt x="669235" y="47707"/>
                    <a:pt x="874644" y="0"/>
                  </a:cubicBezTo>
                </a:path>
              </a:pathLst>
            </a:custGeom>
            <a:noFill/>
            <a:ln>
              <a:headEnd type="arrow"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5204094" y="1759335"/>
              <a:ext cx="1392648" cy="584201"/>
            </a:xfrm>
            <a:custGeom>
              <a:avLst/>
              <a:gdLst>
                <a:gd name="connsiteX0" fmla="*/ 0 w 1359673"/>
                <a:gd name="connsiteY0" fmla="*/ 35195 h 400955"/>
                <a:gd name="connsiteX1" fmla="*/ 771276 w 1359673"/>
                <a:gd name="connsiteY1" fmla="*/ 35195 h 400955"/>
                <a:gd name="connsiteX2" fmla="*/ 1359673 w 1359673"/>
                <a:gd name="connsiteY2" fmla="*/ 400955 h 400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9673" h="400955">
                  <a:moveTo>
                    <a:pt x="0" y="35195"/>
                  </a:moveTo>
                  <a:cubicBezTo>
                    <a:pt x="272332" y="4715"/>
                    <a:pt x="544664" y="-25765"/>
                    <a:pt x="771276" y="35195"/>
                  </a:cubicBezTo>
                  <a:cubicBezTo>
                    <a:pt x="997888" y="96155"/>
                    <a:pt x="1178780" y="248555"/>
                    <a:pt x="1359673" y="400955"/>
                  </a:cubicBezTo>
                </a:path>
              </a:pathLst>
            </a:custGeom>
            <a:noFill/>
            <a:ln>
              <a:headEnd type="arrow"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868113" y="3315694"/>
              <a:ext cx="4141699" cy="326036"/>
            </a:xfrm>
            <a:custGeom>
              <a:avLst/>
              <a:gdLst>
                <a:gd name="connsiteX0" fmla="*/ 0 w 3816626"/>
                <a:gd name="connsiteY0" fmla="*/ 0 h 326036"/>
                <a:gd name="connsiteX1" fmla="*/ 1423283 w 3816626"/>
                <a:gd name="connsiteY1" fmla="*/ 326003 h 326036"/>
                <a:gd name="connsiteX2" fmla="*/ 3816626 w 3816626"/>
                <a:gd name="connsiteY2" fmla="*/ 15903 h 32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6626" h="326036">
                  <a:moveTo>
                    <a:pt x="0" y="0"/>
                  </a:moveTo>
                  <a:cubicBezTo>
                    <a:pt x="393589" y="161676"/>
                    <a:pt x="787179" y="323353"/>
                    <a:pt x="1423283" y="326003"/>
                  </a:cubicBezTo>
                  <a:cubicBezTo>
                    <a:pt x="2059387" y="328653"/>
                    <a:pt x="2938006" y="172278"/>
                    <a:pt x="3816626" y="15903"/>
                  </a:cubicBezTo>
                </a:path>
              </a:pathLst>
            </a:custGeom>
            <a:noFill/>
            <a:ln>
              <a:headEnd type="arrow" w="lg" len="lg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24878" y="3440754"/>
            <a:ext cx="151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e.g</a:t>
            </a:r>
            <a:r>
              <a:rPr lang="sv-SE" dirty="0" smtClean="0"/>
              <a:t>. </a:t>
            </a:r>
            <a:r>
              <a:rPr lang="sv-SE" dirty="0" err="1" smtClean="0"/>
              <a:t>Abaqus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41150" y="1446943"/>
            <a:ext cx="151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e.g</a:t>
            </a:r>
            <a:r>
              <a:rPr lang="sv-SE" dirty="0" smtClean="0"/>
              <a:t>. Adams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86433" y="1189023"/>
            <a:ext cx="151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e.g</a:t>
            </a:r>
            <a:r>
              <a:rPr lang="sv-SE" dirty="0" smtClean="0"/>
              <a:t>. </a:t>
            </a:r>
            <a:r>
              <a:rPr lang="sv-SE" dirty="0" err="1" smtClean="0"/>
              <a:t>Dymola</a:t>
            </a:r>
            <a:r>
              <a:rPr lang="sv-S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99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Enterprise Model Deployment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819841" y="1538927"/>
            <a:ext cx="8203082" cy="5010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194560" indent="-457200">
              <a:buFont typeface="+mj-lt"/>
              <a:buAutoNum type="arabicPeriod" startAt="3"/>
            </a:pPr>
            <a:r>
              <a:rPr lang="de-DE" sz="2000" b="1" dirty="0" smtClean="0">
                <a:solidFill>
                  <a:srgbClr val="FF0000"/>
                </a:solidFill>
              </a:rPr>
              <a:t>Standardized </a:t>
            </a:r>
            <a:r>
              <a:rPr lang="de-DE" sz="2000" b="1" dirty="0">
                <a:solidFill>
                  <a:srgbClr val="FF0000"/>
                </a:solidFill>
              </a:rPr>
              <a:t>d</a:t>
            </a:r>
            <a:r>
              <a:rPr lang="de-DE" sz="2000" b="1" dirty="0" smtClean="0">
                <a:solidFill>
                  <a:srgbClr val="FF0000"/>
                </a:solidFill>
              </a:rPr>
              <a:t>eployment of models</a:t>
            </a:r>
            <a:br>
              <a:rPr lang="de-DE" sz="2000" b="1" dirty="0" smtClean="0">
                <a:solidFill>
                  <a:srgbClr val="FF0000"/>
                </a:solidFill>
              </a:rPr>
            </a:br>
            <a:r>
              <a:rPr lang="de-DE" sz="2000" b="1" dirty="0" smtClean="0">
                <a:solidFill>
                  <a:srgbClr val="FF0000"/>
                </a:solidFill>
              </a:rPr>
              <a:t>inside and in-between organizations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093350" y="3732428"/>
            <a:ext cx="1096336" cy="1261073"/>
            <a:chOff x="172443" y="2136077"/>
            <a:chExt cx="2093609" cy="2146668"/>
          </a:xfrm>
        </p:grpSpPr>
        <p:pic>
          <p:nvPicPr>
            <p:cNvPr id="14" name="Picture 5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2667000"/>
              <a:ext cx="944071" cy="964104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914400" y="3657600"/>
              <a:ext cx="1351652" cy="380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solidFill>
                    <a:schemeClr val="tx1"/>
                  </a:solidFill>
                </a:rPr>
                <a:t>Mechanical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31242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Oval 16"/>
            <p:cNvSpPr/>
            <p:nvPr/>
          </p:nvSpPr>
          <p:spPr bwMode="auto">
            <a:xfrm rot="3240751">
              <a:off x="69666" y="2238854"/>
              <a:ext cx="2146668" cy="1941113"/>
            </a:xfrm>
            <a:prstGeom prst="ellipse">
              <a:avLst/>
            </a:prstGeom>
            <a:solidFill>
              <a:srgbClr val="FFFF00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/>
              </a:outerShdw>
            </a:effectLst>
            <a:scene3d>
              <a:camera prst="isometricOffAxis2Righ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Eurostile" pitchFamily="3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343311" y="3116493"/>
            <a:ext cx="1340354" cy="1478261"/>
            <a:chOff x="3722065" y="4260666"/>
            <a:chExt cx="1946406" cy="2146668"/>
          </a:xfrm>
        </p:grpSpPr>
        <p:pic>
          <p:nvPicPr>
            <p:cNvPr id="19" name="Picture 5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4400" y="4800600"/>
              <a:ext cx="944071" cy="964104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4648200" y="5791200"/>
              <a:ext cx="928459" cy="360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 smtClean="0">
                  <a:solidFill>
                    <a:schemeClr val="tx1"/>
                  </a:solidFill>
                </a:rPr>
                <a:t>Control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8600" y="5181600"/>
              <a:ext cx="6096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21"/>
            <p:cNvSpPr/>
            <p:nvPr/>
          </p:nvSpPr>
          <p:spPr bwMode="auto">
            <a:xfrm rot="3240751">
              <a:off x="3619288" y="4363443"/>
              <a:ext cx="2146668" cy="1941113"/>
            </a:xfrm>
            <a:prstGeom prst="ellipse">
              <a:avLst/>
            </a:prstGeom>
            <a:solidFill>
              <a:srgbClr val="00B0F0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/>
              </a:outerShdw>
            </a:effectLst>
            <a:scene3d>
              <a:camera prst="isometricOffAxis2Righ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Eurostile" pitchFamily="3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80410" y="1538927"/>
            <a:ext cx="1365015" cy="1142444"/>
            <a:chOff x="3565745" y="1847119"/>
            <a:chExt cx="2499732" cy="2215294"/>
          </a:xfrm>
        </p:grpSpPr>
        <p:pic>
          <p:nvPicPr>
            <p:cNvPr id="2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5745" y="2438400"/>
              <a:ext cx="1996855" cy="1624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" descr="C:\Program Files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9276" y="2438400"/>
              <a:ext cx="944071" cy="964104"/>
            </a:xfrm>
            <a:prstGeom prst="rect">
              <a:avLst/>
            </a:prstGeom>
            <a:noFill/>
          </p:spPr>
        </p:pic>
        <p:sp>
          <p:nvSpPr>
            <p:cNvPr id="26" name="TextBox 25"/>
            <p:cNvSpPr txBox="1"/>
            <p:nvPr/>
          </p:nvSpPr>
          <p:spPr>
            <a:xfrm>
              <a:off x="4493075" y="3213155"/>
              <a:ext cx="1572402" cy="656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dirty="0" smtClean="0">
                  <a:solidFill>
                    <a:schemeClr val="tx1"/>
                  </a:solidFill>
                </a:rPr>
                <a:t>Systems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 rot="3240751">
              <a:off x="3545912" y="1949897"/>
              <a:ext cx="2146670" cy="1941113"/>
            </a:xfrm>
            <a:prstGeom prst="ellipse">
              <a:avLst/>
            </a:prstGeom>
            <a:solidFill>
              <a:srgbClr val="00B050">
                <a:alpha val="11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50800" dir="5400000" algn="ctr" rotWithShape="0">
                <a:srgbClr val="000000"/>
              </a:outerShdw>
            </a:effectLst>
            <a:scene3d>
              <a:camera prst="isometricOffAxis2Right"/>
              <a:lightRig rig="threePt" dir="t"/>
            </a:scene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4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Eurostile" pitchFamily="32" charset="0"/>
              </a:endParaRPr>
            </a:p>
          </p:txBody>
        </p:sp>
      </p:grpSp>
      <p:cxnSp>
        <p:nvCxnSpPr>
          <p:cNvPr id="28" name="Straight Arrow Connector 27"/>
          <p:cNvCxnSpPr/>
          <p:nvPr/>
        </p:nvCxnSpPr>
        <p:spPr bwMode="auto">
          <a:xfrm flipH="1" flipV="1">
            <a:off x="3409784" y="2243402"/>
            <a:ext cx="4151505" cy="1434010"/>
          </a:xfrm>
          <a:prstGeom prst="straightConnector1">
            <a:avLst/>
          </a:prstGeom>
          <a:ln>
            <a:headEnd type="none" w="med" len="med"/>
            <a:tailEnd type="arrow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flipV="1">
            <a:off x="2144766" y="2681371"/>
            <a:ext cx="442026" cy="1360541"/>
          </a:xfrm>
          <a:prstGeom prst="straightConnector1">
            <a:avLst/>
          </a:prstGeom>
          <a:ln>
            <a:headEnd type="none" w="med" len="med"/>
            <a:tailEnd type="arrow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085" name="Freeform 3084"/>
          <p:cNvSpPr/>
          <p:nvPr/>
        </p:nvSpPr>
        <p:spPr>
          <a:xfrm>
            <a:off x="2184983" y="4313515"/>
            <a:ext cx="5279666" cy="553442"/>
          </a:xfrm>
          <a:custGeom>
            <a:avLst/>
            <a:gdLst>
              <a:gd name="connsiteX0" fmla="*/ 0 w 5279666"/>
              <a:gd name="connsiteY0" fmla="*/ 135172 h 376262"/>
              <a:gd name="connsiteX1" fmla="*/ 2480807 w 5279666"/>
              <a:gd name="connsiteY1" fmla="*/ 373711 h 376262"/>
              <a:gd name="connsiteX2" fmla="*/ 5279666 w 5279666"/>
              <a:gd name="connsiteY2" fmla="*/ 0 h 376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79666" h="376262">
                <a:moveTo>
                  <a:pt x="0" y="135172"/>
                </a:moveTo>
                <a:cubicBezTo>
                  <a:pt x="800431" y="265706"/>
                  <a:pt x="1600863" y="396240"/>
                  <a:pt x="2480807" y="373711"/>
                </a:cubicBezTo>
                <a:cubicBezTo>
                  <a:pt x="3360751" y="351182"/>
                  <a:pt x="4320208" y="175591"/>
                  <a:pt x="5279666" y="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/>
          <p:nvPr/>
        </p:nvCxnSpPr>
        <p:spPr bwMode="auto">
          <a:xfrm flipH="1">
            <a:off x="1848777" y="2681371"/>
            <a:ext cx="437223" cy="127919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none" w="med" len="med"/>
            <a:tailEnd type="arrow" w="lg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14887" y="4949135"/>
            <a:ext cx="45399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Daimer</a:t>
            </a:r>
            <a:r>
              <a:rPr lang="en-US" dirty="0"/>
              <a:t>, </a:t>
            </a:r>
            <a:r>
              <a:rPr lang="en-US" dirty="0" err="1"/>
              <a:t>QTronic</a:t>
            </a:r>
            <a:r>
              <a:rPr lang="en-US" dirty="0"/>
              <a:t> and Vector describe how Mercedes-Benz currently uses virtual ECUs to validate transmission control software for about 200 variants of the Sprinter series in a highly automated way on Windows </a:t>
            </a:r>
            <a:r>
              <a:rPr lang="en-US" dirty="0" smtClean="0"/>
              <a:t>PC”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608493" y="1415974"/>
            <a:ext cx="225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Any</a:t>
            </a:r>
            <a:r>
              <a:rPr lang="sv-SE" dirty="0" smtClean="0"/>
              <a:t> Modelica </a:t>
            </a:r>
            <a:r>
              <a:rPr lang="sv-SE" dirty="0" err="1" smtClean="0"/>
              <a:t>tool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289429" y="3028641"/>
            <a:ext cx="225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Simulink</a:t>
            </a:r>
            <a:r>
              <a:rPr lang="sv-SE" dirty="0" smtClean="0"/>
              <a:t> or </a:t>
            </a:r>
            <a:r>
              <a:rPr lang="sv-SE" dirty="0" err="1" smtClean="0"/>
              <a:t>Scade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20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6972" y="274638"/>
            <a:ext cx="8229600" cy="654032"/>
          </a:xfrm>
        </p:spPr>
        <p:txBody>
          <a:bodyPr/>
          <a:lstStyle/>
          <a:p>
            <a:r>
              <a:rPr lang="sv-SE" sz="3200" dirty="0" smtClean="0"/>
              <a:t>FMU: a </a:t>
            </a:r>
            <a:r>
              <a:rPr lang="sv-SE" sz="3200" dirty="0" err="1" smtClean="0"/>
              <a:t>model</a:t>
            </a:r>
            <a:r>
              <a:rPr lang="sv-SE" sz="3200" dirty="0" smtClean="0"/>
              <a:t> </a:t>
            </a:r>
            <a:r>
              <a:rPr lang="sv-SE" sz="3200" dirty="0" err="1" smtClean="0"/>
              <a:t>with</a:t>
            </a:r>
            <a:r>
              <a:rPr lang="sv-SE" sz="3200" dirty="0" smtClean="0"/>
              <a:t> standard interface</a:t>
            </a:r>
            <a:endParaRPr lang="sv-SE" sz="3200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913822" y="1268413"/>
            <a:ext cx="8089900" cy="46482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A component which implements the </a:t>
            </a:r>
            <a:r>
              <a:rPr lang="en-US" dirty="0" smtClean="0">
                <a:latin typeface="Arial" charset="0"/>
              </a:rPr>
              <a:t>FMI standard </a:t>
            </a:r>
            <a:r>
              <a:rPr lang="en-US" dirty="0">
                <a:latin typeface="Arial" charset="0"/>
              </a:rPr>
              <a:t>is called</a:t>
            </a:r>
            <a:br>
              <a:rPr lang="en-US" dirty="0">
                <a:latin typeface="Arial" charset="0"/>
              </a:rPr>
            </a:br>
            <a:r>
              <a:rPr lang="en-US" i="1" u="sng" dirty="0">
                <a:latin typeface="Arial" charset="0"/>
              </a:rPr>
              <a:t>F</a:t>
            </a:r>
            <a:r>
              <a:rPr lang="en-US" i="1" dirty="0">
                <a:latin typeface="Arial" charset="0"/>
              </a:rPr>
              <a:t>unctional </a:t>
            </a:r>
            <a:r>
              <a:rPr lang="en-US" i="1" u="sng" dirty="0">
                <a:latin typeface="Arial" charset="0"/>
              </a:rPr>
              <a:t>M</a:t>
            </a:r>
            <a:r>
              <a:rPr lang="en-US" i="1" dirty="0">
                <a:latin typeface="Arial" charset="0"/>
              </a:rPr>
              <a:t>ockup </a:t>
            </a:r>
            <a:r>
              <a:rPr lang="en-US" i="1" u="sng" dirty="0">
                <a:latin typeface="Arial" charset="0"/>
              </a:rPr>
              <a:t>U</a:t>
            </a:r>
            <a:r>
              <a:rPr lang="en-US" i="1" dirty="0">
                <a:latin typeface="Arial" charset="0"/>
              </a:rPr>
              <a:t>nit</a:t>
            </a:r>
            <a:r>
              <a:rPr lang="en-US" dirty="0">
                <a:latin typeface="Arial" charset="0"/>
              </a:rPr>
              <a:t> </a:t>
            </a:r>
            <a:r>
              <a:rPr lang="en-US" i="1" dirty="0">
                <a:latin typeface="Arial" charset="0"/>
              </a:rPr>
              <a:t>(FMU)</a:t>
            </a:r>
            <a:br>
              <a:rPr lang="en-US" i="1" dirty="0">
                <a:latin typeface="Arial" charset="0"/>
              </a:rPr>
            </a:br>
            <a:endParaRPr lang="en-US" i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Separation of 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latin typeface="Arial" charset="0"/>
              </a:rPr>
              <a:t>Description of interface data (XML file) </a:t>
            </a:r>
          </a:p>
          <a:p>
            <a:pPr lvl="1">
              <a:spcBef>
                <a:spcPct val="50000"/>
              </a:spcBef>
            </a:pPr>
            <a:r>
              <a:rPr lang="en-US" dirty="0">
                <a:latin typeface="Arial" charset="0"/>
              </a:rPr>
              <a:t>Functionality (C code or binary)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A FMU is a zipped file (*.</a:t>
            </a:r>
            <a:r>
              <a:rPr lang="en-US" dirty="0" err="1">
                <a:latin typeface="Arial" charset="0"/>
              </a:rPr>
              <a:t>fmu</a:t>
            </a:r>
            <a:r>
              <a:rPr lang="en-US" dirty="0">
                <a:latin typeface="Arial" charset="0"/>
              </a:rPr>
              <a:t>) containing the XML description file and the implementation in source or binary form</a:t>
            </a:r>
            <a:br>
              <a:rPr lang="en-US" dirty="0">
                <a:latin typeface="Arial" charset="0"/>
              </a:rPr>
            </a:br>
            <a:endParaRPr lang="en-US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Additional data and functionality can be included</a:t>
            </a:r>
            <a:br>
              <a:rPr lang="en-US" dirty="0">
                <a:latin typeface="Arial" charset="0"/>
              </a:rPr>
            </a:br>
            <a:endParaRPr lang="de-DE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de-DE" dirty="0" smtClean="0">
                <a:latin typeface="Arial" charset="0"/>
              </a:rPr>
              <a:t>Information &amp; Interface specification: </a:t>
            </a:r>
            <a:r>
              <a:rPr lang="de-DE" u="sng" dirty="0" smtClean="0">
                <a:latin typeface="Arial" charset="0"/>
              </a:rPr>
              <a:t>www.fmi-standard.org</a:t>
            </a:r>
            <a:endParaRPr lang="en-US" u="sng" dirty="0">
              <a:latin typeface="Arial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229685" y="6596390"/>
            <a:ext cx="2914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From the </a:t>
            </a:r>
            <a:r>
              <a:rPr lang="sv-SE" sz="1100" dirty="0" err="1" smtClean="0"/>
              <a:t>official</a:t>
            </a:r>
            <a:r>
              <a:rPr lang="sv-SE" sz="1100" dirty="0" smtClean="0"/>
              <a:t> FMI presentation (</a:t>
            </a:r>
            <a:r>
              <a:rPr lang="sv-SE" sz="1100" dirty="0" err="1" smtClean="0"/>
              <a:t>adapted</a:t>
            </a:r>
            <a:r>
              <a:rPr lang="sv-SE" sz="1100" dirty="0" smtClean="0"/>
              <a:t>)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6708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8146" y="264247"/>
            <a:ext cx="8229600" cy="654032"/>
          </a:xfrm>
        </p:spPr>
        <p:txBody>
          <a:bodyPr/>
          <a:lstStyle/>
          <a:p>
            <a:r>
              <a:rPr lang="sv-SE" dirty="0" smtClean="0"/>
              <a:t>FMI – </a:t>
            </a:r>
            <a:r>
              <a:rPr lang="sv-SE" dirty="0" err="1" smtClean="0"/>
              <a:t>two</a:t>
            </a:r>
            <a:r>
              <a:rPr lang="sv-SE" dirty="0" smtClean="0"/>
              <a:t> variants</a:t>
            </a:r>
            <a:endParaRPr lang="sv-S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944996" y="1258022"/>
            <a:ext cx="8089900" cy="46482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de-DE" dirty="0" smtClean="0">
                <a:ea typeface="+mn-ea"/>
              </a:rPr>
              <a:t>FMI </a:t>
            </a:r>
            <a:r>
              <a:rPr lang="de-DE" dirty="0" err="1" smtClean="0">
                <a:ea typeface="+mn-ea"/>
              </a:rPr>
              <a:t>for</a:t>
            </a:r>
            <a:r>
              <a:rPr lang="de-DE" dirty="0" smtClean="0">
                <a:ea typeface="+mn-ea"/>
              </a:rPr>
              <a:t> Model Exchange:</a:t>
            </a:r>
          </a:p>
          <a:p>
            <a:pPr>
              <a:defRPr/>
            </a:pPr>
            <a:endParaRPr lang="de-DE" dirty="0">
              <a:ea typeface="+mn-ea"/>
            </a:endParaRPr>
          </a:p>
          <a:p>
            <a:pPr marL="0" indent="0">
              <a:buNone/>
              <a:defRPr/>
            </a:pPr>
            <a:endParaRPr lang="de-DE" dirty="0" smtClean="0">
              <a:ea typeface="+mn-ea"/>
            </a:endParaRPr>
          </a:p>
          <a:p>
            <a:pPr marL="0" indent="0">
              <a:buFontTx/>
              <a:buNone/>
              <a:defRPr/>
            </a:pPr>
            <a:endParaRPr lang="de-DE" dirty="0" smtClean="0">
              <a:ea typeface="+mn-ea"/>
            </a:endParaRPr>
          </a:p>
          <a:p>
            <a:pPr marL="550862" lvl="1" indent="-381000">
              <a:defRPr/>
            </a:pPr>
            <a:endParaRPr lang="en-US" sz="2400" dirty="0" smtClean="0"/>
          </a:p>
          <a:p>
            <a:pPr marL="950912" lvl="2" indent="-381000">
              <a:buFont typeface="Wingdings" charset="2"/>
              <a:buChar char="§"/>
              <a:defRPr/>
            </a:pPr>
            <a:r>
              <a:rPr lang="en-US" sz="1900" dirty="0" smtClean="0"/>
              <a:t>Version 1.0 released in January 2010</a:t>
            </a:r>
          </a:p>
          <a:p>
            <a:pPr marL="569912" lvl="2" indent="0">
              <a:buFontTx/>
              <a:buNone/>
              <a:defRPr/>
            </a:pPr>
            <a:endParaRPr lang="de-DE" sz="2200" dirty="0" smtClean="0"/>
          </a:p>
          <a:p>
            <a:pPr>
              <a:defRPr/>
            </a:pPr>
            <a:r>
              <a:rPr lang="en-US" dirty="0" smtClean="0">
                <a:ea typeface="+mn-ea"/>
              </a:rPr>
              <a:t>FMI for Co-Simulation:</a:t>
            </a:r>
          </a:p>
          <a:p>
            <a:pPr lvl="1">
              <a:defRPr/>
            </a:pPr>
            <a:r>
              <a:rPr lang="en-US" dirty="0" smtClean="0"/>
              <a:t>Reuses as much as possible from FMI for Model Exchange standard</a:t>
            </a:r>
            <a:endParaRPr lang="de-DE" dirty="0"/>
          </a:p>
          <a:p>
            <a:pPr lvl="1">
              <a:defRPr/>
            </a:pPr>
            <a:endParaRPr lang="de-DE" dirty="0" smtClean="0"/>
          </a:p>
          <a:p>
            <a:pPr lvl="1">
              <a:defRPr/>
            </a:pPr>
            <a:endParaRPr lang="de-DE" dirty="0" smtClean="0"/>
          </a:p>
          <a:p>
            <a:pPr lvl="1">
              <a:defRPr/>
            </a:pPr>
            <a:endParaRPr lang="de-DE" dirty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Version 1.0 released in October 2010</a:t>
            </a:r>
          </a:p>
          <a:p>
            <a:pPr marL="0" lvl="1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817620" y="1818576"/>
            <a:ext cx="2317750" cy="712788"/>
            <a:chOff x="497" y="1549"/>
            <a:chExt cx="1460" cy="449"/>
          </a:xfrm>
        </p:grpSpPr>
        <p:grpSp>
          <p:nvGrpSpPr>
            <p:cNvPr id="16" name="Group 6"/>
            <p:cNvGrpSpPr>
              <a:grpSpLocks/>
            </p:cNvGrpSpPr>
            <p:nvPr/>
          </p:nvGrpSpPr>
          <p:grpSpPr bwMode="auto">
            <a:xfrm>
              <a:off x="497" y="1549"/>
              <a:ext cx="1179" cy="449"/>
              <a:chOff x="2267" y="1201"/>
              <a:chExt cx="1179" cy="449"/>
            </a:xfrm>
          </p:grpSpPr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2267" y="1201"/>
                <a:ext cx="1179" cy="449"/>
              </a:xfrm>
              <a:prstGeom prst="rect">
                <a:avLst/>
              </a:prstGeom>
              <a:solidFill>
                <a:srgbClr val="BDCCD5"/>
              </a:solidFill>
              <a:ln w="9525">
                <a:solidFill>
                  <a:srgbClr val="5C7F9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600" kern="0" dirty="0">
                    <a:solidFill>
                      <a:srgbClr val="5C7F92"/>
                    </a:solidFill>
                    <a:ea typeface="Arial Unicode MS" pitchFamily="34" charset="-128"/>
                    <a:cs typeface="Arial Unicode MS" pitchFamily="34" charset="-128"/>
                  </a:rPr>
                  <a:t>Tool</a:t>
                </a:r>
              </a:p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sz="1600" kern="0" dirty="0">
                  <a:solidFill>
                    <a:srgbClr val="F9E300"/>
                  </a:solidFill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2" name="Text Box 8"/>
              <p:cNvSpPr txBox="1">
                <a:spLocks noChangeArrowheads="1"/>
              </p:cNvSpPr>
              <p:nvPr/>
            </p:nvSpPr>
            <p:spPr bwMode="auto">
              <a:xfrm>
                <a:off x="2856" y="1427"/>
                <a:ext cx="544" cy="179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5C7F9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kern="0" dirty="0">
                    <a:solidFill>
                      <a:srgbClr val="FFFFFF"/>
                    </a:solidFill>
                    <a:ea typeface="Arial Unicode MS" pitchFamily="34" charset="-128"/>
                    <a:cs typeface="Arial Unicode MS" pitchFamily="34" charset="-128"/>
                  </a:rPr>
                  <a:t>Solver</a:t>
                </a:r>
              </a:p>
            </p:txBody>
          </p:sp>
          <p:pic>
            <p:nvPicPr>
              <p:cNvPr id="23" name="Picture 19" descr="dialogs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1" y="1214"/>
                <a:ext cx="201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" name="Group 10"/>
            <p:cNvGrpSpPr>
              <a:grpSpLocks/>
            </p:cNvGrpSpPr>
            <p:nvPr/>
          </p:nvGrpSpPr>
          <p:grpSpPr bwMode="auto">
            <a:xfrm>
              <a:off x="1682" y="1685"/>
              <a:ext cx="275" cy="181"/>
              <a:chOff x="3110" y="3461"/>
              <a:chExt cx="275" cy="181"/>
            </a:xfrm>
          </p:grpSpPr>
          <p:cxnSp>
            <p:nvCxnSpPr>
              <p:cNvPr id="18" name="AutoShape 11"/>
              <p:cNvCxnSpPr>
                <a:cxnSpLocks noChangeShapeType="1"/>
                <a:endCxn id="19" idx="2"/>
              </p:cNvCxnSpPr>
              <p:nvPr/>
            </p:nvCxnSpPr>
            <p:spPr bwMode="auto">
              <a:xfrm>
                <a:off x="3110" y="3551"/>
                <a:ext cx="116" cy="0"/>
              </a:xfrm>
              <a:prstGeom prst="straightConnector1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3235" y="3483"/>
                <a:ext cx="136" cy="136"/>
              </a:xfrm>
              <a:prstGeom prst="ellips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+mn-ea"/>
                </a:endParaRPr>
              </a:p>
            </p:txBody>
          </p:sp>
          <p:sp>
            <p:nvSpPr>
              <p:cNvPr id="20" name="Rectangle 13"/>
              <p:cNvSpPr>
                <a:spLocks noChangeArrowheads="1"/>
              </p:cNvSpPr>
              <p:nvPr/>
            </p:nvSpPr>
            <p:spPr bwMode="auto">
              <a:xfrm>
                <a:off x="3311" y="3461"/>
                <a:ext cx="74" cy="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+mn-ea"/>
                </a:endParaRPr>
              </a:p>
            </p:txBody>
          </p:sp>
        </p:grpSp>
      </p:grp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4036945" y="1818576"/>
            <a:ext cx="1452563" cy="712788"/>
            <a:chOff x="3539" y="2316"/>
            <a:chExt cx="915" cy="449"/>
          </a:xfrm>
        </p:grpSpPr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3815" y="2316"/>
              <a:ext cx="639" cy="449"/>
              <a:chOff x="1973" y="3223"/>
              <a:chExt cx="639" cy="449"/>
            </a:xfrm>
          </p:grpSpPr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1973" y="3223"/>
                <a:ext cx="639" cy="449"/>
                <a:chOff x="3299" y="3361"/>
                <a:chExt cx="639" cy="449"/>
              </a:xfrm>
            </p:grpSpPr>
            <p:sp>
              <p:nvSpPr>
                <p:cNvPr id="1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299" y="3361"/>
                  <a:ext cx="639" cy="449"/>
                </a:xfrm>
                <a:prstGeom prst="rect">
                  <a:avLst/>
                </a:prstGeom>
                <a:solidFill>
                  <a:srgbClr val="BDCCD5"/>
                </a:solidFill>
                <a:ln w="9525">
                  <a:solidFill>
                    <a:srgbClr val="5C7F9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1600" kern="0">
                      <a:solidFill>
                        <a:srgbClr val="5C7F92"/>
                      </a:solidFill>
                      <a:ea typeface="Arial Unicode MS" pitchFamily="34" charset="-128"/>
                      <a:cs typeface="Arial Unicode MS" pitchFamily="34" charset="-128"/>
                    </a:rPr>
                    <a:t>FMU</a:t>
                  </a:r>
                </a:p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endParaRPr lang="en-US" sz="1600" kern="0">
                    <a:solidFill>
                      <a:srgbClr val="F9E300"/>
                    </a:solidFill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5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3" y="3587"/>
                  <a:ext cx="544" cy="179"/>
                </a:xfrm>
                <a:prstGeom prst="rect">
                  <a:avLst/>
                </a:prstGeom>
                <a:solidFill>
                  <a:srgbClr val="E30916"/>
                </a:solidFill>
                <a:ln w="9525">
                  <a:solidFill>
                    <a:srgbClr val="5C7F9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1200" kern="0">
                      <a:solidFill>
                        <a:srgbClr val="FFFFFF"/>
                      </a:solidFill>
                      <a:ea typeface="Arial Unicode MS" pitchFamily="34" charset="-128"/>
                      <a:cs typeface="Arial Unicode MS" pitchFamily="34" charset="-128"/>
                    </a:rPr>
                    <a:t>Model</a:t>
                  </a:r>
                </a:p>
              </p:txBody>
            </p:sp>
          </p:grpSp>
          <p:pic>
            <p:nvPicPr>
              <p:cNvPr id="13" name="Picture 25" descr="exec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V="1">
                <a:off x="1984" y="3246"/>
                <a:ext cx="169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539" y="2470"/>
              <a:ext cx="268" cy="136"/>
              <a:chOff x="1524" y="3173"/>
              <a:chExt cx="268" cy="136"/>
            </a:xfrm>
          </p:grpSpPr>
          <p:cxnSp>
            <p:nvCxnSpPr>
              <p:cNvPr id="10" name="AutoShape 21"/>
              <p:cNvCxnSpPr>
                <a:cxnSpLocks noChangeShapeType="1"/>
                <a:stCxn id="11" idx="6"/>
              </p:cNvCxnSpPr>
              <p:nvPr/>
            </p:nvCxnSpPr>
            <p:spPr bwMode="auto">
              <a:xfrm>
                <a:off x="1669" y="3241"/>
                <a:ext cx="123" cy="0"/>
              </a:xfrm>
              <a:prstGeom prst="straightConnector1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11" name="Oval 22"/>
              <p:cNvSpPr>
                <a:spLocks noChangeArrowheads="1"/>
              </p:cNvSpPr>
              <p:nvPr/>
            </p:nvSpPr>
            <p:spPr bwMode="auto">
              <a:xfrm>
                <a:off x="1524" y="3173"/>
                <a:ext cx="136" cy="136"/>
              </a:xfrm>
              <a:prstGeom prst="ellipse">
                <a:avLst/>
              </a:prstGeom>
              <a:noFill/>
              <a:ln w="28575">
                <a:solidFill>
                  <a:srgbClr val="00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+mn-ea"/>
                </a:endParaRPr>
              </a:p>
            </p:txBody>
          </p:sp>
        </p:grpSp>
      </p:grpSp>
      <p:grpSp>
        <p:nvGrpSpPr>
          <p:cNvPr id="35" name="Group 25"/>
          <p:cNvGrpSpPr>
            <a:grpSpLocks/>
          </p:cNvGrpSpPr>
          <p:nvPr/>
        </p:nvGrpSpPr>
        <p:grpSpPr bwMode="auto">
          <a:xfrm>
            <a:off x="1777514" y="4536208"/>
            <a:ext cx="1871663" cy="712788"/>
            <a:chOff x="3389" y="1669"/>
            <a:chExt cx="1179" cy="449"/>
          </a:xfrm>
        </p:grpSpPr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3389" y="1669"/>
              <a:ext cx="1179" cy="449"/>
            </a:xfrm>
            <a:prstGeom prst="rect">
              <a:avLst/>
            </a:prstGeom>
            <a:solidFill>
              <a:srgbClr val="BDCCD5"/>
            </a:solidFill>
            <a:ln w="9525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kern="0">
                  <a:solidFill>
                    <a:srgbClr val="5C7F92"/>
                  </a:solidFill>
                  <a:ea typeface="Arial Unicode MS" pitchFamily="34" charset="-128"/>
                  <a:cs typeface="Arial Unicode MS" pitchFamily="34" charset="-128"/>
                </a:rPr>
                <a:t>Tool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9E3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42" name="Picture 19" descr="dialog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" y="1682"/>
              <a:ext cx="20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34"/>
          <p:cNvGrpSpPr>
            <a:grpSpLocks/>
          </p:cNvGrpSpPr>
          <p:nvPr/>
        </p:nvGrpSpPr>
        <p:grpSpPr bwMode="auto">
          <a:xfrm>
            <a:off x="4511189" y="4352058"/>
            <a:ext cx="1014413" cy="1079500"/>
            <a:chOff x="3557" y="2755"/>
            <a:chExt cx="639" cy="680"/>
          </a:xfrm>
        </p:grpSpPr>
        <p:sp>
          <p:nvSpPr>
            <p:cNvPr id="31" name="Text Box 35"/>
            <p:cNvSpPr txBox="1">
              <a:spLocks noChangeArrowheads="1"/>
            </p:cNvSpPr>
            <p:nvPr/>
          </p:nvSpPr>
          <p:spPr bwMode="auto">
            <a:xfrm>
              <a:off x="3557" y="2755"/>
              <a:ext cx="639" cy="680"/>
            </a:xfrm>
            <a:prstGeom prst="rect">
              <a:avLst/>
            </a:prstGeom>
            <a:solidFill>
              <a:srgbClr val="BDCCD5"/>
            </a:solidFill>
            <a:ln w="9525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kern="0">
                  <a:solidFill>
                    <a:srgbClr val="5C7F92"/>
                  </a:solidFill>
                  <a:ea typeface="Arial Unicode MS" pitchFamily="34" charset="-128"/>
                  <a:cs typeface="Arial Unicode MS" pitchFamily="34" charset="-128"/>
                </a:rPr>
                <a:t>FMU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5C7F92"/>
                </a:solidFill>
                <a:ea typeface="Arial Unicode MS" pitchFamily="34" charset="-128"/>
                <a:cs typeface="Arial Unicode MS" pitchFamily="34" charset="-128"/>
              </a:endParaRP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9E3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2" name="Text Box 36"/>
            <p:cNvSpPr txBox="1">
              <a:spLocks noChangeArrowheads="1"/>
            </p:cNvSpPr>
            <p:nvPr/>
          </p:nvSpPr>
          <p:spPr bwMode="auto">
            <a:xfrm>
              <a:off x="3601" y="2981"/>
              <a:ext cx="544" cy="179"/>
            </a:xfrm>
            <a:prstGeom prst="rect">
              <a:avLst/>
            </a:prstGeom>
            <a:solidFill>
              <a:srgbClr val="E30916"/>
            </a:solidFill>
            <a:ln w="9525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Model</a:t>
              </a:r>
            </a:p>
          </p:txBody>
        </p:sp>
        <p:sp>
          <p:nvSpPr>
            <p:cNvPr id="33" name="Text Box 37"/>
            <p:cNvSpPr txBox="1">
              <a:spLocks noChangeArrowheads="1"/>
            </p:cNvSpPr>
            <p:nvPr/>
          </p:nvSpPr>
          <p:spPr bwMode="auto">
            <a:xfrm>
              <a:off x="3601" y="3173"/>
              <a:ext cx="544" cy="179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rgbClr val="FFFFFF"/>
                  </a:solidFill>
                  <a:ea typeface="Arial Unicode MS" pitchFamily="34" charset="-128"/>
                  <a:cs typeface="Arial Unicode MS" pitchFamily="34" charset="-128"/>
                </a:rPr>
                <a:t>Solver</a:t>
              </a:r>
            </a:p>
          </p:txBody>
        </p:sp>
        <p:pic>
          <p:nvPicPr>
            <p:cNvPr id="34" name="Picture 25" descr="exec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3562" y="2778"/>
              <a:ext cx="169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textruta 42"/>
          <p:cNvSpPr txBox="1"/>
          <p:nvPr/>
        </p:nvSpPr>
        <p:spPr>
          <a:xfrm>
            <a:off x="6229685" y="6596390"/>
            <a:ext cx="2914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From the </a:t>
            </a:r>
            <a:r>
              <a:rPr lang="sv-SE" sz="1100" dirty="0" err="1" smtClean="0"/>
              <a:t>official</a:t>
            </a:r>
            <a:r>
              <a:rPr lang="sv-SE" sz="1100" dirty="0" smtClean="0"/>
              <a:t> FMI presentation (</a:t>
            </a:r>
            <a:r>
              <a:rPr lang="sv-SE" sz="1100" dirty="0" err="1" smtClean="0"/>
              <a:t>adapted</a:t>
            </a:r>
            <a:r>
              <a:rPr lang="sv-SE" sz="1100" dirty="0" smtClean="0"/>
              <a:t>)</a:t>
            </a:r>
            <a:endParaRPr lang="sv-SE" sz="1100" dirty="0"/>
          </a:p>
        </p:txBody>
      </p:sp>
      <p:sp>
        <p:nvSpPr>
          <p:cNvPr id="5" name="Left-Right Arrow 4"/>
          <p:cNvSpPr/>
          <p:nvPr/>
        </p:nvSpPr>
        <p:spPr>
          <a:xfrm>
            <a:off x="3657595" y="4721106"/>
            <a:ext cx="840956" cy="341403"/>
          </a:xfrm>
          <a:prstGeom prst="leftRightArrow">
            <a:avLst/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122" y="636337"/>
            <a:ext cx="4608513" cy="300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908"/>
          <p:cNvSpPr txBox="1">
            <a:spLocks noChangeArrowheads="1"/>
          </p:cNvSpPr>
          <p:nvPr/>
        </p:nvSpPr>
        <p:spPr bwMode="auto">
          <a:xfrm>
            <a:off x="3993147" y="2649287"/>
            <a:ext cx="21526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XML schema (.xsd)</a:t>
            </a:r>
          </a:p>
          <a:p>
            <a:pPr eaLnBrk="1" hangingPunct="1"/>
            <a:r>
              <a:rPr lang="en-US"/>
              <a:t>defined by the</a:t>
            </a:r>
          </a:p>
          <a:p>
            <a:pPr eaLnBrk="1" hangingPunct="1"/>
            <a:r>
              <a:rPr lang="en-US"/>
              <a:t>FMI specification</a:t>
            </a:r>
          </a:p>
        </p:txBody>
      </p:sp>
      <p:pic>
        <p:nvPicPr>
          <p:cNvPr id="6" name="Picture 9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22" y="1353887"/>
            <a:ext cx="756285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6229685" y="6596390"/>
            <a:ext cx="2914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From the </a:t>
            </a:r>
            <a:r>
              <a:rPr lang="sv-SE" sz="1100" dirty="0" err="1" smtClean="0"/>
              <a:t>official</a:t>
            </a:r>
            <a:r>
              <a:rPr lang="sv-SE" sz="1100" dirty="0" smtClean="0"/>
              <a:t> FMI presentation (</a:t>
            </a:r>
            <a:r>
              <a:rPr lang="sv-SE" sz="1100" dirty="0" err="1" smtClean="0"/>
              <a:t>adapted</a:t>
            </a:r>
            <a:r>
              <a:rPr lang="sv-SE" sz="1100" dirty="0" smtClean="0"/>
              <a:t>)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4106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770" y="274638"/>
            <a:ext cx="7343030" cy="654032"/>
          </a:xfrm>
        </p:spPr>
        <p:txBody>
          <a:bodyPr/>
          <a:lstStyle/>
          <a:p>
            <a:r>
              <a:rPr lang="sv-SE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82858"/>
            <a:ext cx="8229600" cy="4911741"/>
          </a:xfrm>
        </p:spPr>
        <p:txBody>
          <a:bodyPr/>
          <a:lstStyle/>
          <a:p>
            <a:r>
              <a:rPr lang="sv-SE" dirty="0" err="1" smtClean="0"/>
              <a:t>Modelon</a:t>
            </a:r>
            <a:r>
              <a:rPr lang="sv-SE" dirty="0" smtClean="0"/>
              <a:t>: </a:t>
            </a:r>
            <a:r>
              <a:rPr lang="sv-SE" dirty="0" err="1" smtClean="0"/>
              <a:t>who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endParaRPr lang="sv-SE" dirty="0" smtClean="0"/>
          </a:p>
          <a:p>
            <a:r>
              <a:rPr lang="sv-SE" dirty="0" smtClean="0"/>
              <a:t>Motivation</a:t>
            </a:r>
            <a:endParaRPr lang="sv-SE" dirty="0" smtClean="0"/>
          </a:p>
          <a:p>
            <a:r>
              <a:rPr lang="sv-SE" dirty="0" smtClean="0"/>
              <a:t>FMI </a:t>
            </a:r>
            <a:r>
              <a:rPr lang="sv-SE" dirty="0" smtClean="0"/>
              <a:t>for Model Exchange</a:t>
            </a:r>
          </a:p>
          <a:p>
            <a:r>
              <a:rPr lang="sv-SE" dirty="0" smtClean="0"/>
              <a:t>FMI for Co-Simulation</a:t>
            </a:r>
          </a:p>
          <a:p>
            <a:r>
              <a:rPr lang="sv-SE" dirty="0" smtClean="0"/>
              <a:t>Tools &amp; Interoperability process</a:t>
            </a:r>
          </a:p>
          <a:p>
            <a:r>
              <a:rPr lang="sv-SE" dirty="0" smtClean="0"/>
              <a:t>FMI 2.0 </a:t>
            </a:r>
            <a:r>
              <a:rPr lang="sv-SE" dirty="0" smtClean="0"/>
              <a:t>Outlook</a:t>
            </a:r>
          </a:p>
          <a:p>
            <a:r>
              <a:rPr lang="sv-SE" dirty="0"/>
              <a:t>FMI </a:t>
            </a:r>
            <a:r>
              <a:rPr lang="sv-SE" dirty="0" err="1"/>
              <a:t>Use</a:t>
            </a:r>
            <a:r>
              <a:rPr lang="sv-SE" dirty="0"/>
              <a:t> Cases</a:t>
            </a:r>
          </a:p>
          <a:p>
            <a:r>
              <a:rPr lang="sv-SE" dirty="0" err="1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4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7" y="274638"/>
            <a:ext cx="8229600" cy="654032"/>
          </a:xfrm>
        </p:spPr>
        <p:txBody>
          <a:bodyPr/>
          <a:lstStyle/>
          <a:p>
            <a:r>
              <a:rPr lang="sv-SE" dirty="0" smtClean="0"/>
              <a:t>FMI XML Schema</a:t>
            </a:r>
            <a:endParaRPr lang="sv-S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820737" y="896938"/>
            <a:ext cx="8089900" cy="4648200"/>
          </a:xfrm>
        </p:spPr>
        <p:txBody>
          <a:bodyPr/>
          <a:lstStyle/>
          <a:p>
            <a:r>
              <a:rPr lang="en-US" sz="2000" b="1" dirty="0">
                <a:solidFill>
                  <a:srgbClr val="3366FF"/>
                </a:solidFill>
                <a:latin typeface="Arial" charset="0"/>
              </a:rPr>
              <a:t>Information</a:t>
            </a:r>
            <a:r>
              <a:rPr lang="en-US" sz="2000" dirty="0">
                <a:latin typeface="Arial" charset="0"/>
              </a:rPr>
              <a:t> not needed </a:t>
            </a:r>
            <a:r>
              <a:rPr lang="en-US" sz="2000" dirty="0" smtClean="0">
                <a:latin typeface="Arial" charset="0"/>
              </a:rPr>
              <a:t>during </a:t>
            </a:r>
            <a:r>
              <a:rPr lang="en-US" sz="2000" dirty="0">
                <a:latin typeface="Arial" charset="0"/>
              </a:rPr>
              <a:t>execution is stored in one </a:t>
            </a:r>
            <a:r>
              <a:rPr lang="en-US" sz="2000" b="1" dirty="0">
                <a:solidFill>
                  <a:srgbClr val="3366FF"/>
                </a:solidFill>
                <a:latin typeface="Arial" charset="0"/>
              </a:rPr>
              <a:t>xml-file</a:t>
            </a:r>
            <a:r>
              <a:rPr lang="en-US" sz="2000" b="1" dirty="0">
                <a:latin typeface="Arial" charset="0"/>
              </a:rPr>
              <a:t>:</a:t>
            </a:r>
            <a:endParaRPr lang="en-US" sz="2000" dirty="0">
              <a:latin typeface="Arial" charset="0"/>
            </a:endParaRPr>
          </a:p>
          <a:p>
            <a:pPr lvl="1"/>
            <a:r>
              <a:rPr lang="en-US" sz="1800" dirty="0">
                <a:latin typeface="Arial" charset="0"/>
              </a:rPr>
              <a:t>Complex data structures give still simple interface.</a:t>
            </a:r>
          </a:p>
          <a:p>
            <a:pPr lvl="1"/>
            <a:r>
              <a:rPr lang="en-US" sz="1800" dirty="0">
                <a:latin typeface="Arial" charset="0"/>
              </a:rPr>
              <a:t>Reduced overhead in terms of memory.</a:t>
            </a:r>
          </a:p>
          <a:p>
            <a:pPr lvl="1"/>
            <a:endParaRPr lang="en-US" dirty="0">
              <a:latin typeface="Arial" charset="0"/>
            </a:endParaRPr>
          </a:p>
          <a:p>
            <a:pPr lvl="1"/>
            <a:endParaRPr lang="en-US" dirty="0">
              <a:latin typeface="Arial" charset="0"/>
            </a:endParaRPr>
          </a:p>
        </p:txBody>
      </p:sp>
      <p:pic>
        <p:nvPicPr>
          <p:cNvPr id="5" name="Bild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138363"/>
            <a:ext cx="5486400" cy="383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249987" y="4703763"/>
            <a:ext cx="28940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Variable names and attributes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249987" y="2317750"/>
            <a:ext cx="24511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Definition of display units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49987" y="2573338"/>
            <a:ext cx="24876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Definition of type defaults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6249987" y="3462338"/>
            <a:ext cx="250348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Default stop time, tol. etc.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249987" y="4251325"/>
            <a:ext cx="17573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Tool specific data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6229685" y="6596390"/>
            <a:ext cx="2914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From the </a:t>
            </a:r>
            <a:r>
              <a:rPr lang="sv-SE" sz="1100" dirty="0" err="1" smtClean="0"/>
              <a:t>official</a:t>
            </a:r>
            <a:r>
              <a:rPr lang="sv-SE" sz="1100" dirty="0" smtClean="0"/>
              <a:t> FMI presentation (</a:t>
            </a:r>
            <a:r>
              <a:rPr lang="sv-SE" sz="1100" dirty="0" err="1" smtClean="0"/>
              <a:t>adapted</a:t>
            </a:r>
            <a:r>
              <a:rPr lang="sv-SE" sz="1100" dirty="0" smtClean="0"/>
              <a:t>)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54025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168" y="240488"/>
            <a:ext cx="8229600" cy="654032"/>
          </a:xfrm>
        </p:spPr>
        <p:txBody>
          <a:bodyPr/>
          <a:lstStyle/>
          <a:p>
            <a:r>
              <a:rPr lang="sv-SE" dirty="0" smtClean="0"/>
              <a:t>C-interface</a:t>
            </a:r>
            <a:endParaRPr lang="sv-SE" dirty="0"/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957057" y="999668"/>
            <a:ext cx="8324850" cy="5141912"/>
          </a:xfrm>
        </p:spPr>
        <p:txBody>
          <a:bodyPr>
            <a:normAutofit fontScale="92500" lnSpcReduction="10000"/>
          </a:bodyPr>
          <a:lstStyle/>
          <a:p>
            <a:r>
              <a:rPr lang="de-DE" dirty="0" err="1">
                <a:latin typeface="Arial" charset="0"/>
              </a:rPr>
              <a:t>Two</a:t>
            </a:r>
            <a:r>
              <a:rPr lang="de-DE" dirty="0">
                <a:latin typeface="Arial" charset="0"/>
              </a:rPr>
              <a:t> C-header </a:t>
            </a:r>
            <a:r>
              <a:rPr lang="de-DE" dirty="0" err="1">
                <a:latin typeface="Arial" charset="0"/>
              </a:rPr>
              <a:t>files</a:t>
            </a:r>
            <a:r>
              <a:rPr lang="de-DE" dirty="0">
                <a:latin typeface="Arial" charset="0"/>
              </a:rPr>
              <a:t>:</a:t>
            </a:r>
          </a:p>
          <a:p>
            <a:pPr lvl="1"/>
            <a:r>
              <a:rPr lang="en-US" b="1" dirty="0">
                <a:solidFill>
                  <a:srgbClr val="3366FF"/>
                </a:solidFill>
                <a:latin typeface="Arial" charset="0"/>
              </a:rPr>
              <a:t>Platform dependent definitions</a:t>
            </a:r>
            <a:r>
              <a:rPr lang="en-US" dirty="0">
                <a:latin typeface="Arial" charset="0"/>
              </a:rPr>
              <a:t> (basic types):</a:t>
            </a:r>
          </a:p>
          <a:p>
            <a:pPr lvl="1"/>
            <a:endParaRPr lang="en-US" dirty="0">
              <a:latin typeface="Arial" charset="0"/>
            </a:endParaRPr>
          </a:p>
          <a:p>
            <a:pPr lvl="1"/>
            <a:endParaRPr lang="en-US" b="1" dirty="0">
              <a:solidFill>
                <a:srgbClr val="3366FF"/>
              </a:solidFill>
              <a:latin typeface="Arial" charset="0"/>
            </a:endParaRPr>
          </a:p>
          <a:p>
            <a:pPr lvl="1"/>
            <a:endParaRPr lang="en-US" b="1" dirty="0">
              <a:solidFill>
                <a:srgbClr val="3366FF"/>
              </a:solidFill>
              <a:latin typeface="Arial" charset="0"/>
            </a:endParaRPr>
          </a:p>
          <a:p>
            <a:pPr lvl="1"/>
            <a:endParaRPr lang="en-US" b="1" dirty="0">
              <a:solidFill>
                <a:srgbClr val="3366FF"/>
              </a:solidFill>
              <a:latin typeface="Arial" charset="0"/>
            </a:endParaRPr>
          </a:p>
          <a:p>
            <a:pPr lvl="1"/>
            <a:endParaRPr lang="en-US" b="1" dirty="0">
              <a:solidFill>
                <a:srgbClr val="3366FF"/>
              </a:solidFill>
              <a:latin typeface="Arial" charset="0"/>
            </a:endParaRPr>
          </a:p>
          <a:p>
            <a:pPr lvl="1"/>
            <a:endParaRPr lang="en-US" b="1" dirty="0">
              <a:solidFill>
                <a:srgbClr val="3366FF"/>
              </a:solidFill>
              <a:latin typeface="Arial" charset="0"/>
            </a:endParaRPr>
          </a:p>
          <a:p>
            <a:pPr lvl="1"/>
            <a:endParaRPr lang="en-US" b="1" dirty="0">
              <a:solidFill>
                <a:srgbClr val="3366FF"/>
              </a:solidFill>
              <a:latin typeface="Arial" charset="0"/>
            </a:endParaRPr>
          </a:p>
          <a:p>
            <a:pPr lvl="1"/>
            <a:endParaRPr lang="en-US" b="1" dirty="0">
              <a:solidFill>
                <a:srgbClr val="3366FF"/>
              </a:solidFill>
              <a:latin typeface="Arial" charset="0"/>
            </a:endParaRPr>
          </a:p>
          <a:p>
            <a:pPr lvl="1"/>
            <a:endParaRPr lang="en-US" b="1" dirty="0" smtClean="0">
              <a:solidFill>
                <a:srgbClr val="3366FF"/>
              </a:solidFill>
              <a:latin typeface="Arial" charset="0"/>
            </a:endParaRPr>
          </a:p>
          <a:p>
            <a:pPr lvl="1"/>
            <a:r>
              <a:rPr lang="en-US" b="1" dirty="0" smtClean="0">
                <a:solidFill>
                  <a:srgbClr val="3366FF"/>
                </a:solidFill>
                <a:latin typeface="Arial" charset="0"/>
              </a:rPr>
              <a:t>C-functions</a:t>
            </a:r>
            <a:r>
              <a:rPr lang="en-US" b="1" dirty="0">
                <a:solidFill>
                  <a:srgbClr val="3366FF"/>
                </a:solidFill>
                <a:latin typeface="Arial" charset="0"/>
              </a:rPr>
              <a:t>:</a:t>
            </a:r>
          </a:p>
          <a:p>
            <a:pPr marL="1158875" lvl="2"/>
            <a:r>
              <a:rPr lang="en-US" dirty="0">
                <a:latin typeface="Arial" charset="0"/>
              </a:rPr>
              <a:t>18 core functions</a:t>
            </a:r>
          </a:p>
          <a:p>
            <a:pPr marL="1158875" lvl="2"/>
            <a:r>
              <a:rPr lang="en-US" dirty="0">
                <a:latin typeface="Arial" charset="0"/>
              </a:rPr>
              <a:t>6 utility functions</a:t>
            </a:r>
          </a:p>
          <a:p>
            <a:pPr marL="1158875" lvl="2"/>
            <a:r>
              <a:rPr lang="en-US" dirty="0">
                <a:latin typeface="Arial" charset="0"/>
              </a:rPr>
              <a:t>no macros</a:t>
            </a:r>
          </a:p>
          <a:p>
            <a:pPr marL="1158875" lvl="2"/>
            <a:r>
              <a:rPr lang="en-US" dirty="0">
                <a:latin typeface="Arial" charset="0"/>
              </a:rPr>
              <a:t>C-function name: &lt;</a:t>
            </a:r>
            <a:r>
              <a:rPr lang="en-US" dirty="0" err="1">
                <a:latin typeface="Arial" charset="0"/>
              </a:rPr>
              <a:t>ModelIdentifier</a:t>
            </a:r>
            <a:r>
              <a:rPr lang="en-US" dirty="0">
                <a:latin typeface="Arial" charset="0"/>
              </a:rPr>
              <a:t>&gt;_&lt;name&gt;, e.g. </a:t>
            </a:r>
            <a:r>
              <a:rPr lang="en-US" dirty="0" err="1">
                <a:latin typeface="Arial" charset="0"/>
              </a:rPr>
              <a:t>Drive_fmiSetTime</a:t>
            </a:r>
            <a:r>
              <a:rPr lang="en-US" dirty="0" smtClean="0">
                <a:latin typeface="Arial" charset="0"/>
              </a:rPr>
              <a:t>"</a:t>
            </a:r>
            <a:endParaRPr lang="en-US" dirty="0">
              <a:latin typeface="Arial" charset="0"/>
            </a:endParaRPr>
          </a:p>
        </p:txBody>
      </p:sp>
      <p:pic>
        <p:nvPicPr>
          <p:cNvPr id="5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56" y="1808352"/>
            <a:ext cx="5562600" cy="2476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6229685" y="6596390"/>
            <a:ext cx="2914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From the </a:t>
            </a:r>
            <a:r>
              <a:rPr lang="sv-SE" sz="1100" dirty="0" err="1" smtClean="0"/>
              <a:t>official</a:t>
            </a:r>
            <a:r>
              <a:rPr lang="sv-SE" sz="1100" dirty="0" smtClean="0"/>
              <a:t> FMI presentation (</a:t>
            </a:r>
            <a:r>
              <a:rPr lang="sv-SE" sz="1100" dirty="0" err="1" smtClean="0"/>
              <a:t>adapted</a:t>
            </a:r>
            <a:r>
              <a:rPr lang="sv-SE" sz="1100" dirty="0" smtClean="0"/>
              <a:t>)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1102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0882" y="274638"/>
            <a:ext cx="8229600" cy="654032"/>
          </a:xfrm>
        </p:spPr>
        <p:txBody>
          <a:bodyPr/>
          <a:lstStyle/>
          <a:p>
            <a:r>
              <a:rPr lang="sv-SE" dirty="0" smtClean="0"/>
              <a:t>C-interface</a:t>
            </a:r>
            <a:endParaRPr lang="sv-S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611332" y="1001713"/>
            <a:ext cx="8712200" cy="5018087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Instantiation: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    </a:t>
            </a:r>
            <a:r>
              <a:rPr lang="en-US" sz="1600" dirty="0" err="1">
                <a:latin typeface="Courier New" charset="0"/>
              </a:rPr>
              <a:t>fmiComponent</a:t>
            </a:r>
            <a:r>
              <a:rPr lang="en-US" sz="1600" dirty="0">
                <a:latin typeface="Courier New" charset="0"/>
              </a:rPr>
              <a:t> </a:t>
            </a:r>
            <a:r>
              <a:rPr lang="en-US" sz="1600" b="1" dirty="0" err="1">
                <a:latin typeface="Courier New" charset="0"/>
              </a:rPr>
              <a:t>fmiInstantiateXXX</a:t>
            </a:r>
            <a:r>
              <a:rPr lang="en-US" sz="1600" dirty="0">
                <a:latin typeface="Courier New" charset="0"/>
              </a:rPr>
              <a:t>(</a:t>
            </a:r>
            <a:r>
              <a:rPr lang="en-US" sz="1600" dirty="0" err="1">
                <a:latin typeface="Courier New" charset="0"/>
              </a:rPr>
              <a:t>fmiString</a:t>
            </a:r>
            <a:r>
              <a:rPr lang="en-US" sz="1600" dirty="0">
                <a:latin typeface="Courier New" charset="0"/>
              </a:rPr>
              <a:t> </a:t>
            </a:r>
            <a:r>
              <a:rPr lang="en-US" sz="1600" dirty="0" err="1">
                <a:latin typeface="Courier New" charset="0"/>
              </a:rPr>
              <a:t>instanceName</a:t>
            </a:r>
            <a:r>
              <a:rPr lang="en-US" sz="1600" dirty="0">
                <a:latin typeface="Courier New" charset="0"/>
              </a:rPr>
              <a:t>, ...)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Courier New" charset="0"/>
              </a:rPr>
              <a:t>fmiComponent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is a parameter of the other interface </a:t>
            </a:r>
            <a:r>
              <a:rPr lang="en-US" dirty="0" smtClean="0">
                <a:latin typeface="Arial" charset="0"/>
              </a:rPr>
              <a:t>functions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Opaque </a:t>
            </a:r>
            <a:r>
              <a:rPr lang="en-US" dirty="0">
                <a:latin typeface="Courier New" charset="0"/>
              </a:rPr>
              <a:t>void*</a:t>
            </a:r>
            <a:r>
              <a:rPr lang="en-US" sz="1200" dirty="0">
                <a:latin typeface="Courier New" charset="0"/>
              </a:rPr>
              <a:t> </a:t>
            </a:r>
            <a:r>
              <a:rPr lang="en-US" dirty="0">
                <a:latin typeface="Arial" charset="0"/>
              </a:rPr>
              <a:t>for the </a:t>
            </a:r>
            <a:r>
              <a:rPr lang="en-US" dirty="0" smtClean="0">
                <a:latin typeface="Arial" charset="0"/>
              </a:rPr>
              <a:t>importing tool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latin typeface="Arial" charset="0"/>
              </a:rPr>
              <a:t>Used by </a:t>
            </a:r>
            <a:r>
              <a:rPr lang="en-US" dirty="0">
                <a:latin typeface="Arial" charset="0"/>
              </a:rPr>
              <a:t>FMU </a:t>
            </a:r>
            <a:r>
              <a:rPr lang="en-US" dirty="0" smtClean="0">
                <a:latin typeface="Arial" charset="0"/>
              </a:rPr>
              <a:t>to </a:t>
            </a:r>
            <a:r>
              <a:rPr lang="en-US" dirty="0">
                <a:latin typeface="Arial" charset="0"/>
              </a:rPr>
              <a:t>hold </a:t>
            </a:r>
            <a:r>
              <a:rPr lang="en-US" dirty="0" smtClean="0">
                <a:latin typeface="Arial" charset="0"/>
              </a:rPr>
              <a:t>any </a:t>
            </a:r>
            <a:r>
              <a:rPr lang="en-US" dirty="0">
                <a:latin typeface="Arial" charset="0"/>
              </a:rPr>
              <a:t>necessary information.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Functions for initialization, termination, destruction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Support of real, integer, </a:t>
            </a:r>
            <a:r>
              <a:rPr lang="en-US" dirty="0" err="1">
                <a:latin typeface="Arial" charset="0"/>
              </a:rPr>
              <a:t>boolean</a:t>
            </a:r>
            <a:r>
              <a:rPr lang="en-US" dirty="0">
                <a:latin typeface="Arial" charset="0"/>
              </a:rPr>
              <a:t>, and string inputs, outputs, parameters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urier New" charset="0"/>
              </a:rPr>
              <a:t>Set</a:t>
            </a:r>
            <a:r>
              <a:rPr lang="en-US" dirty="0">
                <a:latin typeface="Arial" charset="0"/>
              </a:rPr>
              <a:t> and </a:t>
            </a:r>
            <a:r>
              <a:rPr lang="en-US" dirty="0">
                <a:latin typeface="Courier New" charset="0"/>
              </a:rPr>
              <a:t>Get</a:t>
            </a:r>
            <a:r>
              <a:rPr lang="en-US" dirty="0">
                <a:latin typeface="Arial" charset="0"/>
              </a:rPr>
              <a:t> functions for each type:</a:t>
            </a:r>
            <a:br>
              <a:rPr lang="en-US" dirty="0">
                <a:latin typeface="Arial" charset="0"/>
              </a:rPr>
            </a:br>
            <a:r>
              <a:rPr lang="en-US" sz="1600" dirty="0">
                <a:latin typeface="Courier New" charset="0"/>
              </a:rPr>
              <a:t>  </a:t>
            </a:r>
            <a:r>
              <a:rPr lang="en-GB" sz="1600" dirty="0" err="1">
                <a:latin typeface="Courier New" charset="0"/>
              </a:rPr>
              <a:t>fmiStatus</a:t>
            </a:r>
            <a:r>
              <a:rPr lang="en-GB" sz="1600" dirty="0">
                <a:latin typeface="Courier New" charset="0"/>
              </a:rPr>
              <a:t> </a:t>
            </a:r>
            <a:r>
              <a:rPr lang="en-GB" sz="1600" b="1" dirty="0" err="1">
                <a:latin typeface="Courier New" charset="0"/>
              </a:rPr>
              <a:t>fmiSetReal</a:t>
            </a:r>
            <a:r>
              <a:rPr lang="en-GB" sz="1600" b="1" dirty="0">
                <a:latin typeface="Courier New" charset="0"/>
              </a:rPr>
              <a:t>   </a:t>
            </a:r>
            <a:r>
              <a:rPr lang="en-GB" sz="1600" dirty="0">
                <a:latin typeface="Courier New" charset="0"/>
              </a:rPr>
              <a:t>(</a:t>
            </a:r>
            <a:r>
              <a:rPr lang="en-GB" sz="1600" dirty="0" err="1">
                <a:latin typeface="Courier New" charset="0"/>
              </a:rPr>
              <a:t>fmiComponent</a:t>
            </a:r>
            <a:r>
              <a:rPr lang="en-GB" sz="1600" dirty="0">
                <a:latin typeface="Courier New" charset="0"/>
              </a:rPr>
              <a:t> c, </a:t>
            </a:r>
            <a:br>
              <a:rPr lang="en-GB" sz="1600" dirty="0">
                <a:latin typeface="Courier New" charset="0"/>
              </a:rPr>
            </a:br>
            <a:r>
              <a:rPr lang="en-GB" sz="1600" dirty="0">
                <a:latin typeface="Courier New" charset="0"/>
              </a:rPr>
              <a:t>                          </a:t>
            </a:r>
            <a:r>
              <a:rPr lang="en-GB" sz="1600" dirty="0" err="1">
                <a:latin typeface="Courier New" charset="0"/>
              </a:rPr>
              <a:t>const</a:t>
            </a:r>
            <a:r>
              <a:rPr lang="en-GB" sz="1600" dirty="0">
                <a:latin typeface="Courier New" charset="0"/>
              </a:rPr>
              <a:t> </a:t>
            </a:r>
            <a:r>
              <a:rPr lang="en-GB" sz="1600" dirty="0" err="1">
                <a:latin typeface="Courier New" charset="0"/>
              </a:rPr>
              <a:t>fmiValueReference</a:t>
            </a:r>
            <a:r>
              <a:rPr lang="en-GB" sz="1600" dirty="0">
                <a:latin typeface="Courier New" charset="0"/>
              </a:rPr>
              <a:t> </a:t>
            </a:r>
            <a:r>
              <a:rPr lang="en-GB" sz="1600" dirty="0" err="1">
                <a:latin typeface="Courier New" charset="0"/>
              </a:rPr>
              <a:t>vr</a:t>
            </a:r>
            <a:r>
              <a:rPr lang="en-GB" sz="1600" dirty="0">
                <a:latin typeface="Courier New" charset="0"/>
              </a:rPr>
              <a:t>[], </a:t>
            </a:r>
            <a:r>
              <a:rPr lang="en-GB" sz="1600" dirty="0" err="1">
                <a:latin typeface="Courier New" charset="0"/>
              </a:rPr>
              <a:t>size_t</a:t>
            </a:r>
            <a:r>
              <a:rPr lang="en-GB" sz="1600" dirty="0">
                <a:latin typeface="Courier New" charset="0"/>
              </a:rPr>
              <a:t> </a:t>
            </a:r>
            <a:r>
              <a:rPr lang="en-GB" sz="1600" dirty="0" err="1">
                <a:latin typeface="Courier New" charset="0"/>
              </a:rPr>
              <a:t>nvr</a:t>
            </a:r>
            <a:r>
              <a:rPr lang="en-GB" sz="1600" dirty="0">
                <a:latin typeface="Courier New" charset="0"/>
              </a:rPr>
              <a:t>,</a:t>
            </a:r>
            <a:br>
              <a:rPr lang="en-GB" sz="1600" dirty="0">
                <a:latin typeface="Courier New" charset="0"/>
              </a:rPr>
            </a:br>
            <a:r>
              <a:rPr lang="en-GB" sz="1600" dirty="0">
                <a:latin typeface="Courier New" charset="0"/>
              </a:rPr>
              <a:t>                          </a:t>
            </a:r>
            <a:r>
              <a:rPr lang="en-GB" sz="1600" dirty="0" err="1">
                <a:latin typeface="Courier New" charset="0"/>
              </a:rPr>
              <a:t>const</a:t>
            </a:r>
            <a:r>
              <a:rPr lang="en-GB" sz="1600" dirty="0">
                <a:latin typeface="Courier New" charset="0"/>
              </a:rPr>
              <a:t> </a:t>
            </a:r>
            <a:r>
              <a:rPr lang="en-GB" sz="1600" dirty="0" err="1">
                <a:latin typeface="Courier New" charset="0"/>
              </a:rPr>
              <a:t>fmiReal</a:t>
            </a:r>
            <a:r>
              <a:rPr lang="en-GB" sz="1600" dirty="0">
                <a:latin typeface="Courier New" charset="0"/>
              </a:rPr>
              <a:t> value[])</a:t>
            </a:r>
            <a:br>
              <a:rPr lang="en-GB" sz="1600" dirty="0">
                <a:latin typeface="Courier New" charset="0"/>
              </a:rPr>
            </a:br>
            <a:r>
              <a:rPr lang="en-GB" sz="1600" dirty="0">
                <a:latin typeface="Courier New" charset="0"/>
              </a:rPr>
              <a:t>  </a:t>
            </a:r>
            <a:r>
              <a:rPr lang="en-GB" sz="1600" dirty="0" err="1">
                <a:latin typeface="Courier New" charset="0"/>
              </a:rPr>
              <a:t>fmiStatus</a:t>
            </a:r>
            <a:r>
              <a:rPr lang="en-GB" sz="1600" dirty="0">
                <a:latin typeface="Courier New" charset="0"/>
              </a:rPr>
              <a:t> </a:t>
            </a:r>
            <a:r>
              <a:rPr lang="en-GB" sz="1600" b="1" dirty="0" err="1">
                <a:latin typeface="Courier New" charset="0"/>
              </a:rPr>
              <a:t>fmiSetInteger</a:t>
            </a:r>
            <a:r>
              <a:rPr lang="en-GB" sz="1600" dirty="0">
                <a:latin typeface="Courier New" charset="0"/>
              </a:rPr>
              <a:t>(</a:t>
            </a:r>
            <a:r>
              <a:rPr lang="en-GB" sz="1600" dirty="0" err="1">
                <a:latin typeface="Courier New" charset="0"/>
              </a:rPr>
              <a:t>fmiComponent</a:t>
            </a:r>
            <a:r>
              <a:rPr lang="en-GB" sz="1600" dirty="0">
                <a:latin typeface="Courier New" charset="0"/>
              </a:rPr>
              <a:t> c, </a:t>
            </a:r>
            <a:br>
              <a:rPr lang="en-GB" sz="1600" dirty="0">
                <a:latin typeface="Courier New" charset="0"/>
              </a:rPr>
            </a:br>
            <a:r>
              <a:rPr lang="en-GB" sz="1600" dirty="0">
                <a:latin typeface="Courier New" charset="0"/>
              </a:rPr>
              <a:t>                          </a:t>
            </a:r>
            <a:r>
              <a:rPr lang="en-GB" sz="1600" dirty="0" err="1">
                <a:latin typeface="Courier New" charset="0"/>
              </a:rPr>
              <a:t>const</a:t>
            </a:r>
            <a:r>
              <a:rPr lang="en-GB" sz="1600" dirty="0">
                <a:latin typeface="Courier New" charset="0"/>
              </a:rPr>
              <a:t> </a:t>
            </a:r>
            <a:r>
              <a:rPr lang="en-GB" sz="1600" dirty="0" err="1">
                <a:latin typeface="Courier New" charset="0"/>
              </a:rPr>
              <a:t>fmiValueReference</a:t>
            </a:r>
            <a:r>
              <a:rPr lang="en-GB" sz="1600" dirty="0">
                <a:latin typeface="Courier New" charset="0"/>
              </a:rPr>
              <a:t> </a:t>
            </a:r>
            <a:r>
              <a:rPr lang="en-GB" sz="1600" dirty="0" err="1">
                <a:latin typeface="Courier New" charset="0"/>
              </a:rPr>
              <a:t>vr</a:t>
            </a:r>
            <a:r>
              <a:rPr lang="en-GB" sz="1600" dirty="0">
                <a:latin typeface="Courier New" charset="0"/>
              </a:rPr>
              <a:t>[], </a:t>
            </a:r>
            <a:r>
              <a:rPr lang="en-GB" sz="1600" dirty="0" err="1">
                <a:latin typeface="Courier New" charset="0"/>
              </a:rPr>
              <a:t>size_t</a:t>
            </a:r>
            <a:r>
              <a:rPr lang="en-GB" sz="1600" dirty="0">
                <a:latin typeface="Courier New" charset="0"/>
              </a:rPr>
              <a:t> </a:t>
            </a:r>
            <a:r>
              <a:rPr lang="en-GB" sz="1600" dirty="0" err="1">
                <a:latin typeface="Courier New" charset="0"/>
              </a:rPr>
              <a:t>nvr</a:t>
            </a:r>
            <a:r>
              <a:rPr lang="en-GB" sz="1600" dirty="0">
                <a:latin typeface="Courier New" charset="0"/>
              </a:rPr>
              <a:t>,</a:t>
            </a:r>
            <a:br>
              <a:rPr lang="en-GB" sz="1600" dirty="0">
                <a:latin typeface="Courier New" charset="0"/>
              </a:rPr>
            </a:br>
            <a:r>
              <a:rPr lang="en-GB" sz="1600" dirty="0">
                <a:latin typeface="Courier New" charset="0"/>
              </a:rPr>
              <a:t>                          </a:t>
            </a:r>
            <a:r>
              <a:rPr lang="en-GB" sz="1600" dirty="0" err="1">
                <a:latin typeface="Courier New" charset="0"/>
              </a:rPr>
              <a:t>const</a:t>
            </a:r>
            <a:r>
              <a:rPr lang="en-GB" sz="1600" dirty="0">
                <a:latin typeface="Courier New" charset="0"/>
              </a:rPr>
              <a:t> </a:t>
            </a:r>
            <a:r>
              <a:rPr lang="en-GB" sz="1600" dirty="0" err="1">
                <a:latin typeface="Courier New" charset="0"/>
              </a:rPr>
              <a:t>fmiInteger</a:t>
            </a:r>
            <a:r>
              <a:rPr lang="en-GB" sz="1600" dirty="0">
                <a:latin typeface="Courier New" charset="0"/>
              </a:rPr>
              <a:t> value[])</a:t>
            </a:r>
            <a:endParaRPr lang="en-US" sz="1600" dirty="0">
              <a:latin typeface="Courier New" charset="0"/>
            </a:endParaRPr>
          </a:p>
          <a:p>
            <a:pPr>
              <a:spcBef>
                <a:spcPct val="50000"/>
              </a:spcBef>
            </a:pPr>
            <a:r>
              <a:rPr lang="en-US" dirty="0">
                <a:latin typeface="Arial" charset="0"/>
              </a:rPr>
              <a:t>Identification by </a:t>
            </a:r>
            <a:r>
              <a:rPr lang="en-US" dirty="0" err="1">
                <a:latin typeface="Courier New" charset="0"/>
              </a:rPr>
              <a:t>valueReference</a:t>
            </a:r>
            <a:r>
              <a:rPr lang="en-US" sz="1600" dirty="0">
                <a:latin typeface="Arial" charset="0"/>
              </a:rPr>
              <a:t>, </a:t>
            </a:r>
            <a:r>
              <a:rPr lang="en-US" dirty="0">
                <a:latin typeface="Arial" charset="0"/>
              </a:rPr>
              <a:t>defined in the XML description file for each variable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6229685" y="6596390"/>
            <a:ext cx="2914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From the </a:t>
            </a:r>
            <a:r>
              <a:rPr lang="sv-SE" sz="1100" dirty="0" err="1" smtClean="0"/>
              <a:t>official</a:t>
            </a:r>
            <a:r>
              <a:rPr lang="sv-SE" sz="1100" dirty="0" smtClean="0"/>
              <a:t> FMI presentation (</a:t>
            </a:r>
            <a:r>
              <a:rPr lang="sv-SE" sz="1100" dirty="0" err="1" smtClean="0"/>
              <a:t>adapted</a:t>
            </a:r>
            <a:r>
              <a:rPr lang="sv-SE" sz="1100" dirty="0" smtClean="0"/>
              <a:t>)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5926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"/>
          <a:stretch>
            <a:fillRect/>
          </a:stretch>
        </p:blipFill>
        <p:spPr bwMode="auto">
          <a:xfrm>
            <a:off x="3445106" y="3834142"/>
            <a:ext cx="4710113" cy="264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76746" y="274638"/>
            <a:ext cx="8229600" cy="654032"/>
          </a:xfrm>
        </p:spPr>
        <p:txBody>
          <a:bodyPr/>
          <a:lstStyle/>
          <a:p>
            <a:r>
              <a:rPr lang="sv-SE" dirty="0" smtClean="0"/>
              <a:t>FMI for </a:t>
            </a:r>
            <a:r>
              <a:rPr lang="sv-SE" dirty="0" err="1" smtClean="0"/>
              <a:t>Model</a:t>
            </a:r>
            <a:r>
              <a:rPr lang="sv-SE" dirty="0" smtClean="0"/>
              <a:t> Exchange</a:t>
            </a:r>
            <a:endParaRPr lang="sv-SE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30781" y="1114760"/>
            <a:ext cx="7324441" cy="2850011"/>
          </a:xfrm>
          <a:prstGeom prst="rect">
            <a:avLst/>
          </a:prstGeom>
          <a:noFill/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 cap="none">
                <a:solidFill>
                  <a:schemeClr val="tx1"/>
                </a:solidFill>
                <a:latin typeface="TitilliumRegular"/>
                <a:ea typeface="+mn-ea"/>
                <a:cs typeface="TitilliumRegular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2000" b="0" i="0" kern="1200" cap="none">
                <a:solidFill>
                  <a:schemeClr val="tx1"/>
                </a:solidFill>
                <a:latin typeface="TitilliumRegular"/>
                <a:ea typeface="+mn-ea"/>
                <a:cs typeface="TitilliumRegular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b="0" i="0" kern="1200" cap="none">
                <a:solidFill>
                  <a:schemeClr val="tx1"/>
                </a:solidFill>
                <a:latin typeface="TitilliumRegular"/>
                <a:ea typeface="+mn-ea"/>
                <a:cs typeface="TitilliumRegular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sz="1600" b="0" i="0" kern="1200" cap="none">
                <a:solidFill>
                  <a:schemeClr val="tx1"/>
                </a:solidFill>
                <a:latin typeface="TitilliumRegular"/>
                <a:ea typeface="+mn-ea"/>
                <a:cs typeface="TitilliumRegular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 cap="none">
                <a:solidFill>
                  <a:schemeClr val="tx1"/>
                </a:solidFill>
                <a:latin typeface="TitilliumRegular"/>
                <a:ea typeface="+mn-ea"/>
                <a:cs typeface="TitilliumRegular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latin typeface="Arial" charset="0"/>
              </a:rPr>
              <a:t>Import and export of input/output blocks </a:t>
            </a:r>
            <a:br>
              <a:rPr lang="en-US" sz="2000" dirty="0" smtClean="0">
                <a:latin typeface="Arial" charset="0"/>
              </a:rPr>
            </a:br>
            <a:r>
              <a:rPr lang="en-US" sz="2000" dirty="0" smtClean="0">
                <a:latin typeface="Arial" charset="0"/>
              </a:rPr>
              <a:t>(FMU – Functional Mock-up Unit)</a:t>
            </a:r>
          </a:p>
          <a:p>
            <a:r>
              <a:rPr lang="en-US" sz="2000" dirty="0" smtClean="0">
                <a:latin typeface="Arial" charset="0"/>
              </a:rPr>
              <a:t>Described by</a:t>
            </a:r>
          </a:p>
          <a:p>
            <a:pPr lvl="1"/>
            <a:r>
              <a:rPr lang="en-US" sz="1800" dirty="0" smtClean="0">
                <a:latin typeface="Arial" charset="0"/>
              </a:rPr>
              <a:t>differential-, algebraic-, discrete equations,</a:t>
            </a:r>
          </a:p>
          <a:p>
            <a:pPr lvl="1"/>
            <a:r>
              <a:rPr lang="en-US" sz="1800" dirty="0" smtClean="0">
                <a:latin typeface="Arial" charset="0"/>
              </a:rPr>
              <a:t>with time-, state, and step-events</a:t>
            </a:r>
          </a:p>
          <a:p>
            <a:r>
              <a:rPr lang="en-US" sz="2000" dirty="0" smtClean="0">
                <a:latin typeface="Arial" charset="0"/>
              </a:rPr>
              <a:t>FMU can be large (e.g. 100000 variables)</a:t>
            </a:r>
          </a:p>
          <a:p>
            <a:r>
              <a:rPr lang="en-US" sz="2000" dirty="0" smtClean="0">
                <a:latin typeface="Arial" charset="0"/>
              </a:rPr>
              <a:t>FMU can be used in an embedded system (small overhead)</a:t>
            </a:r>
          </a:p>
          <a:p>
            <a:r>
              <a:rPr lang="en-US" sz="2000" dirty="0" smtClean="0">
                <a:latin typeface="Arial" charset="0"/>
              </a:rPr>
              <a:t>FMUs can be connected together</a:t>
            </a:r>
            <a:endParaRPr lang="en-US" sz="2000" dirty="0">
              <a:latin typeface="Arial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6229685" y="6596390"/>
            <a:ext cx="2914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From the </a:t>
            </a:r>
            <a:r>
              <a:rPr lang="sv-SE" sz="1100" dirty="0" err="1" smtClean="0"/>
              <a:t>official</a:t>
            </a:r>
            <a:r>
              <a:rPr lang="sv-SE" sz="1100" dirty="0" smtClean="0"/>
              <a:t> FMI presentation (</a:t>
            </a:r>
            <a:r>
              <a:rPr lang="sv-SE" sz="1100" dirty="0" err="1" smtClean="0"/>
              <a:t>adapted</a:t>
            </a:r>
            <a:r>
              <a:rPr lang="sv-SE" sz="1100" dirty="0" smtClean="0"/>
              <a:t>)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39688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84984"/>
            <a:ext cx="8229600" cy="654032"/>
          </a:xfrm>
        </p:spPr>
        <p:txBody>
          <a:bodyPr/>
          <a:lstStyle/>
          <a:p>
            <a:r>
              <a:rPr lang="sv-SE" dirty="0" smtClean="0"/>
              <a:t>Signals </a:t>
            </a:r>
            <a:r>
              <a:rPr lang="sv-SE" dirty="0" err="1" smtClean="0"/>
              <a:t>of</a:t>
            </a:r>
            <a:r>
              <a:rPr lang="sv-SE" dirty="0" smtClean="0"/>
              <a:t> a </a:t>
            </a:r>
            <a:r>
              <a:rPr lang="sv-SE" dirty="0" err="1" smtClean="0"/>
              <a:t>Model</a:t>
            </a:r>
            <a:r>
              <a:rPr lang="sv-SE" dirty="0" smtClean="0"/>
              <a:t> Exchange FMU</a:t>
            </a:r>
            <a:endParaRPr lang="sv-SE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940" y="1298244"/>
            <a:ext cx="4991100" cy="365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058574" y="5300663"/>
            <a:ext cx="83169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For example: 10 input/output signals (u/y) for connection and </a:t>
            </a:r>
            <a:br>
              <a:rPr lang="en-US"/>
            </a:br>
            <a:r>
              <a:rPr lang="en-US"/>
              <a:t>                      100000 internal variables (v) for plotting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6229685" y="6596390"/>
            <a:ext cx="2914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From the </a:t>
            </a:r>
            <a:r>
              <a:rPr lang="sv-SE" sz="1100" dirty="0" err="1" smtClean="0"/>
              <a:t>official</a:t>
            </a:r>
            <a:r>
              <a:rPr lang="sv-SE" sz="1100" dirty="0" smtClean="0"/>
              <a:t> FMI presentation (</a:t>
            </a:r>
            <a:r>
              <a:rPr lang="sv-SE" sz="1100" dirty="0" err="1" smtClean="0"/>
              <a:t>adapted</a:t>
            </a:r>
            <a:r>
              <a:rPr lang="sv-SE" sz="1100" dirty="0" smtClean="0"/>
              <a:t>)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9709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57250" y="274638"/>
            <a:ext cx="8229600" cy="654032"/>
          </a:xfrm>
        </p:spPr>
        <p:txBody>
          <a:bodyPr/>
          <a:lstStyle/>
          <a:p>
            <a:r>
              <a:rPr lang="sv-SE" dirty="0" smtClean="0"/>
              <a:t>Co-simulation</a:t>
            </a:r>
            <a:endParaRPr lang="sv-S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054100" y="1268413"/>
            <a:ext cx="80899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Definition: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Coupling of several simulation tools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Each tool treats one part of a modular coupled problem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Data exchange is restricted to discrete communication points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Subsystems are solved independently between communication points</a:t>
            </a:r>
          </a:p>
          <a:p>
            <a:pPr>
              <a:lnSpc>
                <a:spcPct val="90000"/>
              </a:lnSpc>
            </a:pPr>
            <a:endParaRPr lang="en-US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Motivation: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Simulation of heterogeneous systems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Partitioning and parallelization of large systems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Multi-rate integration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Software-in-the-loop simulation</a:t>
            </a:r>
            <a:endParaRPr lang="en-US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</a:rPr>
              <a:t>Hardware-in-the-loop simulation</a:t>
            </a: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229685" y="6596390"/>
            <a:ext cx="2914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From the </a:t>
            </a:r>
            <a:r>
              <a:rPr lang="sv-SE" sz="1100" dirty="0" err="1" smtClean="0"/>
              <a:t>official</a:t>
            </a:r>
            <a:r>
              <a:rPr lang="sv-SE" sz="1100" dirty="0" smtClean="0"/>
              <a:t> FMI presentation (</a:t>
            </a:r>
            <a:r>
              <a:rPr lang="sv-SE" sz="1100" dirty="0" err="1" smtClean="0"/>
              <a:t>adapted</a:t>
            </a:r>
            <a:r>
              <a:rPr lang="sv-SE" sz="1100" dirty="0" smtClean="0"/>
              <a:t>)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703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6973" y="285029"/>
            <a:ext cx="8229600" cy="654032"/>
          </a:xfrm>
        </p:spPr>
        <p:txBody>
          <a:bodyPr/>
          <a:lstStyle/>
          <a:p>
            <a:r>
              <a:rPr lang="sv-SE" dirty="0" smtClean="0"/>
              <a:t>FMI for Co-Simulation</a:t>
            </a:r>
            <a:endParaRPr lang="sv-S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913823" y="1278804"/>
            <a:ext cx="8089900" cy="46482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</a:rPr>
              <a:t>Master/slave architecture</a:t>
            </a:r>
          </a:p>
          <a:p>
            <a:r>
              <a:rPr lang="en-US" dirty="0">
                <a:latin typeface="Arial" charset="0"/>
              </a:rPr>
              <a:t>Considers different capabilities of simulation tools</a:t>
            </a:r>
          </a:p>
          <a:p>
            <a:r>
              <a:rPr lang="en-US" dirty="0">
                <a:latin typeface="Arial" charset="0"/>
              </a:rPr>
              <a:t>Support of simple and sophisticated coupling algorithms:</a:t>
            </a:r>
          </a:p>
          <a:p>
            <a:pPr lvl="1"/>
            <a:r>
              <a:rPr lang="en-US" dirty="0">
                <a:latin typeface="Arial" charset="0"/>
              </a:rPr>
              <a:t>Iterative and straight forward algorithms</a:t>
            </a:r>
          </a:p>
          <a:p>
            <a:pPr lvl="1"/>
            <a:r>
              <a:rPr lang="en-US" dirty="0">
                <a:latin typeface="Arial" charset="0"/>
              </a:rPr>
              <a:t>Constant and variable communication step size</a:t>
            </a:r>
          </a:p>
          <a:p>
            <a:r>
              <a:rPr lang="en-US" dirty="0">
                <a:latin typeface="Arial" charset="0"/>
              </a:rPr>
              <a:t>Allows (higher order) interpolation of continuous inputs</a:t>
            </a:r>
          </a:p>
          <a:p>
            <a:r>
              <a:rPr lang="en-US" dirty="0">
                <a:latin typeface="Arial" charset="0"/>
              </a:rPr>
              <a:t>Support of local and distributed co-simulation scenarios</a:t>
            </a: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FMI for Co-Simulation does not define:</a:t>
            </a:r>
          </a:p>
          <a:p>
            <a:pPr lvl="1"/>
            <a:r>
              <a:rPr lang="en-US" dirty="0">
                <a:latin typeface="Arial" charset="0"/>
              </a:rPr>
              <a:t>Co-simulation algorithms</a:t>
            </a:r>
          </a:p>
          <a:p>
            <a:pPr lvl="1"/>
            <a:r>
              <a:rPr lang="en-US" dirty="0">
                <a:latin typeface="Arial" charset="0"/>
              </a:rPr>
              <a:t>Communication technology for distributed scenarios</a:t>
            </a: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229685" y="6596390"/>
            <a:ext cx="2914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From the </a:t>
            </a:r>
            <a:r>
              <a:rPr lang="sv-SE" sz="1100" dirty="0" err="1" smtClean="0"/>
              <a:t>official</a:t>
            </a:r>
            <a:r>
              <a:rPr lang="sv-SE" sz="1100" dirty="0" smtClean="0"/>
              <a:t> FMI presentation (</a:t>
            </a:r>
            <a:r>
              <a:rPr lang="sv-SE" sz="1100" dirty="0" err="1" smtClean="0"/>
              <a:t>adapted</a:t>
            </a:r>
            <a:r>
              <a:rPr lang="sv-SE" sz="1100" dirty="0" smtClean="0"/>
              <a:t>)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01403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7755" y="253857"/>
            <a:ext cx="8229600" cy="654032"/>
          </a:xfrm>
        </p:spPr>
        <p:txBody>
          <a:bodyPr/>
          <a:lstStyle/>
          <a:p>
            <a:r>
              <a:rPr lang="sv-SE" dirty="0" smtClean="0"/>
              <a:t>FMI for Co-Simulation</a:t>
            </a:r>
            <a:endParaRPr lang="sv-S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934605" y="1247632"/>
            <a:ext cx="8089900" cy="4694237"/>
          </a:xfrm>
        </p:spPr>
        <p:txBody>
          <a:bodyPr>
            <a:normAutofit fontScale="92500" lnSpcReduction="20000"/>
          </a:bodyPr>
          <a:lstStyle/>
          <a:p>
            <a:r>
              <a:rPr lang="de-DE" dirty="0">
                <a:latin typeface="Arial" charset="0"/>
              </a:rPr>
              <a:t>Signals </a:t>
            </a:r>
            <a:r>
              <a:rPr lang="de-DE" dirty="0" err="1">
                <a:latin typeface="Arial" charset="0"/>
              </a:rPr>
              <a:t>of</a:t>
            </a:r>
            <a:r>
              <a:rPr lang="de-DE" dirty="0">
                <a:latin typeface="Arial" charset="0"/>
              </a:rPr>
              <a:t> an FMU </a:t>
            </a:r>
            <a:r>
              <a:rPr lang="de-DE" dirty="0" err="1">
                <a:latin typeface="Arial" charset="0"/>
              </a:rPr>
              <a:t>for</a:t>
            </a:r>
            <a:r>
              <a:rPr lang="de-DE" dirty="0">
                <a:latin typeface="Arial" charset="0"/>
              </a:rPr>
              <a:t> Co-Simulation</a:t>
            </a:r>
          </a:p>
          <a:p>
            <a:endParaRPr lang="de-DE" dirty="0">
              <a:latin typeface="Arial" charset="0"/>
            </a:endParaRPr>
          </a:p>
          <a:p>
            <a:endParaRPr lang="de-DE" dirty="0">
              <a:latin typeface="Arial" charset="0"/>
            </a:endParaRPr>
          </a:p>
          <a:p>
            <a:endParaRPr lang="de-DE" dirty="0">
              <a:latin typeface="Arial" charset="0"/>
            </a:endParaRPr>
          </a:p>
          <a:p>
            <a:endParaRPr lang="de-DE" dirty="0">
              <a:latin typeface="Arial" charset="0"/>
            </a:endParaRPr>
          </a:p>
          <a:p>
            <a:endParaRPr lang="de-DE" dirty="0">
              <a:latin typeface="Arial" charset="0"/>
            </a:endParaRPr>
          </a:p>
          <a:p>
            <a:endParaRPr lang="de-DE" dirty="0">
              <a:latin typeface="Arial" charset="0"/>
            </a:endParaRPr>
          </a:p>
          <a:p>
            <a:endParaRPr lang="de-DE" dirty="0">
              <a:latin typeface="Arial" charset="0"/>
            </a:endParaRPr>
          </a:p>
          <a:p>
            <a:endParaRPr lang="de-DE" dirty="0">
              <a:latin typeface="Arial" charset="0"/>
            </a:endParaRPr>
          </a:p>
          <a:p>
            <a:endParaRPr lang="de-DE" dirty="0">
              <a:latin typeface="Arial" charset="0"/>
            </a:endParaRPr>
          </a:p>
          <a:p>
            <a:endParaRPr lang="de-DE" dirty="0">
              <a:latin typeface="Arial" charset="0"/>
            </a:endParaRPr>
          </a:p>
          <a:p>
            <a:pPr lvl="1"/>
            <a:r>
              <a:rPr lang="de-DE" dirty="0">
                <a:latin typeface="Arial" charset="0"/>
              </a:rPr>
              <a:t>Inputs, </a:t>
            </a:r>
            <a:r>
              <a:rPr lang="de-DE" dirty="0" err="1">
                <a:latin typeface="Arial" charset="0"/>
              </a:rPr>
              <a:t>outputs</a:t>
            </a:r>
            <a:r>
              <a:rPr lang="de-DE" dirty="0">
                <a:latin typeface="Arial" charset="0"/>
              </a:rPr>
              <a:t>, </a:t>
            </a:r>
            <a:r>
              <a:rPr lang="de-DE" dirty="0" err="1">
                <a:latin typeface="Arial" charset="0"/>
              </a:rPr>
              <a:t>and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parameters</a:t>
            </a:r>
            <a:r>
              <a:rPr lang="de-DE" dirty="0">
                <a:latin typeface="Arial" charset="0"/>
              </a:rPr>
              <a:t>, </a:t>
            </a:r>
            <a:r>
              <a:rPr lang="de-DE" dirty="0" err="1">
                <a:latin typeface="Arial" charset="0"/>
              </a:rPr>
              <a:t>status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information</a:t>
            </a:r>
            <a:endParaRPr lang="de-DE" dirty="0">
              <a:latin typeface="Arial" charset="0"/>
            </a:endParaRPr>
          </a:p>
          <a:p>
            <a:pPr lvl="1"/>
            <a:r>
              <a:rPr lang="de-DE" dirty="0">
                <a:latin typeface="Arial" charset="0"/>
              </a:rPr>
              <a:t>Derivatives </a:t>
            </a:r>
            <a:r>
              <a:rPr lang="de-DE" dirty="0" err="1">
                <a:latin typeface="Arial" charset="0"/>
              </a:rPr>
              <a:t>of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inputs</a:t>
            </a:r>
            <a:r>
              <a:rPr lang="de-DE" dirty="0">
                <a:latin typeface="Arial" charset="0"/>
              </a:rPr>
              <a:t>, </a:t>
            </a:r>
            <a:r>
              <a:rPr lang="de-DE" dirty="0" err="1">
                <a:latin typeface="Arial" charset="0"/>
              </a:rPr>
              <a:t>outputs</a:t>
            </a:r>
            <a:r>
              <a:rPr lang="de-DE" dirty="0">
                <a:latin typeface="Arial" charset="0"/>
              </a:rPr>
              <a:t> w.r.t. time </a:t>
            </a:r>
            <a:r>
              <a:rPr lang="de-DE" dirty="0" err="1">
                <a:latin typeface="Arial" charset="0"/>
              </a:rPr>
              <a:t>can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be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set</a:t>
            </a:r>
            <a:r>
              <a:rPr lang="de-DE" dirty="0">
                <a:latin typeface="Arial" charset="0"/>
              </a:rPr>
              <a:t>/</a:t>
            </a:r>
            <a:r>
              <a:rPr lang="de-DE" dirty="0" err="1">
                <a:latin typeface="Arial" charset="0"/>
              </a:rPr>
              <a:t>retreived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for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supporting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of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higher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order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approximation</a:t>
            </a:r>
            <a:endParaRPr lang="en-US" dirty="0">
              <a:latin typeface="Arial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2380818" y="1900094"/>
            <a:ext cx="4068762" cy="23939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2700000" scaled="1"/>
          </a:gra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>
            <a:off x="4819218" y="1574657"/>
            <a:ext cx="1587" cy="571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sv-SE"/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561793" y="2690669"/>
            <a:ext cx="231775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1100" b="1">
                <a:solidFill>
                  <a:srgbClr val="000000"/>
                </a:solidFill>
                <a:cs typeface="Times New Roman" charset="0"/>
              </a:rPr>
              <a:t>u</a:t>
            </a:r>
            <a:endParaRPr lang="en-GB"/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6017780" y="2727182"/>
            <a:ext cx="230188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1100" b="1">
                <a:solidFill>
                  <a:srgbClr val="000000"/>
                </a:solidFill>
                <a:cs typeface="Times New Roman" charset="0"/>
              </a:rPr>
              <a:t>y</a:t>
            </a:r>
            <a:endParaRPr lang="en-GB"/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2344305" y="1866757"/>
            <a:ext cx="20859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200">
                <a:solidFill>
                  <a:srgbClr val="000000"/>
                </a:solidFill>
                <a:cs typeface="Times New Roman" charset="0"/>
              </a:rPr>
              <a:t>Enclosing Model</a:t>
            </a:r>
            <a:endParaRPr lang="en-GB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2526868" y="3016107"/>
            <a:ext cx="358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sv-SE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 flipV="1">
            <a:off x="5989205" y="3049444"/>
            <a:ext cx="373063" cy="0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sv-SE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433580" y="1574657"/>
            <a:ext cx="0" cy="568325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 type="triangle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sv-SE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522480" y="1528619"/>
            <a:ext cx="228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sz="1100" b="1">
                <a:solidFill>
                  <a:srgbClr val="000000"/>
                </a:solidFill>
                <a:cs typeface="Times New Roman" charset="0"/>
              </a:rPr>
              <a:t>v</a:t>
            </a:r>
            <a:endParaRPr lang="en-GB"/>
          </a:p>
        </p:txBody>
      </p:sp>
      <p:graphicFrame>
        <p:nvGraphicFramePr>
          <p:cNvPr id="14" name="Objek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573310"/>
              </p:ext>
            </p:extLst>
          </p:nvPr>
        </p:nvGraphicFramePr>
        <p:xfrm>
          <a:off x="2004580" y="1607994"/>
          <a:ext cx="27813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8" r:id="rId3" imgW="2781300" imgH="203200" progId="Equation.DSMT4">
                  <p:embed/>
                </p:oleObj>
              </mc:Choice>
              <mc:Fallback>
                <p:oleObj r:id="rId3" imgW="278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4580" y="1607994"/>
                        <a:ext cx="27813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uppieren 32767"/>
          <p:cNvGrpSpPr>
            <a:grpSpLocks/>
          </p:cNvGrpSpPr>
          <p:nvPr/>
        </p:nvGrpSpPr>
        <p:grpSpPr bwMode="auto">
          <a:xfrm>
            <a:off x="2380818" y="2150919"/>
            <a:ext cx="4068763" cy="2787650"/>
            <a:chOff x="1157886" y="2475829"/>
            <a:chExt cx="4068659" cy="2787892"/>
          </a:xfrm>
        </p:grpSpPr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1157886" y="4943016"/>
              <a:ext cx="4068659" cy="32070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charset="0"/>
                </a:rPr>
                <a:t>Solver</a:t>
              </a:r>
              <a:endParaRPr lang="en-GB"/>
            </a:p>
          </p:txBody>
        </p:sp>
        <p:sp>
          <p:nvSpPr>
            <p:cNvPr id="17" name="Rectangle 23"/>
            <p:cNvSpPr>
              <a:spLocks noChangeArrowheads="1"/>
            </p:cNvSpPr>
            <p:nvPr/>
          </p:nvSpPr>
          <p:spPr bwMode="auto">
            <a:xfrm>
              <a:off x="1663294" y="2475829"/>
              <a:ext cx="3102924" cy="1765463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BE0E3"/>
                </a:gs>
              </a:gsLst>
              <a:lin ang="2700000" scaled="1"/>
            </a:gradFill>
            <a:ln w="19050">
              <a:solidFill>
                <a:srgbClr val="333399"/>
              </a:solidFill>
              <a:miter lim="800000"/>
              <a:headEnd/>
              <a:tailEnd/>
            </a:ln>
            <a:effectLst>
              <a:outerShdw blurRad="63500"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724904" y="4666767"/>
              <a:ext cx="76192" cy="209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100" b="1" dirty="0" smtClean="0">
                  <a:solidFill>
                    <a:srgbClr val="000000"/>
                  </a:solidFill>
                  <a:cs typeface="Times New Roman" charset="0"/>
                </a:rPr>
                <a:t>x</a:t>
              </a:r>
              <a:endParaRPr lang="en-GB" dirty="0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2884272" y="4241292"/>
              <a:ext cx="635" cy="7017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991577" y="4241292"/>
              <a:ext cx="0" cy="701724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3631591" y="4241292"/>
              <a:ext cx="0" cy="701724"/>
            </a:xfrm>
            <a:prstGeom prst="line">
              <a:avLst/>
            </a:prstGeom>
            <a:noFill/>
            <a:ln w="28575">
              <a:solidFill>
                <a:srgbClr val="333399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2163623" y="4231766"/>
              <a:ext cx="19048" cy="7112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sv-SE"/>
            </a:p>
          </p:txBody>
        </p:sp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2051874" y="4682643"/>
              <a:ext cx="63493" cy="1905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2540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GB" sz="1100" i="1" dirty="0" smtClean="0">
                  <a:solidFill>
                    <a:srgbClr val="000000"/>
                  </a:solidFill>
                  <a:cs typeface="Times New Roman" charset="0"/>
                </a:rPr>
                <a:t>t</a:t>
              </a:r>
              <a:endParaRPr lang="en-GB" dirty="0"/>
            </a:p>
          </p:txBody>
        </p:sp>
        <p:graphicFrame>
          <p:nvGraphicFramePr>
            <p:cNvPr id="24" name="Objekt 21"/>
            <p:cNvGraphicFramePr>
              <a:graphicFrameLocks noChangeAspect="1"/>
            </p:cNvGraphicFramePr>
            <p:nvPr/>
          </p:nvGraphicFramePr>
          <p:xfrm>
            <a:off x="3700798" y="4670577"/>
            <a:ext cx="406358" cy="177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69" r:id="rId5" imgW="405872" imgH="177569" progId="Equation.DSMT4">
                    <p:embed/>
                  </p:oleObj>
                </mc:Choice>
                <mc:Fallback>
                  <p:oleObj r:id="rId5" imgW="405872" imgH="177569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0798" y="4670577"/>
                          <a:ext cx="406358" cy="1778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1710914" y="3940909"/>
              <a:ext cx="3023557" cy="30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1200">
                  <a:solidFill>
                    <a:srgbClr val="000000"/>
                  </a:solidFill>
                  <a:cs typeface="Times New Roman" charset="0"/>
                </a:rPr>
                <a:t>External Model (FMU instance)</a:t>
              </a:r>
              <a:endParaRPr lang="en-GB"/>
            </a:p>
          </p:txBody>
        </p:sp>
        <p:pic>
          <p:nvPicPr>
            <p:cNvPr id="26" name="Picture 4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8055" y="2501900"/>
              <a:ext cx="3078163" cy="15478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uppieren 32775"/>
          <p:cNvGrpSpPr>
            <a:grpSpLocks/>
          </p:cNvGrpSpPr>
          <p:nvPr/>
        </p:nvGrpSpPr>
        <p:grpSpPr bwMode="auto">
          <a:xfrm>
            <a:off x="2526868" y="2150919"/>
            <a:ext cx="3465512" cy="1974850"/>
            <a:chOff x="1302651" y="2476425"/>
            <a:chExt cx="3466422" cy="1974210"/>
          </a:xfrm>
        </p:grpSpPr>
        <p:grpSp>
          <p:nvGrpSpPr>
            <p:cNvPr id="28" name="Gruppieren 65"/>
            <p:cNvGrpSpPr>
              <a:grpSpLocks/>
            </p:cNvGrpSpPr>
            <p:nvPr/>
          </p:nvGrpSpPr>
          <p:grpSpPr bwMode="auto">
            <a:xfrm>
              <a:off x="1666149" y="2476425"/>
              <a:ext cx="3102924" cy="1974210"/>
              <a:chOff x="5721845" y="2493611"/>
              <a:chExt cx="3102924" cy="1974210"/>
            </a:xfrm>
          </p:grpSpPr>
          <p:sp>
            <p:nvSpPr>
              <p:cNvPr id="32" name="Rectangle 23"/>
              <p:cNvSpPr>
                <a:spLocks noChangeArrowheads="1"/>
              </p:cNvSpPr>
              <p:nvPr/>
            </p:nvSpPr>
            <p:spPr bwMode="auto">
              <a:xfrm>
                <a:off x="5721979" y="2493611"/>
                <a:ext cx="3102790" cy="197421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A3A3"/>
                  </a:gs>
                </a:gsLst>
                <a:lin ang="2700000"/>
              </a:gra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39999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chemeClr val="dk1"/>
                  </a:solidFill>
                  <a:latin typeface="+mn-lt"/>
                  <a:ea typeface="+mn-ea"/>
                </a:endParaRPr>
              </a:p>
            </p:txBody>
          </p:sp>
          <p:sp>
            <p:nvSpPr>
              <p:cNvPr id="33" name="Text Box 6"/>
              <p:cNvSpPr txBox="1">
                <a:spLocks noChangeArrowheads="1"/>
              </p:cNvSpPr>
              <p:nvPr/>
            </p:nvSpPr>
            <p:spPr bwMode="auto">
              <a:xfrm>
                <a:off x="5761528" y="4175117"/>
                <a:ext cx="302355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GB" sz="1200">
                    <a:solidFill>
                      <a:srgbClr val="000000"/>
                    </a:solidFill>
                    <a:cs typeface="Times New Roman" charset="0"/>
                  </a:rPr>
                  <a:t>Co-Simulation Slave (FMU instance)</a:t>
                </a:r>
                <a:endParaRPr lang="en-GB"/>
              </a:p>
            </p:txBody>
          </p:sp>
        </p:grpSp>
        <p:grpSp>
          <p:nvGrpSpPr>
            <p:cNvPr id="29" name="Gruppieren 69"/>
            <p:cNvGrpSpPr>
              <a:grpSpLocks/>
            </p:cNvGrpSpPr>
            <p:nvPr/>
          </p:nvGrpSpPr>
          <p:grpSpPr bwMode="auto">
            <a:xfrm>
              <a:off x="1302651" y="3780226"/>
              <a:ext cx="358738" cy="268866"/>
              <a:chOff x="1302651" y="3780226"/>
              <a:chExt cx="358738" cy="268866"/>
            </a:xfrm>
          </p:grpSpPr>
          <p:sp>
            <p:nvSpPr>
              <p:cNvPr id="30" name="Line 19"/>
              <p:cNvSpPr>
                <a:spLocks noChangeShapeType="1"/>
              </p:cNvSpPr>
              <p:nvPr/>
            </p:nvSpPr>
            <p:spPr bwMode="auto">
              <a:xfrm>
                <a:off x="1302651" y="4049092"/>
                <a:ext cx="358738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sv-SE"/>
              </a:p>
            </p:txBody>
          </p:sp>
          <p:sp>
            <p:nvSpPr>
              <p:cNvPr id="31" name="Text Box 22"/>
              <p:cNvSpPr txBox="1">
                <a:spLocks noChangeArrowheads="1"/>
              </p:cNvSpPr>
              <p:nvPr/>
            </p:nvSpPr>
            <p:spPr bwMode="auto">
              <a:xfrm>
                <a:off x="1338204" y="3780226"/>
                <a:ext cx="230481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GB" sz="1100" b="1">
                    <a:solidFill>
                      <a:srgbClr val="000000"/>
                    </a:solidFill>
                    <a:cs typeface="Times New Roman" charset="0"/>
                  </a:rPr>
                  <a:t>t</a:t>
                </a:r>
                <a:endParaRPr lang="en-GB"/>
              </a:p>
            </p:txBody>
          </p:sp>
        </p:grpSp>
      </p:grpSp>
      <p:grpSp>
        <p:nvGrpSpPr>
          <p:cNvPr id="34" name="Gruppieren 52"/>
          <p:cNvGrpSpPr>
            <a:grpSpLocks/>
          </p:cNvGrpSpPr>
          <p:nvPr/>
        </p:nvGrpSpPr>
        <p:grpSpPr bwMode="auto">
          <a:xfrm>
            <a:off x="3249180" y="2254107"/>
            <a:ext cx="2393950" cy="1595437"/>
            <a:chOff x="6053219" y="2579357"/>
            <a:chExt cx="2394357" cy="1595760"/>
          </a:xfrm>
        </p:grpSpPr>
        <p:grpSp>
          <p:nvGrpSpPr>
            <p:cNvPr id="35" name="Gruppieren 53"/>
            <p:cNvGrpSpPr>
              <a:grpSpLocks/>
            </p:cNvGrpSpPr>
            <p:nvPr/>
          </p:nvGrpSpPr>
          <p:grpSpPr bwMode="auto">
            <a:xfrm>
              <a:off x="6053219" y="2579357"/>
              <a:ext cx="2394356" cy="1254576"/>
              <a:chOff x="5692369" y="3378373"/>
              <a:chExt cx="3110862" cy="1765463"/>
            </a:xfrm>
          </p:grpSpPr>
          <p:sp>
            <p:nvSpPr>
              <p:cNvPr id="42" name="Rectangle 23"/>
              <p:cNvSpPr>
                <a:spLocks noChangeArrowheads="1"/>
              </p:cNvSpPr>
              <p:nvPr/>
            </p:nvSpPr>
            <p:spPr bwMode="auto">
              <a:xfrm>
                <a:off x="5692369" y="3378373"/>
                <a:ext cx="3102924" cy="1765463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BBE0E3"/>
                  </a:gs>
                </a:gsLst>
                <a:lin ang="2700000" scaled="1"/>
              </a:gradFill>
              <a:ln w="19050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blurRad="63500"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3" name="Picture 4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5068" y="3391947"/>
                <a:ext cx="3078163" cy="1547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44" name="Text Box 6"/>
              <p:cNvSpPr txBox="1">
                <a:spLocks noChangeArrowheads="1"/>
              </p:cNvSpPr>
              <p:nvPr/>
            </p:nvSpPr>
            <p:spPr bwMode="auto">
              <a:xfrm>
                <a:off x="5732052" y="4818884"/>
                <a:ext cx="3023556" cy="324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GB" sz="900">
                    <a:solidFill>
                      <a:srgbClr val="000000"/>
                    </a:solidFill>
                    <a:cs typeface="Times New Roman" charset="0"/>
                  </a:rPr>
                  <a:t>Model</a:t>
                </a:r>
                <a:endParaRPr lang="en-GB"/>
              </a:p>
            </p:txBody>
          </p:sp>
        </p:grpSp>
        <p:sp>
          <p:nvSpPr>
            <p:cNvPr id="36" name="Text Box 26"/>
            <p:cNvSpPr txBox="1">
              <a:spLocks noChangeArrowheads="1"/>
            </p:cNvSpPr>
            <p:nvPr/>
          </p:nvSpPr>
          <p:spPr bwMode="auto">
            <a:xfrm>
              <a:off x="6053220" y="3944285"/>
              <a:ext cx="2394356" cy="230832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2700000" scaled="1"/>
            </a:gradFill>
            <a:ln w="190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GB" sz="900">
                  <a:solidFill>
                    <a:srgbClr val="000000"/>
                  </a:solidFill>
                  <a:cs typeface="Times New Roman" charset="0"/>
                </a:rPr>
                <a:t>Solver</a:t>
              </a:r>
              <a:endParaRPr lang="en-GB"/>
            </a:p>
          </p:txBody>
        </p:sp>
        <p:grpSp>
          <p:nvGrpSpPr>
            <p:cNvPr id="37" name="Gruppieren 55"/>
            <p:cNvGrpSpPr>
              <a:grpSpLocks/>
            </p:cNvGrpSpPr>
            <p:nvPr/>
          </p:nvGrpSpPr>
          <p:grpSpPr bwMode="auto">
            <a:xfrm>
              <a:off x="6525594" y="3833847"/>
              <a:ext cx="1611163" cy="98907"/>
              <a:chOff x="6231419" y="3823238"/>
              <a:chExt cx="1611163" cy="98907"/>
            </a:xfrm>
          </p:grpSpPr>
          <p:sp>
            <p:nvSpPr>
              <p:cNvPr id="38" name="Line 16"/>
              <p:cNvSpPr>
                <a:spLocks noChangeShapeType="1"/>
              </p:cNvSpPr>
              <p:nvPr/>
            </p:nvSpPr>
            <p:spPr bwMode="auto">
              <a:xfrm flipV="1">
                <a:off x="7094629" y="3823238"/>
                <a:ext cx="635" cy="9890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sv-SE"/>
              </a:p>
            </p:txBody>
          </p:sp>
          <p:sp>
            <p:nvSpPr>
              <p:cNvPr id="39" name="Line 15"/>
              <p:cNvSpPr>
                <a:spLocks noChangeShapeType="1"/>
              </p:cNvSpPr>
              <p:nvPr/>
            </p:nvSpPr>
            <p:spPr bwMode="auto">
              <a:xfrm>
                <a:off x="7201933" y="3823238"/>
                <a:ext cx="635" cy="98907"/>
              </a:xfrm>
              <a:prstGeom prst="line">
                <a:avLst/>
              </a:prstGeom>
              <a:noFill/>
              <a:ln w="3175">
                <a:solidFill>
                  <a:srgbClr val="333399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sv-SE"/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>
                <a:off x="7841947" y="3823238"/>
                <a:ext cx="635" cy="98907"/>
              </a:xfrm>
              <a:prstGeom prst="line">
                <a:avLst/>
              </a:prstGeom>
              <a:noFill/>
              <a:ln w="3175">
                <a:solidFill>
                  <a:srgbClr val="333399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sv-SE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 flipV="1">
                <a:off x="6231419" y="3823238"/>
                <a:ext cx="635" cy="98907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sv-SE"/>
              </a:p>
            </p:txBody>
          </p:sp>
        </p:grpSp>
      </p:grp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2404630" y="1914382"/>
            <a:ext cx="2085975" cy="217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200">
                <a:solidFill>
                  <a:srgbClr val="000000"/>
                </a:solidFill>
                <a:cs typeface="Times New Roman" charset="0"/>
              </a:rPr>
              <a:t>Co-Simulation Master</a:t>
            </a:r>
            <a:endParaRPr lang="en-GB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553980" y="1614344"/>
            <a:ext cx="1206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2540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GB" sz="1100" i="1" dirty="0">
                <a:solidFill>
                  <a:srgbClr val="000000"/>
                </a:solidFill>
                <a:cs typeface="Times New Roman" charset="0"/>
              </a:rPr>
              <a:t>t</a:t>
            </a:r>
            <a:r>
              <a:rPr lang="en-GB" sz="1100" i="1" baseline="-25000" dirty="0">
                <a:solidFill>
                  <a:srgbClr val="000000"/>
                </a:solidFill>
                <a:cs typeface="Times New Roman" charset="0"/>
              </a:rPr>
              <a:t>0</a:t>
            </a:r>
            <a:r>
              <a:rPr lang="en-GB" sz="1100" i="1" dirty="0">
                <a:solidFill>
                  <a:srgbClr val="000000"/>
                </a:solidFill>
                <a:cs typeface="Times New Roman" charset="0"/>
              </a:rPr>
              <a:t>,</a:t>
            </a:r>
            <a:r>
              <a:rPr lang="en-GB" sz="1100" b="1" i="1" dirty="0">
                <a:solidFill>
                  <a:srgbClr val="000000"/>
                </a:solidFill>
                <a:cs typeface="Times New Roman" charset="0"/>
              </a:rPr>
              <a:t> p</a:t>
            </a:r>
            <a:endParaRPr lang="en-GB" b="1" dirty="0"/>
          </a:p>
        </p:txBody>
      </p:sp>
      <p:sp>
        <p:nvSpPr>
          <p:cNvPr id="47" name="textruta 46"/>
          <p:cNvSpPr txBox="1"/>
          <p:nvPr/>
        </p:nvSpPr>
        <p:spPr>
          <a:xfrm>
            <a:off x="6229685" y="6596390"/>
            <a:ext cx="2914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From the </a:t>
            </a:r>
            <a:r>
              <a:rPr lang="sv-SE" sz="1100" dirty="0" err="1" smtClean="0"/>
              <a:t>official</a:t>
            </a:r>
            <a:r>
              <a:rPr lang="sv-SE" sz="1100" dirty="0" smtClean="0"/>
              <a:t> FMI presentation (</a:t>
            </a:r>
            <a:r>
              <a:rPr lang="sv-SE" sz="1100" dirty="0" err="1" smtClean="0"/>
              <a:t>adapted</a:t>
            </a:r>
            <a:r>
              <a:rPr lang="sv-SE" sz="1100" dirty="0" smtClean="0"/>
              <a:t>)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6253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6191" y="274638"/>
            <a:ext cx="8229600" cy="654032"/>
          </a:xfrm>
        </p:spPr>
        <p:txBody>
          <a:bodyPr/>
          <a:lstStyle/>
          <a:p>
            <a:r>
              <a:rPr lang="sv-SE" dirty="0" smtClean="0"/>
              <a:t>FMI Co-Simulation: 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case</a:t>
            </a:r>
            <a:endParaRPr lang="sv-S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893041" y="1268413"/>
            <a:ext cx="8089900" cy="46482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Co-Simulation stand alone:</a:t>
            </a: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Co-Simulation tool: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305791" y="1704975"/>
            <a:ext cx="5035550" cy="1704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5C7F9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456604" y="2981325"/>
            <a:ext cx="9255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5C7F92"/>
                </a:solidFill>
                <a:ea typeface="+mn-ea"/>
              </a:rPr>
              <a:t>Process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485179" y="1755775"/>
            <a:ext cx="11969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5C7F92"/>
                </a:solidFill>
                <a:ea typeface="+mn-ea"/>
              </a:rPr>
              <a:t>Executable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442566" y="2255838"/>
            <a:ext cx="436563" cy="287337"/>
            <a:chOff x="1310" y="3150"/>
            <a:chExt cx="275" cy="181"/>
          </a:xfrm>
        </p:grpSpPr>
        <p:cxnSp>
          <p:nvCxnSpPr>
            <p:cNvPr id="9" name="AutoShape 8"/>
            <p:cNvCxnSpPr>
              <a:cxnSpLocks noChangeShapeType="1"/>
              <a:endCxn id="11" idx="2"/>
            </p:cNvCxnSpPr>
            <p:nvPr/>
          </p:nvCxnSpPr>
          <p:spPr bwMode="auto">
            <a:xfrm>
              <a:off x="1310" y="3240"/>
              <a:ext cx="116" cy="0"/>
            </a:xfrm>
            <a:prstGeom prst="straightConnector1">
              <a:avLst/>
            </a:prstGeom>
            <a:noFill/>
            <a:ln w="28575">
              <a:solidFill>
                <a:srgbClr val="F84E5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10" name="Group 9"/>
            <p:cNvGrpSpPr>
              <a:grpSpLocks/>
            </p:cNvGrpSpPr>
            <p:nvPr/>
          </p:nvGrpSpPr>
          <p:grpSpPr bwMode="auto">
            <a:xfrm>
              <a:off x="1435" y="3150"/>
              <a:ext cx="150" cy="181"/>
              <a:chOff x="3407" y="2944"/>
              <a:chExt cx="150" cy="181"/>
            </a:xfrm>
          </p:grpSpPr>
          <p:sp>
            <p:nvSpPr>
              <p:cNvPr id="11" name="Oval 10"/>
              <p:cNvSpPr>
                <a:spLocks noChangeArrowheads="1"/>
              </p:cNvSpPr>
              <p:nvPr/>
            </p:nvSpPr>
            <p:spPr bwMode="auto">
              <a:xfrm>
                <a:off x="3407" y="2966"/>
                <a:ext cx="136" cy="136"/>
              </a:xfrm>
              <a:prstGeom prst="ellipse">
                <a:avLst/>
              </a:prstGeom>
              <a:noFill/>
              <a:ln w="28575">
                <a:solidFill>
                  <a:srgbClr val="F84E5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+mn-ea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3483" y="2944"/>
                <a:ext cx="74" cy="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+mn-ea"/>
                </a:endParaRPr>
              </a:p>
            </p:txBody>
          </p:sp>
        </p:grp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782291" y="1747838"/>
            <a:ext cx="2316163" cy="1023937"/>
            <a:chOff x="2496" y="1509"/>
            <a:chExt cx="1459" cy="645"/>
          </a:xfrm>
        </p:grpSpPr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709" y="1509"/>
              <a:ext cx="866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kern="0" dirty="0">
                  <a:solidFill>
                    <a:srgbClr val="5C7F92"/>
                  </a:solidFill>
                  <a:ea typeface="+mn-ea"/>
                </a:rPr>
                <a:t>Library</a:t>
              </a:r>
              <a:r>
                <a:rPr lang="en-US" sz="1400" kern="0" dirty="0">
                  <a:solidFill>
                    <a:sysClr val="windowText" lastClr="000000"/>
                  </a:solidFill>
                  <a:ea typeface="+mn-ea"/>
                </a:rPr>
                <a:t> </a:t>
              </a:r>
              <a:r>
                <a:rPr lang="en-US" sz="1600" kern="0" dirty="0">
                  <a:solidFill>
                    <a:srgbClr val="5C7F92"/>
                  </a:solidFill>
                  <a:ea typeface="+mn-ea"/>
                </a:rPr>
                <a:t>(DLL)</a:t>
              </a:r>
            </a:p>
          </p:txBody>
        </p: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2776" y="1705"/>
              <a:ext cx="1179" cy="449"/>
              <a:chOff x="1792" y="2976"/>
              <a:chExt cx="1179" cy="449"/>
            </a:xfrm>
          </p:grpSpPr>
          <p:sp>
            <p:nvSpPr>
              <p:cNvPr id="23" name="Text Box 15"/>
              <p:cNvSpPr txBox="1">
                <a:spLocks noChangeArrowheads="1"/>
              </p:cNvSpPr>
              <p:nvPr/>
            </p:nvSpPr>
            <p:spPr bwMode="auto">
              <a:xfrm>
                <a:off x="1792" y="2976"/>
                <a:ext cx="1179" cy="449"/>
              </a:xfrm>
              <a:prstGeom prst="rect">
                <a:avLst/>
              </a:prstGeom>
              <a:solidFill>
                <a:srgbClr val="BDCCD5"/>
              </a:solidFill>
              <a:ln w="9525">
                <a:solidFill>
                  <a:srgbClr val="5C7F9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600" kern="0">
                    <a:solidFill>
                      <a:srgbClr val="F9E300"/>
                    </a:solidFill>
                    <a:ea typeface="+mn-ea"/>
                  </a:rPr>
                  <a:t>Slave</a:t>
                </a:r>
              </a:p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sz="1600" kern="0">
                  <a:solidFill>
                    <a:srgbClr val="F9E300"/>
                  </a:solidFill>
                  <a:ea typeface="+mn-ea"/>
                </a:endParaRPr>
              </a:p>
            </p:txBody>
          </p:sp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1836" y="3202"/>
                <a:ext cx="544" cy="179"/>
              </a:xfrm>
              <a:prstGeom prst="rect">
                <a:avLst/>
              </a:prstGeom>
              <a:solidFill>
                <a:srgbClr val="E30916"/>
              </a:solidFill>
              <a:ln w="9525">
                <a:solidFill>
                  <a:srgbClr val="5C7F9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kern="0">
                    <a:solidFill>
                      <a:srgbClr val="FFFFFF"/>
                    </a:solidFill>
                    <a:ea typeface="+mn-ea"/>
                  </a:rPr>
                  <a:t>Model</a:t>
                </a:r>
              </a:p>
            </p:txBody>
          </p:sp>
          <p:sp>
            <p:nvSpPr>
              <p:cNvPr id="25" name="Text Box 17"/>
              <p:cNvSpPr txBox="1">
                <a:spLocks noChangeArrowheads="1"/>
              </p:cNvSpPr>
              <p:nvPr/>
            </p:nvSpPr>
            <p:spPr bwMode="auto">
              <a:xfrm>
                <a:off x="2381" y="3202"/>
                <a:ext cx="544" cy="179"/>
              </a:xfrm>
              <a:prstGeom prst="rect">
                <a:avLst/>
              </a:prstGeom>
              <a:solidFill>
                <a:srgbClr val="5C7F92"/>
              </a:solidFill>
              <a:ln w="9525">
                <a:solidFill>
                  <a:srgbClr val="5C7F9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kern="0">
                    <a:solidFill>
                      <a:srgbClr val="FFFFFF"/>
                    </a:solidFill>
                    <a:ea typeface="+mn-ea"/>
                  </a:rPr>
                  <a:t>Solver</a:t>
                </a:r>
              </a:p>
            </p:txBody>
          </p:sp>
        </p:grpSp>
        <p:grpSp>
          <p:nvGrpSpPr>
            <p:cNvPr id="16" name="Group 18"/>
            <p:cNvGrpSpPr>
              <a:grpSpLocks/>
            </p:cNvGrpSpPr>
            <p:nvPr/>
          </p:nvGrpSpPr>
          <p:grpSpPr bwMode="auto">
            <a:xfrm>
              <a:off x="2496" y="1852"/>
              <a:ext cx="268" cy="136"/>
              <a:chOff x="1524" y="3173"/>
              <a:chExt cx="268" cy="136"/>
            </a:xfrm>
          </p:grpSpPr>
          <p:cxnSp>
            <p:nvCxnSpPr>
              <p:cNvPr id="21" name="AutoShape 19"/>
              <p:cNvCxnSpPr>
                <a:cxnSpLocks noChangeShapeType="1"/>
                <a:stCxn id="22" idx="6"/>
                <a:endCxn id="23" idx="1"/>
              </p:cNvCxnSpPr>
              <p:nvPr/>
            </p:nvCxnSpPr>
            <p:spPr bwMode="auto">
              <a:xfrm>
                <a:off x="1669" y="3241"/>
                <a:ext cx="123" cy="0"/>
              </a:xfrm>
              <a:prstGeom prst="straightConnector1">
                <a:avLst/>
              </a:prstGeom>
              <a:noFill/>
              <a:ln w="28575">
                <a:solidFill>
                  <a:srgbClr val="F84E5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2" name="Oval 20"/>
              <p:cNvSpPr>
                <a:spLocks noChangeArrowheads="1"/>
              </p:cNvSpPr>
              <p:nvPr/>
            </p:nvSpPr>
            <p:spPr bwMode="auto">
              <a:xfrm>
                <a:off x="1524" y="3173"/>
                <a:ext cx="136" cy="136"/>
              </a:xfrm>
              <a:prstGeom prst="ellipse">
                <a:avLst/>
              </a:prstGeom>
              <a:noFill/>
              <a:ln w="28575">
                <a:solidFill>
                  <a:srgbClr val="F84E5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+mn-ea"/>
                </a:endParaRPr>
              </a:p>
            </p:txBody>
          </p:sp>
        </p:grpSp>
        <p:grpSp>
          <p:nvGrpSpPr>
            <p:cNvPr id="17" name="Group 21"/>
            <p:cNvGrpSpPr>
              <a:grpSpLocks/>
            </p:cNvGrpSpPr>
            <p:nvPr/>
          </p:nvGrpSpPr>
          <p:grpSpPr bwMode="auto">
            <a:xfrm>
              <a:off x="2776" y="1705"/>
              <a:ext cx="1179" cy="449"/>
              <a:chOff x="1792" y="2976"/>
              <a:chExt cx="1179" cy="449"/>
            </a:xfrm>
          </p:grpSpPr>
          <p:sp>
            <p:nvSpPr>
              <p:cNvPr id="18" name="Text Box 22"/>
              <p:cNvSpPr txBox="1">
                <a:spLocks noChangeArrowheads="1"/>
              </p:cNvSpPr>
              <p:nvPr/>
            </p:nvSpPr>
            <p:spPr bwMode="auto">
              <a:xfrm>
                <a:off x="1792" y="2976"/>
                <a:ext cx="1179" cy="449"/>
              </a:xfrm>
              <a:prstGeom prst="rect">
                <a:avLst/>
              </a:prstGeom>
              <a:solidFill>
                <a:srgbClr val="BDCCD5"/>
              </a:solidFill>
              <a:ln w="9525">
                <a:solidFill>
                  <a:srgbClr val="5C7F9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600" kern="0">
                    <a:solidFill>
                      <a:srgbClr val="5C7F92"/>
                    </a:solidFill>
                    <a:ea typeface="+mn-ea"/>
                  </a:rPr>
                  <a:t>Slave</a:t>
                </a:r>
              </a:p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endParaRPr lang="en-US" sz="1600" kern="0">
                  <a:solidFill>
                    <a:srgbClr val="F9E300"/>
                  </a:solidFill>
                  <a:ea typeface="+mn-ea"/>
                </a:endParaRPr>
              </a:p>
            </p:txBody>
          </p:sp>
          <p:sp>
            <p:nvSpPr>
              <p:cNvPr id="19" name="Text Box 23"/>
              <p:cNvSpPr txBox="1">
                <a:spLocks noChangeArrowheads="1"/>
              </p:cNvSpPr>
              <p:nvPr/>
            </p:nvSpPr>
            <p:spPr bwMode="auto">
              <a:xfrm>
                <a:off x="1836" y="3202"/>
                <a:ext cx="544" cy="179"/>
              </a:xfrm>
              <a:prstGeom prst="rect">
                <a:avLst/>
              </a:prstGeom>
              <a:solidFill>
                <a:srgbClr val="E30916"/>
              </a:solidFill>
              <a:ln w="9525">
                <a:solidFill>
                  <a:srgbClr val="5C7F9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kern="0">
                    <a:solidFill>
                      <a:srgbClr val="FFFFFF"/>
                    </a:solidFill>
                    <a:ea typeface="+mn-ea"/>
                  </a:rPr>
                  <a:t>Model</a:t>
                </a:r>
              </a:p>
            </p:txBody>
          </p:sp>
          <p:sp>
            <p:nvSpPr>
              <p:cNvPr id="20" name="Text Box 24"/>
              <p:cNvSpPr txBox="1">
                <a:spLocks noChangeArrowheads="1"/>
              </p:cNvSpPr>
              <p:nvPr/>
            </p:nvSpPr>
            <p:spPr bwMode="auto">
              <a:xfrm>
                <a:off x="2381" y="3202"/>
                <a:ext cx="544" cy="179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rgbClr val="5C7F9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n-US" sz="1200" kern="0" dirty="0">
                    <a:solidFill>
                      <a:srgbClr val="FFFFFF"/>
                    </a:solidFill>
                    <a:ea typeface="+mn-ea"/>
                  </a:rPr>
                  <a:t>Solver</a:t>
                </a:r>
              </a:p>
            </p:txBody>
          </p:sp>
        </p:grpSp>
      </p:grp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1580429" y="2058988"/>
            <a:ext cx="1871662" cy="669925"/>
          </a:xfrm>
          <a:prstGeom prst="rect">
            <a:avLst/>
          </a:prstGeom>
          <a:solidFill>
            <a:srgbClr val="BDCCD5"/>
          </a:solidFill>
          <a:ln w="9525">
            <a:solidFill>
              <a:srgbClr val="5C7F9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5C7F92"/>
                </a:solidFill>
                <a:ea typeface="+mn-ea"/>
              </a:rPr>
              <a:t>Master</a:t>
            </a:r>
            <a:endParaRPr lang="en-US" sz="1600" kern="0">
              <a:solidFill>
                <a:srgbClr val="F9E300"/>
              </a:solidFill>
              <a:ea typeface="+mn-ea"/>
            </a:endParaRPr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1305791" y="4064000"/>
            <a:ext cx="4092575" cy="1765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5C7F9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1361354" y="5445125"/>
            <a:ext cx="108902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5C7F92"/>
                </a:solidFill>
                <a:ea typeface="+mn-ea"/>
              </a:rPr>
              <a:t>Process</a:t>
            </a:r>
            <a:r>
              <a:rPr lang="en-US" sz="1400" kern="0" dirty="0">
                <a:solidFill>
                  <a:sysClr val="windowText" lastClr="000000"/>
                </a:solidFill>
                <a:ea typeface="+mn-ea"/>
              </a:rPr>
              <a:t> </a:t>
            </a:r>
            <a:r>
              <a:rPr lang="en-US" sz="1600" kern="0" dirty="0">
                <a:solidFill>
                  <a:srgbClr val="5C7F92"/>
                </a:solidFill>
                <a:ea typeface="+mn-ea"/>
              </a:rPr>
              <a:t>1</a:t>
            </a: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370879" y="4219575"/>
            <a:ext cx="11969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5C7F92"/>
                </a:solidFill>
                <a:ea typeface="+mn-ea"/>
              </a:rPr>
              <a:t>Executable</a:t>
            </a: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4006129" y="4230688"/>
            <a:ext cx="13827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5C7F92"/>
                </a:solidFill>
                <a:ea typeface="+mn-ea"/>
              </a:rPr>
              <a:t>Library (DLL)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3337791" y="4729163"/>
            <a:ext cx="436563" cy="287337"/>
            <a:chOff x="1310" y="3150"/>
            <a:chExt cx="275" cy="181"/>
          </a:xfrm>
        </p:grpSpPr>
        <p:cxnSp>
          <p:nvCxnSpPr>
            <p:cNvPr id="32" name="AutoShape 31"/>
            <p:cNvCxnSpPr>
              <a:cxnSpLocks noChangeShapeType="1"/>
              <a:endCxn id="34" idx="2"/>
            </p:cNvCxnSpPr>
            <p:nvPr/>
          </p:nvCxnSpPr>
          <p:spPr bwMode="auto">
            <a:xfrm>
              <a:off x="1310" y="3240"/>
              <a:ext cx="116" cy="0"/>
            </a:xfrm>
            <a:prstGeom prst="straightConnector1">
              <a:avLst/>
            </a:prstGeom>
            <a:noFill/>
            <a:ln w="28575">
              <a:solidFill>
                <a:srgbClr val="F84E5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33" name="Group 32"/>
            <p:cNvGrpSpPr>
              <a:grpSpLocks/>
            </p:cNvGrpSpPr>
            <p:nvPr/>
          </p:nvGrpSpPr>
          <p:grpSpPr bwMode="auto">
            <a:xfrm>
              <a:off x="1435" y="3150"/>
              <a:ext cx="150" cy="181"/>
              <a:chOff x="3407" y="2944"/>
              <a:chExt cx="150" cy="181"/>
            </a:xfrm>
          </p:grpSpPr>
          <p:sp>
            <p:nvSpPr>
              <p:cNvPr id="34" name="Oval 33"/>
              <p:cNvSpPr>
                <a:spLocks noChangeArrowheads="1"/>
              </p:cNvSpPr>
              <p:nvPr/>
            </p:nvSpPr>
            <p:spPr bwMode="auto">
              <a:xfrm>
                <a:off x="3407" y="2966"/>
                <a:ext cx="136" cy="136"/>
              </a:xfrm>
              <a:prstGeom prst="ellipse">
                <a:avLst/>
              </a:prstGeom>
              <a:noFill/>
              <a:ln w="28575">
                <a:solidFill>
                  <a:srgbClr val="F84E5A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+mn-ea"/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3483" y="2944"/>
                <a:ext cx="74" cy="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kern="0">
                  <a:solidFill>
                    <a:sysClr val="windowText" lastClr="000000"/>
                  </a:solidFill>
                  <a:ea typeface="+mn-ea"/>
                </a:endParaRPr>
              </a:p>
            </p:txBody>
          </p:sp>
        </p:grp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3677516" y="4765675"/>
            <a:ext cx="425450" cy="215900"/>
            <a:chOff x="1524" y="3173"/>
            <a:chExt cx="268" cy="136"/>
          </a:xfrm>
        </p:grpSpPr>
        <p:cxnSp>
          <p:nvCxnSpPr>
            <p:cNvPr id="37" name="AutoShape 36"/>
            <p:cNvCxnSpPr>
              <a:cxnSpLocks noChangeShapeType="1"/>
              <a:stCxn id="38" idx="6"/>
            </p:cNvCxnSpPr>
            <p:nvPr/>
          </p:nvCxnSpPr>
          <p:spPr bwMode="auto">
            <a:xfrm>
              <a:off x="1669" y="3241"/>
              <a:ext cx="123" cy="0"/>
            </a:xfrm>
            <a:prstGeom prst="straightConnector1">
              <a:avLst/>
            </a:prstGeom>
            <a:noFill/>
            <a:ln w="28575">
              <a:solidFill>
                <a:srgbClr val="F84E5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1524" y="3173"/>
              <a:ext cx="136" cy="136"/>
            </a:xfrm>
            <a:prstGeom prst="ellipse">
              <a:avLst/>
            </a:prstGeom>
            <a:noFill/>
            <a:ln w="28575">
              <a:solidFill>
                <a:srgbClr val="F84E5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</p:grpSp>
      <p:sp>
        <p:nvSpPr>
          <p:cNvPr id="39" name="AutoShape 38"/>
          <p:cNvSpPr>
            <a:spLocks noChangeArrowheads="1"/>
          </p:cNvSpPr>
          <p:nvPr/>
        </p:nvSpPr>
        <p:spPr bwMode="auto">
          <a:xfrm>
            <a:off x="5934941" y="4064000"/>
            <a:ext cx="2178050" cy="17653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5C7F9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ea typeface="+mn-ea"/>
            </a:endParaRP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5990504" y="5473700"/>
            <a:ext cx="10969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5C7F92"/>
                </a:solidFill>
                <a:ea typeface="+mn-ea"/>
              </a:rPr>
              <a:t>Process 2</a:t>
            </a:r>
          </a:p>
        </p:txBody>
      </p:sp>
      <p:sp>
        <p:nvSpPr>
          <p:cNvPr id="41" name="Text Box 40"/>
          <p:cNvSpPr txBox="1">
            <a:spLocks noChangeArrowheads="1"/>
          </p:cNvSpPr>
          <p:nvPr/>
        </p:nvSpPr>
        <p:spPr bwMode="auto">
          <a:xfrm>
            <a:off x="5977804" y="4221163"/>
            <a:ext cx="15287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5C7F92"/>
                </a:solidFill>
              </a:rPr>
              <a:t>Simulation tool</a:t>
            </a:r>
          </a:p>
        </p:txBody>
      </p: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065116" y="4516438"/>
            <a:ext cx="1871663" cy="712787"/>
            <a:chOff x="1792" y="2976"/>
            <a:chExt cx="1179" cy="449"/>
          </a:xfrm>
        </p:grpSpPr>
        <p:sp>
          <p:nvSpPr>
            <p:cNvPr id="43" name="Text Box 42"/>
            <p:cNvSpPr txBox="1">
              <a:spLocks noChangeArrowheads="1"/>
            </p:cNvSpPr>
            <p:nvPr/>
          </p:nvSpPr>
          <p:spPr bwMode="auto">
            <a:xfrm>
              <a:off x="1792" y="2976"/>
              <a:ext cx="1179" cy="449"/>
            </a:xfrm>
            <a:prstGeom prst="rect">
              <a:avLst/>
            </a:prstGeom>
            <a:solidFill>
              <a:srgbClr val="BDCCD5"/>
            </a:solidFill>
            <a:ln w="9525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600" kern="0">
                  <a:solidFill>
                    <a:srgbClr val="5C7F92"/>
                  </a:solidFill>
                  <a:ea typeface="+mn-ea"/>
                </a:rPr>
                <a:t>Slave</a:t>
              </a:r>
            </a:p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600" kern="0">
                <a:solidFill>
                  <a:srgbClr val="F9E300"/>
                </a:solidFill>
                <a:ea typeface="+mn-ea"/>
              </a:endParaRP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1836" y="3202"/>
              <a:ext cx="544" cy="179"/>
            </a:xfrm>
            <a:prstGeom prst="rect">
              <a:avLst/>
            </a:prstGeom>
            <a:solidFill>
              <a:srgbClr val="E30916"/>
            </a:solidFill>
            <a:ln w="9525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rgbClr val="FFFFFF"/>
                  </a:solidFill>
                  <a:ea typeface="+mn-ea"/>
                </a:rPr>
                <a:t>Model</a:t>
              </a:r>
            </a:p>
          </p:txBody>
        </p:sp>
        <p:sp>
          <p:nvSpPr>
            <p:cNvPr id="45" name="Text Box 44"/>
            <p:cNvSpPr txBox="1">
              <a:spLocks noChangeArrowheads="1"/>
            </p:cNvSpPr>
            <p:nvPr/>
          </p:nvSpPr>
          <p:spPr bwMode="auto">
            <a:xfrm>
              <a:off x="2381" y="3202"/>
              <a:ext cx="544" cy="179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5C7F9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sz="1200" kern="0">
                  <a:solidFill>
                    <a:srgbClr val="FFFFFF"/>
                  </a:solidFill>
                  <a:ea typeface="+mn-ea"/>
                </a:rPr>
                <a:t>Solver</a:t>
              </a:r>
            </a:p>
          </p:txBody>
        </p:sp>
      </p:grpSp>
      <p:sp>
        <p:nvSpPr>
          <p:cNvPr id="46" name="Text Box 45"/>
          <p:cNvSpPr txBox="1">
            <a:spLocks noChangeArrowheads="1"/>
          </p:cNvSpPr>
          <p:nvPr/>
        </p:nvSpPr>
        <p:spPr bwMode="auto">
          <a:xfrm>
            <a:off x="4102966" y="4516438"/>
            <a:ext cx="1176338" cy="723900"/>
          </a:xfrm>
          <a:prstGeom prst="rect">
            <a:avLst/>
          </a:prstGeom>
          <a:solidFill>
            <a:srgbClr val="BDCCD5"/>
          </a:solidFill>
          <a:ln w="9525">
            <a:solidFill>
              <a:srgbClr val="F9E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F9E300"/>
                </a:solidFill>
                <a:ea typeface="+mn-ea"/>
              </a:rPr>
              <a:t>FMI Wrapper</a:t>
            </a:r>
          </a:p>
        </p:txBody>
      </p:sp>
      <p:sp>
        <p:nvSpPr>
          <p:cNvPr id="47" name="Text Box 46"/>
          <p:cNvSpPr txBox="1">
            <a:spLocks noChangeArrowheads="1"/>
          </p:cNvSpPr>
          <p:nvPr/>
        </p:nvSpPr>
        <p:spPr bwMode="auto">
          <a:xfrm>
            <a:off x="4102966" y="4516438"/>
            <a:ext cx="1176338" cy="723900"/>
          </a:xfrm>
          <a:prstGeom prst="rect">
            <a:avLst/>
          </a:prstGeom>
          <a:solidFill>
            <a:srgbClr val="BDCCD5"/>
          </a:solidFill>
          <a:ln w="9525">
            <a:solidFill>
              <a:srgbClr val="F9E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F9E300"/>
                </a:solidFill>
                <a:ea typeface="+mn-ea"/>
              </a:rPr>
              <a:t>FMI Wrapper</a:t>
            </a:r>
          </a:p>
        </p:txBody>
      </p:sp>
      <p:sp>
        <p:nvSpPr>
          <p:cNvPr id="48" name="Text Box 47"/>
          <p:cNvSpPr txBox="1">
            <a:spLocks noChangeArrowheads="1"/>
          </p:cNvSpPr>
          <p:nvPr/>
        </p:nvSpPr>
        <p:spPr bwMode="auto">
          <a:xfrm>
            <a:off x="4102966" y="4516438"/>
            <a:ext cx="1176338" cy="723900"/>
          </a:xfrm>
          <a:prstGeom prst="rect">
            <a:avLst/>
          </a:prstGeom>
          <a:solidFill>
            <a:srgbClr val="BDCCD5"/>
          </a:solidFill>
          <a:ln w="9525">
            <a:solidFill>
              <a:srgbClr val="F9E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F9E300"/>
                </a:solidFill>
                <a:ea typeface="+mn-ea"/>
              </a:rPr>
              <a:t>FMI Wrapper</a:t>
            </a:r>
          </a:p>
        </p:txBody>
      </p:sp>
      <p:sp>
        <p:nvSpPr>
          <p:cNvPr id="49" name="Text Box 48"/>
          <p:cNvSpPr txBox="1">
            <a:spLocks noChangeArrowheads="1"/>
          </p:cNvSpPr>
          <p:nvPr/>
        </p:nvSpPr>
        <p:spPr bwMode="auto">
          <a:xfrm>
            <a:off x="4102966" y="4516438"/>
            <a:ext cx="1176338" cy="723900"/>
          </a:xfrm>
          <a:prstGeom prst="rect">
            <a:avLst/>
          </a:prstGeom>
          <a:solidFill>
            <a:srgbClr val="FFFFFF"/>
          </a:solidFill>
          <a:ln w="9525">
            <a:solidFill>
              <a:srgbClr val="5C7F9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5C7F92"/>
                </a:solidFill>
                <a:ea typeface="+mn-ea"/>
              </a:rPr>
              <a:t>FMI Wrapper</a:t>
            </a: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 rot="5400000">
            <a:off x="5524572" y="4360069"/>
            <a:ext cx="287338" cy="781050"/>
            <a:chOff x="1823" y="2421"/>
            <a:chExt cx="181" cy="492"/>
          </a:xfrm>
        </p:grpSpPr>
        <p:sp>
          <p:nvSpPr>
            <p:cNvPr id="51" name="Oval 50"/>
            <p:cNvSpPr>
              <a:spLocks noChangeArrowheads="1"/>
            </p:cNvSpPr>
            <p:nvPr/>
          </p:nvSpPr>
          <p:spPr bwMode="auto">
            <a:xfrm rot="-16200000">
              <a:off x="1846" y="2554"/>
              <a:ext cx="136" cy="136"/>
            </a:xfrm>
            <a:prstGeom prst="ellipse">
              <a:avLst/>
            </a:prstGeom>
            <a:noFill/>
            <a:ln w="28575">
              <a:solidFill>
                <a:srgbClr val="739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 rot="-16200000">
              <a:off x="1875" y="2578"/>
              <a:ext cx="74" cy="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 rot="-16200000">
              <a:off x="1847" y="2649"/>
              <a:ext cx="136" cy="136"/>
            </a:xfrm>
            <a:prstGeom prst="ellipse">
              <a:avLst/>
            </a:prstGeom>
            <a:noFill/>
            <a:ln w="28575">
              <a:solidFill>
                <a:srgbClr val="739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54" name="AutoShape 53"/>
            <p:cNvCxnSpPr>
              <a:cxnSpLocks noChangeShapeType="1"/>
              <a:stCxn id="53" idx="6"/>
            </p:cNvCxnSpPr>
            <p:nvPr/>
          </p:nvCxnSpPr>
          <p:spPr bwMode="auto">
            <a:xfrm flipH="1">
              <a:off x="1915" y="2793"/>
              <a:ext cx="1" cy="120"/>
            </a:xfrm>
            <a:prstGeom prst="straightConnector1">
              <a:avLst/>
            </a:prstGeom>
            <a:noFill/>
            <a:ln w="28575">
              <a:solidFill>
                <a:srgbClr val="739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AutoShape 54"/>
            <p:cNvCxnSpPr>
              <a:cxnSpLocks noChangeShapeType="1"/>
              <a:stCxn id="51" idx="2"/>
            </p:cNvCxnSpPr>
            <p:nvPr/>
          </p:nvCxnSpPr>
          <p:spPr bwMode="auto">
            <a:xfrm flipV="1">
              <a:off x="1915" y="2421"/>
              <a:ext cx="0" cy="123"/>
            </a:xfrm>
            <a:prstGeom prst="straightConnector1">
              <a:avLst/>
            </a:prstGeom>
            <a:noFill/>
            <a:ln w="28575">
              <a:solidFill>
                <a:srgbClr val="739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 rot="5400000">
            <a:off x="5534097" y="4645819"/>
            <a:ext cx="287338" cy="781050"/>
            <a:chOff x="3459" y="3697"/>
            <a:chExt cx="181" cy="492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 rot="16200000" flipV="1">
              <a:off x="3482" y="3922"/>
              <a:ext cx="136" cy="136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8" name="Rectangle 57"/>
            <p:cNvSpPr>
              <a:spLocks noChangeArrowheads="1"/>
            </p:cNvSpPr>
            <p:nvPr/>
          </p:nvSpPr>
          <p:spPr bwMode="auto">
            <a:xfrm rot="16200000" flipV="1">
              <a:off x="3511" y="3856"/>
              <a:ext cx="74" cy="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 rot="16200000" flipV="1">
              <a:off x="3483" y="3827"/>
              <a:ext cx="136" cy="136"/>
            </a:xfrm>
            <a:prstGeom prst="ellips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  <a:ea typeface="+mn-ea"/>
              </a:endParaRPr>
            </a:p>
          </p:txBody>
        </p:sp>
        <p:cxnSp>
          <p:nvCxnSpPr>
            <p:cNvPr id="60" name="AutoShape 59"/>
            <p:cNvCxnSpPr>
              <a:cxnSpLocks noChangeShapeType="1"/>
              <a:stCxn id="59" idx="6"/>
            </p:cNvCxnSpPr>
            <p:nvPr/>
          </p:nvCxnSpPr>
          <p:spPr bwMode="auto">
            <a:xfrm flipH="1" flipV="1">
              <a:off x="3551" y="3697"/>
              <a:ext cx="1" cy="120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1" name="AutoShape 60"/>
            <p:cNvCxnSpPr>
              <a:cxnSpLocks noChangeShapeType="1"/>
              <a:stCxn id="57" idx="2"/>
            </p:cNvCxnSpPr>
            <p:nvPr/>
          </p:nvCxnSpPr>
          <p:spPr bwMode="auto">
            <a:xfrm>
              <a:off x="3551" y="4066"/>
              <a:ext cx="0" cy="123"/>
            </a:xfrm>
            <a:prstGeom prst="straightConnector1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2" name="Text Box 61"/>
          <p:cNvSpPr txBox="1">
            <a:spLocks noChangeArrowheads="1"/>
          </p:cNvSpPr>
          <p:nvPr/>
        </p:nvSpPr>
        <p:spPr bwMode="auto">
          <a:xfrm>
            <a:off x="1462954" y="4532313"/>
            <a:ext cx="1871662" cy="669925"/>
          </a:xfrm>
          <a:prstGeom prst="rect">
            <a:avLst/>
          </a:prstGeom>
          <a:solidFill>
            <a:srgbClr val="BDCCD5"/>
          </a:solidFill>
          <a:ln w="9525">
            <a:solidFill>
              <a:srgbClr val="5C7F9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kern="0">
                <a:solidFill>
                  <a:srgbClr val="5C7F92"/>
                </a:solidFill>
                <a:ea typeface="+mn-ea"/>
              </a:rPr>
              <a:t>Master</a:t>
            </a:r>
            <a:endParaRPr lang="en-US" sz="1600" kern="0">
              <a:solidFill>
                <a:srgbClr val="F9E3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0608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5018" y="264247"/>
            <a:ext cx="8229600" cy="654032"/>
          </a:xfrm>
        </p:spPr>
        <p:txBody>
          <a:bodyPr/>
          <a:lstStyle/>
          <a:p>
            <a:r>
              <a:rPr lang="sv-SE" dirty="0" smtClean="0"/>
              <a:t>FMI for Co-Simulation: </a:t>
            </a:r>
            <a:r>
              <a:rPr lang="sv-SE" dirty="0" err="1" smtClean="0"/>
              <a:t>Use</a:t>
            </a:r>
            <a:r>
              <a:rPr lang="sv-SE" dirty="0" smtClean="0"/>
              <a:t> </a:t>
            </a:r>
            <a:r>
              <a:rPr lang="sv-SE" dirty="0" err="1" smtClean="0"/>
              <a:t>case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861868" y="1258022"/>
            <a:ext cx="80899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</a:rPr>
              <a:t>Distributed co-simulation scenario</a:t>
            </a: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Data exchange is handled by a communication layer which is implemented by a special FMI wrapper</a:t>
            </a:r>
          </a:p>
          <a:p>
            <a:r>
              <a:rPr lang="en-US" dirty="0">
                <a:latin typeface="Arial" charset="0"/>
              </a:rPr>
              <a:t>Master and slave utilize FMI for Co-Simulation only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06" y="1871800"/>
            <a:ext cx="6364287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30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Documents and Settings\magnus_004\Desktop\presentations\WEPS2010\Modelon-World6-Equirectangular.png"/>
          <p:cNvPicPr>
            <a:picLocks noChangeAspect="1" noChangeArrowheads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</a:extLst>
          </a:blip>
          <a:srcRect l="5482" t="1294" r="3744" b="16853"/>
          <a:stretch/>
        </p:blipFill>
        <p:spPr bwMode="auto">
          <a:xfrm>
            <a:off x="0" y="1276140"/>
            <a:ext cx="9144000" cy="5581859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>
                <a:solidFill>
                  <a:srgbClr val="BFBFBF"/>
                </a:solidFill>
              </a:rPr>
              <a:t>2013-11-04 © Modelon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GB" dirty="0">
              <a:solidFill>
                <a:srgbClr val="BFBFB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606550" y="474663"/>
            <a:ext cx="7537450" cy="715962"/>
          </a:xfrm>
        </p:spPr>
        <p:txBody>
          <a:bodyPr>
            <a:normAutofit/>
          </a:bodyPr>
          <a:lstStyle/>
          <a:p>
            <a:r>
              <a:rPr lang="sv-SE" sz="3000" dirty="0" err="1" smtClean="0"/>
              <a:t>Modelon</a:t>
            </a:r>
            <a:r>
              <a:rPr lang="sv-SE" sz="3000" dirty="0" smtClean="0"/>
              <a:t> </a:t>
            </a:r>
            <a:r>
              <a:rPr lang="sv-SE" sz="3000" dirty="0" err="1" smtClean="0"/>
              <a:t>Overview</a:t>
            </a:r>
            <a:r>
              <a:rPr lang="sv-SE" sz="3000" dirty="0" smtClean="0"/>
              <a:t> </a:t>
            </a:r>
            <a:r>
              <a:rPr lang="sv-SE" sz="3000" dirty="0" smtClean="0"/>
              <a:t>&amp; </a:t>
            </a:r>
            <a:r>
              <a:rPr lang="sv-SE" sz="3000" dirty="0" err="1" smtClean="0"/>
              <a:t>Locations</a:t>
            </a:r>
            <a:endParaRPr lang="sv-SE" sz="3000" dirty="0"/>
          </a:p>
        </p:txBody>
      </p:sp>
      <p:pic>
        <p:nvPicPr>
          <p:cNvPr id="1026" name="Picture 2" descr="C:\Users\johan_002\AppData\Local\Microsoft\Windows\Temporary Internet Files\Content.IE5\17UWGWR6\MC90043258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2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9131" y="2663055"/>
            <a:ext cx="391118" cy="3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johan_002\AppData\Local\Microsoft\Windows\Temporary Internet Files\Content.IE5\17UWGWR6\MC90043258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2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5440" y="2448971"/>
            <a:ext cx="391118" cy="3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johan_002\AppData\Local\Microsoft\Windows\Temporary Internet Files\Content.IE5\17UWGWR6\MC90043258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2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5495" y="2165562"/>
            <a:ext cx="391118" cy="3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90945" y="1295273"/>
            <a:ext cx="2140299" cy="923330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prstClr val="white"/>
                </a:solidFill>
                <a:latin typeface="TitilliumBold" pitchFamily="50" charset="0"/>
              </a:rPr>
              <a:t>Modelon AB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prstClr val="white"/>
                </a:solidFill>
                <a:latin typeface="TitilliumRegular" pitchFamily="50" charset="0"/>
              </a:rPr>
              <a:t>Lund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prstClr val="white"/>
                </a:solidFill>
                <a:latin typeface="TitilliumRegular" pitchFamily="50" charset="0"/>
              </a:rPr>
              <a:t>Gothenburg</a:t>
            </a:r>
            <a:endParaRPr lang="sv-SE" dirty="0">
              <a:solidFill>
                <a:prstClr val="white"/>
              </a:solidFill>
              <a:latin typeface="TitilliumRegular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0999" y="2994541"/>
            <a:ext cx="2140299" cy="1200329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prstClr val="white"/>
                </a:solidFill>
                <a:latin typeface="TitilliumBold" pitchFamily="50" charset="0"/>
              </a:rPr>
              <a:t>Modelon GmbH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prstClr val="white"/>
                </a:solidFill>
                <a:latin typeface="TitilliumRegular" pitchFamily="50" charset="0"/>
              </a:rPr>
              <a:t>Munich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prstClr val="white"/>
                </a:solidFill>
                <a:latin typeface="TitilliumRegular" pitchFamily="50" charset="0"/>
              </a:rPr>
              <a:t>Stuttgart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prstClr val="white"/>
                </a:solidFill>
                <a:latin typeface="TitilliumRegular" pitchFamily="50" charset="0"/>
              </a:rPr>
              <a:t>Hamburg</a:t>
            </a:r>
            <a:endParaRPr lang="sv-SE" dirty="0">
              <a:solidFill>
                <a:prstClr val="white"/>
              </a:solidFill>
              <a:latin typeface="TitilliumRegular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1324" y="1585728"/>
            <a:ext cx="2140299" cy="923330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prstClr val="white"/>
                </a:solidFill>
                <a:latin typeface="TitilliumBold" pitchFamily="50" charset="0"/>
              </a:rPr>
              <a:t>Modelon Inc.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prstClr val="white"/>
                </a:solidFill>
                <a:latin typeface="TitilliumRegular" pitchFamily="50" charset="0"/>
              </a:rPr>
              <a:t>Ann Arbor, MI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prstClr val="white"/>
                </a:solidFill>
                <a:latin typeface="TitilliumRegular" pitchFamily="50" charset="0"/>
              </a:rPr>
              <a:t>Hartford, CT</a:t>
            </a:r>
            <a:endParaRPr lang="sv-SE" dirty="0">
              <a:solidFill>
                <a:prstClr val="white"/>
              </a:solidFill>
              <a:latin typeface="TitilliumRegular" pitchFamily="50" charset="0"/>
            </a:endParaRPr>
          </a:p>
        </p:txBody>
      </p:sp>
      <p:pic>
        <p:nvPicPr>
          <p:cNvPr id="18" name="Picture 2" descr="C:\Users\johan_002\AppData\Local\Microsoft\Windows\Temporary Internet Files\Content.IE5\17UWGWR6\MC90043258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2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729" y="2755823"/>
            <a:ext cx="391118" cy="3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Modelon_Logo_PPT_Grey_transp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7" y="6244101"/>
            <a:ext cx="1451476" cy="469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4669783"/>
            <a:ext cx="8013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TitilliumBold" pitchFamily="50" charset="0"/>
              </a:rPr>
              <a:t>Global premier </a:t>
            </a:r>
            <a:r>
              <a:rPr lang="sv-SE" dirty="0" err="1">
                <a:latin typeface="TitilliumBold" pitchFamily="50" charset="0"/>
              </a:rPr>
              <a:t>provider</a:t>
            </a:r>
            <a:r>
              <a:rPr lang="sv-SE" dirty="0">
                <a:latin typeface="TitilliumBold" pitchFamily="50" charset="0"/>
              </a:rPr>
              <a:t> </a:t>
            </a:r>
            <a:r>
              <a:rPr lang="sv-SE" dirty="0" err="1">
                <a:latin typeface="TitilliumBold" pitchFamily="50" charset="0"/>
              </a:rPr>
              <a:t>of</a:t>
            </a:r>
            <a:r>
              <a:rPr lang="sv-SE" dirty="0">
                <a:latin typeface="TitilliumBold" pitchFamily="50" charset="0"/>
              </a:rPr>
              <a:t> Modelica and FMI </a:t>
            </a:r>
            <a:r>
              <a:rPr lang="sv-SE" dirty="0" err="1">
                <a:latin typeface="TitilliumBold" pitchFamily="50" charset="0"/>
              </a:rPr>
              <a:t>based</a:t>
            </a:r>
            <a:r>
              <a:rPr lang="sv-SE" dirty="0">
                <a:latin typeface="TitilliumBold" pitchFamily="50" charset="0"/>
              </a:rPr>
              <a:t> </a:t>
            </a:r>
            <a:r>
              <a:rPr lang="sv-SE" dirty="0" smtClean="0">
                <a:latin typeface="TitilliumBold" pitchFamily="50" charset="0"/>
              </a:rPr>
              <a:t>solutions </a:t>
            </a:r>
            <a:r>
              <a:rPr lang="sv-SE" dirty="0">
                <a:latin typeface="TitilliumBold" pitchFamily="50" charset="0"/>
              </a:rPr>
              <a:t>for systems </a:t>
            </a:r>
            <a:r>
              <a:rPr lang="sv-SE" dirty="0" err="1" smtClean="0">
                <a:latin typeface="TitilliumBold" pitchFamily="50" charset="0"/>
              </a:rPr>
              <a:t>engineering</a:t>
            </a:r>
            <a:endParaRPr lang="sv-SE" dirty="0" smtClean="0">
              <a:solidFill>
                <a:prstClr val="black"/>
              </a:solidFill>
              <a:latin typeface="TitilliumRegular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prstClr val="black"/>
                </a:solidFill>
                <a:latin typeface="TitilliumRegular" pitchFamily="50" charset="0"/>
              </a:rPr>
              <a:t>~</a:t>
            </a:r>
            <a:r>
              <a:rPr lang="sv-SE" dirty="0" smtClean="0">
                <a:solidFill>
                  <a:prstClr val="black"/>
                </a:solidFill>
                <a:latin typeface="TitilliumRegular" pitchFamily="50" charset="0"/>
              </a:rPr>
              <a:t>80</a:t>
            </a:r>
            <a:r>
              <a:rPr lang="sv-SE" dirty="0" smtClean="0">
                <a:solidFill>
                  <a:prstClr val="black"/>
                </a:solidFill>
                <a:latin typeface="TitilliumRegular" pitchFamily="50" charset="0"/>
              </a:rPr>
              <a:t> </a:t>
            </a:r>
            <a:r>
              <a:rPr lang="sv-SE" dirty="0" smtClean="0">
                <a:solidFill>
                  <a:prstClr val="black"/>
                </a:solidFill>
                <a:latin typeface="TitilliumRegular" pitchFamily="50" charset="0"/>
              </a:rPr>
              <a:t>engineers (</a:t>
            </a:r>
            <a:r>
              <a:rPr lang="sv-SE" dirty="0">
                <a:solidFill>
                  <a:prstClr val="black"/>
                </a:solidFill>
                <a:latin typeface="TitilliumRegular" pitchFamily="50" charset="0"/>
              </a:rPr>
              <a:t>MSc / PhD </a:t>
            </a:r>
            <a:r>
              <a:rPr lang="sv-SE" dirty="0" smtClean="0">
                <a:solidFill>
                  <a:prstClr val="black"/>
                </a:solidFill>
                <a:latin typeface="TitilliumRegular" pitchFamily="50" charset="0"/>
              </a:rPr>
              <a:t>levels) dedicated to Modelica and FMI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TitilliumRegular" pitchFamily="50" charset="0"/>
              </a:rPr>
              <a:t>Global customers mostly among Fortune 500 technology companies in Automotive, Aerospace, Energy and Industrial </a:t>
            </a:r>
            <a:r>
              <a:rPr lang="en-US" dirty="0" smtClean="0">
                <a:solidFill>
                  <a:prstClr val="black"/>
                </a:solidFill>
                <a:latin typeface="TitilliumRegular" pitchFamily="50" charset="0"/>
              </a:rPr>
              <a:t>Equipment</a:t>
            </a:r>
            <a:endParaRPr lang="sv-SE" dirty="0" smtClean="0">
              <a:solidFill>
                <a:prstClr val="black"/>
              </a:solidFill>
              <a:latin typeface="TitilliumRegular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>
                <a:solidFill>
                  <a:prstClr val="black"/>
                </a:solidFill>
                <a:latin typeface="TitilliumRegular" pitchFamily="50" charset="0"/>
              </a:rPr>
              <a:t>&gt;30% </a:t>
            </a:r>
            <a:r>
              <a:rPr lang="sv-SE" dirty="0" err="1" smtClean="0">
                <a:solidFill>
                  <a:prstClr val="black"/>
                </a:solidFill>
                <a:latin typeface="TitilliumRegular" pitchFamily="50" charset="0"/>
              </a:rPr>
              <a:t>annual</a:t>
            </a:r>
            <a:r>
              <a:rPr lang="sv-SE" dirty="0" smtClean="0">
                <a:solidFill>
                  <a:prstClr val="black"/>
                </a:solidFill>
                <a:latin typeface="TitilliumRegular" pitchFamily="50" charset="0"/>
              </a:rPr>
              <a:t> </a:t>
            </a:r>
            <a:r>
              <a:rPr lang="sv-SE" dirty="0" err="1" smtClean="0">
                <a:solidFill>
                  <a:prstClr val="black"/>
                </a:solidFill>
                <a:latin typeface="TitilliumRegular" pitchFamily="50" charset="0"/>
              </a:rPr>
              <a:t>organic</a:t>
            </a:r>
            <a:r>
              <a:rPr lang="sv-SE" dirty="0" smtClean="0">
                <a:solidFill>
                  <a:prstClr val="black"/>
                </a:solidFill>
                <a:latin typeface="TitilliumRegular" pitchFamily="50" charset="0"/>
              </a:rPr>
              <a:t> </a:t>
            </a:r>
            <a:r>
              <a:rPr lang="sv-SE" dirty="0" err="1" smtClean="0">
                <a:solidFill>
                  <a:prstClr val="black"/>
                </a:solidFill>
                <a:latin typeface="TitilliumRegular" pitchFamily="50" charset="0"/>
              </a:rPr>
              <a:t>growth</a:t>
            </a:r>
            <a:endParaRPr lang="sv-SE" dirty="0">
              <a:solidFill>
                <a:prstClr val="black"/>
              </a:solidFill>
              <a:latin typeface="TitilliumRegular" pitchFamily="50" charset="0"/>
            </a:endParaRPr>
          </a:p>
        </p:txBody>
      </p:sp>
      <p:pic>
        <p:nvPicPr>
          <p:cNvPr id="17" name="Picture 2" descr="C:\Users\johan_002\AppData\Local\Microsoft\Windows\Temporary Internet Files\Content.IE5\17UWGWR6\MC90043258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2000" contrast="-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7703" y="2858614"/>
            <a:ext cx="391118" cy="39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547573" y="2101558"/>
            <a:ext cx="2140299" cy="646331"/>
          </a:xfrm>
          <a:prstGeom prst="rect">
            <a:avLst/>
          </a:pr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dirty="0" err="1" smtClean="0">
                <a:solidFill>
                  <a:prstClr val="white"/>
                </a:solidFill>
                <a:latin typeface="TitilliumBold" pitchFamily="50" charset="0"/>
              </a:rPr>
              <a:t>Modelon</a:t>
            </a:r>
            <a:r>
              <a:rPr lang="sv-SE" dirty="0" smtClean="0">
                <a:solidFill>
                  <a:prstClr val="white"/>
                </a:solidFill>
                <a:latin typeface="TitilliumBold" pitchFamily="50" charset="0"/>
              </a:rPr>
              <a:t> KK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dirty="0" smtClean="0">
                <a:solidFill>
                  <a:prstClr val="white"/>
                </a:solidFill>
                <a:latin typeface="TitilliumRegular" pitchFamily="50" charset="0"/>
              </a:rPr>
              <a:t>Tokyo</a:t>
            </a:r>
            <a:endParaRPr lang="sv-SE" dirty="0">
              <a:solidFill>
                <a:prstClr val="white"/>
              </a:solidFill>
              <a:latin typeface="TitilliumRegula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1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194" y="274638"/>
            <a:ext cx="8056605" cy="654032"/>
          </a:xfrm>
        </p:spPr>
        <p:txBody>
          <a:bodyPr/>
          <a:lstStyle/>
          <a:p>
            <a:r>
              <a:rPr lang="sv-SE" dirty="0" smtClean="0"/>
              <a:t>FMI </a:t>
            </a:r>
            <a:r>
              <a:rPr lang="sv-SE" dirty="0" err="1" smtClean="0"/>
              <a:t>Development</a:t>
            </a:r>
            <a:r>
              <a:rPr lang="sv-SE" dirty="0" smtClean="0"/>
              <a:t> </a:t>
            </a:r>
            <a:r>
              <a:rPr lang="sv-SE" dirty="0" err="1" smtClean="0"/>
              <a:t>Organization</a:t>
            </a:r>
            <a:r>
              <a:rPr lang="sv-SE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30194" y="1214422"/>
            <a:ext cx="8056606" cy="4911741"/>
          </a:xfrm>
        </p:spPr>
        <p:txBody>
          <a:bodyPr/>
          <a:lstStyle/>
          <a:p>
            <a:r>
              <a:rPr lang="sv-SE" dirty="0" smtClean="0"/>
              <a:t>An independent </a:t>
            </a:r>
            <a:r>
              <a:rPr lang="sv-SE" dirty="0" err="1" smtClean="0"/>
              <a:t>project</a:t>
            </a:r>
            <a:r>
              <a:rPr lang="sv-SE" dirty="0" smtClean="0"/>
              <a:t> under the </a:t>
            </a:r>
            <a:r>
              <a:rPr lang="sv-SE" dirty="0" err="1" smtClean="0"/>
              <a:t>umbrella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Modelica Association</a:t>
            </a:r>
          </a:p>
          <a:p>
            <a:r>
              <a:rPr lang="sv-SE" dirty="0" err="1" smtClean="0"/>
              <a:t>Open</a:t>
            </a:r>
            <a:r>
              <a:rPr lang="sv-SE" dirty="0" smtClean="0"/>
              <a:t> to </a:t>
            </a:r>
            <a:r>
              <a:rPr lang="sv-SE" dirty="0" err="1" smtClean="0"/>
              <a:t>anyone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is </a:t>
            </a:r>
            <a:r>
              <a:rPr lang="sv-SE" dirty="0" err="1" smtClean="0"/>
              <a:t>willing</a:t>
            </a:r>
            <a:r>
              <a:rPr lang="sv-SE" dirty="0" smtClean="0"/>
              <a:t> to </a:t>
            </a:r>
            <a:r>
              <a:rPr lang="sv-SE" dirty="0" err="1" smtClean="0"/>
              <a:t>invest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/>
              <a:t>!</a:t>
            </a:r>
            <a:endParaRPr lang="sv-SE" dirty="0" smtClean="0"/>
          </a:p>
          <a:p>
            <a:r>
              <a:rPr lang="sv-SE" dirty="0" smtClean="0"/>
              <a:t>Web site: </a:t>
            </a:r>
            <a:r>
              <a:rPr lang="sv-SE" dirty="0" smtClean="0">
                <a:hlinkClick r:id="rId2"/>
              </a:rPr>
              <a:t>http://www.fmi-standard.org</a:t>
            </a:r>
            <a:r>
              <a:rPr lang="sv-SE" dirty="0" smtClean="0"/>
              <a:t> </a:t>
            </a:r>
          </a:p>
          <a:p>
            <a:endParaRPr lang="sv-SE" dirty="0"/>
          </a:p>
          <a:p>
            <a:r>
              <a:rPr lang="sv-SE" dirty="0" smtClean="0"/>
              <a:t>All </a:t>
            </a:r>
            <a:r>
              <a:rPr lang="sv-SE" dirty="0" err="1" smtClean="0"/>
              <a:t>documents</a:t>
            </a:r>
            <a:r>
              <a:rPr lang="sv-SE" dirty="0" smtClean="0"/>
              <a:t>, and a standards </a:t>
            </a:r>
            <a:r>
              <a:rPr lang="sv-SE" b="1" dirty="0" err="1" smtClean="0"/>
              <a:t>compliance</a:t>
            </a:r>
            <a:r>
              <a:rPr lang="sv-SE" b="1" dirty="0" smtClean="0"/>
              <a:t> checker</a:t>
            </a:r>
            <a:r>
              <a:rPr lang="sv-SE" dirty="0" smtClean="0"/>
              <a:t>,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download</a:t>
            </a:r>
            <a:endParaRPr lang="sv-SE" dirty="0" smtClean="0"/>
          </a:p>
          <a:p>
            <a:r>
              <a:rPr lang="sv-SE" dirty="0" err="1" smtClean="0"/>
              <a:t>Many</a:t>
            </a:r>
            <a:r>
              <a:rPr lang="sv-SE" dirty="0" smtClean="0"/>
              <a:t> </a:t>
            </a:r>
            <a:r>
              <a:rPr lang="sv-SE" dirty="0" err="1" smtClean="0"/>
              <a:t>open</a:t>
            </a:r>
            <a:r>
              <a:rPr lang="sv-SE" dirty="0" smtClean="0"/>
              <a:t> source </a:t>
            </a:r>
            <a:r>
              <a:rPr lang="sv-SE" dirty="0" err="1" smtClean="0"/>
              <a:t>tools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to </a:t>
            </a:r>
            <a:r>
              <a:rPr lang="sv-SE" dirty="0" err="1" smtClean="0"/>
              <a:t>help</a:t>
            </a:r>
            <a:r>
              <a:rPr lang="sv-SE" dirty="0" smtClean="0"/>
              <a:t> </a:t>
            </a:r>
            <a:r>
              <a:rPr lang="sv-SE" dirty="0" err="1" smtClean="0"/>
              <a:t>vendors</a:t>
            </a:r>
            <a:r>
              <a:rPr lang="sv-SE" dirty="0" smtClean="0"/>
              <a:t> </a:t>
            </a:r>
            <a:r>
              <a:rPr lang="sv-SE" dirty="0" err="1" smtClean="0"/>
              <a:t>implement</a:t>
            </a:r>
            <a:r>
              <a:rPr lang="sv-SE" dirty="0" smtClean="0"/>
              <a:t> the standard: </a:t>
            </a:r>
            <a:r>
              <a:rPr lang="sv-SE" dirty="0"/>
              <a:t/>
            </a:r>
            <a:br>
              <a:rPr lang="sv-SE" dirty="0"/>
            </a:br>
            <a:r>
              <a:rPr lang="sv-SE" dirty="0">
                <a:hlinkClick r:id="rId3"/>
              </a:rPr>
              <a:t>http://</a:t>
            </a:r>
            <a:r>
              <a:rPr lang="sv-SE" dirty="0" smtClean="0">
                <a:hlinkClick r:id="rId3"/>
              </a:rPr>
              <a:t>www.jmodelica.org/FMILibrary</a:t>
            </a:r>
            <a:r>
              <a:rPr lang="sv-SE" dirty="0" smtClean="0"/>
              <a:t> BSD-</a:t>
            </a:r>
            <a:r>
              <a:rPr lang="sv-SE" dirty="0" err="1" smtClean="0"/>
              <a:t>licensed</a:t>
            </a:r>
            <a:r>
              <a:rPr lang="sv-SE" dirty="0" smtClean="0"/>
              <a:t> </a:t>
            </a:r>
            <a:r>
              <a:rPr lang="sv-SE" dirty="0" err="1" smtClean="0"/>
              <a:t>library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basic</a:t>
            </a:r>
            <a:r>
              <a:rPr lang="sv-SE" dirty="0" smtClean="0"/>
              <a:t> </a:t>
            </a:r>
            <a:r>
              <a:rPr lang="sv-SE" dirty="0" err="1" smtClean="0"/>
              <a:t>functionality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FMI API, </a:t>
            </a:r>
            <a:r>
              <a:rPr lang="sv-SE" dirty="0" err="1" smtClean="0"/>
              <a:t>developed</a:t>
            </a:r>
            <a:r>
              <a:rPr lang="sv-SE" dirty="0" smtClean="0"/>
              <a:t> by </a:t>
            </a:r>
            <a:r>
              <a:rPr lang="sv-SE" dirty="0" err="1" smtClean="0"/>
              <a:t>Modelon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56343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16973" y="325277"/>
            <a:ext cx="8229600" cy="654032"/>
          </a:xfrm>
        </p:spPr>
        <p:txBody>
          <a:bodyPr/>
          <a:lstStyle/>
          <a:p>
            <a:r>
              <a:rPr lang="sv-SE" dirty="0" smtClean="0"/>
              <a:t>Tools </a:t>
            </a:r>
            <a:r>
              <a:rPr lang="sv-SE" sz="2400" dirty="0" smtClean="0"/>
              <a:t>(from FMI </a:t>
            </a:r>
            <a:r>
              <a:rPr lang="sv-SE" sz="2400" dirty="0" err="1" smtClean="0">
                <a:hlinkClick r:id="rId3"/>
              </a:rPr>
              <a:t>website</a:t>
            </a:r>
            <a:r>
              <a:rPr lang="sv-SE" sz="2400" dirty="0" smtClean="0"/>
              <a:t>)</a:t>
            </a:r>
            <a:endParaRPr lang="sv-SE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7" y="884192"/>
            <a:ext cx="5870139" cy="56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49" y="884192"/>
            <a:ext cx="6413219" cy="56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20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7364" y="274638"/>
            <a:ext cx="8229600" cy="654032"/>
          </a:xfrm>
        </p:spPr>
        <p:txBody>
          <a:bodyPr/>
          <a:lstStyle/>
          <a:p>
            <a:r>
              <a:rPr lang="sv-SE" dirty="0" smtClean="0"/>
              <a:t>Cross-</a:t>
            </a:r>
            <a:r>
              <a:rPr lang="sv-SE" dirty="0" err="1" smtClean="0"/>
              <a:t>checking</a:t>
            </a:r>
            <a:r>
              <a:rPr lang="sv-SE" dirty="0" smtClean="0"/>
              <a:t> </a:t>
            </a:r>
            <a:r>
              <a:rPr lang="sv-SE" dirty="0" err="1" smtClean="0"/>
              <a:t>rules</a:t>
            </a:r>
            <a:endParaRPr lang="sv-S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24214" y="1041149"/>
            <a:ext cx="8089900" cy="3308598"/>
          </a:xfrm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en-US" dirty="0" smtClean="0">
                <a:latin typeface="Arial" charset="0"/>
              </a:rPr>
              <a:t>Standard procedures to ensure compatibility of FMI tools from different vendors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latin typeface="Arial" charset="0"/>
              </a:rPr>
              <a:t>Cross-check table is maintained at fmi-standard.org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latin typeface="Arial" charset="0"/>
              </a:rPr>
              <a:t>Base level compliance: FMI Compliance Checker</a:t>
            </a:r>
          </a:p>
          <a:p>
            <a:pPr eaLnBrk="1" hangingPunct="1">
              <a:spcBef>
                <a:spcPts val="600"/>
              </a:spcBef>
            </a:pPr>
            <a:r>
              <a:rPr lang="en-US" dirty="0" smtClean="0">
                <a:latin typeface="Arial" charset="0"/>
              </a:rPr>
              <a:t>Each vendor is encouraged: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charset="0"/>
              </a:rPr>
              <a:t>Export: provide test FMUs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charset="0"/>
              </a:rPr>
              <a:t>Import: simulate using test FMUs from other vendors</a:t>
            </a:r>
          </a:p>
          <a:p>
            <a:pPr marL="457200" lvl="1" indent="0">
              <a:buNone/>
            </a:pPr>
            <a:endParaRPr lang="en-US" dirty="0">
              <a:latin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70" y="3920720"/>
            <a:ext cx="8074602" cy="4574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8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229600" cy="654032"/>
          </a:xfrm>
        </p:spPr>
        <p:txBody>
          <a:bodyPr/>
          <a:lstStyle/>
          <a:p>
            <a:r>
              <a:rPr lang="sv-SE" dirty="0" smtClean="0"/>
              <a:t>Outlook – FMI 2.0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374214"/>
            <a:ext cx="8566484" cy="4911741"/>
          </a:xfrm>
        </p:spPr>
        <p:txBody>
          <a:bodyPr/>
          <a:lstStyle/>
          <a:p>
            <a:r>
              <a:rPr lang="en-US" dirty="0" smtClean="0"/>
              <a:t>Significant improvements over FMI-ME 1.0 and FMI-CS-1.0</a:t>
            </a:r>
          </a:p>
          <a:p>
            <a:r>
              <a:rPr lang="en-US" dirty="0" smtClean="0"/>
              <a:t>Harmonization - ME and CS specifications are merged</a:t>
            </a:r>
          </a:p>
          <a:p>
            <a:r>
              <a:rPr lang="en-US" dirty="0" smtClean="0"/>
              <a:t>Improved handling of hybrid and discrete models</a:t>
            </a:r>
          </a:p>
          <a:p>
            <a:r>
              <a:rPr lang="en-US" dirty="0" smtClean="0"/>
              <a:t>Efficient interface to Jacobian matrices</a:t>
            </a:r>
          </a:p>
          <a:p>
            <a:pPr lvl="1"/>
            <a:r>
              <a:rPr lang="sv-SE" dirty="0" smtClean="0"/>
              <a:t>Optimization applications (dynamic &amp; steady-state design)</a:t>
            </a:r>
            <a:endParaRPr lang="en-US" dirty="0" smtClean="0"/>
          </a:p>
          <a:p>
            <a:r>
              <a:rPr lang="en-US" dirty="0" smtClean="0"/>
              <a:t>Tunable parameters for interactive simulation</a:t>
            </a:r>
          </a:p>
          <a:p>
            <a:pPr lvl="1"/>
            <a:r>
              <a:rPr lang="sv-SE" dirty="0" smtClean="0"/>
              <a:t>Controller tuning</a:t>
            </a:r>
            <a:endParaRPr lang="en-US" dirty="0" smtClean="0"/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1993900" y="4644005"/>
            <a:ext cx="661670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381000" indent="-381000"/>
            <a:endParaRPr lang="en-US"/>
          </a:p>
          <a:p>
            <a:pPr marL="381000" indent="-381000">
              <a:spcBef>
                <a:spcPct val="25000"/>
              </a:spcBef>
              <a:buSzPct val="90000"/>
              <a:buFontTx/>
              <a:buBlip>
                <a:blip r:embed="rId2"/>
              </a:buBlip>
            </a:pPr>
            <a:endParaRPr lang="en-US"/>
          </a:p>
        </p:txBody>
      </p:sp>
      <p:pic>
        <p:nvPicPr>
          <p:cNvPr id="5" name="Picture 64" descr="image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9" b="13248"/>
          <a:stretch>
            <a:fillRect/>
          </a:stretch>
        </p:blipFill>
        <p:spPr bwMode="auto">
          <a:xfrm>
            <a:off x="7670800" y="4275705"/>
            <a:ext cx="9525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5" descr="m27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78880"/>
            <a:ext cx="15113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2341563" y="4570980"/>
            <a:ext cx="1366837" cy="1008063"/>
            <a:chOff x="1746" y="1344"/>
            <a:chExt cx="2359" cy="1496"/>
          </a:xfrm>
        </p:grpSpPr>
        <p:pic>
          <p:nvPicPr>
            <p:cNvPr id="8" name="Picture 67" descr="NAG2 Geometrie 3272x2126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344"/>
              <a:ext cx="2313" cy="1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68"/>
            <p:cNvSpPr>
              <a:spLocks noChangeArrowheads="1"/>
            </p:cNvSpPr>
            <p:nvPr/>
          </p:nvSpPr>
          <p:spPr bwMode="auto">
            <a:xfrm>
              <a:off x="3198" y="2704"/>
              <a:ext cx="907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69"/>
            <p:cNvSpPr>
              <a:spLocks noChangeArrowheads="1"/>
            </p:cNvSpPr>
            <p:nvPr/>
          </p:nvSpPr>
          <p:spPr bwMode="auto">
            <a:xfrm>
              <a:off x="4014" y="1842"/>
              <a:ext cx="91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70" descr="KLIMA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326505"/>
            <a:ext cx="14414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1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802755"/>
            <a:ext cx="5381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2"/>
          <p:cNvSpPr txBox="1">
            <a:spLocks noChangeArrowheads="1"/>
          </p:cNvSpPr>
          <p:nvPr/>
        </p:nvSpPr>
        <p:spPr bwMode="auto">
          <a:xfrm>
            <a:off x="947738" y="5534593"/>
            <a:ext cx="925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>
                <a:latin typeface="CorpoS" charset="0"/>
                <a:cs typeface="Arial" charset="0"/>
              </a:rPr>
              <a:t>Engine</a:t>
            </a:r>
            <a:br>
              <a:rPr lang="en-US" sz="1400">
                <a:latin typeface="CorpoS" charset="0"/>
                <a:cs typeface="Arial" charset="0"/>
              </a:rPr>
            </a:br>
            <a:r>
              <a:rPr lang="en-US" sz="1400">
                <a:latin typeface="CorpoS" charset="0"/>
                <a:cs typeface="Arial" charset="0"/>
              </a:rPr>
              <a:t>with ECU</a:t>
            </a:r>
          </a:p>
        </p:txBody>
      </p:sp>
      <p:sp>
        <p:nvSpPr>
          <p:cNvPr id="14" name="Text Box 73"/>
          <p:cNvSpPr txBox="1">
            <a:spLocks noChangeArrowheads="1"/>
          </p:cNvSpPr>
          <p:nvPr/>
        </p:nvSpPr>
        <p:spPr bwMode="auto">
          <a:xfrm>
            <a:off x="2514600" y="5534593"/>
            <a:ext cx="9255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>
                <a:latin typeface="CorpoS" charset="0"/>
                <a:cs typeface="Arial" charset="0"/>
              </a:rPr>
              <a:t>Gearbox</a:t>
            </a:r>
            <a:br>
              <a:rPr lang="en-US" sz="1400">
                <a:latin typeface="CorpoS" charset="0"/>
                <a:cs typeface="Arial" charset="0"/>
              </a:rPr>
            </a:br>
            <a:r>
              <a:rPr lang="en-US" sz="1400">
                <a:latin typeface="CorpoS" charset="0"/>
                <a:cs typeface="Arial" charset="0"/>
              </a:rPr>
              <a:t>with ECU</a:t>
            </a:r>
          </a:p>
        </p:txBody>
      </p:sp>
      <p:sp>
        <p:nvSpPr>
          <p:cNvPr id="15" name="Text Box 74"/>
          <p:cNvSpPr txBox="1">
            <a:spLocks noChangeArrowheads="1"/>
          </p:cNvSpPr>
          <p:nvPr/>
        </p:nvSpPr>
        <p:spPr bwMode="auto">
          <a:xfrm>
            <a:off x="4154488" y="5534593"/>
            <a:ext cx="8350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>
                <a:latin typeface="CorpoS" charset="0"/>
                <a:cs typeface="Arial" charset="0"/>
              </a:rPr>
              <a:t>Thermal</a:t>
            </a:r>
            <a:br>
              <a:rPr lang="en-US" sz="1400">
                <a:latin typeface="CorpoS" charset="0"/>
                <a:cs typeface="Arial" charset="0"/>
              </a:rPr>
            </a:br>
            <a:r>
              <a:rPr lang="en-US" sz="1400">
                <a:latin typeface="CorpoS" charset="0"/>
                <a:cs typeface="Arial" charset="0"/>
              </a:rPr>
              <a:t>systems</a:t>
            </a:r>
          </a:p>
        </p:txBody>
      </p:sp>
      <p:sp>
        <p:nvSpPr>
          <p:cNvPr id="16" name="Text Box 75"/>
          <p:cNvSpPr txBox="1">
            <a:spLocks noChangeArrowheads="1"/>
          </p:cNvSpPr>
          <p:nvPr/>
        </p:nvSpPr>
        <p:spPr bwMode="auto">
          <a:xfrm>
            <a:off x="5554663" y="5534593"/>
            <a:ext cx="104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>
                <a:latin typeface="CorpoS" charset="0"/>
                <a:cs typeface="Arial" charset="0"/>
              </a:rPr>
              <a:t>Automated</a:t>
            </a:r>
            <a:br>
              <a:rPr lang="en-US" sz="1400">
                <a:latin typeface="CorpoS" charset="0"/>
                <a:cs typeface="Arial" charset="0"/>
              </a:rPr>
            </a:br>
            <a:r>
              <a:rPr lang="en-US" sz="1400">
                <a:latin typeface="CorpoS" charset="0"/>
                <a:cs typeface="Arial" charset="0"/>
              </a:rPr>
              <a:t>cargo door</a:t>
            </a:r>
          </a:p>
        </p:txBody>
      </p:sp>
      <p:sp>
        <p:nvSpPr>
          <p:cNvPr id="17" name="Text Box 76"/>
          <p:cNvSpPr txBox="1">
            <a:spLocks noChangeArrowheads="1"/>
          </p:cNvSpPr>
          <p:nvPr/>
        </p:nvSpPr>
        <p:spPr bwMode="auto">
          <a:xfrm>
            <a:off x="6721475" y="5534593"/>
            <a:ext cx="2197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1400">
                <a:latin typeface="CorpoS" charset="0"/>
                <a:cs typeface="Arial" charset="0"/>
              </a:rPr>
              <a:t>Chassis components,</a:t>
            </a:r>
            <a:br>
              <a:rPr lang="en-US" sz="1400">
                <a:latin typeface="CorpoS" charset="0"/>
                <a:cs typeface="Arial" charset="0"/>
              </a:rPr>
            </a:br>
            <a:r>
              <a:rPr lang="en-US" sz="1400">
                <a:latin typeface="CorpoS" charset="0"/>
                <a:cs typeface="Arial" charset="0"/>
              </a:rPr>
              <a:t>roadway, ECU (e.g. ESP)</a:t>
            </a:r>
          </a:p>
        </p:txBody>
      </p:sp>
      <p:grpSp>
        <p:nvGrpSpPr>
          <p:cNvPr id="19" name="Group 78"/>
          <p:cNvGrpSpPr>
            <a:grpSpLocks/>
          </p:cNvGrpSpPr>
          <p:nvPr/>
        </p:nvGrpSpPr>
        <p:grpSpPr bwMode="auto">
          <a:xfrm>
            <a:off x="6985000" y="4355080"/>
            <a:ext cx="793750" cy="431800"/>
            <a:chOff x="4241" y="1117"/>
            <a:chExt cx="1134" cy="862"/>
          </a:xfrm>
        </p:grpSpPr>
        <p:sp>
          <p:nvSpPr>
            <p:cNvPr id="20" name="Rectangle 79"/>
            <p:cNvSpPr>
              <a:spLocks noChangeArrowheads="1"/>
            </p:cNvSpPr>
            <p:nvPr/>
          </p:nvSpPr>
          <p:spPr bwMode="auto">
            <a:xfrm>
              <a:off x="4241" y="1117"/>
              <a:ext cx="1134" cy="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80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4" y="1163"/>
              <a:ext cx="1066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1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" y="1594"/>
              <a:ext cx="106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" name="Picture 82" descr="Bild1"/>
          <p:cNvPicPr preferRelativeResize="0">
            <a:picLocks noChangeAspect="1" noChangeArrowheads="1"/>
          </p:cNvPicPr>
          <p:nvPr/>
        </p:nvPicPr>
        <p:blipFill>
          <a:blip r:embed="rId10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245668"/>
            <a:ext cx="849313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3"/>
          <p:cNvPicPr>
            <a:picLocks noChangeAspect="1" noChangeArrowheads="1"/>
          </p:cNvPicPr>
          <p:nvPr/>
        </p:nvPicPr>
        <p:blipFill>
          <a:blip r:embed="rId11">
            <a:lum bright="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4550343"/>
            <a:ext cx="129698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" name="Rectangle 84"/>
          <p:cNvSpPr>
            <a:spLocks noChangeArrowheads="1"/>
          </p:cNvSpPr>
          <p:nvPr/>
        </p:nvSpPr>
        <p:spPr bwMode="auto">
          <a:xfrm>
            <a:off x="985838" y="6299768"/>
            <a:ext cx="8137525" cy="331787"/>
          </a:xfrm>
          <a:prstGeom prst="rect">
            <a:avLst/>
          </a:prstGeom>
          <a:gradFill rotWithShape="1">
            <a:gsLst>
              <a:gs pos="0">
                <a:srgbClr val="D7AC00"/>
              </a:gs>
              <a:gs pos="50000">
                <a:srgbClr val="FFCC00"/>
              </a:gs>
              <a:gs pos="100000">
                <a:srgbClr val="D7AC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85"/>
          <p:cNvSpPr txBox="1">
            <a:spLocks noChangeArrowheads="1"/>
          </p:cNvSpPr>
          <p:nvPr/>
        </p:nvSpPr>
        <p:spPr bwMode="auto">
          <a:xfrm>
            <a:off x="1497013" y="6312468"/>
            <a:ext cx="72390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functional mockup interface for model exchange and tool coupling</a:t>
            </a:r>
          </a:p>
        </p:txBody>
      </p:sp>
      <p:sp>
        <p:nvSpPr>
          <p:cNvPr id="27" name="AutoShape 86"/>
          <p:cNvSpPr>
            <a:spLocks noChangeArrowheads="1"/>
          </p:cNvSpPr>
          <p:nvPr/>
        </p:nvSpPr>
        <p:spPr bwMode="auto">
          <a:xfrm>
            <a:off x="1255713" y="6015605"/>
            <a:ext cx="358775" cy="287338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AutoShape 87"/>
          <p:cNvSpPr>
            <a:spLocks noChangeArrowheads="1"/>
          </p:cNvSpPr>
          <p:nvPr/>
        </p:nvSpPr>
        <p:spPr bwMode="auto">
          <a:xfrm>
            <a:off x="2786063" y="6010843"/>
            <a:ext cx="358775" cy="28733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88"/>
          <p:cNvSpPr>
            <a:spLocks noChangeArrowheads="1"/>
          </p:cNvSpPr>
          <p:nvPr/>
        </p:nvSpPr>
        <p:spPr bwMode="auto">
          <a:xfrm>
            <a:off x="4441825" y="6010843"/>
            <a:ext cx="358775" cy="28733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89"/>
          <p:cNvSpPr>
            <a:spLocks noChangeArrowheads="1"/>
          </p:cNvSpPr>
          <p:nvPr/>
        </p:nvSpPr>
        <p:spPr bwMode="auto">
          <a:xfrm>
            <a:off x="5954713" y="6010843"/>
            <a:ext cx="358775" cy="28733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AutoShape 90"/>
          <p:cNvSpPr>
            <a:spLocks noChangeArrowheads="1"/>
          </p:cNvSpPr>
          <p:nvPr/>
        </p:nvSpPr>
        <p:spPr bwMode="auto">
          <a:xfrm>
            <a:off x="7467600" y="6010843"/>
            <a:ext cx="358775" cy="28733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91"/>
          <p:cNvSpPr txBox="1">
            <a:spLocks noChangeArrowheads="1"/>
          </p:cNvSpPr>
          <p:nvPr/>
        </p:nvSpPr>
        <p:spPr bwMode="auto">
          <a:xfrm>
            <a:off x="8078545" y="6587105"/>
            <a:ext cx="94773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courtesy Daimler</a:t>
            </a:r>
          </a:p>
        </p:txBody>
      </p:sp>
    </p:spTree>
    <p:extLst>
      <p:ext uri="{BB962C8B-B14F-4D97-AF65-F5344CB8AC3E}">
        <p14:creationId xmlns:p14="http://schemas.microsoft.com/office/powerpoint/2010/main" val="97256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6851" y="1081554"/>
            <a:ext cx="7435218" cy="741867"/>
          </a:xfrm>
        </p:spPr>
        <p:txBody>
          <a:bodyPr/>
          <a:lstStyle/>
          <a:p>
            <a:r>
              <a:rPr lang="sv-SE" dirty="0" smtClean="0"/>
              <a:t>FMI </a:t>
            </a:r>
            <a:r>
              <a:rPr lang="sv-SE" dirty="0" err="1" smtClean="0"/>
              <a:t>Use</a:t>
            </a:r>
            <a:r>
              <a:rPr lang="sv-SE" dirty="0" smtClean="0"/>
              <a:t> Cases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0707" y="3336947"/>
            <a:ext cx="7452491" cy="1752600"/>
          </a:xfrm>
        </p:spPr>
        <p:txBody>
          <a:bodyPr>
            <a:normAutofit fontScale="85000" lnSpcReduction="10000"/>
          </a:bodyPr>
          <a:lstStyle/>
          <a:p>
            <a:r>
              <a:rPr lang="sv-SE" sz="2000" dirty="0" smtClean="0">
                <a:hlinkClick r:id="rId2"/>
              </a:rPr>
              <a:t>http://www.fmi-standard.org</a:t>
            </a:r>
          </a:p>
          <a:p>
            <a:r>
              <a:rPr lang="en-US" sz="2000" dirty="0" smtClean="0">
                <a:hlinkClick r:id="rId2"/>
              </a:rPr>
              <a:t>http://www.modelon.com/campaigns/2013-fmi-detroit/</a:t>
            </a:r>
            <a:endParaRPr lang="en-US" sz="2000" dirty="0" smtClean="0"/>
          </a:p>
          <a:p>
            <a:r>
              <a:rPr lang="en-US" sz="2000" dirty="0" smtClean="0"/>
              <a:t>FMI Tutorial at Modelica conference (March 10-12, Lund Sweden)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FMI 2.0 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FMI for Hardware-In-The-Loop  </a:t>
            </a:r>
          </a:p>
          <a:p>
            <a:r>
              <a:rPr lang="sv-SE" sz="2000" dirty="0" smtClean="0"/>
              <a:t>FMI </a:t>
            </a:r>
            <a:r>
              <a:rPr lang="sv-SE" sz="2000" dirty="0" err="1" smtClean="0"/>
              <a:t>track</a:t>
            </a:r>
            <a:r>
              <a:rPr lang="sv-SE" sz="2000" dirty="0" smtClean="0"/>
              <a:t> at </a:t>
            </a:r>
            <a:r>
              <a:rPr lang="sv-SE" sz="2000" dirty="0" err="1" smtClean="0"/>
              <a:t>March</a:t>
            </a:r>
            <a:r>
              <a:rPr lang="sv-SE" sz="2000" dirty="0" smtClean="0"/>
              <a:t> 11th on Modelica </a:t>
            </a:r>
            <a:r>
              <a:rPr lang="sv-SE" sz="2000" dirty="0" err="1" smtClean="0"/>
              <a:t>conference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smtClean="0">
                <a:latin typeface="ModelonTitilliumRegular" panose="02000000000000000000" pitchFamily="2" charset="0"/>
              </a:rPr>
              <a:t> © 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80707" y="2380129"/>
            <a:ext cx="402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More</a:t>
            </a:r>
            <a:r>
              <a:rPr lang="sv-SE" sz="2000" dirty="0" smtClean="0"/>
              <a:t> FMI Resources: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9426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3" y="274638"/>
            <a:ext cx="8229600" cy="654032"/>
          </a:xfrm>
        </p:spPr>
        <p:txBody>
          <a:bodyPr/>
          <a:lstStyle/>
          <a:p>
            <a:r>
              <a:rPr lang="sv-SE" dirty="0" smtClean="0"/>
              <a:t>Robust Design </a:t>
            </a:r>
            <a:r>
              <a:rPr lang="sv-SE" dirty="0" err="1" smtClean="0"/>
              <a:t>of</a:t>
            </a:r>
            <a:r>
              <a:rPr lang="sv-SE" dirty="0"/>
              <a:t> </a:t>
            </a:r>
            <a:r>
              <a:rPr lang="sv-SE" dirty="0" err="1" smtClean="0"/>
              <a:t>Hydraulic</a:t>
            </a:r>
            <a:r>
              <a:rPr lang="sv-SE" dirty="0" smtClean="0"/>
              <a:t> </a:t>
            </a:r>
            <a:r>
              <a:rPr lang="sv-SE" dirty="0" err="1" smtClean="0"/>
              <a:t>Valve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03" y="3943440"/>
            <a:ext cx="8229600" cy="2158009"/>
          </a:xfrm>
        </p:spPr>
        <p:txBody>
          <a:bodyPr/>
          <a:lstStyle/>
          <a:p>
            <a:r>
              <a:rPr lang="sv-SE" dirty="0" smtClean="0"/>
              <a:t>Task: robust design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dynamic</a:t>
            </a:r>
            <a:r>
              <a:rPr lang="sv-SE" dirty="0" smtClean="0"/>
              <a:t> </a:t>
            </a:r>
            <a:r>
              <a:rPr lang="sv-SE" dirty="0" err="1" smtClean="0"/>
              <a:t>response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a </a:t>
            </a:r>
            <a:r>
              <a:rPr lang="sv-SE" dirty="0" err="1" smtClean="0"/>
              <a:t>pressure</a:t>
            </a:r>
            <a:r>
              <a:rPr lang="sv-SE" dirty="0" smtClean="0"/>
              <a:t> </a:t>
            </a:r>
            <a:r>
              <a:rPr lang="sv-SE" dirty="0" err="1" smtClean="0"/>
              <a:t>reducing</a:t>
            </a:r>
            <a:r>
              <a:rPr lang="sv-SE" dirty="0" smtClean="0"/>
              <a:t> </a:t>
            </a:r>
            <a:r>
              <a:rPr lang="sv-SE" dirty="0" err="1" smtClean="0"/>
              <a:t>valve</a:t>
            </a:r>
            <a:r>
              <a:rPr lang="sv-SE" dirty="0" smtClean="0"/>
              <a:t> (</a:t>
            </a:r>
            <a:r>
              <a:rPr lang="sv-SE" dirty="0" err="1" smtClean="0"/>
              <a:t>e.g</a:t>
            </a:r>
            <a:r>
              <a:rPr lang="sv-SE" dirty="0" smtClean="0"/>
              <a:t>. for </a:t>
            </a:r>
            <a:r>
              <a:rPr lang="sv-SE" dirty="0" err="1" smtClean="0"/>
              <a:t>fuel</a:t>
            </a:r>
            <a:r>
              <a:rPr lang="sv-SE" dirty="0" smtClean="0"/>
              <a:t> </a:t>
            </a:r>
            <a:r>
              <a:rPr lang="sv-SE" dirty="0" err="1" smtClean="0"/>
              <a:t>supply</a:t>
            </a:r>
            <a:r>
              <a:rPr lang="sv-SE" dirty="0" smtClean="0"/>
              <a:t> system)</a:t>
            </a:r>
          </a:p>
          <a:p>
            <a:r>
              <a:rPr lang="sv-SE" dirty="0" smtClean="0"/>
              <a:t>Tools: </a:t>
            </a:r>
          </a:p>
          <a:p>
            <a:pPr lvl="1"/>
            <a:r>
              <a:rPr lang="sv-SE" dirty="0" smtClean="0"/>
              <a:t>FMU export from </a:t>
            </a:r>
            <a:r>
              <a:rPr lang="sv-SE" dirty="0" err="1" smtClean="0"/>
              <a:t>Dymola</a:t>
            </a:r>
            <a:r>
              <a:rPr lang="sv-SE" dirty="0" smtClean="0"/>
              <a:t>, </a:t>
            </a:r>
            <a:r>
              <a:rPr lang="sv-SE" dirty="0" err="1"/>
              <a:t>H</a:t>
            </a:r>
            <a:r>
              <a:rPr lang="sv-SE" dirty="0" err="1" smtClean="0"/>
              <a:t>ydraulics</a:t>
            </a:r>
            <a:r>
              <a:rPr lang="sv-SE" dirty="0" smtClean="0"/>
              <a:t> </a:t>
            </a:r>
            <a:r>
              <a:rPr lang="sv-SE" dirty="0" err="1" smtClean="0"/>
              <a:t>Library</a:t>
            </a:r>
            <a:endParaRPr lang="sv-SE" dirty="0" smtClean="0"/>
          </a:p>
          <a:p>
            <a:pPr lvl="1"/>
            <a:r>
              <a:rPr lang="sv-SE" dirty="0" smtClean="0"/>
              <a:t>FMU import </a:t>
            </a:r>
            <a:r>
              <a:rPr lang="sv-SE" dirty="0" err="1" smtClean="0"/>
              <a:t>into</a:t>
            </a:r>
            <a:r>
              <a:rPr lang="sv-SE" dirty="0" smtClean="0"/>
              <a:t> </a:t>
            </a:r>
            <a:r>
              <a:rPr lang="sv-SE" dirty="0" err="1" smtClean="0"/>
              <a:t>Simulink</a:t>
            </a:r>
            <a:r>
              <a:rPr lang="sv-SE" dirty="0" smtClean="0"/>
              <a:t> for </a:t>
            </a:r>
            <a:r>
              <a:rPr lang="sv-SE" dirty="0" err="1" smtClean="0"/>
              <a:t>open</a:t>
            </a:r>
            <a:r>
              <a:rPr lang="sv-SE" dirty="0" smtClean="0"/>
              <a:t> loop </a:t>
            </a:r>
            <a:r>
              <a:rPr lang="sv-SE" dirty="0" err="1" smtClean="0"/>
              <a:t>stability</a:t>
            </a:r>
            <a:r>
              <a:rPr lang="sv-SE" dirty="0" smtClean="0"/>
              <a:t> </a:t>
            </a:r>
            <a:r>
              <a:rPr lang="sv-SE" dirty="0" err="1" smtClean="0"/>
              <a:t>analysis</a:t>
            </a:r>
            <a:endParaRPr lang="sv-SE" dirty="0" smtClean="0"/>
          </a:p>
          <a:p>
            <a:pPr lvl="1"/>
            <a:r>
              <a:rPr lang="sv-SE" dirty="0" smtClean="0"/>
              <a:t>FMU interface: FMI </a:t>
            </a:r>
            <a:r>
              <a:rPr lang="sv-SE" dirty="0" err="1" smtClean="0"/>
              <a:t>Toolbox</a:t>
            </a:r>
            <a:r>
              <a:rPr lang="sv-SE" dirty="0" smtClean="0"/>
              <a:t> from </a:t>
            </a:r>
            <a:r>
              <a:rPr lang="sv-SE" dirty="0" err="1" smtClean="0"/>
              <a:t>Modelon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87" y="1048008"/>
            <a:ext cx="4281816" cy="2980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592" y="1132869"/>
            <a:ext cx="3893021" cy="281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35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err="1" smtClean="0"/>
              <a:t>Virtual</a:t>
            </a:r>
            <a:r>
              <a:rPr lang="sv-SE" sz="3200" dirty="0" smtClean="0"/>
              <a:t> integration &amp; Test</a:t>
            </a:r>
            <a:endParaRPr lang="en-US" sz="32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046" y="195588"/>
            <a:ext cx="294798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4850371" y="1182451"/>
            <a:ext cx="4293629" cy="5296287"/>
          </a:xfrm>
          <a:prstGeom prst="rect">
            <a:avLst/>
          </a:prstGeom>
          <a:solidFill>
            <a:srgbClr val="23FF23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2760" rIns="0" bIns="0"/>
          <a:lstStyle>
            <a:lvl1pPr marL="430213" indent="-323850"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87000"/>
              </a:lnSpc>
              <a:spcBef>
                <a:spcPct val="0"/>
              </a:spcBef>
              <a:spcAft>
                <a:spcPts val="1425"/>
              </a:spcAft>
            </a:pPr>
            <a:r>
              <a:rPr lang="en-GB" sz="2000" dirty="0">
                <a:latin typeface="Arial" panose="020B0604020202020204" pitchFamily="34" charset="0"/>
                <a:ea typeface="MS Gothic" panose="020B0609070205080204" pitchFamily="49" charset="-128"/>
              </a:rPr>
              <a:t>Silver allows:</a:t>
            </a:r>
          </a:p>
          <a:p>
            <a:pPr>
              <a:lnSpc>
                <a:spcPct val="87000"/>
              </a:lnSpc>
              <a:spcBef>
                <a:spcPct val="0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sz="2000" dirty="0">
                <a:latin typeface="Arial" panose="020B0604020202020204" pitchFamily="34" charset="0"/>
                <a:ea typeface="MS Gothic" panose="020B0609070205080204" pitchFamily="49" charset="-128"/>
              </a:rPr>
              <a:t>Easy sharing of information/results</a:t>
            </a:r>
          </a:p>
          <a:p>
            <a:pPr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sz="2000" dirty="0">
                <a:latin typeface="Arial" panose="020B0604020202020204" pitchFamily="34" charset="0"/>
                <a:ea typeface="MS Gothic" panose="020B0609070205080204" pitchFamily="49" charset="-128"/>
              </a:rPr>
              <a:t>Use of simulation technology by non-specialists, without the simulation tool</a:t>
            </a:r>
          </a:p>
          <a:p>
            <a:pPr>
              <a:lnSpc>
                <a:spcPct val="87000"/>
              </a:lnSpc>
              <a:spcBef>
                <a:spcPct val="0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sz="2000" dirty="0">
                <a:latin typeface="Arial" panose="020B0604020202020204" pitchFamily="34" charset="0"/>
                <a:ea typeface="MS Gothic" panose="020B0609070205080204" pitchFamily="49" charset="-128"/>
              </a:rPr>
              <a:t>Protection of IP</a:t>
            </a:r>
          </a:p>
          <a:p>
            <a:pPr>
              <a:lnSpc>
                <a:spcPct val="87000"/>
              </a:lnSpc>
              <a:spcBef>
                <a:spcPct val="0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sz="2000" dirty="0">
                <a:latin typeface="Arial" panose="020B0604020202020204" pitchFamily="34" charset="0"/>
                <a:ea typeface="MS Gothic" panose="020B0609070205080204" pitchFamily="49" charset="-128"/>
              </a:rPr>
              <a:t>System behaviour on the laptop of every engineer (concurrent engineer.)</a:t>
            </a:r>
          </a:p>
          <a:p>
            <a:pPr>
              <a:lnSpc>
                <a:spcPct val="87000"/>
              </a:lnSpc>
              <a:spcBef>
                <a:spcPct val="0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sz="2000" dirty="0">
                <a:latin typeface="Arial" panose="020B0604020202020204" pitchFamily="34" charset="0"/>
                <a:ea typeface="MS Gothic" panose="020B0609070205080204" pitchFamily="49" charset="-128"/>
              </a:rPr>
              <a:t>Extremely fast change-validation-change cycles (few minutes!)</a:t>
            </a:r>
          </a:p>
          <a:p>
            <a:pPr>
              <a:lnSpc>
                <a:spcPct val="87000"/>
              </a:lnSpc>
              <a:spcBef>
                <a:spcPct val="0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sz="2000" dirty="0">
                <a:latin typeface="Arial" panose="020B0604020202020204" pitchFamily="34" charset="0"/>
                <a:ea typeface="MS Gothic" panose="020B0609070205080204" pitchFamily="49" charset="-128"/>
              </a:rPr>
              <a:t>Engineers immediately experience their changes in a system context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1182451"/>
            <a:ext cx="4460789" cy="4493097"/>
          </a:xfrm>
          <a:prstGeom prst="rect">
            <a:avLst/>
          </a:prstGeom>
          <a:solidFill>
            <a:srgbClr val="99CC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>
            <a:lvl1pPr marL="430213" indent="-323850"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ts val="888"/>
              </a:spcBef>
              <a:spcAft>
                <a:spcPts val="8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875" algn="l"/>
                <a:tab pos="465138" algn="l"/>
                <a:tab pos="914400" algn="l"/>
                <a:tab pos="1363663" algn="l"/>
                <a:tab pos="1812925" algn="l"/>
                <a:tab pos="2262188" algn="l"/>
                <a:tab pos="2711450" algn="l"/>
                <a:tab pos="3160713" algn="l"/>
                <a:tab pos="3609975" algn="l"/>
                <a:tab pos="4059238" algn="l"/>
                <a:tab pos="4508500" algn="l"/>
                <a:tab pos="4957763" algn="l"/>
                <a:tab pos="5407025" algn="l"/>
                <a:tab pos="5856288" algn="l"/>
                <a:tab pos="6305550" algn="l"/>
                <a:tab pos="6754813" algn="l"/>
                <a:tab pos="7204075" algn="l"/>
                <a:tab pos="7653338" algn="l"/>
                <a:tab pos="8102600" algn="l"/>
                <a:tab pos="85518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</a:pPr>
            <a:r>
              <a:rPr lang="en-GB" sz="2000" dirty="0">
                <a:latin typeface="Arial" panose="020B0604020202020204" pitchFamily="34" charset="0"/>
                <a:ea typeface="MS Gothic" panose="020B0609070205080204" pitchFamily="49" charset="-128"/>
              </a:rPr>
              <a:t>Silver runs a virtual prototype:</a:t>
            </a:r>
          </a:p>
          <a:p>
            <a:pPr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sz="2000" dirty="0">
                <a:latin typeface="Arial" panose="020B0604020202020204" pitchFamily="34" charset="0"/>
                <a:ea typeface="MS Gothic" panose="020B0609070205080204" pitchFamily="49" charset="-128"/>
              </a:rPr>
              <a:t>On standard Windows PC</a:t>
            </a:r>
          </a:p>
          <a:p>
            <a:pPr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sz="2000" dirty="0">
                <a:latin typeface="Arial" panose="020B0604020202020204" pitchFamily="34" charset="0"/>
                <a:ea typeface="MS Gothic" panose="020B0609070205080204" pitchFamily="49" charset="-128"/>
              </a:rPr>
              <a:t>Connecting virtual control and virtual plant using </a:t>
            </a:r>
            <a:r>
              <a:rPr lang="en-GB" sz="2000" dirty="0" err="1">
                <a:latin typeface="Arial" panose="020B0604020202020204" pitchFamily="34" charset="0"/>
                <a:ea typeface="MS Gothic" panose="020B0609070205080204" pitchFamily="49" charset="-128"/>
              </a:rPr>
              <a:t>SiL</a:t>
            </a:r>
            <a:r>
              <a:rPr lang="en-GB" sz="2000" dirty="0">
                <a:latin typeface="Arial" panose="020B0604020202020204" pitchFamily="34" charset="0"/>
                <a:ea typeface="MS Gothic" panose="020B0609070205080204" pitchFamily="49" charset="-128"/>
              </a:rPr>
              <a:t>-technology</a:t>
            </a:r>
          </a:p>
          <a:p>
            <a:pPr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sz="2000" dirty="0">
                <a:latin typeface="Arial" panose="020B0604020202020204" pitchFamily="34" charset="0"/>
                <a:ea typeface="MS Gothic" panose="020B0609070205080204" pitchFamily="49" charset="-128"/>
              </a:rPr>
              <a:t>Using compiled behavioural models from many different tools without sources</a:t>
            </a:r>
          </a:p>
          <a:p>
            <a:pPr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sz="2000" dirty="0">
                <a:latin typeface="Arial" panose="020B0604020202020204" pitchFamily="34" charset="0"/>
                <a:ea typeface="MS Gothic" panose="020B0609070205080204" pitchFamily="49" charset="-128"/>
              </a:rPr>
              <a:t>Allowing efficient and intuitive communication definition</a:t>
            </a:r>
          </a:p>
          <a:p>
            <a:pPr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GB" sz="2000" dirty="0">
                <a:latin typeface="Arial" panose="020B0604020202020204" pitchFamily="34" charset="0"/>
                <a:ea typeface="MS Gothic" panose="020B0609070205080204" pitchFamily="49" charset="-128"/>
              </a:rPr>
              <a:t>Allowing simple interaction with the virtual prototype: User “drives”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894173"/>
            <a:ext cx="4460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FMU export: </a:t>
            </a:r>
            <a:r>
              <a:rPr lang="sv-SE" dirty="0" err="1" smtClean="0"/>
              <a:t>any</a:t>
            </a:r>
            <a:r>
              <a:rPr lang="sv-SE" dirty="0" smtClean="0"/>
              <a:t> FMI </a:t>
            </a:r>
            <a:r>
              <a:rPr lang="sv-SE" dirty="0" err="1" smtClean="0"/>
              <a:t>compatible</a:t>
            </a:r>
            <a:r>
              <a:rPr lang="sv-SE" dirty="0" smtClean="0"/>
              <a:t> </a:t>
            </a:r>
            <a:r>
              <a:rPr lang="sv-SE" dirty="0" err="1" smtClean="0"/>
              <a:t>tool</a:t>
            </a:r>
            <a:endParaRPr lang="sv-SE" dirty="0" smtClean="0"/>
          </a:p>
          <a:p>
            <a:r>
              <a:rPr lang="sv-SE" dirty="0" smtClean="0"/>
              <a:t>FMU import: Silver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5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Coupling</a:t>
            </a:r>
            <a:r>
              <a:rPr lang="sv-SE" dirty="0" smtClean="0"/>
              <a:t> </a:t>
            </a:r>
            <a:r>
              <a:rPr lang="sv-SE" dirty="0" err="1" smtClean="0"/>
              <a:t>Multibody</a:t>
            </a:r>
            <a:r>
              <a:rPr lang="sv-SE" dirty="0" smtClean="0"/>
              <a:t> </a:t>
            </a:r>
            <a:r>
              <a:rPr lang="sv-SE" dirty="0" err="1" smtClean="0"/>
              <a:t>Mechanics</a:t>
            </a:r>
            <a:r>
              <a:rPr lang="sv-SE" dirty="0" smtClean="0"/>
              <a:t> to </a:t>
            </a:r>
            <a:r>
              <a:rPr lang="sv-SE" dirty="0" err="1" smtClean="0"/>
              <a:t>Hydraulics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smtClean="0">
                <a:latin typeface="ModelonTitilliumRegular" panose="02000000000000000000" pitchFamily="2" charset="0"/>
              </a:rPr>
              <a:t> © 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4" y="1405588"/>
            <a:ext cx="5278465" cy="4046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297" y="3247709"/>
            <a:ext cx="4909421" cy="36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871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 smtClean="0"/>
              <a:t>Deployment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F0087-F027-4C4C-B96D-9E088AD139D7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smtClean="0">
                <a:latin typeface="ModelonTitilliumRegular" panose="02000000000000000000" pitchFamily="2" charset="0"/>
              </a:rPr>
              <a:t> © 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3697" y="1146424"/>
            <a:ext cx="8489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/>
              <a:t>D</a:t>
            </a:r>
            <a:r>
              <a:rPr lang="sv-SE" dirty="0" err="1" smtClean="0"/>
              <a:t>eployment</a:t>
            </a:r>
            <a:r>
              <a:rPr lang="sv-SE" dirty="0" smtClean="0"/>
              <a:t> from Simulation Experts to </a:t>
            </a:r>
            <a:r>
              <a:rPr lang="sv-SE" dirty="0" err="1" smtClean="0"/>
              <a:t>Reactor</a:t>
            </a:r>
            <a:r>
              <a:rPr lang="sv-SE" dirty="0" smtClean="0"/>
              <a:t> Design Experts</a:t>
            </a:r>
          </a:p>
          <a:p>
            <a:endParaRPr lang="sv-SE" dirty="0"/>
          </a:p>
          <a:p>
            <a:r>
              <a:rPr lang="sv-SE" dirty="0" err="1" smtClean="0"/>
              <a:t>Custom-built</a:t>
            </a:r>
            <a:r>
              <a:rPr lang="sv-SE" dirty="0" smtClean="0"/>
              <a:t>, pre-</a:t>
            </a:r>
            <a:r>
              <a:rPr lang="sv-SE" dirty="0" err="1" smtClean="0"/>
              <a:t>packaged</a:t>
            </a:r>
            <a:r>
              <a:rPr lang="sv-SE" dirty="0" smtClean="0"/>
              <a:t>  </a:t>
            </a:r>
            <a:r>
              <a:rPr lang="sv-SE" dirty="0" err="1" smtClean="0"/>
              <a:t>work</a:t>
            </a:r>
            <a:r>
              <a:rPr lang="sv-SE" dirty="0" smtClean="0"/>
              <a:t> </a:t>
            </a:r>
            <a:r>
              <a:rPr lang="sv-SE" dirty="0" err="1" smtClean="0"/>
              <a:t>flow</a:t>
            </a:r>
            <a:r>
              <a:rPr lang="sv-SE" dirty="0" smtClean="0"/>
              <a:t> </a:t>
            </a:r>
            <a:r>
              <a:rPr lang="sv-SE" dirty="0" err="1" smtClean="0"/>
              <a:t>based</a:t>
            </a:r>
            <a:r>
              <a:rPr lang="sv-SE" dirty="0" smtClean="0"/>
              <a:t> on FMI Excel interface by </a:t>
            </a:r>
            <a:r>
              <a:rPr lang="sv-SE" dirty="0" err="1" smtClean="0"/>
              <a:t>Modelon</a:t>
            </a:r>
            <a:r>
              <a:rPr lang="sv-SE" dirty="0" smtClean="0"/>
              <a:t>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46753"/>
            <a:ext cx="4886566" cy="2564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0" y="2346753"/>
            <a:ext cx="3470526" cy="2918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697" y="5140411"/>
            <a:ext cx="5313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FMU exporter: </a:t>
            </a:r>
            <a:r>
              <a:rPr lang="sv-SE" dirty="0" err="1" smtClean="0"/>
              <a:t>Dymola</a:t>
            </a:r>
            <a:endParaRPr lang="sv-SE" dirty="0" smtClean="0"/>
          </a:p>
          <a:p>
            <a:r>
              <a:rPr lang="sv-SE" dirty="0" smtClean="0"/>
              <a:t>FMU Importer: Microsoft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694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7364" y="274638"/>
            <a:ext cx="8229600" cy="654032"/>
          </a:xfrm>
        </p:spPr>
        <p:txBody>
          <a:bodyPr/>
          <a:lstStyle/>
          <a:p>
            <a:r>
              <a:rPr lang="sv-SE" dirty="0" err="1" smtClean="0"/>
              <a:t>summary</a:t>
            </a:r>
            <a:endParaRPr lang="sv-SE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24214" y="1041149"/>
            <a:ext cx="8089900" cy="5730800"/>
          </a:xfr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FMI has a high potential being widely accepted in the CAE world:</a:t>
            </a:r>
          </a:p>
          <a:p>
            <a:pPr lvl="1"/>
            <a:r>
              <a:rPr lang="en-US" dirty="0" smtClean="0">
                <a:latin typeface="Arial" charset="0"/>
              </a:rPr>
              <a:t>Initiated and </a:t>
            </a:r>
            <a:r>
              <a:rPr lang="en-US" dirty="0">
                <a:latin typeface="Arial" charset="0"/>
              </a:rPr>
              <a:t>pushed by Daimler to significantly improve the exchange of simulation models between suppliers and OEMs.</a:t>
            </a:r>
          </a:p>
          <a:p>
            <a:pPr lvl="1"/>
            <a:r>
              <a:rPr lang="en-US" dirty="0">
                <a:latin typeface="Arial" charset="0"/>
              </a:rPr>
              <a:t>Defined in close collaboration of different tool vendors.</a:t>
            </a:r>
          </a:p>
          <a:p>
            <a:pPr lvl="1"/>
            <a:r>
              <a:rPr lang="en-US" dirty="0">
                <a:latin typeface="Arial" charset="0"/>
              </a:rPr>
              <a:t>Industrial users were involved in the proof of concept.</a:t>
            </a:r>
          </a:p>
          <a:p>
            <a:pPr lvl="1"/>
            <a:r>
              <a:rPr lang="en-US" dirty="0">
                <a:latin typeface="Arial" charset="0"/>
              </a:rPr>
              <a:t>FMI can already be used with </a:t>
            </a:r>
            <a:r>
              <a:rPr lang="en-US" dirty="0" smtClean="0">
                <a:latin typeface="Arial" charset="0"/>
              </a:rPr>
              <a:t>many CAE tools: several </a:t>
            </a:r>
            <a:r>
              <a:rPr lang="en-US" dirty="0">
                <a:latin typeface="Arial" charset="0"/>
              </a:rPr>
              <a:t>Modelica tools, Simulink, multi-body and other tools</a:t>
            </a:r>
            <a:r>
              <a:rPr lang="en-US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  <a:p>
            <a:r>
              <a:rPr lang="sv-SE" dirty="0" smtClean="0">
                <a:latin typeface="Arial" charset="0"/>
              </a:rPr>
              <a:t>A </a:t>
            </a:r>
            <a:r>
              <a:rPr lang="sv-SE" dirty="0" err="1" smtClean="0">
                <a:latin typeface="Arial" charset="0"/>
              </a:rPr>
              <a:t>cost</a:t>
            </a:r>
            <a:r>
              <a:rPr lang="sv-SE" dirty="0" smtClean="0">
                <a:latin typeface="Arial" charset="0"/>
              </a:rPr>
              <a:t> </a:t>
            </a:r>
            <a:r>
              <a:rPr lang="sv-SE" dirty="0" err="1" smtClean="0">
                <a:latin typeface="Arial" charset="0"/>
              </a:rPr>
              <a:t>efficient</a:t>
            </a:r>
            <a:r>
              <a:rPr lang="sv-SE" dirty="0" smtClean="0">
                <a:latin typeface="Arial" charset="0"/>
              </a:rPr>
              <a:t> </a:t>
            </a:r>
            <a:r>
              <a:rPr lang="sv-SE" dirty="0" err="1" smtClean="0">
                <a:latin typeface="Arial" charset="0"/>
              </a:rPr>
              <a:t>way</a:t>
            </a:r>
            <a:r>
              <a:rPr lang="sv-SE" dirty="0" smtClean="0">
                <a:latin typeface="Arial" charset="0"/>
              </a:rPr>
              <a:t> to </a:t>
            </a:r>
            <a:r>
              <a:rPr lang="sv-SE" dirty="0" err="1" smtClean="0">
                <a:latin typeface="Arial" charset="0"/>
              </a:rPr>
              <a:t>deploy</a:t>
            </a:r>
            <a:r>
              <a:rPr lang="sv-SE" dirty="0" smtClean="0">
                <a:latin typeface="Arial" charset="0"/>
              </a:rPr>
              <a:t> </a:t>
            </a:r>
            <a:r>
              <a:rPr lang="sv-SE" dirty="0" err="1" smtClean="0">
                <a:latin typeface="Arial" charset="0"/>
              </a:rPr>
              <a:t>models</a:t>
            </a:r>
            <a:r>
              <a:rPr lang="sv-SE" dirty="0" smtClean="0">
                <a:latin typeface="Arial" charset="0"/>
              </a:rPr>
              <a:t> </a:t>
            </a:r>
            <a:r>
              <a:rPr lang="sv-SE" dirty="0" err="1" smtClean="0">
                <a:latin typeface="Arial" charset="0"/>
              </a:rPr>
              <a:t>widely</a:t>
            </a:r>
            <a:endParaRPr lang="sv-SE" dirty="0" smtClean="0">
              <a:latin typeface="Arial" charset="0"/>
            </a:endParaRPr>
          </a:p>
          <a:p>
            <a:r>
              <a:rPr lang="sv-SE" dirty="0" err="1" smtClean="0">
                <a:latin typeface="Arial" charset="0"/>
              </a:rPr>
              <a:t>Supported</a:t>
            </a:r>
            <a:r>
              <a:rPr lang="sv-SE" dirty="0" smtClean="0">
                <a:latin typeface="Arial" charset="0"/>
              </a:rPr>
              <a:t> </a:t>
            </a:r>
            <a:r>
              <a:rPr lang="sv-SE" dirty="0" smtClean="0">
                <a:latin typeface="Arial" charset="0"/>
              </a:rPr>
              <a:t>by Industry groups (Global Automotive Alliance Group, GAAG, &gt; 15 Automotive OEM world-wide)</a:t>
            </a:r>
          </a:p>
          <a:p>
            <a:r>
              <a:rPr lang="sv-SE" dirty="0" smtClean="0">
                <a:latin typeface="Arial" charset="0"/>
              </a:rPr>
              <a:t>Supported by standards-driving non-profit organization (</a:t>
            </a:r>
            <a:r>
              <a:rPr lang="sv-SE" dirty="0" smtClean="0">
                <a:latin typeface="Arial" charset="0"/>
                <a:hlinkClick r:id="rId2"/>
              </a:rPr>
              <a:t>www.prostep.org</a:t>
            </a:r>
            <a:r>
              <a:rPr lang="sv-SE" dirty="0" smtClean="0">
                <a:latin typeface="Arial" charset="0"/>
              </a:rPr>
              <a:t> as part of PLM standardization)</a:t>
            </a:r>
            <a:endParaRPr lang="en-US" dirty="0">
              <a:latin typeface="Arial" charset="0"/>
            </a:endParaRPr>
          </a:p>
          <a:p>
            <a:pPr marL="457200" lvl="1" indent="0">
              <a:buNone/>
            </a:pPr>
            <a:endParaRPr lang="en-US" dirty="0">
              <a:latin typeface="Arial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229685" y="6596390"/>
            <a:ext cx="2914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With material from the official FMI presentation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4316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>
                <a:latin typeface="ModelonTitilliumBold" panose="02000000000000000000" pitchFamily="2" charset="0"/>
              </a:rPr>
              <a:t>Analytic</a:t>
            </a:r>
            <a:r>
              <a:rPr lang="sv-SE" dirty="0" smtClean="0">
                <a:latin typeface="ModelonTitilliumBold" panose="02000000000000000000" pitchFamily="2" charset="0"/>
              </a:rPr>
              <a:t> </a:t>
            </a:r>
            <a:r>
              <a:rPr lang="sv-SE" dirty="0" err="1" smtClean="0">
                <a:latin typeface="ModelonTitilliumBold" panose="02000000000000000000" pitchFamily="2" charset="0"/>
              </a:rPr>
              <a:t>Model</a:t>
            </a:r>
            <a:r>
              <a:rPr lang="sv-SE" dirty="0" smtClean="0">
                <a:latin typeface="ModelonTitilliumBold" panose="02000000000000000000" pitchFamily="2" charset="0"/>
              </a:rPr>
              <a:t> </a:t>
            </a:r>
            <a:r>
              <a:rPr lang="sv-SE" dirty="0" err="1">
                <a:latin typeface="ModelonTitilliumBold" panose="02000000000000000000" pitchFamily="2" charset="0"/>
              </a:rPr>
              <a:t>B</a:t>
            </a:r>
            <a:r>
              <a:rPr lang="sv-SE" dirty="0" err="1" smtClean="0">
                <a:latin typeface="ModelonTitilliumBold" panose="02000000000000000000" pitchFamily="2" charset="0"/>
              </a:rPr>
              <a:t>ased</a:t>
            </a:r>
            <a:r>
              <a:rPr lang="sv-SE" dirty="0" smtClean="0">
                <a:latin typeface="ModelonTitilliumBold" panose="02000000000000000000" pitchFamily="2" charset="0"/>
              </a:rPr>
              <a:t> Systems </a:t>
            </a:r>
            <a:r>
              <a:rPr lang="sv-SE" dirty="0" err="1">
                <a:latin typeface="ModelonTitilliumBold" panose="02000000000000000000" pitchFamily="2" charset="0"/>
              </a:rPr>
              <a:t>E</a:t>
            </a:r>
            <a:r>
              <a:rPr lang="sv-SE" dirty="0" err="1" smtClean="0">
                <a:latin typeface="ModelonTitilliumBold" panose="02000000000000000000" pitchFamily="2" charset="0"/>
              </a:rPr>
              <a:t>ngineering</a:t>
            </a:r>
            <a:r>
              <a:rPr lang="sv-SE" dirty="0" smtClean="0"/>
              <a:t>: Processes &amp; tools for fully integrated system simulation </a:t>
            </a:r>
            <a:r>
              <a:rPr lang="sv-SE" dirty="0" err="1" smtClean="0"/>
              <a:t>rapidly</a:t>
            </a:r>
            <a:r>
              <a:rPr lang="sv-SE" dirty="0" smtClean="0"/>
              <a:t> </a:t>
            </a:r>
            <a:r>
              <a:rPr lang="sv-SE" dirty="0" smtClean="0"/>
              <a:t>evolving</a:t>
            </a:r>
          </a:p>
          <a:p>
            <a:r>
              <a:rPr lang="sv-SE" dirty="0" smtClean="0"/>
              <a:t>Lack of standards &amp; standardized interfaces</a:t>
            </a:r>
          </a:p>
          <a:p>
            <a:r>
              <a:rPr lang="sv-SE" dirty="0" smtClean="0"/>
              <a:t>Process inefficiencies: re-work due to lack of interfaces &amp; </a:t>
            </a:r>
            <a:r>
              <a:rPr lang="sv-SE" dirty="0" err="1" smtClean="0"/>
              <a:t>interoperability</a:t>
            </a:r>
            <a:endParaRPr lang="sv-SE" dirty="0" smtClean="0"/>
          </a:p>
          <a:p>
            <a:r>
              <a:rPr lang="sv-SE" dirty="0" err="1" smtClean="0"/>
              <a:t>Model</a:t>
            </a:r>
            <a:r>
              <a:rPr lang="sv-SE" dirty="0" smtClean="0"/>
              <a:t> </a:t>
            </a:r>
            <a:r>
              <a:rPr lang="sv-SE" dirty="0" err="1"/>
              <a:t>d</a:t>
            </a:r>
            <a:r>
              <a:rPr lang="sv-SE" dirty="0" err="1" smtClean="0"/>
              <a:t>eployment</a:t>
            </a:r>
            <a:r>
              <a:rPr lang="sv-SE" dirty="0" smtClean="0"/>
              <a:t> </a:t>
            </a:r>
            <a:r>
              <a:rPr lang="sv-SE" dirty="0" err="1" smtClean="0"/>
              <a:t>expensive</a:t>
            </a:r>
            <a:endParaRPr lang="sv-SE" dirty="0" smtClean="0"/>
          </a:p>
          <a:p>
            <a:r>
              <a:rPr lang="sv-SE" dirty="0" smtClean="0"/>
              <a:t>Value Stream Mapping:</a:t>
            </a:r>
            <a:br>
              <a:rPr lang="sv-SE" dirty="0" smtClean="0"/>
            </a:br>
            <a:r>
              <a:rPr lang="sv-SE" dirty="0" smtClean="0"/>
              <a:t>Missing or fragile interfaces</a:t>
            </a:r>
            <a:br>
              <a:rPr lang="sv-SE" dirty="0" smtClean="0"/>
            </a:br>
            <a:r>
              <a:rPr lang="sv-SE" dirty="0" smtClean="0"/>
              <a:t>part of most process troubles!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 smtClean="0"/>
              <a:t>Motivation</a:t>
            </a:r>
            <a:endParaRPr lang="en-US" dirty="0"/>
          </a:p>
        </p:txBody>
      </p:sp>
      <p:pic>
        <p:nvPicPr>
          <p:cNvPr id="9220" name="Picture 4" descr="C:\Users\hubertus_001\AppData\Local\Microsoft\Windows\Temporary Internet Files\Content.Outlook\BEN5KC31\Modelon_adaptor_tran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924" y="3570135"/>
            <a:ext cx="2796076" cy="296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6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0" y="1175734"/>
            <a:ext cx="39147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A08ED0-3740-5B41-8241-D29E5F554E23}" type="datetime1">
              <a:rPr lang="sv-SE" smtClean="0">
                <a:latin typeface="ModelonTitilliumRegular" panose="02000000000000000000" pitchFamily="2" charset="0"/>
              </a:rPr>
              <a:pPr/>
              <a:t>2014-01-28</a:t>
            </a:fld>
            <a:r>
              <a:rPr lang="en-GB" smtClean="0">
                <a:latin typeface="ModelonTitilliumRegular" panose="02000000000000000000" pitchFamily="2" charset="0"/>
              </a:rPr>
              <a:t> © Modelon</a:t>
            </a:r>
            <a:endParaRPr lang="en-GB" dirty="0">
              <a:latin typeface="ModelonTitilliumRegular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C7501-9271-4239-A294-CE9FEFF988D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Motivation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27323" y="4486719"/>
            <a:ext cx="7221070" cy="12740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smtClean="0">
                <a:solidFill>
                  <a:srgbClr val="FF0000"/>
                </a:solidFill>
              </a:rPr>
              <a:t>We Don’t want to end up in the next edition of this one!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4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idx="1"/>
          </p:nvPr>
        </p:nvSpPr>
        <p:spPr>
          <a:xfrm>
            <a:off x="1163054" y="1443789"/>
            <a:ext cx="7510378" cy="5278744"/>
          </a:xfrm>
        </p:spPr>
        <p:txBody>
          <a:bodyPr>
            <a:normAutofit/>
          </a:bodyPr>
          <a:lstStyle/>
          <a:p>
            <a:pPr marL="360000">
              <a:buFont typeface="Wingdings" pitchFamily="2" charset="2"/>
              <a:buChar char="§"/>
            </a:pPr>
            <a:r>
              <a:rPr lang="en-US" sz="2400" dirty="0" smtClean="0"/>
              <a:t>Models of a system often have to be developed using different</a:t>
            </a:r>
            <a:r>
              <a:rPr lang="en-US" sz="2400" b="1" dirty="0" smtClean="0"/>
              <a:t> </a:t>
            </a:r>
            <a:r>
              <a:rPr lang="en-US" sz="2400" dirty="0" smtClean="0"/>
              <a:t>modeling and simulation environments.</a:t>
            </a:r>
          </a:p>
          <a:p>
            <a:pPr marL="360000">
              <a:buFont typeface="Wingdings" pitchFamily="2" charset="2"/>
              <a:buChar char="§"/>
            </a:pPr>
            <a:endParaRPr lang="en-US" sz="2000" dirty="0" smtClean="0"/>
          </a:p>
          <a:p>
            <a:pPr marL="360000">
              <a:buFont typeface="Wingdings" pitchFamily="2" charset="2"/>
              <a:buChar char="§"/>
            </a:pPr>
            <a:endParaRPr lang="en-US" sz="2000" dirty="0" smtClean="0"/>
          </a:p>
          <a:p>
            <a:pPr marL="360000">
              <a:buFont typeface="Wingdings" pitchFamily="2" charset="2"/>
              <a:buChar char="§"/>
            </a:pPr>
            <a:endParaRPr lang="en-US" sz="2000" dirty="0" smtClean="0"/>
          </a:p>
          <a:p>
            <a:pPr marL="360000">
              <a:buFont typeface="Wingdings" pitchFamily="2" charset="2"/>
              <a:buChar char="§"/>
            </a:pPr>
            <a:endParaRPr lang="en-US" sz="2000" dirty="0" smtClean="0"/>
          </a:p>
          <a:p>
            <a:pPr marL="360000">
              <a:buFont typeface="Wingdings" pitchFamily="2" charset="2"/>
              <a:buChar char="§"/>
            </a:pPr>
            <a:endParaRPr lang="en-US" sz="2000" dirty="0" smtClean="0"/>
          </a:p>
          <a:p>
            <a:pPr marL="360000">
              <a:buFont typeface="Wingdings" pitchFamily="2" charset="2"/>
              <a:buChar char="§"/>
            </a:pPr>
            <a:endParaRPr lang="en-US" sz="2400" dirty="0" smtClean="0"/>
          </a:p>
          <a:p>
            <a:pPr marL="360000">
              <a:buFont typeface="Wingdings" pitchFamily="2" charset="2"/>
              <a:buChar char="§"/>
            </a:pPr>
            <a:r>
              <a:rPr lang="en-US" sz="2400" dirty="0" smtClean="0"/>
              <a:t>In order to simulate the complete system, the different programs have to interact with each other.</a:t>
            </a:r>
          </a:p>
          <a:p>
            <a:pPr marL="17100" indent="0">
              <a:buNone/>
            </a:pPr>
            <a:endParaRPr lang="en-US" sz="20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grpSp>
        <p:nvGrpSpPr>
          <p:cNvPr id="155" name="Group 422"/>
          <p:cNvGrpSpPr>
            <a:grpSpLocks/>
          </p:cNvGrpSpPr>
          <p:nvPr/>
        </p:nvGrpSpPr>
        <p:grpSpPr bwMode="auto">
          <a:xfrm>
            <a:off x="2212975" y="2863832"/>
            <a:ext cx="4829175" cy="1708150"/>
            <a:chOff x="2658" y="436"/>
            <a:chExt cx="3042" cy="1076"/>
          </a:xfrm>
        </p:grpSpPr>
        <p:pic>
          <p:nvPicPr>
            <p:cNvPr id="156" name="Picture 7" descr="j0292020"/>
            <p:cNvPicPr>
              <a:picLocks noChangeAspect="1" noChangeArrowheads="1"/>
            </p:cNvPicPr>
            <p:nvPr/>
          </p:nvPicPr>
          <p:blipFill>
            <a:blip r:embed="rId2" cstate="print"/>
            <a:srcRect r="33514" b="6494"/>
            <a:stretch>
              <a:fillRect/>
            </a:stretch>
          </p:blipFill>
          <p:spPr bwMode="auto">
            <a:xfrm>
              <a:off x="2789" y="617"/>
              <a:ext cx="272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5" y="890"/>
              <a:ext cx="309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58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1" y="890"/>
              <a:ext cx="37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9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" y="890"/>
              <a:ext cx="379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0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30" y="890"/>
              <a:ext cx="31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1" name="Picture 14" descr="j0292020"/>
            <p:cNvPicPr>
              <a:picLocks noChangeAspect="1" noChangeArrowheads="1"/>
            </p:cNvPicPr>
            <p:nvPr/>
          </p:nvPicPr>
          <p:blipFill>
            <a:blip r:embed="rId7" cstate="print"/>
            <a:srcRect r="33514" b="6494"/>
            <a:stretch>
              <a:fillRect/>
            </a:stretch>
          </p:blipFill>
          <p:spPr bwMode="auto">
            <a:xfrm>
              <a:off x="3288" y="572"/>
              <a:ext cx="272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2" name="Picture 15" descr="j0292020"/>
            <p:cNvPicPr>
              <a:picLocks noChangeAspect="1" noChangeArrowheads="1"/>
            </p:cNvPicPr>
            <p:nvPr/>
          </p:nvPicPr>
          <p:blipFill>
            <a:blip r:embed="rId8" cstate="print"/>
            <a:srcRect r="33514" b="6494"/>
            <a:stretch>
              <a:fillRect/>
            </a:stretch>
          </p:blipFill>
          <p:spPr bwMode="auto">
            <a:xfrm>
              <a:off x="3787" y="573"/>
              <a:ext cx="272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" name="Picture 16" descr="j0292020"/>
            <p:cNvPicPr>
              <a:picLocks noChangeAspect="1" noChangeArrowheads="1"/>
            </p:cNvPicPr>
            <p:nvPr/>
          </p:nvPicPr>
          <p:blipFill>
            <a:blip r:embed="rId9" cstate="print"/>
            <a:srcRect r="33415" b="6451"/>
            <a:stretch>
              <a:fillRect/>
            </a:stretch>
          </p:blipFill>
          <p:spPr bwMode="auto">
            <a:xfrm flipH="1">
              <a:off x="4604" y="573"/>
              <a:ext cx="272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" name="Picture 17" descr="j0292020"/>
            <p:cNvPicPr>
              <a:picLocks noChangeAspect="1" noChangeArrowheads="1"/>
            </p:cNvPicPr>
            <p:nvPr/>
          </p:nvPicPr>
          <p:blipFill>
            <a:blip r:embed="rId10" cstate="print"/>
            <a:srcRect r="33514" b="6494"/>
            <a:stretch>
              <a:fillRect/>
            </a:stretch>
          </p:blipFill>
          <p:spPr bwMode="auto">
            <a:xfrm flipH="1">
              <a:off x="5057" y="572"/>
              <a:ext cx="272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5" name="Text Box 19"/>
            <p:cNvSpPr txBox="1">
              <a:spLocks noChangeArrowheads="1"/>
            </p:cNvSpPr>
            <p:nvPr/>
          </p:nvSpPr>
          <p:spPr bwMode="auto">
            <a:xfrm>
              <a:off x="5419" y="1026"/>
              <a:ext cx="1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36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600" dirty="0">
                  <a:solidFill>
                    <a:srgbClr val="120C80"/>
                  </a:solidFill>
                  <a:cs typeface="Arial" charset="0"/>
                </a:rPr>
                <a:t>?</a:t>
              </a:r>
            </a:p>
          </p:txBody>
        </p:sp>
        <p:sp>
          <p:nvSpPr>
            <p:cNvPr id="166" name="Freeform 20"/>
            <p:cNvSpPr>
              <a:spLocks/>
            </p:cNvSpPr>
            <p:nvPr/>
          </p:nvSpPr>
          <p:spPr bwMode="auto">
            <a:xfrm>
              <a:off x="3061" y="1200"/>
              <a:ext cx="2204" cy="174"/>
            </a:xfrm>
            <a:custGeom>
              <a:avLst/>
              <a:gdLst>
                <a:gd name="T0" fmla="*/ 2204 w 2204"/>
                <a:gd name="T1" fmla="*/ 174 h 174"/>
                <a:gd name="T2" fmla="*/ 2087 w 2204"/>
                <a:gd name="T3" fmla="*/ 0 h 174"/>
                <a:gd name="T4" fmla="*/ 2 w 2204"/>
                <a:gd name="T5" fmla="*/ 3 h 174"/>
                <a:gd name="T6" fmla="*/ 0 w 2204"/>
                <a:gd name="T7" fmla="*/ 7 h 174"/>
                <a:gd name="T8" fmla="*/ 2204 w 2204"/>
                <a:gd name="T9" fmla="*/ 174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4" h="174">
                  <a:moveTo>
                    <a:pt x="2204" y="174"/>
                  </a:moveTo>
                  <a:lnTo>
                    <a:pt x="208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2204" y="174"/>
                  </a:lnTo>
                  <a:close/>
                </a:path>
              </a:pathLst>
            </a:custGeom>
            <a:solidFill>
              <a:srgbClr val="00B0AC">
                <a:alpha val="25882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36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167" name="Freeform 21"/>
            <p:cNvSpPr>
              <a:spLocks/>
            </p:cNvSpPr>
            <p:nvPr/>
          </p:nvSpPr>
          <p:spPr bwMode="auto">
            <a:xfrm>
              <a:off x="2964" y="700"/>
              <a:ext cx="415" cy="202"/>
            </a:xfrm>
            <a:custGeom>
              <a:avLst/>
              <a:gdLst>
                <a:gd name="T0" fmla="*/ 0 w 415"/>
                <a:gd name="T1" fmla="*/ 0 h 202"/>
                <a:gd name="T2" fmla="*/ 97 w 415"/>
                <a:gd name="T3" fmla="*/ 202 h 202"/>
                <a:gd name="T4" fmla="*/ 415 w 415"/>
                <a:gd name="T5" fmla="*/ 202 h 202"/>
                <a:gd name="T6" fmla="*/ 0 w 415"/>
                <a:gd name="T7" fmla="*/ 0 h 2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202">
                  <a:moveTo>
                    <a:pt x="0" y="0"/>
                  </a:moveTo>
                  <a:lnTo>
                    <a:pt x="97" y="202"/>
                  </a:lnTo>
                  <a:lnTo>
                    <a:pt x="415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FFD9">
                <a:alpha val="50195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36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168" name="Freeform 22"/>
            <p:cNvSpPr>
              <a:spLocks/>
            </p:cNvSpPr>
            <p:nvPr/>
          </p:nvSpPr>
          <p:spPr bwMode="auto">
            <a:xfrm>
              <a:off x="3468" y="660"/>
              <a:ext cx="352" cy="232"/>
            </a:xfrm>
            <a:custGeom>
              <a:avLst/>
              <a:gdLst>
                <a:gd name="T0" fmla="*/ 0 w 352"/>
                <a:gd name="T1" fmla="*/ 0 h 232"/>
                <a:gd name="T2" fmla="*/ 48 w 352"/>
                <a:gd name="T3" fmla="*/ 232 h 232"/>
                <a:gd name="T4" fmla="*/ 352 w 352"/>
                <a:gd name="T5" fmla="*/ 232 h 232"/>
                <a:gd name="T6" fmla="*/ 0 w 352"/>
                <a:gd name="T7" fmla="*/ 0 h 2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2" h="232">
                  <a:moveTo>
                    <a:pt x="0" y="0"/>
                  </a:moveTo>
                  <a:lnTo>
                    <a:pt x="48" y="232"/>
                  </a:lnTo>
                  <a:lnTo>
                    <a:pt x="352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>
                <a:alpha val="16862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36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169" name="Freeform 23"/>
            <p:cNvSpPr>
              <a:spLocks/>
            </p:cNvSpPr>
            <p:nvPr/>
          </p:nvSpPr>
          <p:spPr bwMode="auto">
            <a:xfrm>
              <a:off x="3927" y="657"/>
              <a:ext cx="363" cy="243"/>
            </a:xfrm>
            <a:custGeom>
              <a:avLst/>
              <a:gdLst>
                <a:gd name="T0" fmla="*/ 39 w 363"/>
                <a:gd name="T1" fmla="*/ 0 h 243"/>
                <a:gd name="T2" fmla="*/ 0 w 363"/>
                <a:gd name="T3" fmla="*/ 243 h 243"/>
                <a:gd name="T4" fmla="*/ 363 w 363"/>
                <a:gd name="T5" fmla="*/ 237 h 243"/>
                <a:gd name="T6" fmla="*/ 39 w 363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3" h="243">
                  <a:moveTo>
                    <a:pt x="39" y="0"/>
                  </a:moveTo>
                  <a:lnTo>
                    <a:pt x="0" y="243"/>
                  </a:lnTo>
                  <a:lnTo>
                    <a:pt x="363" y="23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B8BFF">
                <a:alpha val="50195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36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170" name="Freeform 24"/>
            <p:cNvSpPr>
              <a:spLocks/>
            </p:cNvSpPr>
            <p:nvPr/>
          </p:nvSpPr>
          <p:spPr bwMode="auto">
            <a:xfrm>
              <a:off x="4383" y="648"/>
              <a:ext cx="348" cy="260"/>
            </a:xfrm>
            <a:custGeom>
              <a:avLst/>
              <a:gdLst>
                <a:gd name="T0" fmla="*/ 318 w 348"/>
                <a:gd name="T1" fmla="*/ 0 h 260"/>
                <a:gd name="T2" fmla="*/ 0 w 348"/>
                <a:gd name="T3" fmla="*/ 260 h 260"/>
                <a:gd name="T4" fmla="*/ 348 w 348"/>
                <a:gd name="T5" fmla="*/ 255 h 260"/>
                <a:gd name="T6" fmla="*/ 318 w 348"/>
                <a:gd name="T7" fmla="*/ 0 h 2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8" h="260">
                  <a:moveTo>
                    <a:pt x="318" y="0"/>
                  </a:moveTo>
                  <a:lnTo>
                    <a:pt x="0" y="260"/>
                  </a:lnTo>
                  <a:lnTo>
                    <a:pt x="348" y="2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36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171" name="Freeform 25"/>
            <p:cNvSpPr>
              <a:spLocks/>
            </p:cNvSpPr>
            <p:nvPr/>
          </p:nvSpPr>
          <p:spPr bwMode="auto">
            <a:xfrm>
              <a:off x="4830" y="645"/>
              <a:ext cx="324" cy="249"/>
            </a:xfrm>
            <a:custGeom>
              <a:avLst/>
              <a:gdLst>
                <a:gd name="T0" fmla="*/ 324 w 324"/>
                <a:gd name="T1" fmla="*/ 0 h 249"/>
                <a:gd name="T2" fmla="*/ 0 w 324"/>
                <a:gd name="T3" fmla="*/ 248 h 249"/>
                <a:gd name="T4" fmla="*/ 309 w 324"/>
                <a:gd name="T5" fmla="*/ 249 h 249"/>
                <a:gd name="T6" fmla="*/ 324 w 324"/>
                <a:gd name="T7" fmla="*/ 0 h 2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4" h="249">
                  <a:moveTo>
                    <a:pt x="324" y="0"/>
                  </a:moveTo>
                  <a:lnTo>
                    <a:pt x="0" y="248"/>
                  </a:lnTo>
                  <a:lnTo>
                    <a:pt x="309" y="249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E8B3F7">
                <a:alpha val="50195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36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172" name="Text Box 26"/>
            <p:cNvSpPr txBox="1">
              <a:spLocks noChangeArrowheads="1"/>
            </p:cNvSpPr>
            <p:nvPr/>
          </p:nvSpPr>
          <p:spPr bwMode="auto">
            <a:xfrm>
              <a:off x="2658" y="436"/>
              <a:ext cx="40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2700" tIns="12700" rIns="12700" bIns="127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dirty="0">
                  <a:solidFill>
                    <a:schemeClr val="accent2"/>
                  </a:solidFill>
                  <a:cs typeface="Arial" charset="0"/>
                </a:rPr>
                <a:t>supplier1</a:t>
              </a:r>
            </a:p>
          </p:txBody>
        </p:sp>
        <p:grpSp>
          <p:nvGrpSpPr>
            <p:cNvPr id="173" name="Group 31"/>
            <p:cNvGrpSpPr>
              <a:grpSpLocks/>
            </p:cNvGrpSpPr>
            <p:nvPr/>
          </p:nvGrpSpPr>
          <p:grpSpPr bwMode="auto">
            <a:xfrm>
              <a:off x="5231" y="1201"/>
              <a:ext cx="371" cy="311"/>
              <a:chOff x="5277" y="1201"/>
              <a:chExt cx="371" cy="311"/>
            </a:xfrm>
          </p:grpSpPr>
          <p:sp>
            <p:nvSpPr>
              <p:cNvPr id="184" name="Freeform 32"/>
              <p:cNvSpPr>
                <a:spLocks/>
              </p:cNvSpPr>
              <p:nvPr/>
            </p:nvSpPr>
            <p:spPr bwMode="auto">
              <a:xfrm>
                <a:off x="5329" y="1383"/>
                <a:ext cx="108" cy="76"/>
              </a:xfrm>
              <a:custGeom>
                <a:avLst/>
                <a:gdLst>
                  <a:gd name="T0" fmla="*/ 0 w 544"/>
                  <a:gd name="T1" fmla="*/ 0 h 383"/>
                  <a:gd name="T2" fmla="*/ 0 w 544"/>
                  <a:gd name="T3" fmla="*/ 0 h 383"/>
                  <a:gd name="T4" fmla="*/ 0 w 544"/>
                  <a:gd name="T5" fmla="*/ 0 h 383"/>
                  <a:gd name="T6" fmla="*/ 0 w 544"/>
                  <a:gd name="T7" fmla="*/ 0 h 383"/>
                  <a:gd name="T8" fmla="*/ 0 w 544"/>
                  <a:gd name="T9" fmla="*/ 0 h 383"/>
                  <a:gd name="T10" fmla="*/ 0 w 544"/>
                  <a:gd name="T11" fmla="*/ 0 h 383"/>
                  <a:gd name="T12" fmla="*/ 0 w 544"/>
                  <a:gd name="T13" fmla="*/ 0 h 383"/>
                  <a:gd name="T14" fmla="*/ 0 w 544"/>
                  <a:gd name="T15" fmla="*/ 0 h 383"/>
                  <a:gd name="T16" fmla="*/ 0 w 544"/>
                  <a:gd name="T17" fmla="*/ 0 h 383"/>
                  <a:gd name="T18" fmla="*/ 0 w 544"/>
                  <a:gd name="T19" fmla="*/ 0 h 383"/>
                  <a:gd name="T20" fmla="*/ 0 w 544"/>
                  <a:gd name="T21" fmla="*/ 0 h 383"/>
                  <a:gd name="T22" fmla="*/ 0 w 544"/>
                  <a:gd name="T23" fmla="*/ 0 h 383"/>
                  <a:gd name="T24" fmla="*/ 0 w 544"/>
                  <a:gd name="T25" fmla="*/ 0 h 383"/>
                  <a:gd name="T26" fmla="*/ 0 w 544"/>
                  <a:gd name="T27" fmla="*/ 0 h 383"/>
                  <a:gd name="T28" fmla="*/ 0 w 544"/>
                  <a:gd name="T29" fmla="*/ 0 h 383"/>
                  <a:gd name="T30" fmla="*/ 0 w 544"/>
                  <a:gd name="T31" fmla="*/ 0 h 383"/>
                  <a:gd name="T32" fmla="*/ 0 w 544"/>
                  <a:gd name="T33" fmla="*/ 0 h 383"/>
                  <a:gd name="T34" fmla="*/ 0 w 544"/>
                  <a:gd name="T35" fmla="*/ 0 h 383"/>
                  <a:gd name="T36" fmla="*/ 0 w 544"/>
                  <a:gd name="T37" fmla="*/ 0 h 383"/>
                  <a:gd name="T38" fmla="*/ 0 w 544"/>
                  <a:gd name="T39" fmla="*/ 0 h 383"/>
                  <a:gd name="T40" fmla="*/ 0 w 544"/>
                  <a:gd name="T41" fmla="*/ 0 h 383"/>
                  <a:gd name="T42" fmla="*/ 0 w 544"/>
                  <a:gd name="T43" fmla="*/ 0 h 383"/>
                  <a:gd name="T44" fmla="*/ 0 w 544"/>
                  <a:gd name="T45" fmla="*/ 0 h 383"/>
                  <a:gd name="T46" fmla="*/ 0 w 544"/>
                  <a:gd name="T47" fmla="*/ 0 h 383"/>
                  <a:gd name="T48" fmla="*/ 0 w 544"/>
                  <a:gd name="T49" fmla="*/ 0 h 383"/>
                  <a:gd name="T50" fmla="*/ 0 w 544"/>
                  <a:gd name="T51" fmla="*/ 0 h 383"/>
                  <a:gd name="T52" fmla="*/ 0 w 544"/>
                  <a:gd name="T53" fmla="*/ 0 h 383"/>
                  <a:gd name="T54" fmla="*/ 0 w 544"/>
                  <a:gd name="T55" fmla="*/ 0 h 383"/>
                  <a:gd name="T56" fmla="*/ 0 w 544"/>
                  <a:gd name="T57" fmla="*/ 0 h 383"/>
                  <a:gd name="T58" fmla="*/ 0 w 544"/>
                  <a:gd name="T59" fmla="*/ 0 h 383"/>
                  <a:gd name="T60" fmla="*/ 0 w 544"/>
                  <a:gd name="T61" fmla="*/ 0 h 383"/>
                  <a:gd name="T62" fmla="*/ 0 w 544"/>
                  <a:gd name="T63" fmla="*/ 0 h 383"/>
                  <a:gd name="T64" fmla="*/ 0 w 544"/>
                  <a:gd name="T65" fmla="*/ 0 h 383"/>
                  <a:gd name="T66" fmla="*/ 0 w 544"/>
                  <a:gd name="T67" fmla="*/ 0 h 383"/>
                  <a:gd name="T68" fmla="*/ 0 w 544"/>
                  <a:gd name="T69" fmla="*/ 0 h 383"/>
                  <a:gd name="T70" fmla="*/ 0 w 544"/>
                  <a:gd name="T71" fmla="*/ 0 h 383"/>
                  <a:gd name="T72" fmla="*/ 0 w 544"/>
                  <a:gd name="T73" fmla="*/ 0 h 383"/>
                  <a:gd name="T74" fmla="*/ 0 w 544"/>
                  <a:gd name="T75" fmla="*/ 0 h 383"/>
                  <a:gd name="T76" fmla="*/ 0 w 544"/>
                  <a:gd name="T77" fmla="*/ 0 h 383"/>
                  <a:gd name="T78" fmla="*/ 0 w 544"/>
                  <a:gd name="T79" fmla="*/ 0 h 383"/>
                  <a:gd name="T80" fmla="*/ 0 w 544"/>
                  <a:gd name="T81" fmla="*/ 0 h 383"/>
                  <a:gd name="T82" fmla="*/ 0 w 544"/>
                  <a:gd name="T83" fmla="*/ 0 h 383"/>
                  <a:gd name="T84" fmla="*/ 0 w 544"/>
                  <a:gd name="T85" fmla="*/ 0 h 383"/>
                  <a:gd name="T86" fmla="*/ 0 w 544"/>
                  <a:gd name="T87" fmla="*/ 0 h 383"/>
                  <a:gd name="T88" fmla="*/ 0 w 544"/>
                  <a:gd name="T89" fmla="*/ 0 h 383"/>
                  <a:gd name="T90" fmla="*/ 0 w 544"/>
                  <a:gd name="T91" fmla="*/ 0 h 383"/>
                  <a:gd name="T92" fmla="*/ 0 w 544"/>
                  <a:gd name="T93" fmla="*/ 0 h 383"/>
                  <a:gd name="T94" fmla="*/ 0 w 544"/>
                  <a:gd name="T95" fmla="*/ 0 h 383"/>
                  <a:gd name="T96" fmla="*/ 0 w 544"/>
                  <a:gd name="T97" fmla="*/ 0 h 383"/>
                  <a:gd name="T98" fmla="*/ 0 w 544"/>
                  <a:gd name="T99" fmla="*/ 0 h 383"/>
                  <a:gd name="T100" fmla="*/ 0 w 544"/>
                  <a:gd name="T101" fmla="*/ 0 h 383"/>
                  <a:gd name="T102" fmla="*/ 0 w 544"/>
                  <a:gd name="T103" fmla="*/ 0 h 383"/>
                  <a:gd name="T104" fmla="*/ 0 w 544"/>
                  <a:gd name="T105" fmla="*/ 0 h 383"/>
                  <a:gd name="T106" fmla="*/ 0 w 544"/>
                  <a:gd name="T107" fmla="*/ 0 h 383"/>
                  <a:gd name="T108" fmla="*/ 0 w 544"/>
                  <a:gd name="T109" fmla="*/ 0 h 383"/>
                  <a:gd name="T110" fmla="*/ 0 w 544"/>
                  <a:gd name="T111" fmla="*/ 0 h 383"/>
                  <a:gd name="T112" fmla="*/ 0 w 544"/>
                  <a:gd name="T113" fmla="*/ 0 h 38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44" h="383">
                    <a:moveTo>
                      <a:pt x="34" y="141"/>
                    </a:moveTo>
                    <a:lnTo>
                      <a:pt x="31" y="140"/>
                    </a:lnTo>
                    <a:lnTo>
                      <a:pt x="24" y="135"/>
                    </a:lnTo>
                    <a:lnTo>
                      <a:pt x="16" y="127"/>
                    </a:lnTo>
                    <a:lnTo>
                      <a:pt x="7" y="115"/>
                    </a:lnTo>
                    <a:lnTo>
                      <a:pt x="1" y="101"/>
                    </a:lnTo>
                    <a:lnTo>
                      <a:pt x="0" y="83"/>
                    </a:lnTo>
                    <a:lnTo>
                      <a:pt x="5" y="59"/>
                    </a:lnTo>
                    <a:lnTo>
                      <a:pt x="19" y="33"/>
                    </a:lnTo>
                    <a:lnTo>
                      <a:pt x="29" y="20"/>
                    </a:lnTo>
                    <a:lnTo>
                      <a:pt x="42" y="10"/>
                    </a:lnTo>
                    <a:lnTo>
                      <a:pt x="55" y="4"/>
                    </a:lnTo>
                    <a:lnTo>
                      <a:pt x="70" y="1"/>
                    </a:lnTo>
                    <a:lnTo>
                      <a:pt x="85" y="0"/>
                    </a:lnTo>
                    <a:lnTo>
                      <a:pt x="102" y="1"/>
                    </a:lnTo>
                    <a:lnTo>
                      <a:pt x="119" y="4"/>
                    </a:lnTo>
                    <a:lnTo>
                      <a:pt x="137" y="8"/>
                    </a:lnTo>
                    <a:lnTo>
                      <a:pt x="154" y="14"/>
                    </a:lnTo>
                    <a:lnTo>
                      <a:pt x="171" y="20"/>
                    </a:lnTo>
                    <a:lnTo>
                      <a:pt x="189" y="28"/>
                    </a:lnTo>
                    <a:lnTo>
                      <a:pt x="205" y="35"/>
                    </a:lnTo>
                    <a:lnTo>
                      <a:pt x="220" y="42"/>
                    </a:lnTo>
                    <a:lnTo>
                      <a:pt x="236" y="48"/>
                    </a:lnTo>
                    <a:lnTo>
                      <a:pt x="249" y="54"/>
                    </a:lnTo>
                    <a:lnTo>
                      <a:pt x="261" y="58"/>
                    </a:lnTo>
                    <a:lnTo>
                      <a:pt x="275" y="62"/>
                    </a:lnTo>
                    <a:lnTo>
                      <a:pt x="289" y="66"/>
                    </a:lnTo>
                    <a:lnTo>
                      <a:pt x="306" y="72"/>
                    </a:lnTo>
                    <a:lnTo>
                      <a:pt x="325" y="78"/>
                    </a:lnTo>
                    <a:lnTo>
                      <a:pt x="344" y="85"/>
                    </a:lnTo>
                    <a:lnTo>
                      <a:pt x="364" y="93"/>
                    </a:lnTo>
                    <a:lnTo>
                      <a:pt x="386" y="102"/>
                    </a:lnTo>
                    <a:lnTo>
                      <a:pt x="406" y="113"/>
                    </a:lnTo>
                    <a:lnTo>
                      <a:pt x="428" y="126"/>
                    </a:lnTo>
                    <a:lnTo>
                      <a:pt x="447" y="141"/>
                    </a:lnTo>
                    <a:lnTo>
                      <a:pt x="468" y="157"/>
                    </a:lnTo>
                    <a:lnTo>
                      <a:pt x="486" y="177"/>
                    </a:lnTo>
                    <a:lnTo>
                      <a:pt x="502" y="198"/>
                    </a:lnTo>
                    <a:lnTo>
                      <a:pt x="518" y="223"/>
                    </a:lnTo>
                    <a:lnTo>
                      <a:pt x="530" y="249"/>
                    </a:lnTo>
                    <a:lnTo>
                      <a:pt x="540" y="280"/>
                    </a:lnTo>
                    <a:lnTo>
                      <a:pt x="544" y="310"/>
                    </a:lnTo>
                    <a:lnTo>
                      <a:pt x="539" y="334"/>
                    </a:lnTo>
                    <a:lnTo>
                      <a:pt x="526" y="354"/>
                    </a:lnTo>
                    <a:lnTo>
                      <a:pt x="506" y="369"/>
                    </a:lnTo>
                    <a:lnTo>
                      <a:pt x="479" y="378"/>
                    </a:lnTo>
                    <a:lnTo>
                      <a:pt x="447" y="383"/>
                    </a:lnTo>
                    <a:lnTo>
                      <a:pt x="410" y="382"/>
                    </a:lnTo>
                    <a:lnTo>
                      <a:pt x="371" y="377"/>
                    </a:lnTo>
                    <a:lnTo>
                      <a:pt x="328" y="366"/>
                    </a:lnTo>
                    <a:lnTo>
                      <a:pt x="284" y="350"/>
                    </a:lnTo>
                    <a:lnTo>
                      <a:pt x="239" y="328"/>
                    </a:lnTo>
                    <a:lnTo>
                      <a:pt x="194" y="301"/>
                    </a:lnTo>
                    <a:lnTo>
                      <a:pt x="150" y="270"/>
                    </a:lnTo>
                    <a:lnTo>
                      <a:pt x="108" y="232"/>
                    </a:lnTo>
                    <a:lnTo>
                      <a:pt x="69" y="189"/>
                    </a:lnTo>
                    <a:lnTo>
                      <a:pt x="34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85" name="Freeform 33"/>
              <p:cNvSpPr>
                <a:spLocks/>
              </p:cNvSpPr>
              <p:nvPr/>
            </p:nvSpPr>
            <p:spPr bwMode="auto">
              <a:xfrm>
                <a:off x="5332" y="1386"/>
                <a:ext cx="103" cy="73"/>
              </a:xfrm>
              <a:custGeom>
                <a:avLst/>
                <a:gdLst>
                  <a:gd name="T0" fmla="*/ 0 w 518"/>
                  <a:gd name="T1" fmla="*/ 0 h 365"/>
                  <a:gd name="T2" fmla="*/ 0 w 518"/>
                  <a:gd name="T3" fmla="*/ 0 h 365"/>
                  <a:gd name="T4" fmla="*/ 0 w 518"/>
                  <a:gd name="T5" fmla="*/ 0 h 365"/>
                  <a:gd name="T6" fmla="*/ 0 w 518"/>
                  <a:gd name="T7" fmla="*/ 0 h 365"/>
                  <a:gd name="T8" fmla="*/ 0 w 518"/>
                  <a:gd name="T9" fmla="*/ 0 h 365"/>
                  <a:gd name="T10" fmla="*/ 0 w 518"/>
                  <a:gd name="T11" fmla="*/ 0 h 365"/>
                  <a:gd name="T12" fmla="*/ 0 w 518"/>
                  <a:gd name="T13" fmla="*/ 0 h 365"/>
                  <a:gd name="T14" fmla="*/ 0 w 518"/>
                  <a:gd name="T15" fmla="*/ 0 h 365"/>
                  <a:gd name="T16" fmla="*/ 0 w 518"/>
                  <a:gd name="T17" fmla="*/ 0 h 365"/>
                  <a:gd name="T18" fmla="*/ 0 w 518"/>
                  <a:gd name="T19" fmla="*/ 0 h 365"/>
                  <a:gd name="T20" fmla="*/ 0 w 518"/>
                  <a:gd name="T21" fmla="*/ 0 h 365"/>
                  <a:gd name="T22" fmla="*/ 0 w 518"/>
                  <a:gd name="T23" fmla="*/ 0 h 365"/>
                  <a:gd name="T24" fmla="*/ 0 w 518"/>
                  <a:gd name="T25" fmla="*/ 0 h 365"/>
                  <a:gd name="T26" fmla="*/ 0 w 518"/>
                  <a:gd name="T27" fmla="*/ 0 h 365"/>
                  <a:gd name="T28" fmla="*/ 0 w 518"/>
                  <a:gd name="T29" fmla="*/ 0 h 365"/>
                  <a:gd name="T30" fmla="*/ 0 w 518"/>
                  <a:gd name="T31" fmla="*/ 0 h 365"/>
                  <a:gd name="T32" fmla="*/ 0 w 518"/>
                  <a:gd name="T33" fmla="*/ 0 h 365"/>
                  <a:gd name="T34" fmla="*/ 0 w 518"/>
                  <a:gd name="T35" fmla="*/ 0 h 365"/>
                  <a:gd name="T36" fmla="*/ 0 w 518"/>
                  <a:gd name="T37" fmla="*/ 0 h 365"/>
                  <a:gd name="T38" fmla="*/ 0 w 518"/>
                  <a:gd name="T39" fmla="*/ 0 h 365"/>
                  <a:gd name="T40" fmla="*/ 0 w 518"/>
                  <a:gd name="T41" fmla="*/ 0 h 365"/>
                  <a:gd name="T42" fmla="*/ 0 w 518"/>
                  <a:gd name="T43" fmla="*/ 0 h 365"/>
                  <a:gd name="T44" fmla="*/ 0 w 518"/>
                  <a:gd name="T45" fmla="*/ 0 h 365"/>
                  <a:gd name="T46" fmla="*/ 0 w 518"/>
                  <a:gd name="T47" fmla="*/ 0 h 365"/>
                  <a:gd name="T48" fmla="*/ 0 w 518"/>
                  <a:gd name="T49" fmla="*/ 0 h 365"/>
                  <a:gd name="T50" fmla="*/ 0 w 518"/>
                  <a:gd name="T51" fmla="*/ 0 h 365"/>
                  <a:gd name="T52" fmla="*/ 0 w 518"/>
                  <a:gd name="T53" fmla="*/ 0 h 365"/>
                  <a:gd name="T54" fmla="*/ 0 w 518"/>
                  <a:gd name="T55" fmla="*/ 0 h 365"/>
                  <a:gd name="T56" fmla="*/ 0 w 518"/>
                  <a:gd name="T57" fmla="*/ 0 h 365"/>
                  <a:gd name="T58" fmla="*/ 0 w 518"/>
                  <a:gd name="T59" fmla="*/ 0 h 365"/>
                  <a:gd name="T60" fmla="*/ 0 w 518"/>
                  <a:gd name="T61" fmla="*/ 0 h 365"/>
                  <a:gd name="T62" fmla="*/ 0 w 518"/>
                  <a:gd name="T63" fmla="*/ 0 h 365"/>
                  <a:gd name="T64" fmla="*/ 0 w 518"/>
                  <a:gd name="T65" fmla="*/ 0 h 365"/>
                  <a:gd name="T66" fmla="*/ 0 w 518"/>
                  <a:gd name="T67" fmla="*/ 0 h 365"/>
                  <a:gd name="T68" fmla="*/ 0 w 518"/>
                  <a:gd name="T69" fmla="*/ 0 h 365"/>
                  <a:gd name="T70" fmla="*/ 0 w 518"/>
                  <a:gd name="T71" fmla="*/ 0 h 365"/>
                  <a:gd name="T72" fmla="*/ 0 w 518"/>
                  <a:gd name="T73" fmla="*/ 0 h 365"/>
                  <a:gd name="T74" fmla="*/ 0 w 518"/>
                  <a:gd name="T75" fmla="*/ 0 h 365"/>
                  <a:gd name="T76" fmla="*/ 0 w 518"/>
                  <a:gd name="T77" fmla="*/ 0 h 365"/>
                  <a:gd name="T78" fmla="*/ 0 w 518"/>
                  <a:gd name="T79" fmla="*/ 0 h 365"/>
                  <a:gd name="T80" fmla="*/ 0 w 518"/>
                  <a:gd name="T81" fmla="*/ 0 h 365"/>
                  <a:gd name="T82" fmla="*/ 0 w 518"/>
                  <a:gd name="T83" fmla="*/ 0 h 365"/>
                  <a:gd name="T84" fmla="*/ 0 w 518"/>
                  <a:gd name="T85" fmla="*/ 0 h 365"/>
                  <a:gd name="T86" fmla="*/ 0 w 518"/>
                  <a:gd name="T87" fmla="*/ 0 h 365"/>
                  <a:gd name="T88" fmla="*/ 0 w 518"/>
                  <a:gd name="T89" fmla="*/ 0 h 365"/>
                  <a:gd name="T90" fmla="*/ 0 w 518"/>
                  <a:gd name="T91" fmla="*/ 0 h 365"/>
                  <a:gd name="T92" fmla="*/ 0 w 518"/>
                  <a:gd name="T93" fmla="*/ 0 h 365"/>
                  <a:gd name="T94" fmla="*/ 0 w 518"/>
                  <a:gd name="T95" fmla="*/ 0 h 365"/>
                  <a:gd name="T96" fmla="*/ 0 w 518"/>
                  <a:gd name="T97" fmla="*/ 0 h 365"/>
                  <a:gd name="T98" fmla="*/ 0 w 518"/>
                  <a:gd name="T99" fmla="*/ 0 h 365"/>
                  <a:gd name="T100" fmla="*/ 0 w 518"/>
                  <a:gd name="T101" fmla="*/ 0 h 365"/>
                  <a:gd name="T102" fmla="*/ 0 w 518"/>
                  <a:gd name="T103" fmla="*/ 0 h 365"/>
                  <a:gd name="T104" fmla="*/ 0 w 518"/>
                  <a:gd name="T105" fmla="*/ 0 h 365"/>
                  <a:gd name="T106" fmla="*/ 0 w 518"/>
                  <a:gd name="T107" fmla="*/ 0 h 365"/>
                  <a:gd name="T108" fmla="*/ 0 w 518"/>
                  <a:gd name="T109" fmla="*/ 0 h 365"/>
                  <a:gd name="T110" fmla="*/ 0 w 518"/>
                  <a:gd name="T111" fmla="*/ 0 h 365"/>
                  <a:gd name="T112" fmla="*/ 0 w 518"/>
                  <a:gd name="T113" fmla="*/ 0 h 365"/>
                  <a:gd name="T114" fmla="*/ 0 w 518"/>
                  <a:gd name="T115" fmla="*/ 0 h 365"/>
                  <a:gd name="T116" fmla="*/ 0 w 518"/>
                  <a:gd name="T117" fmla="*/ 0 h 365"/>
                  <a:gd name="T118" fmla="*/ 0 w 518"/>
                  <a:gd name="T119" fmla="*/ 0 h 365"/>
                  <a:gd name="T120" fmla="*/ 0 w 518"/>
                  <a:gd name="T121" fmla="*/ 0 h 3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8" h="365">
                    <a:moveTo>
                      <a:pt x="18" y="31"/>
                    </a:moveTo>
                    <a:lnTo>
                      <a:pt x="29" y="19"/>
                    </a:lnTo>
                    <a:lnTo>
                      <a:pt x="40" y="11"/>
                    </a:lnTo>
                    <a:lnTo>
                      <a:pt x="53" y="4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98" y="1"/>
                    </a:lnTo>
                    <a:lnTo>
                      <a:pt x="114" y="4"/>
                    </a:lnTo>
                    <a:lnTo>
                      <a:pt x="132" y="8"/>
                    </a:lnTo>
                    <a:lnTo>
                      <a:pt x="148" y="14"/>
                    </a:lnTo>
                    <a:lnTo>
                      <a:pt x="165" y="20"/>
                    </a:lnTo>
                    <a:lnTo>
                      <a:pt x="181" y="27"/>
                    </a:lnTo>
                    <a:lnTo>
                      <a:pt x="197" y="33"/>
                    </a:lnTo>
                    <a:lnTo>
                      <a:pt x="213" y="40"/>
                    </a:lnTo>
                    <a:lnTo>
                      <a:pt x="227" y="46"/>
                    </a:lnTo>
                    <a:lnTo>
                      <a:pt x="239" y="51"/>
                    </a:lnTo>
                    <a:lnTo>
                      <a:pt x="251" y="55"/>
                    </a:lnTo>
                    <a:lnTo>
                      <a:pt x="264" y="60"/>
                    </a:lnTo>
                    <a:lnTo>
                      <a:pt x="278" y="64"/>
                    </a:lnTo>
                    <a:lnTo>
                      <a:pt x="294" y="69"/>
                    </a:lnTo>
                    <a:lnTo>
                      <a:pt x="312" y="74"/>
                    </a:lnTo>
                    <a:lnTo>
                      <a:pt x="330" y="81"/>
                    </a:lnTo>
                    <a:lnTo>
                      <a:pt x="348" y="88"/>
                    </a:lnTo>
                    <a:lnTo>
                      <a:pt x="369" y="97"/>
                    </a:lnTo>
                    <a:lnTo>
                      <a:pt x="388" y="108"/>
                    </a:lnTo>
                    <a:lnTo>
                      <a:pt x="408" y="120"/>
                    </a:lnTo>
                    <a:lnTo>
                      <a:pt x="427" y="134"/>
                    </a:lnTo>
                    <a:lnTo>
                      <a:pt x="446" y="151"/>
                    </a:lnTo>
                    <a:lnTo>
                      <a:pt x="463" y="169"/>
                    </a:lnTo>
                    <a:lnTo>
                      <a:pt x="478" y="189"/>
                    </a:lnTo>
                    <a:lnTo>
                      <a:pt x="493" y="213"/>
                    </a:lnTo>
                    <a:lnTo>
                      <a:pt x="505" y="239"/>
                    </a:lnTo>
                    <a:lnTo>
                      <a:pt x="514" y="268"/>
                    </a:lnTo>
                    <a:lnTo>
                      <a:pt x="518" y="296"/>
                    </a:lnTo>
                    <a:lnTo>
                      <a:pt x="513" y="319"/>
                    </a:lnTo>
                    <a:lnTo>
                      <a:pt x="501" y="338"/>
                    </a:lnTo>
                    <a:lnTo>
                      <a:pt x="482" y="352"/>
                    </a:lnTo>
                    <a:lnTo>
                      <a:pt x="457" y="361"/>
                    </a:lnTo>
                    <a:lnTo>
                      <a:pt x="427" y="365"/>
                    </a:lnTo>
                    <a:lnTo>
                      <a:pt x="393" y="365"/>
                    </a:lnTo>
                    <a:lnTo>
                      <a:pt x="356" y="360"/>
                    </a:lnTo>
                    <a:lnTo>
                      <a:pt x="316" y="350"/>
                    </a:lnTo>
                    <a:lnTo>
                      <a:pt x="274" y="335"/>
                    </a:lnTo>
                    <a:lnTo>
                      <a:pt x="232" y="315"/>
                    </a:lnTo>
                    <a:lnTo>
                      <a:pt x="189" y="291"/>
                    </a:lnTo>
                    <a:lnTo>
                      <a:pt x="148" y="261"/>
                    </a:lnTo>
                    <a:lnTo>
                      <a:pt x="108" y="226"/>
                    </a:lnTo>
                    <a:lnTo>
                      <a:pt x="72" y="186"/>
                    </a:lnTo>
                    <a:lnTo>
                      <a:pt x="38" y="142"/>
                    </a:lnTo>
                    <a:lnTo>
                      <a:pt x="37" y="140"/>
                    </a:lnTo>
                    <a:lnTo>
                      <a:pt x="36" y="138"/>
                    </a:lnTo>
                    <a:lnTo>
                      <a:pt x="35" y="136"/>
                    </a:lnTo>
                    <a:lnTo>
                      <a:pt x="34" y="134"/>
                    </a:lnTo>
                    <a:lnTo>
                      <a:pt x="31" y="133"/>
                    </a:lnTo>
                    <a:lnTo>
                      <a:pt x="23" y="128"/>
                    </a:lnTo>
                    <a:lnTo>
                      <a:pt x="15" y="121"/>
                    </a:lnTo>
                    <a:lnTo>
                      <a:pt x="7" y="110"/>
                    </a:lnTo>
                    <a:lnTo>
                      <a:pt x="2" y="96"/>
                    </a:lnTo>
                    <a:lnTo>
                      <a:pt x="0" y="78"/>
                    </a:lnTo>
                    <a:lnTo>
                      <a:pt x="5" y="57"/>
                    </a:lnTo>
                    <a:lnTo>
                      <a:pt x="18" y="31"/>
                    </a:lnTo>
                    <a:close/>
                  </a:path>
                </a:pathLst>
              </a:custGeom>
              <a:solidFill>
                <a:srgbClr val="F2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86" name="Freeform 34"/>
              <p:cNvSpPr>
                <a:spLocks/>
              </p:cNvSpPr>
              <p:nvPr/>
            </p:nvSpPr>
            <p:spPr bwMode="auto">
              <a:xfrm>
                <a:off x="5335" y="1388"/>
                <a:ext cx="98" cy="69"/>
              </a:xfrm>
              <a:custGeom>
                <a:avLst/>
                <a:gdLst>
                  <a:gd name="T0" fmla="*/ 0 w 491"/>
                  <a:gd name="T1" fmla="*/ 0 h 347"/>
                  <a:gd name="T2" fmla="*/ 0 w 491"/>
                  <a:gd name="T3" fmla="*/ 0 h 347"/>
                  <a:gd name="T4" fmla="*/ 0 w 491"/>
                  <a:gd name="T5" fmla="*/ 0 h 347"/>
                  <a:gd name="T6" fmla="*/ 0 w 491"/>
                  <a:gd name="T7" fmla="*/ 0 h 347"/>
                  <a:gd name="T8" fmla="*/ 0 w 491"/>
                  <a:gd name="T9" fmla="*/ 0 h 347"/>
                  <a:gd name="T10" fmla="*/ 0 w 491"/>
                  <a:gd name="T11" fmla="*/ 0 h 347"/>
                  <a:gd name="T12" fmla="*/ 0 w 491"/>
                  <a:gd name="T13" fmla="*/ 0 h 347"/>
                  <a:gd name="T14" fmla="*/ 0 w 491"/>
                  <a:gd name="T15" fmla="*/ 0 h 347"/>
                  <a:gd name="T16" fmla="*/ 0 w 491"/>
                  <a:gd name="T17" fmla="*/ 0 h 347"/>
                  <a:gd name="T18" fmla="*/ 0 w 491"/>
                  <a:gd name="T19" fmla="*/ 0 h 347"/>
                  <a:gd name="T20" fmla="*/ 0 w 491"/>
                  <a:gd name="T21" fmla="*/ 0 h 347"/>
                  <a:gd name="T22" fmla="*/ 0 w 491"/>
                  <a:gd name="T23" fmla="*/ 0 h 347"/>
                  <a:gd name="T24" fmla="*/ 0 w 491"/>
                  <a:gd name="T25" fmla="*/ 0 h 347"/>
                  <a:gd name="T26" fmla="*/ 0 w 491"/>
                  <a:gd name="T27" fmla="*/ 0 h 347"/>
                  <a:gd name="T28" fmla="*/ 0 w 491"/>
                  <a:gd name="T29" fmla="*/ 0 h 347"/>
                  <a:gd name="T30" fmla="*/ 0 w 491"/>
                  <a:gd name="T31" fmla="*/ 0 h 347"/>
                  <a:gd name="T32" fmla="*/ 0 w 491"/>
                  <a:gd name="T33" fmla="*/ 0 h 347"/>
                  <a:gd name="T34" fmla="*/ 0 w 491"/>
                  <a:gd name="T35" fmla="*/ 0 h 347"/>
                  <a:gd name="T36" fmla="*/ 0 w 491"/>
                  <a:gd name="T37" fmla="*/ 0 h 347"/>
                  <a:gd name="T38" fmla="*/ 0 w 491"/>
                  <a:gd name="T39" fmla="*/ 0 h 347"/>
                  <a:gd name="T40" fmla="*/ 0 w 491"/>
                  <a:gd name="T41" fmla="*/ 0 h 347"/>
                  <a:gd name="T42" fmla="*/ 0 w 491"/>
                  <a:gd name="T43" fmla="*/ 0 h 347"/>
                  <a:gd name="T44" fmla="*/ 0 w 491"/>
                  <a:gd name="T45" fmla="*/ 0 h 347"/>
                  <a:gd name="T46" fmla="*/ 0 w 491"/>
                  <a:gd name="T47" fmla="*/ 0 h 347"/>
                  <a:gd name="T48" fmla="*/ 0 w 491"/>
                  <a:gd name="T49" fmla="*/ 0 h 347"/>
                  <a:gd name="T50" fmla="*/ 0 w 491"/>
                  <a:gd name="T51" fmla="*/ 0 h 347"/>
                  <a:gd name="T52" fmla="*/ 0 w 491"/>
                  <a:gd name="T53" fmla="*/ 0 h 347"/>
                  <a:gd name="T54" fmla="*/ 0 w 491"/>
                  <a:gd name="T55" fmla="*/ 0 h 347"/>
                  <a:gd name="T56" fmla="*/ 0 w 491"/>
                  <a:gd name="T57" fmla="*/ 0 h 347"/>
                  <a:gd name="T58" fmla="*/ 0 w 491"/>
                  <a:gd name="T59" fmla="*/ 0 h 347"/>
                  <a:gd name="T60" fmla="*/ 0 w 491"/>
                  <a:gd name="T61" fmla="*/ 0 h 347"/>
                  <a:gd name="T62" fmla="*/ 0 w 491"/>
                  <a:gd name="T63" fmla="*/ 0 h 347"/>
                  <a:gd name="T64" fmla="*/ 0 w 491"/>
                  <a:gd name="T65" fmla="*/ 0 h 347"/>
                  <a:gd name="T66" fmla="*/ 0 w 491"/>
                  <a:gd name="T67" fmla="*/ 0 h 347"/>
                  <a:gd name="T68" fmla="*/ 0 w 491"/>
                  <a:gd name="T69" fmla="*/ 0 h 347"/>
                  <a:gd name="T70" fmla="*/ 0 w 491"/>
                  <a:gd name="T71" fmla="*/ 0 h 347"/>
                  <a:gd name="T72" fmla="*/ 0 w 491"/>
                  <a:gd name="T73" fmla="*/ 0 h 347"/>
                  <a:gd name="T74" fmla="*/ 0 w 491"/>
                  <a:gd name="T75" fmla="*/ 0 h 347"/>
                  <a:gd name="T76" fmla="*/ 0 w 491"/>
                  <a:gd name="T77" fmla="*/ 0 h 347"/>
                  <a:gd name="T78" fmla="*/ 0 w 491"/>
                  <a:gd name="T79" fmla="*/ 0 h 347"/>
                  <a:gd name="T80" fmla="*/ 0 w 491"/>
                  <a:gd name="T81" fmla="*/ 0 h 347"/>
                  <a:gd name="T82" fmla="*/ 0 w 491"/>
                  <a:gd name="T83" fmla="*/ 0 h 347"/>
                  <a:gd name="T84" fmla="*/ 0 w 491"/>
                  <a:gd name="T85" fmla="*/ 0 h 347"/>
                  <a:gd name="T86" fmla="*/ 0 w 491"/>
                  <a:gd name="T87" fmla="*/ 0 h 347"/>
                  <a:gd name="T88" fmla="*/ 0 w 491"/>
                  <a:gd name="T89" fmla="*/ 0 h 347"/>
                  <a:gd name="T90" fmla="*/ 0 w 491"/>
                  <a:gd name="T91" fmla="*/ 0 h 347"/>
                  <a:gd name="T92" fmla="*/ 0 w 491"/>
                  <a:gd name="T93" fmla="*/ 0 h 347"/>
                  <a:gd name="T94" fmla="*/ 0 w 491"/>
                  <a:gd name="T95" fmla="*/ 0 h 347"/>
                  <a:gd name="T96" fmla="*/ 0 w 491"/>
                  <a:gd name="T97" fmla="*/ 0 h 347"/>
                  <a:gd name="T98" fmla="*/ 0 w 491"/>
                  <a:gd name="T99" fmla="*/ 0 h 347"/>
                  <a:gd name="T100" fmla="*/ 0 w 491"/>
                  <a:gd name="T101" fmla="*/ 0 h 347"/>
                  <a:gd name="T102" fmla="*/ 0 w 491"/>
                  <a:gd name="T103" fmla="*/ 0 h 347"/>
                  <a:gd name="T104" fmla="*/ 0 w 491"/>
                  <a:gd name="T105" fmla="*/ 0 h 347"/>
                  <a:gd name="T106" fmla="*/ 0 w 491"/>
                  <a:gd name="T107" fmla="*/ 0 h 347"/>
                  <a:gd name="T108" fmla="*/ 0 w 491"/>
                  <a:gd name="T109" fmla="*/ 0 h 347"/>
                  <a:gd name="T110" fmla="*/ 0 w 491"/>
                  <a:gd name="T111" fmla="*/ 0 h 347"/>
                  <a:gd name="T112" fmla="*/ 0 w 491"/>
                  <a:gd name="T113" fmla="*/ 0 h 347"/>
                  <a:gd name="T114" fmla="*/ 0 w 491"/>
                  <a:gd name="T115" fmla="*/ 0 h 347"/>
                  <a:gd name="T116" fmla="*/ 0 w 491"/>
                  <a:gd name="T117" fmla="*/ 0 h 347"/>
                  <a:gd name="T118" fmla="*/ 0 w 491"/>
                  <a:gd name="T119" fmla="*/ 0 h 347"/>
                  <a:gd name="T120" fmla="*/ 0 w 491"/>
                  <a:gd name="T121" fmla="*/ 0 h 3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91" h="347">
                    <a:moveTo>
                      <a:pt x="18" y="30"/>
                    </a:moveTo>
                    <a:lnTo>
                      <a:pt x="27" y="19"/>
                    </a:lnTo>
                    <a:lnTo>
                      <a:pt x="38" y="10"/>
                    </a:lnTo>
                    <a:lnTo>
                      <a:pt x="50" y="5"/>
                    </a:lnTo>
                    <a:lnTo>
                      <a:pt x="65" y="1"/>
                    </a:lnTo>
                    <a:lnTo>
                      <a:pt x="79" y="0"/>
                    </a:lnTo>
                    <a:lnTo>
                      <a:pt x="93" y="2"/>
                    </a:lnTo>
                    <a:lnTo>
                      <a:pt x="110" y="4"/>
                    </a:lnTo>
                    <a:lnTo>
                      <a:pt x="125" y="8"/>
                    </a:lnTo>
                    <a:lnTo>
                      <a:pt x="141" y="13"/>
                    </a:lnTo>
                    <a:lnTo>
                      <a:pt x="157" y="19"/>
                    </a:lnTo>
                    <a:lnTo>
                      <a:pt x="173" y="25"/>
                    </a:lnTo>
                    <a:lnTo>
                      <a:pt x="187" y="32"/>
                    </a:lnTo>
                    <a:lnTo>
                      <a:pt x="202" y="38"/>
                    </a:lnTo>
                    <a:lnTo>
                      <a:pt x="216" y="45"/>
                    </a:lnTo>
                    <a:lnTo>
                      <a:pt x="228" y="50"/>
                    </a:lnTo>
                    <a:lnTo>
                      <a:pt x="239" y="54"/>
                    </a:lnTo>
                    <a:lnTo>
                      <a:pt x="251" y="58"/>
                    </a:lnTo>
                    <a:lnTo>
                      <a:pt x="265" y="61"/>
                    </a:lnTo>
                    <a:lnTo>
                      <a:pt x="279" y="66"/>
                    </a:lnTo>
                    <a:lnTo>
                      <a:pt x="296" y="71"/>
                    </a:lnTo>
                    <a:lnTo>
                      <a:pt x="313" y="77"/>
                    </a:lnTo>
                    <a:lnTo>
                      <a:pt x="331" y="84"/>
                    </a:lnTo>
                    <a:lnTo>
                      <a:pt x="350" y="94"/>
                    </a:lnTo>
                    <a:lnTo>
                      <a:pt x="368" y="103"/>
                    </a:lnTo>
                    <a:lnTo>
                      <a:pt x="387" y="115"/>
                    </a:lnTo>
                    <a:lnTo>
                      <a:pt x="405" y="128"/>
                    </a:lnTo>
                    <a:lnTo>
                      <a:pt x="422" y="144"/>
                    </a:lnTo>
                    <a:lnTo>
                      <a:pt x="439" y="161"/>
                    </a:lnTo>
                    <a:lnTo>
                      <a:pt x="453" y="180"/>
                    </a:lnTo>
                    <a:lnTo>
                      <a:pt x="466" y="203"/>
                    </a:lnTo>
                    <a:lnTo>
                      <a:pt x="478" y="227"/>
                    </a:lnTo>
                    <a:lnTo>
                      <a:pt x="487" y="255"/>
                    </a:lnTo>
                    <a:lnTo>
                      <a:pt x="491" y="282"/>
                    </a:lnTo>
                    <a:lnTo>
                      <a:pt x="487" y="304"/>
                    </a:lnTo>
                    <a:lnTo>
                      <a:pt x="475" y="322"/>
                    </a:lnTo>
                    <a:lnTo>
                      <a:pt x="457" y="335"/>
                    </a:lnTo>
                    <a:lnTo>
                      <a:pt x="434" y="343"/>
                    </a:lnTo>
                    <a:lnTo>
                      <a:pt x="405" y="347"/>
                    </a:lnTo>
                    <a:lnTo>
                      <a:pt x="372" y="347"/>
                    </a:lnTo>
                    <a:lnTo>
                      <a:pt x="338" y="341"/>
                    </a:lnTo>
                    <a:lnTo>
                      <a:pt x="300" y="332"/>
                    </a:lnTo>
                    <a:lnTo>
                      <a:pt x="260" y="317"/>
                    </a:lnTo>
                    <a:lnTo>
                      <a:pt x="220" y="298"/>
                    </a:lnTo>
                    <a:lnTo>
                      <a:pt x="180" y="274"/>
                    </a:lnTo>
                    <a:lnTo>
                      <a:pt x="140" y="247"/>
                    </a:lnTo>
                    <a:lnTo>
                      <a:pt x="103" y="214"/>
                    </a:lnTo>
                    <a:lnTo>
                      <a:pt x="68" y="177"/>
                    </a:lnTo>
                    <a:lnTo>
                      <a:pt x="36" y="135"/>
                    </a:lnTo>
                    <a:lnTo>
                      <a:pt x="35" y="133"/>
                    </a:lnTo>
                    <a:lnTo>
                      <a:pt x="34" y="132"/>
                    </a:lnTo>
                    <a:lnTo>
                      <a:pt x="32" y="130"/>
                    </a:lnTo>
                    <a:lnTo>
                      <a:pt x="31" y="128"/>
                    </a:lnTo>
                    <a:lnTo>
                      <a:pt x="28" y="126"/>
                    </a:lnTo>
                    <a:lnTo>
                      <a:pt x="22" y="122"/>
                    </a:lnTo>
                    <a:lnTo>
                      <a:pt x="14" y="115"/>
                    </a:lnTo>
                    <a:lnTo>
                      <a:pt x="6" y="105"/>
                    </a:lnTo>
                    <a:lnTo>
                      <a:pt x="1" y="92"/>
                    </a:lnTo>
                    <a:lnTo>
                      <a:pt x="0" y="74"/>
                    </a:lnTo>
                    <a:lnTo>
                      <a:pt x="5" y="5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E5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87" name="Freeform 35"/>
              <p:cNvSpPr>
                <a:spLocks/>
              </p:cNvSpPr>
              <p:nvPr/>
            </p:nvSpPr>
            <p:spPr bwMode="auto">
              <a:xfrm>
                <a:off x="5338" y="1390"/>
                <a:ext cx="93" cy="66"/>
              </a:xfrm>
              <a:custGeom>
                <a:avLst/>
                <a:gdLst>
                  <a:gd name="T0" fmla="*/ 0 w 463"/>
                  <a:gd name="T1" fmla="*/ 0 h 329"/>
                  <a:gd name="T2" fmla="*/ 0 w 463"/>
                  <a:gd name="T3" fmla="*/ 0 h 329"/>
                  <a:gd name="T4" fmla="*/ 0 w 463"/>
                  <a:gd name="T5" fmla="*/ 0 h 329"/>
                  <a:gd name="T6" fmla="*/ 0 w 463"/>
                  <a:gd name="T7" fmla="*/ 0 h 329"/>
                  <a:gd name="T8" fmla="*/ 0 w 463"/>
                  <a:gd name="T9" fmla="*/ 0 h 329"/>
                  <a:gd name="T10" fmla="*/ 0 w 463"/>
                  <a:gd name="T11" fmla="*/ 0 h 329"/>
                  <a:gd name="T12" fmla="*/ 0 w 463"/>
                  <a:gd name="T13" fmla="*/ 0 h 329"/>
                  <a:gd name="T14" fmla="*/ 0 w 463"/>
                  <a:gd name="T15" fmla="*/ 0 h 329"/>
                  <a:gd name="T16" fmla="*/ 0 w 463"/>
                  <a:gd name="T17" fmla="*/ 0 h 329"/>
                  <a:gd name="T18" fmla="*/ 0 w 463"/>
                  <a:gd name="T19" fmla="*/ 0 h 329"/>
                  <a:gd name="T20" fmla="*/ 0 w 463"/>
                  <a:gd name="T21" fmla="*/ 0 h 329"/>
                  <a:gd name="T22" fmla="*/ 0 w 463"/>
                  <a:gd name="T23" fmla="*/ 0 h 329"/>
                  <a:gd name="T24" fmla="*/ 0 w 463"/>
                  <a:gd name="T25" fmla="*/ 0 h 329"/>
                  <a:gd name="T26" fmla="*/ 0 w 463"/>
                  <a:gd name="T27" fmla="*/ 0 h 329"/>
                  <a:gd name="T28" fmla="*/ 0 w 463"/>
                  <a:gd name="T29" fmla="*/ 0 h 329"/>
                  <a:gd name="T30" fmla="*/ 0 w 463"/>
                  <a:gd name="T31" fmla="*/ 0 h 329"/>
                  <a:gd name="T32" fmla="*/ 0 w 463"/>
                  <a:gd name="T33" fmla="*/ 0 h 329"/>
                  <a:gd name="T34" fmla="*/ 0 w 463"/>
                  <a:gd name="T35" fmla="*/ 0 h 329"/>
                  <a:gd name="T36" fmla="*/ 0 w 463"/>
                  <a:gd name="T37" fmla="*/ 0 h 329"/>
                  <a:gd name="T38" fmla="*/ 0 w 463"/>
                  <a:gd name="T39" fmla="*/ 0 h 329"/>
                  <a:gd name="T40" fmla="*/ 0 w 463"/>
                  <a:gd name="T41" fmla="*/ 0 h 329"/>
                  <a:gd name="T42" fmla="*/ 0 w 463"/>
                  <a:gd name="T43" fmla="*/ 0 h 329"/>
                  <a:gd name="T44" fmla="*/ 0 w 463"/>
                  <a:gd name="T45" fmla="*/ 0 h 329"/>
                  <a:gd name="T46" fmla="*/ 0 w 463"/>
                  <a:gd name="T47" fmla="*/ 0 h 329"/>
                  <a:gd name="T48" fmla="*/ 0 w 463"/>
                  <a:gd name="T49" fmla="*/ 0 h 329"/>
                  <a:gd name="T50" fmla="*/ 0 w 463"/>
                  <a:gd name="T51" fmla="*/ 0 h 329"/>
                  <a:gd name="T52" fmla="*/ 0 w 463"/>
                  <a:gd name="T53" fmla="*/ 0 h 329"/>
                  <a:gd name="T54" fmla="*/ 0 w 463"/>
                  <a:gd name="T55" fmla="*/ 0 h 329"/>
                  <a:gd name="T56" fmla="*/ 0 w 463"/>
                  <a:gd name="T57" fmla="*/ 0 h 329"/>
                  <a:gd name="T58" fmla="*/ 0 w 463"/>
                  <a:gd name="T59" fmla="*/ 0 h 329"/>
                  <a:gd name="T60" fmla="*/ 0 w 463"/>
                  <a:gd name="T61" fmla="*/ 0 h 329"/>
                  <a:gd name="T62" fmla="*/ 0 w 463"/>
                  <a:gd name="T63" fmla="*/ 0 h 329"/>
                  <a:gd name="T64" fmla="*/ 0 w 463"/>
                  <a:gd name="T65" fmla="*/ 0 h 329"/>
                  <a:gd name="T66" fmla="*/ 0 w 463"/>
                  <a:gd name="T67" fmla="*/ 0 h 329"/>
                  <a:gd name="T68" fmla="*/ 0 w 463"/>
                  <a:gd name="T69" fmla="*/ 0 h 329"/>
                  <a:gd name="T70" fmla="*/ 0 w 463"/>
                  <a:gd name="T71" fmla="*/ 0 h 329"/>
                  <a:gd name="T72" fmla="*/ 0 w 463"/>
                  <a:gd name="T73" fmla="*/ 0 h 329"/>
                  <a:gd name="T74" fmla="*/ 0 w 463"/>
                  <a:gd name="T75" fmla="*/ 0 h 329"/>
                  <a:gd name="T76" fmla="*/ 0 w 463"/>
                  <a:gd name="T77" fmla="*/ 0 h 329"/>
                  <a:gd name="T78" fmla="*/ 0 w 463"/>
                  <a:gd name="T79" fmla="*/ 0 h 329"/>
                  <a:gd name="T80" fmla="*/ 0 w 463"/>
                  <a:gd name="T81" fmla="*/ 0 h 329"/>
                  <a:gd name="T82" fmla="*/ 0 w 463"/>
                  <a:gd name="T83" fmla="*/ 0 h 329"/>
                  <a:gd name="T84" fmla="*/ 0 w 463"/>
                  <a:gd name="T85" fmla="*/ 0 h 329"/>
                  <a:gd name="T86" fmla="*/ 0 w 463"/>
                  <a:gd name="T87" fmla="*/ 0 h 329"/>
                  <a:gd name="T88" fmla="*/ 0 w 463"/>
                  <a:gd name="T89" fmla="*/ 0 h 329"/>
                  <a:gd name="T90" fmla="*/ 0 w 463"/>
                  <a:gd name="T91" fmla="*/ 0 h 329"/>
                  <a:gd name="T92" fmla="*/ 0 w 463"/>
                  <a:gd name="T93" fmla="*/ 0 h 329"/>
                  <a:gd name="T94" fmla="*/ 0 w 463"/>
                  <a:gd name="T95" fmla="*/ 0 h 329"/>
                  <a:gd name="T96" fmla="*/ 0 w 463"/>
                  <a:gd name="T97" fmla="*/ 0 h 329"/>
                  <a:gd name="T98" fmla="*/ 0 w 463"/>
                  <a:gd name="T99" fmla="*/ 0 h 329"/>
                  <a:gd name="T100" fmla="*/ 0 w 463"/>
                  <a:gd name="T101" fmla="*/ 0 h 329"/>
                  <a:gd name="T102" fmla="*/ 0 w 463"/>
                  <a:gd name="T103" fmla="*/ 0 h 329"/>
                  <a:gd name="T104" fmla="*/ 0 w 463"/>
                  <a:gd name="T105" fmla="*/ 0 h 329"/>
                  <a:gd name="T106" fmla="*/ 0 w 463"/>
                  <a:gd name="T107" fmla="*/ 0 h 329"/>
                  <a:gd name="T108" fmla="*/ 0 w 463"/>
                  <a:gd name="T109" fmla="*/ 0 h 329"/>
                  <a:gd name="T110" fmla="*/ 0 w 463"/>
                  <a:gd name="T111" fmla="*/ 0 h 329"/>
                  <a:gd name="T112" fmla="*/ 0 w 463"/>
                  <a:gd name="T113" fmla="*/ 0 h 329"/>
                  <a:gd name="T114" fmla="*/ 0 w 463"/>
                  <a:gd name="T115" fmla="*/ 0 h 329"/>
                  <a:gd name="T116" fmla="*/ 0 w 463"/>
                  <a:gd name="T117" fmla="*/ 0 h 329"/>
                  <a:gd name="T118" fmla="*/ 0 w 463"/>
                  <a:gd name="T119" fmla="*/ 0 h 329"/>
                  <a:gd name="T120" fmla="*/ 0 w 463"/>
                  <a:gd name="T121" fmla="*/ 0 h 3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3" h="329">
                    <a:moveTo>
                      <a:pt x="16" y="28"/>
                    </a:moveTo>
                    <a:lnTo>
                      <a:pt x="25" y="17"/>
                    </a:lnTo>
                    <a:lnTo>
                      <a:pt x="35" y="9"/>
                    </a:lnTo>
                    <a:lnTo>
                      <a:pt x="48" y="4"/>
                    </a:lnTo>
                    <a:lnTo>
                      <a:pt x="60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8" y="8"/>
                    </a:lnTo>
                    <a:lnTo>
                      <a:pt x="134" y="13"/>
                    </a:lnTo>
                    <a:lnTo>
                      <a:pt x="149" y="18"/>
                    </a:lnTo>
                    <a:lnTo>
                      <a:pt x="163" y="24"/>
                    </a:lnTo>
                    <a:lnTo>
                      <a:pt x="177" y="30"/>
                    </a:lnTo>
                    <a:lnTo>
                      <a:pt x="191" y="37"/>
                    </a:lnTo>
                    <a:lnTo>
                      <a:pt x="204" y="42"/>
                    </a:lnTo>
                    <a:lnTo>
                      <a:pt x="216" y="47"/>
                    </a:lnTo>
                    <a:lnTo>
                      <a:pt x="227" y="51"/>
                    </a:lnTo>
                    <a:lnTo>
                      <a:pt x="238" y="54"/>
                    </a:lnTo>
                    <a:lnTo>
                      <a:pt x="250" y="58"/>
                    </a:lnTo>
                    <a:lnTo>
                      <a:pt x="264" y="63"/>
                    </a:lnTo>
                    <a:lnTo>
                      <a:pt x="280" y="68"/>
                    </a:lnTo>
                    <a:lnTo>
                      <a:pt x="296" y="73"/>
                    </a:lnTo>
                    <a:lnTo>
                      <a:pt x="313" y="81"/>
                    </a:lnTo>
                    <a:lnTo>
                      <a:pt x="331" y="89"/>
                    </a:lnTo>
                    <a:lnTo>
                      <a:pt x="348" y="98"/>
                    </a:lnTo>
                    <a:lnTo>
                      <a:pt x="366" y="109"/>
                    </a:lnTo>
                    <a:lnTo>
                      <a:pt x="382" y="122"/>
                    </a:lnTo>
                    <a:lnTo>
                      <a:pt x="398" y="137"/>
                    </a:lnTo>
                    <a:lnTo>
                      <a:pt x="414" y="153"/>
                    </a:lnTo>
                    <a:lnTo>
                      <a:pt x="428" y="172"/>
                    </a:lnTo>
                    <a:lnTo>
                      <a:pt x="440" y="193"/>
                    </a:lnTo>
                    <a:lnTo>
                      <a:pt x="450" y="216"/>
                    </a:lnTo>
                    <a:lnTo>
                      <a:pt x="460" y="243"/>
                    </a:lnTo>
                    <a:lnTo>
                      <a:pt x="463" y="269"/>
                    </a:lnTo>
                    <a:lnTo>
                      <a:pt x="459" y="289"/>
                    </a:lnTo>
                    <a:lnTo>
                      <a:pt x="448" y="305"/>
                    </a:lnTo>
                    <a:lnTo>
                      <a:pt x="431" y="318"/>
                    </a:lnTo>
                    <a:lnTo>
                      <a:pt x="408" y="326"/>
                    </a:lnTo>
                    <a:lnTo>
                      <a:pt x="382" y="329"/>
                    </a:lnTo>
                    <a:lnTo>
                      <a:pt x="351" y="328"/>
                    </a:lnTo>
                    <a:lnTo>
                      <a:pt x="318" y="323"/>
                    </a:lnTo>
                    <a:lnTo>
                      <a:pt x="282" y="314"/>
                    </a:lnTo>
                    <a:lnTo>
                      <a:pt x="245" y="299"/>
                    </a:lnTo>
                    <a:lnTo>
                      <a:pt x="206" y="282"/>
                    </a:lnTo>
                    <a:lnTo>
                      <a:pt x="168" y="259"/>
                    </a:lnTo>
                    <a:lnTo>
                      <a:pt x="132" y="233"/>
                    </a:lnTo>
                    <a:lnTo>
                      <a:pt x="96" y="202"/>
                    </a:lnTo>
                    <a:lnTo>
                      <a:pt x="63" y="167"/>
                    </a:lnTo>
                    <a:lnTo>
                      <a:pt x="32" y="129"/>
                    </a:lnTo>
                    <a:lnTo>
                      <a:pt x="31" y="127"/>
                    </a:lnTo>
                    <a:lnTo>
                      <a:pt x="30" y="126"/>
                    </a:lnTo>
                    <a:lnTo>
                      <a:pt x="29" y="123"/>
                    </a:lnTo>
                    <a:lnTo>
                      <a:pt x="28" y="122"/>
                    </a:lnTo>
                    <a:lnTo>
                      <a:pt x="25" y="120"/>
                    </a:lnTo>
                    <a:lnTo>
                      <a:pt x="19" y="116"/>
                    </a:lnTo>
                    <a:lnTo>
                      <a:pt x="11" y="109"/>
                    </a:lnTo>
                    <a:lnTo>
                      <a:pt x="5" y="99"/>
                    </a:lnTo>
                    <a:lnTo>
                      <a:pt x="0" y="87"/>
                    </a:lnTo>
                    <a:lnTo>
                      <a:pt x="0" y="70"/>
                    </a:lnTo>
                    <a:lnTo>
                      <a:pt x="4" y="51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DBE8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88" name="Freeform 36"/>
              <p:cNvSpPr>
                <a:spLocks/>
              </p:cNvSpPr>
              <p:nvPr/>
            </p:nvSpPr>
            <p:spPr bwMode="auto">
              <a:xfrm>
                <a:off x="5341" y="1393"/>
                <a:ext cx="87" cy="62"/>
              </a:xfrm>
              <a:custGeom>
                <a:avLst/>
                <a:gdLst>
                  <a:gd name="T0" fmla="*/ 0 w 436"/>
                  <a:gd name="T1" fmla="*/ 0 h 311"/>
                  <a:gd name="T2" fmla="*/ 0 w 436"/>
                  <a:gd name="T3" fmla="*/ 0 h 311"/>
                  <a:gd name="T4" fmla="*/ 0 w 436"/>
                  <a:gd name="T5" fmla="*/ 0 h 311"/>
                  <a:gd name="T6" fmla="*/ 0 w 436"/>
                  <a:gd name="T7" fmla="*/ 0 h 311"/>
                  <a:gd name="T8" fmla="*/ 0 w 436"/>
                  <a:gd name="T9" fmla="*/ 0 h 311"/>
                  <a:gd name="T10" fmla="*/ 0 w 436"/>
                  <a:gd name="T11" fmla="*/ 0 h 311"/>
                  <a:gd name="T12" fmla="*/ 0 w 436"/>
                  <a:gd name="T13" fmla="*/ 0 h 311"/>
                  <a:gd name="T14" fmla="*/ 0 w 436"/>
                  <a:gd name="T15" fmla="*/ 0 h 311"/>
                  <a:gd name="T16" fmla="*/ 0 w 436"/>
                  <a:gd name="T17" fmla="*/ 0 h 311"/>
                  <a:gd name="T18" fmla="*/ 0 w 436"/>
                  <a:gd name="T19" fmla="*/ 0 h 311"/>
                  <a:gd name="T20" fmla="*/ 0 w 436"/>
                  <a:gd name="T21" fmla="*/ 0 h 311"/>
                  <a:gd name="T22" fmla="*/ 0 w 436"/>
                  <a:gd name="T23" fmla="*/ 0 h 311"/>
                  <a:gd name="T24" fmla="*/ 0 w 436"/>
                  <a:gd name="T25" fmla="*/ 0 h 311"/>
                  <a:gd name="T26" fmla="*/ 0 w 436"/>
                  <a:gd name="T27" fmla="*/ 0 h 311"/>
                  <a:gd name="T28" fmla="*/ 0 w 436"/>
                  <a:gd name="T29" fmla="*/ 0 h 311"/>
                  <a:gd name="T30" fmla="*/ 0 w 436"/>
                  <a:gd name="T31" fmla="*/ 0 h 311"/>
                  <a:gd name="T32" fmla="*/ 0 w 436"/>
                  <a:gd name="T33" fmla="*/ 0 h 311"/>
                  <a:gd name="T34" fmla="*/ 0 w 436"/>
                  <a:gd name="T35" fmla="*/ 0 h 311"/>
                  <a:gd name="T36" fmla="*/ 0 w 436"/>
                  <a:gd name="T37" fmla="*/ 0 h 311"/>
                  <a:gd name="T38" fmla="*/ 0 w 436"/>
                  <a:gd name="T39" fmla="*/ 0 h 311"/>
                  <a:gd name="T40" fmla="*/ 0 w 436"/>
                  <a:gd name="T41" fmla="*/ 0 h 311"/>
                  <a:gd name="T42" fmla="*/ 0 w 436"/>
                  <a:gd name="T43" fmla="*/ 0 h 311"/>
                  <a:gd name="T44" fmla="*/ 0 w 436"/>
                  <a:gd name="T45" fmla="*/ 0 h 311"/>
                  <a:gd name="T46" fmla="*/ 0 w 436"/>
                  <a:gd name="T47" fmla="*/ 0 h 311"/>
                  <a:gd name="T48" fmla="*/ 0 w 436"/>
                  <a:gd name="T49" fmla="*/ 0 h 311"/>
                  <a:gd name="T50" fmla="*/ 0 w 436"/>
                  <a:gd name="T51" fmla="*/ 0 h 311"/>
                  <a:gd name="T52" fmla="*/ 0 w 436"/>
                  <a:gd name="T53" fmla="*/ 0 h 311"/>
                  <a:gd name="T54" fmla="*/ 0 w 436"/>
                  <a:gd name="T55" fmla="*/ 0 h 311"/>
                  <a:gd name="T56" fmla="*/ 0 w 436"/>
                  <a:gd name="T57" fmla="*/ 0 h 311"/>
                  <a:gd name="T58" fmla="*/ 0 w 436"/>
                  <a:gd name="T59" fmla="*/ 0 h 311"/>
                  <a:gd name="T60" fmla="*/ 0 w 436"/>
                  <a:gd name="T61" fmla="*/ 0 h 311"/>
                  <a:gd name="T62" fmla="*/ 0 w 436"/>
                  <a:gd name="T63" fmla="*/ 0 h 311"/>
                  <a:gd name="T64" fmla="*/ 0 w 436"/>
                  <a:gd name="T65" fmla="*/ 0 h 311"/>
                  <a:gd name="T66" fmla="*/ 0 w 436"/>
                  <a:gd name="T67" fmla="*/ 0 h 311"/>
                  <a:gd name="T68" fmla="*/ 0 w 436"/>
                  <a:gd name="T69" fmla="*/ 0 h 311"/>
                  <a:gd name="T70" fmla="*/ 0 w 436"/>
                  <a:gd name="T71" fmla="*/ 0 h 311"/>
                  <a:gd name="T72" fmla="*/ 0 w 436"/>
                  <a:gd name="T73" fmla="*/ 0 h 311"/>
                  <a:gd name="T74" fmla="*/ 0 w 436"/>
                  <a:gd name="T75" fmla="*/ 0 h 311"/>
                  <a:gd name="T76" fmla="*/ 0 w 436"/>
                  <a:gd name="T77" fmla="*/ 0 h 311"/>
                  <a:gd name="T78" fmla="*/ 0 w 436"/>
                  <a:gd name="T79" fmla="*/ 0 h 311"/>
                  <a:gd name="T80" fmla="*/ 0 w 436"/>
                  <a:gd name="T81" fmla="*/ 0 h 311"/>
                  <a:gd name="T82" fmla="*/ 0 w 436"/>
                  <a:gd name="T83" fmla="*/ 0 h 311"/>
                  <a:gd name="T84" fmla="*/ 0 w 436"/>
                  <a:gd name="T85" fmla="*/ 0 h 311"/>
                  <a:gd name="T86" fmla="*/ 0 w 436"/>
                  <a:gd name="T87" fmla="*/ 0 h 311"/>
                  <a:gd name="T88" fmla="*/ 0 w 436"/>
                  <a:gd name="T89" fmla="*/ 0 h 311"/>
                  <a:gd name="T90" fmla="*/ 0 w 436"/>
                  <a:gd name="T91" fmla="*/ 0 h 311"/>
                  <a:gd name="T92" fmla="*/ 0 w 436"/>
                  <a:gd name="T93" fmla="*/ 0 h 311"/>
                  <a:gd name="T94" fmla="*/ 0 w 436"/>
                  <a:gd name="T95" fmla="*/ 0 h 311"/>
                  <a:gd name="T96" fmla="*/ 0 w 436"/>
                  <a:gd name="T97" fmla="*/ 0 h 311"/>
                  <a:gd name="T98" fmla="*/ 0 w 436"/>
                  <a:gd name="T99" fmla="*/ 0 h 311"/>
                  <a:gd name="T100" fmla="*/ 0 w 436"/>
                  <a:gd name="T101" fmla="*/ 0 h 311"/>
                  <a:gd name="T102" fmla="*/ 0 w 436"/>
                  <a:gd name="T103" fmla="*/ 0 h 311"/>
                  <a:gd name="T104" fmla="*/ 0 w 436"/>
                  <a:gd name="T105" fmla="*/ 0 h 311"/>
                  <a:gd name="T106" fmla="*/ 0 w 436"/>
                  <a:gd name="T107" fmla="*/ 0 h 311"/>
                  <a:gd name="T108" fmla="*/ 0 w 436"/>
                  <a:gd name="T109" fmla="*/ 0 h 311"/>
                  <a:gd name="T110" fmla="*/ 0 w 436"/>
                  <a:gd name="T111" fmla="*/ 0 h 311"/>
                  <a:gd name="T112" fmla="*/ 0 w 436"/>
                  <a:gd name="T113" fmla="*/ 0 h 311"/>
                  <a:gd name="T114" fmla="*/ 0 w 436"/>
                  <a:gd name="T115" fmla="*/ 0 h 311"/>
                  <a:gd name="T116" fmla="*/ 0 w 436"/>
                  <a:gd name="T117" fmla="*/ 0 h 311"/>
                  <a:gd name="T118" fmla="*/ 0 w 436"/>
                  <a:gd name="T119" fmla="*/ 0 h 311"/>
                  <a:gd name="T120" fmla="*/ 0 w 436"/>
                  <a:gd name="T121" fmla="*/ 0 h 3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36" h="311">
                    <a:moveTo>
                      <a:pt x="15" y="27"/>
                    </a:moveTo>
                    <a:lnTo>
                      <a:pt x="25" y="16"/>
                    </a:lnTo>
                    <a:lnTo>
                      <a:pt x="34" y="8"/>
                    </a:lnTo>
                    <a:lnTo>
                      <a:pt x="45" y="3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98" y="3"/>
                    </a:lnTo>
                    <a:lnTo>
                      <a:pt x="113" y="6"/>
                    </a:lnTo>
                    <a:lnTo>
                      <a:pt x="128" y="11"/>
                    </a:lnTo>
                    <a:lnTo>
                      <a:pt x="142" y="16"/>
                    </a:lnTo>
                    <a:lnTo>
                      <a:pt x="156" y="23"/>
                    </a:lnTo>
                    <a:lnTo>
                      <a:pt x="170" y="29"/>
                    </a:lnTo>
                    <a:lnTo>
                      <a:pt x="183" y="34"/>
                    </a:lnTo>
                    <a:lnTo>
                      <a:pt x="195" y="40"/>
                    </a:lnTo>
                    <a:lnTo>
                      <a:pt x="206" y="44"/>
                    </a:lnTo>
                    <a:lnTo>
                      <a:pt x="217" y="48"/>
                    </a:lnTo>
                    <a:lnTo>
                      <a:pt x="227" y="51"/>
                    </a:lnTo>
                    <a:lnTo>
                      <a:pt x="239" y="55"/>
                    </a:lnTo>
                    <a:lnTo>
                      <a:pt x="252" y="59"/>
                    </a:lnTo>
                    <a:lnTo>
                      <a:pt x="267" y="64"/>
                    </a:lnTo>
                    <a:lnTo>
                      <a:pt x="282" y="70"/>
                    </a:lnTo>
                    <a:lnTo>
                      <a:pt x="297" y="76"/>
                    </a:lnTo>
                    <a:lnTo>
                      <a:pt x="314" y="84"/>
                    </a:lnTo>
                    <a:lnTo>
                      <a:pt x="330" y="93"/>
                    </a:lnTo>
                    <a:lnTo>
                      <a:pt x="345" y="103"/>
                    </a:lnTo>
                    <a:lnTo>
                      <a:pt x="361" y="116"/>
                    </a:lnTo>
                    <a:lnTo>
                      <a:pt x="376" y="129"/>
                    </a:lnTo>
                    <a:lnTo>
                      <a:pt x="390" y="144"/>
                    </a:lnTo>
                    <a:lnTo>
                      <a:pt x="404" y="163"/>
                    </a:lnTo>
                    <a:lnTo>
                      <a:pt x="415" y="182"/>
                    </a:lnTo>
                    <a:lnTo>
                      <a:pt x="425" y="205"/>
                    </a:lnTo>
                    <a:lnTo>
                      <a:pt x="433" y="230"/>
                    </a:lnTo>
                    <a:lnTo>
                      <a:pt x="436" y="255"/>
                    </a:lnTo>
                    <a:lnTo>
                      <a:pt x="432" y="274"/>
                    </a:lnTo>
                    <a:lnTo>
                      <a:pt x="422" y="289"/>
                    </a:lnTo>
                    <a:lnTo>
                      <a:pt x="407" y="301"/>
                    </a:lnTo>
                    <a:lnTo>
                      <a:pt x="385" y="308"/>
                    </a:lnTo>
                    <a:lnTo>
                      <a:pt x="360" y="311"/>
                    </a:lnTo>
                    <a:lnTo>
                      <a:pt x="331" y="310"/>
                    </a:lnTo>
                    <a:lnTo>
                      <a:pt x="299" y="304"/>
                    </a:lnTo>
                    <a:lnTo>
                      <a:pt x="266" y="294"/>
                    </a:lnTo>
                    <a:lnTo>
                      <a:pt x="231" y="281"/>
                    </a:lnTo>
                    <a:lnTo>
                      <a:pt x="194" y="264"/>
                    </a:lnTo>
                    <a:lnTo>
                      <a:pt x="158" y="243"/>
                    </a:lnTo>
                    <a:lnTo>
                      <a:pt x="124" y="218"/>
                    </a:lnTo>
                    <a:lnTo>
                      <a:pt x="90" y="189"/>
                    </a:lnTo>
                    <a:lnTo>
                      <a:pt x="59" y="156"/>
                    </a:lnTo>
                    <a:lnTo>
                      <a:pt x="31" y="120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29" y="117"/>
                    </a:lnTo>
                    <a:lnTo>
                      <a:pt x="28" y="116"/>
                    </a:lnTo>
                    <a:lnTo>
                      <a:pt x="24" y="114"/>
                    </a:lnTo>
                    <a:lnTo>
                      <a:pt x="18" y="108"/>
                    </a:lnTo>
                    <a:lnTo>
                      <a:pt x="11" y="102"/>
                    </a:lnTo>
                    <a:lnTo>
                      <a:pt x="5" y="92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4" y="48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D1E0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89" name="Freeform 37"/>
              <p:cNvSpPr>
                <a:spLocks/>
              </p:cNvSpPr>
              <p:nvPr/>
            </p:nvSpPr>
            <p:spPr bwMode="auto">
              <a:xfrm>
                <a:off x="5344" y="1395"/>
                <a:ext cx="82" cy="59"/>
              </a:xfrm>
              <a:custGeom>
                <a:avLst/>
                <a:gdLst>
                  <a:gd name="T0" fmla="*/ 0 w 410"/>
                  <a:gd name="T1" fmla="*/ 0 h 293"/>
                  <a:gd name="T2" fmla="*/ 0 w 410"/>
                  <a:gd name="T3" fmla="*/ 0 h 293"/>
                  <a:gd name="T4" fmla="*/ 0 w 410"/>
                  <a:gd name="T5" fmla="*/ 0 h 293"/>
                  <a:gd name="T6" fmla="*/ 0 w 410"/>
                  <a:gd name="T7" fmla="*/ 0 h 293"/>
                  <a:gd name="T8" fmla="*/ 0 w 410"/>
                  <a:gd name="T9" fmla="*/ 0 h 293"/>
                  <a:gd name="T10" fmla="*/ 0 w 410"/>
                  <a:gd name="T11" fmla="*/ 0 h 293"/>
                  <a:gd name="T12" fmla="*/ 0 w 410"/>
                  <a:gd name="T13" fmla="*/ 0 h 293"/>
                  <a:gd name="T14" fmla="*/ 0 w 410"/>
                  <a:gd name="T15" fmla="*/ 0 h 293"/>
                  <a:gd name="T16" fmla="*/ 0 w 410"/>
                  <a:gd name="T17" fmla="*/ 0 h 293"/>
                  <a:gd name="T18" fmla="*/ 0 w 410"/>
                  <a:gd name="T19" fmla="*/ 0 h 293"/>
                  <a:gd name="T20" fmla="*/ 0 w 410"/>
                  <a:gd name="T21" fmla="*/ 0 h 293"/>
                  <a:gd name="T22" fmla="*/ 0 w 410"/>
                  <a:gd name="T23" fmla="*/ 0 h 293"/>
                  <a:gd name="T24" fmla="*/ 0 w 410"/>
                  <a:gd name="T25" fmla="*/ 0 h 293"/>
                  <a:gd name="T26" fmla="*/ 0 w 410"/>
                  <a:gd name="T27" fmla="*/ 0 h 293"/>
                  <a:gd name="T28" fmla="*/ 0 w 410"/>
                  <a:gd name="T29" fmla="*/ 0 h 293"/>
                  <a:gd name="T30" fmla="*/ 0 w 410"/>
                  <a:gd name="T31" fmla="*/ 0 h 293"/>
                  <a:gd name="T32" fmla="*/ 0 w 410"/>
                  <a:gd name="T33" fmla="*/ 0 h 293"/>
                  <a:gd name="T34" fmla="*/ 0 w 410"/>
                  <a:gd name="T35" fmla="*/ 0 h 293"/>
                  <a:gd name="T36" fmla="*/ 0 w 410"/>
                  <a:gd name="T37" fmla="*/ 0 h 293"/>
                  <a:gd name="T38" fmla="*/ 0 w 410"/>
                  <a:gd name="T39" fmla="*/ 0 h 293"/>
                  <a:gd name="T40" fmla="*/ 0 w 410"/>
                  <a:gd name="T41" fmla="*/ 0 h 293"/>
                  <a:gd name="T42" fmla="*/ 0 w 410"/>
                  <a:gd name="T43" fmla="*/ 0 h 293"/>
                  <a:gd name="T44" fmla="*/ 0 w 410"/>
                  <a:gd name="T45" fmla="*/ 0 h 293"/>
                  <a:gd name="T46" fmla="*/ 0 w 410"/>
                  <a:gd name="T47" fmla="*/ 0 h 293"/>
                  <a:gd name="T48" fmla="*/ 0 w 410"/>
                  <a:gd name="T49" fmla="*/ 0 h 293"/>
                  <a:gd name="T50" fmla="*/ 0 w 410"/>
                  <a:gd name="T51" fmla="*/ 0 h 293"/>
                  <a:gd name="T52" fmla="*/ 0 w 410"/>
                  <a:gd name="T53" fmla="*/ 0 h 293"/>
                  <a:gd name="T54" fmla="*/ 0 w 410"/>
                  <a:gd name="T55" fmla="*/ 0 h 293"/>
                  <a:gd name="T56" fmla="*/ 0 w 410"/>
                  <a:gd name="T57" fmla="*/ 0 h 293"/>
                  <a:gd name="T58" fmla="*/ 0 w 410"/>
                  <a:gd name="T59" fmla="*/ 0 h 293"/>
                  <a:gd name="T60" fmla="*/ 0 w 410"/>
                  <a:gd name="T61" fmla="*/ 0 h 293"/>
                  <a:gd name="T62" fmla="*/ 0 w 410"/>
                  <a:gd name="T63" fmla="*/ 0 h 293"/>
                  <a:gd name="T64" fmla="*/ 0 w 410"/>
                  <a:gd name="T65" fmla="*/ 0 h 293"/>
                  <a:gd name="T66" fmla="*/ 0 w 410"/>
                  <a:gd name="T67" fmla="*/ 0 h 293"/>
                  <a:gd name="T68" fmla="*/ 0 w 410"/>
                  <a:gd name="T69" fmla="*/ 0 h 293"/>
                  <a:gd name="T70" fmla="*/ 0 w 410"/>
                  <a:gd name="T71" fmla="*/ 0 h 293"/>
                  <a:gd name="T72" fmla="*/ 0 w 410"/>
                  <a:gd name="T73" fmla="*/ 0 h 293"/>
                  <a:gd name="T74" fmla="*/ 0 w 410"/>
                  <a:gd name="T75" fmla="*/ 0 h 293"/>
                  <a:gd name="T76" fmla="*/ 0 w 410"/>
                  <a:gd name="T77" fmla="*/ 0 h 293"/>
                  <a:gd name="T78" fmla="*/ 0 w 410"/>
                  <a:gd name="T79" fmla="*/ 0 h 293"/>
                  <a:gd name="T80" fmla="*/ 0 w 410"/>
                  <a:gd name="T81" fmla="*/ 0 h 293"/>
                  <a:gd name="T82" fmla="*/ 0 w 410"/>
                  <a:gd name="T83" fmla="*/ 0 h 293"/>
                  <a:gd name="T84" fmla="*/ 0 w 410"/>
                  <a:gd name="T85" fmla="*/ 0 h 293"/>
                  <a:gd name="T86" fmla="*/ 0 w 410"/>
                  <a:gd name="T87" fmla="*/ 0 h 293"/>
                  <a:gd name="T88" fmla="*/ 0 w 410"/>
                  <a:gd name="T89" fmla="*/ 0 h 293"/>
                  <a:gd name="T90" fmla="*/ 0 w 410"/>
                  <a:gd name="T91" fmla="*/ 0 h 293"/>
                  <a:gd name="T92" fmla="*/ 0 w 410"/>
                  <a:gd name="T93" fmla="*/ 0 h 293"/>
                  <a:gd name="T94" fmla="*/ 0 w 410"/>
                  <a:gd name="T95" fmla="*/ 0 h 293"/>
                  <a:gd name="T96" fmla="*/ 0 w 410"/>
                  <a:gd name="T97" fmla="*/ 0 h 293"/>
                  <a:gd name="T98" fmla="*/ 0 w 410"/>
                  <a:gd name="T99" fmla="*/ 0 h 293"/>
                  <a:gd name="T100" fmla="*/ 0 w 410"/>
                  <a:gd name="T101" fmla="*/ 0 h 293"/>
                  <a:gd name="T102" fmla="*/ 0 w 410"/>
                  <a:gd name="T103" fmla="*/ 0 h 293"/>
                  <a:gd name="T104" fmla="*/ 0 w 410"/>
                  <a:gd name="T105" fmla="*/ 0 h 293"/>
                  <a:gd name="T106" fmla="*/ 0 w 410"/>
                  <a:gd name="T107" fmla="*/ 0 h 293"/>
                  <a:gd name="T108" fmla="*/ 0 w 410"/>
                  <a:gd name="T109" fmla="*/ 0 h 293"/>
                  <a:gd name="T110" fmla="*/ 0 w 410"/>
                  <a:gd name="T111" fmla="*/ 0 h 293"/>
                  <a:gd name="T112" fmla="*/ 0 w 410"/>
                  <a:gd name="T113" fmla="*/ 0 h 293"/>
                  <a:gd name="T114" fmla="*/ 0 w 410"/>
                  <a:gd name="T115" fmla="*/ 0 h 293"/>
                  <a:gd name="T116" fmla="*/ 0 w 410"/>
                  <a:gd name="T117" fmla="*/ 0 h 293"/>
                  <a:gd name="T118" fmla="*/ 0 w 410"/>
                  <a:gd name="T119" fmla="*/ 0 h 293"/>
                  <a:gd name="T120" fmla="*/ 0 w 410"/>
                  <a:gd name="T121" fmla="*/ 0 h 29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10" h="293">
                    <a:moveTo>
                      <a:pt x="16" y="26"/>
                    </a:moveTo>
                    <a:lnTo>
                      <a:pt x="24" y="16"/>
                    </a:lnTo>
                    <a:lnTo>
                      <a:pt x="34" y="9"/>
                    </a:lnTo>
                    <a:lnTo>
                      <a:pt x="44" y="3"/>
                    </a:lnTo>
                    <a:lnTo>
                      <a:pt x="56" y="1"/>
                    </a:lnTo>
                    <a:lnTo>
                      <a:pt x="68" y="0"/>
                    </a:lnTo>
                    <a:lnTo>
                      <a:pt x="81" y="1"/>
                    </a:lnTo>
                    <a:lnTo>
                      <a:pt x="94" y="3"/>
                    </a:lnTo>
                    <a:lnTo>
                      <a:pt x="108" y="6"/>
                    </a:lnTo>
                    <a:lnTo>
                      <a:pt x="122" y="12"/>
                    </a:lnTo>
                    <a:lnTo>
                      <a:pt x="135" y="17"/>
                    </a:lnTo>
                    <a:lnTo>
                      <a:pt x="149" y="22"/>
                    </a:lnTo>
                    <a:lnTo>
                      <a:pt x="162" y="28"/>
                    </a:lnTo>
                    <a:lnTo>
                      <a:pt x="174" y="33"/>
                    </a:lnTo>
                    <a:lnTo>
                      <a:pt x="185" y="38"/>
                    </a:lnTo>
                    <a:lnTo>
                      <a:pt x="197" y="42"/>
                    </a:lnTo>
                    <a:lnTo>
                      <a:pt x="206" y="46"/>
                    </a:lnTo>
                    <a:lnTo>
                      <a:pt x="216" y="49"/>
                    </a:lnTo>
                    <a:lnTo>
                      <a:pt x="227" y="52"/>
                    </a:lnTo>
                    <a:lnTo>
                      <a:pt x="239" y="57"/>
                    </a:lnTo>
                    <a:lnTo>
                      <a:pt x="253" y="62"/>
                    </a:lnTo>
                    <a:lnTo>
                      <a:pt x="267" y="67"/>
                    </a:lnTo>
                    <a:lnTo>
                      <a:pt x="281" y="73"/>
                    </a:lnTo>
                    <a:lnTo>
                      <a:pt x="296" y="80"/>
                    </a:lnTo>
                    <a:lnTo>
                      <a:pt x="311" y="88"/>
                    </a:lnTo>
                    <a:lnTo>
                      <a:pt x="325" y="97"/>
                    </a:lnTo>
                    <a:lnTo>
                      <a:pt x="341" y="109"/>
                    </a:lnTo>
                    <a:lnTo>
                      <a:pt x="354" y="122"/>
                    </a:lnTo>
                    <a:lnTo>
                      <a:pt x="367" y="137"/>
                    </a:lnTo>
                    <a:lnTo>
                      <a:pt x="379" y="154"/>
                    </a:lnTo>
                    <a:lnTo>
                      <a:pt x="390" y="173"/>
                    </a:lnTo>
                    <a:lnTo>
                      <a:pt x="399" y="195"/>
                    </a:lnTo>
                    <a:lnTo>
                      <a:pt x="407" y="218"/>
                    </a:lnTo>
                    <a:lnTo>
                      <a:pt x="410" y="241"/>
                    </a:lnTo>
                    <a:lnTo>
                      <a:pt x="407" y="259"/>
                    </a:lnTo>
                    <a:lnTo>
                      <a:pt x="397" y="274"/>
                    </a:lnTo>
                    <a:lnTo>
                      <a:pt x="383" y="285"/>
                    </a:lnTo>
                    <a:lnTo>
                      <a:pt x="363" y="291"/>
                    </a:lnTo>
                    <a:lnTo>
                      <a:pt x="339" y="293"/>
                    </a:lnTo>
                    <a:lnTo>
                      <a:pt x="312" y="292"/>
                    </a:lnTo>
                    <a:lnTo>
                      <a:pt x="282" y="286"/>
                    </a:lnTo>
                    <a:lnTo>
                      <a:pt x="251" y="276"/>
                    </a:lnTo>
                    <a:lnTo>
                      <a:pt x="217" y="264"/>
                    </a:lnTo>
                    <a:lnTo>
                      <a:pt x="183" y="248"/>
                    </a:lnTo>
                    <a:lnTo>
                      <a:pt x="150" y="227"/>
                    </a:lnTo>
                    <a:lnTo>
                      <a:pt x="117" y="204"/>
                    </a:lnTo>
                    <a:lnTo>
                      <a:pt x="85" y="177"/>
                    </a:lnTo>
                    <a:lnTo>
                      <a:pt x="56" y="147"/>
                    </a:lnTo>
                    <a:lnTo>
                      <a:pt x="29" y="113"/>
                    </a:lnTo>
                    <a:lnTo>
                      <a:pt x="28" y="112"/>
                    </a:lnTo>
                    <a:lnTo>
                      <a:pt x="27" y="111"/>
                    </a:lnTo>
                    <a:lnTo>
                      <a:pt x="26" y="110"/>
                    </a:lnTo>
                    <a:lnTo>
                      <a:pt x="23" y="108"/>
                    </a:lnTo>
                    <a:lnTo>
                      <a:pt x="17" y="103"/>
                    </a:lnTo>
                    <a:lnTo>
                      <a:pt x="11" y="96"/>
                    </a:lnTo>
                    <a:lnTo>
                      <a:pt x="4" y="87"/>
                    </a:lnTo>
                    <a:lnTo>
                      <a:pt x="1" y="76"/>
                    </a:lnTo>
                    <a:lnTo>
                      <a:pt x="0" y="62"/>
                    </a:lnTo>
                    <a:lnTo>
                      <a:pt x="5" y="45"/>
                    </a:lnTo>
                    <a:lnTo>
                      <a:pt x="16" y="26"/>
                    </a:lnTo>
                    <a:close/>
                  </a:path>
                </a:pathLst>
              </a:custGeom>
              <a:solidFill>
                <a:srgbClr val="C4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90" name="Freeform 38"/>
              <p:cNvSpPr>
                <a:spLocks/>
              </p:cNvSpPr>
              <p:nvPr/>
            </p:nvSpPr>
            <p:spPr bwMode="auto">
              <a:xfrm>
                <a:off x="5347" y="1398"/>
                <a:ext cx="77" cy="55"/>
              </a:xfrm>
              <a:custGeom>
                <a:avLst/>
                <a:gdLst>
                  <a:gd name="T0" fmla="*/ 0 w 383"/>
                  <a:gd name="T1" fmla="*/ 0 h 275"/>
                  <a:gd name="T2" fmla="*/ 0 w 383"/>
                  <a:gd name="T3" fmla="*/ 0 h 275"/>
                  <a:gd name="T4" fmla="*/ 0 w 383"/>
                  <a:gd name="T5" fmla="*/ 0 h 275"/>
                  <a:gd name="T6" fmla="*/ 0 w 383"/>
                  <a:gd name="T7" fmla="*/ 0 h 275"/>
                  <a:gd name="T8" fmla="*/ 0 w 383"/>
                  <a:gd name="T9" fmla="*/ 0 h 275"/>
                  <a:gd name="T10" fmla="*/ 0 w 383"/>
                  <a:gd name="T11" fmla="*/ 0 h 275"/>
                  <a:gd name="T12" fmla="*/ 0 w 383"/>
                  <a:gd name="T13" fmla="*/ 0 h 275"/>
                  <a:gd name="T14" fmla="*/ 0 w 383"/>
                  <a:gd name="T15" fmla="*/ 0 h 275"/>
                  <a:gd name="T16" fmla="*/ 0 w 383"/>
                  <a:gd name="T17" fmla="*/ 0 h 275"/>
                  <a:gd name="T18" fmla="*/ 0 w 383"/>
                  <a:gd name="T19" fmla="*/ 0 h 275"/>
                  <a:gd name="T20" fmla="*/ 0 w 383"/>
                  <a:gd name="T21" fmla="*/ 0 h 275"/>
                  <a:gd name="T22" fmla="*/ 0 w 383"/>
                  <a:gd name="T23" fmla="*/ 0 h 275"/>
                  <a:gd name="T24" fmla="*/ 0 w 383"/>
                  <a:gd name="T25" fmla="*/ 0 h 275"/>
                  <a:gd name="T26" fmla="*/ 0 w 383"/>
                  <a:gd name="T27" fmla="*/ 0 h 275"/>
                  <a:gd name="T28" fmla="*/ 0 w 383"/>
                  <a:gd name="T29" fmla="*/ 0 h 275"/>
                  <a:gd name="T30" fmla="*/ 0 w 383"/>
                  <a:gd name="T31" fmla="*/ 0 h 275"/>
                  <a:gd name="T32" fmla="*/ 0 w 383"/>
                  <a:gd name="T33" fmla="*/ 0 h 275"/>
                  <a:gd name="T34" fmla="*/ 0 w 383"/>
                  <a:gd name="T35" fmla="*/ 0 h 275"/>
                  <a:gd name="T36" fmla="*/ 0 w 383"/>
                  <a:gd name="T37" fmla="*/ 0 h 275"/>
                  <a:gd name="T38" fmla="*/ 0 w 383"/>
                  <a:gd name="T39" fmla="*/ 0 h 275"/>
                  <a:gd name="T40" fmla="*/ 0 w 383"/>
                  <a:gd name="T41" fmla="*/ 0 h 275"/>
                  <a:gd name="T42" fmla="*/ 0 w 383"/>
                  <a:gd name="T43" fmla="*/ 0 h 275"/>
                  <a:gd name="T44" fmla="*/ 0 w 383"/>
                  <a:gd name="T45" fmla="*/ 0 h 275"/>
                  <a:gd name="T46" fmla="*/ 0 w 383"/>
                  <a:gd name="T47" fmla="*/ 0 h 275"/>
                  <a:gd name="T48" fmla="*/ 0 w 383"/>
                  <a:gd name="T49" fmla="*/ 0 h 275"/>
                  <a:gd name="T50" fmla="*/ 0 w 383"/>
                  <a:gd name="T51" fmla="*/ 0 h 275"/>
                  <a:gd name="T52" fmla="*/ 0 w 383"/>
                  <a:gd name="T53" fmla="*/ 0 h 275"/>
                  <a:gd name="T54" fmla="*/ 0 w 383"/>
                  <a:gd name="T55" fmla="*/ 0 h 275"/>
                  <a:gd name="T56" fmla="*/ 0 w 383"/>
                  <a:gd name="T57" fmla="*/ 0 h 275"/>
                  <a:gd name="T58" fmla="*/ 0 w 383"/>
                  <a:gd name="T59" fmla="*/ 0 h 275"/>
                  <a:gd name="T60" fmla="*/ 0 w 383"/>
                  <a:gd name="T61" fmla="*/ 0 h 275"/>
                  <a:gd name="T62" fmla="*/ 0 w 383"/>
                  <a:gd name="T63" fmla="*/ 0 h 275"/>
                  <a:gd name="T64" fmla="*/ 0 w 383"/>
                  <a:gd name="T65" fmla="*/ 0 h 275"/>
                  <a:gd name="T66" fmla="*/ 0 w 383"/>
                  <a:gd name="T67" fmla="*/ 0 h 275"/>
                  <a:gd name="T68" fmla="*/ 0 w 383"/>
                  <a:gd name="T69" fmla="*/ 0 h 275"/>
                  <a:gd name="T70" fmla="*/ 0 w 383"/>
                  <a:gd name="T71" fmla="*/ 0 h 275"/>
                  <a:gd name="T72" fmla="*/ 0 w 383"/>
                  <a:gd name="T73" fmla="*/ 0 h 275"/>
                  <a:gd name="T74" fmla="*/ 0 w 383"/>
                  <a:gd name="T75" fmla="*/ 0 h 275"/>
                  <a:gd name="T76" fmla="*/ 0 w 383"/>
                  <a:gd name="T77" fmla="*/ 0 h 275"/>
                  <a:gd name="T78" fmla="*/ 0 w 383"/>
                  <a:gd name="T79" fmla="*/ 0 h 275"/>
                  <a:gd name="T80" fmla="*/ 0 w 383"/>
                  <a:gd name="T81" fmla="*/ 0 h 275"/>
                  <a:gd name="T82" fmla="*/ 0 w 383"/>
                  <a:gd name="T83" fmla="*/ 0 h 275"/>
                  <a:gd name="T84" fmla="*/ 0 w 383"/>
                  <a:gd name="T85" fmla="*/ 0 h 275"/>
                  <a:gd name="T86" fmla="*/ 0 w 383"/>
                  <a:gd name="T87" fmla="*/ 0 h 275"/>
                  <a:gd name="T88" fmla="*/ 0 w 383"/>
                  <a:gd name="T89" fmla="*/ 0 h 275"/>
                  <a:gd name="T90" fmla="*/ 0 w 383"/>
                  <a:gd name="T91" fmla="*/ 0 h 275"/>
                  <a:gd name="T92" fmla="*/ 0 w 383"/>
                  <a:gd name="T93" fmla="*/ 0 h 275"/>
                  <a:gd name="T94" fmla="*/ 0 w 383"/>
                  <a:gd name="T95" fmla="*/ 0 h 275"/>
                  <a:gd name="T96" fmla="*/ 0 w 383"/>
                  <a:gd name="T97" fmla="*/ 0 h 275"/>
                  <a:gd name="T98" fmla="*/ 0 w 383"/>
                  <a:gd name="T99" fmla="*/ 0 h 275"/>
                  <a:gd name="T100" fmla="*/ 0 w 383"/>
                  <a:gd name="T101" fmla="*/ 0 h 275"/>
                  <a:gd name="T102" fmla="*/ 0 w 383"/>
                  <a:gd name="T103" fmla="*/ 0 h 275"/>
                  <a:gd name="T104" fmla="*/ 0 w 383"/>
                  <a:gd name="T105" fmla="*/ 0 h 275"/>
                  <a:gd name="T106" fmla="*/ 0 w 383"/>
                  <a:gd name="T107" fmla="*/ 0 h 275"/>
                  <a:gd name="T108" fmla="*/ 0 w 383"/>
                  <a:gd name="T109" fmla="*/ 0 h 275"/>
                  <a:gd name="T110" fmla="*/ 0 w 383"/>
                  <a:gd name="T111" fmla="*/ 0 h 275"/>
                  <a:gd name="T112" fmla="*/ 0 w 383"/>
                  <a:gd name="T113" fmla="*/ 0 h 275"/>
                  <a:gd name="T114" fmla="*/ 0 w 383"/>
                  <a:gd name="T115" fmla="*/ 0 h 275"/>
                  <a:gd name="T116" fmla="*/ 0 w 383"/>
                  <a:gd name="T117" fmla="*/ 0 h 275"/>
                  <a:gd name="T118" fmla="*/ 0 w 383"/>
                  <a:gd name="T119" fmla="*/ 0 h 275"/>
                  <a:gd name="T120" fmla="*/ 0 w 383"/>
                  <a:gd name="T121" fmla="*/ 0 h 2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83" h="275">
                    <a:moveTo>
                      <a:pt x="14" y="23"/>
                    </a:moveTo>
                    <a:lnTo>
                      <a:pt x="22" y="14"/>
                    </a:lnTo>
                    <a:lnTo>
                      <a:pt x="30" y="7"/>
                    </a:lnTo>
                    <a:lnTo>
                      <a:pt x="41" y="3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5" y="0"/>
                    </a:lnTo>
                    <a:lnTo>
                      <a:pt x="88" y="3"/>
                    </a:lnTo>
                    <a:lnTo>
                      <a:pt x="101" y="6"/>
                    </a:lnTo>
                    <a:lnTo>
                      <a:pt x="114" y="10"/>
                    </a:lnTo>
                    <a:lnTo>
                      <a:pt x="126" y="15"/>
                    </a:lnTo>
                    <a:lnTo>
                      <a:pt x="140" y="20"/>
                    </a:lnTo>
                    <a:lnTo>
                      <a:pt x="152" y="25"/>
                    </a:lnTo>
                    <a:lnTo>
                      <a:pt x="163" y="30"/>
                    </a:lnTo>
                    <a:lnTo>
                      <a:pt x="174" y="35"/>
                    </a:lnTo>
                    <a:lnTo>
                      <a:pt x="185" y="39"/>
                    </a:lnTo>
                    <a:lnTo>
                      <a:pt x="194" y="43"/>
                    </a:lnTo>
                    <a:lnTo>
                      <a:pt x="203" y="46"/>
                    </a:lnTo>
                    <a:lnTo>
                      <a:pt x="213" y="49"/>
                    </a:lnTo>
                    <a:lnTo>
                      <a:pt x="225" y="53"/>
                    </a:lnTo>
                    <a:lnTo>
                      <a:pt x="238" y="57"/>
                    </a:lnTo>
                    <a:lnTo>
                      <a:pt x="250" y="61"/>
                    </a:lnTo>
                    <a:lnTo>
                      <a:pt x="263" y="67"/>
                    </a:lnTo>
                    <a:lnTo>
                      <a:pt x="278" y="73"/>
                    </a:lnTo>
                    <a:lnTo>
                      <a:pt x="291" y="81"/>
                    </a:lnTo>
                    <a:lnTo>
                      <a:pt x="304" y="91"/>
                    </a:lnTo>
                    <a:lnTo>
                      <a:pt x="317" y="101"/>
                    </a:lnTo>
                    <a:lnTo>
                      <a:pt x="331" y="113"/>
                    </a:lnTo>
                    <a:lnTo>
                      <a:pt x="343" y="127"/>
                    </a:lnTo>
                    <a:lnTo>
                      <a:pt x="353" y="144"/>
                    </a:lnTo>
                    <a:lnTo>
                      <a:pt x="363" y="161"/>
                    </a:lnTo>
                    <a:lnTo>
                      <a:pt x="373" y="182"/>
                    </a:lnTo>
                    <a:lnTo>
                      <a:pt x="380" y="204"/>
                    </a:lnTo>
                    <a:lnTo>
                      <a:pt x="383" y="226"/>
                    </a:lnTo>
                    <a:lnTo>
                      <a:pt x="380" y="243"/>
                    </a:lnTo>
                    <a:lnTo>
                      <a:pt x="371" y="257"/>
                    </a:lnTo>
                    <a:lnTo>
                      <a:pt x="356" y="266"/>
                    </a:lnTo>
                    <a:lnTo>
                      <a:pt x="338" y="273"/>
                    </a:lnTo>
                    <a:lnTo>
                      <a:pt x="315" y="275"/>
                    </a:lnTo>
                    <a:lnTo>
                      <a:pt x="290" y="273"/>
                    </a:lnTo>
                    <a:lnTo>
                      <a:pt x="261" y="267"/>
                    </a:lnTo>
                    <a:lnTo>
                      <a:pt x="232" y="258"/>
                    </a:lnTo>
                    <a:lnTo>
                      <a:pt x="201" y="246"/>
                    </a:lnTo>
                    <a:lnTo>
                      <a:pt x="169" y="231"/>
                    </a:lnTo>
                    <a:lnTo>
                      <a:pt x="138" y="211"/>
                    </a:lnTo>
                    <a:lnTo>
                      <a:pt x="107" y="190"/>
                    </a:lnTo>
                    <a:lnTo>
                      <a:pt x="78" y="164"/>
                    </a:lnTo>
                    <a:lnTo>
                      <a:pt x="51" y="136"/>
                    </a:lnTo>
                    <a:lnTo>
                      <a:pt x="26" y="105"/>
                    </a:lnTo>
                    <a:lnTo>
                      <a:pt x="25" y="104"/>
                    </a:lnTo>
                    <a:lnTo>
                      <a:pt x="24" y="104"/>
                    </a:lnTo>
                    <a:lnTo>
                      <a:pt x="23" y="103"/>
                    </a:lnTo>
                    <a:lnTo>
                      <a:pt x="19" y="101"/>
                    </a:lnTo>
                    <a:lnTo>
                      <a:pt x="14" y="96"/>
                    </a:lnTo>
                    <a:lnTo>
                      <a:pt x="9" y="90"/>
                    </a:lnTo>
                    <a:lnTo>
                      <a:pt x="4" y="81"/>
                    </a:lnTo>
                    <a:lnTo>
                      <a:pt x="0" y="70"/>
                    </a:lnTo>
                    <a:lnTo>
                      <a:pt x="0" y="57"/>
                    </a:lnTo>
                    <a:lnTo>
                      <a:pt x="4" y="42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BAD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91" name="Freeform 39"/>
              <p:cNvSpPr>
                <a:spLocks/>
              </p:cNvSpPr>
              <p:nvPr/>
            </p:nvSpPr>
            <p:spPr bwMode="auto">
              <a:xfrm>
                <a:off x="5351" y="1400"/>
                <a:ext cx="71" cy="51"/>
              </a:xfrm>
              <a:custGeom>
                <a:avLst/>
                <a:gdLst>
                  <a:gd name="T0" fmla="*/ 0 w 357"/>
                  <a:gd name="T1" fmla="*/ 0 h 255"/>
                  <a:gd name="T2" fmla="*/ 0 w 357"/>
                  <a:gd name="T3" fmla="*/ 0 h 255"/>
                  <a:gd name="T4" fmla="*/ 0 w 357"/>
                  <a:gd name="T5" fmla="*/ 0 h 255"/>
                  <a:gd name="T6" fmla="*/ 0 w 357"/>
                  <a:gd name="T7" fmla="*/ 0 h 255"/>
                  <a:gd name="T8" fmla="*/ 0 w 357"/>
                  <a:gd name="T9" fmla="*/ 0 h 255"/>
                  <a:gd name="T10" fmla="*/ 0 w 357"/>
                  <a:gd name="T11" fmla="*/ 0 h 255"/>
                  <a:gd name="T12" fmla="*/ 0 w 357"/>
                  <a:gd name="T13" fmla="*/ 0 h 255"/>
                  <a:gd name="T14" fmla="*/ 0 w 357"/>
                  <a:gd name="T15" fmla="*/ 0 h 255"/>
                  <a:gd name="T16" fmla="*/ 0 w 357"/>
                  <a:gd name="T17" fmla="*/ 0 h 255"/>
                  <a:gd name="T18" fmla="*/ 0 w 357"/>
                  <a:gd name="T19" fmla="*/ 0 h 255"/>
                  <a:gd name="T20" fmla="*/ 0 w 357"/>
                  <a:gd name="T21" fmla="*/ 0 h 255"/>
                  <a:gd name="T22" fmla="*/ 0 w 357"/>
                  <a:gd name="T23" fmla="*/ 0 h 255"/>
                  <a:gd name="T24" fmla="*/ 0 w 357"/>
                  <a:gd name="T25" fmla="*/ 0 h 255"/>
                  <a:gd name="T26" fmla="*/ 0 w 357"/>
                  <a:gd name="T27" fmla="*/ 0 h 255"/>
                  <a:gd name="T28" fmla="*/ 0 w 357"/>
                  <a:gd name="T29" fmla="*/ 0 h 255"/>
                  <a:gd name="T30" fmla="*/ 0 w 357"/>
                  <a:gd name="T31" fmla="*/ 0 h 255"/>
                  <a:gd name="T32" fmla="*/ 0 w 357"/>
                  <a:gd name="T33" fmla="*/ 0 h 255"/>
                  <a:gd name="T34" fmla="*/ 0 w 357"/>
                  <a:gd name="T35" fmla="*/ 0 h 255"/>
                  <a:gd name="T36" fmla="*/ 0 w 357"/>
                  <a:gd name="T37" fmla="*/ 0 h 255"/>
                  <a:gd name="T38" fmla="*/ 0 w 357"/>
                  <a:gd name="T39" fmla="*/ 0 h 255"/>
                  <a:gd name="T40" fmla="*/ 0 w 357"/>
                  <a:gd name="T41" fmla="*/ 0 h 255"/>
                  <a:gd name="T42" fmla="*/ 0 w 357"/>
                  <a:gd name="T43" fmla="*/ 0 h 255"/>
                  <a:gd name="T44" fmla="*/ 0 w 357"/>
                  <a:gd name="T45" fmla="*/ 0 h 255"/>
                  <a:gd name="T46" fmla="*/ 0 w 357"/>
                  <a:gd name="T47" fmla="*/ 0 h 255"/>
                  <a:gd name="T48" fmla="*/ 0 w 357"/>
                  <a:gd name="T49" fmla="*/ 0 h 255"/>
                  <a:gd name="T50" fmla="*/ 0 w 357"/>
                  <a:gd name="T51" fmla="*/ 0 h 255"/>
                  <a:gd name="T52" fmla="*/ 0 w 357"/>
                  <a:gd name="T53" fmla="*/ 0 h 255"/>
                  <a:gd name="T54" fmla="*/ 0 w 357"/>
                  <a:gd name="T55" fmla="*/ 0 h 255"/>
                  <a:gd name="T56" fmla="*/ 0 w 357"/>
                  <a:gd name="T57" fmla="*/ 0 h 255"/>
                  <a:gd name="T58" fmla="*/ 0 w 357"/>
                  <a:gd name="T59" fmla="*/ 0 h 255"/>
                  <a:gd name="T60" fmla="*/ 0 w 357"/>
                  <a:gd name="T61" fmla="*/ 0 h 255"/>
                  <a:gd name="T62" fmla="*/ 0 w 357"/>
                  <a:gd name="T63" fmla="*/ 0 h 255"/>
                  <a:gd name="T64" fmla="*/ 0 w 357"/>
                  <a:gd name="T65" fmla="*/ 0 h 255"/>
                  <a:gd name="T66" fmla="*/ 0 w 357"/>
                  <a:gd name="T67" fmla="*/ 0 h 255"/>
                  <a:gd name="T68" fmla="*/ 0 w 357"/>
                  <a:gd name="T69" fmla="*/ 0 h 255"/>
                  <a:gd name="T70" fmla="*/ 0 w 357"/>
                  <a:gd name="T71" fmla="*/ 0 h 255"/>
                  <a:gd name="T72" fmla="*/ 0 w 357"/>
                  <a:gd name="T73" fmla="*/ 0 h 255"/>
                  <a:gd name="T74" fmla="*/ 0 w 357"/>
                  <a:gd name="T75" fmla="*/ 0 h 255"/>
                  <a:gd name="T76" fmla="*/ 0 w 357"/>
                  <a:gd name="T77" fmla="*/ 0 h 255"/>
                  <a:gd name="T78" fmla="*/ 0 w 357"/>
                  <a:gd name="T79" fmla="*/ 0 h 255"/>
                  <a:gd name="T80" fmla="*/ 0 w 357"/>
                  <a:gd name="T81" fmla="*/ 0 h 255"/>
                  <a:gd name="T82" fmla="*/ 0 w 357"/>
                  <a:gd name="T83" fmla="*/ 0 h 255"/>
                  <a:gd name="T84" fmla="*/ 0 w 357"/>
                  <a:gd name="T85" fmla="*/ 0 h 255"/>
                  <a:gd name="T86" fmla="*/ 0 w 357"/>
                  <a:gd name="T87" fmla="*/ 0 h 255"/>
                  <a:gd name="T88" fmla="*/ 0 w 357"/>
                  <a:gd name="T89" fmla="*/ 0 h 255"/>
                  <a:gd name="T90" fmla="*/ 0 w 357"/>
                  <a:gd name="T91" fmla="*/ 0 h 255"/>
                  <a:gd name="T92" fmla="*/ 0 w 357"/>
                  <a:gd name="T93" fmla="*/ 0 h 255"/>
                  <a:gd name="T94" fmla="*/ 0 w 357"/>
                  <a:gd name="T95" fmla="*/ 0 h 255"/>
                  <a:gd name="T96" fmla="*/ 0 w 357"/>
                  <a:gd name="T97" fmla="*/ 0 h 255"/>
                  <a:gd name="T98" fmla="*/ 0 w 357"/>
                  <a:gd name="T99" fmla="*/ 0 h 255"/>
                  <a:gd name="T100" fmla="*/ 0 w 357"/>
                  <a:gd name="T101" fmla="*/ 0 h 255"/>
                  <a:gd name="T102" fmla="*/ 0 w 357"/>
                  <a:gd name="T103" fmla="*/ 0 h 255"/>
                  <a:gd name="T104" fmla="*/ 0 w 357"/>
                  <a:gd name="T105" fmla="*/ 0 h 255"/>
                  <a:gd name="T106" fmla="*/ 0 w 357"/>
                  <a:gd name="T107" fmla="*/ 0 h 255"/>
                  <a:gd name="T108" fmla="*/ 0 w 357"/>
                  <a:gd name="T109" fmla="*/ 0 h 255"/>
                  <a:gd name="T110" fmla="*/ 0 w 357"/>
                  <a:gd name="T111" fmla="*/ 0 h 255"/>
                  <a:gd name="T112" fmla="*/ 0 w 357"/>
                  <a:gd name="T113" fmla="*/ 0 h 2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57" h="255">
                    <a:moveTo>
                      <a:pt x="25" y="98"/>
                    </a:moveTo>
                    <a:lnTo>
                      <a:pt x="22" y="97"/>
                    </a:lnTo>
                    <a:lnTo>
                      <a:pt x="17" y="94"/>
                    </a:lnTo>
                    <a:lnTo>
                      <a:pt x="11" y="89"/>
                    </a:lnTo>
                    <a:lnTo>
                      <a:pt x="5" y="81"/>
                    </a:lnTo>
                    <a:lnTo>
                      <a:pt x="1" y="70"/>
                    </a:lnTo>
                    <a:lnTo>
                      <a:pt x="0" y="57"/>
                    </a:lnTo>
                    <a:lnTo>
                      <a:pt x="3" y="41"/>
                    </a:lnTo>
                    <a:lnTo>
                      <a:pt x="13" y="22"/>
                    </a:lnTo>
                    <a:lnTo>
                      <a:pt x="20" y="13"/>
                    </a:lnTo>
                    <a:lnTo>
                      <a:pt x="30" y="7"/>
                    </a:lnTo>
                    <a:lnTo>
                      <a:pt x="39" y="3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2" y="1"/>
                    </a:lnTo>
                    <a:lnTo>
                      <a:pt x="84" y="3"/>
                    </a:lnTo>
                    <a:lnTo>
                      <a:pt x="96" y="6"/>
                    </a:lnTo>
                    <a:lnTo>
                      <a:pt x="108" y="10"/>
                    </a:lnTo>
                    <a:lnTo>
                      <a:pt x="121" y="14"/>
                    </a:lnTo>
                    <a:lnTo>
                      <a:pt x="132" y="19"/>
                    </a:lnTo>
                    <a:lnTo>
                      <a:pt x="143" y="24"/>
                    </a:lnTo>
                    <a:lnTo>
                      <a:pt x="154" y="30"/>
                    </a:lnTo>
                    <a:lnTo>
                      <a:pt x="165" y="34"/>
                    </a:lnTo>
                    <a:lnTo>
                      <a:pt x="175" y="38"/>
                    </a:lnTo>
                    <a:lnTo>
                      <a:pt x="183" y="41"/>
                    </a:lnTo>
                    <a:lnTo>
                      <a:pt x="192" y="44"/>
                    </a:lnTo>
                    <a:lnTo>
                      <a:pt x="201" y="47"/>
                    </a:lnTo>
                    <a:lnTo>
                      <a:pt x="213" y="50"/>
                    </a:lnTo>
                    <a:lnTo>
                      <a:pt x="224" y="54"/>
                    </a:lnTo>
                    <a:lnTo>
                      <a:pt x="235" y="58"/>
                    </a:lnTo>
                    <a:lnTo>
                      <a:pt x="247" y="63"/>
                    </a:lnTo>
                    <a:lnTo>
                      <a:pt x="260" y="69"/>
                    </a:lnTo>
                    <a:lnTo>
                      <a:pt x="273" y="77"/>
                    </a:lnTo>
                    <a:lnTo>
                      <a:pt x="285" y="86"/>
                    </a:lnTo>
                    <a:lnTo>
                      <a:pt x="296" y="95"/>
                    </a:lnTo>
                    <a:lnTo>
                      <a:pt x="309" y="107"/>
                    </a:lnTo>
                    <a:lnTo>
                      <a:pt x="319" y="119"/>
                    </a:lnTo>
                    <a:lnTo>
                      <a:pt x="329" y="135"/>
                    </a:lnTo>
                    <a:lnTo>
                      <a:pt x="338" y="152"/>
                    </a:lnTo>
                    <a:lnTo>
                      <a:pt x="346" y="171"/>
                    </a:lnTo>
                    <a:lnTo>
                      <a:pt x="354" y="192"/>
                    </a:lnTo>
                    <a:lnTo>
                      <a:pt x="357" y="212"/>
                    </a:lnTo>
                    <a:lnTo>
                      <a:pt x="354" y="229"/>
                    </a:lnTo>
                    <a:lnTo>
                      <a:pt x="345" y="241"/>
                    </a:lnTo>
                    <a:lnTo>
                      <a:pt x="333" y="249"/>
                    </a:lnTo>
                    <a:lnTo>
                      <a:pt x="316" y="254"/>
                    </a:lnTo>
                    <a:lnTo>
                      <a:pt x="295" y="255"/>
                    </a:lnTo>
                    <a:lnTo>
                      <a:pt x="273" y="252"/>
                    </a:lnTo>
                    <a:lnTo>
                      <a:pt x="247" y="247"/>
                    </a:lnTo>
                    <a:lnTo>
                      <a:pt x="220" y="238"/>
                    </a:lnTo>
                    <a:lnTo>
                      <a:pt x="191" y="226"/>
                    </a:lnTo>
                    <a:lnTo>
                      <a:pt x="161" y="211"/>
                    </a:lnTo>
                    <a:lnTo>
                      <a:pt x="132" y="194"/>
                    </a:lnTo>
                    <a:lnTo>
                      <a:pt x="103" y="174"/>
                    </a:lnTo>
                    <a:lnTo>
                      <a:pt x="76" y="151"/>
                    </a:lnTo>
                    <a:lnTo>
                      <a:pt x="49" y="126"/>
                    </a:lnTo>
                    <a:lnTo>
                      <a:pt x="25" y="98"/>
                    </a:lnTo>
                    <a:close/>
                  </a:path>
                </a:pathLst>
              </a:custGeom>
              <a:solidFill>
                <a:srgbClr val="ADCC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92" name="Freeform 40"/>
              <p:cNvSpPr>
                <a:spLocks/>
              </p:cNvSpPr>
              <p:nvPr/>
            </p:nvSpPr>
            <p:spPr bwMode="auto">
              <a:xfrm>
                <a:off x="5445" y="1327"/>
                <a:ext cx="189" cy="174"/>
              </a:xfrm>
              <a:custGeom>
                <a:avLst/>
                <a:gdLst>
                  <a:gd name="T0" fmla="*/ 0 w 941"/>
                  <a:gd name="T1" fmla="*/ 0 h 872"/>
                  <a:gd name="T2" fmla="*/ 0 w 941"/>
                  <a:gd name="T3" fmla="*/ 0 h 872"/>
                  <a:gd name="T4" fmla="*/ 0 w 941"/>
                  <a:gd name="T5" fmla="*/ 0 h 872"/>
                  <a:gd name="T6" fmla="*/ 0 w 941"/>
                  <a:gd name="T7" fmla="*/ 0 h 872"/>
                  <a:gd name="T8" fmla="*/ 0 w 941"/>
                  <a:gd name="T9" fmla="*/ 0 h 872"/>
                  <a:gd name="T10" fmla="*/ 0 w 941"/>
                  <a:gd name="T11" fmla="*/ 0 h 872"/>
                  <a:gd name="T12" fmla="*/ 0 w 941"/>
                  <a:gd name="T13" fmla="*/ 0 h 872"/>
                  <a:gd name="T14" fmla="*/ 0 w 941"/>
                  <a:gd name="T15" fmla="*/ 0 h 872"/>
                  <a:gd name="T16" fmla="*/ 0 w 941"/>
                  <a:gd name="T17" fmla="*/ 0 h 872"/>
                  <a:gd name="T18" fmla="*/ 0 w 941"/>
                  <a:gd name="T19" fmla="*/ 0 h 872"/>
                  <a:gd name="T20" fmla="*/ 0 w 941"/>
                  <a:gd name="T21" fmla="*/ 0 h 872"/>
                  <a:gd name="T22" fmla="*/ 0 w 941"/>
                  <a:gd name="T23" fmla="*/ 0 h 872"/>
                  <a:gd name="T24" fmla="*/ 0 w 941"/>
                  <a:gd name="T25" fmla="*/ 0 h 872"/>
                  <a:gd name="T26" fmla="*/ 0 w 941"/>
                  <a:gd name="T27" fmla="*/ 0 h 872"/>
                  <a:gd name="T28" fmla="*/ 0 w 941"/>
                  <a:gd name="T29" fmla="*/ 0 h 872"/>
                  <a:gd name="T30" fmla="*/ 0 w 941"/>
                  <a:gd name="T31" fmla="*/ 0 h 872"/>
                  <a:gd name="T32" fmla="*/ 0 w 941"/>
                  <a:gd name="T33" fmla="*/ 0 h 872"/>
                  <a:gd name="T34" fmla="*/ 0 w 941"/>
                  <a:gd name="T35" fmla="*/ 0 h 872"/>
                  <a:gd name="T36" fmla="*/ 0 w 941"/>
                  <a:gd name="T37" fmla="*/ 0 h 872"/>
                  <a:gd name="T38" fmla="*/ 0 w 941"/>
                  <a:gd name="T39" fmla="*/ 0 h 872"/>
                  <a:gd name="T40" fmla="*/ 0 w 941"/>
                  <a:gd name="T41" fmla="*/ 0 h 872"/>
                  <a:gd name="T42" fmla="*/ 0 w 941"/>
                  <a:gd name="T43" fmla="*/ 0 h 872"/>
                  <a:gd name="T44" fmla="*/ 0 w 941"/>
                  <a:gd name="T45" fmla="*/ 0 h 872"/>
                  <a:gd name="T46" fmla="*/ 0 w 941"/>
                  <a:gd name="T47" fmla="*/ 0 h 872"/>
                  <a:gd name="T48" fmla="*/ 0 w 941"/>
                  <a:gd name="T49" fmla="*/ 0 h 872"/>
                  <a:gd name="T50" fmla="*/ 0 w 941"/>
                  <a:gd name="T51" fmla="*/ 0 h 872"/>
                  <a:gd name="T52" fmla="*/ 0 w 941"/>
                  <a:gd name="T53" fmla="*/ 0 h 872"/>
                  <a:gd name="T54" fmla="*/ 0 w 941"/>
                  <a:gd name="T55" fmla="*/ 0 h 872"/>
                  <a:gd name="T56" fmla="*/ 0 w 941"/>
                  <a:gd name="T57" fmla="*/ 0 h 872"/>
                  <a:gd name="T58" fmla="*/ 0 w 941"/>
                  <a:gd name="T59" fmla="*/ 0 h 872"/>
                  <a:gd name="T60" fmla="*/ 0 w 941"/>
                  <a:gd name="T61" fmla="*/ 0 h 872"/>
                  <a:gd name="T62" fmla="*/ 0 w 941"/>
                  <a:gd name="T63" fmla="*/ 0 h 872"/>
                  <a:gd name="T64" fmla="*/ 0 w 941"/>
                  <a:gd name="T65" fmla="*/ 0 h 872"/>
                  <a:gd name="T66" fmla="*/ 0 w 941"/>
                  <a:gd name="T67" fmla="*/ 0 h 872"/>
                  <a:gd name="T68" fmla="*/ 0 w 941"/>
                  <a:gd name="T69" fmla="*/ 0 h 872"/>
                  <a:gd name="T70" fmla="*/ 0 w 941"/>
                  <a:gd name="T71" fmla="*/ 0 h 872"/>
                  <a:gd name="T72" fmla="*/ 0 w 941"/>
                  <a:gd name="T73" fmla="*/ 0 h 872"/>
                  <a:gd name="T74" fmla="*/ 0 w 941"/>
                  <a:gd name="T75" fmla="*/ 0 h 872"/>
                  <a:gd name="T76" fmla="*/ 0 w 941"/>
                  <a:gd name="T77" fmla="*/ 0 h 872"/>
                  <a:gd name="T78" fmla="*/ 0 w 941"/>
                  <a:gd name="T79" fmla="*/ 0 h 872"/>
                  <a:gd name="T80" fmla="*/ 0 w 941"/>
                  <a:gd name="T81" fmla="*/ 0 h 872"/>
                  <a:gd name="T82" fmla="*/ 0 w 941"/>
                  <a:gd name="T83" fmla="*/ 0 h 872"/>
                  <a:gd name="T84" fmla="*/ 0 w 941"/>
                  <a:gd name="T85" fmla="*/ 0 h 872"/>
                  <a:gd name="T86" fmla="*/ 0 w 941"/>
                  <a:gd name="T87" fmla="*/ 0 h 872"/>
                  <a:gd name="T88" fmla="*/ 0 w 941"/>
                  <a:gd name="T89" fmla="*/ 0 h 872"/>
                  <a:gd name="T90" fmla="*/ 0 w 941"/>
                  <a:gd name="T91" fmla="*/ 0 h 872"/>
                  <a:gd name="T92" fmla="*/ 0 w 941"/>
                  <a:gd name="T93" fmla="*/ 0 h 872"/>
                  <a:gd name="T94" fmla="*/ 0 w 941"/>
                  <a:gd name="T95" fmla="*/ 0 h 872"/>
                  <a:gd name="T96" fmla="*/ 0 w 941"/>
                  <a:gd name="T97" fmla="*/ 0 h 872"/>
                  <a:gd name="T98" fmla="*/ 0 w 941"/>
                  <a:gd name="T99" fmla="*/ 0 h 872"/>
                  <a:gd name="T100" fmla="*/ 0 w 941"/>
                  <a:gd name="T101" fmla="*/ 0 h 872"/>
                  <a:gd name="T102" fmla="*/ 0 w 941"/>
                  <a:gd name="T103" fmla="*/ 0 h 8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41" h="872">
                    <a:moveTo>
                      <a:pt x="31" y="112"/>
                    </a:moveTo>
                    <a:lnTo>
                      <a:pt x="32" y="111"/>
                    </a:lnTo>
                    <a:lnTo>
                      <a:pt x="33" y="108"/>
                    </a:lnTo>
                    <a:lnTo>
                      <a:pt x="36" y="102"/>
                    </a:lnTo>
                    <a:lnTo>
                      <a:pt x="41" y="96"/>
                    </a:lnTo>
                    <a:lnTo>
                      <a:pt x="47" y="88"/>
                    </a:lnTo>
                    <a:lnTo>
                      <a:pt x="54" y="80"/>
                    </a:lnTo>
                    <a:lnTo>
                      <a:pt x="64" y="70"/>
                    </a:lnTo>
                    <a:lnTo>
                      <a:pt x="75" y="61"/>
                    </a:lnTo>
                    <a:lnTo>
                      <a:pt x="87" y="52"/>
                    </a:lnTo>
                    <a:lnTo>
                      <a:pt x="101" y="44"/>
                    </a:lnTo>
                    <a:lnTo>
                      <a:pt x="118" y="37"/>
                    </a:lnTo>
                    <a:lnTo>
                      <a:pt x="136" y="31"/>
                    </a:lnTo>
                    <a:lnTo>
                      <a:pt x="157" y="25"/>
                    </a:lnTo>
                    <a:lnTo>
                      <a:pt x="179" y="23"/>
                    </a:lnTo>
                    <a:lnTo>
                      <a:pt x="205" y="23"/>
                    </a:lnTo>
                    <a:lnTo>
                      <a:pt x="231" y="25"/>
                    </a:lnTo>
                    <a:lnTo>
                      <a:pt x="255" y="29"/>
                    </a:lnTo>
                    <a:lnTo>
                      <a:pt x="277" y="32"/>
                    </a:lnTo>
                    <a:lnTo>
                      <a:pt x="298" y="33"/>
                    </a:lnTo>
                    <a:lnTo>
                      <a:pt x="317" y="35"/>
                    </a:lnTo>
                    <a:lnTo>
                      <a:pt x="335" y="36"/>
                    </a:lnTo>
                    <a:lnTo>
                      <a:pt x="352" y="36"/>
                    </a:lnTo>
                    <a:lnTo>
                      <a:pt x="368" y="35"/>
                    </a:lnTo>
                    <a:lnTo>
                      <a:pt x="383" y="34"/>
                    </a:lnTo>
                    <a:lnTo>
                      <a:pt x="399" y="33"/>
                    </a:lnTo>
                    <a:lnTo>
                      <a:pt x="414" y="31"/>
                    </a:lnTo>
                    <a:lnTo>
                      <a:pt x="428" y="27"/>
                    </a:lnTo>
                    <a:lnTo>
                      <a:pt x="444" y="24"/>
                    </a:lnTo>
                    <a:lnTo>
                      <a:pt x="459" y="20"/>
                    </a:lnTo>
                    <a:lnTo>
                      <a:pt x="475" y="15"/>
                    </a:lnTo>
                    <a:lnTo>
                      <a:pt x="493" y="11"/>
                    </a:lnTo>
                    <a:lnTo>
                      <a:pt x="510" y="5"/>
                    </a:lnTo>
                    <a:lnTo>
                      <a:pt x="531" y="1"/>
                    </a:lnTo>
                    <a:lnTo>
                      <a:pt x="554" y="0"/>
                    </a:lnTo>
                    <a:lnTo>
                      <a:pt x="582" y="2"/>
                    </a:lnTo>
                    <a:lnTo>
                      <a:pt x="611" y="6"/>
                    </a:lnTo>
                    <a:lnTo>
                      <a:pt x="642" y="13"/>
                    </a:lnTo>
                    <a:lnTo>
                      <a:pt x="675" y="22"/>
                    </a:lnTo>
                    <a:lnTo>
                      <a:pt x="707" y="34"/>
                    </a:lnTo>
                    <a:lnTo>
                      <a:pt x="741" y="47"/>
                    </a:lnTo>
                    <a:lnTo>
                      <a:pt x="774" y="61"/>
                    </a:lnTo>
                    <a:lnTo>
                      <a:pt x="805" y="77"/>
                    </a:lnTo>
                    <a:lnTo>
                      <a:pt x="834" y="94"/>
                    </a:lnTo>
                    <a:lnTo>
                      <a:pt x="861" y="111"/>
                    </a:lnTo>
                    <a:lnTo>
                      <a:pt x="885" y="130"/>
                    </a:lnTo>
                    <a:lnTo>
                      <a:pt x="906" y="148"/>
                    </a:lnTo>
                    <a:lnTo>
                      <a:pt x="922" y="167"/>
                    </a:lnTo>
                    <a:lnTo>
                      <a:pt x="933" y="185"/>
                    </a:lnTo>
                    <a:lnTo>
                      <a:pt x="939" y="207"/>
                    </a:lnTo>
                    <a:lnTo>
                      <a:pt x="941" y="236"/>
                    </a:lnTo>
                    <a:lnTo>
                      <a:pt x="939" y="272"/>
                    </a:lnTo>
                    <a:lnTo>
                      <a:pt x="933" y="313"/>
                    </a:lnTo>
                    <a:lnTo>
                      <a:pt x="922" y="358"/>
                    </a:lnTo>
                    <a:lnTo>
                      <a:pt x="906" y="406"/>
                    </a:lnTo>
                    <a:lnTo>
                      <a:pt x="886" y="456"/>
                    </a:lnTo>
                    <a:lnTo>
                      <a:pt x="862" y="508"/>
                    </a:lnTo>
                    <a:lnTo>
                      <a:pt x="832" y="561"/>
                    </a:lnTo>
                    <a:lnTo>
                      <a:pt x="798" y="613"/>
                    </a:lnTo>
                    <a:lnTo>
                      <a:pt x="761" y="664"/>
                    </a:lnTo>
                    <a:lnTo>
                      <a:pt x="718" y="712"/>
                    </a:lnTo>
                    <a:lnTo>
                      <a:pt x="670" y="758"/>
                    </a:lnTo>
                    <a:lnTo>
                      <a:pt x="617" y="800"/>
                    </a:lnTo>
                    <a:lnTo>
                      <a:pt x="560" y="836"/>
                    </a:lnTo>
                    <a:lnTo>
                      <a:pt x="499" y="867"/>
                    </a:lnTo>
                    <a:lnTo>
                      <a:pt x="498" y="867"/>
                    </a:lnTo>
                    <a:lnTo>
                      <a:pt x="495" y="868"/>
                    </a:lnTo>
                    <a:lnTo>
                      <a:pt x="490" y="869"/>
                    </a:lnTo>
                    <a:lnTo>
                      <a:pt x="483" y="870"/>
                    </a:lnTo>
                    <a:lnTo>
                      <a:pt x="473" y="871"/>
                    </a:lnTo>
                    <a:lnTo>
                      <a:pt x="462" y="872"/>
                    </a:lnTo>
                    <a:lnTo>
                      <a:pt x="450" y="872"/>
                    </a:lnTo>
                    <a:lnTo>
                      <a:pt x="436" y="872"/>
                    </a:lnTo>
                    <a:lnTo>
                      <a:pt x="419" y="870"/>
                    </a:lnTo>
                    <a:lnTo>
                      <a:pt x="402" y="868"/>
                    </a:lnTo>
                    <a:lnTo>
                      <a:pt x="382" y="864"/>
                    </a:lnTo>
                    <a:lnTo>
                      <a:pt x="362" y="858"/>
                    </a:lnTo>
                    <a:lnTo>
                      <a:pt x="341" y="850"/>
                    </a:lnTo>
                    <a:lnTo>
                      <a:pt x="317" y="840"/>
                    </a:lnTo>
                    <a:lnTo>
                      <a:pt x="292" y="829"/>
                    </a:lnTo>
                    <a:lnTo>
                      <a:pt x="267" y="815"/>
                    </a:lnTo>
                    <a:lnTo>
                      <a:pt x="241" y="799"/>
                    </a:lnTo>
                    <a:lnTo>
                      <a:pt x="218" y="783"/>
                    </a:lnTo>
                    <a:lnTo>
                      <a:pt x="194" y="767"/>
                    </a:lnTo>
                    <a:lnTo>
                      <a:pt x="173" y="750"/>
                    </a:lnTo>
                    <a:lnTo>
                      <a:pt x="154" y="733"/>
                    </a:lnTo>
                    <a:lnTo>
                      <a:pt x="136" y="715"/>
                    </a:lnTo>
                    <a:lnTo>
                      <a:pt x="120" y="697"/>
                    </a:lnTo>
                    <a:lnTo>
                      <a:pt x="105" y="678"/>
                    </a:lnTo>
                    <a:lnTo>
                      <a:pt x="92" y="658"/>
                    </a:lnTo>
                    <a:lnTo>
                      <a:pt x="82" y="638"/>
                    </a:lnTo>
                    <a:lnTo>
                      <a:pt x="74" y="616"/>
                    </a:lnTo>
                    <a:lnTo>
                      <a:pt x="68" y="594"/>
                    </a:lnTo>
                    <a:lnTo>
                      <a:pt x="64" y="570"/>
                    </a:lnTo>
                    <a:lnTo>
                      <a:pt x="63" y="547"/>
                    </a:lnTo>
                    <a:lnTo>
                      <a:pt x="64" y="521"/>
                    </a:lnTo>
                    <a:lnTo>
                      <a:pt x="67" y="495"/>
                    </a:lnTo>
                    <a:lnTo>
                      <a:pt x="69" y="446"/>
                    </a:lnTo>
                    <a:lnTo>
                      <a:pt x="58" y="403"/>
                    </a:lnTo>
                    <a:lnTo>
                      <a:pt x="41" y="364"/>
                    </a:lnTo>
                    <a:lnTo>
                      <a:pt x="23" y="325"/>
                    </a:lnTo>
                    <a:lnTo>
                      <a:pt x="7" y="284"/>
                    </a:lnTo>
                    <a:lnTo>
                      <a:pt x="0" y="237"/>
                    </a:lnTo>
                    <a:lnTo>
                      <a:pt x="6" y="181"/>
                    </a:lnTo>
                    <a:lnTo>
                      <a:pt x="31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93" name="Freeform 41"/>
              <p:cNvSpPr>
                <a:spLocks/>
              </p:cNvSpPr>
              <p:nvPr/>
            </p:nvSpPr>
            <p:spPr bwMode="auto">
              <a:xfrm>
                <a:off x="5449" y="1330"/>
                <a:ext cx="181" cy="169"/>
              </a:xfrm>
              <a:custGeom>
                <a:avLst/>
                <a:gdLst>
                  <a:gd name="T0" fmla="*/ 0 w 907"/>
                  <a:gd name="T1" fmla="*/ 0 h 844"/>
                  <a:gd name="T2" fmla="*/ 0 w 907"/>
                  <a:gd name="T3" fmla="*/ 0 h 844"/>
                  <a:gd name="T4" fmla="*/ 0 w 907"/>
                  <a:gd name="T5" fmla="*/ 0 h 844"/>
                  <a:gd name="T6" fmla="*/ 0 w 907"/>
                  <a:gd name="T7" fmla="*/ 0 h 844"/>
                  <a:gd name="T8" fmla="*/ 0 w 907"/>
                  <a:gd name="T9" fmla="*/ 0 h 844"/>
                  <a:gd name="T10" fmla="*/ 0 w 907"/>
                  <a:gd name="T11" fmla="*/ 0 h 844"/>
                  <a:gd name="T12" fmla="*/ 0 w 907"/>
                  <a:gd name="T13" fmla="*/ 0 h 844"/>
                  <a:gd name="T14" fmla="*/ 0 w 907"/>
                  <a:gd name="T15" fmla="*/ 0 h 844"/>
                  <a:gd name="T16" fmla="*/ 0 w 907"/>
                  <a:gd name="T17" fmla="*/ 0 h 844"/>
                  <a:gd name="T18" fmla="*/ 0 w 907"/>
                  <a:gd name="T19" fmla="*/ 0 h 844"/>
                  <a:gd name="T20" fmla="*/ 0 w 907"/>
                  <a:gd name="T21" fmla="*/ 0 h 844"/>
                  <a:gd name="T22" fmla="*/ 0 w 907"/>
                  <a:gd name="T23" fmla="*/ 0 h 844"/>
                  <a:gd name="T24" fmla="*/ 0 w 907"/>
                  <a:gd name="T25" fmla="*/ 0 h 844"/>
                  <a:gd name="T26" fmla="*/ 0 w 907"/>
                  <a:gd name="T27" fmla="*/ 0 h 844"/>
                  <a:gd name="T28" fmla="*/ 0 w 907"/>
                  <a:gd name="T29" fmla="*/ 0 h 844"/>
                  <a:gd name="T30" fmla="*/ 0 w 907"/>
                  <a:gd name="T31" fmla="*/ 0 h 844"/>
                  <a:gd name="T32" fmla="*/ 0 w 907"/>
                  <a:gd name="T33" fmla="*/ 0 h 844"/>
                  <a:gd name="T34" fmla="*/ 0 w 907"/>
                  <a:gd name="T35" fmla="*/ 0 h 844"/>
                  <a:gd name="T36" fmla="*/ 0 w 907"/>
                  <a:gd name="T37" fmla="*/ 0 h 844"/>
                  <a:gd name="T38" fmla="*/ 0 w 907"/>
                  <a:gd name="T39" fmla="*/ 0 h 844"/>
                  <a:gd name="T40" fmla="*/ 0 w 907"/>
                  <a:gd name="T41" fmla="*/ 0 h 844"/>
                  <a:gd name="T42" fmla="*/ 0 w 907"/>
                  <a:gd name="T43" fmla="*/ 0 h 844"/>
                  <a:gd name="T44" fmla="*/ 0 w 907"/>
                  <a:gd name="T45" fmla="*/ 0 h 844"/>
                  <a:gd name="T46" fmla="*/ 0 w 907"/>
                  <a:gd name="T47" fmla="*/ 0 h 844"/>
                  <a:gd name="T48" fmla="*/ 0 w 907"/>
                  <a:gd name="T49" fmla="*/ 0 h 844"/>
                  <a:gd name="T50" fmla="*/ 0 w 907"/>
                  <a:gd name="T51" fmla="*/ 0 h 844"/>
                  <a:gd name="T52" fmla="*/ 0 w 907"/>
                  <a:gd name="T53" fmla="*/ 0 h 844"/>
                  <a:gd name="T54" fmla="*/ 0 w 907"/>
                  <a:gd name="T55" fmla="*/ 0 h 844"/>
                  <a:gd name="T56" fmla="*/ 0 w 907"/>
                  <a:gd name="T57" fmla="*/ 0 h 844"/>
                  <a:gd name="T58" fmla="*/ 0 w 907"/>
                  <a:gd name="T59" fmla="*/ 0 h 844"/>
                  <a:gd name="T60" fmla="*/ 0 w 907"/>
                  <a:gd name="T61" fmla="*/ 0 h 844"/>
                  <a:gd name="T62" fmla="*/ 0 w 907"/>
                  <a:gd name="T63" fmla="*/ 0 h 844"/>
                  <a:gd name="T64" fmla="*/ 0 w 907"/>
                  <a:gd name="T65" fmla="*/ 0 h 844"/>
                  <a:gd name="T66" fmla="*/ 0 w 907"/>
                  <a:gd name="T67" fmla="*/ 0 h 844"/>
                  <a:gd name="T68" fmla="*/ 0 w 907"/>
                  <a:gd name="T69" fmla="*/ 0 h 844"/>
                  <a:gd name="T70" fmla="*/ 0 w 907"/>
                  <a:gd name="T71" fmla="*/ 0 h 844"/>
                  <a:gd name="T72" fmla="*/ 0 w 907"/>
                  <a:gd name="T73" fmla="*/ 0 h 844"/>
                  <a:gd name="T74" fmla="*/ 0 w 907"/>
                  <a:gd name="T75" fmla="*/ 0 h 844"/>
                  <a:gd name="T76" fmla="*/ 0 w 907"/>
                  <a:gd name="T77" fmla="*/ 0 h 844"/>
                  <a:gd name="T78" fmla="*/ 0 w 907"/>
                  <a:gd name="T79" fmla="*/ 0 h 844"/>
                  <a:gd name="T80" fmla="*/ 0 w 907"/>
                  <a:gd name="T81" fmla="*/ 0 h 844"/>
                  <a:gd name="T82" fmla="*/ 0 w 907"/>
                  <a:gd name="T83" fmla="*/ 0 h 844"/>
                  <a:gd name="T84" fmla="*/ 0 w 907"/>
                  <a:gd name="T85" fmla="*/ 0 h 844"/>
                  <a:gd name="T86" fmla="*/ 0 w 907"/>
                  <a:gd name="T87" fmla="*/ 0 h 844"/>
                  <a:gd name="T88" fmla="*/ 0 w 907"/>
                  <a:gd name="T89" fmla="*/ 0 h 844"/>
                  <a:gd name="T90" fmla="*/ 0 w 907"/>
                  <a:gd name="T91" fmla="*/ 0 h 844"/>
                  <a:gd name="T92" fmla="*/ 0 w 907"/>
                  <a:gd name="T93" fmla="*/ 0 h 844"/>
                  <a:gd name="T94" fmla="*/ 0 w 907"/>
                  <a:gd name="T95" fmla="*/ 0 h 844"/>
                  <a:gd name="T96" fmla="*/ 0 w 907"/>
                  <a:gd name="T97" fmla="*/ 0 h 844"/>
                  <a:gd name="T98" fmla="*/ 0 w 907"/>
                  <a:gd name="T99" fmla="*/ 0 h 844"/>
                  <a:gd name="T100" fmla="*/ 0 w 907"/>
                  <a:gd name="T101" fmla="*/ 0 h 844"/>
                  <a:gd name="T102" fmla="*/ 0 w 907"/>
                  <a:gd name="T103" fmla="*/ 0 h 8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07" h="844">
                    <a:moveTo>
                      <a:pt x="28" y="110"/>
                    </a:moveTo>
                    <a:lnTo>
                      <a:pt x="29" y="109"/>
                    </a:lnTo>
                    <a:lnTo>
                      <a:pt x="30" y="106"/>
                    </a:lnTo>
                    <a:lnTo>
                      <a:pt x="33" y="100"/>
                    </a:lnTo>
                    <a:lnTo>
                      <a:pt x="38" y="93"/>
                    </a:lnTo>
                    <a:lnTo>
                      <a:pt x="43" y="86"/>
                    </a:lnTo>
                    <a:lnTo>
                      <a:pt x="52" y="78"/>
                    </a:lnTo>
                    <a:lnTo>
                      <a:pt x="60" y="69"/>
                    </a:lnTo>
                    <a:lnTo>
                      <a:pt x="71" y="60"/>
                    </a:lnTo>
                    <a:lnTo>
                      <a:pt x="83" y="51"/>
                    </a:lnTo>
                    <a:lnTo>
                      <a:pt x="97" y="43"/>
                    </a:lnTo>
                    <a:lnTo>
                      <a:pt x="113" y="36"/>
                    </a:lnTo>
                    <a:lnTo>
                      <a:pt x="130" y="30"/>
                    </a:lnTo>
                    <a:lnTo>
                      <a:pt x="150" y="26"/>
                    </a:lnTo>
                    <a:lnTo>
                      <a:pt x="171" y="24"/>
                    </a:lnTo>
                    <a:lnTo>
                      <a:pt x="196" y="24"/>
                    </a:lnTo>
                    <a:lnTo>
                      <a:pt x="221" y="26"/>
                    </a:lnTo>
                    <a:lnTo>
                      <a:pt x="245" y="29"/>
                    </a:lnTo>
                    <a:lnTo>
                      <a:pt x="266" y="31"/>
                    </a:lnTo>
                    <a:lnTo>
                      <a:pt x="286" y="33"/>
                    </a:lnTo>
                    <a:lnTo>
                      <a:pt x="304" y="34"/>
                    </a:lnTo>
                    <a:lnTo>
                      <a:pt x="321" y="35"/>
                    </a:lnTo>
                    <a:lnTo>
                      <a:pt x="338" y="35"/>
                    </a:lnTo>
                    <a:lnTo>
                      <a:pt x="354" y="34"/>
                    </a:lnTo>
                    <a:lnTo>
                      <a:pt x="368" y="33"/>
                    </a:lnTo>
                    <a:lnTo>
                      <a:pt x="384" y="32"/>
                    </a:lnTo>
                    <a:lnTo>
                      <a:pt x="398" y="30"/>
                    </a:lnTo>
                    <a:lnTo>
                      <a:pt x="412" y="27"/>
                    </a:lnTo>
                    <a:lnTo>
                      <a:pt x="427" y="24"/>
                    </a:lnTo>
                    <a:lnTo>
                      <a:pt x="442" y="20"/>
                    </a:lnTo>
                    <a:lnTo>
                      <a:pt x="457" y="16"/>
                    </a:lnTo>
                    <a:lnTo>
                      <a:pt x="474" y="10"/>
                    </a:lnTo>
                    <a:lnTo>
                      <a:pt x="491" y="5"/>
                    </a:lnTo>
                    <a:lnTo>
                      <a:pt x="511" y="1"/>
                    </a:lnTo>
                    <a:lnTo>
                      <a:pt x="534" y="0"/>
                    </a:lnTo>
                    <a:lnTo>
                      <a:pt x="560" y="2"/>
                    </a:lnTo>
                    <a:lnTo>
                      <a:pt x="588" y="6"/>
                    </a:lnTo>
                    <a:lnTo>
                      <a:pt x="619" y="14"/>
                    </a:lnTo>
                    <a:lnTo>
                      <a:pt x="650" y="23"/>
                    </a:lnTo>
                    <a:lnTo>
                      <a:pt x="682" y="33"/>
                    </a:lnTo>
                    <a:lnTo>
                      <a:pt x="714" y="45"/>
                    </a:lnTo>
                    <a:lnTo>
                      <a:pt x="746" y="60"/>
                    </a:lnTo>
                    <a:lnTo>
                      <a:pt x="775" y="75"/>
                    </a:lnTo>
                    <a:lnTo>
                      <a:pt x="804" y="91"/>
                    </a:lnTo>
                    <a:lnTo>
                      <a:pt x="829" y="108"/>
                    </a:lnTo>
                    <a:lnTo>
                      <a:pt x="853" y="125"/>
                    </a:lnTo>
                    <a:lnTo>
                      <a:pt x="872" y="143"/>
                    </a:lnTo>
                    <a:lnTo>
                      <a:pt x="888" y="161"/>
                    </a:lnTo>
                    <a:lnTo>
                      <a:pt x="899" y="179"/>
                    </a:lnTo>
                    <a:lnTo>
                      <a:pt x="905" y="201"/>
                    </a:lnTo>
                    <a:lnTo>
                      <a:pt x="907" y="229"/>
                    </a:lnTo>
                    <a:lnTo>
                      <a:pt x="905" y="263"/>
                    </a:lnTo>
                    <a:lnTo>
                      <a:pt x="899" y="303"/>
                    </a:lnTo>
                    <a:lnTo>
                      <a:pt x="888" y="346"/>
                    </a:lnTo>
                    <a:lnTo>
                      <a:pt x="873" y="393"/>
                    </a:lnTo>
                    <a:lnTo>
                      <a:pt x="854" y="442"/>
                    </a:lnTo>
                    <a:lnTo>
                      <a:pt x="830" y="492"/>
                    </a:lnTo>
                    <a:lnTo>
                      <a:pt x="802" y="543"/>
                    </a:lnTo>
                    <a:lnTo>
                      <a:pt x="770" y="593"/>
                    </a:lnTo>
                    <a:lnTo>
                      <a:pt x="732" y="642"/>
                    </a:lnTo>
                    <a:lnTo>
                      <a:pt x="691" y="689"/>
                    </a:lnTo>
                    <a:lnTo>
                      <a:pt x="645" y="734"/>
                    </a:lnTo>
                    <a:lnTo>
                      <a:pt x="595" y="774"/>
                    </a:lnTo>
                    <a:lnTo>
                      <a:pt x="540" y="809"/>
                    </a:lnTo>
                    <a:lnTo>
                      <a:pt x="481" y="838"/>
                    </a:lnTo>
                    <a:lnTo>
                      <a:pt x="480" y="838"/>
                    </a:lnTo>
                    <a:lnTo>
                      <a:pt x="477" y="839"/>
                    </a:lnTo>
                    <a:lnTo>
                      <a:pt x="472" y="841"/>
                    </a:lnTo>
                    <a:lnTo>
                      <a:pt x="465" y="842"/>
                    </a:lnTo>
                    <a:lnTo>
                      <a:pt x="456" y="843"/>
                    </a:lnTo>
                    <a:lnTo>
                      <a:pt x="445" y="844"/>
                    </a:lnTo>
                    <a:lnTo>
                      <a:pt x="433" y="844"/>
                    </a:lnTo>
                    <a:lnTo>
                      <a:pt x="420" y="844"/>
                    </a:lnTo>
                    <a:lnTo>
                      <a:pt x="403" y="842"/>
                    </a:lnTo>
                    <a:lnTo>
                      <a:pt x="387" y="839"/>
                    </a:lnTo>
                    <a:lnTo>
                      <a:pt x="368" y="835"/>
                    </a:lnTo>
                    <a:lnTo>
                      <a:pt x="348" y="830"/>
                    </a:lnTo>
                    <a:lnTo>
                      <a:pt x="328" y="822"/>
                    </a:lnTo>
                    <a:lnTo>
                      <a:pt x="305" y="813"/>
                    </a:lnTo>
                    <a:lnTo>
                      <a:pt x="282" y="802"/>
                    </a:lnTo>
                    <a:lnTo>
                      <a:pt x="257" y="788"/>
                    </a:lnTo>
                    <a:lnTo>
                      <a:pt x="233" y="773"/>
                    </a:lnTo>
                    <a:lnTo>
                      <a:pt x="209" y="758"/>
                    </a:lnTo>
                    <a:lnTo>
                      <a:pt x="187" y="742"/>
                    </a:lnTo>
                    <a:lnTo>
                      <a:pt x="166" y="726"/>
                    </a:lnTo>
                    <a:lnTo>
                      <a:pt x="148" y="710"/>
                    </a:lnTo>
                    <a:lnTo>
                      <a:pt x="129" y="692"/>
                    </a:lnTo>
                    <a:lnTo>
                      <a:pt x="114" y="675"/>
                    </a:lnTo>
                    <a:lnTo>
                      <a:pt x="100" y="657"/>
                    </a:lnTo>
                    <a:lnTo>
                      <a:pt x="87" y="637"/>
                    </a:lnTo>
                    <a:lnTo>
                      <a:pt x="78" y="618"/>
                    </a:lnTo>
                    <a:lnTo>
                      <a:pt x="70" y="596"/>
                    </a:lnTo>
                    <a:lnTo>
                      <a:pt x="64" y="575"/>
                    </a:lnTo>
                    <a:lnTo>
                      <a:pt x="60" y="552"/>
                    </a:lnTo>
                    <a:lnTo>
                      <a:pt x="58" y="529"/>
                    </a:lnTo>
                    <a:lnTo>
                      <a:pt x="59" y="504"/>
                    </a:lnTo>
                    <a:lnTo>
                      <a:pt x="62" y="479"/>
                    </a:lnTo>
                    <a:lnTo>
                      <a:pt x="64" y="431"/>
                    </a:lnTo>
                    <a:lnTo>
                      <a:pt x="55" y="390"/>
                    </a:lnTo>
                    <a:lnTo>
                      <a:pt x="39" y="352"/>
                    </a:lnTo>
                    <a:lnTo>
                      <a:pt x="21" y="314"/>
                    </a:lnTo>
                    <a:lnTo>
                      <a:pt x="7" y="275"/>
                    </a:lnTo>
                    <a:lnTo>
                      <a:pt x="0" y="229"/>
                    </a:lnTo>
                    <a:lnTo>
                      <a:pt x="5" y="175"/>
                    </a:lnTo>
                    <a:lnTo>
                      <a:pt x="28" y="110"/>
                    </a:lnTo>
                    <a:close/>
                  </a:path>
                </a:pathLst>
              </a:custGeom>
              <a:solidFill>
                <a:srgbClr val="F2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94" name="Freeform 42"/>
              <p:cNvSpPr>
                <a:spLocks/>
              </p:cNvSpPr>
              <p:nvPr/>
            </p:nvSpPr>
            <p:spPr bwMode="auto">
              <a:xfrm>
                <a:off x="5451" y="1334"/>
                <a:ext cx="176" cy="163"/>
              </a:xfrm>
              <a:custGeom>
                <a:avLst/>
                <a:gdLst>
                  <a:gd name="T0" fmla="*/ 0 w 876"/>
                  <a:gd name="T1" fmla="*/ 0 h 814"/>
                  <a:gd name="T2" fmla="*/ 0 w 876"/>
                  <a:gd name="T3" fmla="*/ 0 h 814"/>
                  <a:gd name="T4" fmla="*/ 0 w 876"/>
                  <a:gd name="T5" fmla="*/ 0 h 814"/>
                  <a:gd name="T6" fmla="*/ 0 w 876"/>
                  <a:gd name="T7" fmla="*/ 0 h 814"/>
                  <a:gd name="T8" fmla="*/ 0 w 876"/>
                  <a:gd name="T9" fmla="*/ 0 h 814"/>
                  <a:gd name="T10" fmla="*/ 0 w 876"/>
                  <a:gd name="T11" fmla="*/ 0 h 814"/>
                  <a:gd name="T12" fmla="*/ 0 w 876"/>
                  <a:gd name="T13" fmla="*/ 0 h 814"/>
                  <a:gd name="T14" fmla="*/ 0 w 876"/>
                  <a:gd name="T15" fmla="*/ 0 h 814"/>
                  <a:gd name="T16" fmla="*/ 0 w 876"/>
                  <a:gd name="T17" fmla="*/ 0 h 814"/>
                  <a:gd name="T18" fmla="*/ 0 w 876"/>
                  <a:gd name="T19" fmla="*/ 0 h 814"/>
                  <a:gd name="T20" fmla="*/ 0 w 876"/>
                  <a:gd name="T21" fmla="*/ 0 h 814"/>
                  <a:gd name="T22" fmla="*/ 0 w 876"/>
                  <a:gd name="T23" fmla="*/ 0 h 814"/>
                  <a:gd name="T24" fmla="*/ 0 w 876"/>
                  <a:gd name="T25" fmla="*/ 0 h 814"/>
                  <a:gd name="T26" fmla="*/ 0 w 876"/>
                  <a:gd name="T27" fmla="*/ 0 h 814"/>
                  <a:gd name="T28" fmla="*/ 0 w 876"/>
                  <a:gd name="T29" fmla="*/ 0 h 814"/>
                  <a:gd name="T30" fmla="*/ 0 w 876"/>
                  <a:gd name="T31" fmla="*/ 0 h 814"/>
                  <a:gd name="T32" fmla="*/ 0 w 876"/>
                  <a:gd name="T33" fmla="*/ 0 h 814"/>
                  <a:gd name="T34" fmla="*/ 0 w 876"/>
                  <a:gd name="T35" fmla="*/ 0 h 814"/>
                  <a:gd name="T36" fmla="*/ 0 w 876"/>
                  <a:gd name="T37" fmla="*/ 0 h 814"/>
                  <a:gd name="T38" fmla="*/ 0 w 876"/>
                  <a:gd name="T39" fmla="*/ 0 h 814"/>
                  <a:gd name="T40" fmla="*/ 0 w 876"/>
                  <a:gd name="T41" fmla="*/ 0 h 814"/>
                  <a:gd name="T42" fmla="*/ 0 w 876"/>
                  <a:gd name="T43" fmla="*/ 0 h 814"/>
                  <a:gd name="T44" fmla="*/ 0 w 876"/>
                  <a:gd name="T45" fmla="*/ 0 h 814"/>
                  <a:gd name="T46" fmla="*/ 0 w 876"/>
                  <a:gd name="T47" fmla="*/ 0 h 814"/>
                  <a:gd name="T48" fmla="*/ 0 w 876"/>
                  <a:gd name="T49" fmla="*/ 0 h 814"/>
                  <a:gd name="T50" fmla="*/ 0 w 876"/>
                  <a:gd name="T51" fmla="*/ 0 h 814"/>
                  <a:gd name="T52" fmla="*/ 0 w 876"/>
                  <a:gd name="T53" fmla="*/ 0 h 814"/>
                  <a:gd name="T54" fmla="*/ 0 w 876"/>
                  <a:gd name="T55" fmla="*/ 0 h 814"/>
                  <a:gd name="T56" fmla="*/ 0 w 876"/>
                  <a:gd name="T57" fmla="*/ 0 h 814"/>
                  <a:gd name="T58" fmla="*/ 0 w 876"/>
                  <a:gd name="T59" fmla="*/ 0 h 814"/>
                  <a:gd name="T60" fmla="*/ 0 w 876"/>
                  <a:gd name="T61" fmla="*/ 0 h 814"/>
                  <a:gd name="T62" fmla="*/ 0 w 876"/>
                  <a:gd name="T63" fmla="*/ 0 h 814"/>
                  <a:gd name="T64" fmla="*/ 0 w 876"/>
                  <a:gd name="T65" fmla="*/ 0 h 814"/>
                  <a:gd name="T66" fmla="*/ 0 w 876"/>
                  <a:gd name="T67" fmla="*/ 0 h 814"/>
                  <a:gd name="T68" fmla="*/ 0 w 876"/>
                  <a:gd name="T69" fmla="*/ 0 h 814"/>
                  <a:gd name="T70" fmla="*/ 0 w 876"/>
                  <a:gd name="T71" fmla="*/ 0 h 814"/>
                  <a:gd name="T72" fmla="*/ 0 w 876"/>
                  <a:gd name="T73" fmla="*/ 0 h 814"/>
                  <a:gd name="T74" fmla="*/ 0 w 876"/>
                  <a:gd name="T75" fmla="*/ 0 h 814"/>
                  <a:gd name="T76" fmla="*/ 0 w 876"/>
                  <a:gd name="T77" fmla="*/ 0 h 814"/>
                  <a:gd name="T78" fmla="*/ 0 w 876"/>
                  <a:gd name="T79" fmla="*/ 0 h 814"/>
                  <a:gd name="T80" fmla="*/ 0 w 876"/>
                  <a:gd name="T81" fmla="*/ 0 h 814"/>
                  <a:gd name="T82" fmla="*/ 0 w 876"/>
                  <a:gd name="T83" fmla="*/ 0 h 814"/>
                  <a:gd name="T84" fmla="*/ 0 w 876"/>
                  <a:gd name="T85" fmla="*/ 0 h 814"/>
                  <a:gd name="T86" fmla="*/ 0 w 876"/>
                  <a:gd name="T87" fmla="*/ 0 h 814"/>
                  <a:gd name="T88" fmla="*/ 0 w 876"/>
                  <a:gd name="T89" fmla="*/ 0 h 814"/>
                  <a:gd name="T90" fmla="*/ 0 w 876"/>
                  <a:gd name="T91" fmla="*/ 0 h 814"/>
                  <a:gd name="T92" fmla="*/ 0 w 876"/>
                  <a:gd name="T93" fmla="*/ 0 h 814"/>
                  <a:gd name="T94" fmla="*/ 0 w 876"/>
                  <a:gd name="T95" fmla="*/ 0 h 814"/>
                  <a:gd name="T96" fmla="*/ 0 w 876"/>
                  <a:gd name="T97" fmla="*/ 0 h 814"/>
                  <a:gd name="T98" fmla="*/ 0 w 876"/>
                  <a:gd name="T99" fmla="*/ 0 h 814"/>
                  <a:gd name="T100" fmla="*/ 0 w 876"/>
                  <a:gd name="T101" fmla="*/ 0 h 814"/>
                  <a:gd name="T102" fmla="*/ 0 w 876"/>
                  <a:gd name="T103" fmla="*/ 0 h 8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76" h="814">
                    <a:moveTo>
                      <a:pt x="28" y="105"/>
                    </a:moveTo>
                    <a:lnTo>
                      <a:pt x="29" y="104"/>
                    </a:lnTo>
                    <a:lnTo>
                      <a:pt x="31" y="101"/>
                    </a:lnTo>
                    <a:lnTo>
                      <a:pt x="34" y="96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51" y="74"/>
                    </a:lnTo>
                    <a:lnTo>
                      <a:pt x="59" y="66"/>
                    </a:lnTo>
                    <a:lnTo>
                      <a:pt x="69" y="57"/>
                    </a:lnTo>
                    <a:lnTo>
                      <a:pt x="81" y="49"/>
                    </a:lnTo>
                    <a:lnTo>
                      <a:pt x="95" y="42"/>
                    </a:lnTo>
                    <a:lnTo>
                      <a:pt x="110" y="34"/>
                    </a:lnTo>
                    <a:lnTo>
                      <a:pt x="127" y="28"/>
                    </a:lnTo>
                    <a:lnTo>
                      <a:pt x="146" y="24"/>
                    </a:lnTo>
                    <a:lnTo>
                      <a:pt x="166" y="22"/>
                    </a:lnTo>
                    <a:lnTo>
                      <a:pt x="190" y="22"/>
                    </a:lnTo>
                    <a:lnTo>
                      <a:pt x="214" y="24"/>
                    </a:lnTo>
                    <a:lnTo>
                      <a:pt x="237" y="27"/>
                    </a:lnTo>
                    <a:lnTo>
                      <a:pt x="257" y="29"/>
                    </a:lnTo>
                    <a:lnTo>
                      <a:pt x="277" y="31"/>
                    </a:lnTo>
                    <a:lnTo>
                      <a:pt x="294" y="32"/>
                    </a:lnTo>
                    <a:lnTo>
                      <a:pt x="311" y="32"/>
                    </a:lnTo>
                    <a:lnTo>
                      <a:pt x="327" y="32"/>
                    </a:lnTo>
                    <a:lnTo>
                      <a:pt x="341" y="32"/>
                    </a:lnTo>
                    <a:lnTo>
                      <a:pt x="357" y="31"/>
                    </a:lnTo>
                    <a:lnTo>
                      <a:pt x="370" y="29"/>
                    </a:lnTo>
                    <a:lnTo>
                      <a:pt x="384" y="27"/>
                    </a:lnTo>
                    <a:lnTo>
                      <a:pt x="398" y="25"/>
                    </a:lnTo>
                    <a:lnTo>
                      <a:pt x="412" y="22"/>
                    </a:lnTo>
                    <a:lnTo>
                      <a:pt x="427" y="18"/>
                    </a:lnTo>
                    <a:lnTo>
                      <a:pt x="441" y="14"/>
                    </a:lnTo>
                    <a:lnTo>
                      <a:pt x="458" y="10"/>
                    </a:lnTo>
                    <a:lnTo>
                      <a:pt x="474" y="5"/>
                    </a:lnTo>
                    <a:lnTo>
                      <a:pt x="493" y="1"/>
                    </a:lnTo>
                    <a:lnTo>
                      <a:pt x="515" y="0"/>
                    </a:lnTo>
                    <a:lnTo>
                      <a:pt x="540" y="2"/>
                    </a:lnTo>
                    <a:lnTo>
                      <a:pt x="568" y="6"/>
                    </a:lnTo>
                    <a:lnTo>
                      <a:pt x="597" y="13"/>
                    </a:lnTo>
                    <a:lnTo>
                      <a:pt x="627" y="21"/>
                    </a:lnTo>
                    <a:lnTo>
                      <a:pt x="658" y="31"/>
                    </a:lnTo>
                    <a:lnTo>
                      <a:pt x="689" y="44"/>
                    </a:lnTo>
                    <a:lnTo>
                      <a:pt x="719" y="57"/>
                    </a:lnTo>
                    <a:lnTo>
                      <a:pt x="748" y="71"/>
                    </a:lnTo>
                    <a:lnTo>
                      <a:pt x="776" y="87"/>
                    </a:lnTo>
                    <a:lnTo>
                      <a:pt x="801" y="103"/>
                    </a:lnTo>
                    <a:lnTo>
                      <a:pt x="824" y="120"/>
                    </a:lnTo>
                    <a:lnTo>
                      <a:pt x="842" y="138"/>
                    </a:lnTo>
                    <a:lnTo>
                      <a:pt x="857" y="155"/>
                    </a:lnTo>
                    <a:lnTo>
                      <a:pt x="868" y="172"/>
                    </a:lnTo>
                    <a:lnTo>
                      <a:pt x="874" y="193"/>
                    </a:lnTo>
                    <a:lnTo>
                      <a:pt x="876" y="220"/>
                    </a:lnTo>
                    <a:lnTo>
                      <a:pt x="874" y="254"/>
                    </a:lnTo>
                    <a:lnTo>
                      <a:pt x="868" y="292"/>
                    </a:lnTo>
                    <a:lnTo>
                      <a:pt x="856" y="334"/>
                    </a:lnTo>
                    <a:lnTo>
                      <a:pt x="842" y="379"/>
                    </a:lnTo>
                    <a:lnTo>
                      <a:pt x="824" y="426"/>
                    </a:lnTo>
                    <a:lnTo>
                      <a:pt x="801" y="475"/>
                    </a:lnTo>
                    <a:lnTo>
                      <a:pt x="773" y="524"/>
                    </a:lnTo>
                    <a:lnTo>
                      <a:pt x="742" y="573"/>
                    </a:lnTo>
                    <a:lnTo>
                      <a:pt x="706" y="620"/>
                    </a:lnTo>
                    <a:lnTo>
                      <a:pt x="666" y="666"/>
                    </a:lnTo>
                    <a:lnTo>
                      <a:pt x="622" y="708"/>
                    </a:lnTo>
                    <a:lnTo>
                      <a:pt x="574" y="747"/>
                    </a:lnTo>
                    <a:lnTo>
                      <a:pt x="521" y="781"/>
                    </a:lnTo>
                    <a:lnTo>
                      <a:pt x="464" y="809"/>
                    </a:lnTo>
                    <a:lnTo>
                      <a:pt x="463" y="809"/>
                    </a:lnTo>
                    <a:lnTo>
                      <a:pt x="460" y="810"/>
                    </a:lnTo>
                    <a:lnTo>
                      <a:pt x="455" y="811"/>
                    </a:lnTo>
                    <a:lnTo>
                      <a:pt x="448" y="812"/>
                    </a:lnTo>
                    <a:lnTo>
                      <a:pt x="440" y="813"/>
                    </a:lnTo>
                    <a:lnTo>
                      <a:pt x="430" y="814"/>
                    </a:lnTo>
                    <a:lnTo>
                      <a:pt x="418" y="814"/>
                    </a:lnTo>
                    <a:lnTo>
                      <a:pt x="405" y="814"/>
                    </a:lnTo>
                    <a:lnTo>
                      <a:pt x="390" y="812"/>
                    </a:lnTo>
                    <a:lnTo>
                      <a:pt x="374" y="810"/>
                    </a:lnTo>
                    <a:lnTo>
                      <a:pt x="355" y="806"/>
                    </a:lnTo>
                    <a:lnTo>
                      <a:pt x="337" y="801"/>
                    </a:lnTo>
                    <a:lnTo>
                      <a:pt x="317" y="794"/>
                    </a:lnTo>
                    <a:lnTo>
                      <a:pt x="295" y="786"/>
                    </a:lnTo>
                    <a:lnTo>
                      <a:pt x="272" y="774"/>
                    </a:lnTo>
                    <a:lnTo>
                      <a:pt x="248" y="761"/>
                    </a:lnTo>
                    <a:lnTo>
                      <a:pt x="225" y="747"/>
                    </a:lnTo>
                    <a:lnTo>
                      <a:pt x="202" y="732"/>
                    </a:lnTo>
                    <a:lnTo>
                      <a:pt x="181" y="716"/>
                    </a:lnTo>
                    <a:lnTo>
                      <a:pt x="161" y="701"/>
                    </a:lnTo>
                    <a:lnTo>
                      <a:pt x="143" y="685"/>
                    </a:lnTo>
                    <a:lnTo>
                      <a:pt x="126" y="668"/>
                    </a:lnTo>
                    <a:lnTo>
                      <a:pt x="110" y="651"/>
                    </a:lnTo>
                    <a:lnTo>
                      <a:pt x="97" y="632"/>
                    </a:lnTo>
                    <a:lnTo>
                      <a:pt x="86" y="614"/>
                    </a:lnTo>
                    <a:lnTo>
                      <a:pt x="75" y="596"/>
                    </a:lnTo>
                    <a:lnTo>
                      <a:pt x="68" y="575"/>
                    </a:lnTo>
                    <a:lnTo>
                      <a:pt x="62" y="555"/>
                    </a:lnTo>
                    <a:lnTo>
                      <a:pt x="58" y="533"/>
                    </a:lnTo>
                    <a:lnTo>
                      <a:pt x="57" y="510"/>
                    </a:lnTo>
                    <a:lnTo>
                      <a:pt x="58" y="486"/>
                    </a:lnTo>
                    <a:lnTo>
                      <a:pt x="61" y="462"/>
                    </a:lnTo>
                    <a:lnTo>
                      <a:pt x="63" y="416"/>
                    </a:lnTo>
                    <a:lnTo>
                      <a:pt x="54" y="376"/>
                    </a:lnTo>
                    <a:lnTo>
                      <a:pt x="39" y="339"/>
                    </a:lnTo>
                    <a:lnTo>
                      <a:pt x="21" y="303"/>
                    </a:lnTo>
                    <a:lnTo>
                      <a:pt x="7" y="264"/>
                    </a:lnTo>
                    <a:lnTo>
                      <a:pt x="0" y="221"/>
                    </a:lnTo>
                    <a:lnTo>
                      <a:pt x="6" y="168"/>
                    </a:lnTo>
                    <a:lnTo>
                      <a:pt x="28" y="105"/>
                    </a:lnTo>
                    <a:close/>
                  </a:path>
                </a:pathLst>
              </a:custGeom>
              <a:solidFill>
                <a:srgbClr val="E5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95" name="Freeform 43"/>
              <p:cNvSpPr>
                <a:spLocks/>
              </p:cNvSpPr>
              <p:nvPr/>
            </p:nvSpPr>
            <p:spPr bwMode="auto">
              <a:xfrm>
                <a:off x="5454" y="1337"/>
                <a:ext cx="169" cy="157"/>
              </a:xfrm>
              <a:custGeom>
                <a:avLst/>
                <a:gdLst>
                  <a:gd name="T0" fmla="*/ 0 w 842"/>
                  <a:gd name="T1" fmla="*/ 0 h 785"/>
                  <a:gd name="T2" fmla="*/ 0 w 842"/>
                  <a:gd name="T3" fmla="*/ 0 h 785"/>
                  <a:gd name="T4" fmla="*/ 0 w 842"/>
                  <a:gd name="T5" fmla="*/ 0 h 785"/>
                  <a:gd name="T6" fmla="*/ 0 w 842"/>
                  <a:gd name="T7" fmla="*/ 0 h 785"/>
                  <a:gd name="T8" fmla="*/ 0 w 842"/>
                  <a:gd name="T9" fmla="*/ 0 h 785"/>
                  <a:gd name="T10" fmla="*/ 0 w 842"/>
                  <a:gd name="T11" fmla="*/ 0 h 785"/>
                  <a:gd name="T12" fmla="*/ 0 w 842"/>
                  <a:gd name="T13" fmla="*/ 0 h 785"/>
                  <a:gd name="T14" fmla="*/ 0 w 842"/>
                  <a:gd name="T15" fmla="*/ 0 h 785"/>
                  <a:gd name="T16" fmla="*/ 0 w 842"/>
                  <a:gd name="T17" fmla="*/ 0 h 785"/>
                  <a:gd name="T18" fmla="*/ 0 w 842"/>
                  <a:gd name="T19" fmla="*/ 0 h 785"/>
                  <a:gd name="T20" fmla="*/ 0 w 842"/>
                  <a:gd name="T21" fmla="*/ 0 h 785"/>
                  <a:gd name="T22" fmla="*/ 0 w 842"/>
                  <a:gd name="T23" fmla="*/ 0 h 785"/>
                  <a:gd name="T24" fmla="*/ 0 w 842"/>
                  <a:gd name="T25" fmla="*/ 0 h 785"/>
                  <a:gd name="T26" fmla="*/ 0 w 842"/>
                  <a:gd name="T27" fmla="*/ 0 h 785"/>
                  <a:gd name="T28" fmla="*/ 0 w 842"/>
                  <a:gd name="T29" fmla="*/ 0 h 785"/>
                  <a:gd name="T30" fmla="*/ 0 w 842"/>
                  <a:gd name="T31" fmla="*/ 0 h 785"/>
                  <a:gd name="T32" fmla="*/ 0 w 842"/>
                  <a:gd name="T33" fmla="*/ 0 h 785"/>
                  <a:gd name="T34" fmla="*/ 0 w 842"/>
                  <a:gd name="T35" fmla="*/ 0 h 785"/>
                  <a:gd name="T36" fmla="*/ 0 w 842"/>
                  <a:gd name="T37" fmla="*/ 0 h 785"/>
                  <a:gd name="T38" fmla="*/ 0 w 842"/>
                  <a:gd name="T39" fmla="*/ 0 h 785"/>
                  <a:gd name="T40" fmla="*/ 0 w 842"/>
                  <a:gd name="T41" fmla="*/ 0 h 785"/>
                  <a:gd name="T42" fmla="*/ 0 w 842"/>
                  <a:gd name="T43" fmla="*/ 0 h 785"/>
                  <a:gd name="T44" fmla="*/ 0 w 842"/>
                  <a:gd name="T45" fmla="*/ 0 h 785"/>
                  <a:gd name="T46" fmla="*/ 0 w 842"/>
                  <a:gd name="T47" fmla="*/ 0 h 785"/>
                  <a:gd name="T48" fmla="*/ 0 w 842"/>
                  <a:gd name="T49" fmla="*/ 0 h 785"/>
                  <a:gd name="T50" fmla="*/ 0 w 842"/>
                  <a:gd name="T51" fmla="*/ 0 h 785"/>
                  <a:gd name="T52" fmla="*/ 0 w 842"/>
                  <a:gd name="T53" fmla="*/ 0 h 785"/>
                  <a:gd name="T54" fmla="*/ 0 w 842"/>
                  <a:gd name="T55" fmla="*/ 0 h 785"/>
                  <a:gd name="T56" fmla="*/ 0 w 842"/>
                  <a:gd name="T57" fmla="*/ 0 h 785"/>
                  <a:gd name="T58" fmla="*/ 0 w 842"/>
                  <a:gd name="T59" fmla="*/ 0 h 785"/>
                  <a:gd name="T60" fmla="*/ 0 w 842"/>
                  <a:gd name="T61" fmla="*/ 0 h 785"/>
                  <a:gd name="T62" fmla="*/ 0 w 842"/>
                  <a:gd name="T63" fmla="*/ 0 h 785"/>
                  <a:gd name="T64" fmla="*/ 0 w 842"/>
                  <a:gd name="T65" fmla="*/ 0 h 785"/>
                  <a:gd name="T66" fmla="*/ 0 w 842"/>
                  <a:gd name="T67" fmla="*/ 0 h 785"/>
                  <a:gd name="T68" fmla="*/ 0 w 842"/>
                  <a:gd name="T69" fmla="*/ 0 h 785"/>
                  <a:gd name="T70" fmla="*/ 0 w 842"/>
                  <a:gd name="T71" fmla="*/ 0 h 785"/>
                  <a:gd name="T72" fmla="*/ 0 w 842"/>
                  <a:gd name="T73" fmla="*/ 0 h 785"/>
                  <a:gd name="T74" fmla="*/ 0 w 842"/>
                  <a:gd name="T75" fmla="*/ 0 h 785"/>
                  <a:gd name="T76" fmla="*/ 0 w 842"/>
                  <a:gd name="T77" fmla="*/ 0 h 785"/>
                  <a:gd name="T78" fmla="*/ 0 w 842"/>
                  <a:gd name="T79" fmla="*/ 0 h 785"/>
                  <a:gd name="T80" fmla="*/ 0 w 842"/>
                  <a:gd name="T81" fmla="*/ 0 h 785"/>
                  <a:gd name="T82" fmla="*/ 0 w 842"/>
                  <a:gd name="T83" fmla="*/ 0 h 785"/>
                  <a:gd name="T84" fmla="*/ 0 w 842"/>
                  <a:gd name="T85" fmla="*/ 0 h 785"/>
                  <a:gd name="T86" fmla="*/ 0 w 842"/>
                  <a:gd name="T87" fmla="*/ 0 h 785"/>
                  <a:gd name="T88" fmla="*/ 0 w 842"/>
                  <a:gd name="T89" fmla="*/ 0 h 785"/>
                  <a:gd name="T90" fmla="*/ 0 w 842"/>
                  <a:gd name="T91" fmla="*/ 0 h 785"/>
                  <a:gd name="T92" fmla="*/ 0 w 842"/>
                  <a:gd name="T93" fmla="*/ 0 h 785"/>
                  <a:gd name="T94" fmla="*/ 0 w 842"/>
                  <a:gd name="T95" fmla="*/ 0 h 785"/>
                  <a:gd name="T96" fmla="*/ 0 w 842"/>
                  <a:gd name="T97" fmla="*/ 0 h 785"/>
                  <a:gd name="T98" fmla="*/ 0 w 842"/>
                  <a:gd name="T99" fmla="*/ 0 h 785"/>
                  <a:gd name="T100" fmla="*/ 0 w 842"/>
                  <a:gd name="T101" fmla="*/ 0 h 785"/>
                  <a:gd name="T102" fmla="*/ 0 w 842"/>
                  <a:gd name="T103" fmla="*/ 0 h 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42" h="785">
                    <a:moveTo>
                      <a:pt x="27" y="100"/>
                    </a:moveTo>
                    <a:lnTo>
                      <a:pt x="28" y="99"/>
                    </a:lnTo>
                    <a:lnTo>
                      <a:pt x="29" y="96"/>
                    </a:lnTo>
                    <a:lnTo>
                      <a:pt x="32" y="91"/>
                    </a:lnTo>
                    <a:lnTo>
                      <a:pt x="36" y="86"/>
                    </a:lnTo>
                    <a:lnTo>
                      <a:pt x="41" y="79"/>
                    </a:lnTo>
                    <a:lnTo>
                      <a:pt x="48" y="71"/>
                    </a:lnTo>
                    <a:lnTo>
                      <a:pt x="56" y="62"/>
                    </a:lnTo>
                    <a:lnTo>
                      <a:pt x="67" y="54"/>
                    </a:lnTo>
                    <a:lnTo>
                      <a:pt x="78" y="46"/>
                    </a:lnTo>
                    <a:lnTo>
                      <a:pt x="90" y="39"/>
                    </a:lnTo>
                    <a:lnTo>
                      <a:pt x="105" y="32"/>
                    </a:lnTo>
                    <a:lnTo>
                      <a:pt x="122" y="27"/>
                    </a:lnTo>
                    <a:lnTo>
                      <a:pt x="140" y="23"/>
                    </a:lnTo>
                    <a:lnTo>
                      <a:pt x="161" y="19"/>
                    </a:lnTo>
                    <a:lnTo>
                      <a:pt x="182" y="19"/>
                    </a:lnTo>
                    <a:lnTo>
                      <a:pt x="207" y="22"/>
                    </a:lnTo>
                    <a:lnTo>
                      <a:pt x="228" y="25"/>
                    </a:lnTo>
                    <a:lnTo>
                      <a:pt x="247" y="27"/>
                    </a:lnTo>
                    <a:lnTo>
                      <a:pt x="266" y="29"/>
                    </a:lnTo>
                    <a:lnTo>
                      <a:pt x="283" y="30"/>
                    </a:lnTo>
                    <a:lnTo>
                      <a:pt x="300" y="30"/>
                    </a:lnTo>
                    <a:lnTo>
                      <a:pt x="315" y="31"/>
                    </a:lnTo>
                    <a:lnTo>
                      <a:pt x="329" y="30"/>
                    </a:lnTo>
                    <a:lnTo>
                      <a:pt x="343" y="29"/>
                    </a:lnTo>
                    <a:lnTo>
                      <a:pt x="357" y="28"/>
                    </a:lnTo>
                    <a:lnTo>
                      <a:pt x="370" y="26"/>
                    </a:lnTo>
                    <a:lnTo>
                      <a:pt x="383" y="24"/>
                    </a:lnTo>
                    <a:lnTo>
                      <a:pt x="397" y="20"/>
                    </a:lnTo>
                    <a:lnTo>
                      <a:pt x="410" y="17"/>
                    </a:lnTo>
                    <a:lnTo>
                      <a:pt x="425" y="13"/>
                    </a:lnTo>
                    <a:lnTo>
                      <a:pt x="440" y="9"/>
                    </a:lnTo>
                    <a:lnTo>
                      <a:pt x="456" y="4"/>
                    </a:lnTo>
                    <a:lnTo>
                      <a:pt x="474" y="0"/>
                    </a:lnTo>
                    <a:lnTo>
                      <a:pt x="496" y="0"/>
                    </a:lnTo>
                    <a:lnTo>
                      <a:pt x="520" y="1"/>
                    </a:lnTo>
                    <a:lnTo>
                      <a:pt x="546" y="5"/>
                    </a:lnTo>
                    <a:lnTo>
                      <a:pt x="575" y="11"/>
                    </a:lnTo>
                    <a:lnTo>
                      <a:pt x="603" y="19"/>
                    </a:lnTo>
                    <a:lnTo>
                      <a:pt x="633" y="30"/>
                    </a:lnTo>
                    <a:lnTo>
                      <a:pt x="662" y="42"/>
                    </a:lnTo>
                    <a:lnTo>
                      <a:pt x="692" y="54"/>
                    </a:lnTo>
                    <a:lnTo>
                      <a:pt x="720" y="69"/>
                    </a:lnTo>
                    <a:lnTo>
                      <a:pt x="746" y="84"/>
                    </a:lnTo>
                    <a:lnTo>
                      <a:pt x="771" y="99"/>
                    </a:lnTo>
                    <a:lnTo>
                      <a:pt x="792" y="116"/>
                    </a:lnTo>
                    <a:lnTo>
                      <a:pt x="811" y="132"/>
                    </a:lnTo>
                    <a:lnTo>
                      <a:pt x="825" y="149"/>
                    </a:lnTo>
                    <a:lnTo>
                      <a:pt x="835" y="166"/>
                    </a:lnTo>
                    <a:lnTo>
                      <a:pt x="841" y="186"/>
                    </a:lnTo>
                    <a:lnTo>
                      <a:pt x="842" y="213"/>
                    </a:lnTo>
                    <a:lnTo>
                      <a:pt x="840" y="244"/>
                    </a:lnTo>
                    <a:lnTo>
                      <a:pt x="834" y="281"/>
                    </a:lnTo>
                    <a:lnTo>
                      <a:pt x="825" y="321"/>
                    </a:lnTo>
                    <a:lnTo>
                      <a:pt x="811" y="365"/>
                    </a:lnTo>
                    <a:lnTo>
                      <a:pt x="792" y="410"/>
                    </a:lnTo>
                    <a:lnTo>
                      <a:pt x="771" y="457"/>
                    </a:lnTo>
                    <a:lnTo>
                      <a:pt x="744" y="504"/>
                    </a:lnTo>
                    <a:lnTo>
                      <a:pt x="715" y="552"/>
                    </a:lnTo>
                    <a:lnTo>
                      <a:pt x="680" y="597"/>
                    </a:lnTo>
                    <a:lnTo>
                      <a:pt x="642" y="641"/>
                    </a:lnTo>
                    <a:lnTo>
                      <a:pt x="599" y="682"/>
                    </a:lnTo>
                    <a:lnTo>
                      <a:pt x="553" y="720"/>
                    </a:lnTo>
                    <a:lnTo>
                      <a:pt x="502" y="752"/>
                    </a:lnTo>
                    <a:lnTo>
                      <a:pt x="447" y="780"/>
                    </a:lnTo>
                    <a:lnTo>
                      <a:pt x="446" y="780"/>
                    </a:lnTo>
                    <a:lnTo>
                      <a:pt x="443" y="781"/>
                    </a:lnTo>
                    <a:lnTo>
                      <a:pt x="439" y="782"/>
                    </a:lnTo>
                    <a:lnTo>
                      <a:pt x="431" y="783"/>
                    </a:lnTo>
                    <a:lnTo>
                      <a:pt x="423" y="784"/>
                    </a:lnTo>
                    <a:lnTo>
                      <a:pt x="414" y="785"/>
                    </a:lnTo>
                    <a:lnTo>
                      <a:pt x="402" y="785"/>
                    </a:lnTo>
                    <a:lnTo>
                      <a:pt x="390" y="784"/>
                    </a:lnTo>
                    <a:lnTo>
                      <a:pt x="375" y="783"/>
                    </a:lnTo>
                    <a:lnTo>
                      <a:pt x="359" y="781"/>
                    </a:lnTo>
                    <a:lnTo>
                      <a:pt x="342" y="777"/>
                    </a:lnTo>
                    <a:lnTo>
                      <a:pt x="323" y="772"/>
                    </a:lnTo>
                    <a:lnTo>
                      <a:pt x="304" y="765"/>
                    </a:lnTo>
                    <a:lnTo>
                      <a:pt x="283" y="756"/>
                    </a:lnTo>
                    <a:lnTo>
                      <a:pt x="261" y="746"/>
                    </a:lnTo>
                    <a:lnTo>
                      <a:pt x="238" y="733"/>
                    </a:lnTo>
                    <a:lnTo>
                      <a:pt x="216" y="719"/>
                    </a:lnTo>
                    <a:lnTo>
                      <a:pt x="193" y="704"/>
                    </a:lnTo>
                    <a:lnTo>
                      <a:pt x="173" y="690"/>
                    </a:lnTo>
                    <a:lnTo>
                      <a:pt x="154" y="676"/>
                    </a:lnTo>
                    <a:lnTo>
                      <a:pt x="136" y="659"/>
                    </a:lnTo>
                    <a:lnTo>
                      <a:pt x="121" y="644"/>
                    </a:lnTo>
                    <a:lnTo>
                      <a:pt x="105" y="628"/>
                    </a:lnTo>
                    <a:lnTo>
                      <a:pt x="93" y="610"/>
                    </a:lnTo>
                    <a:lnTo>
                      <a:pt x="82" y="593"/>
                    </a:lnTo>
                    <a:lnTo>
                      <a:pt x="72" y="573"/>
                    </a:lnTo>
                    <a:lnTo>
                      <a:pt x="65" y="555"/>
                    </a:lnTo>
                    <a:lnTo>
                      <a:pt x="59" y="535"/>
                    </a:lnTo>
                    <a:lnTo>
                      <a:pt x="55" y="513"/>
                    </a:lnTo>
                    <a:lnTo>
                      <a:pt x="54" y="492"/>
                    </a:lnTo>
                    <a:lnTo>
                      <a:pt x="55" y="468"/>
                    </a:lnTo>
                    <a:lnTo>
                      <a:pt x="58" y="445"/>
                    </a:lnTo>
                    <a:lnTo>
                      <a:pt x="60" y="400"/>
                    </a:lnTo>
                    <a:lnTo>
                      <a:pt x="51" y="362"/>
                    </a:lnTo>
                    <a:lnTo>
                      <a:pt x="37" y="326"/>
                    </a:lnTo>
                    <a:lnTo>
                      <a:pt x="20" y="292"/>
                    </a:lnTo>
                    <a:lnTo>
                      <a:pt x="6" y="255"/>
                    </a:lnTo>
                    <a:lnTo>
                      <a:pt x="0" y="213"/>
                    </a:lnTo>
                    <a:lnTo>
                      <a:pt x="5" y="162"/>
                    </a:lnTo>
                    <a:lnTo>
                      <a:pt x="27" y="100"/>
                    </a:lnTo>
                    <a:close/>
                  </a:path>
                </a:pathLst>
              </a:custGeom>
              <a:solidFill>
                <a:srgbClr val="DBE8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96" name="Freeform 44"/>
              <p:cNvSpPr>
                <a:spLocks/>
              </p:cNvSpPr>
              <p:nvPr/>
            </p:nvSpPr>
            <p:spPr bwMode="auto">
              <a:xfrm>
                <a:off x="5457" y="1341"/>
                <a:ext cx="162" cy="151"/>
              </a:xfrm>
              <a:custGeom>
                <a:avLst/>
                <a:gdLst>
                  <a:gd name="T0" fmla="*/ 0 w 811"/>
                  <a:gd name="T1" fmla="*/ 0 h 758"/>
                  <a:gd name="T2" fmla="*/ 0 w 811"/>
                  <a:gd name="T3" fmla="*/ 0 h 758"/>
                  <a:gd name="T4" fmla="*/ 0 w 811"/>
                  <a:gd name="T5" fmla="*/ 0 h 758"/>
                  <a:gd name="T6" fmla="*/ 0 w 811"/>
                  <a:gd name="T7" fmla="*/ 0 h 758"/>
                  <a:gd name="T8" fmla="*/ 0 w 811"/>
                  <a:gd name="T9" fmla="*/ 0 h 758"/>
                  <a:gd name="T10" fmla="*/ 0 w 811"/>
                  <a:gd name="T11" fmla="*/ 0 h 758"/>
                  <a:gd name="T12" fmla="*/ 0 w 811"/>
                  <a:gd name="T13" fmla="*/ 0 h 758"/>
                  <a:gd name="T14" fmla="*/ 0 w 811"/>
                  <a:gd name="T15" fmla="*/ 0 h 758"/>
                  <a:gd name="T16" fmla="*/ 0 w 811"/>
                  <a:gd name="T17" fmla="*/ 0 h 758"/>
                  <a:gd name="T18" fmla="*/ 0 w 811"/>
                  <a:gd name="T19" fmla="*/ 0 h 758"/>
                  <a:gd name="T20" fmla="*/ 0 w 811"/>
                  <a:gd name="T21" fmla="*/ 0 h 758"/>
                  <a:gd name="T22" fmla="*/ 0 w 811"/>
                  <a:gd name="T23" fmla="*/ 0 h 758"/>
                  <a:gd name="T24" fmla="*/ 0 w 811"/>
                  <a:gd name="T25" fmla="*/ 0 h 758"/>
                  <a:gd name="T26" fmla="*/ 0 w 811"/>
                  <a:gd name="T27" fmla="*/ 0 h 758"/>
                  <a:gd name="T28" fmla="*/ 0 w 811"/>
                  <a:gd name="T29" fmla="*/ 0 h 758"/>
                  <a:gd name="T30" fmla="*/ 0 w 811"/>
                  <a:gd name="T31" fmla="*/ 0 h 758"/>
                  <a:gd name="T32" fmla="*/ 0 w 811"/>
                  <a:gd name="T33" fmla="*/ 0 h 758"/>
                  <a:gd name="T34" fmla="*/ 0 w 811"/>
                  <a:gd name="T35" fmla="*/ 0 h 758"/>
                  <a:gd name="T36" fmla="*/ 0 w 811"/>
                  <a:gd name="T37" fmla="*/ 0 h 758"/>
                  <a:gd name="T38" fmla="*/ 0 w 811"/>
                  <a:gd name="T39" fmla="*/ 0 h 758"/>
                  <a:gd name="T40" fmla="*/ 0 w 811"/>
                  <a:gd name="T41" fmla="*/ 0 h 758"/>
                  <a:gd name="T42" fmla="*/ 0 w 811"/>
                  <a:gd name="T43" fmla="*/ 0 h 758"/>
                  <a:gd name="T44" fmla="*/ 0 w 811"/>
                  <a:gd name="T45" fmla="*/ 0 h 758"/>
                  <a:gd name="T46" fmla="*/ 0 w 811"/>
                  <a:gd name="T47" fmla="*/ 0 h 758"/>
                  <a:gd name="T48" fmla="*/ 0 w 811"/>
                  <a:gd name="T49" fmla="*/ 0 h 758"/>
                  <a:gd name="T50" fmla="*/ 0 w 811"/>
                  <a:gd name="T51" fmla="*/ 0 h 758"/>
                  <a:gd name="T52" fmla="*/ 0 w 811"/>
                  <a:gd name="T53" fmla="*/ 0 h 758"/>
                  <a:gd name="T54" fmla="*/ 0 w 811"/>
                  <a:gd name="T55" fmla="*/ 0 h 758"/>
                  <a:gd name="T56" fmla="*/ 0 w 811"/>
                  <a:gd name="T57" fmla="*/ 0 h 758"/>
                  <a:gd name="T58" fmla="*/ 0 w 811"/>
                  <a:gd name="T59" fmla="*/ 0 h 758"/>
                  <a:gd name="T60" fmla="*/ 0 w 811"/>
                  <a:gd name="T61" fmla="*/ 0 h 758"/>
                  <a:gd name="T62" fmla="*/ 0 w 811"/>
                  <a:gd name="T63" fmla="*/ 0 h 758"/>
                  <a:gd name="T64" fmla="*/ 0 w 811"/>
                  <a:gd name="T65" fmla="*/ 0 h 758"/>
                  <a:gd name="T66" fmla="*/ 0 w 811"/>
                  <a:gd name="T67" fmla="*/ 0 h 758"/>
                  <a:gd name="T68" fmla="*/ 0 w 811"/>
                  <a:gd name="T69" fmla="*/ 0 h 758"/>
                  <a:gd name="T70" fmla="*/ 0 w 811"/>
                  <a:gd name="T71" fmla="*/ 0 h 758"/>
                  <a:gd name="T72" fmla="*/ 0 w 811"/>
                  <a:gd name="T73" fmla="*/ 0 h 758"/>
                  <a:gd name="T74" fmla="*/ 0 w 811"/>
                  <a:gd name="T75" fmla="*/ 0 h 758"/>
                  <a:gd name="T76" fmla="*/ 0 w 811"/>
                  <a:gd name="T77" fmla="*/ 0 h 758"/>
                  <a:gd name="T78" fmla="*/ 0 w 811"/>
                  <a:gd name="T79" fmla="*/ 0 h 758"/>
                  <a:gd name="T80" fmla="*/ 0 w 811"/>
                  <a:gd name="T81" fmla="*/ 0 h 758"/>
                  <a:gd name="T82" fmla="*/ 0 w 811"/>
                  <a:gd name="T83" fmla="*/ 0 h 758"/>
                  <a:gd name="T84" fmla="*/ 0 w 811"/>
                  <a:gd name="T85" fmla="*/ 0 h 758"/>
                  <a:gd name="T86" fmla="*/ 0 w 811"/>
                  <a:gd name="T87" fmla="*/ 0 h 758"/>
                  <a:gd name="T88" fmla="*/ 0 w 811"/>
                  <a:gd name="T89" fmla="*/ 0 h 758"/>
                  <a:gd name="T90" fmla="*/ 0 w 811"/>
                  <a:gd name="T91" fmla="*/ 0 h 758"/>
                  <a:gd name="T92" fmla="*/ 0 w 811"/>
                  <a:gd name="T93" fmla="*/ 0 h 758"/>
                  <a:gd name="T94" fmla="*/ 0 w 811"/>
                  <a:gd name="T95" fmla="*/ 0 h 758"/>
                  <a:gd name="T96" fmla="*/ 0 w 811"/>
                  <a:gd name="T97" fmla="*/ 0 h 758"/>
                  <a:gd name="T98" fmla="*/ 0 w 811"/>
                  <a:gd name="T99" fmla="*/ 0 h 758"/>
                  <a:gd name="T100" fmla="*/ 0 w 811"/>
                  <a:gd name="T101" fmla="*/ 0 h 758"/>
                  <a:gd name="T102" fmla="*/ 0 w 811"/>
                  <a:gd name="T103" fmla="*/ 0 h 75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11" h="758">
                    <a:moveTo>
                      <a:pt x="26" y="99"/>
                    </a:moveTo>
                    <a:lnTo>
                      <a:pt x="27" y="98"/>
                    </a:lnTo>
                    <a:lnTo>
                      <a:pt x="28" y="94"/>
                    </a:lnTo>
                    <a:lnTo>
                      <a:pt x="31" y="90"/>
                    </a:lnTo>
                    <a:lnTo>
                      <a:pt x="35" y="84"/>
                    </a:lnTo>
                    <a:lnTo>
                      <a:pt x="40" y="77"/>
                    </a:lnTo>
                    <a:lnTo>
                      <a:pt x="46" y="70"/>
                    </a:lnTo>
                    <a:lnTo>
                      <a:pt x="55" y="62"/>
                    </a:lnTo>
                    <a:lnTo>
                      <a:pt x="64" y="54"/>
                    </a:lnTo>
                    <a:lnTo>
                      <a:pt x="75" y="45"/>
                    </a:lnTo>
                    <a:lnTo>
                      <a:pt x="87" y="38"/>
                    </a:lnTo>
                    <a:lnTo>
                      <a:pt x="102" y="32"/>
                    </a:lnTo>
                    <a:lnTo>
                      <a:pt x="117" y="27"/>
                    </a:lnTo>
                    <a:lnTo>
                      <a:pt x="135" y="23"/>
                    </a:lnTo>
                    <a:lnTo>
                      <a:pt x="155" y="20"/>
                    </a:lnTo>
                    <a:lnTo>
                      <a:pt x="175" y="20"/>
                    </a:lnTo>
                    <a:lnTo>
                      <a:pt x="199" y="22"/>
                    </a:lnTo>
                    <a:lnTo>
                      <a:pt x="219" y="25"/>
                    </a:lnTo>
                    <a:lnTo>
                      <a:pt x="239" y="27"/>
                    </a:lnTo>
                    <a:lnTo>
                      <a:pt x="256" y="29"/>
                    </a:lnTo>
                    <a:lnTo>
                      <a:pt x="272" y="30"/>
                    </a:lnTo>
                    <a:lnTo>
                      <a:pt x="288" y="30"/>
                    </a:lnTo>
                    <a:lnTo>
                      <a:pt x="303" y="31"/>
                    </a:lnTo>
                    <a:lnTo>
                      <a:pt x="316" y="30"/>
                    </a:lnTo>
                    <a:lnTo>
                      <a:pt x="330" y="29"/>
                    </a:lnTo>
                    <a:lnTo>
                      <a:pt x="343" y="28"/>
                    </a:lnTo>
                    <a:lnTo>
                      <a:pt x="356" y="26"/>
                    </a:lnTo>
                    <a:lnTo>
                      <a:pt x="368" y="24"/>
                    </a:lnTo>
                    <a:lnTo>
                      <a:pt x="382" y="21"/>
                    </a:lnTo>
                    <a:lnTo>
                      <a:pt x="395" y="18"/>
                    </a:lnTo>
                    <a:lnTo>
                      <a:pt x="409" y="14"/>
                    </a:lnTo>
                    <a:lnTo>
                      <a:pt x="424" y="10"/>
                    </a:lnTo>
                    <a:lnTo>
                      <a:pt x="439" y="4"/>
                    </a:lnTo>
                    <a:lnTo>
                      <a:pt x="456" y="1"/>
                    </a:lnTo>
                    <a:lnTo>
                      <a:pt x="478" y="0"/>
                    </a:lnTo>
                    <a:lnTo>
                      <a:pt x="500" y="1"/>
                    </a:lnTo>
                    <a:lnTo>
                      <a:pt x="526" y="6"/>
                    </a:lnTo>
                    <a:lnTo>
                      <a:pt x="552" y="12"/>
                    </a:lnTo>
                    <a:lnTo>
                      <a:pt x="581" y="20"/>
                    </a:lnTo>
                    <a:lnTo>
                      <a:pt x="610" y="30"/>
                    </a:lnTo>
                    <a:lnTo>
                      <a:pt x="638" y="41"/>
                    </a:lnTo>
                    <a:lnTo>
                      <a:pt x="666" y="54"/>
                    </a:lnTo>
                    <a:lnTo>
                      <a:pt x="692" y="67"/>
                    </a:lnTo>
                    <a:lnTo>
                      <a:pt x="718" y="81"/>
                    </a:lnTo>
                    <a:lnTo>
                      <a:pt x="741" y="96"/>
                    </a:lnTo>
                    <a:lnTo>
                      <a:pt x="762" y="113"/>
                    </a:lnTo>
                    <a:lnTo>
                      <a:pt x="779" y="129"/>
                    </a:lnTo>
                    <a:lnTo>
                      <a:pt x="793" y="145"/>
                    </a:lnTo>
                    <a:lnTo>
                      <a:pt x="803" y="161"/>
                    </a:lnTo>
                    <a:lnTo>
                      <a:pt x="809" y="180"/>
                    </a:lnTo>
                    <a:lnTo>
                      <a:pt x="811" y="206"/>
                    </a:lnTo>
                    <a:lnTo>
                      <a:pt x="809" y="237"/>
                    </a:lnTo>
                    <a:lnTo>
                      <a:pt x="803" y="271"/>
                    </a:lnTo>
                    <a:lnTo>
                      <a:pt x="794" y="310"/>
                    </a:lnTo>
                    <a:lnTo>
                      <a:pt x="780" y="352"/>
                    </a:lnTo>
                    <a:lnTo>
                      <a:pt x="763" y="396"/>
                    </a:lnTo>
                    <a:lnTo>
                      <a:pt x="741" y="441"/>
                    </a:lnTo>
                    <a:lnTo>
                      <a:pt x="717" y="487"/>
                    </a:lnTo>
                    <a:lnTo>
                      <a:pt x="687" y="533"/>
                    </a:lnTo>
                    <a:lnTo>
                      <a:pt x="655" y="577"/>
                    </a:lnTo>
                    <a:lnTo>
                      <a:pt x="618" y="619"/>
                    </a:lnTo>
                    <a:lnTo>
                      <a:pt x="577" y="659"/>
                    </a:lnTo>
                    <a:lnTo>
                      <a:pt x="532" y="694"/>
                    </a:lnTo>
                    <a:lnTo>
                      <a:pt x="483" y="726"/>
                    </a:lnTo>
                    <a:lnTo>
                      <a:pt x="430" y="753"/>
                    </a:lnTo>
                    <a:lnTo>
                      <a:pt x="429" y="753"/>
                    </a:lnTo>
                    <a:lnTo>
                      <a:pt x="426" y="754"/>
                    </a:lnTo>
                    <a:lnTo>
                      <a:pt x="422" y="755"/>
                    </a:lnTo>
                    <a:lnTo>
                      <a:pt x="415" y="756"/>
                    </a:lnTo>
                    <a:lnTo>
                      <a:pt x="407" y="757"/>
                    </a:lnTo>
                    <a:lnTo>
                      <a:pt x="398" y="758"/>
                    </a:lnTo>
                    <a:lnTo>
                      <a:pt x="387" y="758"/>
                    </a:lnTo>
                    <a:lnTo>
                      <a:pt x="375" y="757"/>
                    </a:lnTo>
                    <a:lnTo>
                      <a:pt x="361" y="756"/>
                    </a:lnTo>
                    <a:lnTo>
                      <a:pt x="346" y="754"/>
                    </a:lnTo>
                    <a:lnTo>
                      <a:pt x="330" y="750"/>
                    </a:lnTo>
                    <a:lnTo>
                      <a:pt x="312" y="745"/>
                    </a:lnTo>
                    <a:lnTo>
                      <a:pt x="293" y="738"/>
                    </a:lnTo>
                    <a:lnTo>
                      <a:pt x="273" y="730"/>
                    </a:lnTo>
                    <a:lnTo>
                      <a:pt x="252" y="720"/>
                    </a:lnTo>
                    <a:lnTo>
                      <a:pt x="230" y="708"/>
                    </a:lnTo>
                    <a:lnTo>
                      <a:pt x="208" y="694"/>
                    </a:lnTo>
                    <a:lnTo>
                      <a:pt x="188" y="680"/>
                    </a:lnTo>
                    <a:lnTo>
                      <a:pt x="168" y="666"/>
                    </a:lnTo>
                    <a:lnTo>
                      <a:pt x="150" y="652"/>
                    </a:lnTo>
                    <a:lnTo>
                      <a:pt x="132" y="637"/>
                    </a:lnTo>
                    <a:lnTo>
                      <a:pt x="117" y="622"/>
                    </a:lnTo>
                    <a:lnTo>
                      <a:pt x="103" y="606"/>
                    </a:lnTo>
                    <a:lnTo>
                      <a:pt x="90" y="589"/>
                    </a:lnTo>
                    <a:lnTo>
                      <a:pt x="79" y="572"/>
                    </a:lnTo>
                    <a:lnTo>
                      <a:pt x="70" y="554"/>
                    </a:lnTo>
                    <a:lnTo>
                      <a:pt x="63" y="535"/>
                    </a:lnTo>
                    <a:lnTo>
                      <a:pt x="58" y="517"/>
                    </a:lnTo>
                    <a:lnTo>
                      <a:pt x="54" y="496"/>
                    </a:lnTo>
                    <a:lnTo>
                      <a:pt x="53" y="475"/>
                    </a:lnTo>
                    <a:lnTo>
                      <a:pt x="54" y="453"/>
                    </a:lnTo>
                    <a:lnTo>
                      <a:pt x="57" y="430"/>
                    </a:lnTo>
                    <a:lnTo>
                      <a:pt x="59" y="387"/>
                    </a:lnTo>
                    <a:lnTo>
                      <a:pt x="51" y="350"/>
                    </a:lnTo>
                    <a:lnTo>
                      <a:pt x="36" y="316"/>
                    </a:lnTo>
                    <a:lnTo>
                      <a:pt x="20" y="283"/>
                    </a:lnTo>
                    <a:lnTo>
                      <a:pt x="7" y="247"/>
                    </a:lnTo>
                    <a:lnTo>
                      <a:pt x="0" y="207"/>
                    </a:lnTo>
                    <a:lnTo>
                      <a:pt x="6" y="158"/>
                    </a:lnTo>
                    <a:lnTo>
                      <a:pt x="26" y="99"/>
                    </a:lnTo>
                    <a:close/>
                  </a:path>
                </a:pathLst>
              </a:custGeom>
              <a:solidFill>
                <a:srgbClr val="D1E0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97" name="Freeform 45"/>
              <p:cNvSpPr>
                <a:spLocks/>
              </p:cNvSpPr>
              <p:nvPr/>
            </p:nvSpPr>
            <p:spPr bwMode="auto">
              <a:xfrm>
                <a:off x="5460" y="1344"/>
                <a:ext cx="156" cy="146"/>
              </a:xfrm>
              <a:custGeom>
                <a:avLst/>
                <a:gdLst>
                  <a:gd name="T0" fmla="*/ 0 w 778"/>
                  <a:gd name="T1" fmla="*/ 0 h 729"/>
                  <a:gd name="T2" fmla="*/ 0 w 778"/>
                  <a:gd name="T3" fmla="*/ 0 h 729"/>
                  <a:gd name="T4" fmla="*/ 0 w 778"/>
                  <a:gd name="T5" fmla="*/ 0 h 729"/>
                  <a:gd name="T6" fmla="*/ 0 w 778"/>
                  <a:gd name="T7" fmla="*/ 0 h 729"/>
                  <a:gd name="T8" fmla="*/ 0 w 778"/>
                  <a:gd name="T9" fmla="*/ 0 h 729"/>
                  <a:gd name="T10" fmla="*/ 0 w 778"/>
                  <a:gd name="T11" fmla="*/ 0 h 729"/>
                  <a:gd name="T12" fmla="*/ 0 w 778"/>
                  <a:gd name="T13" fmla="*/ 0 h 729"/>
                  <a:gd name="T14" fmla="*/ 0 w 778"/>
                  <a:gd name="T15" fmla="*/ 0 h 729"/>
                  <a:gd name="T16" fmla="*/ 0 w 778"/>
                  <a:gd name="T17" fmla="*/ 0 h 729"/>
                  <a:gd name="T18" fmla="*/ 0 w 778"/>
                  <a:gd name="T19" fmla="*/ 0 h 729"/>
                  <a:gd name="T20" fmla="*/ 0 w 778"/>
                  <a:gd name="T21" fmla="*/ 0 h 729"/>
                  <a:gd name="T22" fmla="*/ 0 w 778"/>
                  <a:gd name="T23" fmla="*/ 0 h 729"/>
                  <a:gd name="T24" fmla="*/ 0 w 778"/>
                  <a:gd name="T25" fmla="*/ 0 h 729"/>
                  <a:gd name="T26" fmla="*/ 0 w 778"/>
                  <a:gd name="T27" fmla="*/ 0 h 729"/>
                  <a:gd name="T28" fmla="*/ 0 w 778"/>
                  <a:gd name="T29" fmla="*/ 0 h 729"/>
                  <a:gd name="T30" fmla="*/ 0 w 778"/>
                  <a:gd name="T31" fmla="*/ 0 h 729"/>
                  <a:gd name="T32" fmla="*/ 0 w 778"/>
                  <a:gd name="T33" fmla="*/ 0 h 729"/>
                  <a:gd name="T34" fmla="*/ 0 w 778"/>
                  <a:gd name="T35" fmla="*/ 0 h 729"/>
                  <a:gd name="T36" fmla="*/ 0 w 778"/>
                  <a:gd name="T37" fmla="*/ 0 h 729"/>
                  <a:gd name="T38" fmla="*/ 0 w 778"/>
                  <a:gd name="T39" fmla="*/ 0 h 729"/>
                  <a:gd name="T40" fmla="*/ 0 w 778"/>
                  <a:gd name="T41" fmla="*/ 0 h 729"/>
                  <a:gd name="T42" fmla="*/ 0 w 778"/>
                  <a:gd name="T43" fmla="*/ 0 h 729"/>
                  <a:gd name="T44" fmla="*/ 0 w 778"/>
                  <a:gd name="T45" fmla="*/ 0 h 729"/>
                  <a:gd name="T46" fmla="*/ 0 w 778"/>
                  <a:gd name="T47" fmla="*/ 0 h 729"/>
                  <a:gd name="T48" fmla="*/ 0 w 778"/>
                  <a:gd name="T49" fmla="*/ 0 h 729"/>
                  <a:gd name="T50" fmla="*/ 0 w 778"/>
                  <a:gd name="T51" fmla="*/ 0 h 729"/>
                  <a:gd name="T52" fmla="*/ 0 w 778"/>
                  <a:gd name="T53" fmla="*/ 0 h 729"/>
                  <a:gd name="T54" fmla="*/ 0 w 778"/>
                  <a:gd name="T55" fmla="*/ 0 h 729"/>
                  <a:gd name="T56" fmla="*/ 0 w 778"/>
                  <a:gd name="T57" fmla="*/ 0 h 729"/>
                  <a:gd name="T58" fmla="*/ 0 w 778"/>
                  <a:gd name="T59" fmla="*/ 0 h 729"/>
                  <a:gd name="T60" fmla="*/ 0 w 778"/>
                  <a:gd name="T61" fmla="*/ 0 h 729"/>
                  <a:gd name="T62" fmla="*/ 0 w 778"/>
                  <a:gd name="T63" fmla="*/ 0 h 729"/>
                  <a:gd name="T64" fmla="*/ 0 w 778"/>
                  <a:gd name="T65" fmla="*/ 0 h 729"/>
                  <a:gd name="T66" fmla="*/ 0 w 778"/>
                  <a:gd name="T67" fmla="*/ 0 h 729"/>
                  <a:gd name="T68" fmla="*/ 0 w 778"/>
                  <a:gd name="T69" fmla="*/ 0 h 729"/>
                  <a:gd name="T70" fmla="*/ 0 w 778"/>
                  <a:gd name="T71" fmla="*/ 0 h 729"/>
                  <a:gd name="T72" fmla="*/ 0 w 778"/>
                  <a:gd name="T73" fmla="*/ 0 h 729"/>
                  <a:gd name="T74" fmla="*/ 0 w 778"/>
                  <a:gd name="T75" fmla="*/ 0 h 729"/>
                  <a:gd name="T76" fmla="*/ 0 w 778"/>
                  <a:gd name="T77" fmla="*/ 0 h 729"/>
                  <a:gd name="T78" fmla="*/ 0 w 778"/>
                  <a:gd name="T79" fmla="*/ 0 h 729"/>
                  <a:gd name="T80" fmla="*/ 0 w 778"/>
                  <a:gd name="T81" fmla="*/ 0 h 729"/>
                  <a:gd name="T82" fmla="*/ 0 w 778"/>
                  <a:gd name="T83" fmla="*/ 0 h 729"/>
                  <a:gd name="T84" fmla="*/ 0 w 778"/>
                  <a:gd name="T85" fmla="*/ 0 h 729"/>
                  <a:gd name="T86" fmla="*/ 0 w 778"/>
                  <a:gd name="T87" fmla="*/ 0 h 729"/>
                  <a:gd name="T88" fmla="*/ 0 w 778"/>
                  <a:gd name="T89" fmla="*/ 0 h 729"/>
                  <a:gd name="T90" fmla="*/ 0 w 778"/>
                  <a:gd name="T91" fmla="*/ 0 h 729"/>
                  <a:gd name="T92" fmla="*/ 0 w 778"/>
                  <a:gd name="T93" fmla="*/ 0 h 729"/>
                  <a:gd name="T94" fmla="*/ 0 w 778"/>
                  <a:gd name="T95" fmla="*/ 0 h 729"/>
                  <a:gd name="T96" fmla="*/ 0 w 778"/>
                  <a:gd name="T97" fmla="*/ 0 h 729"/>
                  <a:gd name="T98" fmla="*/ 0 w 778"/>
                  <a:gd name="T99" fmla="*/ 0 h 729"/>
                  <a:gd name="T100" fmla="*/ 0 w 778"/>
                  <a:gd name="T101" fmla="*/ 0 h 729"/>
                  <a:gd name="T102" fmla="*/ 0 w 778"/>
                  <a:gd name="T103" fmla="*/ 0 h 72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78" h="729">
                    <a:moveTo>
                      <a:pt x="24" y="94"/>
                    </a:moveTo>
                    <a:lnTo>
                      <a:pt x="25" y="93"/>
                    </a:lnTo>
                    <a:lnTo>
                      <a:pt x="26" y="90"/>
                    </a:lnTo>
                    <a:lnTo>
                      <a:pt x="29" y="86"/>
                    </a:lnTo>
                    <a:lnTo>
                      <a:pt x="32" y="80"/>
                    </a:lnTo>
                    <a:lnTo>
                      <a:pt x="38" y="73"/>
                    </a:lnTo>
                    <a:lnTo>
                      <a:pt x="45" y="66"/>
                    </a:lnTo>
                    <a:lnTo>
                      <a:pt x="52" y="59"/>
                    </a:lnTo>
                    <a:lnTo>
                      <a:pt x="61" y="51"/>
                    </a:lnTo>
                    <a:lnTo>
                      <a:pt x="71" y="44"/>
                    </a:lnTo>
                    <a:lnTo>
                      <a:pt x="84" y="37"/>
                    </a:lnTo>
                    <a:lnTo>
                      <a:pt x="98" y="30"/>
                    </a:lnTo>
                    <a:lnTo>
                      <a:pt x="112" y="24"/>
                    </a:lnTo>
                    <a:lnTo>
                      <a:pt x="130" y="21"/>
                    </a:lnTo>
                    <a:lnTo>
                      <a:pt x="148" y="18"/>
                    </a:lnTo>
                    <a:lnTo>
                      <a:pt x="168" y="18"/>
                    </a:lnTo>
                    <a:lnTo>
                      <a:pt x="191" y="20"/>
                    </a:lnTo>
                    <a:lnTo>
                      <a:pt x="210" y="23"/>
                    </a:lnTo>
                    <a:lnTo>
                      <a:pt x="229" y="25"/>
                    </a:lnTo>
                    <a:lnTo>
                      <a:pt x="246" y="26"/>
                    </a:lnTo>
                    <a:lnTo>
                      <a:pt x="261" y="27"/>
                    </a:lnTo>
                    <a:lnTo>
                      <a:pt x="277" y="28"/>
                    </a:lnTo>
                    <a:lnTo>
                      <a:pt x="290" y="28"/>
                    </a:lnTo>
                    <a:lnTo>
                      <a:pt x="303" y="28"/>
                    </a:lnTo>
                    <a:lnTo>
                      <a:pt x="317" y="27"/>
                    </a:lnTo>
                    <a:lnTo>
                      <a:pt x="329" y="26"/>
                    </a:lnTo>
                    <a:lnTo>
                      <a:pt x="341" y="24"/>
                    </a:lnTo>
                    <a:lnTo>
                      <a:pt x="353" y="22"/>
                    </a:lnTo>
                    <a:lnTo>
                      <a:pt x="367" y="19"/>
                    </a:lnTo>
                    <a:lnTo>
                      <a:pt x="379" y="16"/>
                    </a:lnTo>
                    <a:lnTo>
                      <a:pt x="392" y="12"/>
                    </a:lnTo>
                    <a:lnTo>
                      <a:pt x="407" y="8"/>
                    </a:lnTo>
                    <a:lnTo>
                      <a:pt x="421" y="4"/>
                    </a:lnTo>
                    <a:lnTo>
                      <a:pt x="437" y="0"/>
                    </a:lnTo>
                    <a:lnTo>
                      <a:pt x="458" y="0"/>
                    </a:lnTo>
                    <a:lnTo>
                      <a:pt x="480" y="1"/>
                    </a:lnTo>
                    <a:lnTo>
                      <a:pt x="505" y="5"/>
                    </a:lnTo>
                    <a:lnTo>
                      <a:pt x="530" y="10"/>
                    </a:lnTo>
                    <a:lnTo>
                      <a:pt x="557" y="18"/>
                    </a:lnTo>
                    <a:lnTo>
                      <a:pt x="584" y="27"/>
                    </a:lnTo>
                    <a:lnTo>
                      <a:pt x="612" y="39"/>
                    </a:lnTo>
                    <a:lnTo>
                      <a:pt x="639" y="51"/>
                    </a:lnTo>
                    <a:lnTo>
                      <a:pt x="664" y="63"/>
                    </a:lnTo>
                    <a:lnTo>
                      <a:pt x="689" y="77"/>
                    </a:lnTo>
                    <a:lnTo>
                      <a:pt x="711" y="93"/>
                    </a:lnTo>
                    <a:lnTo>
                      <a:pt x="731" y="107"/>
                    </a:lnTo>
                    <a:lnTo>
                      <a:pt x="748" y="123"/>
                    </a:lnTo>
                    <a:lnTo>
                      <a:pt x="761" y="139"/>
                    </a:lnTo>
                    <a:lnTo>
                      <a:pt x="770" y="154"/>
                    </a:lnTo>
                    <a:lnTo>
                      <a:pt x="775" y="173"/>
                    </a:lnTo>
                    <a:lnTo>
                      <a:pt x="778" y="197"/>
                    </a:lnTo>
                    <a:lnTo>
                      <a:pt x="775" y="227"/>
                    </a:lnTo>
                    <a:lnTo>
                      <a:pt x="770" y="260"/>
                    </a:lnTo>
                    <a:lnTo>
                      <a:pt x="761" y="298"/>
                    </a:lnTo>
                    <a:lnTo>
                      <a:pt x="748" y="338"/>
                    </a:lnTo>
                    <a:lnTo>
                      <a:pt x="732" y="381"/>
                    </a:lnTo>
                    <a:lnTo>
                      <a:pt x="711" y="424"/>
                    </a:lnTo>
                    <a:lnTo>
                      <a:pt x="688" y="468"/>
                    </a:lnTo>
                    <a:lnTo>
                      <a:pt x="660" y="512"/>
                    </a:lnTo>
                    <a:lnTo>
                      <a:pt x="628" y="555"/>
                    </a:lnTo>
                    <a:lnTo>
                      <a:pt x="593" y="595"/>
                    </a:lnTo>
                    <a:lnTo>
                      <a:pt x="554" y="634"/>
                    </a:lnTo>
                    <a:lnTo>
                      <a:pt x="511" y="667"/>
                    </a:lnTo>
                    <a:lnTo>
                      <a:pt x="464" y="698"/>
                    </a:lnTo>
                    <a:lnTo>
                      <a:pt x="413" y="723"/>
                    </a:lnTo>
                    <a:lnTo>
                      <a:pt x="412" y="723"/>
                    </a:lnTo>
                    <a:lnTo>
                      <a:pt x="410" y="725"/>
                    </a:lnTo>
                    <a:lnTo>
                      <a:pt x="404" y="726"/>
                    </a:lnTo>
                    <a:lnTo>
                      <a:pt x="399" y="727"/>
                    </a:lnTo>
                    <a:lnTo>
                      <a:pt x="391" y="728"/>
                    </a:lnTo>
                    <a:lnTo>
                      <a:pt x="382" y="728"/>
                    </a:lnTo>
                    <a:lnTo>
                      <a:pt x="372" y="729"/>
                    </a:lnTo>
                    <a:lnTo>
                      <a:pt x="360" y="728"/>
                    </a:lnTo>
                    <a:lnTo>
                      <a:pt x="346" y="727"/>
                    </a:lnTo>
                    <a:lnTo>
                      <a:pt x="332" y="725"/>
                    </a:lnTo>
                    <a:lnTo>
                      <a:pt x="317" y="720"/>
                    </a:lnTo>
                    <a:lnTo>
                      <a:pt x="299" y="716"/>
                    </a:lnTo>
                    <a:lnTo>
                      <a:pt x="281" y="710"/>
                    </a:lnTo>
                    <a:lnTo>
                      <a:pt x="262" y="702"/>
                    </a:lnTo>
                    <a:lnTo>
                      <a:pt x="242" y="693"/>
                    </a:lnTo>
                    <a:lnTo>
                      <a:pt x="221" y="681"/>
                    </a:lnTo>
                    <a:lnTo>
                      <a:pt x="199" y="667"/>
                    </a:lnTo>
                    <a:lnTo>
                      <a:pt x="180" y="654"/>
                    </a:lnTo>
                    <a:lnTo>
                      <a:pt x="160" y="641"/>
                    </a:lnTo>
                    <a:lnTo>
                      <a:pt x="143" y="626"/>
                    </a:lnTo>
                    <a:lnTo>
                      <a:pt x="127" y="612"/>
                    </a:lnTo>
                    <a:lnTo>
                      <a:pt x="111" y="597"/>
                    </a:lnTo>
                    <a:lnTo>
                      <a:pt x="98" y="581"/>
                    </a:lnTo>
                    <a:lnTo>
                      <a:pt x="86" y="566"/>
                    </a:lnTo>
                    <a:lnTo>
                      <a:pt x="75" y="550"/>
                    </a:lnTo>
                    <a:lnTo>
                      <a:pt x="67" y="532"/>
                    </a:lnTo>
                    <a:lnTo>
                      <a:pt x="60" y="514"/>
                    </a:lnTo>
                    <a:lnTo>
                      <a:pt x="55" y="496"/>
                    </a:lnTo>
                    <a:lnTo>
                      <a:pt x="52" y="476"/>
                    </a:lnTo>
                    <a:lnTo>
                      <a:pt x="50" y="456"/>
                    </a:lnTo>
                    <a:lnTo>
                      <a:pt x="51" y="435"/>
                    </a:lnTo>
                    <a:lnTo>
                      <a:pt x="54" y="413"/>
                    </a:lnTo>
                    <a:lnTo>
                      <a:pt x="56" y="371"/>
                    </a:lnTo>
                    <a:lnTo>
                      <a:pt x="48" y="336"/>
                    </a:lnTo>
                    <a:lnTo>
                      <a:pt x="35" y="303"/>
                    </a:lnTo>
                    <a:lnTo>
                      <a:pt x="19" y="272"/>
                    </a:lnTo>
                    <a:lnTo>
                      <a:pt x="6" y="237"/>
                    </a:lnTo>
                    <a:lnTo>
                      <a:pt x="0" y="198"/>
                    </a:lnTo>
                    <a:lnTo>
                      <a:pt x="5" y="151"/>
                    </a:lnTo>
                    <a:lnTo>
                      <a:pt x="24" y="94"/>
                    </a:lnTo>
                    <a:close/>
                  </a:path>
                </a:pathLst>
              </a:custGeom>
              <a:solidFill>
                <a:srgbClr val="C4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98" name="Freeform 46"/>
              <p:cNvSpPr>
                <a:spLocks/>
              </p:cNvSpPr>
              <p:nvPr/>
            </p:nvSpPr>
            <p:spPr bwMode="auto">
              <a:xfrm>
                <a:off x="5463" y="1347"/>
                <a:ext cx="149" cy="140"/>
              </a:xfrm>
              <a:custGeom>
                <a:avLst/>
                <a:gdLst>
                  <a:gd name="T0" fmla="*/ 0 w 745"/>
                  <a:gd name="T1" fmla="*/ 0 h 700"/>
                  <a:gd name="T2" fmla="*/ 0 w 745"/>
                  <a:gd name="T3" fmla="*/ 0 h 700"/>
                  <a:gd name="T4" fmla="*/ 0 w 745"/>
                  <a:gd name="T5" fmla="*/ 0 h 700"/>
                  <a:gd name="T6" fmla="*/ 0 w 745"/>
                  <a:gd name="T7" fmla="*/ 0 h 700"/>
                  <a:gd name="T8" fmla="*/ 0 w 745"/>
                  <a:gd name="T9" fmla="*/ 0 h 700"/>
                  <a:gd name="T10" fmla="*/ 0 w 745"/>
                  <a:gd name="T11" fmla="*/ 0 h 700"/>
                  <a:gd name="T12" fmla="*/ 0 w 745"/>
                  <a:gd name="T13" fmla="*/ 0 h 700"/>
                  <a:gd name="T14" fmla="*/ 0 w 745"/>
                  <a:gd name="T15" fmla="*/ 0 h 700"/>
                  <a:gd name="T16" fmla="*/ 0 w 745"/>
                  <a:gd name="T17" fmla="*/ 0 h 700"/>
                  <a:gd name="T18" fmla="*/ 0 w 745"/>
                  <a:gd name="T19" fmla="*/ 0 h 700"/>
                  <a:gd name="T20" fmla="*/ 0 w 745"/>
                  <a:gd name="T21" fmla="*/ 0 h 700"/>
                  <a:gd name="T22" fmla="*/ 0 w 745"/>
                  <a:gd name="T23" fmla="*/ 0 h 700"/>
                  <a:gd name="T24" fmla="*/ 0 w 745"/>
                  <a:gd name="T25" fmla="*/ 0 h 700"/>
                  <a:gd name="T26" fmla="*/ 0 w 745"/>
                  <a:gd name="T27" fmla="*/ 0 h 700"/>
                  <a:gd name="T28" fmla="*/ 0 w 745"/>
                  <a:gd name="T29" fmla="*/ 0 h 700"/>
                  <a:gd name="T30" fmla="*/ 0 w 745"/>
                  <a:gd name="T31" fmla="*/ 0 h 700"/>
                  <a:gd name="T32" fmla="*/ 0 w 745"/>
                  <a:gd name="T33" fmla="*/ 0 h 700"/>
                  <a:gd name="T34" fmla="*/ 0 w 745"/>
                  <a:gd name="T35" fmla="*/ 0 h 700"/>
                  <a:gd name="T36" fmla="*/ 0 w 745"/>
                  <a:gd name="T37" fmla="*/ 0 h 700"/>
                  <a:gd name="T38" fmla="*/ 0 w 745"/>
                  <a:gd name="T39" fmla="*/ 0 h 700"/>
                  <a:gd name="T40" fmla="*/ 0 w 745"/>
                  <a:gd name="T41" fmla="*/ 0 h 700"/>
                  <a:gd name="T42" fmla="*/ 0 w 745"/>
                  <a:gd name="T43" fmla="*/ 0 h 700"/>
                  <a:gd name="T44" fmla="*/ 0 w 745"/>
                  <a:gd name="T45" fmla="*/ 0 h 700"/>
                  <a:gd name="T46" fmla="*/ 0 w 745"/>
                  <a:gd name="T47" fmla="*/ 0 h 700"/>
                  <a:gd name="T48" fmla="*/ 0 w 745"/>
                  <a:gd name="T49" fmla="*/ 0 h 700"/>
                  <a:gd name="T50" fmla="*/ 0 w 745"/>
                  <a:gd name="T51" fmla="*/ 0 h 700"/>
                  <a:gd name="T52" fmla="*/ 0 w 745"/>
                  <a:gd name="T53" fmla="*/ 0 h 700"/>
                  <a:gd name="T54" fmla="*/ 0 w 745"/>
                  <a:gd name="T55" fmla="*/ 0 h 700"/>
                  <a:gd name="T56" fmla="*/ 0 w 745"/>
                  <a:gd name="T57" fmla="*/ 0 h 700"/>
                  <a:gd name="T58" fmla="*/ 0 w 745"/>
                  <a:gd name="T59" fmla="*/ 0 h 700"/>
                  <a:gd name="T60" fmla="*/ 0 w 745"/>
                  <a:gd name="T61" fmla="*/ 0 h 700"/>
                  <a:gd name="T62" fmla="*/ 0 w 745"/>
                  <a:gd name="T63" fmla="*/ 0 h 700"/>
                  <a:gd name="T64" fmla="*/ 0 w 745"/>
                  <a:gd name="T65" fmla="*/ 0 h 700"/>
                  <a:gd name="T66" fmla="*/ 0 w 745"/>
                  <a:gd name="T67" fmla="*/ 0 h 700"/>
                  <a:gd name="T68" fmla="*/ 0 w 745"/>
                  <a:gd name="T69" fmla="*/ 0 h 700"/>
                  <a:gd name="T70" fmla="*/ 0 w 745"/>
                  <a:gd name="T71" fmla="*/ 0 h 700"/>
                  <a:gd name="T72" fmla="*/ 0 w 745"/>
                  <a:gd name="T73" fmla="*/ 0 h 700"/>
                  <a:gd name="T74" fmla="*/ 0 w 745"/>
                  <a:gd name="T75" fmla="*/ 0 h 700"/>
                  <a:gd name="T76" fmla="*/ 0 w 745"/>
                  <a:gd name="T77" fmla="*/ 0 h 700"/>
                  <a:gd name="T78" fmla="*/ 0 w 745"/>
                  <a:gd name="T79" fmla="*/ 0 h 700"/>
                  <a:gd name="T80" fmla="*/ 0 w 745"/>
                  <a:gd name="T81" fmla="*/ 0 h 700"/>
                  <a:gd name="T82" fmla="*/ 0 w 745"/>
                  <a:gd name="T83" fmla="*/ 0 h 700"/>
                  <a:gd name="T84" fmla="*/ 0 w 745"/>
                  <a:gd name="T85" fmla="*/ 0 h 700"/>
                  <a:gd name="T86" fmla="*/ 0 w 745"/>
                  <a:gd name="T87" fmla="*/ 0 h 700"/>
                  <a:gd name="T88" fmla="*/ 0 w 745"/>
                  <a:gd name="T89" fmla="*/ 0 h 700"/>
                  <a:gd name="T90" fmla="*/ 0 w 745"/>
                  <a:gd name="T91" fmla="*/ 0 h 700"/>
                  <a:gd name="T92" fmla="*/ 0 w 745"/>
                  <a:gd name="T93" fmla="*/ 0 h 700"/>
                  <a:gd name="T94" fmla="*/ 0 w 745"/>
                  <a:gd name="T95" fmla="*/ 0 h 7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45" h="700">
                    <a:moveTo>
                      <a:pt x="23" y="91"/>
                    </a:moveTo>
                    <a:lnTo>
                      <a:pt x="25" y="87"/>
                    </a:lnTo>
                    <a:lnTo>
                      <a:pt x="31" y="78"/>
                    </a:lnTo>
                    <a:lnTo>
                      <a:pt x="42" y="65"/>
                    </a:lnTo>
                    <a:lnTo>
                      <a:pt x="58" y="50"/>
                    </a:lnTo>
                    <a:lnTo>
                      <a:pt x="80" y="36"/>
                    </a:lnTo>
                    <a:lnTo>
                      <a:pt x="107" y="25"/>
                    </a:lnTo>
                    <a:lnTo>
                      <a:pt x="141" y="20"/>
                    </a:lnTo>
                    <a:lnTo>
                      <a:pt x="182" y="22"/>
                    </a:lnTo>
                    <a:lnTo>
                      <a:pt x="201" y="24"/>
                    </a:lnTo>
                    <a:lnTo>
                      <a:pt x="219" y="26"/>
                    </a:lnTo>
                    <a:lnTo>
                      <a:pt x="235" y="28"/>
                    </a:lnTo>
                    <a:lnTo>
                      <a:pt x="251" y="29"/>
                    </a:lnTo>
                    <a:lnTo>
                      <a:pt x="264" y="29"/>
                    </a:lnTo>
                    <a:lnTo>
                      <a:pt x="278" y="29"/>
                    </a:lnTo>
                    <a:lnTo>
                      <a:pt x="290" y="29"/>
                    </a:lnTo>
                    <a:lnTo>
                      <a:pt x="303" y="28"/>
                    </a:lnTo>
                    <a:lnTo>
                      <a:pt x="315" y="27"/>
                    </a:lnTo>
                    <a:lnTo>
                      <a:pt x="326" y="25"/>
                    </a:lnTo>
                    <a:lnTo>
                      <a:pt x="338" y="23"/>
                    </a:lnTo>
                    <a:lnTo>
                      <a:pt x="351" y="20"/>
                    </a:lnTo>
                    <a:lnTo>
                      <a:pt x="363" y="16"/>
                    </a:lnTo>
                    <a:lnTo>
                      <a:pt x="375" y="12"/>
                    </a:lnTo>
                    <a:lnTo>
                      <a:pt x="388" y="8"/>
                    </a:lnTo>
                    <a:lnTo>
                      <a:pt x="403" y="4"/>
                    </a:lnTo>
                    <a:lnTo>
                      <a:pt x="419" y="1"/>
                    </a:lnTo>
                    <a:lnTo>
                      <a:pt x="438" y="0"/>
                    </a:lnTo>
                    <a:lnTo>
                      <a:pt x="459" y="2"/>
                    </a:lnTo>
                    <a:lnTo>
                      <a:pt x="483" y="5"/>
                    </a:lnTo>
                    <a:lnTo>
                      <a:pt x="508" y="11"/>
                    </a:lnTo>
                    <a:lnTo>
                      <a:pt x="534" y="19"/>
                    </a:lnTo>
                    <a:lnTo>
                      <a:pt x="559" y="28"/>
                    </a:lnTo>
                    <a:lnTo>
                      <a:pt x="586" y="38"/>
                    </a:lnTo>
                    <a:lnTo>
                      <a:pt x="611" y="50"/>
                    </a:lnTo>
                    <a:lnTo>
                      <a:pt x="636" y="62"/>
                    </a:lnTo>
                    <a:lnTo>
                      <a:pt x="659" y="76"/>
                    </a:lnTo>
                    <a:lnTo>
                      <a:pt x="681" y="90"/>
                    </a:lnTo>
                    <a:lnTo>
                      <a:pt x="700" y="104"/>
                    </a:lnTo>
                    <a:lnTo>
                      <a:pt x="717" y="120"/>
                    </a:lnTo>
                    <a:lnTo>
                      <a:pt x="729" y="134"/>
                    </a:lnTo>
                    <a:lnTo>
                      <a:pt x="738" y="149"/>
                    </a:lnTo>
                    <a:lnTo>
                      <a:pt x="743" y="167"/>
                    </a:lnTo>
                    <a:lnTo>
                      <a:pt x="745" y="190"/>
                    </a:lnTo>
                    <a:lnTo>
                      <a:pt x="743" y="219"/>
                    </a:lnTo>
                    <a:lnTo>
                      <a:pt x="738" y="252"/>
                    </a:lnTo>
                    <a:lnTo>
                      <a:pt x="729" y="287"/>
                    </a:lnTo>
                    <a:lnTo>
                      <a:pt x="717" y="326"/>
                    </a:lnTo>
                    <a:lnTo>
                      <a:pt x="701" y="367"/>
                    </a:lnTo>
                    <a:lnTo>
                      <a:pt x="682" y="409"/>
                    </a:lnTo>
                    <a:lnTo>
                      <a:pt x="658" y="451"/>
                    </a:lnTo>
                    <a:lnTo>
                      <a:pt x="632" y="493"/>
                    </a:lnTo>
                    <a:lnTo>
                      <a:pt x="601" y="534"/>
                    </a:lnTo>
                    <a:lnTo>
                      <a:pt x="567" y="574"/>
                    </a:lnTo>
                    <a:lnTo>
                      <a:pt x="530" y="609"/>
                    </a:lnTo>
                    <a:lnTo>
                      <a:pt x="489" y="643"/>
                    </a:lnTo>
                    <a:lnTo>
                      <a:pt x="444" y="672"/>
                    </a:lnTo>
                    <a:lnTo>
                      <a:pt x="395" y="696"/>
                    </a:lnTo>
                    <a:lnTo>
                      <a:pt x="394" y="696"/>
                    </a:lnTo>
                    <a:lnTo>
                      <a:pt x="392" y="697"/>
                    </a:lnTo>
                    <a:lnTo>
                      <a:pt x="387" y="698"/>
                    </a:lnTo>
                    <a:lnTo>
                      <a:pt x="381" y="699"/>
                    </a:lnTo>
                    <a:lnTo>
                      <a:pt x="374" y="700"/>
                    </a:lnTo>
                    <a:lnTo>
                      <a:pt x="366" y="700"/>
                    </a:lnTo>
                    <a:lnTo>
                      <a:pt x="356" y="700"/>
                    </a:lnTo>
                    <a:lnTo>
                      <a:pt x="345" y="700"/>
                    </a:lnTo>
                    <a:lnTo>
                      <a:pt x="331" y="699"/>
                    </a:lnTo>
                    <a:lnTo>
                      <a:pt x="317" y="697"/>
                    </a:lnTo>
                    <a:lnTo>
                      <a:pt x="303" y="694"/>
                    </a:lnTo>
                    <a:lnTo>
                      <a:pt x="286" y="689"/>
                    </a:lnTo>
                    <a:lnTo>
                      <a:pt x="269" y="683"/>
                    </a:lnTo>
                    <a:lnTo>
                      <a:pt x="251" y="676"/>
                    </a:lnTo>
                    <a:lnTo>
                      <a:pt x="231" y="667"/>
                    </a:lnTo>
                    <a:lnTo>
                      <a:pt x="211" y="655"/>
                    </a:lnTo>
                    <a:lnTo>
                      <a:pt x="190" y="643"/>
                    </a:lnTo>
                    <a:lnTo>
                      <a:pt x="171" y="630"/>
                    </a:lnTo>
                    <a:lnTo>
                      <a:pt x="153" y="617"/>
                    </a:lnTo>
                    <a:lnTo>
                      <a:pt x="136" y="603"/>
                    </a:lnTo>
                    <a:lnTo>
                      <a:pt x="121" y="590"/>
                    </a:lnTo>
                    <a:lnTo>
                      <a:pt x="106" y="576"/>
                    </a:lnTo>
                    <a:lnTo>
                      <a:pt x="93" y="560"/>
                    </a:lnTo>
                    <a:lnTo>
                      <a:pt x="82" y="545"/>
                    </a:lnTo>
                    <a:lnTo>
                      <a:pt x="72" y="530"/>
                    </a:lnTo>
                    <a:lnTo>
                      <a:pt x="63" y="513"/>
                    </a:lnTo>
                    <a:lnTo>
                      <a:pt x="57" y="496"/>
                    </a:lnTo>
                    <a:lnTo>
                      <a:pt x="52" y="477"/>
                    </a:lnTo>
                    <a:lnTo>
                      <a:pt x="49" y="459"/>
                    </a:lnTo>
                    <a:lnTo>
                      <a:pt x="48" y="440"/>
                    </a:lnTo>
                    <a:lnTo>
                      <a:pt x="48" y="419"/>
                    </a:lnTo>
                    <a:lnTo>
                      <a:pt x="51" y="398"/>
                    </a:lnTo>
                    <a:lnTo>
                      <a:pt x="53" y="358"/>
                    </a:lnTo>
                    <a:lnTo>
                      <a:pt x="45" y="324"/>
                    </a:lnTo>
                    <a:lnTo>
                      <a:pt x="32" y="292"/>
                    </a:lnTo>
                    <a:lnTo>
                      <a:pt x="17" y="262"/>
                    </a:lnTo>
                    <a:lnTo>
                      <a:pt x="5" y="229"/>
                    </a:lnTo>
                    <a:lnTo>
                      <a:pt x="0" y="191"/>
                    </a:lnTo>
                    <a:lnTo>
                      <a:pt x="4" y="146"/>
                    </a:lnTo>
                    <a:lnTo>
                      <a:pt x="23" y="91"/>
                    </a:lnTo>
                    <a:close/>
                  </a:path>
                </a:pathLst>
              </a:custGeom>
              <a:solidFill>
                <a:srgbClr val="BAD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99" name="Freeform 47"/>
              <p:cNvSpPr>
                <a:spLocks/>
              </p:cNvSpPr>
              <p:nvPr/>
            </p:nvSpPr>
            <p:spPr bwMode="auto">
              <a:xfrm>
                <a:off x="5466" y="1351"/>
                <a:ext cx="143" cy="134"/>
              </a:xfrm>
              <a:custGeom>
                <a:avLst/>
                <a:gdLst>
                  <a:gd name="T0" fmla="*/ 0 w 713"/>
                  <a:gd name="T1" fmla="*/ 0 h 671"/>
                  <a:gd name="T2" fmla="*/ 0 w 713"/>
                  <a:gd name="T3" fmla="*/ 0 h 671"/>
                  <a:gd name="T4" fmla="*/ 0 w 713"/>
                  <a:gd name="T5" fmla="*/ 0 h 671"/>
                  <a:gd name="T6" fmla="*/ 0 w 713"/>
                  <a:gd name="T7" fmla="*/ 0 h 671"/>
                  <a:gd name="T8" fmla="*/ 0 w 713"/>
                  <a:gd name="T9" fmla="*/ 0 h 671"/>
                  <a:gd name="T10" fmla="*/ 0 w 713"/>
                  <a:gd name="T11" fmla="*/ 0 h 671"/>
                  <a:gd name="T12" fmla="*/ 0 w 713"/>
                  <a:gd name="T13" fmla="*/ 0 h 671"/>
                  <a:gd name="T14" fmla="*/ 0 w 713"/>
                  <a:gd name="T15" fmla="*/ 0 h 671"/>
                  <a:gd name="T16" fmla="*/ 0 w 713"/>
                  <a:gd name="T17" fmla="*/ 0 h 671"/>
                  <a:gd name="T18" fmla="*/ 0 w 713"/>
                  <a:gd name="T19" fmla="*/ 0 h 671"/>
                  <a:gd name="T20" fmla="*/ 0 w 713"/>
                  <a:gd name="T21" fmla="*/ 0 h 671"/>
                  <a:gd name="T22" fmla="*/ 0 w 713"/>
                  <a:gd name="T23" fmla="*/ 0 h 671"/>
                  <a:gd name="T24" fmla="*/ 0 w 713"/>
                  <a:gd name="T25" fmla="*/ 0 h 671"/>
                  <a:gd name="T26" fmla="*/ 0 w 713"/>
                  <a:gd name="T27" fmla="*/ 0 h 671"/>
                  <a:gd name="T28" fmla="*/ 0 w 713"/>
                  <a:gd name="T29" fmla="*/ 0 h 671"/>
                  <a:gd name="T30" fmla="*/ 0 w 713"/>
                  <a:gd name="T31" fmla="*/ 0 h 671"/>
                  <a:gd name="T32" fmla="*/ 0 w 713"/>
                  <a:gd name="T33" fmla="*/ 0 h 671"/>
                  <a:gd name="T34" fmla="*/ 0 w 713"/>
                  <a:gd name="T35" fmla="*/ 0 h 671"/>
                  <a:gd name="T36" fmla="*/ 0 w 713"/>
                  <a:gd name="T37" fmla="*/ 0 h 671"/>
                  <a:gd name="T38" fmla="*/ 0 w 713"/>
                  <a:gd name="T39" fmla="*/ 0 h 671"/>
                  <a:gd name="T40" fmla="*/ 0 w 713"/>
                  <a:gd name="T41" fmla="*/ 0 h 671"/>
                  <a:gd name="T42" fmla="*/ 0 w 713"/>
                  <a:gd name="T43" fmla="*/ 0 h 671"/>
                  <a:gd name="T44" fmla="*/ 0 w 713"/>
                  <a:gd name="T45" fmla="*/ 0 h 671"/>
                  <a:gd name="T46" fmla="*/ 0 w 713"/>
                  <a:gd name="T47" fmla="*/ 0 h 671"/>
                  <a:gd name="T48" fmla="*/ 0 w 713"/>
                  <a:gd name="T49" fmla="*/ 0 h 671"/>
                  <a:gd name="T50" fmla="*/ 0 w 713"/>
                  <a:gd name="T51" fmla="*/ 0 h 671"/>
                  <a:gd name="T52" fmla="*/ 0 w 713"/>
                  <a:gd name="T53" fmla="*/ 0 h 671"/>
                  <a:gd name="T54" fmla="*/ 0 w 713"/>
                  <a:gd name="T55" fmla="*/ 0 h 671"/>
                  <a:gd name="T56" fmla="*/ 0 w 713"/>
                  <a:gd name="T57" fmla="*/ 0 h 671"/>
                  <a:gd name="T58" fmla="*/ 0 w 713"/>
                  <a:gd name="T59" fmla="*/ 0 h 671"/>
                  <a:gd name="T60" fmla="*/ 0 w 713"/>
                  <a:gd name="T61" fmla="*/ 0 h 671"/>
                  <a:gd name="T62" fmla="*/ 0 w 713"/>
                  <a:gd name="T63" fmla="*/ 0 h 671"/>
                  <a:gd name="T64" fmla="*/ 0 w 713"/>
                  <a:gd name="T65" fmla="*/ 0 h 671"/>
                  <a:gd name="T66" fmla="*/ 0 w 713"/>
                  <a:gd name="T67" fmla="*/ 0 h 671"/>
                  <a:gd name="T68" fmla="*/ 0 w 713"/>
                  <a:gd name="T69" fmla="*/ 0 h 671"/>
                  <a:gd name="T70" fmla="*/ 0 w 713"/>
                  <a:gd name="T71" fmla="*/ 0 h 671"/>
                  <a:gd name="T72" fmla="*/ 0 w 713"/>
                  <a:gd name="T73" fmla="*/ 0 h 671"/>
                  <a:gd name="T74" fmla="*/ 0 w 713"/>
                  <a:gd name="T75" fmla="*/ 0 h 671"/>
                  <a:gd name="T76" fmla="*/ 0 w 713"/>
                  <a:gd name="T77" fmla="*/ 0 h 671"/>
                  <a:gd name="T78" fmla="*/ 0 w 713"/>
                  <a:gd name="T79" fmla="*/ 0 h 671"/>
                  <a:gd name="T80" fmla="*/ 0 w 713"/>
                  <a:gd name="T81" fmla="*/ 0 h 671"/>
                  <a:gd name="T82" fmla="*/ 0 w 713"/>
                  <a:gd name="T83" fmla="*/ 0 h 671"/>
                  <a:gd name="T84" fmla="*/ 0 w 713"/>
                  <a:gd name="T85" fmla="*/ 0 h 671"/>
                  <a:gd name="T86" fmla="*/ 0 w 713"/>
                  <a:gd name="T87" fmla="*/ 0 h 671"/>
                  <a:gd name="T88" fmla="*/ 0 w 713"/>
                  <a:gd name="T89" fmla="*/ 0 h 671"/>
                  <a:gd name="T90" fmla="*/ 0 w 713"/>
                  <a:gd name="T91" fmla="*/ 0 h 671"/>
                  <a:gd name="T92" fmla="*/ 0 w 713"/>
                  <a:gd name="T93" fmla="*/ 0 h 671"/>
                  <a:gd name="T94" fmla="*/ 0 w 713"/>
                  <a:gd name="T95" fmla="*/ 0 h 67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13" h="671">
                    <a:moveTo>
                      <a:pt x="23" y="87"/>
                    </a:moveTo>
                    <a:lnTo>
                      <a:pt x="25" y="84"/>
                    </a:lnTo>
                    <a:lnTo>
                      <a:pt x="31" y="74"/>
                    </a:lnTo>
                    <a:lnTo>
                      <a:pt x="41" y="62"/>
                    </a:lnTo>
                    <a:lnTo>
                      <a:pt x="57" y="48"/>
                    </a:lnTo>
                    <a:lnTo>
                      <a:pt x="77" y="34"/>
                    </a:lnTo>
                    <a:lnTo>
                      <a:pt x="104" y="24"/>
                    </a:lnTo>
                    <a:lnTo>
                      <a:pt x="136" y="18"/>
                    </a:lnTo>
                    <a:lnTo>
                      <a:pt x="175" y="20"/>
                    </a:lnTo>
                    <a:lnTo>
                      <a:pt x="194" y="22"/>
                    </a:lnTo>
                    <a:lnTo>
                      <a:pt x="210" y="24"/>
                    </a:lnTo>
                    <a:lnTo>
                      <a:pt x="225" y="26"/>
                    </a:lnTo>
                    <a:lnTo>
                      <a:pt x="240" y="27"/>
                    </a:lnTo>
                    <a:lnTo>
                      <a:pt x="254" y="27"/>
                    </a:lnTo>
                    <a:lnTo>
                      <a:pt x="266" y="27"/>
                    </a:lnTo>
                    <a:lnTo>
                      <a:pt x="278" y="27"/>
                    </a:lnTo>
                    <a:lnTo>
                      <a:pt x="291" y="26"/>
                    </a:lnTo>
                    <a:lnTo>
                      <a:pt x="302" y="25"/>
                    </a:lnTo>
                    <a:lnTo>
                      <a:pt x="313" y="23"/>
                    </a:lnTo>
                    <a:lnTo>
                      <a:pt x="324" y="21"/>
                    </a:lnTo>
                    <a:lnTo>
                      <a:pt x="336" y="19"/>
                    </a:lnTo>
                    <a:lnTo>
                      <a:pt x="348" y="16"/>
                    </a:lnTo>
                    <a:lnTo>
                      <a:pt x="359" y="12"/>
                    </a:lnTo>
                    <a:lnTo>
                      <a:pt x="372" y="8"/>
                    </a:lnTo>
                    <a:lnTo>
                      <a:pt x="386" y="4"/>
                    </a:lnTo>
                    <a:lnTo>
                      <a:pt x="401" y="1"/>
                    </a:lnTo>
                    <a:lnTo>
                      <a:pt x="419" y="0"/>
                    </a:lnTo>
                    <a:lnTo>
                      <a:pt x="440" y="2"/>
                    </a:lnTo>
                    <a:lnTo>
                      <a:pt x="462" y="5"/>
                    </a:lnTo>
                    <a:lnTo>
                      <a:pt x="486" y="10"/>
                    </a:lnTo>
                    <a:lnTo>
                      <a:pt x="510" y="17"/>
                    </a:lnTo>
                    <a:lnTo>
                      <a:pt x="536" y="26"/>
                    </a:lnTo>
                    <a:lnTo>
                      <a:pt x="560" y="36"/>
                    </a:lnTo>
                    <a:lnTo>
                      <a:pt x="585" y="48"/>
                    </a:lnTo>
                    <a:lnTo>
                      <a:pt x="609" y="59"/>
                    </a:lnTo>
                    <a:lnTo>
                      <a:pt x="631" y="72"/>
                    </a:lnTo>
                    <a:lnTo>
                      <a:pt x="651" y="85"/>
                    </a:lnTo>
                    <a:lnTo>
                      <a:pt x="670" y="100"/>
                    </a:lnTo>
                    <a:lnTo>
                      <a:pt x="685" y="114"/>
                    </a:lnTo>
                    <a:lnTo>
                      <a:pt x="697" y="128"/>
                    </a:lnTo>
                    <a:lnTo>
                      <a:pt x="706" y="143"/>
                    </a:lnTo>
                    <a:lnTo>
                      <a:pt x="711" y="160"/>
                    </a:lnTo>
                    <a:lnTo>
                      <a:pt x="713" y="182"/>
                    </a:lnTo>
                    <a:lnTo>
                      <a:pt x="711" y="209"/>
                    </a:lnTo>
                    <a:lnTo>
                      <a:pt x="706" y="241"/>
                    </a:lnTo>
                    <a:lnTo>
                      <a:pt x="697" y="276"/>
                    </a:lnTo>
                    <a:lnTo>
                      <a:pt x="686" y="312"/>
                    </a:lnTo>
                    <a:lnTo>
                      <a:pt x="671" y="351"/>
                    </a:lnTo>
                    <a:lnTo>
                      <a:pt x="652" y="391"/>
                    </a:lnTo>
                    <a:lnTo>
                      <a:pt x="630" y="432"/>
                    </a:lnTo>
                    <a:lnTo>
                      <a:pt x="604" y="472"/>
                    </a:lnTo>
                    <a:lnTo>
                      <a:pt x="576" y="512"/>
                    </a:lnTo>
                    <a:lnTo>
                      <a:pt x="543" y="548"/>
                    </a:lnTo>
                    <a:lnTo>
                      <a:pt x="507" y="584"/>
                    </a:lnTo>
                    <a:lnTo>
                      <a:pt x="469" y="616"/>
                    </a:lnTo>
                    <a:lnTo>
                      <a:pt x="426" y="643"/>
                    </a:lnTo>
                    <a:lnTo>
                      <a:pt x="379" y="667"/>
                    </a:lnTo>
                    <a:lnTo>
                      <a:pt x="378" y="667"/>
                    </a:lnTo>
                    <a:lnTo>
                      <a:pt x="375" y="668"/>
                    </a:lnTo>
                    <a:lnTo>
                      <a:pt x="371" y="669"/>
                    </a:lnTo>
                    <a:lnTo>
                      <a:pt x="366" y="670"/>
                    </a:lnTo>
                    <a:lnTo>
                      <a:pt x="359" y="671"/>
                    </a:lnTo>
                    <a:lnTo>
                      <a:pt x="351" y="671"/>
                    </a:lnTo>
                    <a:lnTo>
                      <a:pt x="341" y="671"/>
                    </a:lnTo>
                    <a:lnTo>
                      <a:pt x="331" y="671"/>
                    </a:lnTo>
                    <a:lnTo>
                      <a:pt x="318" y="670"/>
                    </a:lnTo>
                    <a:lnTo>
                      <a:pt x="305" y="668"/>
                    </a:lnTo>
                    <a:lnTo>
                      <a:pt x="291" y="665"/>
                    </a:lnTo>
                    <a:lnTo>
                      <a:pt x="274" y="661"/>
                    </a:lnTo>
                    <a:lnTo>
                      <a:pt x="258" y="655"/>
                    </a:lnTo>
                    <a:lnTo>
                      <a:pt x="241" y="648"/>
                    </a:lnTo>
                    <a:lnTo>
                      <a:pt x="222" y="638"/>
                    </a:lnTo>
                    <a:lnTo>
                      <a:pt x="203" y="627"/>
                    </a:lnTo>
                    <a:lnTo>
                      <a:pt x="183" y="615"/>
                    </a:lnTo>
                    <a:lnTo>
                      <a:pt x="165" y="603"/>
                    </a:lnTo>
                    <a:lnTo>
                      <a:pt x="148" y="590"/>
                    </a:lnTo>
                    <a:lnTo>
                      <a:pt x="131" y="578"/>
                    </a:lnTo>
                    <a:lnTo>
                      <a:pt x="117" y="565"/>
                    </a:lnTo>
                    <a:lnTo>
                      <a:pt x="103" y="550"/>
                    </a:lnTo>
                    <a:lnTo>
                      <a:pt x="90" y="536"/>
                    </a:lnTo>
                    <a:lnTo>
                      <a:pt x="79" y="522"/>
                    </a:lnTo>
                    <a:lnTo>
                      <a:pt x="70" y="507"/>
                    </a:lnTo>
                    <a:lnTo>
                      <a:pt x="62" y="491"/>
                    </a:lnTo>
                    <a:lnTo>
                      <a:pt x="56" y="475"/>
                    </a:lnTo>
                    <a:lnTo>
                      <a:pt x="52" y="457"/>
                    </a:lnTo>
                    <a:lnTo>
                      <a:pt x="48" y="439"/>
                    </a:lnTo>
                    <a:lnTo>
                      <a:pt x="47" y="421"/>
                    </a:lnTo>
                    <a:lnTo>
                      <a:pt x="47" y="401"/>
                    </a:lnTo>
                    <a:lnTo>
                      <a:pt x="51" y="381"/>
                    </a:lnTo>
                    <a:lnTo>
                      <a:pt x="53" y="343"/>
                    </a:lnTo>
                    <a:lnTo>
                      <a:pt x="44" y="310"/>
                    </a:lnTo>
                    <a:lnTo>
                      <a:pt x="32" y="281"/>
                    </a:lnTo>
                    <a:lnTo>
                      <a:pt x="18" y="251"/>
                    </a:lnTo>
                    <a:lnTo>
                      <a:pt x="7" y="219"/>
                    </a:lnTo>
                    <a:lnTo>
                      <a:pt x="0" y="182"/>
                    </a:lnTo>
                    <a:lnTo>
                      <a:pt x="5" y="140"/>
                    </a:lnTo>
                    <a:lnTo>
                      <a:pt x="23" y="87"/>
                    </a:lnTo>
                    <a:close/>
                  </a:path>
                </a:pathLst>
              </a:custGeom>
              <a:solidFill>
                <a:srgbClr val="ADCC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00" name="Freeform 48"/>
              <p:cNvSpPr>
                <a:spLocks/>
              </p:cNvSpPr>
              <p:nvPr/>
            </p:nvSpPr>
            <p:spPr bwMode="auto">
              <a:xfrm>
                <a:off x="5287" y="1324"/>
                <a:ext cx="46" cy="67"/>
              </a:xfrm>
              <a:custGeom>
                <a:avLst/>
                <a:gdLst>
                  <a:gd name="T0" fmla="*/ 0 w 232"/>
                  <a:gd name="T1" fmla="*/ 0 h 334"/>
                  <a:gd name="T2" fmla="*/ 0 w 232"/>
                  <a:gd name="T3" fmla="*/ 0 h 334"/>
                  <a:gd name="T4" fmla="*/ 0 w 232"/>
                  <a:gd name="T5" fmla="*/ 0 h 334"/>
                  <a:gd name="T6" fmla="*/ 0 w 232"/>
                  <a:gd name="T7" fmla="*/ 0 h 334"/>
                  <a:gd name="T8" fmla="*/ 0 w 232"/>
                  <a:gd name="T9" fmla="*/ 0 h 334"/>
                  <a:gd name="T10" fmla="*/ 0 w 232"/>
                  <a:gd name="T11" fmla="*/ 0 h 334"/>
                  <a:gd name="T12" fmla="*/ 0 w 232"/>
                  <a:gd name="T13" fmla="*/ 0 h 334"/>
                  <a:gd name="T14" fmla="*/ 0 w 232"/>
                  <a:gd name="T15" fmla="*/ 0 h 334"/>
                  <a:gd name="T16" fmla="*/ 0 w 232"/>
                  <a:gd name="T17" fmla="*/ 0 h 334"/>
                  <a:gd name="T18" fmla="*/ 0 w 232"/>
                  <a:gd name="T19" fmla="*/ 0 h 334"/>
                  <a:gd name="T20" fmla="*/ 0 w 232"/>
                  <a:gd name="T21" fmla="*/ 0 h 334"/>
                  <a:gd name="T22" fmla="*/ 0 w 232"/>
                  <a:gd name="T23" fmla="*/ 0 h 334"/>
                  <a:gd name="T24" fmla="*/ 0 w 232"/>
                  <a:gd name="T25" fmla="*/ 0 h 334"/>
                  <a:gd name="T26" fmla="*/ 0 w 232"/>
                  <a:gd name="T27" fmla="*/ 0 h 334"/>
                  <a:gd name="T28" fmla="*/ 0 w 232"/>
                  <a:gd name="T29" fmla="*/ 0 h 334"/>
                  <a:gd name="T30" fmla="*/ 0 w 232"/>
                  <a:gd name="T31" fmla="*/ 0 h 334"/>
                  <a:gd name="T32" fmla="*/ 0 w 232"/>
                  <a:gd name="T33" fmla="*/ 0 h 334"/>
                  <a:gd name="T34" fmla="*/ 0 w 232"/>
                  <a:gd name="T35" fmla="*/ 0 h 334"/>
                  <a:gd name="T36" fmla="*/ 0 w 232"/>
                  <a:gd name="T37" fmla="*/ 0 h 334"/>
                  <a:gd name="T38" fmla="*/ 0 w 232"/>
                  <a:gd name="T39" fmla="*/ 0 h 334"/>
                  <a:gd name="T40" fmla="*/ 0 w 232"/>
                  <a:gd name="T41" fmla="*/ 0 h 334"/>
                  <a:gd name="T42" fmla="*/ 0 w 232"/>
                  <a:gd name="T43" fmla="*/ 0 h 334"/>
                  <a:gd name="T44" fmla="*/ 0 w 232"/>
                  <a:gd name="T45" fmla="*/ 0 h 334"/>
                  <a:gd name="T46" fmla="*/ 0 w 232"/>
                  <a:gd name="T47" fmla="*/ 0 h 334"/>
                  <a:gd name="T48" fmla="*/ 0 w 232"/>
                  <a:gd name="T49" fmla="*/ 0 h 334"/>
                  <a:gd name="T50" fmla="*/ 0 w 232"/>
                  <a:gd name="T51" fmla="*/ 0 h 334"/>
                  <a:gd name="T52" fmla="*/ 0 w 232"/>
                  <a:gd name="T53" fmla="*/ 0 h 334"/>
                  <a:gd name="T54" fmla="*/ 0 w 232"/>
                  <a:gd name="T55" fmla="*/ 0 h 334"/>
                  <a:gd name="T56" fmla="*/ 0 w 232"/>
                  <a:gd name="T57" fmla="*/ 0 h 334"/>
                  <a:gd name="T58" fmla="*/ 0 w 232"/>
                  <a:gd name="T59" fmla="*/ 0 h 334"/>
                  <a:gd name="T60" fmla="*/ 0 w 232"/>
                  <a:gd name="T61" fmla="*/ 0 h 334"/>
                  <a:gd name="T62" fmla="*/ 0 w 232"/>
                  <a:gd name="T63" fmla="*/ 0 h 334"/>
                  <a:gd name="T64" fmla="*/ 0 w 232"/>
                  <a:gd name="T65" fmla="*/ 0 h 334"/>
                  <a:gd name="T66" fmla="*/ 0 w 232"/>
                  <a:gd name="T67" fmla="*/ 0 h 334"/>
                  <a:gd name="T68" fmla="*/ 0 w 232"/>
                  <a:gd name="T69" fmla="*/ 0 h 334"/>
                  <a:gd name="T70" fmla="*/ 0 w 232"/>
                  <a:gd name="T71" fmla="*/ 0 h 334"/>
                  <a:gd name="T72" fmla="*/ 0 w 232"/>
                  <a:gd name="T73" fmla="*/ 0 h 334"/>
                  <a:gd name="T74" fmla="*/ 0 w 232"/>
                  <a:gd name="T75" fmla="*/ 0 h 334"/>
                  <a:gd name="T76" fmla="*/ 0 w 232"/>
                  <a:gd name="T77" fmla="*/ 0 h 334"/>
                  <a:gd name="T78" fmla="*/ 0 w 232"/>
                  <a:gd name="T79" fmla="*/ 0 h 334"/>
                  <a:gd name="T80" fmla="*/ 0 w 232"/>
                  <a:gd name="T81" fmla="*/ 0 h 334"/>
                  <a:gd name="T82" fmla="*/ 0 w 232"/>
                  <a:gd name="T83" fmla="*/ 0 h 334"/>
                  <a:gd name="T84" fmla="*/ 0 w 232"/>
                  <a:gd name="T85" fmla="*/ 0 h 334"/>
                  <a:gd name="T86" fmla="*/ 0 w 232"/>
                  <a:gd name="T87" fmla="*/ 0 h 334"/>
                  <a:gd name="T88" fmla="*/ 0 w 232"/>
                  <a:gd name="T89" fmla="*/ 0 h 334"/>
                  <a:gd name="T90" fmla="*/ 0 w 232"/>
                  <a:gd name="T91" fmla="*/ 0 h 334"/>
                  <a:gd name="T92" fmla="*/ 0 w 232"/>
                  <a:gd name="T93" fmla="*/ 0 h 334"/>
                  <a:gd name="T94" fmla="*/ 0 w 232"/>
                  <a:gd name="T95" fmla="*/ 0 h 334"/>
                  <a:gd name="T96" fmla="*/ 0 w 232"/>
                  <a:gd name="T97" fmla="*/ 0 h 3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2" h="334">
                    <a:moveTo>
                      <a:pt x="227" y="240"/>
                    </a:moveTo>
                    <a:lnTo>
                      <a:pt x="226" y="236"/>
                    </a:lnTo>
                    <a:lnTo>
                      <a:pt x="222" y="226"/>
                    </a:lnTo>
                    <a:lnTo>
                      <a:pt x="215" y="209"/>
                    </a:lnTo>
                    <a:lnTo>
                      <a:pt x="208" y="190"/>
                    </a:lnTo>
                    <a:lnTo>
                      <a:pt x="198" y="167"/>
                    </a:lnTo>
                    <a:lnTo>
                      <a:pt x="188" y="145"/>
                    </a:lnTo>
                    <a:lnTo>
                      <a:pt x="177" y="123"/>
                    </a:lnTo>
                    <a:lnTo>
                      <a:pt x="167" y="103"/>
                    </a:lnTo>
                    <a:lnTo>
                      <a:pt x="160" y="94"/>
                    </a:lnTo>
                    <a:lnTo>
                      <a:pt x="150" y="82"/>
                    </a:lnTo>
                    <a:lnTo>
                      <a:pt x="138" y="72"/>
                    </a:lnTo>
                    <a:lnTo>
                      <a:pt x="125" y="61"/>
                    </a:lnTo>
                    <a:lnTo>
                      <a:pt x="109" y="51"/>
                    </a:lnTo>
                    <a:lnTo>
                      <a:pt x="94" y="39"/>
                    </a:lnTo>
                    <a:lnTo>
                      <a:pt x="78" y="30"/>
                    </a:lnTo>
                    <a:lnTo>
                      <a:pt x="62" y="21"/>
                    </a:lnTo>
                    <a:lnTo>
                      <a:pt x="47" y="13"/>
                    </a:lnTo>
                    <a:lnTo>
                      <a:pt x="33" y="7"/>
                    </a:lnTo>
                    <a:lnTo>
                      <a:pt x="22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4" y="15"/>
                    </a:lnTo>
                    <a:lnTo>
                      <a:pt x="13" y="35"/>
                    </a:lnTo>
                    <a:lnTo>
                      <a:pt x="20" y="58"/>
                    </a:lnTo>
                    <a:lnTo>
                      <a:pt x="21" y="80"/>
                    </a:lnTo>
                    <a:lnTo>
                      <a:pt x="21" y="103"/>
                    </a:lnTo>
                    <a:lnTo>
                      <a:pt x="19" y="125"/>
                    </a:lnTo>
                    <a:lnTo>
                      <a:pt x="16" y="145"/>
                    </a:lnTo>
                    <a:lnTo>
                      <a:pt x="14" y="162"/>
                    </a:lnTo>
                    <a:lnTo>
                      <a:pt x="15" y="175"/>
                    </a:lnTo>
                    <a:lnTo>
                      <a:pt x="22" y="189"/>
                    </a:lnTo>
                    <a:lnTo>
                      <a:pt x="33" y="206"/>
                    </a:lnTo>
                    <a:lnTo>
                      <a:pt x="50" y="227"/>
                    </a:lnTo>
                    <a:lnTo>
                      <a:pt x="70" y="247"/>
                    </a:lnTo>
                    <a:lnTo>
                      <a:pt x="91" y="268"/>
                    </a:lnTo>
                    <a:lnTo>
                      <a:pt x="112" y="288"/>
                    </a:lnTo>
                    <a:lnTo>
                      <a:pt x="131" y="304"/>
                    </a:lnTo>
                    <a:lnTo>
                      <a:pt x="147" y="316"/>
                    </a:lnTo>
                    <a:lnTo>
                      <a:pt x="162" y="325"/>
                    </a:lnTo>
                    <a:lnTo>
                      <a:pt x="178" y="331"/>
                    </a:lnTo>
                    <a:lnTo>
                      <a:pt x="195" y="334"/>
                    </a:lnTo>
                    <a:lnTo>
                      <a:pt x="211" y="331"/>
                    </a:lnTo>
                    <a:lnTo>
                      <a:pt x="223" y="322"/>
                    </a:lnTo>
                    <a:lnTo>
                      <a:pt x="230" y="304"/>
                    </a:lnTo>
                    <a:lnTo>
                      <a:pt x="232" y="278"/>
                    </a:lnTo>
                    <a:lnTo>
                      <a:pt x="227" y="2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01" name="Freeform 49"/>
              <p:cNvSpPr>
                <a:spLocks/>
              </p:cNvSpPr>
              <p:nvPr/>
            </p:nvSpPr>
            <p:spPr bwMode="auto">
              <a:xfrm>
                <a:off x="5288" y="1326"/>
                <a:ext cx="44" cy="64"/>
              </a:xfrm>
              <a:custGeom>
                <a:avLst/>
                <a:gdLst>
                  <a:gd name="T0" fmla="*/ 0 w 221"/>
                  <a:gd name="T1" fmla="*/ 0 h 321"/>
                  <a:gd name="T2" fmla="*/ 0 w 221"/>
                  <a:gd name="T3" fmla="*/ 0 h 321"/>
                  <a:gd name="T4" fmla="*/ 0 w 221"/>
                  <a:gd name="T5" fmla="*/ 0 h 321"/>
                  <a:gd name="T6" fmla="*/ 0 w 221"/>
                  <a:gd name="T7" fmla="*/ 0 h 321"/>
                  <a:gd name="T8" fmla="*/ 0 w 221"/>
                  <a:gd name="T9" fmla="*/ 0 h 321"/>
                  <a:gd name="T10" fmla="*/ 0 w 221"/>
                  <a:gd name="T11" fmla="*/ 0 h 321"/>
                  <a:gd name="T12" fmla="*/ 0 w 221"/>
                  <a:gd name="T13" fmla="*/ 0 h 321"/>
                  <a:gd name="T14" fmla="*/ 0 w 221"/>
                  <a:gd name="T15" fmla="*/ 0 h 321"/>
                  <a:gd name="T16" fmla="*/ 0 w 221"/>
                  <a:gd name="T17" fmla="*/ 0 h 321"/>
                  <a:gd name="T18" fmla="*/ 0 w 221"/>
                  <a:gd name="T19" fmla="*/ 0 h 321"/>
                  <a:gd name="T20" fmla="*/ 0 w 221"/>
                  <a:gd name="T21" fmla="*/ 0 h 321"/>
                  <a:gd name="T22" fmla="*/ 0 w 221"/>
                  <a:gd name="T23" fmla="*/ 0 h 321"/>
                  <a:gd name="T24" fmla="*/ 0 w 221"/>
                  <a:gd name="T25" fmla="*/ 0 h 321"/>
                  <a:gd name="T26" fmla="*/ 0 w 221"/>
                  <a:gd name="T27" fmla="*/ 0 h 321"/>
                  <a:gd name="T28" fmla="*/ 0 w 221"/>
                  <a:gd name="T29" fmla="*/ 0 h 321"/>
                  <a:gd name="T30" fmla="*/ 0 w 221"/>
                  <a:gd name="T31" fmla="*/ 0 h 321"/>
                  <a:gd name="T32" fmla="*/ 0 w 221"/>
                  <a:gd name="T33" fmla="*/ 0 h 321"/>
                  <a:gd name="T34" fmla="*/ 0 w 221"/>
                  <a:gd name="T35" fmla="*/ 0 h 321"/>
                  <a:gd name="T36" fmla="*/ 0 w 221"/>
                  <a:gd name="T37" fmla="*/ 0 h 321"/>
                  <a:gd name="T38" fmla="*/ 0 w 221"/>
                  <a:gd name="T39" fmla="*/ 0 h 321"/>
                  <a:gd name="T40" fmla="*/ 0 w 221"/>
                  <a:gd name="T41" fmla="*/ 0 h 321"/>
                  <a:gd name="T42" fmla="*/ 0 w 221"/>
                  <a:gd name="T43" fmla="*/ 0 h 321"/>
                  <a:gd name="T44" fmla="*/ 0 w 221"/>
                  <a:gd name="T45" fmla="*/ 0 h 321"/>
                  <a:gd name="T46" fmla="*/ 0 w 221"/>
                  <a:gd name="T47" fmla="*/ 0 h 321"/>
                  <a:gd name="T48" fmla="*/ 0 w 221"/>
                  <a:gd name="T49" fmla="*/ 0 h 321"/>
                  <a:gd name="T50" fmla="*/ 0 w 221"/>
                  <a:gd name="T51" fmla="*/ 0 h 321"/>
                  <a:gd name="T52" fmla="*/ 0 w 221"/>
                  <a:gd name="T53" fmla="*/ 0 h 321"/>
                  <a:gd name="T54" fmla="*/ 0 w 221"/>
                  <a:gd name="T55" fmla="*/ 0 h 321"/>
                  <a:gd name="T56" fmla="*/ 0 w 221"/>
                  <a:gd name="T57" fmla="*/ 0 h 321"/>
                  <a:gd name="T58" fmla="*/ 0 w 221"/>
                  <a:gd name="T59" fmla="*/ 0 h 321"/>
                  <a:gd name="T60" fmla="*/ 0 w 221"/>
                  <a:gd name="T61" fmla="*/ 0 h 321"/>
                  <a:gd name="T62" fmla="*/ 0 w 221"/>
                  <a:gd name="T63" fmla="*/ 0 h 321"/>
                  <a:gd name="T64" fmla="*/ 0 w 221"/>
                  <a:gd name="T65" fmla="*/ 0 h 321"/>
                  <a:gd name="T66" fmla="*/ 0 w 221"/>
                  <a:gd name="T67" fmla="*/ 0 h 321"/>
                  <a:gd name="T68" fmla="*/ 0 w 221"/>
                  <a:gd name="T69" fmla="*/ 0 h 321"/>
                  <a:gd name="T70" fmla="*/ 0 w 221"/>
                  <a:gd name="T71" fmla="*/ 0 h 321"/>
                  <a:gd name="T72" fmla="*/ 0 w 221"/>
                  <a:gd name="T73" fmla="*/ 0 h 321"/>
                  <a:gd name="T74" fmla="*/ 0 w 221"/>
                  <a:gd name="T75" fmla="*/ 0 h 321"/>
                  <a:gd name="T76" fmla="*/ 0 w 221"/>
                  <a:gd name="T77" fmla="*/ 0 h 321"/>
                  <a:gd name="T78" fmla="*/ 0 w 221"/>
                  <a:gd name="T79" fmla="*/ 0 h 321"/>
                  <a:gd name="T80" fmla="*/ 0 w 221"/>
                  <a:gd name="T81" fmla="*/ 0 h 321"/>
                  <a:gd name="T82" fmla="*/ 0 w 221"/>
                  <a:gd name="T83" fmla="*/ 0 h 321"/>
                  <a:gd name="T84" fmla="*/ 0 w 221"/>
                  <a:gd name="T85" fmla="*/ 0 h 321"/>
                  <a:gd name="T86" fmla="*/ 0 w 221"/>
                  <a:gd name="T87" fmla="*/ 0 h 321"/>
                  <a:gd name="T88" fmla="*/ 0 w 221"/>
                  <a:gd name="T89" fmla="*/ 0 h 321"/>
                  <a:gd name="T90" fmla="*/ 0 w 221"/>
                  <a:gd name="T91" fmla="*/ 0 h 321"/>
                  <a:gd name="T92" fmla="*/ 0 w 221"/>
                  <a:gd name="T93" fmla="*/ 0 h 321"/>
                  <a:gd name="T94" fmla="*/ 0 w 221"/>
                  <a:gd name="T95" fmla="*/ 0 h 321"/>
                  <a:gd name="T96" fmla="*/ 0 w 221"/>
                  <a:gd name="T97" fmla="*/ 0 h 3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21" h="321">
                    <a:moveTo>
                      <a:pt x="216" y="231"/>
                    </a:moveTo>
                    <a:lnTo>
                      <a:pt x="215" y="227"/>
                    </a:lnTo>
                    <a:lnTo>
                      <a:pt x="211" y="216"/>
                    </a:lnTo>
                    <a:lnTo>
                      <a:pt x="205" y="202"/>
                    </a:lnTo>
                    <a:lnTo>
                      <a:pt x="197" y="183"/>
                    </a:lnTo>
                    <a:lnTo>
                      <a:pt x="188" y="161"/>
                    </a:lnTo>
                    <a:lnTo>
                      <a:pt x="179" y="140"/>
                    </a:lnTo>
                    <a:lnTo>
                      <a:pt x="169" y="118"/>
                    </a:lnTo>
                    <a:lnTo>
                      <a:pt x="159" y="99"/>
                    </a:lnTo>
                    <a:lnTo>
                      <a:pt x="153" y="90"/>
                    </a:lnTo>
                    <a:lnTo>
                      <a:pt x="143" y="80"/>
                    </a:lnTo>
                    <a:lnTo>
                      <a:pt x="132" y="69"/>
                    </a:lnTo>
                    <a:lnTo>
                      <a:pt x="119" y="59"/>
                    </a:lnTo>
                    <a:lnTo>
                      <a:pt x="104" y="49"/>
                    </a:lnTo>
                    <a:lnTo>
                      <a:pt x="90" y="39"/>
                    </a:lnTo>
                    <a:lnTo>
                      <a:pt x="75" y="29"/>
                    </a:lnTo>
                    <a:lnTo>
                      <a:pt x="61" y="20"/>
                    </a:lnTo>
                    <a:lnTo>
                      <a:pt x="46" y="13"/>
                    </a:lnTo>
                    <a:lnTo>
                      <a:pt x="33" y="7"/>
                    </a:lnTo>
                    <a:lnTo>
                      <a:pt x="21" y="3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4" y="14"/>
                    </a:lnTo>
                    <a:lnTo>
                      <a:pt x="14" y="34"/>
                    </a:lnTo>
                    <a:lnTo>
                      <a:pt x="19" y="55"/>
                    </a:lnTo>
                    <a:lnTo>
                      <a:pt x="21" y="77"/>
                    </a:lnTo>
                    <a:lnTo>
                      <a:pt x="21" y="99"/>
                    </a:lnTo>
                    <a:lnTo>
                      <a:pt x="19" y="120"/>
                    </a:lnTo>
                    <a:lnTo>
                      <a:pt x="17" y="140"/>
                    </a:lnTo>
                    <a:lnTo>
                      <a:pt x="16" y="156"/>
                    </a:lnTo>
                    <a:lnTo>
                      <a:pt x="16" y="169"/>
                    </a:lnTo>
                    <a:lnTo>
                      <a:pt x="21" y="182"/>
                    </a:lnTo>
                    <a:lnTo>
                      <a:pt x="32" y="199"/>
                    </a:lnTo>
                    <a:lnTo>
                      <a:pt x="48" y="218"/>
                    </a:lnTo>
                    <a:lnTo>
                      <a:pt x="67" y="238"/>
                    </a:lnTo>
                    <a:lnTo>
                      <a:pt x="87" y="258"/>
                    </a:lnTo>
                    <a:lnTo>
                      <a:pt x="107" y="277"/>
                    </a:lnTo>
                    <a:lnTo>
                      <a:pt x="125" y="293"/>
                    </a:lnTo>
                    <a:lnTo>
                      <a:pt x="140" y="304"/>
                    </a:lnTo>
                    <a:lnTo>
                      <a:pt x="155" y="313"/>
                    </a:lnTo>
                    <a:lnTo>
                      <a:pt x="170" y="319"/>
                    </a:lnTo>
                    <a:lnTo>
                      <a:pt x="185" y="321"/>
                    </a:lnTo>
                    <a:lnTo>
                      <a:pt x="200" y="318"/>
                    </a:lnTo>
                    <a:lnTo>
                      <a:pt x="211" y="308"/>
                    </a:lnTo>
                    <a:lnTo>
                      <a:pt x="219" y="292"/>
                    </a:lnTo>
                    <a:lnTo>
                      <a:pt x="221" y="267"/>
                    </a:lnTo>
                    <a:lnTo>
                      <a:pt x="216" y="231"/>
                    </a:lnTo>
                    <a:close/>
                  </a:path>
                </a:pathLst>
              </a:custGeom>
              <a:solidFill>
                <a:srgbClr val="F4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02" name="Freeform 50"/>
              <p:cNvSpPr>
                <a:spLocks/>
              </p:cNvSpPr>
              <p:nvPr/>
            </p:nvSpPr>
            <p:spPr bwMode="auto">
              <a:xfrm>
                <a:off x="5289" y="1327"/>
                <a:ext cx="42" cy="62"/>
              </a:xfrm>
              <a:custGeom>
                <a:avLst/>
                <a:gdLst>
                  <a:gd name="T0" fmla="*/ 0 w 207"/>
                  <a:gd name="T1" fmla="*/ 0 h 308"/>
                  <a:gd name="T2" fmla="*/ 0 w 207"/>
                  <a:gd name="T3" fmla="*/ 0 h 308"/>
                  <a:gd name="T4" fmla="*/ 0 w 207"/>
                  <a:gd name="T5" fmla="*/ 0 h 308"/>
                  <a:gd name="T6" fmla="*/ 0 w 207"/>
                  <a:gd name="T7" fmla="*/ 0 h 308"/>
                  <a:gd name="T8" fmla="*/ 0 w 207"/>
                  <a:gd name="T9" fmla="*/ 0 h 308"/>
                  <a:gd name="T10" fmla="*/ 0 w 207"/>
                  <a:gd name="T11" fmla="*/ 0 h 308"/>
                  <a:gd name="T12" fmla="*/ 0 w 207"/>
                  <a:gd name="T13" fmla="*/ 0 h 308"/>
                  <a:gd name="T14" fmla="*/ 0 w 207"/>
                  <a:gd name="T15" fmla="*/ 0 h 308"/>
                  <a:gd name="T16" fmla="*/ 0 w 207"/>
                  <a:gd name="T17" fmla="*/ 0 h 308"/>
                  <a:gd name="T18" fmla="*/ 0 w 207"/>
                  <a:gd name="T19" fmla="*/ 0 h 308"/>
                  <a:gd name="T20" fmla="*/ 0 w 207"/>
                  <a:gd name="T21" fmla="*/ 0 h 308"/>
                  <a:gd name="T22" fmla="*/ 0 w 207"/>
                  <a:gd name="T23" fmla="*/ 0 h 308"/>
                  <a:gd name="T24" fmla="*/ 0 w 207"/>
                  <a:gd name="T25" fmla="*/ 0 h 308"/>
                  <a:gd name="T26" fmla="*/ 0 w 207"/>
                  <a:gd name="T27" fmla="*/ 0 h 308"/>
                  <a:gd name="T28" fmla="*/ 0 w 207"/>
                  <a:gd name="T29" fmla="*/ 0 h 308"/>
                  <a:gd name="T30" fmla="*/ 0 w 207"/>
                  <a:gd name="T31" fmla="*/ 0 h 308"/>
                  <a:gd name="T32" fmla="*/ 0 w 207"/>
                  <a:gd name="T33" fmla="*/ 0 h 308"/>
                  <a:gd name="T34" fmla="*/ 0 w 207"/>
                  <a:gd name="T35" fmla="*/ 0 h 308"/>
                  <a:gd name="T36" fmla="*/ 0 w 207"/>
                  <a:gd name="T37" fmla="*/ 0 h 308"/>
                  <a:gd name="T38" fmla="*/ 0 w 207"/>
                  <a:gd name="T39" fmla="*/ 0 h 308"/>
                  <a:gd name="T40" fmla="*/ 0 w 207"/>
                  <a:gd name="T41" fmla="*/ 0 h 308"/>
                  <a:gd name="T42" fmla="*/ 0 w 207"/>
                  <a:gd name="T43" fmla="*/ 0 h 308"/>
                  <a:gd name="T44" fmla="*/ 0 w 207"/>
                  <a:gd name="T45" fmla="*/ 0 h 308"/>
                  <a:gd name="T46" fmla="*/ 0 w 207"/>
                  <a:gd name="T47" fmla="*/ 0 h 308"/>
                  <a:gd name="T48" fmla="*/ 0 w 207"/>
                  <a:gd name="T49" fmla="*/ 0 h 308"/>
                  <a:gd name="T50" fmla="*/ 0 w 207"/>
                  <a:gd name="T51" fmla="*/ 0 h 308"/>
                  <a:gd name="T52" fmla="*/ 0 w 207"/>
                  <a:gd name="T53" fmla="*/ 0 h 308"/>
                  <a:gd name="T54" fmla="*/ 0 w 207"/>
                  <a:gd name="T55" fmla="*/ 0 h 308"/>
                  <a:gd name="T56" fmla="*/ 0 w 207"/>
                  <a:gd name="T57" fmla="*/ 0 h 308"/>
                  <a:gd name="T58" fmla="*/ 0 w 207"/>
                  <a:gd name="T59" fmla="*/ 0 h 308"/>
                  <a:gd name="T60" fmla="*/ 0 w 207"/>
                  <a:gd name="T61" fmla="*/ 0 h 308"/>
                  <a:gd name="T62" fmla="*/ 0 w 207"/>
                  <a:gd name="T63" fmla="*/ 0 h 308"/>
                  <a:gd name="T64" fmla="*/ 0 w 207"/>
                  <a:gd name="T65" fmla="*/ 0 h 308"/>
                  <a:gd name="T66" fmla="*/ 0 w 207"/>
                  <a:gd name="T67" fmla="*/ 0 h 308"/>
                  <a:gd name="T68" fmla="*/ 0 w 207"/>
                  <a:gd name="T69" fmla="*/ 0 h 308"/>
                  <a:gd name="T70" fmla="*/ 0 w 207"/>
                  <a:gd name="T71" fmla="*/ 0 h 308"/>
                  <a:gd name="T72" fmla="*/ 0 w 207"/>
                  <a:gd name="T73" fmla="*/ 0 h 308"/>
                  <a:gd name="T74" fmla="*/ 0 w 207"/>
                  <a:gd name="T75" fmla="*/ 0 h 308"/>
                  <a:gd name="T76" fmla="*/ 0 w 207"/>
                  <a:gd name="T77" fmla="*/ 0 h 308"/>
                  <a:gd name="T78" fmla="*/ 0 w 207"/>
                  <a:gd name="T79" fmla="*/ 0 h 308"/>
                  <a:gd name="T80" fmla="*/ 0 w 207"/>
                  <a:gd name="T81" fmla="*/ 0 h 308"/>
                  <a:gd name="T82" fmla="*/ 0 w 207"/>
                  <a:gd name="T83" fmla="*/ 0 h 308"/>
                  <a:gd name="T84" fmla="*/ 0 w 207"/>
                  <a:gd name="T85" fmla="*/ 0 h 308"/>
                  <a:gd name="T86" fmla="*/ 0 w 207"/>
                  <a:gd name="T87" fmla="*/ 0 h 308"/>
                  <a:gd name="T88" fmla="*/ 0 w 207"/>
                  <a:gd name="T89" fmla="*/ 0 h 3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07" h="308">
                    <a:moveTo>
                      <a:pt x="203" y="221"/>
                    </a:moveTo>
                    <a:lnTo>
                      <a:pt x="202" y="218"/>
                    </a:lnTo>
                    <a:lnTo>
                      <a:pt x="198" y="207"/>
                    </a:lnTo>
                    <a:lnTo>
                      <a:pt x="193" y="193"/>
                    </a:lnTo>
                    <a:lnTo>
                      <a:pt x="185" y="175"/>
                    </a:lnTo>
                    <a:lnTo>
                      <a:pt x="176" y="155"/>
                    </a:lnTo>
                    <a:lnTo>
                      <a:pt x="167" y="134"/>
                    </a:lnTo>
                    <a:lnTo>
                      <a:pt x="158" y="113"/>
                    </a:lnTo>
                    <a:lnTo>
                      <a:pt x="149" y="95"/>
                    </a:lnTo>
                    <a:lnTo>
                      <a:pt x="142" y="86"/>
                    </a:lnTo>
                    <a:lnTo>
                      <a:pt x="134" y="77"/>
                    </a:lnTo>
                    <a:lnTo>
                      <a:pt x="124" y="66"/>
                    </a:lnTo>
                    <a:lnTo>
                      <a:pt x="112" y="56"/>
                    </a:lnTo>
                    <a:lnTo>
                      <a:pt x="99" y="47"/>
                    </a:lnTo>
                    <a:lnTo>
                      <a:pt x="84" y="37"/>
                    </a:lnTo>
                    <a:lnTo>
                      <a:pt x="70" y="28"/>
                    </a:lnTo>
                    <a:lnTo>
                      <a:pt x="57" y="19"/>
                    </a:lnTo>
                    <a:lnTo>
                      <a:pt x="42" y="12"/>
                    </a:lnTo>
                    <a:lnTo>
                      <a:pt x="30" y="7"/>
                    </a:lnTo>
                    <a:lnTo>
                      <a:pt x="20" y="3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17" y="53"/>
                    </a:lnTo>
                    <a:lnTo>
                      <a:pt x="18" y="95"/>
                    </a:lnTo>
                    <a:lnTo>
                      <a:pt x="15" y="134"/>
                    </a:lnTo>
                    <a:lnTo>
                      <a:pt x="14" y="162"/>
                    </a:lnTo>
                    <a:lnTo>
                      <a:pt x="19" y="175"/>
                    </a:lnTo>
                    <a:lnTo>
                      <a:pt x="30" y="191"/>
                    </a:lnTo>
                    <a:lnTo>
                      <a:pt x="44" y="210"/>
                    </a:lnTo>
                    <a:lnTo>
                      <a:pt x="62" y="229"/>
                    </a:lnTo>
                    <a:lnTo>
                      <a:pt x="81" y="248"/>
                    </a:lnTo>
                    <a:lnTo>
                      <a:pt x="100" y="266"/>
                    </a:lnTo>
                    <a:lnTo>
                      <a:pt x="117" y="280"/>
                    </a:lnTo>
                    <a:lnTo>
                      <a:pt x="131" y="291"/>
                    </a:lnTo>
                    <a:lnTo>
                      <a:pt x="145" y="299"/>
                    </a:lnTo>
                    <a:lnTo>
                      <a:pt x="159" y="306"/>
                    </a:lnTo>
                    <a:lnTo>
                      <a:pt x="173" y="308"/>
                    </a:lnTo>
                    <a:lnTo>
                      <a:pt x="187" y="305"/>
                    </a:lnTo>
                    <a:lnTo>
                      <a:pt x="198" y="296"/>
                    </a:lnTo>
                    <a:lnTo>
                      <a:pt x="205" y="280"/>
                    </a:lnTo>
                    <a:lnTo>
                      <a:pt x="207" y="256"/>
                    </a:lnTo>
                    <a:lnTo>
                      <a:pt x="203" y="221"/>
                    </a:lnTo>
                    <a:close/>
                  </a:path>
                </a:pathLst>
              </a:custGeom>
              <a:solidFill>
                <a:srgbClr val="EAD3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03" name="Freeform 51"/>
              <p:cNvSpPr>
                <a:spLocks/>
              </p:cNvSpPr>
              <p:nvPr/>
            </p:nvSpPr>
            <p:spPr bwMode="auto">
              <a:xfrm>
                <a:off x="5291" y="1329"/>
                <a:ext cx="39" cy="59"/>
              </a:xfrm>
              <a:custGeom>
                <a:avLst/>
                <a:gdLst>
                  <a:gd name="T0" fmla="*/ 0 w 194"/>
                  <a:gd name="T1" fmla="*/ 0 h 295"/>
                  <a:gd name="T2" fmla="*/ 0 w 194"/>
                  <a:gd name="T3" fmla="*/ 0 h 295"/>
                  <a:gd name="T4" fmla="*/ 0 w 194"/>
                  <a:gd name="T5" fmla="*/ 0 h 295"/>
                  <a:gd name="T6" fmla="*/ 0 w 194"/>
                  <a:gd name="T7" fmla="*/ 0 h 295"/>
                  <a:gd name="T8" fmla="*/ 0 w 194"/>
                  <a:gd name="T9" fmla="*/ 0 h 295"/>
                  <a:gd name="T10" fmla="*/ 0 w 194"/>
                  <a:gd name="T11" fmla="*/ 0 h 295"/>
                  <a:gd name="T12" fmla="*/ 0 w 194"/>
                  <a:gd name="T13" fmla="*/ 0 h 295"/>
                  <a:gd name="T14" fmla="*/ 0 w 194"/>
                  <a:gd name="T15" fmla="*/ 0 h 295"/>
                  <a:gd name="T16" fmla="*/ 0 w 194"/>
                  <a:gd name="T17" fmla="*/ 0 h 295"/>
                  <a:gd name="T18" fmla="*/ 0 w 194"/>
                  <a:gd name="T19" fmla="*/ 0 h 295"/>
                  <a:gd name="T20" fmla="*/ 0 w 194"/>
                  <a:gd name="T21" fmla="*/ 0 h 295"/>
                  <a:gd name="T22" fmla="*/ 0 w 194"/>
                  <a:gd name="T23" fmla="*/ 0 h 295"/>
                  <a:gd name="T24" fmla="*/ 0 w 194"/>
                  <a:gd name="T25" fmla="*/ 0 h 295"/>
                  <a:gd name="T26" fmla="*/ 0 w 194"/>
                  <a:gd name="T27" fmla="*/ 0 h 295"/>
                  <a:gd name="T28" fmla="*/ 0 w 194"/>
                  <a:gd name="T29" fmla="*/ 0 h 295"/>
                  <a:gd name="T30" fmla="*/ 0 w 194"/>
                  <a:gd name="T31" fmla="*/ 0 h 295"/>
                  <a:gd name="T32" fmla="*/ 0 w 194"/>
                  <a:gd name="T33" fmla="*/ 0 h 295"/>
                  <a:gd name="T34" fmla="*/ 0 w 194"/>
                  <a:gd name="T35" fmla="*/ 0 h 295"/>
                  <a:gd name="T36" fmla="*/ 0 w 194"/>
                  <a:gd name="T37" fmla="*/ 0 h 295"/>
                  <a:gd name="T38" fmla="*/ 0 w 194"/>
                  <a:gd name="T39" fmla="*/ 0 h 295"/>
                  <a:gd name="T40" fmla="*/ 0 w 194"/>
                  <a:gd name="T41" fmla="*/ 0 h 295"/>
                  <a:gd name="T42" fmla="*/ 0 w 194"/>
                  <a:gd name="T43" fmla="*/ 0 h 295"/>
                  <a:gd name="T44" fmla="*/ 0 w 194"/>
                  <a:gd name="T45" fmla="*/ 0 h 295"/>
                  <a:gd name="T46" fmla="*/ 0 w 194"/>
                  <a:gd name="T47" fmla="*/ 0 h 295"/>
                  <a:gd name="T48" fmla="*/ 0 w 194"/>
                  <a:gd name="T49" fmla="*/ 0 h 295"/>
                  <a:gd name="T50" fmla="*/ 0 w 194"/>
                  <a:gd name="T51" fmla="*/ 0 h 295"/>
                  <a:gd name="T52" fmla="*/ 0 w 194"/>
                  <a:gd name="T53" fmla="*/ 0 h 295"/>
                  <a:gd name="T54" fmla="*/ 0 w 194"/>
                  <a:gd name="T55" fmla="*/ 0 h 295"/>
                  <a:gd name="T56" fmla="*/ 0 w 194"/>
                  <a:gd name="T57" fmla="*/ 0 h 295"/>
                  <a:gd name="T58" fmla="*/ 0 w 194"/>
                  <a:gd name="T59" fmla="*/ 0 h 295"/>
                  <a:gd name="T60" fmla="*/ 0 w 194"/>
                  <a:gd name="T61" fmla="*/ 0 h 295"/>
                  <a:gd name="T62" fmla="*/ 0 w 194"/>
                  <a:gd name="T63" fmla="*/ 0 h 295"/>
                  <a:gd name="T64" fmla="*/ 0 w 194"/>
                  <a:gd name="T65" fmla="*/ 0 h 295"/>
                  <a:gd name="T66" fmla="*/ 0 w 194"/>
                  <a:gd name="T67" fmla="*/ 0 h 295"/>
                  <a:gd name="T68" fmla="*/ 0 w 194"/>
                  <a:gd name="T69" fmla="*/ 0 h 295"/>
                  <a:gd name="T70" fmla="*/ 0 w 194"/>
                  <a:gd name="T71" fmla="*/ 0 h 295"/>
                  <a:gd name="T72" fmla="*/ 0 w 194"/>
                  <a:gd name="T73" fmla="*/ 0 h 295"/>
                  <a:gd name="T74" fmla="*/ 0 w 194"/>
                  <a:gd name="T75" fmla="*/ 0 h 295"/>
                  <a:gd name="T76" fmla="*/ 0 w 194"/>
                  <a:gd name="T77" fmla="*/ 0 h 295"/>
                  <a:gd name="T78" fmla="*/ 0 w 194"/>
                  <a:gd name="T79" fmla="*/ 0 h 295"/>
                  <a:gd name="T80" fmla="*/ 0 w 194"/>
                  <a:gd name="T81" fmla="*/ 0 h 295"/>
                  <a:gd name="T82" fmla="*/ 0 w 194"/>
                  <a:gd name="T83" fmla="*/ 0 h 295"/>
                  <a:gd name="T84" fmla="*/ 0 w 194"/>
                  <a:gd name="T85" fmla="*/ 0 h 295"/>
                  <a:gd name="T86" fmla="*/ 0 w 194"/>
                  <a:gd name="T87" fmla="*/ 0 h 295"/>
                  <a:gd name="T88" fmla="*/ 0 w 194"/>
                  <a:gd name="T89" fmla="*/ 0 h 2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94" h="295">
                    <a:moveTo>
                      <a:pt x="190" y="212"/>
                    </a:moveTo>
                    <a:lnTo>
                      <a:pt x="189" y="209"/>
                    </a:lnTo>
                    <a:lnTo>
                      <a:pt x="185" y="199"/>
                    </a:lnTo>
                    <a:lnTo>
                      <a:pt x="179" y="185"/>
                    </a:lnTo>
                    <a:lnTo>
                      <a:pt x="173" y="168"/>
                    </a:lnTo>
                    <a:lnTo>
                      <a:pt x="165" y="148"/>
                    </a:lnTo>
                    <a:lnTo>
                      <a:pt x="157" y="129"/>
                    </a:lnTo>
                    <a:lnTo>
                      <a:pt x="148" y="108"/>
                    </a:lnTo>
                    <a:lnTo>
                      <a:pt x="139" y="91"/>
                    </a:lnTo>
                    <a:lnTo>
                      <a:pt x="132" y="83"/>
                    </a:lnTo>
                    <a:lnTo>
                      <a:pt x="125" y="74"/>
                    </a:lnTo>
                    <a:lnTo>
                      <a:pt x="115" y="65"/>
                    </a:lnTo>
                    <a:lnTo>
                      <a:pt x="104" y="54"/>
                    </a:lnTo>
                    <a:lnTo>
                      <a:pt x="92" y="45"/>
                    </a:lnTo>
                    <a:lnTo>
                      <a:pt x="78" y="36"/>
                    </a:lnTo>
                    <a:lnTo>
                      <a:pt x="65" y="27"/>
                    </a:lnTo>
                    <a:lnTo>
                      <a:pt x="52" y="20"/>
                    </a:lnTo>
                    <a:lnTo>
                      <a:pt x="38" y="12"/>
                    </a:lnTo>
                    <a:lnTo>
                      <a:pt x="27" y="7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3" y="13"/>
                    </a:lnTo>
                    <a:lnTo>
                      <a:pt x="15" y="51"/>
                    </a:lnTo>
                    <a:lnTo>
                      <a:pt x="16" y="92"/>
                    </a:lnTo>
                    <a:lnTo>
                      <a:pt x="13" y="129"/>
                    </a:lnTo>
                    <a:lnTo>
                      <a:pt x="12" y="156"/>
                    </a:lnTo>
                    <a:lnTo>
                      <a:pt x="17" y="168"/>
                    </a:lnTo>
                    <a:lnTo>
                      <a:pt x="26" y="183"/>
                    </a:lnTo>
                    <a:lnTo>
                      <a:pt x="40" y="200"/>
                    </a:lnTo>
                    <a:lnTo>
                      <a:pt x="57" y="219"/>
                    </a:lnTo>
                    <a:lnTo>
                      <a:pt x="75" y="237"/>
                    </a:lnTo>
                    <a:lnTo>
                      <a:pt x="93" y="255"/>
                    </a:lnTo>
                    <a:lnTo>
                      <a:pt x="109" y="269"/>
                    </a:lnTo>
                    <a:lnTo>
                      <a:pt x="122" y="279"/>
                    </a:lnTo>
                    <a:lnTo>
                      <a:pt x="135" y="287"/>
                    </a:lnTo>
                    <a:lnTo>
                      <a:pt x="148" y="292"/>
                    </a:lnTo>
                    <a:lnTo>
                      <a:pt x="162" y="295"/>
                    </a:lnTo>
                    <a:lnTo>
                      <a:pt x="174" y="292"/>
                    </a:lnTo>
                    <a:lnTo>
                      <a:pt x="186" y="284"/>
                    </a:lnTo>
                    <a:lnTo>
                      <a:pt x="192" y="269"/>
                    </a:lnTo>
                    <a:lnTo>
                      <a:pt x="194" y="244"/>
                    </a:lnTo>
                    <a:lnTo>
                      <a:pt x="190" y="212"/>
                    </a:lnTo>
                    <a:close/>
                  </a:path>
                </a:pathLst>
              </a:custGeom>
              <a:solidFill>
                <a:srgbClr val="E0BC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04" name="Freeform 52"/>
              <p:cNvSpPr>
                <a:spLocks/>
              </p:cNvSpPr>
              <p:nvPr/>
            </p:nvSpPr>
            <p:spPr bwMode="auto">
              <a:xfrm>
                <a:off x="5293" y="1331"/>
                <a:ext cx="36" cy="56"/>
              </a:xfrm>
              <a:custGeom>
                <a:avLst/>
                <a:gdLst>
                  <a:gd name="T0" fmla="*/ 0 w 181"/>
                  <a:gd name="T1" fmla="*/ 0 h 281"/>
                  <a:gd name="T2" fmla="*/ 0 w 181"/>
                  <a:gd name="T3" fmla="*/ 0 h 281"/>
                  <a:gd name="T4" fmla="*/ 0 w 181"/>
                  <a:gd name="T5" fmla="*/ 0 h 281"/>
                  <a:gd name="T6" fmla="*/ 0 w 181"/>
                  <a:gd name="T7" fmla="*/ 0 h 281"/>
                  <a:gd name="T8" fmla="*/ 0 w 181"/>
                  <a:gd name="T9" fmla="*/ 0 h 281"/>
                  <a:gd name="T10" fmla="*/ 0 w 181"/>
                  <a:gd name="T11" fmla="*/ 0 h 281"/>
                  <a:gd name="T12" fmla="*/ 0 w 181"/>
                  <a:gd name="T13" fmla="*/ 0 h 281"/>
                  <a:gd name="T14" fmla="*/ 0 w 181"/>
                  <a:gd name="T15" fmla="*/ 0 h 281"/>
                  <a:gd name="T16" fmla="*/ 0 w 181"/>
                  <a:gd name="T17" fmla="*/ 0 h 281"/>
                  <a:gd name="T18" fmla="*/ 0 w 181"/>
                  <a:gd name="T19" fmla="*/ 0 h 281"/>
                  <a:gd name="T20" fmla="*/ 0 w 181"/>
                  <a:gd name="T21" fmla="*/ 0 h 281"/>
                  <a:gd name="T22" fmla="*/ 0 w 181"/>
                  <a:gd name="T23" fmla="*/ 0 h 281"/>
                  <a:gd name="T24" fmla="*/ 0 w 181"/>
                  <a:gd name="T25" fmla="*/ 0 h 281"/>
                  <a:gd name="T26" fmla="*/ 0 w 181"/>
                  <a:gd name="T27" fmla="*/ 0 h 281"/>
                  <a:gd name="T28" fmla="*/ 0 w 181"/>
                  <a:gd name="T29" fmla="*/ 0 h 281"/>
                  <a:gd name="T30" fmla="*/ 0 w 181"/>
                  <a:gd name="T31" fmla="*/ 0 h 281"/>
                  <a:gd name="T32" fmla="*/ 0 w 181"/>
                  <a:gd name="T33" fmla="*/ 0 h 281"/>
                  <a:gd name="T34" fmla="*/ 0 w 181"/>
                  <a:gd name="T35" fmla="*/ 0 h 281"/>
                  <a:gd name="T36" fmla="*/ 0 w 181"/>
                  <a:gd name="T37" fmla="*/ 0 h 281"/>
                  <a:gd name="T38" fmla="*/ 0 w 181"/>
                  <a:gd name="T39" fmla="*/ 0 h 281"/>
                  <a:gd name="T40" fmla="*/ 0 w 181"/>
                  <a:gd name="T41" fmla="*/ 0 h 281"/>
                  <a:gd name="T42" fmla="*/ 0 w 181"/>
                  <a:gd name="T43" fmla="*/ 0 h 281"/>
                  <a:gd name="T44" fmla="*/ 0 w 181"/>
                  <a:gd name="T45" fmla="*/ 0 h 281"/>
                  <a:gd name="T46" fmla="*/ 0 w 181"/>
                  <a:gd name="T47" fmla="*/ 0 h 281"/>
                  <a:gd name="T48" fmla="*/ 0 w 181"/>
                  <a:gd name="T49" fmla="*/ 0 h 281"/>
                  <a:gd name="T50" fmla="*/ 0 w 181"/>
                  <a:gd name="T51" fmla="*/ 0 h 281"/>
                  <a:gd name="T52" fmla="*/ 0 w 181"/>
                  <a:gd name="T53" fmla="*/ 0 h 281"/>
                  <a:gd name="T54" fmla="*/ 0 w 181"/>
                  <a:gd name="T55" fmla="*/ 0 h 281"/>
                  <a:gd name="T56" fmla="*/ 0 w 181"/>
                  <a:gd name="T57" fmla="*/ 0 h 281"/>
                  <a:gd name="T58" fmla="*/ 0 w 181"/>
                  <a:gd name="T59" fmla="*/ 0 h 281"/>
                  <a:gd name="T60" fmla="*/ 0 w 181"/>
                  <a:gd name="T61" fmla="*/ 0 h 281"/>
                  <a:gd name="T62" fmla="*/ 0 w 181"/>
                  <a:gd name="T63" fmla="*/ 0 h 281"/>
                  <a:gd name="T64" fmla="*/ 0 w 181"/>
                  <a:gd name="T65" fmla="*/ 0 h 281"/>
                  <a:gd name="T66" fmla="*/ 0 w 181"/>
                  <a:gd name="T67" fmla="*/ 0 h 281"/>
                  <a:gd name="T68" fmla="*/ 0 w 181"/>
                  <a:gd name="T69" fmla="*/ 0 h 281"/>
                  <a:gd name="T70" fmla="*/ 0 w 181"/>
                  <a:gd name="T71" fmla="*/ 0 h 281"/>
                  <a:gd name="T72" fmla="*/ 0 w 181"/>
                  <a:gd name="T73" fmla="*/ 0 h 2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1" h="281">
                    <a:moveTo>
                      <a:pt x="177" y="203"/>
                    </a:moveTo>
                    <a:lnTo>
                      <a:pt x="176" y="200"/>
                    </a:lnTo>
                    <a:lnTo>
                      <a:pt x="172" y="190"/>
                    </a:lnTo>
                    <a:lnTo>
                      <a:pt x="167" y="177"/>
                    </a:lnTo>
                    <a:lnTo>
                      <a:pt x="161" y="161"/>
                    </a:lnTo>
                    <a:lnTo>
                      <a:pt x="154" y="142"/>
                    </a:lnTo>
                    <a:lnTo>
                      <a:pt x="146" y="123"/>
                    </a:lnTo>
                    <a:lnTo>
                      <a:pt x="138" y="105"/>
                    </a:lnTo>
                    <a:lnTo>
                      <a:pt x="130" y="87"/>
                    </a:lnTo>
                    <a:lnTo>
                      <a:pt x="117" y="70"/>
                    </a:lnTo>
                    <a:lnTo>
                      <a:pt x="97" y="51"/>
                    </a:lnTo>
                    <a:lnTo>
                      <a:pt x="73" y="34"/>
                    </a:lnTo>
                    <a:lnTo>
                      <a:pt x="49" y="18"/>
                    </a:lnTo>
                    <a:lnTo>
                      <a:pt x="26" y="6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3" y="14"/>
                    </a:lnTo>
                    <a:lnTo>
                      <a:pt x="14" y="49"/>
                    </a:lnTo>
                    <a:lnTo>
                      <a:pt x="15" y="87"/>
                    </a:lnTo>
                    <a:lnTo>
                      <a:pt x="12" y="123"/>
                    </a:lnTo>
                    <a:lnTo>
                      <a:pt x="11" y="149"/>
                    </a:lnTo>
                    <a:lnTo>
                      <a:pt x="15" y="160"/>
                    </a:lnTo>
                    <a:lnTo>
                      <a:pt x="25" y="175"/>
                    </a:lnTo>
                    <a:lnTo>
                      <a:pt x="38" y="191"/>
                    </a:lnTo>
                    <a:lnTo>
                      <a:pt x="54" y="209"/>
                    </a:lnTo>
                    <a:lnTo>
                      <a:pt x="70" y="227"/>
                    </a:lnTo>
                    <a:lnTo>
                      <a:pt x="87" y="244"/>
                    </a:lnTo>
                    <a:lnTo>
                      <a:pt x="102" y="257"/>
                    </a:lnTo>
                    <a:lnTo>
                      <a:pt x="114" y="267"/>
                    </a:lnTo>
                    <a:lnTo>
                      <a:pt x="125" y="274"/>
                    </a:lnTo>
                    <a:lnTo>
                      <a:pt x="139" y="279"/>
                    </a:lnTo>
                    <a:lnTo>
                      <a:pt x="151" y="281"/>
                    </a:lnTo>
                    <a:lnTo>
                      <a:pt x="163" y="279"/>
                    </a:lnTo>
                    <a:lnTo>
                      <a:pt x="172" y="271"/>
                    </a:lnTo>
                    <a:lnTo>
                      <a:pt x="179" y="257"/>
                    </a:lnTo>
                    <a:lnTo>
                      <a:pt x="181" y="234"/>
                    </a:lnTo>
                    <a:lnTo>
                      <a:pt x="177" y="203"/>
                    </a:lnTo>
                    <a:close/>
                  </a:path>
                </a:pathLst>
              </a:custGeom>
              <a:solidFill>
                <a:srgbClr val="D3A5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05" name="Freeform 53"/>
              <p:cNvSpPr>
                <a:spLocks/>
              </p:cNvSpPr>
              <p:nvPr/>
            </p:nvSpPr>
            <p:spPr bwMode="auto">
              <a:xfrm>
                <a:off x="5294" y="1332"/>
                <a:ext cx="34" cy="54"/>
              </a:xfrm>
              <a:custGeom>
                <a:avLst/>
                <a:gdLst>
                  <a:gd name="T0" fmla="*/ 0 w 169"/>
                  <a:gd name="T1" fmla="*/ 0 h 268"/>
                  <a:gd name="T2" fmla="*/ 0 w 169"/>
                  <a:gd name="T3" fmla="*/ 0 h 268"/>
                  <a:gd name="T4" fmla="*/ 0 w 169"/>
                  <a:gd name="T5" fmla="*/ 0 h 268"/>
                  <a:gd name="T6" fmla="*/ 0 w 169"/>
                  <a:gd name="T7" fmla="*/ 0 h 268"/>
                  <a:gd name="T8" fmla="*/ 0 w 169"/>
                  <a:gd name="T9" fmla="*/ 0 h 268"/>
                  <a:gd name="T10" fmla="*/ 0 w 169"/>
                  <a:gd name="T11" fmla="*/ 0 h 268"/>
                  <a:gd name="T12" fmla="*/ 0 w 169"/>
                  <a:gd name="T13" fmla="*/ 0 h 268"/>
                  <a:gd name="T14" fmla="*/ 0 w 169"/>
                  <a:gd name="T15" fmla="*/ 0 h 268"/>
                  <a:gd name="T16" fmla="*/ 0 w 169"/>
                  <a:gd name="T17" fmla="*/ 0 h 268"/>
                  <a:gd name="T18" fmla="*/ 0 w 169"/>
                  <a:gd name="T19" fmla="*/ 0 h 268"/>
                  <a:gd name="T20" fmla="*/ 0 w 169"/>
                  <a:gd name="T21" fmla="*/ 0 h 268"/>
                  <a:gd name="T22" fmla="*/ 0 w 169"/>
                  <a:gd name="T23" fmla="*/ 0 h 268"/>
                  <a:gd name="T24" fmla="*/ 0 w 169"/>
                  <a:gd name="T25" fmla="*/ 0 h 268"/>
                  <a:gd name="T26" fmla="*/ 0 w 169"/>
                  <a:gd name="T27" fmla="*/ 0 h 268"/>
                  <a:gd name="T28" fmla="*/ 0 w 169"/>
                  <a:gd name="T29" fmla="*/ 0 h 268"/>
                  <a:gd name="T30" fmla="*/ 0 w 169"/>
                  <a:gd name="T31" fmla="*/ 0 h 268"/>
                  <a:gd name="T32" fmla="*/ 0 w 169"/>
                  <a:gd name="T33" fmla="*/ 0 h 268"/>
                  <a:gd name="T34" fmla="*/ 0 w 169"/>
                  <a:gd name="T35" fmla="*/ 0 h 268"/>
                  <a:gd name="T36" fmla="*/ 0 w 169"/>
                  <a:gd name="T37" fmla="*/ 0 h 268"/>
                  <a:gd name="T38" fmla="*/ 0 w 169"/>
                  <a:gd name="T39" fmla="*/ 0 h 268"/>
                  <a:gd name="T40" fmla="*/ 0 w 169"/>
                  <a:gd name="T41" fmla="*/ 0 h 268"/>
                  <a:gd name="T42" fmla="*/ 0 w 169"/>
                  <a:gd name="T43" fmla="*/ 0 h 268"/>
                  <a:gd name="T44" fmla="*/ 0 w 169"/>
                  <a:gd name="T45" fmla="*/ 0 h 268"/>
                  <a:gd name="T46" fmla="*/ 0 w 169"/>
                  <a:gd name="T47" fmla="*/ 0 h 268"/>
                  <a:gd name="T48" fmla="*/ 0 w 169"/>
                  <a:gd name="T49" fmla="*/ 0 h 268"/>
                  <a:gd name="T50" fmla="*/ 0 w 169"/>
                  <a:gd name="T51" fmla="*/ 0 h 268"/>
                  <a:gd name="T52" fmla="*/ 0 w 169"/>
                  <a:gd name="T53" fmla="*/ 0 h 268"/>
                  <a:gd name="T54" fmla="*/ 0 w 169"/>
                  <a:gd name="T55" fmla="*/ 0 h 268"/>
                  <a:gd name="T56" fmla="*/ 0 w 169"/>
                  <a:gd name="T57" fmla="*/ 0 h 268"/>
                  <a:gd name="T58" fmla="*/ 0 w 169"/>
                  <a:gd name="T59" fmla="*/ 0 h 268"/>
                  <a:gd name="T60" fmla="*/ 0 w 169"/>
                  <a:gd name="T61" fmla="*/ 0 h 268"/>
                  <a:gd name="T62" fmla="*/ 0 w 169"/>
                  <a:gd name="T63" fmla="*/ 0 h 268"/>
                  <a:gd name="T64" fmla="*/ 0 w 169"/>
                  <a:gd name="T65" fmla="*/ 0 h 268"/>
                  <a:gd name="T66" fmla="*/ 0 w 169"/>
                  <a:gd name="T67" fmla="*/ 0 h 268"/>
                  <a:gd name="T68" fmla="*/ 0 w 169"/>
                  <a:gd name="T69" fmla="*/ 0 h 268"/>
                  <a:gd name="T70" fmla="*/ 0 w 169"/>
                  <a:gd name="T71" fmla="*/ 0 h 268"/>
                  <a:gd name="T72" fmla="*/ 0 w 169"/>
                  <a:gd name="T73" fmla="*/ 0 h 2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9" h="268">
                    <a:moveTo>
                      <a:pt x="164" y="194"/>
                    </a:moveTo>
                    <a:lnTo>
                      <a:pt x="163" y="191"/>
                    </a:lnTo>
                    <a:lnTo>
                      <a:pt x="160" y="182"/>
                    </a:lnTo>
                    <a:lnTo>
                      <a:pt x="156" y="169"/>
                    </a:lnTo>
                    <a:lnTo>
                      <a:pt x="150" y="154"/>
                    </a:lnTo>
                    <a:lnTo>
                      <a:pt x="143" y="135"/>
                    </a:lnTo>
                    <a:lnTo>
                      <a:pt x="136" y="117"/>
                    </a:lnTo>
                    <a:lnTo>
                      <a:pt x="129" y="100"/>
                    </a:lnTo>
                    <a:lnTo>
                      <a:pt x="121" y="83"/>
                    </a:lnTo>
                    <a:lnTo>
                      <a:pt x="108" y="67"/>
                    </a:lnTo>
                    <a:lnTo>
                      <a:pt x="90" y="50"/>
                    </a:lnTo>
                    <a:lnTo>
                      <a:pt x="67" y="32"/>
                    </a:lnTo>
                    <a:lnTo>
                      <a:pt x="45" y="18"/>
                    </a:lnTo>
                    <a:lnTo>
                      <a:pt x="23" y="7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2" y="13"/>
                    </a:lnTo>
                    <a:lnTo>
                      <a:pt x="13" y="46"/>
                    </a:lnTo>
                    <a:lnTo>
                      <a:pt x="14" y="83"/>
                    </a:lnTo>
                    <a:lnTo>
                      <a:pt x="11" y="118"/>
                    </a:lnTo>
                    <a:lnTo>
                      <a:pt x="11" y="143"/>
                    </a:lnTo>
                    <a:lnTo>
                      <a:pt x="15" y="154"/>
                    </a:lnTo>
                    <a:lnTo>
                      <a:pt x="23" y="167"/>
                    </a:lnTo>
                    <a:lnTo>
                      <a:pt x="36" y="183"/>
                    </a:lnTo>
                    <a:lnTo>
                      <a:pt x="50" y="200"/>
                    </a:lnTo>
                    <a:lnTo>
                      <a:pt x="65" y="216"/>
                    </a:lnTo>
                    <a:lnTo>
                      <a:pt x="81" y="233"/>
                    </a:lnTo>
                    <a:lnTo>
                      <a:pt x="95" y="245"/>
                    </a:lnTo>
                    <a:lnTo>
                      <a:pt x="106" y="255"/>
                    </a:lnTo>
                    <a:lnTo>
                      <a:pt x="117" y="262"/>
                    </a:lnTo>
                    <a:lnTo>
                      <a:pt x="129" y="266"/>
                    </a:lnTo>
                    <a:lnTo>
                      <a:pt x="141" y="268"/>
                    </a:lnTo>
                    <a:lnTo>
                      <a:pt x="152" y="266"/>
                    </a:lnTo>
                    <a:lnTo>
                      <a:pt x="161" y="259"/>
                    </a:lnTo>
                    <a:lnTo>
                      <a:pt x="167" y="245"/>
                    </a:lnTo>
                    <a:lnTo>
                      <a:pt x="169" y="223"/>
                    </a:lnTo>
                    <a:lnTo>
                      <a:pt x="164" y="194"/>
                    </a:lnTo>
                    <a:close/>
                  </a:path>
                </a:pathLst>
              </a:custGeom>
              <a:solidFill>
                <a:srgbClr val="CC91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06" name="Freeform 54"/>
              <p:cNvSpPr>
                <a:spLocks/>
              </p:cNvSpPr>
              <p:nvPr/>
            </p:nvSpPr>
            <p:spPr bwMode="auto">
              <a:xfrm>
                <a:off x="5296" y="1334"/>
                <a:ext cx="31" cy="51"/>
              </a:xfrm>
              <a:custGeom>
                <a:avLst/>
                <a:gdLst>
                  <a:gd name="T0" fmla="*/ 0 w 155"/>
                  <a:gd name="T1" fmla="*/ 0 h 253"/>
                  <a:gd name="T2" fmla="*/ 0 w 155"/>
                  <a:gd name="T3" fmla="*/ 0 h 253"/>
                  <a:gd name="T4" fmla="*/ 0 w 155"/>
                  <a:gd name="T5" fmla="*/ 0 h 253"/>
                  <a:gd name="T6" fmla="*/ 0 w 155"/>
                  <a:gd name="T7" fmla="*/ 0 h 253"/>
                  <a:gd name="T8" fmla="*/ 0 w 155"/>
                  <a:gd name="T9" fmla="*/ 0 h 253"/>
                  <a:gd name="T10" fmla="*/ 0 w 155"/>
                  <a:gd name="T11" fmla="*/ 0 h 253"/>
                  <a:gd name="T12" fmla="*/ 0 w 155"/>
                  <a:gd name="T13" fmla="*/ 0 h 253"/>
                  <a:gd name="T14" fmla="*/ 0 w 155"/>
                  <a:gd name="T15" fmla="*/ 0 h 253"/>
                  <a:gd name="T16" fmla="*/ 0 w 155"/>
                  <a:gd name="T17" fmla="*/ 0 h 253"/>
                  <a:gd name="T18" fmla="*/ 0 w 155"/>
                  <a:gd name="T19" fmla="*/ 0 h 253"/>
                  <a:gd name="T20" fmla="*/ 0 w 155"/>
                  <a:gd name="T21" fmla="*/ 0 h 253"/>
                  <a:gd name="T22" fmla="*/ 0 w 155"/>
                  <a:gd name="T23" fmla="*/ 0 h 253"/>
                  <a:gd name="T24" fmla="*/ 0 w 155"/>
                  <a:gd name="T25" fmla="*/ 0 h 253"/>
                  <a:gd name="T26" fmla="*/ 0 w 155"/>
                  <a:gd name="T27" fmla="*/ 0 h 253"/>
                  <a:gd name="T28" fmla="*/ 0 w 155"/>
                  <a:gd name="T29" fmla="*/ 0 h 253"/>
                  <a:gd name="T30" fmla="*/ 0 w 155"/>
                  <a:gd name="T31" fmla="*/ 0 h 253"/>
                  <a:gd name="T32" fmla="*/ 0 w 155"/>
                  <a:gd name="T33" fmla="*/ 0 h 253"/>
                  <a:gd name="T34" fmla="*/ 0 w 155"/>
                  <a:gd name="T35" fmla="*/ 0 h 253"/>
                  <a:gd name="T36" fmla="*/ 0 w 155"/>
                  <a:gd name="T37" fmla="*/ 0 h 253"/>
                  <a:gd name="T38" fmla="*/ 0 w 155"/>
                  <a:gd name="T39" fmla="*/ 0 h 253"/>
                  <a:gd name="T40" fmla="*/ 0 w 155"/>
                  <a:gd name="T41" fmla="*/ 0 h 253"/>
                  <a:gd name="T42" fmla="*/ 0 w 155"/>
                  <a:gd name="T43" fmla="*/ 0 h 253"/>
                  <a:gd name="T44" fmla="*/ 0 w 155"/>
                  <a:gd name="T45" fmla="*/ 0 h 253"/>
                  <a:gd name="T46" fmla="*/ 0 w 155"/>
                  <a:gd name="T47" fmla="*/ 0 h 253"/>
                  <a:gd name="T48" fmla="*/ 0 w 155"/>
                  <a:gd name="T49" fmla="*/ 0 h 253"/>
                  <a:gd name="T50" fmla="*/ 0 w 155"/>
                  <a:gd name="T51" fmla="*/ 0 h 253"/>
                  <a:gd name="T52" fmla="*/ 0 w 155"/>
                  <a:gd name="T53" fmla="*/ 0 h 253"/>
                  <a:gd name="T54" fmla="*/ 0 w 155"/>
                  <a:gd name="T55" fmla="*/ 0 h 253"/>
                  <a:gd name="T56" fmla="*/ 0 w 155"/>
                  <a:gd name="T57" fmla="*/ 0 h 253"/>
                  <a:gd name="T58" fmla="*/ 0 w 155"/>
                  <a:gd name="T59" fmla="*/ 0 h 253"/>
                  <a:gd name="T60" fmla="*/ 0 w 155"/>
                  <a:gd name="T61" fmla="*/ 0 h 253"/>
                  <a:gd name="T62" fmla="*/ 0 w 155"/>
                  <a:gd name="T63" fmla="*/ 0 h 253"/>
                  <a:gd name="T64" fmla="*/ 0 w 155"/>
                  <a:gd name="T65" fmla="*/ 0 h 253"/>
                  <a:gd name="T66" fmla="*/ 0 w 155"/>
                  <a:gd name="T67" fmla="*/ 0 h 253"/>
                  <a:gd name="T68" fmla="*/ 0 w 155"/>
                  <a:gd name="T69" fmla="*/ 0 h 253"/>
                  <a:gd name="T70" fmla="*/ 0 w 155"/>
                  <a:gd name="T71" fmla="*/ 0 h 253"/>
                  <a:gd name="T72" fmla="*/ 0 w 155"/>
                  <a:gd name="T73" fmla="*/ 0 h 2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5" h="253">
                    <a:moveTo>
                      <a:pt x="152" y="182"/>
                    </a:moveTo>
                    <a:lnTo>
                      <a:pt x="151" y="179"/>
                    </a:lnTo>
                    <a:lnTo>
                      <a:pt x="148" y="170"/>
                    </a:lnTo>
                    <a:lnTo>
                      <a:pt x="144" y="158"/>
                    </a:lnTo>
                    <a:lnTo>
                      <a:pt x="139" y="144"/>
                    </a:lnTo>
                    <a:lnTo>
                      <a:pt x="133" y="127"/>
                    </a:lnTo>
                    <a:lnTo>
                      <a:pt x="126" y="110"/>
                    </a:lnTo>
                    <a:lnTo>
                      <a:pt x="119" y="93"/>
                    </a:lnTo>
                    <a:lnTo>
                      <a:pt x="112" y="77"/>
                    </a:lnTo>
                    <a:lnTo>
                      <a:pt x="100" y="62"/>
                    </a:lnTo>
                    <a:lnTo>
                      <a:pt x="84" y="46"/>
                    </a:lnTo>
                    <a:lnTo>
                      <a:pt x="63" y="29"/>
                    </a:lnTo>
                    <a:lnTo>
                      <a:pt x="42" y="15"/>
                    </a:lnTo>
                    <a:lnTo>
                      <a:pt x="23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2" y="11"/>
                    </a:lnTo>
                    <a:lnTo>
                      <a:pt x="12" y="43"/>
                    </a:lnTo>
                    <a:lnTo>
                      <a:pt x="13" y="78"/>
                    </a:lnTo>
                    <a:lnTo>
                      <a:pt x="10" y="110"/>
                    </a:lnTo>
                    <a:lnTo>
                      <a:pt x="10" y="134"/>
                    </a:lnTo>
                    <a:lnTo>
                      <a:pt x="14" y="144"/>
                    </a:lnTo>
                    <a:lnTo>
                      <a:pt x="22" y="157"/>
                    </a:lnTo>
                    <a:lnTo>
                      <a:pt x="33" y="172"/>
                    </a:lnTo>
                    <a:lnTo>
                      <a:pt x="46" y="188"/>
                    </a:lnTo>
                    <a:lnTo>
                      <a:pt x="60" y="204"/>
                    </a:lnTo>
                    <a:lnTo>
                      <a:pt x="75" y="218"/>
                    </a:lnTo>
                    <a:lnTo>
                      <a:pt x="88" y="231"/>
                    </a:lnTo>
                    <a:lnTo>
                      <a:pt x="98" y="240"/>
                    </a:lnTo>
                    <a:lnTo>
                      <a:pt x="108" y="247"/>
                    </a:lnTo>
                    <a:lnTo>
                      <a:pt x="120" y="251"/>
                    </a:lnTo>
                    <a:lnTo>
                      <a:pt x="131" y="253"/>
                    </a:lnTo>
                    <a:lnTo>
                      <a:pt x="141" y="251"/>
                    </a:lnTo>
                    <a:lnTo>
                      <a:pt x="149" y="244"/>
                    </a:lnTo>
                    <a:lnTo>
                      <a:pt x="154" y="231"/>
                    </a:lnTo>
                    <a:lnTo>
                      <a:pt x="155" y="210"/>
                    </a:lnTo>
                    <a:lnTo>
                      <a:pt x="152" y="182"/>
                    </a:lnTo>
                    <a:close/>
                  </a:path>
                </a:pathLst>
              </a:custGeom>
              <a:solidFill>
                <a:srgbClr val="C17A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07" name="Freeform 55"/>
              <p:cNvSpPr>
                <a:spLocks/>
              </p:cNvSpPr>
              <p:nvPr/>
            </p:nvSpPr>
            <p:spPr bwMode="auto">
              <a:xfrm>
                <a:off x="5298" y="1336"/>
                <a:ext cx="28" cy="48"/>
              </a:xfrm>
              <a:custGeom>
                <a:avLst/>
                <a:gdLst>
                  <a:gd name="T0" fmla="*/ 0 w 142"/>
                  <a:gd name="T1" fmla="*/ 0 h 240"/>
                  <a:gd name="T2" fmla="*/ 0 w 142"/>
                  <a:gd name="T3" fmla="*/ 0 h 240"/>
                  <a:gd name="T4" fmla="*/ 0 w 142"/>
                  <a:gd name="T5" fmla="*/ 0 h 240"/>
                  <a:gd name="T6" fmla="*/ 0 w 142"/>
                  <a:gd name="T7" fmla="*/ 0 h 240"/>
                  <a:gd name="T8" fmla="*/ 0 w 142"/>
                  <a:gd name="T9" fmla="*/ 0 h 240"/>
                  <a:gd name="T10" fmla="*/ 0 w 142"/>
                  <a:gd name="T11" fmla="*/ 0 h 240"/>
                  <a:gd name="T12" fmla="*/ 0 w 142"/>
                  <a:gd name="T13" fmla="*/ 0 h 240"/>
                  <a:gd name="T14" fmla="*/ 0 w 142"/>
                  <a:gd name="T15" fmla="*/ 0 h 240"/>
                  <a:gd name="T16" fmla="*/ 0 w 142"/>
                  <a:gd name="T17" fmla="*/ 0 h 240"/>
                  <a:gd name="T18" fmla="*/ 0 w 142"/>
                  <a:gd name="T19" fmla="*/ 0 h 240"/>
                  <a:gd name="T20" fmla="*/ 0 w 142"/>
                  <a:gd name="T21" fmla="*/ 0 h 240"/>
                  <a:gd name="T22" fmla="*/ 0 w 142"/>
                  <a:gd name="T23" fmla="*/ 0 h 240"/>
                  <a:gd name="T24" fmla="*/ 0 w 142"/>
                  <a:gd name="T25" fmla="*/ 0 h 240"/>
                  <a:gd name="T26" fmla="*/ 0 w 142"/>
                  <a:gd name="T27" fmla="*/ 0 h 240"/>
                  <a:gd name="T28" fmla="*/ 0 w 142"/>
                  <a:gd name="T29" fmla="*/ 0 h 240"/>
                  <a:gd name="T30" fmla="*/ 0 w 142"/>
                  <a:gd name="T31" fmla="*/ 0 h 240"/>
                  <a:gd name="T32" fmla="*/ 0 w 142"/>
                  <a:gd name="T33" fmla="*/ 0 h 240"/>
                  <a:gd name="T34" fmla="*/ 0 w 142"/>
                  <a:gd name="T35" fmla="*/ 0 h 240"/>
                  <a:gd name="T36" fmla="*/ 0 w 142"/>
                  <a:gd name="T37" fmla="*/ 0 h 240"/>
                  <a:gd name="T38" fmla="*/ 0 w 142"/>
                  <a:gd name="T39" fmla="*/ 0 h 240"/>
                  <a:gd name="T40" fmla="*/ 0 w 142"/>
                  <a:gd name="T41" fmla="*/ 0 h 240"/>
                  <a:gd name="T42" fmla="*/ 0 w 142"/>
                  <a:gd name="T43" fmla="*/ 0 h 240"/>
                  <a:gd name="T44" fmla="*/ 0 w 142"/>
                  <a:gd name="T45" fmla="*/ 0 h 240"/>
                  <a:gd name="T46" fmla="*/ 0 w 142"/>
                  <a:gd name="T47" fmla="*/ 0 h 240"/>
                  <a:gd name="T48" fmla="*/ 0 w 142"/>
                  <a:gd name="T49" fmla="*/ 0 h 240"/>
                  <a:gd name="T50" fmla="*/ 0 w 142"/>
                  <a:gd name="T51" fmla="*/ 0 h 240"/>
                  <a:gd name="T52" fmla="*/ 0 w 142"/>
                  <a:gd name="T53" fmla="*/ 0 h 240"/>
                  <a:gd name="T54" fmla="*/ 0 w 142"/>
                  <a:gd name="T55" fmla="*/ 0 h 240"/>
                  <a:gd name="T56" fmla="*/ 0 w 142"/>
                  <a:gd name="T57" fmla="*/ 0 h 240"/>
                  <a:gd name="T58" fmla="*/ 0 w 142"/>
                  <a:gd name="T59" fmla="*/ 0 h 240"/>
                  <a:gd name="T60" fmla="*/ 0 w 142"/>
                  <a:gd name="T61" fmla="*/ 0 h 240"/>
                  <a:gd name="T62" fmla="*/ 0 w 142"/>
                  <a:gd name="T63" fmla="*/ 0 h 240"/>
                  <a:gd name="T64" fmla="*/ 0 w 142"/>
                  <a:gd name="T65" fmla="*/ 0 h 240"/>
                  <a:gd name="T66" fmla="*/ 0 w 142"/>
                  <a:gd name="T67" fmla="*/ 0 h 240"/>
                  <a:gd name="T68" fmla="*/ 0 w 142"/>
                  <a:gd name="T69" fmla="*/ 0 h 240"/>
                  <a:gd name="T70" fmla="*/ 0 w 142"/>
                  <a:gd name="T71" fmla="*/ 0 h 240"/>
                  <a:gd name="T72" fmla="*/ 0 w 142"/>
                  <a:gd name="T73" fmla="*/ 0 h 2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2" h="240">
                    <a:moveTo>
                      <a:pt x="139" y="173"/>
                    </a:moveTo>
                    <a:lnTo>
                      <a:pt x="138" y="170"/>
                    </a:lnTo>
                    <a:lnTo>
                      <a:pt x="136" y="162"/>
                    </a:lnTo>
                    <a:lnTo>
                      <a:pt x="132" y="151"/>
                    </a:lnTo>
                    <a:lnTo>
                      <a:pt x="127" y="137"/>
                    </a:lnTo>
                    <a:lnTo>
                      <a:pt x="122" y="122"/>
                    </a:lnTo>
                    <a:lnTo>
                      <a:pt x="116" y="104"/>
                    </a:lnTo>
                    <a:lnTo>
                      <a:pt x="109" y="89"/>
                    </a:lnTo>
                    <a:lnTo>
                      <a:pt x="103" y="73"/>
                    </a:lnTo>
                    <a:lnTo>
                      <a:pt x="92" y="59"/>
                    </a:lnTo>
                    <a:lnTo>
                      <a:pt x="77" y="43"/>
                    </a:lnTo>
                    <a:lnTo>
                      <a:pt x="58" y="28"/>
                    </a:lnTo>
                    <a:lnTo>
                      <a:pt x="38" y="14"/>
                    </a:lnTo>
                    <a:lnTo>
                      <a:pt x="21" y="5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11"/>
                    </a:lnTo>
                    <a:lnTo>
                      <a:pt x="12" y="41"/>
                    </a:lnTo>
                    <a:lnTo>
                      <a:pt x="13" y="74"/>
                    </a:lnTo>
                    <a:lnTo>
                      <a:pt x="10" y="104"/>
                    </a:lnTo>
                    <a:lnTo>
                      <a:pt x="10" y="127"/>
                    </a:lnTo>
                    <a:lnTo>
                      <a:pt x="13" y="137"/>
                    </a:lnTo>
                    <a:lnTo>
                      <a:pt x="21" y="149"/>
                    </a:lnTo>
                    <a:lnTo>
                      <a:pt x="31" y="163"/>
                    </a:lnTo>
                    <a:lnTo>
                      <a:pt x="42" y="179"/>
                    </a:lnTo>
                    <a:lnTo>
                      <a:pt x="55" y="193"/>
                    </a:lnTo>
                    <a:lnTo>
                      <a:pt x="69" y="207"/>
                    </a:lnTo>
                    <a:lnTo>
                      <a:pt x="80" y="219"/>
                    </a:lnTo>
                    <a:lnTo>
                      <a:pt x="90" y="228"/>
                    </a:lnTo>
                    <a:lnTo>
                      <a:pt x="99" y="234"/>
                    </a:lnTo>
                    <a:lnTo>
                      <a:pt x="110" y="239"/>
                    </a:lnTo>
                    <a:lnTo>
                      <a:pt x="120" y="240"/>
                    </a:lnTo>
                    <a:lnTo>
                      <a:pt x="129" y="238"/>
                    </a:lnTo>
                    <a:lnTo>
                      <a:pt x="136" y="232"/>
                    </a:lnTo>
                    <a:lnTo>
                      <a:pt x="141" y="220"/>
                    </a:lnTo>
                    <a:lnTo>
                      <a:pt x="142" y="200"/>
                    </a:lnTo>
                    <a:lnTo>
                      <a:pt x="139" y="173"/>
                    </a:lnTo>
                    <a:close/>
                  </a:path>
                </a:pathLst>
              </a:custGeom>
              <a:solidFill>
                <a:srgbClr val="B563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08" name="Freeform 56"/>
              <p:cNvSpPr>
                <a:spLocks/>
              </p:cNvSpPr>
              <p:nvPr/>
            </p:nvSpPr>
            <p:spPr bwMode="auto">
              <a:xfrm>
                <a:off x="5405" y="1356"/>
                <a:ext cx="53" cy="74"/>
              </a:xfrm>
              <a:custGeom>
                <a:avLst/>
                <a:gdLst>
                  <a:gd name="T0" fmla="*/ 0 w 262"/>
                  <a:gd name="T1" fmla="*/ 0 h 370"/>
                  <a:gd name="T2" fmla="*/ 0 w 262"/>
                  <a:gd name="T3" fmla="*/ 0 h 370"/>
                  <a:gd name="T4" fmla="*/ 0 w 262"/>
                  <a:gd name="T5" fmla="*/ 0 h 370"/>
                  <a:gd name="T6" fmla="*/ 0 w 262"/>
                  <a:gd name="T7" fmla="*/ 0 h 370"/>
                  <a:gd name="T8" fmla="*/ 0 w 262"/>
                  <a:gd name="T9" fmla="*/ 0 h 370"/>
                  <a:gd name="T10" fmla="*/ 0 w 262"/>
                  <a:gd name="T11" fmla="*/ 0 h 370"/>
                  <a:gd name="T12" fmla="*/ 0 w 262"/>
                  <a:gd name="T13" fmla="*/ 0 h 370"/>
                  <a:gd name="T14" fmla="*/ 0 w 262"/>
                  <a:gd name="T15" fmla="*/ 0 h 370"/>
                  <a:gd name="T16" fmla="*/ 0 w 262"/>
                  <a:gd name="T17" fmla="*/ 0 h 370"/>
                  <a:gd name="T18" fmla="*/ 0 w 262"/>
                  <a:gd name="T19" fmla="*/ 0 h 370"/>
                  <a:gd name="T20" fmla="*/ 0 w 262"/>
                  <a:gd name="T21" fmla="*/ 0 h 370"/>
                  <a:gd name="T22" fmla="*/ 0 w 262"/>
                  <a:gd name="T23" fmla="*/ 0 h 370"/>
                  <a:gd name="T24" fmla="*/ 0 w 262"/>
                  <a:gd name="T25" fmla="*/ 0 h 370"/>
                  <a:gd name="T26" fmla="*/ 0 w 262"/>
                  <a:gd name="T27" fmla="*/ 0 h 370"/>
                  <a:gd name="T28" fmla="*/ 0 w 262"/>
                  <a:gd name="T29" fmla="*/ 0 h 370"/>
                  <a:gd name="T30" fmla="*/ 0 w 262"/>
                  <a:gd name="T31" fmla="*/ 0 h 370"/>
                  <a:gd name="T32" fmla="*/ 0 w 262"/>
                  <a:gd name="T33" fmla="*/ 0 h 370"/>
                  <a:gd name="T34" fmla="*/ 0 w 262"/>
                  <a:gd name="T35" fmla="*/ 0 h 370"/>
                  <a:gd name="T36" fmla="*/ 0 w 262"/>
                  <a:gd name="T37" fmla="*/ 0 h 370"/>
                  <a:gd name="T38" fmla="*/ 0 w 262"/>
                  <a:gd name="T39" fmla="*/ 0 h 370"/>
                  <a:gd name="T40" fmla="*/ 0 w 262"/>
                  <a:gd name="T41" fmla="*/ 0 h 370"/>
                  <a:gd name="T42" fmla="*/ 0 w 262"/>
                  <a:gd name="T43" fmla="*/ 0 h 370"/>
                  <a:gd name="T44" fmla="*/ 0 w 262"/>
                  <a:gd name="T45" fmla="*/ 0 h 370"/>
                  <a:gd name="T46" fmla="*/ 0 w 262"/>
                  <a:gd name="T47" fmla="*/ 0 h 370"/>
                  <a:gd name="T48" fmla="*/ 0 w 262"/>
                  <a:gd name="T49" fmla="*/ 0 h 370"/>
                  <a:gd name="T50" fmla="*/ 0 w 262"/>
                  <a:gd name="T51" fmla="*/ 0 h 370"/>
                  <a:gd name="T52" fmla="*/ 0 w 262"/>
                  <a:gd name="T53" fmla="*/ 0 h 370"/>
                  <a:gd name="T54" fmla="*/ 0 w 262"/>
                  <a:gd name="T55" fmla="*/ 0 h 370"/>
                  <a:gd name="T56" fmla="*/ 0 w 262"/>
                  <a:gd name="T57" fmla="*/ 0 h 370"/>
                  <a:gd name="T58" fmla="*/ 0 w 262"/>
                  <a:gd name="T59" fmla="*/ 0 h 370"/>
                  <a:gd name="T60" fmla="*/ 0 w 262"/>
                  <a:gd name="T61" fmla="*/ 0 h 370"/>
                  <a:gd name="T62" fmla="*/ 0 w 262"/>
                  <a:gd name="T63" fmla="*/ 0 h 370"/>
                  <a:gd name="T64" fmla="*/ 0 w 262"/>
                  <a:gd name="T65" fmla="*/ 0 h 370"/>
                  <a:gd name="T66" fmla="*/ 0 w 262"/>
                  <a:gd name="T67" fmla="*/ 0 h 370"/>
                  <a:gd name="T68" fmla="*/ 0 w 262"/>
                  <a:gd name="T69" fmla="*/ 0 h 370"/>
                  <a:gd name="T70" fmla="*/ 0 w 262"/>
                  <a:gd name="T71" fmla="*/ 0 h 370"/>
                  <a:gd name="T72" fmla="*/ 0 w 262"/>
                  <a:gd name="T73" fmla="*/ 0 h 370"/>
                  <a:gd name="T74" fmla="*/ 0 w 262"/>
                  <a:gd name="T75" fmla="*/ 0 h 370"/>
                  <a:gd name="T76" fmla="*/ 0 w 262"/>
                  <a:gd name="T77" fmla="*/ 0 h 370"/>
                  <a:gd name="T78" fmla="*/ 0 w 262"/>
                  <a:gd name="T79" fmla="*/ 0 h 370"/>
                  <a:gd name="T80" fmla="*/ 0 w 262"/>
                  <a:gd name="T81" fmla="*/ 0 h 370"/>
                  <a:gd name="T82" fmla="*/ 0 w 262"/>
                  <a:gd name="T83" fmla="*/ 0 h 370"/>
                  <a:gd name="T84" fmla="*/ 0 w 262"/>
                  <a:gd name="T85" fmla="*/ 0 h 370"/>
                  <a:gd name="T86" fmla="*/ 0 w 262"/>
                  <a:gd name="T87" fmla="*/ 0 h 370"/>
                  <a:gd name="T88" fmla="*/ 0 w 262"/>
                  <a:gd name="T89" fmla="*/ 0 h 370"/>
                  <a:gd name="T90" fmla="*/ 0 w 262"/>
                  <a:gd name="T91" fmla="*/ 0 h 370"/>
                  <a:gd name="T92" fmla="*/ 0 w 262"/>
                  <a:gd name="T93" fmla="*/ 0 h 370"/>
                  <a:gd name="T94" fmla="*/ 0 w 262"/>
                  <a:gd name="T95" fmla="*/ 0 h 370"/>
                  <a:gd name="T96" fmla="*/ 0 w 262"/>
                  <a:gd name="T97" fmla="*/ 0 h 37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2" h="370">
                    <a:moveTo>
                      <a:pt x="260" y="284"/>
                    </a:moveTo>
                    <a:lnTo>
                      <a:pt x="259" y="280"/>
                    </a:lnTo>
                    <a:lnTo>
                      <a:pt x="255" y="269"/>
                    </a:lnTo>
                    <a:lnTo>
                      <a:pt x="250" y="251"/>
                    </a:lnTo>
                    <a:lnTo>
                      <a:pt x="243" y="231"/>
                    </a:lnTo>
                    <a:lnTo>
                      <a:pt x="235" y="208"/>
                    </a:lnTo>
                    <a:lnTo>
                      <a:pt x="225" y="182"/>
                    </a:lnTo>
                    <a:lnTo>
                      <a:pt x="214" y="158"/>
                    </a:lnTo>
                    <a:lnTo>
                      <a:pt x="204" y="136"/>
                    </a:lnTo>
                    <a:lnTo>
                      <a:pt x="197" y="125"/>
                    </a:lnTo>
                    <a:lnTo>
                      <a:pt x="187" y="112"/>
                    </a:lnTo>
                    <a:lnTo>
                      <a:pt x="174" y="99"/>
                    </a:lnTo>
                    <a:lnTo>
                      <a:pt x="157" y="86"/>
                    </a:lnTo>
                    <a:lnTo>
                      <a:pt x="140" y="72"/>
                    </a:lnTo>
                    <a:lnTo>
                      <a:pt x="121" y="58"/>
                    </a:lnTo>
                    <a:lnTo>
                      <a:pt x="103" y="45"/>
                    </a:lnTo>
                    <a:lnTo>
                      <a:pt x="85" y="34"/>
                    </a:lnTo>
                    <a:lnTo>
                      <a:pt x="66" y="23"/>
                    </a:lnTo>
                    <a:lnTo>
                      <a:pt x="49" y="13"/>
                    </a:lnTo>
                    <a:lnTo>
                      <a:pt x="35" y="7"/>
                    </a:lnTo>
                    <a:lnTo>
                      <a:pt x="22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6" y="7"/>
                    </a:lnTo>
                    <a:lnTo>
                      <a:pt x="10" y="15"/>
                    </a:lnTo>
                    <a:lnTo>
                      <a:pt x="19" y="38"/>
                    </a:lnTo>
                    <a:lnTo>
                      <a:pt x="23" y="60"/>
                    </a:lnTo>
                    <a:lnTo>
                      <a:pt x="21" y="84"/>
                    </a:lnTo>
                    <a:lnTo>
                      <a:pt x="17" y="107"/>
                    </a:lnTo>
                    <a:lnTo>
                      <a:pt x="11" y="129"/>
                    </a:lnTo>
                    <a:lnTo>
                      <a:pt x="6" y="148"/>
                    </a:lnTo>
                    <a:lnTo>
                      <a:pt x="1" y="165"/>
                    </a:lnTo>
                    <a:lnTo>
                      <a:pt x="0" y="178"/>
                    </a:lnTo>
                    <a:lnTo>
                      <a:pt x="5" y="192"/>
                    </a:lnTo>
                    <a:lnTo>
                      <a:pt x="17" y="213"/>
                    </a:lnTo>
                    <a:lnTo>
                      <a:pt x="36" y="235"/>
                    </a:lnTo>
                    <a:lnTo>
                      <a:pt x="58" y="261"/>
                    </a:lnTo>
                    <a:lnTo>
                      <a:pt x="82" y="285"/>
                    </a:lnTo>
                    <a:lnTo>
                      <a:pt x="106" y="309"/>
                    </a:lnTo>
                    <a:lnTo>
                      <a:pt x="128" y="328"/>
                    </a:lnTo>
                    <a:lnTo>
                      <a:pt x="146" y="343"/>
                    </a:lnTo>
                    <a:lnTo>
                      <a:pt x="163" y="355"/>
                    </a:lnTo>
                    <a:lnTo>
                      <a:pt x="184" y="364"/>
                    </a:lnTo>
                    <a:lnTo>
                      <a:pt x="205" y="370"/>
                    </a:lnTo>
                    <a:lnTo>
                      <a:pt x="225" y="370"/>
                    </a:lnTo>
                    <a:lnTo>
                      <a:pt x="242" y="364"/>
                    </a:lnTo>
                    <a:lnTo>
                      <a:pt x="254" y="348"/>
                    </a:lnTo>
                    <a:lnTo>
                      <a:pt x="262" y="322"/>
                    </a:lnTo>
                    <a:lnTo>
                      <a:pt x="260" y="2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09" name="Freeform 57"/>
              <p:cNvSpPr>
                <a:spLocks/>
              </p:cNvSpPr>
              <p:nvPr/>
            </p:nvSpPr>
            <p:spPr bwMode="auto">
              <a:xfrm>
                <a:off x="5407" y="1358"/>
                <a:ext cx="49" cy="71"/>
              </a:xfrm>
              <a:custGeom>
                <a:avLst/>
                <a:gdLst>
                  <a:gd name="T0" fmla="*/ 0 w 246"/>
                  <a:gd name="T1" fmla="*/ 0 h 355"/>
                  <a:gd name="T2" fmla="*/ 0 w 246"/>
                  <a:gd name="T3" fmla="*/ 0 h 355"/>
                  <a:gd name="T4" fmla="*/ 0 w 246"/>
                  <a:gd name="T5" fmla="*/ 0 h 355"/>
                  <a:gd name="T6" fmla="*/ 0 w 246"/>
                  <a:gd name="T7" fmla="*/ 0 h 355"/>
                  <a:gd name="T8" fmla="*/ 0 w 246"/>
                  <a:gd name="T9" fmla="*/ 0 h 355"/>
                  <a:gd name="T10" fmla="*/ 0 w 246"/>
                  <a:gd name="T11" fmla="*/ 0 h 355"/>
                  <a:gd name="T12" fmla="*/ 0 w 246"/>
                  <a:gd name="T13" fmla="*/ 0 h 355"/>
                  <a:gd name="T14" fmla="*/ 0 w 246"/>
                  <a:gd name="T15" fmla="*/ 0 h 355"/>
                  <a:gd name="T16" fmla="*/ 0 w 246"/>
                  <a:gd name="T17" fmla="*/ 0 h 355"/>
                  <a:gd name="T18" fmla="*/ 0 w 246"/>
                  <a:gd name="T19" fmla="*/ 0 h 355"/>
                  <a:gd name="T20" fmla="*/ 0 w 246"/>
                  <a:gd name="T21" fmla="*/ 0 h 355"/>
                  <a:gd name="T22" fmla="*/ 0 w 246"/>
                  <a:gd name="T23" fmla="*/ 0 h 355"/>
                  <a:gd name="T24" fmla="*/ 0 w 246"/>
                  <a:gd name="T25" fmla="*/ 0 h 355"/>
                  <a:gd name="T26" fmla="*/ 0 w 246"/>
                  <a:gd name="T27" fmla="*/ 0 h 355"/>
                  <a:gd name="T28" fmla="*/ 0 w 246"/>
                  <a:gd name="T29" fmla="*/ 0 h 355"/>
                  <a:gd name="T30" fmla="*/ 0 w 246"/>
                  <a:gd name="T31" fmla="*/ 0 h 355"/>
                  <a:gd name="T32" fmla="*/ 0 w 246"/>
                  <a:gd name="T33" fmla="*/ 0 h 355"/>
                  <a:gd name="T34" fmla="*/ 0 w 246"/>
                  <a:gd name="T35" fmla="*/ 0 h 355"/>
                  <a:gd name="T36" fmla="*/ 0 w 246"/>
                  <a:gd name="T37" fmla="*/ 0 h 355"/>
                  <a:gd name="T38" fmla="*/ 0 w 246"/>
                  <a:gd name="T39" fmla="*/ 0 h 355"/>
                  <a:gd name="T40" fmla="*/ 0 w 246"/>
                  <a:gd name="T41" fmla="*/ 0 h 355"/>
                  <a:gd name="T42" fmla="*/ 0 w 246"/>
                  <a:gd name="T43" fmla="*/ 0 h 355"/>
                  <a:gd name="T44" fmla="*/ 0 w 246"/>
                  <a:gd name="T45" fmla="*/ 0 h 355"/>
                  <a:gd name="T46" fmla="*/ 0 w 246"/>
                  <a:gd name="T47" fmla="*/ 0 h 355"/>
                  <a:gd name="T48" fmla="*/ 0 w 246"/>
                  <a:gd name="T49" fmla="*/ 0 h 355"/>
                  <a:gd name="T50" fmla="*/ 0 w 246"/>
                  <a:gd name="T51" fmla="*/ 0 h 355"/>
                  <a:gd name="T52" fmla="*/ 0 w 246"/>
                  <a:gd name="T53" fmla="*/ 0 h 355"/>
                  <a:gd name="T54" fmla="*/ 0 w 246"/>
                  <a:gd name="T55" fmla="*/ 0 h 355"/>
                  <a:gd name="T56" fmla="*/ 0 w 246"/>
                  <a:gd name="T57" fmla="*/ 0 h 355"/>
                  <a:gd name="T58" fmla="*/ 0 w 246"/>
                  <a:gd name="T59" fmla="*/ 0 h 355"/>
                  <a:gd name="T60" fmla="*/ 0 w 246"/>
                  <a:gd name="T61" fmla="*/ 0 h 355"/>
                  <a:gd name="T62" fmla="*/ 0 w 246"/>
                  <a:gd name="T63" fmla="*/ 0 h 355"/>
                  <a:gd name="T64" fmla="*/ 0 w 246"/>
                  <a:gd name="T65" fmla="*/ 0 h 355"/>
                  <a:gd name="T66" fmla="*/ 0 w 246"/>
                  <a:gd name="T67" fmla="*/ 0 h 355"/>
                  <a:gd name="T68" fmla="*/ 0 w 246"/>
                  <a:gd name="T69" fmla="*/ 0 h 355"/>
                  <a:gd name="T70" fmla="*/ 0 w 246"/>
                  <a:gd name="T71" fmla="*/ 0 h 355"/>
                  <a:gd name="T72" fmla="*/ 0 w 246"/>
                  <a:gd name="T73" fmla="*/ 0 h 355"/>
                  <a:gd name="T74" fmla="*/ 0 w 246"/>
                  <a:gd name="T75" fmla="*/ 0 h 355"/>
                  <a:gd name="T76" fmla="*/ 0 w 246"/>
                  <a:gd name="T77" fmla="*/ 0 h 355"/>
                  <a:gd name="T78" fmla="*/ 0 w 246"/>
                  <a:gd name="T79" fmla="*/ 0 h 355"/>
                  <a:gd name="T80" fmla="*/ 0 w 246"/>
                  <a:gd name="T81" fmla="*/ 0 h 355"/>
                  <a:gd name="T82" fmla="*/ 0 w 246"/>
                  <a:gd name="T83" fmla="*/ 0 h 355"/>
                  <a:gd name="T84" fmla="*/ 0 w 246"/>
                  <a:gd name="T85" fmla="*/ 0 h 355"/>
                  <a:gd name="T86" fmla="*/ 0 w 246"/>
                  <a:gd name="T87" fmla="*/ 0 h 355"/>
                  <a:gd name="T88" fmla="*/ 0 w 246"/>
                  <a:gd name="T89" fmla="*/ 0 h 355"/>
                  <a:gd name="T90" fmla="*/ 0 w 246"/>
                  <a:gd name="T91" fmla="*/ 0 h 355"/>
                  <a:gd name="T92" fmla="*/ 0 w 246"/>
                  <a:gd name="T93" fmla="*/ 0 h 355"/>
                  <a:gd name="T94" fmla="*/ 0 w 246"/>
                  <a:gd name="T95" fmla="*/ 0 h 355"/>
                  <a:gd name="T96" fmla="*/ 0 w 246"/>
                  <a:gd name="T97" fmla="*/ 0 h 3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46" h="355">
                    <a:moveTo>
                      <a:pt x="0" y="171"/>
                    </a:moveTo>
                    <a:lnTo>
                      <a:pt x="5" y="184"/>
                    </a:lnTo>
                    <a:lnTo>
                      <a:pt x="16" y="204"/>
                    </a:lnTo>
                    <a:lnTo>
                      <a:pt x="34" y="225"/>
                    </a:lnTo>
                    <a:lnTo>
                      <a:pt x="55" y="250"/>
                    </a:lnTo>
                    <a:lnTo>
                      <a:pt x="78" y="273"/>
                    </a:lnTo>
                    <a:lnTo>
                      <a:pt x="100" y="296"/>
                    </a:lnTo>
                    <a:lnTo>
                      <a:pt x="121" y="315"/>
                    </a:lnTo>
                    <a:lnTo>
                      <a:pt x="138" y="329"/>
                    </a:lnTo>
                    <a:lnTo>
                      <a:pt x="154" y="341"/>
                    </a:lnTo>
                    <a:lnTo>
                      <a:pt x="174" y="350"/>
                    </a:lnTo>
                    <a:lnTo>
                      <a:pt x="193" y="355"/>
                    </a:lnTo>
                    <a:lnTo>
                      <a:pt x="212" y="355"/>
                    </a:lnTo>
                    <a:lnTo>
                      <a:pt x="228" y="348"/>
                    </a:lnTo>
                    <a:lnTo>
                      <a:pt x="240" y="333"/>
                    </a:lnTo>
                    <a:lnTo>
                      <a:pt x="246" y="309"/>
                    </a:lnTo>
                    <a:lnTo>
                      <a:pt x="246" y="272"/>
                    </a:lnTo>
                    <a:lnTo>
                      <a:pt x="245" y="268"/>
                    </a:lnTo>
                    <a:lnTo>
                      <a:pt x="242" y="257"/>
                    </a:lnTo>
                    <a:lnTo>
                      <a:pt x="236" y="240"/>
                    </a:lnTo>
                    <a:lnTo>
                      <a:pt x="230" y="221"/>
                    </a:lnTo>
                    <a:lnTo>
                      <a:pt x="222" y="198"/>
                    </a:lnTo>
                    <a:lnTo>
                      <a:pt x="213" y="174"/>
                    </a:lnTo>
                    <a:lnTo>
                      <a:pt x="203" y="152"/>
                    </a:lnTo>
                    <a:lnTo>
                      <a:pt x="193" y="130"/>
                    </a:lnTo>
                    <a:lnTo>
                      <a:pt x="187" y="120"/>
                    </a:lnTo>
                    <a:lnTo>
                      <a:pt x="177" y="108"/>
                    </a:lnTo>
                    <a:lnTo>
                      <a:pt x="165" y="95"/>
                    </a:lnTo>
                    <a:lnTo>
                      <a:pt x="149" y="82"/>
                    </a:lnTo>
                    <a:lnTo>
                      <a:pt x="133" y="69"/>
                    </a:lnTo>
                    <a:lnTo>
                      <a:pt x="116" y="55"/>
                    </a:lnTo>
                    <a:lnTo>
                      <a:pt x="98" y="43"/>
                    </a:lnTo>
                    <a:lnTo>
                      <a:pt x="81" y="32"/>
                    </a:lnTo>
                    <a:lnTo>
                      <a:pt x="63" y="22"/>
                    </a:lnTo>
                    <a:lnTo>
                      <a:pt x="47" y="13"/>
                    </a:lnTo>
                    <a:lnTo>
                      <a:pt x="34" y="6"/>
                    </a:lnTo>
                    <a:lnTo>
                      <a:pt x="22" y="2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7" y="6"/>
                    </a:lnTo>
                    <a:lnTo>
                      <a:pt x="10" y="15"/>
                    </a:lnTo>
                    <a:lnTo>
                      <a:pt x="18" y="36"/>
                    </a:lnTo>
                    <a:lnTo>
                      <a:pt x="22" y="59"/>
                    </a:lnTo>
                    <a:lnTo>
                      <a:pt x="21" y="80"/>
                    </a:lnTo>
                    <a:lnTo>
                      <a:pt x="16" y="102"/>
                    </a:lnTo>
                    <a:lnTo>
                      <a:pt x="11" y="123"/>
                    </a:lnTo>
                    <a:lnTo>
                      <a:pt x="6" y="141"/>
                    </a:lnTo>
                    <a:lnTo>
                      <a:pt x="1" y="158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F4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10" name="Freeform 58"/>
              <p:cNvSpPr>
                <a:spLocks/>
              </p:cNvSpPr>
              <p:nvPr/>
            </p:nvSpPr>
            <p:spPr bwMode="auto">
              <a:xfrm>
                <a:off x="5409" y="1360"/>
                <a:ext cx="46" cy="67"/>
              </a:xfrm>
              <a:custGeom>
                <a:avLst/>
                <a:gdLst>
                  <a:gd name="T0" fmla="*/ 0 w 232"/>
                  <a:gd name="T1" fmla="*/ 0 h 339"/>
                  <a:gd name="T2" fmla="*/ 0 w 232"/>
                  <a:gd name="T3" fmla="*/ 0 h 339"/>
                  <a:gd name="T4" fmla="*/ 0 w 232"/>
                  <a:gd name="T5" fmla="*/ 0 h 339"/>
                  <a:gd name="T6" fmla="*/ 0 w 232"/>
                  <a:gd name="T7" fmla="*/ 0 h 339"/>
                  <a:gd name="T8" fmla="*/ 0 w 232"/>
                  <a:gd name="T9" fmla="*/ 0 h 339"/>
                  <a:gd name="T10" fmla="*/ 0 w 232"/>
                  <a:gd name="T11" fmla="*/ 0 h 339"/>
                  <a:gd name="T12" fmla="*/ 0 w 232"/>
                  <a:gd name="T13" fmla="*/ 0 h 339"/>
                  <a:gd name="T14" fmla="*/ 0 w 232"/>
                  <a:gd name="T15" fmla="*/ 0 h 339"/>
                  <a:gd name="T16" fmla="*/ 0 w 232"/>
                  <a:gd name="T17" fmla="*/ 0 h 339"/>
                  <a:gd name="T18" fmla="*/ 0 w 232"/>
                  <a:gd name="T19" fmla="*/ 0 h 339"/>
                  <a:gd name="T20" fmla="*/ 0 w 232"/>
                  <a:gd name="T21" fmla="*/ 0 h 339"/>
                  <a:gd name="T22" fmla="*/ 0 w 232"/>
                  <a:gd name="T23" fmla="*/ 0 h 339"/>
                  <a:gd name="T24" fmla="*/ 0 w 232"/>
                  <a:gd name="T25" fmla="*/ 0 h 339"/>
                  <a:gd name="T26" fmla="*/ 0 w 232"/>
                  <a:gd name="T27" fmla="*/ 0 h 339"/>
                  <a:gd name="T28" fmla="*/ 0 w 232"/>
                  <a:gd name="T29" fmla="*/ 0 h 339"/>
                  <a:gd name="T30" fmla="*/ 0 w 232"/>
                  <a:gd name="T31" fmla="*/ 0 h 339"/>
                  <a:gd name="T32" fmla="*/ 0 w 232"/>
                  <a:gd name="T33" fmla="*/ 0 h 339"/>
                  <a:gd name="T34" fmla="*/ 0 w 232"/>
                  <a:gd name="T35" fmla="*/ 0 h 339"/>
                  <a:gd name="T36" fmla="*/ 0 w 232"/>
                  <a:gd name="T37" fmla="*/ 0 h 339"/>
                  <a:gd name="T38" fmla="*/ 0 w 232"/>
                  <a:gd name="T39" fmla="*/ 0 h 339"/>
                  <a:gd name="T40" fmla="*/ 0 w 232"/>
                  <a:gd name="T41" fmla="*/ 0 h 339"/>
                  <a:gd name="T42" fmla="*/ 0 w 232"/>
                  <a:gd name="T43" fmla="*/ 0 h 339"/>
                  <a:gd name="T44" fmla="*/ 0 w 232"/>
                  <a:gd name="T45" fmla="*/ 0 h 339"/>
                  <a:gd name="T46" fmla="*/ 0 w 232"/>
                  <a:gd name="T47" fmla="*/ 0 h 339"/>
                  <a:gd name="T48" fmla="*/ 0 w 232"/>
                  <a:gd name="T49" fmla="*/ 0 h 339"/>
                  <a:gd name="T50" fmla="*/ 0 w 232"/>
                  <a:gd name="T51" fmla="*/ 0 h 339"/>
                  <a:gd name="T52" fmla="*/ 0 w 232"/>
                  <a:gd name="T53" fmla="*/ 0 h 339"/>
                  <a:gd name="T54" fmla="*/ 0 w 232"/>
                  <a:gd name="T55" fmla="*/ 0 h 339"/>
                  <a:gd name="T56" fmla="*/ 0 w 232"/>
                  <a:gd name="T57" fmla="*/ 0 h 339"/>
                  <a:gd name="T58" fmla="*/ 0 w 232"/>
                  <a:gd name="T59" fmla="*/ 0 h 339"/>
                  <a:gd name="T60" fmla="*/ 0 w 232"/>
                  <a:gd name="T61" fmla="*/ 0 h 339"/>
                  <a:gd name="T62" fmla="*/ 0 w 232"/>
                  <a:gd name="T63" fmla="*/ 0 h 339"/>
                  <a:gd name="T64" fmla="*/ 0 w 232"/>
                  <a:gd name="T65" fmla="*/ 0 h 339"/>
                  <a:gd name="T66" fmla="*/ 0 w 232"/>
                  <a:gd name="T67" fmla="*/ 0 h 339"/>
                  <a:gd name="T68" fmla="*/ 0 w 232"/>
                  <a:gd name="T69" fmla="*/ 0 h 339"/>
                  <a:gd name="T70" fmla="*/ 0 w 232"/>
                  <a:gd name="T71" fmla="*/ 0 h 339"/>
                  <a:gd name="T72" fmla="*/ 0 w 232"/>
                  <a:gd name="T73" fmla="*/ 0 h 339"/>
                  <a:gd name="T74" fmla="*/ 0 w 232"/>
                  <a:gd name="T75" fmla="*/ 0 h 339"/>
                  <a:gd name="T76" fmla="*/ 0 w 232"/>
                  <a:gd name="T77" fmla="*/ 0 h 339"/>
                  <a:gd name="T78" fmla="*/ 0 w 232"/>
                  <a:gd name="T79" fmla="*/ 0 h 339"/>
                  <a:gd name="T80" fmla="*/ 0 w 232"/>
                  <a:gd name="T81" fmla="*/ 0 h 339"/>
                  <a:gd name="T82" fmla="*/ 0 w 232"/>
                  <a:gd name="T83" fmla="*/ 0 h 339"/>
                  <a:gd name="T84" fmla="*/ 0 w 232"/>
                  <a:gd name="T85" fmla="*/ 0 h 339"/>
                  <a:gd name="T86" fmla="*/ 0 w 232"/>
                  <a:gd name="T87" fmla="*/ 0 h 339"/>
                  <a:gd name="T88" fmla="*/ 0 w 232"/>
                  <a:gd name="T89" fmla="*/ 0 h 339"/>
                  <a:gd name="T90" fmla="*/ 0 w 232"/>
                  <a:gd name="T91" fmla="*/ 0 h 339"/>
                  <a:gd name="T92" fmla="*/ 0 w 232"/>
                  <a:gd name="T93" fmla="*/ 0 h 339"/>
                  <a:gd name="T94" fmla="*/ 0 w 232"/>
                  <a:gd name="T95" fmla="*/ 0 h 339"/>
                  <a:gd name="T96" fmla="*/ 0 w 232"/>
                  <a:gd name="T97" fmla="*/ 0 h 3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2" h="339">
                    <a:moveTo>
                      <a:pt x="0" y="164"/>
                    </a:moveTo>
                    <a:lnTo>
                      <a:pt x="4" y="177"/>
                    </a:lnTo>
                    <a:lnTo>
                      <a:pt x="16" y="195"/>
                    </a:lnTo>
                    <a:lnTo>
                      <a:pt x="32" y="216"/>
                    </a:lnTo>
                    <a:lnTo>
                      <a:pt x="51" y="239"/>
                    </a:lnTo>
                    <a:lnTo>
                      <a:pt x="73" y="261"/>
                    </a:lnTo>
                    <a:lnTo>
                      <a:pt x="94" y="283"/>
                    </a:lnTo>
                    <a:lnTo>
                      <a:pt x="114" y="301"/>
                    </a:lnTo>
                    <a:lnTo>
                      <a:pt x="130" y="314"/>
                    </a:lnTo>
                    <a:lnTo>
                      <a:pt x="145" y="325"/>
                    </a:lnTo>
                    <a:lnTo>
                      <a:pt x="163" y="334"/>
                    </a:lnTo>
                    <a:lnTo>
                      <a:pt x="181" y="339"/>
                    </a:lnTo>
                    <a:lnTo>
                      <a:pt x="200" y="339"/>
                    </a:lnTo>
                    <a:lnTo>
                      <a:pt x="215" y="333"/>
                    </a:lnTo>
                    <a:lnTo>
                      <a:pt x="226" y="318"/>
                    </a:lnTo>
                    <a:lnTo>
                      <a:pt x="232" y="295"/>
                    </a:lnTo>
                    <a:lnTo>
                      <a:pt x="232" y="259"/>
                    </a:lnTo>
                    <a:lnTo>
                      <a:pt x="231" y="255"/>
                    </a:lnTo>
                    <a:lnTo>
                      <a:pt x="228" y="245"/>
                    </a:lnTo>
                    <a:lnTo>
                      <a:pt x="223" y="229"/>
                    </a:lnTo>
                    <a:lnTo>
                      <a:pt x="217" y="210"/>
                    </a:lnTo>
                    <a:lnTo>
                      <a:pt x="209" y="189"/>
                    </a:lnTo>
                    <a:lnTo>
                      <a:pt x="201" y="166"/>
                    </a:lnTo>
                    <a:lnTo>
                      <a:pt x="191" y="145"/>
                    </a:lnTo>
                    <a:lnTo>
                      <a:pt x="182" y="124"/>
                    </a:lnTo>
                    <a:lnTo>
                      <a:pt x="176" y="114"/>
                    </a:lnTo>
                    <a:lnTo>
                      <a:pt x="167" y="103"/>
                    </a:lnTo>
                    <a:lnTo>
                      <a:pt x="155" y="90"/>
                    </a:lnTo>
                    <a:lnTo>
                      <a:pt x="140" y="78"/>
                    </a:lnTo>
                    <a:lnTo>
                      <a:pt x="125" y="66"/>
                    </a:lnTo>
                    <a:lnTo>
                      <a:pt x="109" y="53"/>
                    </a:lnTo>
                    <a:lnTo>
                      <a:pt x="92" y="41"/>
                    </a:lnTo>
                    <a:lnTo>
                      <a:pt x="76" y="30"/>
                    </a:lnTo>
                    <a:lnTo>
                      <a:pt x="60" y="21"/>
                    </a:lnTo>
                    <a:lnTo>
                      <a:pt x="45" y="13"/>
                    </a:lnTo>
                    <a:lnTo>
                      <a:pt x="32" y="6"/>
                    </a:lnTo>
                    <a:lnTo>
                      <a:pt x="21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7" y="6"/>
                    </a:lnTo>
                    <a:lnTo>
                      <a:pt x="10" y="14"/>
                    </a:lnTo>
                    <a:lnTo>
                      <a:pt x="19" y="34"/>
                    </a:lnTo>
                    <a:lnTo>
                      <a:pt x="22" y="56"/>
                    </a:lnTo>
                    <a:lnTo>
                      <a:pt x="20" y="77"/>
                    </a:lnTo>
                    <a:lnTo>
                      <a:pt x="17" y="98"/>
                    </a:lnTo>
                    <a:lnTo>
                      <a:pt x="10" y="118"/>
                    </a:lnTo>
                    <a:lnTo>
                      <a:pt x="5" y="136"/>
                    </a:lnTo>
                    <a:lnTo>
                      <a:pt x="1" y="152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EAD3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11" name="Freeform 59"/>
              <p:cNvSpPr>
                <a:spLocks/>
              </p:cNvSpPr>
              <p:nvPr/>
            </p:nvSpPr>
            <p:spPr bwMode="auto">
              <a:xfrm>
                <a:off x="5411" y="1362"/>
                <a:ext cx="43" cy="64"/>
              </a:xfrm>
              <a:custGeom>
                <a:avLst/>
                <a:gdLst>
                  <a:gd name="T0" fmla="*/ 0 w 218"/>
                  <a:gd name="T1" fmla="*/ 0 h 324"/>
                  <a:gd name="T2" fmla="*/ 0 w 218"/>
                  <a:gd name="T3" fmla="*/ 0 h 324"/>
                  <a:gd name="T4" fmla="*/ 0 w 218"/>
                  <a:gd name="T5" fmla="*/ 0 h 324"/>
                  <a:gd name="T6" fmla="*/ 0 w 218"/>
                  <a:gd name="T7" fmla="*/ 0 h 324"/>
                  <a:gd name="T8" fmla="*/ 0 w 218"/>
                  <a:gd name="T9" fmla="*/ 0 h 324"/>
                  <a:gd name="T10" fmla="*/ 0 w 218"/>
                  <a:gd name="T11" fmla="*/ 0 h 324"/>
                  <a:gd name="T12" fmla="*/ 0 w 218"/>
                  <a:gd name="T13" fmla="*/ 0 h 324"/>
                  <a:gd name="T14" fmla="*/ 0 w 218"/>
                  <a:gd name="T15" fmla="*/ 0 h 324"/>
                  <a:gd name="T16" fmla="*/ 0 w 218"/>
                  <a:gd name="T17" fmla="*/ 0 h 324"/>
                  <a:gd name="T18" fmla="*/ 0 w 218"/>
                  <a:gd name="T19" fmla="*/ 0 h 324"/>
                  <a:gd name="T20" fmla="*/ 0 w 218"/>
                  <a:gd name="T21" fmla="*/ 0 h 324"/>
                  <a:gd name="T22" fmla="*/ 0 w 218"/>
                  <a:gd name="T23" fmla="*/ 0 h 324"/>
                  <a:gd name="T24" fmla="*/ 0 w 218"/>
                  <a:gd name="T25" fmla="*/ 0 h 324"/>
                  <a:gd name="T26" fmla="*/ 0 w 218"/>
                  <a:gd name="T27" fmla="*/ 0 h 324"/>
                  <a:gd name="T28" fmla="*/ 0 w 218"/>
                  <a:gd name="T29" fmla="*/ 0 h 324"/>
                  <a:gd name="T30" fmla="*/ 0 w 218"/>
                  <a:gd name="T31" fmla="*/ 0 h 324"/>
                  <a:gd name="T32" fmla="*/ 0 w 218"/>
                  <a:gd name="T33" fmla="*/ 0 h 324"/>
                  <a:gd name="T34" fmla="*/ 0 w 218"/>
                  <a:gd name="T35" fmla="*/ 0 h 324"/>
                  <a:gd name="T36" fmla="*/ 0 w 218"/>
                  <a:gd name="T37" fmla="*/ 0 h 324"/>
                  <a:gd name="T38" fmla="*/ 0 w 218"/>
                  <a:gd name="T39" fmla="*/ 0 h 324"/>
                  <a:gd name="T40" fmla="*/ 0 w 218"/>
                  <a:gd name="T41" fmla="*/ 0 h 324"/>
                  <a:gd name="T42" fmla="*/ 0 w 218"/>
                  <a:gd name="T43" fmla="*/ 0 h 324"/>
                  <a:gd name="T44" fmla="*/ 0 w 218"/>
                  <a:gd name="T45" fmla="*/ 0 h 324"/>
                  <a:gd name="T46" fmla="*/ 0 w 218"/>
                  <a:gd name="T47" fmla="*/ 0 h 324"/>
                  <a:gd name="T48" fmla="*/ 0 w 218"/>
                  <a:gd name="T49" fmla="*/ 0 h 324"/>
                  <a:gd name="T50" fmla="*/ 0 w 218"/>
                  <a:gd name="T51" fmla="*/ 0 h 324"/>
                  <a:gd name="T52" fmla="*/ 0 w 218"/>
                  <a:gd name="T53" fmla="*/ 0 h 324"/>
                  <a:gd name="T54" fmla="*/ 0 w 218"/>
                  <a:gd name="T55" fmla="*/ 0 h 324"/>
                  <a:gd name="T56" fmla="*/ 0 w 218"/>
                  <a:gd name="T57" fmla="*/ 0 h 324"/>
                  <a:gd name="T58" fmla="*/ 0 w 218"/>
                  <a:gd name="T59" fmla="*/ 0 h 324"/>
                  <a:gd name="T60" fmla="*/ 0 w 218"/>
                  <a:gd name="T61" fmla="*/ 0 h 324"/>
                  <a:gd name="T62" fmla="*/ 0 w 218"/>
                  <a:gd name="T63" fmla="*/ 0 h 324"/>
                  <a:gd name="T64" fmla="*/ 0 w 218"/>
                  <a:gd name="T65" fmla="*/ 0 h 324"/>
                  <a:gd name="T66" fmla="*/ 0 w 218"/>
                  <a:gd name="T67" fmla="*/ 0 h 324"/>
                  <a:gd name="T68" fmla="*/ 0 w 218"/>
                  <a:gd name="T69" fmla="*/ 0 h 324"/>
                  <a:gd name="T70" fmla="*/ 0 w 218"/>
                  <a:gd name="T71" fmla="*/ 0 h 324"/>
                  <a:gd name="T72" fmla="*/ 0 w 218"/>
                  <a:gd name="T73" fmla="*/ 0 h 324"/>
                  <a:gd name="T74" fmla="*/ 0 w 218"/>
                  <a:gd name="T75" fmla="*/ 0 h 324"/>
                  <a:gd name="T76" fmla="*/ 0 w 218"/>
                  <a:gd name="T77" fmla="*/ 0 h 324"/>
                  <a:gd name="T78" fmla="*/ 0 w 218"/>
                  <a:gd name="T79" fmla="*/ 0 h 324"/>
                  <a:gd name="T80" fmla="*/ 0 w 218"/>
                  <a:gd name="T81" fmla="*/ 0 h 324"/>
                  <a:gd name="T82" fmla="*/ 0 w 218"/>
                  <a:gd name="T83" fmla="*/ 0 h 324"/>
                  <a:gd name="T84" fmla="*/ 0 w 218"/>
                  <a:gd name="T85" fmla="*/ 0 h 324"/>
                  <a:gd name="T86" fmla="*/ 0 w 218"/>
                  <a:gd name="T87" fmla="*/ 0 h 324"/>
                  <a:gd name="T88" fmla="*/ 0 w 218"/>
                  <a:gd name="T89" fmla="*/ 0 h 324"/>
                  <a:gd name="T90" fmla="*/ 0 w 218"/>
                  <a:gd name="T91" fmla="*/ 0 h 324"/>
                  <a:gd name="T92" fmla="*/ 0 w 218"/>
                  <a:gd name="T93" fmla="*/ 0 h 324"/>
                  <a:gd name="T94" fmla="*/ 0 w 218"/>
                  <a:gd name="T95" fmla="*/ 0 h 324"/>
                  <a:gd name="T96" fmla="*/ 0 w 218"/>
                  <a:gd name="T97" fmla="*/ 0 h 3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18" h="324">
                    <a:moveTo>
                      <a:pt x="0" y="156"/>
                    </a:moveTo>
                    <a:lnTo>
                      <a:pt x="5" y="168"/>
                    </a:lnTo>
                    <a:lnTo>
                      <a:pt x="15" y="186"/>
                    </a:lnTo>
                    <a:lnTo>
                      <a:pt x="30" y="206"/>
                    </a:lnTo>
                    <a:lnTo>
                      <a:pt x="49" y="228"/>
                    </a:lnTo>
                    <a:lnTo>
                      <a:pt x="68" y="249"/>
                    </a:lnTo>
                    <a:lnTo>
                      <a:pt x="87" y="270"/>
                    </a:lnTo>
                    <a:lnTo>
                      <a:pt x="106" y="287"/>
                    </a:lnTo>
                    <a:lnTo>
                      <a:pt x="121" y="300"/>
                    </a:lnTo>
                    <a:lnTo>
                      <a:pt x="136" y="310"/>
                    </a:lnTo>
                    <a:lnTo>
                      <a:pt x="153" y="319"/>
                    </a:lnTo>
                    <a:lnTo>
                      <a:pt x="170" y="324"/>
                    </a:lnTo>
                    <a:lnTo>
                      <a:pt x="186" y="324"/>
                    </a:lnTo>
                    <a:lnTo>
                      <a:pt x="202" y="318"/>
                    </a:lnTo>
                    <a:lnTo>
                      <a:pt x="212" y="303"/>
                    </a:lnTo>
                    <a:lnTo>
                      <a:pt x="218" y="281"/>
                    </a:lnTo>
                    <a:lnTo>
                      <a:pt x="218" y="247"/>
                    </a:lnTo>
                    <a:lnTo>
                      <a:pt x="217" y="244"/>
                    </a:lnTo>
                    <a:lnTo>
                      <a:pt x="214" y="234"/>
                    </a:lnTo>
                    <a:lnTo>
                      <a:pt x="210" y="219"/>
                    </a:lnTo>
                    <a:lnTo>
                      <a:pt x="204" y="201"/>
                    </a:lnTo>
                    <a:lnTo>
                      <a:pt x="197" y="181"/>
                    </a:lnTo>
                    <a:lnTo>
                      <a:pt x="189" y="159"/>
                    </a:lnTo>
                    <a:lnTo>
                      <a:pt x="180" y="138"/>
                    </a:lnTo>
                    <a:lnTo>
                      <a:pt x="171" y="118"/>
                    </a:lnTo>
                    <a:lnTo>
                      <a:pt x="165" y="109"/>
                    </a:lnTo>
                    <a:lnTo>
                      <a:pt x="157" y="98"/>
                    </a:lnTo>
                    <a:lnTo>
                      <a:pt x="146" y="87"/>
                    </a:lnTo>
                    <a:lnTo>
                      <a:pt x="132" y="74"/>
                    </a:lnTo>
                    <a:lnTo>
                      <a:pt x="118" y="62"/>
                    </a:lnTo>
                    <a:lnTo>
                      <a:pt x="103" y="51"/>
                    </a:lnTo>
                    <a:lnTo>
                      <a:pt x="87" y="40"/>
                    </a:lnTo>
                    <a:lnTo>
                      <a:pt x="72" y="28"/>
                    </a:lnTo>
                    <a:lnTo>
                      <a:pt x="57" y="19"/>
                    </a:lnTo>
                    <a:lnTo>
                      <a:pt x="43" y="12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8" y="6"/>
                    </a:lnTo>
                    <a:lnTo>
                      <a:pt x="11" y="13"/>
                    </a:lnTo>
                    <a:lnTo>
                      <a:pt x="18" y="32"/>
                    </a:lnTo>
                    <a:lnTo>
                      <a:pt x="21" y="53"/>
                    </a:lnTo>
                    <a:lnTo>
                      <a:pt x="19" y="73"/>
                    </a:lnTo>
                    <a:lnTo>
                      <a:pt x="16" y="94"/>
                    </a:lnTo>
                    <a:lnTo>
                      <a:pt x="11" y="112"/>
                    </a:lnTo>
                    <a:lnTo>
                      <a:pt x="6" y="129"/>
                    </a:lnTo>
                    <a:lnTo>
                      <a:pt x="1" y="145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E0BC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12" name="Freeform 60"/>
              <p:cNvSpPr>
                <a:spLocks/>
              </p:cNvSpPr>
              <p:nvPr/>
            </p:nvSpPr>
            <p:spPr bwMode="auto">
              <a:xfrm>
                <a:off x="5413" y="1364"/>
                <a:ext cx="40" cy="61"/>
              </a:xfrm>
              <a:custGeom>
                <a:avLst/>
                <a:gdLst>
                  <a:gd name="T0" fmla="*/ 0 w 202"/>
                  <a:gd name="T1" fmla="*/ 0 h 308"/>
                  <a:gd name="T2" fmla="*/ 0 w 202"/>
                  <a:gd name="T3" fmla="*/ 0 h 308"/>
                  <a:gd name="T4" fmla="*/ 0 w 202"/>
                  <a:gd name="T5" fmla="*/ 0 h 308"/>
                  <a:gd name="T6" fmla="*/ 0 w 202"/>
                  <a:gd name="T7" fmla="*/ 0 h 308"/>
                  <a:gd name="T8" fmla="*/ 0 w 202"/>
                  <a:gd name="T9" fmla="*/ 0 h 308"/>
                  <a:gd name="T10" fmla="*/ 0 w 202"/>
                  <a:gd name="T11" fmla="*/ 0 h 308"/>
                  <a:gd name="T12" fmla="*/ 0 w 202"/>
                  <a:gd name="T13" fmla="*/ 0 h 308"/>
                  <a:gd name="T14" fmla="*/ 0 w 202"/>
                  <a:gd name="T15" fmla="*/ 0 h 308"/>
                  <a:gd name="T16" fmla="*/ 0 w 202"/>
                  <a:gd name="T17" fmla="*/ 0 h 308"/>
                  <a:gd name="T18" fmla="*/ 0 w 202"/>
                  <a:gd name="T19" fmla="*/ 0 h 308"/>
                  <a:gd name="T20" fmla="*/ 0 w 202"/>
                  <a:gd name="T21" fmla="*/ 0 h 308"/>
                  <a:gd name="T22" fmla="*/ 0 w 202"/>
                  <a:gd name="T23" fmla="*/ 0 h 308"/>
                  <a:gd name="T24" fmla="*/ 0 w 202"/>
                  <a:gd name="T25" fmla="*/ 0 h 308"/>
                  <a:gd name="T26" fmla="*/ 0 w 202"/>
                  <a:gd name="T27" fmla="*/ 0 h 308"/>
                  <a:gd name="T28" fmla="*/ 0 w 202"/>
                  <a:gd name="T29" fmla="*/ 0 h 308"/>
                  <a:gd name="T30" fmla="*/ 0 w 202"/>
                  <a:gd name="T31" fmla="*/ 0 h 308"/>
                  <a:gd name="T32" fmla="*/ 0 w 202"/>
                  <a:gd name="T33" fmla="*/ 0 h 308"/>
                  <a:gd name="T34" fmla="*/ 0 w 202"/>
                  <a:gd name="T35" fmla="*/ 0 h 308"/>
                  <a:gd name="T36" fmla="*/ 0 w 202"/>
                  <a:gd name="T37" fmla="*/ 0 h 308"/>
                  <a:gd name="T38" fmla="*/ 0 w 202"/>
                  <a:gd name="T39" fmla="*/ 0 h 308"/>
                  <a:gd name="T40" fmla="*/ 0 w 202"/>
                  <a:gd name="T41" fmla="*/ 0 h 308"/>
                  <a:gd name="T42" fmla="*/ 0 w 202"/>
                  <a:gd name="T43" fmla="*/ 0 h 308"/>
                  <a:gd name="T44" fmla="*/ 0 w 202"/>
                  <a:gd name="T45" fmla="*/ 0 h 308"/>
                  <a:gd name="T46" fmla="*/ 0 w 202"/>
                  <a:gd name="T47" fmla="*/ 0 h 308"/>
                  <a:gd name="T48" fmla="*/ 0 w 202"/>
                  <a:gd name="T49" fmla="*/ 0 h 308"/>
                  <a:gd name="T50" fmla="*/ 0 w 202"/>
                  <a:gd name="T51" fmla="*/ 0 h 308"/>
                  <a:gd name="T52" fmla="*/ 0 w 202"/>
                  <a:gd name="T53" fmla="*/ 0 h 308"/>
                  <a:gd name="T54" fmla="*/ 0 w 202"/>
                  <a:gd name="T55" fmla="*/ 0 h 308"/>
                  <a:gd name="T56" fmla="*/ 0 w 202"/>
                  <a:gd name="T57" fmla="*/ 0 h 308"/>
                  <a:gd name="T58" fmla="*/ 0 w 202"/>
                  <a:gd name="T59" fmla="*/ 0 h 308"/>
                  <a:gd name="T60" fmla="*/ 0 w 202"/>
                  <a:gd name="T61" fmla="*/ 0 h 308"/>
                  <a:gd name="T62" fmla="*/ 0 w 202"/>
                  <a:gd name="T63" fmla="*/ 0 h 308"/>
                  <a:gd name="T64" fmla="*/ 0 w 202"/>
                  <a:gd name="T65" fmla="*/ 0 h 308"/>
                  <a:gd name="T66" fmla="*/ 0 w 202"/>
                  <a:gd name="T67" fmla="*/ 0 h 308"/>
                  <a:gd name="T68" fmla="*/ 0 w 202"/>
                  <a:gd name="T69" fmla="*/ 0 h 308"/>
                  <a:gd name="T70" fmla="*/ 0 w 202"/>
                  <a:gd name="T71" fmla="*/ 0 h 308"/>
                  <a:gd name="T72" fmla="*/ 0 w 202"/>
                  <a:gd name="T73" fmla="*/ 0 h 308"/>
                  <a:gd name="T74" fmla="*/ 0 w 202"/>
                  <a:gd name="T75" fmla="*/ 0 h 308"/>
                  <a:gd name="T76" fmla="*/ 0 w 202"/>
                  <a:gd name="T77" fmla="*/ 0 h 308"/>
                  <a:gd name="T78" fmla="*/ 0 w 202"/>
                  <a:gd name="T79" fmla="*/ 0 h 308"/>
                  <a:gd name="T80" fmla="*/ 0 w 202"/>
                  <a:gd name="T81" fmla="*/ 0 h 308"/>
                  <a:gd name="T82" fmla="*/ 0 w 202"/>
                  <a:gd name="T83" fmla="*/ 0 h 308"/>
                  <a:gd name="T84" fmla="*/ 0 w 202"/>
                  <a:gd name="T85" fmla="*/ 0 h 308"/>
                  <a:gd name="T86" fmla="*/ 0 w 202"/>
                  <a:gd name="T87" fmla="*/ 0 h 308"/>
                  <a:gd name="T88" fmla="*/ 0 w 202"/>
                  <a:gd name="T89" fmla="*/ 0 h 308"/>
                  <a:gd name="T90" fmla="*/ 0 w 202"/>
                  <a:gd name="T91" fmla="*/ 0 h 308"/>
                  <a:gd name="T92" fmla="*/ 0 w 202"/>
                  <a:gd name="T93" fmla="*/ 0 h 308"/>
                  <a:gd name="T94" fmla="*/ 0 w 202"/>
                  <a:gd name="T95" fmla="*/ 0 h 308"/>
                  <a:gd name="T96" fmla="*/ 0 w 202"/>
                  <a:gd name="T97" fmla="*/ 0 h 3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02" h="308">
                    <a:moveTo>
                      <a:pt x="0" y="149"/>
                    </a:moveTo>
                    <a:lnTo>
                      <a:pt x="4" y="161"/>
                    </a:lnTo>
                    <a:lnTo>
                      <a:pt x="13" y="178"/>
                    </a:lnTo>
                    <a:lnTo>
                      <a:pt x="27" y="197"/>
                    </a:lnTo>
                    <a:lnTo>
                      <a:pt x="44" y="218"/>
                    </a:lnTo>
                    <a:lnTo>
                      <a:pt x="62" y="238"/>
                    </a:lnTo>
                    <a:lnTo>
                      <a:pt x="80" y="257"/>
                    </a:lnTo>
                    <a:lnTo>
                      <a:pt x="98" y="274"/>
                    </a:lnTo>
                    <a:lnTo>
                      <a:pt x="112" y="286"/>
                    </a:lnTo>
                    <a:lnTo>
                      <a:pt x="125" y="295"/>
                    </a:lnTo>
                    <a:lnTo>
                      <a:pt x="142" y="303"/>
                    </a:lnTo>
                    <a:lnTo>
                      <a:pt x="158" y="308"/>
                    </a:lnTo>
                    <a:lnTo>
                      <a:pt x="173" y="308"/>
                    </a:lnTo>
                    <a:lnTo>
                      <a:pt x="187" y="302"/>
                    </a:lnTo>
                    <a:lnTo>
                      <a:pt x="197" y="289"/>
                    </a:lnTo>
                    <a:lnTo>
                      <a:pt x="202" y="267"/>
                    </a:lnTo>
                    <a:lnTo>
                      <a:pt x="202" y="235"/>
                    </a:lnTo>
                    <a:lnTo>
                      <a:pt x="201" y="232"/>
                    </a:lnTo>
                    <a:lnTo>
                      <a:pt x="198" y="222"/>
                    </a:lnTo>
                    <a:lnTo>
                      <a:pt x="194" y="208"/>
                    </a:lnTo>
                    <a:lnTo>
                      <a:pt x="189" y="190"/>
                    </a:lnTo>
                    <a:lnTo>
                      <a:pt x="183" y="171"/>
                    </a:lnTo>
                    <a:lnTo>
                      <a:pt x="174" y="150"/>
                    </a:lnTo>
                    <a:lnTo>
                      <a:pt x="167" y="130"/>
                    </a:lnTo>
                    <a:lnTo>
                      <a:pt x="159" y="111"/>
                    </a:lnTo>
                    <a:lnTo>
                      <a:pt x="154" y="102"/>
                    </a:lnTo>
                    <a:lnTo>
                      <a:pt x="146" y="92"/>
                    </a:lnTo>
                    <a:lnTo>
                      <a:pt x="136" y="82"/>
                    </a:lnTo>
                    <a:lnTo>
                      <a:pt x="123" y="70"/>
                    </a:lnTo>
                    <a:lnTo>
                      <a:pt x="110" y="59"/>
                    </a:lnTo>
                    <a:lnTo>
                      <a:pt x="96" y="48"/>
                    </a:lnTo>
                    <a:lnTo>
                      <a:pt x="81" y="37"/>
                    </a:lnTo>
                    <a:lnTo>
                      <a:pt x="67" y="26"/>
                    </a:lnTo>
                    <a:lnTo>
                      <a:pt x="53" y="18"/>
                    </a:lnTo>
                    <a:lnTo>
                      <a:pt x="40" y="10"/>
                    </a:lnTo>
                    <a:lnTo>
                      <a:pt x="28" y="5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6" y="5"/>
                    </a:lnTo>
                    <a:lnTo>
                      <a:pt x="9" y="12"/>
                    </a:lnTo>
                    <a:lnTo>
                      <a:pt x="16" y="31"/>
                    </a:lnTo>
                    <a:lnTo>
                      <a:pt x="18" y="50"/>
                    </a:lnTo>
                    <a:lnTo>
                      <a:pt x="17" y="69"/>
                    </a:lnTo>
                    <a:lnTo>
                      <a:pt x="14" y="89"/>
                    </a:lnTo>
                    <a:lnTo>
                      <a:pt x="9" y="107"/>
                    </a:lnTo>
                    <a:lnTo>
                      <a:pt x="5" y="124"/>
                    </a:lnTo>
                    <a:lnTo>
                      <a:pt x="1" y="138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D3A5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13" name="Freeform 61"/>
              <p:cNvSpPr>
                <a:spLocks/>
              </p:cNvSpPr>
              <p:nvPr/>
            </p:nvSpPr>
            <p:spPr bwMode="auto">
              <a:xfrm>
                <a:off x="5414" y="1366"/>
                <a:ext cx="38" cy="58"/>
              </a:xfrm>
              <a:custGeom>
                <a:avLst/>
                <a:gdLst>
                  <a:gd name="T0" fmla="*/ 0 w 188"/>
                  <a:gd name="T1" fmla="*/ 0 h 292"/>
                  <a:gd name="T2" fmla="*/ 0 w 188"/>
                  <a:gd name="T3" fmla="*/ 0 h 292"/>
                  <a:gd name="T4" fmla="*/ 0 w 188"/>
                  <a:gd name="T5" fmla="*/ 0 h 292"/>
                  <a:gd name="T6" fmla="*/ 0 w 188"/>
                  <a:gd name="T7" fmla="*/ 0 h 292"/>
                  <a:gd name="T8" fmla="*/ 0 w 188"/>
                  <a:gd name="T9" fmla="*/ 0 h 292"/>
                  <a:gd name="T10" fmla="*/ 0 w 188"/>
                  <a:gd name="T11" fmla="*/ 0 h 292"/>
                  <a:gd name="T12" fmla="*/ 0 w 188"/>
                  <a:gd name="T13" fmla="*/ 0 h 292"/>
                  <a:gd name="T14" fmla="*/ 0 w 188"/>
                  <a:gd name="T15" fmla="*/ 0 h 292"/>
                  <a:gd name="T16" fmla="*/ 0 w 188"/>
                  <a:gd name="T17" fmla="*/ 0 h 292"/>
                  <a:gd name="T18" fmla="*/ 0 w 188"/>
                  <a:gd name="T19" fmla="*/ 0 h 292"/>
                  <a:gd name="T20" fmla="*/ 0 w 188"/>
                  <a:gd name="T21" fmla="*/ 0 h 292"/>
                  <a:gd name="T22" fmla="*/ 0 w 188"/>
                  <a:gd name="T23" fmla="*/ 0 h 292"/>
                  <a:gd name="T24" fmla="*/ 0 w 188"/>
                  <a:gd name="T25" fmla="*/ 0 h 292"/>
                  <a:gd name="T26" fmla="*/ 0 w 188"/>
                  <a:gd name="T27" fmla="*/ 0 h 292"/>
                  <a:gd name="T28" fmla="*/ 0 w 188"/>
                  <a:gd name="T29" fmla="*/ 0 h 292"/>
                  <a:gd name="T30" fmla="*/ 0 w 188"/>
                  <a:gd name="T31" fmla="*/ 0 h 292"/>
                  <a:gd name="T32" fmla="*/ 0 w 188"/>
                  <a:gd name="T33" fmla="*/ 0 h 292"/>
                  <a:gd name="T34" fmla="*/ 0 w 188"/>
                  <a:gd name="T35" fmla="*/ 0 h 292"/>
                  <a:gd name="T36" fmla="*/ 0 w 188"/>
                  <a:gd name="T37" fmla="*/ 0 h 292"/>
                  <a:gd name="T38" fmla="*/ 0 w 188"/>
                  <a:gd name="T39" fmla="*/ 0 h 292"/>
                  <a:gd name="T40" fmla="*/ 0 w 188"/>
                  <a:gd name="T41" fmla="*/ 0 h 292"/>
                  <a:gd name="T42" fmla="*/ 0 w 188"/>
                  <a:gd name="T43" fmla="*/ 0 h 292"/>
                  <a:gd name="T44" fmla="*/ 0 w 188"/>
                  <a:gd name="T45" fmla="*/ 0 h 292"/>
                  <a:gd name="T46" fmla="*/ 0 w 188"/>
                  <a:gd name="T47" fmla="*/ 0 h 292"/>
                  <a:gd name="T48" fmla="*/ 0 w 188"/>
                  <a:gd name="T49" fmla="*/ 0 h 292"/>
                  <a:gd name="T50" fmla="*/ 0 w 188"/>
                  <a:gd name="T51" fmla="*/ 0 h 292"/>
                  <a:gd name="T52" fmla="*/ 0 w 188"/>
                  <a:gd name="T53" fmla="*/ 0 h 292"/>
                  <a:gd name="T54" fmla="*/ 0 w 188"/>
                  <a:gd name="T55" fmla="*/ 0 h 292"/>
                  <a:gd name="T56" fmla="*/ 0 w 188"/>
                  <a:gd name="T57" fmla="*/ 0 h 292"/>
                  <a:gd name="T58" fmla="*/ 0 w 188"/>
                  <a:gd name="T59" fmla="*/ 0 h 292"/>
                  <a:gd name="T60" fmla="*/ 0 w 188"/>
                  <a:gd name="T61" fmla="*/ 0 h 292"/>
                  <a:gd name="T62" fmla="*/ 0 w 188"/>
                  <a:gd name="T63" fmla="*/ 0 h 292"/>
                  <a:gd name="T64" fmla="*/ 0 w 188"/>
                  <a:gd name="T65" fmla="*/ 0 h 292"/>
                  <a:gd name="T66" fmla="*/ 0 w 188"/>
                  <a:gd name="T67" fmla="*/ 0 h 292"/>
                  <a:gd name="T68" fmla="*/ 0 w 188"/>
                  <a:gd name="T69" fmla="*/ 0 h 292"/>
                  <a:gd name="T70" fmla="*/ 0 w 188"/>
                  <a:gd name="T71" fmla="*/ 0 h 292"/>
                  <a:gd name="T72" fmla="*/ 0 w 188"/>
                  <a:gd name="T73" fmla="*/ 0 h 292"/>
                  <a:gd name="T74" fmla="*/ 0 w 188"/>
                  <a:gd name="T75" fmla="*/ 0 h 292"/>
                  <a:gd name="T76" fmla="*/ 0 w 188"/>
                  <a:gd name="T77" fmla="*/ 0 h 292"/>
                  <a:gd name="T78" fmla="*/ 0 w 188"/>
                  <a:gd name="T79" fmla="*/ 0 h 292"/>
                  <a:gd name="T80" fmla="*/ 0 w 188"/>
                  <a:gd name="T81" fmla="*/ 0 h 292"/>
                  <a:gd name="T82" fmla="*/ 0 w 188"/>
                  <a:gd name="T83" fmla="*/ 0 h 292"/>
                  <a:gd name="T84" fmla="*/ 0 w 188"/>
                  <a:gd name="T85" fmla="*/ 0 h 292"/>
                  <a:gd name="T86" fmla="*/ 0 w 188"/>
                  <a:gd name="T87" fmla="*/ 0 h 292"/>
                  <a:gd name="T88" fmla="*/ 0 w 188"/>
                  <a:gd name="T89" fmla="*/ 0 h 292"/>
                  <a:gd name="T90" fmla="*/ 0 w 188"/>
                  <a:gd name="T91" fmla="*/ 0 h 292"/>
                  <a:gd name="T92" fmla="*/ 0 w 188"/>
                  <a:gd name="T93" fmla="*/ 0 h 292"/>
                  <a:gd name="T94" fmla="*/ 0 w 188"/>
                  <a:gd name="T95" fmla="*/ 0 h 292"/>
                  <a:gd name="T96" fmla="*/ 0 w 188"/>
                  <a:gd name="T97" fmla="*/ 0 h 2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88" h="292">
                    <a:moveTo>
                      <a:pt x="0" y="141"/>
                    </a:moveTo>
                    <a:lnTo>
                      <a:pt x="3" y="152"/>
                    </a:lnTo>
                    <a:lnTo>
                      <a:pt x="12" y="169"/>
                    </a:lnTo>
                    <a:lnTo>
                      <a:pt x="25" y="186"/>
                    </a:lnTo>
                    <a:lnTo>
                      <a:pt x="41" y="207"/>
                    </a:lnTo>
                    <a:lnTo>
                      <a:pt x="58" y="226"/>
                    </a:lnTo>
                    <a:lnTo>
                      <a:pt x="75" y="244"/>
                    </a:lnTo>
                    <a:lnTo>
                      <a:pt x="91" y="260"/>
                    </a:lnTo>
                    <a:lnTo>
                      <a:pt x="104" y="272"/>
                    </a:lnTo>
                    <a:lnTo>
                      <a:pt x="116" y="281"/>
                    </a:lnTo>
                    <a:lnTo>
                      <a:pt x="131" y="288"/>
                    </a:lnTo>
                    <a:lnTo>
                      <a:pt x="146" y="292"/>
                    </a:lnTo>
                    <a:lnTo>
                      <a:pt x="160" y="292"/>
                    </a:lnTo>
                    <a:lnTo>
                      <a:pt x="173" y="286"/>
                    </a:lnTo>
                    <a:lnTo>
                      <a:pt x="183" y="274"/>
                    </a:lnTo>
                    <a:lnTo>
                      <a:pt x="188" y="254"/>
                    </a:lnTo>
                    <a:lnTo>
                      <a:pt x="188" y="223"/>
                    </a:lnTo>
                    <a:lnTo>
                      <a:pt x="187" y="220"/>
                    </a:lnTo>
                    <a:lnTo>
                      <a:pt x="185" y="211"/>
                    </a:lnTo>
                    <a:lnTo>
                      <a:pt x="181" y="197"/>
                    </a:lnTo>
                    <a:lnTo>
                      <a:pt x="176" y="181"/>
                    </a:lnTo>
                    <a:lnTo>
                      <a:pt x="170" y="162"/>
                    </a:lnTo>
                    <a:lnTo>
                      <a:pt x="163" y="142"/>
                    </a:lnTo>
                    <a:lnTo>
                      <a:pt x="156" y="123"/>
                    </a:lnTo>
                    <a:lnTo>
                      <a:pt x="149" y="105"/>
                    </a:lnTo>
                    <a:lnTo>
                      <a:pt x="144" y="97"/>
                    </a:lnTo>
                    <a:lnTo>
                      <a:pt x="136" y="87"/>
                    </a:lnTo>
                    <a:lnTo>
                      <a:pt x="127" y="77"/>
                    </a:lnTo>
                    <a:lnTo>
                      <a:pt x="115" y="67"/>
                    </a:lnTo>
                    <a:lnTo>
                      <a:pt x="103" y="55"/>
                    </a:lnTo>
                    <a:lnTo>
                      <a:pt x="90" y="45"/>
                    </a:lnTo>
                    <a:lnTo>
                      <a:pt x="75" y="35"/>
                    </a:lnTo>
                    <a:lnTo>
                      <a:pt x="62" y="26"/>
                    </a:lnTo>
                    <a:lnTo>
                      <a:pt x="49" y="17"/>
                    </a:lnTo>
                    <a:lnTo>
                      <a:pt x="38" y="10"/>
                    </a:lnTo>
                    <a:lnTo>
                      <a:pt x="26" y="4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9" y="11"/>
                    </a:lnTo>
                    <a:lnTo>
                      <a:pt x="15" y="29"/>
                    </a:lnTo>
                    <a:lnTo>
                      <a:pt x="17" y="48"/>
                    </a:lnTo>
                    <a:lnTo>
                      <a:pt x="16" y="67"/>
                    </a:lnTo>
                    <a:lnTo>
                      <a:pt x="13" y="85"/>
                    </a:lnTo>
                    <a:lnTo>
                      <a:pt x="8" y="102"/>
                    </a:lnTo>
                    <a:lnTo>
                      <a:pt x="4" y="118"/>
                    </a:lnTo>
                    <a:lnTo>
                      <a:pt x="1" y="13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CC91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14" name="Freeform 62"/>
              <p:cNvSpPr>
                <a:spLocks/>
              </p:cNvSpPr>
              <p:nvPr/>
            </p:nvSpPr>
            <p:spPr bwMode="auto">
              <a:xfrm>
                <a:off x="5416" y="1368"/>
                <a:ext cx="35" cy="55"/>
              </a:xfrm>
              <a:custGeom>
                <a:avLst/>
                <a:gdLst>
                  <a:gd name="T0" fmla="*/ 0 w 174"/>
                  <a:gd name="T1" fmla="*/ 0 h 277"/>
                  <a:gd name="T2" fmla="*/ 0 w 174"/>
                  <a:gd name="T3" fmla="*/ 0 h 277"/>
                  <a:gd name="T4" fmla="*/ 0 w 174"/>
                  <a:gd name="T5" fmla="*/ 0 h 277"/>
                  <a:gd name="T6" fmla="*/ 0 w 174"/>
                  <a:gd name="T7" fmla="*/ 0 h 277"/>
                  <a:gd name="T8" fmla="*/ 0 w 174"/>
                  <a:gd name="T9" fmla="*/ 0 h 277"/>
                  <a:gd name="T10" fmla="*/ 0 w 174"/>
                  <a:gd name="T11" fmla="*/ 0 h 277"/>
                  <a:gd name="T12" fmla="*/ 0 w 174"/>
                  <a:gd name="T13" fmla="*/ 0 h 277"/>
                  <a:gd name="T14" fmla="*/ 0 w 174"/>
                  <a:gd name="T15" fmla="*/ 0 h 277"/>
                  <a:gd name="T16" fmla="*/ 0 w 174"/>
                  <a:gd name="T17" fmla="*/ 0 h 277"/>
                  <a:gd name="T18" fmla="*/ 0 w 174"/>
                  <a:gd name="T19" fmla="*/ 0 h 277"/>
                  <a:gd name="T20" fmla="*/ 0 w 174"/>
                  <a:gd name="T21" fmla="*/ 0 h 277"/>
                  <a:gd name="T22" fmla="*/ 0 w 174"/>
                  <a:gd name="T23" fmla="*/ 0 h 277"/>
                  <a:gd name="T24" fmla="*/ 0 w 174"/>
                  <a:gd name="T25" fmla="*/ 0 h 277"/>
                  <a:gd name="T26" fmla="*/ 0 w 174"/>
                  <a:gd name="T27" fmla="*/ 0 h 277"/>
                  <a:gd name="T28" fmla="*/ 0 w 174"/>
                  <a:gd name="T29" fmla="*/ 0 h 277"/>
                  <a:gd name="T30" fmla="*/ 0 w 174"/>
                  <a:gd name="T31" fmla="*/ 0 h 277"/>
                  <a:gd name="T32" fmla="*/ 0 w 174"/>
                  <a:gd name="T33" fmla="*/ 0 h 277"/>
                  <a:gd name="T34" fmla="*/ 0 w 174"/>
                  <a:gd name="T35" fmla="*/ 0 h 277"/>
                  <a:gd name="T36" fmla="*/ 0 w 174"/>
                  <a:gd name="T37" fmla="*/ 0 h 277"/>
                  <a:gd name="T38" fmla="*/ 0 w 174"/>
                  <a:gd name="T39" fmla="*/ 0 h 277"/>
                  <a:gd name="T40" fmla="*/ 0 w 174"/>
                  <a:gd name="T41" fmla="*/ 0 h 277"/>
                  <a:gd name="T42" fmla="*/ 0 w 174"/>
                  <a:gd name="T43" fmla="*/ 0 h 277"/>
                  <a:gd name="T44" fmla="*/ 0 w 174"/>
                  <a:gd name="T45" fmla="*/ 0 h 277"/>
                  <a:gd name="T46" fmla="*/ 0 w 174"/>
                  <a:gd name="T47" fmla="*/ 0 h 277"/>
                  <a:gd name="T48" fmla="*/ 0 w 174"/>
                  <a:gd name="T49" fmla="*/ 0 h 277"/>
                  <a:gd name="T50" fmla="*/ 0 w 174"/>
                  <a:gd name="T51" fmla="*/ 0 h 277"/>
                  <a:gd name="T52" fmla="*/ 0 w 174"/>
                  <a:gd name="T53" fmla="*/ 0 h 277"/>
                  <a:gd name="T54" fmla="*/ 0 w 174"/>
                  <a:gd name="T55" fmla="*/ 0 h 277"/>
                  <a:gd name="T56" fmla="*/ 0 w 174"/>
                  <a:gd name="T57" fmla="*/ 0 h 277"/>
                  <a:gd name="T58" fmla="*/ 0 w 174"/>
                  <a:gd name="T59" fmla="*/ 0 h 277"/>
                  <a:gd name="T60" fmla="*/ 0 w 174"/>
                  <a:gd name="T61" fmla="*/ 0 h 277"/>
                  <a:gd name="T62" fmla="*/ 0 w 174"/>
                  <a:gd name="T63" fmla="*/ 0 h 277"/>
                  <a:gd name="T64" fmla="*/ 0 w 174"/>
                  <a:gd name="T65" fmla="*/ 0 h 277"/>
                  <a:gd name="T66" fmla="*/ 0 w 174"/>
                  <a:gd name="T67" fmla="*/ 0 h 277"/>
                  <a:gd name="T68" fmla="*/ 0 w 174"/>
                  <a:gd name="T69" fmla="*/ 0 h 277"/>
                  <a:gd name="T70" fmla="*/ 0 w 174"/>
                  <a:gd name="T71" fmla="*/ 0 h 277"/>
                  <a:gd name="T72" fmla="*/ 0 w 174"/>
                  <a:gd name="T73" fmla="*/ 0 h 277"/>
                  <a:gd name="T74" fmla="*/ 0 w 174"/>
                  <a:gd name="T75" fmla="*/ 0 h 277"/>
                  <a:gd name="T76" fmla="*/ 0 w 174"/>
                  <a:gd name="T77" fmla="*/ 0 h 277"/>
                  <a:gd name="T78" fmla="*/ 0 w 174"/>
                  <a:gd name="T79" fmla="*/ 0 h 277"/>
                  <a:gd name="T80" fmla="*/ 0 w 174"/>
                  <a:gd name="T81" fmla="*/ 0 h 2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74" h="277">
                    <a:moveTo>
                      <a:pt x="0" y="134"/>
                    </a:moveTo>
                    <a:lnTo>
                      <a:pt x="3" y="145"/>
                    </a:lnTo>
                    <a:lnTo>
                      <a:pt x="11" y="160"/>
                    </a:lnTo>
                    <a:lnTo>
                      <a:pt x="23" y="177"/>
                    </a:lnTo>
                    <a:lnTo>
                      <a:pt x="37" y="196"/>
                    </a:lnTo>
                    <a:lnTo>
                      <a:pt x="53" y="215"/>
                    </a:lnTo>
                    <a:lnTo>
                      <a:pt x="69" y="232"/>
                    </a:lnTo>
                    <a:lnTo>
                      <a:pt x="83" y="247"/>
                    </a:lnTo>
                    <a:lnTo>
                      <a:pt x="95" y="258"/>
                    </a:lnTo>
                    <a:lnTo>
                      <a:pt x="107" y="266"/>
                    </a:lnTo>
                    <a:lnTo>
                      <a:pt x="121" y="273"/>
                    </a:lnTo>
                    <a:lnTo>
                      <a:pt x="135" y="277"/>
                    </a:lnTo>
                    <a:lnTo>
                      <a:pt x="148" y="277"/>
                    </a:lnTo>
                    <a:lnTo>
                      <a:pt x="159" y="271"/>
                    </a:lnTo>
                    <a:lnTo>
                      <a:pt x="169" y="260"/>
                    </a:lnTo>
                    <a:lnTo>
                      <a:pt x="174" y="240"/>
                    </a:lnTo>
                    <a:lnTo>
                      <a:pt x="174" y="211"/>
                    </a:lnTo>
                    <a:lnTo>
                      <a:pt x="173" y="208"/>
                    </a:lnTo>
                    <a:lnTo>
                      <a:pt x="171" y="200"/>
                    </a:lnTo>
                    <a:lnTo>
                      <a:pt x="167" y="186"/>
                    </a:lnTo>
                    <a:lnTo>
                      <a:pt x="163" y="170"/>
                    </a:lnTo>
                    <a:lnTo>
                      <a:pt x="157" y="153"/>
                    </a:lnTo>
                    <a:lnTo>
                      <a:pt x="151" y="134"/>
                    </a:lnTo>
                    <a:lnTo>
                      <a:pt x="144" y="116"/>
                    </a:lnTo>
                    <a:lnTo>
                      <a:pt x="138" y="99"/>
                    </a:lnTo>
                    <a:lnTo>
                      <a:pt x="127" y="82"/>
                    </a:lnTo>
                    <a:lnTo>
                      <a:pt x="107" y="63"/>
                    </a:lnTo>
                    <a:lnTo>
                      <a:pt x="83" y="42"/>
                    </a:lnTo>
                    <a:lnTo>
                      <a:pt x="58" y="24"/>
                    </a:lnTo>
                    <a:lnTo>
                      <a:pt x="35" y="10"/>
                    </a:lnTo>
                    <a:lnTo>
                      <a:pt x="17" y="0"/>
                    </a:lnTo>
                    <a:lnTo>
                      <a:pt x="7" y="0"/>
                    </a:lnTo>
                    <a:lnTo>
                      <a:pt x="9" y="11"/>
                    </a:lnTo>
                    <a:lnTo>
                      <a:pt x="15" y="28"/>
                    </a:lnTo>
                    <a:lnTo>
                      <a:pt x="16" y="45"/>
                    </a:lnTo>
                    <a:lnTo>
                      <a:pt x="15" y="63"/>
                    </a:lnTo>
                    <a:lnTo>
                      <a:pt x="12" y="80"/>
                    </a:lnTo>
                    <a:lnTo>
                      <a:pt x="8" y="96"/>
                    </a:lnTo>
                    <a:lnTo>
                      <a:pt x="4" y="112"/>
                    </a:lnTo>
                    <a:lnTo>
                      <a:pt x="1" y="124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C17A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15" name="Freeform 63"/>
              <p:cNvSpPr>
                <a:spLocks/>
              </p:cNvSpPr>
              <p:nvPr/>
            </p:nvSpPr>
            <p:spPr bwMode="auto">
              <a:xfrm>
                <a:off x="5418" y="1370"/>
                <a:ext cx="32" cy="52"/>
              </a:xfrm>
              <a:custGeom>
                <a:avLst/>
                <a:gdLst>
                  <a:gd name="T0" fmla="*/ 0 w 160"/>
                  <a:gd name="T1" fmla="*/ 0 h 260"/>
                  <a:gd name="T2" fmla="*/ 0 w 160"/>
                  <a:gd name="T3" fmla="*/ 0 h 260"/>
                  <a:gd name="T4" fmla="*/ 0 w 160"/>
                  <a:gd name="T5" fmla="*/ 0 h 260"/>
                  <a:gd name="T6" fmla="*/ 0 w 160"/>
                  <a:gd name="T7" fmla="*/ 0 h 260"/>
                  <a:gd name="T8" fmla="*/ 0 w 160"/>
                  <a:gd name="T9" fmla="*/ 0 h 260"/>
                  <a:gd name="T10" fmla="*/ 0 w 160"/>
                  <a:gd name="T11" fmla="*/ 0 h 260"/>
                  <a:gd name="T12" fmla="*/ 0 w 160"/>
                  <a:gd name="T13" fmla="*/ 0 h 260"/>
                  <a:gd name="T14" fmla="*/ 0 w 160"/>
                  <a:gd name="T15" fmla="*/ 0 h 260"/>
                  <a:gd name="T16" fmla="*/ 0 w 160"/>
                  <a:gd name="T17" fmla="*/ 0 h 260"/>
                  <a:gd name="T18" fmla="*/ 0 w 160"/>
                  <a:gd name="T19" fmla="*/ 0 h 260"/>
                  <a:gd name="T20" fmla="*/ 0 w 160"/>
                  <a:gd name="T21" fmla="*/ 0 h 260"/>
                  <a:gd name="T22" fmla="*/ 0 w 160"/>
                  <a:gd name="T23" fmla="*/ 0 h 260"/>
                  <a:gd name="T24" fmla="*/ 0 w 160"/>
                  <a:gd name="T25" fmla="*/ 0 h 260"/>
                  <a:gd name="T26" fmla="*/ 0 w 160"/>
                  <a:gd name="T27" fmla="*/ 0 h 260"/>
                  <a:gd name="T28" fmla="*/ 0 w 160"/>
                  <a:gd name="T29" fmla="*/ 0 h 260"/>
                  <a:gd name="T30" fmla="*/ 0 w 160"/>
                  <a:gd name="T31" fmla="*/ 0 h 260"/>
                  <a:gd name="T32" fmla="*/ 0 w 160"/>
                  <a:gd name="T33" fmla="*/ 0 h 260"/>
                  <a:gd name="T34" fmla="*/ 0 w 160"/>
                  <a:gd name="T35" fmla="*/ 0 h 260"/>
                  <a:gd name="T36" fmla="*/ 0 w 160"/>
                  <a:gd name="T37" fmla="*/ 0 h 260"/>
                  <a:gd name="T38" fmla="*/ 0 w 160"/>
                  <a:gd name="T39" fmla="*/ 0 h 260"/>
                  <a:gd name="T40" fmla="*/ 0 w 160"/>
                  <a:gd name="T41" fmla="*/ 0 h 260"/>
                  <a:gd name="T42" fmla="*/ 0 w 160"/>
                  <a:gd name="T43" fmla="*/ 0 h 260"/>
                  <a:gd name="T44" fmla="*/ 0 w 160"/>
                  <a:gd name="T45" fmla="*/ 0 h 260"/>
                  <a:gd name="T46" fmla="*/ 0 w 160"/>
                  <a:gd name="T47" fmla="*/ 0 h 260"/>
                  <a:gd name="T48" fmla="*/ 0 w 160"/>
                  <a:gd name="T49" fmla="*/ 0 h 260"/>
                  <a:gd name="T50" fmla="*/ 0 w 160"/>
                  <a:gd name="T51" fmla="*/ 0 h 260"/>
                  <a:gd name="T52" fmla="*/ 0 w 160"/>
                  <a:gd name="T53" fmla="*/ 0 h 260"/>
                  <a:gd name="T54" fmla="*/ 0 w 160"/>
                  <a:gd name="T55" fmla="*/ 0 h 260"/>
                  <a:gd name="T56" fmla="*/ 0 w 160"/>
                  <a:gd name="T57" fmla="*/ 0 h 260"/>
                  <a:gd name="T58" fmla="*/ 0 w 160"/>
                  <a:gd name="T59" fmla="*/ 0 h 260"/>
                  <a:gd name="T60" fmla="*/ 0 w 160"/>
                  <a:gd name="T61" fmla="*/ 0 h 260"/>
                  <a:gd name="T62" fmla="*/ 0 w 160"/>
                  <a:gd name="T63" fmla="*/ 0 h 260"/>
                  <a:gd name="T64" fmla="*/ 0 w 160"/>
                  <a:gd name="T65" fmla="*/ 0 h 260"/>
                  <a:gd name="T66" fmla="*/ 0 w 160"/>
                  <a:gd name="T67" fmla="*/ 0 h 260"/>
                  <a:gd name="T68" fmla="*/ 0 w 160"/>
                  <a:gd name="T69" fmla="*/ 0 h 260"/>
                  <a:gd name="T70" fmla="*/ 0 w 160"/>
                  <a:gd name="T71" fmla="*/ 0 h 260"/>
                  <a:gd name="T72" fmla="*/ 0 w 160"/>
                  <a:gd name="T73" fmla="*/ 0 h 2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0" h="260">
                    <a:moveTo>
                      <a:pt x="160" y="198"/>
                    </a:moveTo>
                    <a:lnTo>
                      <a:pt x="159" y="195"/>
                    </a:lnTo>
                    <a:lnTo>
                      <a:pt x="157" y="187"/>
                    </a:lnTo>
                    <a:lnTo>
                      <a:pt x="154" y="174"/>
                    </a:lnTo>
                    <a:lnTo>
                      <a:pt x="150" y="160"/>
                    </a:lnTo>
                    <a:lnTo>
                      <a:pt x="145" y="143"/>
                    </a:lnTo>
                    <a:lnTo>
                      <a:pt x="140" y="125"/>
                    </a:lnTo>
                    <a:lnTo>
                      <a:pt x="134" y="108"/>
                    </a:lnTo>
                    <a:lnTo>
                      <a:pt x="128" y="93"/>
                    </a:lnTo>
                    <a:lnTo>
                      <a:pt x="118" y="76"/>
                    </a:lnTo>
                    <a:lnTo>
                      <a:pt x="99" y="58"/>
                    </a:lnTo>
                    <a:lnTo>
                      <a:pt x="78" y="38"/>
                    </a:lnTo>
                    <a:lnTo>
                      <a:pt x="55" y="21"/>
                    </a:lnTo>
                    <a:lnTo>
                      <a:pt x="34" y="8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9" y="9"/>
                    </a:lnTo>
                    <a:lnTo>
                      <a:pt x="17" y="41"/>
                    </a:lnTo>
                    <a:lnTo>
                      <a:pt x="13" y="75"/>
                    </a:lnTo>
                    <a:lnTo>
                      <a:pt x="4" y="105"/>
                    </a:lnTo>
                    <a:lnTo>
                      <a:pt x="0" y="126"/>
                    </a:lnTo>
                    <a:lnTo>
                      <a:pt x="3" y="137"/>
                    </a:lnTo>
                    <a:lnTo>
                      <a:pt x="10" y="151"/>
                    </a:lnTo>
                    <a:lnTo>
                      <a:pt x="22" y="166"/>
                    </a:lnTo>
                    <a:lnTo>
                      <a:pt x="35" y="185"/>
                    </a:lnTo>
                    <a:lnTo>
                      <a:pt x="49" y="202"/>
                    </a:lnTo>
                    <a:lnTo>
                      <a:pt x="64" y="218"/>
                    </a:lnTo>
                    <a:lnTo>
                      <a:pt x="77" y="233"/>
                    </a:lnTo>
                    <a:lnTo>
                      <a:pt x="88" y="243"/>
                    </a:lnTo>
                    <a:lnTo>
                      <a:pt x="98" y="251"/>
                    </a:lnTo>
                    <a:lnTo>
                      <a:pt x="111" y="257"/>
                    </a:lnTo>
                    <a:lnTo>
                      <a:pt x="124" y="260"/>
                    </a:lnTo>
                    <a:lnTo>
                      <a:pt x="136" y="260"/>
                    </a:lnTo>
                    <a:lnTo>
                      <a:pt x="147" y="255"/>
                    </a:lnTo>
                    <a:lnTo>
                      <a:pt x="156" y="244"/>
                    </a:lnTo>
                    <a:lnTo>
                      <a:pt x="160" y="225"/>
                    </a:lnTo>
                    <a:lnTo>
                      <a:pt x="160" y="198"/>
                    </a:lnTo>
                    <a:close/>
                  </a:path>
                </a:pathLst>
              </a:custGeom>
              <a:solidFill>
                <a:srgbClr val="B563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16" name="Freeform 64"/>
              <p:cNvSpPr>
                <a:spLocks/>
              </p:cNvSpPr>
              <p:nvPr/>
            </p:nvSpPr>
            <p:spPr bwMode="auto">
              <a:xfrm>
                <a:off x="5498" y="1209"/>
                <a:ext cx="70" cy="119"/>
              </a:xfrm>
              <a:custGeom>
                <a:avLst/>
                <a:gdLst>
                  <a:gd name="T0" fmla="*/ 0 w 352"/>
                  <a:gd name="T1" fmla="*/ 0 h 597"/>
                  <a:gd name="T2" fmla="*/ 0 w 352"/>
                  <a:gd name="T3" fmla="*/ 0 h 597"/>
                  <a:gd name="T4" fmla="*/ 0 w 352"/>
                  <a:gd name="T5" fmla="*/ 0 h 597"/>
                  <a:gd name="T6" fmla="*/ 0 w 352"/>
                  <a:gd name="T7" fmla="*/ 0 h 597"/>
                  <a:gd name="T8" fmla="*/ 0 w 352"/>
                  <a:gd name="T9" fmla="*/ 0 h 597"/>
                  <a:gd name="T10" fmla="*/ 0 w 352"/>
                  <a:gd name="T11" fmla="*/ 0 h 597"/>
                  <a:gd name="T12" fmla="*/ 0 w 352"/>
                  <a:gd name="T13" fmla="*/ 0 h 597"/>
                  <a:gd name="T14" fmla="*/ 0 w 352"/>
                  <a:gd name="T15" fmla="*/ 0 h 597"/>
                  <a:gd name="T16" fmla="*/ 0 w 352"/>
                  <a:gd name="T17" fmla="*/ 0 h 597"/>
                  <a:gd name="T18" fmla="*/ 0 w 352"/>
                  <a:gd name="T19" fmla="*/ 0 h 597"/>
                  <a:gd name="T20" fmla="*/ 0 w 352"/>
                  <a:gd name="T21" fmla="*/ 0 h 597"/>
                  <a:gd name="T22" fmla="*/ 0 w 352"/>
                  <a:gd name="T23" fmla="*/ 0 h 597"/>
                  <a:gd name="T24" fmla="*/ 0 w 352"/>
                  <a:gd name="T25" fmla="*/ 0 h 597"/>
                  <a:gd name="T26" fmla="*/ 0 w 352"/>
                  <a:gd name="T27" fmla="*/ 0 h 597"/>
                  <a:gd name="T28" fmla="*/ 0 w 352"/>
                  <a:gd name="T29" fmla="*/ 0 h 597"/>
                  <a:gd name="T30" fmla="*/ 0 w 352"/>
                  <a:gd name="T31" fmla="*/ 0 h 597"/>
                  <a:gd name="T32" fmla="*/ 0 w 352"/>
                  <a:gd name="T33" fmla="*/ 0 h 597"/>
                  <a:gd name="T34" fmla="*/ 0 w 352"/>
                  <a:gd name="T35" fmla="*/ 0 h 597"/>
                  <a:gd name="T36" fmla="*/ 0 w 352"/>
                  <a:gd name="T37" fmla="*/ 0 h 597"/>
                  <a:gd name="T38" fmla="*/ 0 w 352"/>
                  <a:gd name="T39" fmla="*/ 0 h 597"/>
                  <a:gd name="T40" fmla="*/ 0 w 352"/>
                  <a:gd name="T41" fmla="*/ 0 h 597"/>
                  <a:gd name="T42" fmla="*/ 0 w 352"/>
                  <a:gd name="T43" fmla="*/ 0 h 597"/>
                  <a:gd name="T44" fmla="*/ 0 w 352"/>
                  <a:gd name="T45" fmla="*/ 0 h 597"/>
                  <a:gd name="T46" fmla="*/ 0 w 352"/>
                  <a:gd name="T47" fmla="*/ 0 h 597"/>
                  <a:gd name="T48" fmla="*/ 0 w 352"/>
                  <a:gd name="T49" fmla="*/ 0 h 597"/>
                  <a:gd name="T50" fmla="*/ 0 w 352"/>
                  <a:gd name="T51" fmla="*/ 0 h 597"/>
                  <a:gd name="T52" fmla="*/ 0 w 352"/>
                  <a:gd name="T53" fmla="*/ 0 h 597"/>
                  <a:gd name="T54" fmla="*/ 0 w 352"/>
                  <a:gd name="T55" fmla="*/ 0 h 597"/>
                  <a:gd name="T56" fmla="*/ 0 w 352"/>
                  <a:gd name="T57" fmla="*/ 0 h 597"/>
                  <a:gd name="T58" fmla="*/ 0 w 352"/>
                  <a:gd name="T59" fmla="*/ 0 h 597"/>
                  <a:gd name="T60" fmla="*/ 0 w 352"/>
                  <a:gd name="T61" fmla="*/ 0 h 597"/>
                  <a:gd name="T62" fmla="*/ 0 w 352"/>
                  <a:gd name="T63" fmla="*/ 0 h 597"/>
                  <a:gd name="T64" fmla="*/ 0 w 352"/>
                  <a:gd name="T65" fmla="*/ 0 h 597"/>
                  <a:gd name="T66" fmla="*/ 0 w 352"/>
                  <a:gd name="T67" fmla="*/ 0 h 597"/>
                  <a:gd name="T68" fmla="*/ 0 w 352"/>
                  <a:gd name="T69" fmla="*/ 0 h 597"/>
                  <a:gd name="T70" fmla="*/ 0 w 352"/>
                  <a:gd name="T71" fmla="*/ 0 h 597"/>
                  <a:gd name="T72" fmla="*/ 0 w 352"/>
                  <a:gd name="T73" fmla="*/ 0 h 597"/>
                  <a:gd name="T74" fmla="*/ 0 w 352"/>
                  <a:gd name="T75" fmla="*/ 0 h 5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2" h="597">
                    <a:moveTo>
                      <a:pt x="188" y="1"/>
                    </a:moveTo>
                    <a:lnTo>
                      <a:pt x="186" y="1"/>
                    </a:lnTo>
                    <a:lnTo>
                      <a:pt x="182" y="0"/>
                    </a:lnTo>
                    <a:lnTo>
                      <a:pt x="174" y="0"/>
                    </a:lnTo>
                    <a:lnTo>
                      <a:pt x="164" y="0"/>
                    </a:lnTo>
                    <a:lnTo>
                      <a:pt x="152" y="1"/>
                    </a:lnTo>
                    <a:lnTo>
                      <a:pt x="140" y="3"/>
                    </a:lnTo>
                    <a:lnTo>
                      <a:pt x="126" y="6"/>
                    </a:lnTo>
                    <a:lnTo>
                      <a:pt x="110" y="12"/>
                    </a:lnTo>
                    <a:lnTo>
                      <a:pt x="95" y="21"/>
                    </a:lnTo>
                    <a:lnTo>
                      <a:pt x="80" y="32"/>
                    </a:lnTo>
                    <a:lnTo>
                      <a:pt x="64" y="47"/>
                    </a:lnTo>
                    <a:lnTo>
                      <a:pt x="50" y="64"/>
                    </a:lnTo>
                    <a:lnTo>
                      <a:pt x="37" y="87"/>
                    </a:lnTo>
                    <a:lnTo>
                      <a:pt x="25" y="114"/>
                    </a:lnTo>
                    <a:lnTo>
                      <a:pt x="16" y="145"/>
                    </a:lnTo>
                    <a:lnTo>
                      <a:pt x="9" y="182"/>
                    </a:lnTo>
                    <a:lnTo>
                      <a:pt x="1" y="256"/>
                    </a:lnTo>
                    <a:lnTo>
                      <a:pt x="0" y="319"/>
                    </a:lnTo>
                    <a:lnTo>
                      <a:pt x="4" y="372"/>
                    </a:lnTo>
                    <a:lnTo>
                      <a:pt x="13" y="415"/>
                    </a:lnTo>
                    <a:lnTo>
                      <a:pt x="26" y="450"/>
                    </a:lnTo>
                    <a:lnTo>
                      <a:pt x="44" y="476"/>
                    </a:lnTo>
                    <a:lnTo>
                      <a:pt x="64" y="495"/>
                    </a:lnTo>
                    <a:lnTo>
                      <a:pt x="88" y="506"/>
                    </a:lnTo>
                    <a:lnTo>
                      <a:pt x="92" y="510"/>
                    </a:lnTo>
                    <a:lnTo>
                      <a:pt x="99" y="520"/>
                    </a:lnTo>
                    <a:lnTo>
                      <a:pt x="104" y="539"/>
                    </a:lnTo>
                    <a:lnTo>
                      <a:pt x="103" y="563"/>
                    </a:lnTo>
                    <a:lnTo>
                      <a:pt x="103" y="574"/>
                    </a:lnTo>
                    <a:lnTo>
                      <a:pt x="106" y="583"/>
                    </a:lnTo>
                    <a:lnTo>
                      <a:pt x="113" y="590"/>
                    </a:lnTo>
                    <a:lnTo>
                      <a:pt x="125" y="595"/>
                    </a:lnTo>
                    <a:lnTo>
                      <a:pt x="137" y="597"/>
                    </a:lnTo>
                    <a:lnTo>
                      <a:pt x="152" y="596"/>
                    </a:lnTo>
                    <a:lnTo>
                      <a:pt x="170" y="593"/>
                    </a:lnTo>
                    <a:lnTo>
                      <a:pt x="188" y="587"/>
                    </a:lnTo>
                    <a:lnTo>
                      <a:pt x="207" y="578"/>
                    </a:lnTo>
                    <a:lnTo>
                      <a:pt x="228" y="566"/>
                    </a:lnTo>
                    <a:lnTo>
                      <a:pt x="248" y="552"/>
                    </a:lnTo>
                    <a:lnTo>
                      <a:pt x="268" y="534"/>
                    </a:lnTo>
                    <a:lnTo>
                      <a:pt x="285" y="513"/>
                    </a:lnTo>
                    <a:lnTo>
                      <a:pt x="299" y="489"/>
                    </a:lnTo>
                    <a:lnTo>
                      <a:pt x="310" y="461"/>
                    </a:lnTo>
                    <a:lnTo>
                      <a:pt x="315" y="429"/>
                    </a:lnTo>
                    <a:lnTo>
                      <a:pt x="320" y="396"/>
                    </a:lnTo>
                    <a:lnTo>
                      <a:pt x="329" y="364"/>
                    </a:lnTo>
                    <a:lnTo>
                      <a:pt x="339" y="332"/>
                    </a:lnTo>
                    <a:lnTo>
                      <a:pt x="348" y="304"/>
                    </a:lnTo>
                    <a:lnTo>
                      <a:pt x="352" y="278"/>
                    </a:lnTo>
                    <a:lnTo>
                      <a:pt x="349" y="257"/>
                    </a:lnTo>
                    <a:lnTo>
                      <a:pt x="336" y="239"/>
                    </a:lnTo>
                    <a:lnTo>
                      <a:pt x="311" y="228"/>
                    </a:lnTo>
                    <a:lnTo>
                      <a:pt x="309" y="225"/>
                    </a:lnTo>
                    <a:lnTo>
                      <a:pt x="303" y="218"/>
                    </a:lnTo>
                    <a:lnTo>
                      <a:pt x="297" y="208"/>
                    </a:lnTo>
                    <a:lnTo>
                      <a:pt x="291" y="194"/>
                    </a:lnTo>
                    <a:lnTo>
                      <a:pt x="286" y="180"/>
                    </a:lnTo>
                    <a:lnTo>
                      <a:pt x="284" y="166"/>
                    </a:lnTo>
                    <a:lnTo>
                      <a:pt x="287" y="152"/>
                    </a:lnTo>
                    <a:lnTo>
                      <a:pt x="296" y="141"/>
                    </a:lnTo>
                    <a:lnTo>
                      <a:pt x="303" y="136"/>
                    </a:lnTo>
                    <a:lnTo>
                      <a:pt x="310" y="129"/>
                    </a:lnTo>
                    <a:lnTo>
                      <a:pt x="317" y="121"/>
                    </a:lnTo>
                    <a:lnTo>
                      <a:pt x="324" y="112"/>
                    </a:lnTo>
                    <a:lnTo>
                      <a:pt x="329" y="101"/>
                    </a:lnTo>
                    <a:lnTo>
                      <a:pt x="333" y="90"/>
                    </a:lnTo>
                    <a:lnTo>
                      <a:pt x="335" y="79"/>
                    </a:lnTo>
                    <a:lnTo>
                      <a:pt x="335" y="68"/>
                    </a:lnTo>
                    <a:lnTo>
                      <a:pt x="332" y="57"/>
                    </a:lnTo>
                    <a:lnTo>
                      <a:pt x="325" y="46"/>
                    </a:lnTo>
                    <a:lnTo>
                      <a:pt x="315" y="36"/>
                    </a:lnTo>
                    <a:lnTo>
                      <a:pt x="299" y="27"/>
                    </a:lnTo>
                    <a:lnTo>
                      <a:pt x="280" y="18"/>
                    </a:lnTo>
                    <a:lnTo>
                      <a:pt x="255" y="10"/>
                    </a:lnTo>
                    <a:lnTo>
                      <a:pt x="225" y="5"/>
                    </a:lnTo>
                    <a:lnTo>
                      <a:pt x="18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17" name="Freeform 65"/>
              <p:cNvSpPr>
                <a:spLocks/>
              </p:cNvSpPr>
              <p:nvPr/>
            </p:nvSpPr>
            <p:spPr bwMode="auto">
              <a:xfrm>
                <a:off x="5499" y="1210"/>
                <a:ext cx="68" cy="116"/>
              </a:xfrm>
              <a:custGeom>
                <a:avLst/>
                <a:gdLst>
                  <a:gd name="T0" fmla="*/ 0 w 339"/>
                  <a:gd name="T1" fmla="*/ 0 h 582"/>
                  <a:gd name="T2" fmla="*/ 0 w 339"/>
                  <a:gd name="T3" fmla="*/ 0 h 582"/>
                  <a:gd name="T4" fmla="*/ 0 w 339"/>
                  <a:gd name="T5" fmla="*/ 0 h 582"/>
                  <a:gd name="T6" fmla="*/ 0 w 339"/>
                  <a:gd name="T7" fmla="*/ 0 h 582"/>
                  <a:gd name="T8" fmla="*/ 0 w 339"/>
                  <a:gd name="T9" fmla="*/ 0 h 582"/>
                  <a:gd name="T10" fmla="*/ 0 w 339"/>
                  <a:gd name="T11" fmla="*/ 0 h 582"/>
                  <a:gd name="T12" fmla="*/ 0 w 339"/>
                  <a:gd name="T13" fmla="*/ 0 h 582"/>
                  <a:gd name="T14" fmla="*/ 0 w 339"/>
                  <a:gd name="T15" fmla="*/ 0 h 582"/>
                  <a:gd name="T16" fmla="*/ 0 w 339"/>
                  <a:gd name="T17" fmla="*/ 0 h 582"/>
                  <a:gd name="T18" fmla="*/ 0 w 339"/>
                  <a:gd name="T19" fmla="*/ 0 h 582"/>
                  <a:gd name="T20" fmla="*/ 0 w 339"/>
                  <a:gd name="T21" fmla="*/ 0 h 582"/>
                  <a:gd name="T22" fmla="*/ 0 w 339"/>
                  <a:gd name="T23" fmla="*/ 0 h 582"/>
                  <a:gd name="T24" fmla="*/ 0 w 339"/>
                  <a:gd name="T25" fmla="*/ 0 h 582"/>
                  <a:gd name="T26" fmla="*/ 0 w 339"/>
                  <a:gd name="T27" fmla="*/ 0 h 582"/>
                  <a:gd name="T28" fmla="*/ 0 w 339"/>
                  <a:gd name="T29" fmla="*/ 0 h 582"/>
                  <a:gd name="T30" fmla="*/ 0 w 339"/>
                  <a:gd name="T31" fmla="*/ 0 h 582"/>
                  <a:gd name="T32" fmla="*/ 0 w 339"/>
                  <a:gd name="T33" fmla="*/ 0 h 582"/>
                  <a:gd name="T34" fmla="*/ 0 w 339"/>
                  <a:gd name="T35" fmla="*/ 0 h 582"/>
                  <a:gd name="T36" fmla="*/ 0 w 339"/>
                  <a:gd name="T37" fmla="*/ 0 h 582"/>
                  <a:gd name="T38" fmla="*/ 0 w 339"/>
                  <a:gd name="T39" fmla="*/ 0 h 582"/>
                  <a:gd name="T40" fmla="*/ 0 w 339"/>
                  <a:gd name="T41" fmla="*/ 0 h 582"/>
                  <a:gd name="T42" fmla="*/ 0 w 339"/>
                  <a:gd name="T43" fmla="*/ 0 h 582"/>
                  <a:gd name="T44" fmla="*/ 0 w 339"/>
                  <a:gd name="T45" fmla="*/ 0 h 582"/>
                  <a:gd name="T46" fmla="*/ 0 w 339"/>
                  <a:gd name="T47" fmla="*/ 0 h 582"/>
                  <a:gd name="T48" fmla="*/ 0 w 339"/>
                  <a:gd name="T49" fmla="*/ 0 h 582"/>
                  <a:gd name="T50" fmla="*/ 0 w 339"/>
                  <a:gd name="T51" fmla="*/ 0 h 582"/>
                  <a:gd name="T52" fmla="*/ 0 w 339"/>
                  <a:gd name="T53" fmla="*/ 0 h 582"/>
                  <a:gd name="T54" fmla="*/ 0 w 339"/>
                  <a:gd name="T55" fmla="*/ 0 h 582"/>
                  <a:gd name="T56" fmla="*/ 0 w 339"/>
                  <a:gd name="T57" fmla="*/ 0 h 582"/>
                  <a:gd name="T58" fmla="*/ 0 w 339"/>
                  <a:gd name="T59" fmla="*/ 0 h 582"/>
                  <a:gd name="T60" fmla="*/ 0 w 339"/>
                  <a:gd name="T61" fmla="*/ 0 h 582"/>
                  <a:gd name="T62" fmla="*/ 0 w 339"/>
                  <a:gd name="T63" fmla="*/ 0 h 582"/>
                  <a:gd name="T64" fmla="*/ 0 w 339"/>
                  <a:gd name="T65" fmla="*/ 0 h 582"/>
                  <a:gd name="T66" fmla="*/ 0 w 339"/>
                  <a:gd name="T67" fmla="*/ 0 h 582"/>
                  <a:gd name="T68" fmla="*/ 0 w 339"/>
                  <a:gd name="T69" fmla="*/ 0 h 582"/>
                  <a:gd name="T70" fmla="*/ 0 w 339"/>
                  <a:gd name="T71" fmla="*/ 0 h 582"/>
                  <a:gd name="T72" fmla="*/ 0 w 339"/>
                  <a:gd name="T73" fmla="*/ 0 h 582"/>
                  <a:gd name="T74" fmla="*/ 0 w 339"/>
                  <a:gd name="T75" fmla="*/ 0 h 582"/>
                  <a:gd name="T76" fmla="*/ 0 w 339"/>
                  <a:gd name="T77" fmla="*/ 0 h 582"/>
                  <a:gd name="T78" fmla="*/ 0 w 339"/>
                  <a:gd name="T79" fmla="*/ 0 h 5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9" h="582">
                    <a:moveTo>
                      <a:pt x="80" y="496"/>
                    </a:moveTo>
                    <a:lnTo>
                      <a:pt x="84" y="499"/>
                    </a:lnTo>
                    <a:lnTo>
                      <a:pt x="92" y="508"/>
                    </a:lnTo>
                    <a:lnTo>
                      <a:pt x="99" y="525"/>
                    </a:lnTo>
                    <a:lnTo>
                      <a:pt x="100" y="546"/>
                    </a:lnTo>
                    <a:lnTo>
                      <a:pt x="100" y="552"/>
                    </a:lnTo>
                    <a:lnTo>
                      <a:pt x="101" y="558"/>
                    </a:lnTo>
                    <a:lnTo>
                      <a:pt x="104" y="563"/>
                    </a:lnTo>
                    <a:lnTo>
                      <a:pt x="107" y="569"/>
                    </a:lnTo>
                    <a:lnTo>
                      <a:pt x="112" y="574"/>
                    </a:lnTo>
                    <a:lnTo>
                      <a:pt x="119" y="577"/>
                    </a:lnTo>
                    <a:lnTo>
                      <a:pt x="126" y="580"/>
                    </a:lnTo>
                    <a:lnTo>
                      <a:pt x="135" y="581"/>
                    </a:lnTo>
                    <a:lnTo>
                      <a:pt x="144" y="582"/>
                    </a:lnTo>
                    <a:lnTo>
                      <a:pt x="155" y="580"/>
                    </a:lnTo>
                    <a:lnTo>
                      <a:pt x="168" y="577"/>
                    </a:lnTo>
                    <a:lnTo>
                      <a:pt x="180" y="573"/>
                    </a:lnTo>
                    <a:lnTo>
                      <a:pt x="198" y="563"/>
                    </a:lnTo>
                    <a:lnTo>
                      <a:pt x="219" y="552"/>
                    </a:lnTo>
                    <a:lnTo>
                      <a:pt x="238" y="539"/>
                    </a:lnTo>
                    <a:lnTo>
                      <a:pt x="258" y="521"/>
                    </a:lnTo>
                    <a:lnTo>
                      <a:pt x="274" y="502"/>
                    </a:lnTo>
                    <a:lnTo>
                      <a:pt x="288" y="479"/>
                    </a:lnTo>
                    <a:lnTo>
                      <a:pt x="298" y="452"/>
                    </a:lnTo>
                    <a:lnTo>
                      <a:pt x="304" y="421"/>
                    </a:lnTo>
                    <a:lnTo>
                      <a:pt x="309" y="389"/>
                    </a:lnTo>
                    <a:lnTo>
                      <a:pt x="317" y="358"/>
                    </a:lnTo>
                    <a:lnTo>
                      <a:pt x="327" y="328"/>
                    </a:lnTo>
                    <a:lnTo>
                      <a:pt x="335" y="302"/>
                    </a:lnTo>
                    <a:lnTo>
                      <a:pt x="339" y="277"/>
                    </a:lnTo>
                    <a:lnTo>
                      <a:pt x="336" y="256"/>
                    </a:lnTo>
                    <a:lnTo>
                      <a:pt x="324" y="238"/>
                    </a:lnTo>
                    <a:lnTo>
                      <a:pt x="299" y="226"/>
                    </a:lnTo>
                    <a:lnTo>
                      <a:pt x="297" y="223"/>
                    </a:lnTo>
                    <a:lnTo>
                      <a:pt x="292" y="216"/>
                    </a:lnTo>
                    <a:lnTo>
                      <a:pt x="286" y="205"/>
                    </a:lnTo>
                    <a:lnTo>
                      <a:pt x="280" y="191"/>
                    </a:lnTo>
                    <a:lnTo>
                      <a:pt x="275" y="177"/>
                    </a:lnTo>
                    <a:lnTo>
                      <a:pt x="273" y="163"/>
                    </a:lnTo>
                    <a:lnTo>
                      <a:pt x="275" y="149"/>
                    </a:lnTo>
                    <a:lnTo>
                      <a:pt x="284" y="138"/>
                    </a:lnTo>
                    <a:lnTo>
                      <a:pt x="290" y="133"/>
                    </a:lnTo>
                    <a:lnTo>
                      <a:pt x="297" y="126"/>
                    </a:lnTo>
                    <a:lnTo>
                      <a:pt x="304" y="118"/>
                    </a:lnTo>
                    <a:lnTo>
                      <a:pt x="310" y="109"/>
                    </a:lnTo>
                    <a:lnTo>
                      <a:pt x="315" y="99"/>
                    </a:lnTo>
                    <a:lnTo>
                      <a:pt x="319" y="88"/>
                    </a:lnTo>
                    <a:lnTo>
                      <a:pt x="321" y="78"/>
                    </a:lnTo>
                    <a:lnTo>
                      <a:pt x="321" y="67"/>
                    </a:lnTo>
                    <a:lnTo>
                      <a:pt x="318" y="55"/>
                    </a:lnTo>
                    <a:lnTo>
                      <a:pt x="311" y="45"/>
                    </a:lnTo>
                    <a:lnTo>
                      <a:pt x="301" y="35"/>
                    </a:lnTo>
                    <a:lnTo>
                      <a:pt x="287" y="26"/>
                    </a:lnTo>
                    <a:lnTo>
                      <a:pt x="268" y="18"/>
                    </a:lnTo>
                    <a:lnTo>
                      <a:pt x="244" y="10"/>
                    </a:lnTo>
                    <a:lnTo>
                      <a:pt x="215" y="5"/>
                    </a:lnTo>
                    <a:lnTo>
                      <a:pt x="180" y="1"/>
                    </a:lnTo>
                    <a:lnTo>
                      <a:pt x="178" y="1"/>
                    </a:lnTo>
                    <a:lnTo>
                      <a:pt x="174" y="0"/>
                    </a:lnTo>
                    <a:lnTo>
                      <a:pt x="167" y="0"/>
                    </a:lnTo>
                    <a:lnTo>
                      <a:pt x="157" y="0"/>
                    </a:lnTo>
                    <a:lnTo>
                      <a:pt x="146" y="1"/>
                    </a:lnTo>
                    <a:lnTo>
                      <a:pt x="134" y="3"/>
                    </a:lnTo>
                    <a:lnTo>
                      <a:pt x="120" y="6"/>
                    </a:lnTo>
                    <a:lnTo>
                      <a:pt x="105" y="12"/>
                    </a:lnTo>
                    <a:lnTo>
                      <a:pt x="91" y="21"/>
                    </a:lnTo>
                    <a:lnTo>
                      <a:pt x="77" y="32"/>
                    </a:lnTo>
                    <a:lnTo>
                      <a:pt x="62" y="46"/>
                    </a:lnTo>
                    <a:lnTo>
                      <a:pt x="48" y="64"/>
                    </a:lnTo>
                    <a:lnTo>
                      <a:pt x="36" y="85"/>
                    </a:lnTo>
                    <a:lnTo>
                      <a:pt x="26" y="112"/>
                    </a:lnTo>
                    <a:lnTo>
                      <a:pt x="16" y="142"/>
                    </a:lnTo>
                    <a:lnTo>
                      <a:pt x="9" y="178"/>
                    </a:lnTo>
                    <a:lnTo>
                      <a:pt x="2" y="250"/>
                    </a:lnTo>
                    <a:lnTo>
                      <a:pt x="0" y="312"/>
                    </a:lnTo>
                    <a:lnTo>
                      <a:pt x="3" y="363"/>
                    </a:lnTo>
                    <a:lnTo>
                      <a:pt x="12" y="406"/>
                    </a:lnTo>
                    <a:lnTo>
                      <a:pt x="24" y="441"/>
                    </a:lnTo>
                    <a:lnTo>
                      <a:pt x="40" y="466"/>
                    </a:lnTo>
                    <a:lnTo>
                      <a:pt x="59" y="485"/>
                    </a:lnTo>
                    <a:lnTo>
                      <a:pt x="80" y="496"/>
                    </a:lnTo>
                    <a:close/>
                  </a:path>
                </a:pathLst>
              </a:custGeom>
              <a:solidFill>
                <a:srgbClr val="F4E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18" name="Freeform 66"/>
              <p:cNvSpPr>
                <a:spLocks/>
              </p:cNvSpPr>
              <p:nvPr/>
            </p:nvSpPr>
            <p:spPr bwMode="auto">
              <a:xfrm>
                <a:off x="5500" y="1211"/>
                <a:ext cx="65" cy="113"/>
              </a:xfrm>
              <a:custGeom>
                <a:avLst/>
                <a:gdLst>
                  <a:gd name="T0" fmla="*/ 0 w 326"/>
                  <a:gd name="T1" fmla="*/ 0 h 567"/>
                  <a:gd name="T2" fmla="*/ 0 w 326"/>
                  <a:gd name="T3" fmla="*/ 0 h 567"/>
                  <a:gd name="T4" fmla="*/ 0 w 326"/>
                  <a:gd name="T5" fmla="*/ 0 h 567"/>
                  <a:gd name="T6" fmla="*/ 0 w 326"/>
                  <a:gd name="T7" fmla="*/ 0 h 567"/>
                  <a:gd name="T8" fmla="*/ 0 w 326"/>
                  <a:gd name="T9" fmla="*/ 0 h 567"/>
                  <a:gd name="T10" fmla="*/ 0 w 326"/>
                  <a:gd name="T11" fmla="*/ 0 h 567"/>
                  <a:gd name="T12" fmla="*/ 0 w 326"/>
                  <a:gd name="T13" fmla="*/ 0 h 567"/>
                  <a:gd name="T14" fmla="*/ 0 w 326"/>
                  <a:gd name="T15" fmla="*/ 0 h 567"/>
                  <a:gd name="T16" fmla="*/ 0 w 326"/>
                  <a:gd name="T17" fmla="*/ 0 h 567"/>
                  <a:gd name="T18" fmla="*/ 0 w 326"/>
                  <a:gd name="T19" fmla="*/ 0 h 567"/>
                  <a:gd name="T20" fmla="*/ 0 w 326"/>
                  <a:gd name="T21" fmla="*/ 0 h 567"/>
                  <a:gd name="T22" fmla="*/ 0 w 326"/>
                  <a:gd name="T23" fmla="*/ 0 h 567"/>
                  <a:gd name="T24" fmla="*/ 0 w 326"/>
                  <a:gd name="T25" fmla="*/ 0 h 567"/>
                  <a:gd name="T26" fmla="*/ 0 w 326"/>
                  <a:gd name="T27" fmla="*/ 0 h 567"/>
                  <a:gd name="T28" fmla="*/ 0 w 326"/>
                  <a:gd name="T29" fmla="*/ 0 h 567"/>
                  <a:gd name="T30" fmla="*/ 0 w 326"/>
                  <a:gd name="T31" fmla="*/ 0 h 567"/>
                  <a:gd name="T32" fmla="*/ 0 w 326"/>
                  <a:gd name="T33" fmla="*/ 0 h 567"/>
                  <a:gd name="T34" fmla="*/ 0 w 326"/>
                  <a:gd name="T35" fmla="*/ 0 h 567"/>
                  <a:gd name="T36" fmla="*/ 0 w 326"/>
                  <a:gd name="T37" fmla="*/ 0 h 567"/>
                  <a:gd name="T38" fmla="*/ 0 w 326"/>
                  <a:gd name="T39" fmla="*/ 0 h 567"/>
                  <a:gd name="T40" fmla="*/ 0 w 326"/>
                  <a:gd name="T41" fmla="*/ 0 h 567"/>
                  <a:gd name="T42" fmla="*/ 0 w 326"/>
                  <a:gd name="T43" fmla="*/ 0 h 567"/>
                  <a:gd name="T44" fmla="*/ 0 w 326"/>
                  <a:gd name="T45" fmla="*/ 0 h 567"/>
                  <a:gd name="T46" fmla="*/ 0 w 326"/>
                  <a:gd name="T47" fmla="*/ 0 h 567"/>
                  <a:gd name="T48" fmla="*/ 0 w 326"/>
                  <a:gd name="T49" fmla="*/ 0 h 567"/>
                  <a:gd name="T50" fmla="*/ 0 w 326"/>
                  <a:gd name="T51" fmla="*/ 0 h 567"/>
                  <a:gd name="T52" fmla="*/ 0 w 326"/>
                  <a:gd name="T53" fmla="*/ 0 h 567"/>
                  <a:gd name="T54" fmla="*/ 0 w 326"/>
                  <a:gd name="T55" fmla="*/ 0 h 567"/>
                  <a:gd name="T56" fmla="*/ 0 w 326"/>
                  <a:gd name="T57" fmla="*/ 0 h 567"/>
                  <a:gd name="T58" fmla="*/ 0 w 326"/>
                  <a:gd name="T59" fmla="*/ 0 h 567"/>
                  <a:gd name="T60" fmla="*/ 0 w 326"/>
                  <a:gd name="T61" fmla="*/ 0 h 567"/>
                  <a:gd name="T62" fmla="*/ 0 w 326"/>
                  <a:gd name="T63" fmla="*/ 0 h 567"/>
                  <a:gd name="T64" fmla="*/ 0 w 326"/>
                  <a:gd name="T65" fmla="*/ 0 h 567"/>
                  <a:gd name="T66" fmla="*/ 0 w 326"/>
                  <a:gd name="T67" fmla="*/ 0 h 567"/>
                  <a:gd name="T68" fmla="*/ 0 w 326"/>
                  <a:gd name="T69" fmla="*/ 0 h 567"/>
                  <a:gd name="T70" fmla="*/ 0 w 326"/>
                  <a:gd name="T71" fmla="*/ 0 h 5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567">
                    <a:moveTo>
                      <a:pt x="71" y="486"/>
                    </a:moveTo>
                    <a:lnTo>
                      <a:pt x="75" y="489"/>
                    </a:lnTo>
                    <a:lnTo>
                      <a:pt x="84" y="497"/>
                    </a:lnTo>
                    <a:lnTo>
                      <a:pt x="93" y="510"/>
                    </a:lnTo>
                    <a:lnTo>
                      <a:pt x="97" y="530"/>
                    </a:lnTo>
                    <a:lnTo>
                      <a:pt x="98" y="536"/>
                    </a:lnTo>
                    <a:lnTo>
                      <a:pt x="99" y="541"/>
                    </a:lnTo>
                    <a:lnTo>
                      <a:pt x="101" y="546"/>
                    </a:lnTo>
                    <a:lnTo>
                      <a:pt x="104" y="551"/>
                    </a:lnTo>
                    <a:lnTo>
                      <a:pt x="108" y="556"/>
                    </a:lnTo>
                    <a:lnTo>
                      <a:pt x="115" y="561"/>
                    </a:lnTo>
                    <a:lnTo>
                      <a:pt x="121" y="565"/>
                    </a:lnTo>
                    <a:lnTo>
                      <a:pt x="129" y="567"/>
                    </a:lnTo>
                    <a:lnTo>
                      <a:pt x="138" y="567"/>
                    </a:lnTo>
                    <a:lnTo>
                      <a:pt x="148" y="566"/>
                    </a:lnTo>
                    <a:lnTo>
                      <a:pt x="160" y="562"/>
                    </a:lnTo>
                    <a:lnTo>
                      <a:pt x="172" y="557"/>
                    </a:lnTo>
                    <a:lnTo>
                      <a:pt x="189" y="549"/>
                    </a:lnTo>
                    <a:lnTo>
                      <a:pt x="209" y="539"/>
                    </a:lnTo>
                    <a:lnTo>
                      <a:pt x="228" y="526"/>
                    </a:lnTo>
                    <a:lnTo>
                      <a:pt x="246" y="509"/>
                    </a:lnTo>
                    <a:lnTo>
                      <a:pt x="263" y="491"/>
                    </a:lnTo>
                    <a:lnTo>
                      <a:pt x="277" y="468"/>
                    </a:lnTo>
                    <a:lnTo>
                      <a:pt x="286" y="443"/>
                    </a:lnTo>
                    <a:lnTo>
                      <a:pt x="291" y="413"/>
                    </a:lnTo>
                    <a:lnTo>
                      <a:pt x="296" y="383"/>
                    </a:lnTo>
                    <a:lnTo>
                      <a:pt x="305" y="353"/>
                    </a:lnTo>
                    <a:lnTo>
                      <a:pt x="314" y="325"/>
                    </a:lnTo>
                    <a:lnTo>
                      <a:pt x="322" y="300"/>
                    </a:lnTo>
                    <a:lnTo>
                      <a:pt x="326" y="276"/>
                    </a:lnTo>
                    <a:lnTo>
                      <a:pt x="323" y="256"/>
                    </a:lnTo>
                    <a:lnTo>
                      <a:pt x="312" y="238"/>
                    </a:lnTo>
                    <a:lnTo>
                      <a:pt x="288" y="224"/>
                    </a:lnTo>
                    <a:lnTo>
                      <a:pt x="286" y="221"/>
                    </a:lnTo>
                    <a:lnTo>
                      <a:pt x="281" y="214"/>
                    </a:lnTo>
                    <a:lnTo>
                      <a:pt x="274" y="203"/>
                    </a:lnTo>
                    <a:lnTo>
                      <a:pt x="268" y="188"/>
                    </a:lnTo>
                    <a:lnTo>
                      <a:pt x="263" y="174"/>
                    </a:lnTo>
                    <a:lnTo>
                      <a:pt x="261" y="159"/>
                    </a:lnTo>
                    <a:lnTo>
                      <a:pt x="263" y="145"/>
                    </a:lnTo>
                    <a:lnTo>
                      <a:pt x="271" y="135"/>
                    </a:lnTo>
                    <a:lnTo>
                      <a:pt x="277" y="130"/>
                    </a:lnTo>
                    <a:lnTo>
                      <a:pt x="283" y="123"/>
                    </a:lnTo>
                    <a:lnTo>
                      <a:pt x="289" y="116"/>
                    </a:lnTo>
                    <a:lnTo>
                      <a:pt x="295" y="107"/>
                    </a:lnTo>
                    <a:lnTo>
                      <a:pt x="301" y="97"/>
                    </a:lnTo>
                    <a:lnTo>
                      <a:pt x="305" y="87"/>
                    </a:lnTo>
                    <a:lnTo>
                      <a:pt x="306" y="76"/>
                    </a:lnTo>
                    <a:lnTo>
                      <a:pt x="306" y="66"/>
                    </a:lnTo>
                    <a:lnTo>
                      <a:pt x="303" y="54"/>
                    </a:lnTo>
                    <a:lnTo>
                      <a:pt x="296" y="44"/>
                    </a:lnTo>
                    <a:lnTo>
                      <a:pt x="286" y="35"/>
                    </a:lnTo>
                    <a:lnTo>
                      <a:pt x="273" y="26"/>
                    </a:lnTo>
                    <a:lnTo>
                      <a:pt x="256" y="18"/>
                    </a:lnTo>
                    <a:lnTo>
                      <a:pt x="232" y="11"/>
                    </a:lnTo>
                    <a:lnTo>
                      <a:pt x="204" y="5"/>
                    </a:lnTo>
                    <a:lnTo>
                      <a:pt x="171" y="1"/>
                    </a:lnTo>
                    <a:lnTo>
                      <a:pt x="165" y="0"/>
                    </a:lnTo>
                    <a:lnTo>
                      <a:pt x="149" y="0"/>
                    </a:lnTo>
                    <a:lnTo>
                      <a:pt x="127" y="3"/>
                    </a:lnTo>
                    <a:lnTo>
                      <a:pt x="100" y="13"/>
                    </a:lnTo>
                    <a:lnTo>
                      <a:pt x="73" y="31"/>
                    </a:lnTo>
                    <a:lnTo>
                      <a:pt x="46" y="63"/>
                    </a:lnTo>
                    <a:lnTo>
                      <a:pt x="25" y="109"/>
                    </a:lnTo>
                    <a:lnTo>
                      <a:pt x="9" y="174"/>
                    </a:lnTo>
                    <a:lnTo>
                      <a:pt x="2" y="244"/>
                    </a:lnTo>
                    <a:lnTo>
                      <a:pt x="0" y="304"/>
                    </a:lnTo>
                    <a:lnTo>
                      <a:pt x="3" y="355"/>
                    </a:lnTo>
                    <a:lnTo>
                      <a:pt x="10" y="397"/>
                    </a:lnTo>
                    <a:lnTo>
                      <a:pt x="22" y="432"/>
                    </a:lnTo>
                    <a:lnTo>
                      <a:pt x="36" y="457"/>
                    </a:lnTo>
                    <a:lnTo>
                      <a:pt x="52" y="475"/>
                    </a:lnTo>
                    <a:lnTo>
                      <a:pt x="71" y="486"/>
                    </a:lnTo>
                    <a:close/>
                  </a:path>
                </a:pathLst>
              </a:custGeom>
              <a:solidFill>
                <a:srgbClr val="E5C9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19" name="Freeform 67"/>
              <p:cNvSpPr>
                <a:spLocks/>
              </p:cNvSpPr>
              <p:nvPr/>
            </p:nvSpPr>
            <p:spPr bwMode="auto">
              <a:xfrm>
                <a:off x="5500" y="1212"/>
                <a:ext cx="63" cy="110"/>
              </a:xfrm>
              <a:custGeom>
                <a:avLst/>
                <a:gdLst>
                  <a:gd name="T0" fmla="*/ 0 w 312"/>
                  <a:gd name="T1" fmla="*/ 0 h 550"/>
                  <a:gd name="T2" fmla="*/ 0 w 312"/>
                  <a:gd name="T3" fmla="*/ 0 h 550"/>
                  <a:gd name="T4" fmla="*/ 0 w 312"/>
                  <a:gd name="T5" fmla="*/ 0 h 550"/>
                  <a:gd name="T6" fmla="*/ 0 w 312"/>
                  <a:gd name="T7" fmla="*/ 0 h 550"/>
                  <a:gd name="T8" fmla="*/ 0 w 312"/>
                  <a:gd name="T9" fmla="*/ 0 h 550"/>
                  <a:gd name="T10" fmla="*/ 0 w 312"/>
                  <a:gd name="T11" fmla="*/ 0 h 550"/>
                  <a:gd name="T12" fmla="*/ 0 w 312"/>
                  <a:gd name="T13" fmla="*/ 0 h 550"/>
                  <a:gd name="T14" fmla="*/ 0 w 312"/>
                  <a:gd name="T15" fmla="*/ 0 h 550"/>
                  <a:gd name="T16" fmla="*/ 0 w 312"/>
                  <a:gd name="T17" fmla="*/ 0 h 550"/>
                  <a:gd name="T18" fmla="*/ 0 w 312"/>
                  <a:gd name="T19" fmla="*/ 0 h 550"/>
                  <a:gd name="T20" fmla="*/ 0 w 312"/>
                  <a:gd name="T21" fmla="*/ 0 h 550"/>
                  <a:gd name="T22" fmla="*/ 0 w 312"/>
                  <a:gd name="T23" fmla="*/ 0 h 550"/>
                  <a:gd name="T24" fmla="*/ 0 w 312"/>
                  <a:gd name="T25" fmla="*/ 0 h 550"/>
                  <a:gd name="T26" fmla="*/ 0 w 312"/>
                  <a:gd name="T27" fmla="*/ 0 h 550"/>
                  <a:gd name="T28" fmla="*/ 0 w 312"/>
                  <a:gd name="T29" fmla="*/ 0 h 550"/>
                  <a:gd name="T30" fmla="*/ 0 w 312"/>
                  <a:gd name="T31" fmla="*/ 0 h 550"/>
                  <a:gd name="T32" fmla="*/ 0 w 312"/>
                  <a:gd name="T33" fmla="*/ 0 h 550"/>
                  <a:gd name="T34" fmla="*/ 0 w 312"/>
                  <a:gd name="T35" fmla="*/ 0 h 550"/>
                  <a:gd name="T36" fmla="*/ 0 w 312"/>
                  <a:gd name="T37" fmla="*/ 0 h 550"/>
                  <a:gd name="T38" fmla="*/ 0 w 312"/>
                  <a:gd name="T39" fmla="*/ 0 h 550"/>
                  <a:gd name="T40" fmla="*/ 0 w 312"/>
                  <a:gd name="T41" fmla="*/ 0 h 550"/>
                  <a:gd name="T42" fmla="*/ 0 w 312"/>
                  <a:gd name="T43" fmla="*/ 0 h 550"/>
                  <a:gd name="T44" fmla="*/ 0 w 312"/>
                  <a:gd name="T45" fmla="*/ 0 h 550"/>
                  <a:gd name="T46" fmla="*/ 0 w 312"/>
                  <a:gd name="T47" fmla="*/ 0 h 550"/>
                  <a:gd name="T48" fmla="*/ 0 w 312"/>
                  <a:gd name="T49" fmla="*/ 0 h 550"/>
                  <a:gd name="T50" fmla="*/ 0 w 312"/>
                  <a:gd name="T51" fmla="*/ 0 h 550"/>
                  <a:gd name="T52" fmla="*/ 0 w 312"/>
                  <a:gd name="T53" fmla="*/ 0 h 550"/>
                  <a:gd name="T54" fmla="*/ 0 w 312"/>
                  <a:gd name="T55" fmla="*/ 0 h 550"/>
                  <a:gd name="T56" fmla="*/ 0 w 312"/>
                  <a:gd name="T57" fmla="*/ 0 h 550"/>
                  <a:gd name="T58" fmla="*/ 0 w 312"/>
                  <a:gd name="T59" fmla="*/ 0 h 550"/>
                  <a:gd name="T60" fmla="*/ 0 w 312"/>
                  <a:gd name="T61" fmla="*/ 0 h 550"/>
                  <a:gd name="T62" fmla="*/ 0 w 312"/>
                  <a:gd name="T63" fmla="*/ 0 h 550"/>
                  <a:gd name="T64" fmla="*/ 0 w 312"/>
                  <a:gd name="T65" fmla="*/ 0 h 550"/>
                  <a:gd name="T66" fmla="*/ 0 w 312"/>
                  <a:gd name="T67" fmla="*/ 0 h 550"/>
                  <a:gd name="T68" fmla="*/ 0 w 312"/>
                  <a:gd name="T69" fmla="*/ 0 h 550"/>
                  <a:gd name="T70" fmla="*/ 0 w 312"/>
                  <a:gd name="T71" fmla="*/ 0 h 550"/>
                  <a:gd name="T72" fmla="*/ 0 w 312"/>
                  <a:gd name="T73" fmla="*/ 0 h 550"/>
                  <a:gd name="T74" fmla="*/ 0 w 312"/>
                  <a:gd name="T75" fmla="*/ 0 h 5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12" h="550">
                    <a:moveTo>
                      <a:pt x="62" y="476"/>
                    </a:moveTo>
                    <a:lnTo>
                      <a:pt x="63" y="477"/>
                    </a:lnTo>
                    <a:lnTo>
                      <a:pt x="67" y="478"/>
                    </a:lnTo>
                    <a:lnTo>
                      <a:pt x="71" y="481"/>
                    </a:lnTo>
                    <a:lnTo>
                      <a:pt x="77" y="485"/>
                    </a:lnTo>
                    <a:lnTo>
                      <a:pt x="82" y="490"/>
                    </a:lnTo>
                    <a:lnTo>
                      <a:pt x="87" y="496"/>
                    </a:lnTo>
                    <a:lnTo>
                      <a:pt x="91" y="503"/>
                    </a:lnTo>
                    <a:lnTo>
                      <a:pt x="94" y="513"/>
                    </a:lnTo>
                    <a:lnTo>
                      <a:pt x="95" y="518"/>
                    </a:lnTo>
                    <a:lnTo>
                      <a:pt x="97" y="523"/>
                    </a:lnTo>
                    <a:lnTo>
                      <a:pt x="100" y="527"/>
                    </a:lnTo>
                    <a:lnTo>
                      <a:pt x="102" y="532"/>
                    </a:lnTo>
                    <a:lnTo>
                      <a:pt x="105" y="538"/>
                    </a:lnTo>
                    <a:lnTo>
                      <a:pt x="109" y="544"/>
                    </a:lnTo>
                    <a:lnTo>
                      <a:pt x="116" y="547"/>
                    </a:lnTo>
                    <a:lnTo>
                      <a:pt x="123" y="550"/>
                    </a:lnTo>
                    <a:lnTo>
                      <a:pt x="130" y="550"/>
                    </a:lnTo>
                    <a:lnTo>
                      <a:pt x="140" y="549"/>
                    </a:lnTo>
                    <a:lnTo>
                      <a:pt x="151" y="547"/>
                    </a:lnTo>
                    <a:lnTo>
                      <a:pt x="164" y="542"/>
                    </a:lnTo>
                    <a:lnTo>
                      <a:pt x="181" y="534"/>
                    </a:lnTo>
                    <a:lnTo>
                      <a:pt x="199" y="524"/>
                    </a:lnTo>
                    <a:lnTo>
                      <a:pt x="218" y="512"/>
                    </a:lnTo>
                    <a:lnTo>
                      <a:pt x="236" y="497"/>
                    </a:lnTo>
                    <a:lnTo>
                      <a:pt x="253" y="479"/>
                    </a:lnTo>
                    <a:lnTo>
                      <a:pt x="266" y="458"/>
                    </a:lnTo>
                    <a:lnTo>
                      <a:pt x="275" y="433"/>
                    </a:lnTo>
                    <a:lnTo>
                      <a:pt x="279" y="404"/>
                    </a:lnTo>
                    <a:lnTo>
                      <a:pt x="283" y="375"/>
                    </a:lnTo>
                    <a:lnTo>
                      <a:pt x="291" y="346"/>
                    </a:lnTo>
                    <a:lnTo>
                      <a:pt x="301" y="320"/>
                    </a:lnTo>
                    <a:lnTo>
                      <a:pt x="309" y="296"/>
                    </a:lnTo>
                    <a:lnTo>
                      <a:pt x="312" y="273"/>
                    </a:lnTo>
                    <a:lnTo>
                      <a:pt x="310" y="254"/>
                    </a:lnTo>
                    <a:lnTo>
                      <a:pt x="300" y="237"/>
                    </a:lnTo>
                    <a:lnTo>
                      <a:pt x="277" y="221"/>
                    </a:lnTo>
                    <a:lnTo>
                      <a:pt x="275" y="218"/>
                    </a:lnTo>
                    <a:lnTo>
                      <a:pt x="270" y="210"/>
                    </a:lnTo>
                    <a:lnTo>
                      <a:pt x="263" y="199"/>
                    </a:lnTo>
                    <a:lnTo>
                      <a:pt x="257" y="184"/>
                    </a:lnTo>
                    <a:lnTo>
                      <a:pt x="251" y="170"/>
                    </a:lnTo>
                    <a:lnTo>
                      <a:pt x="248" y="155"/>
                    </a:lnTo>
                    <a:lnTo>
                      <a:pt x="249" y="141"/>
                    </a:lnTo>
                    <a:lnTo>
                      <a:pt x="258" y="131"/>
                    </a:lnTo>
                    <a:lnTo>
                      <a:pt x="264" y="126"/>
                    </a:lnTo>
                    <a:lnTo>
                      <a:pt x="270" y="120"/>
                    </a:lnTo>
                    <a:lnTo>
                      <a:pt x="276" y="112"/>
                    </a:lnTo>
                    <a:lnTo>
                      <a:pt x="281" y="104"/>
                    </a:lnTo>
                    <a:lnTo>
                      <a:pt x="286" y="93"/>
                    </a:lnTo>
                    <a:lnTo>
                      <a:pt x="289" y="84"/>
                    </a:lnTo>
                    <a:lnTo>
                      <a:pt x="291" y="74"/>
                    </a:lnTo>
                    <a:lnTo>
                      <a:pt x="291" y="63"/>
                    </a:lnTo>
                    <a:lnTo>
                      <a:pt x="288" y="53"/>
                    </a:lnTo>
                    <a:lnTo>
                      <a:pt x="282" y="43"/>
                    </a:lnTo>
                    <a:lnTo>
                      <a:pt x="273" y="33"/>
                    </a:lnTo>
                    <a:lnTo>
                      <a:pt x="261" y="25"/>
                    </a:lnTo>
                    <a:lnTo>
                      <a:pt x="243" y="17"/>
                    </a:lnTo>
                    <a:lnTo>
                      <a:pt x="222" y="11"/>
                    </a:lnTo>
                    <a:lnTo>
                      <a:pt x="195" y="6"/>
                    </a:lnTo>
                    <a:lnTo>
                      <a:pt x="164" y="1"/>
                    </a:lnTo>
                    <a:lnTo>
                      <a:pt x="159" y="0"/>
                    </a:lnTo>
                    <a:lnTo>
                      <a:pt x="143" y="0"/>
                    </a:lnTo>
                    <a:lnTo>
                      <a:pt x="122" y="3"/>
                    </a:lnTo>
                    <a:lnTo>
                      <a:pt x="96" y="12"/>
                    </a:lnTo>
                    <a:lnTo>
                      <a:pt x="70" y="30"/>
                    </a:lnTo>
                    <a:lnTo>
                      <a:pt x="44" y="61"/>
                    </a:lnTo>
                    <a:lnTo>
                      <a:pt x="23" y="106"/>
                    </a:lnTo>
                    <a:lnTo>
                      <a:pt x="8" y="169"/>
                    </a:lnTo>
                    <a:lnTo>
                      <a:pt x="1" y="238"/>
                    </a:lnTo>
                    <a:lnTo>
                      <a:pt x="0" y="296"/>
                    </a:lnTo>
                    <a:lnTo>
                      <a:pt x="2" y="346"/>
                    </a:lnTo>
                    <a:lnTo>
                      <a:pt x="9" y="388"/>
                    </a:lnTo>
                    <a:lnTo>
                      <a:pt x="19" y="422"/>
                    </a:lnTo>
                    <a:lnTo>
                      <a:pt x="32" y="447"/>
                    </a:lnTo>
                    <a:lnTo>
                      <a:pt x="46" y="464"/>
                    </a:lnTo>
                    <a:lnTo>
                      <a:pt x="62" y="476"/>
                    </a:lnTo>
                    <a:close/>
                  </a:path>
                </a:pathLst>
              </a:custGeom>
              <a:solidFill>
                <a:srgbClr val="DBA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0" name="Freeform 68"/>
              <p:cNvSpPr>
                <a:spLocks/>
              </p:cNvSpPr>
              <p:nvPr/>
            </p:nvSpPr>
            <p:spPr bwMode="auto">
              <a:xfrm>
                <a:off x="5502" y="1213"/>
                <a:ext cx="60" cy="107"/>
              </a:xfrm>
              <a:custGeom>
                <a:avLst/>
                <a:gdLst>
                  <a:gd name="T0" fmla="*/ 0 w 300"/>
                  <a:gd name="T1" fmla="*/ 0 h 535"/>
                  <a:gd name="T2" fmla="*/ 0 w 300"/>
                  <a:gd name="T3" fmla="*/ 0 h 535"/>
                  <a:gd name="T4" fmla="*/ 0 w 300"/>
                  <a:gd name="T5" fmla="*/ 0 h 535"/>
                  <a:gd name="T6" fmla="*/ 0 w 300"/>
                  <a:gd name="T7" fmla="*/ 0 h 535"/>
                  <a:gd name="T8" fmla="*/ 0 w 300"/>
                  <a:gd name="T9" fmla="*/ 0 h 535"/>
                  <a:gd name="T10" fmla="*/ 0 w 300"/>
                  <a:gd name="T11" fmla="*/ 0 h 535"/>
                  <a:gd name="T12" fmla="*/ 0 w 300"/>
                  <a:gd name="T13" fmla="*/ 0 h 535"/>
                  <a:gd name="T14" fmla="*/ 0 w 300"/>
                  <a:gd name="T15" fmla="*/ 0 h 535"/>
                  <a:gd name="T16" fmla="*/ 0 w 300"/>
                  <a:gd name="T17" fmla="*/ 0 h 535"/>
                  <a:gd name="T18" fmla="*/ 0 w 300"/>
                  <a:gd name="T19" fmla="*/ 0 h 535"/>
                  <a:gd name="T20" fmla="*/ 0 w 300"/>
                  <a:gd name="T21" fmla="*/ 0 h 535"/>
                  <a:gd name="T22" fmla="*/ 0 w 300"/>
                  <a:gd name="T23" fmla="*/ 0 h 535"/>
                  <a:gd name="T24" fmla="*/ 0 w 300"/>
                  <a:gd name="T25" fmla="*/ 0 h 535"/>
                  <a:gd name="T26" fmla="*/ 0 w 300"/>
                  <a:gd name="T27" fmla="*/ 0 h 535"/>
                  <a:gd name="T28" fmla="*/ 0 w 300"/>
                  <a:gd name="T29" fmla="*/ 0 h 535"/>
                  <a:gd name="T30" fmla="*/ 0 w 300"/>
                  <a:gd name="T31" fmla="*/ 0 h 535"/>
                  <a:gd name="T32" fmla="*/ 0 w 300"/>
                  <a:gd name="T33" fmla="*/ 0 h 535"/>
                  <a:gd name="T34" fmla="*/ 0 w 300"/>
                  <a:gd name="T35" fmla="*/ 0 h 535"/>
                  <a:gd name="T36" fmla="*/ 0 w 300"/>
                  <a:gd name="T37" fmla="*/ 0 h 535"/>
                  <a:gd name="T38" fmla="*/ 0 w 300"/>
                  <a:gd name="T39" fmla="*/ 0 h 535"/>
                  <a:gd name="T40" fmla="*/ 0 w 300"/>
                  <a:gd name="T41" fmla="*/ 0 h 535"/>
                  <a:gd name="T42" fmla="*/ 0 w 300"/>
                  <a:gd name="T43" fmla="*/ 0 h 535"/>
                  <a:gd name="T44" fmla="*/ 0 w 300"/>
                  <a:gd name="T45" fmla="*/ 0 h 535"/>
                  <a:gd name="T46" fmla="*/ 0 w 300"/>
                  <a:gd name="T47" fmla="*/ 0 h 535"/>
                  <a:gd name="T48" fmla="*/ 0 w 300"/>
                  <a:gd name="T49" fmla="*/ 0 h 535"/>
                  <a:gd name="T50" fmla="*/ 0 w 300"/>
                  <a:gd name="T51" fmla="*/ 0 h 535"/>
                  <a:gd name="T52" fmla="*/ 0 w 300"/>
                  <a:gd name="T53" fmla="*/ 0 h 535"/>
                  <a:gd name="T54" fmla="*/ 0 w 300"/>
                  <a:gd name="T55" fmla="*/ 0 h 535"/>
                  <a:gd name="T56" fmla="*/ 0 w 300"/>
                  <a:gd name="T57" fmla="*/ 0 h 535"/>
                  <a:gd name="T58" fmla="*/ 0 w 300"/>
                  <a:gd name="T59" fmla="*/ 0 h 535"/>
                  <a:gd name="T60" fmla="*/ 0 w 300"/>
                  <a:gd name="T61" fmla="*/ 0 h 535"/>
                  <a:gd name="T62" fmla="*/ 0 w 300"/>
                  <a:gd name="T63" fmla="*/ 0 h 535"/>
                  <a:gd name="T64" fmla="*/ 0 w 300"/>
                  <a:gd name="T65" fmla="*/ 0 h 535"/>
                  <a:gd name="T66" fmla="*/ 0 w 300"/>
                  <a:gd name="T67" fmla="*/ 0 h 535"/>
                  <a:gd name="T68" fmla="*/ 0 w 300"/>
                  <a:gd name="T69" fmla="*/ 0 h 535"/>
                  <a:gd name="T70" fmla="*/ 0 w 300"/>
                  <a:gd name="T71" fmla="*/ 0 h 535"/>
                  <a:gd name="T72" fmla="*/ 0 w 300"/>
                  <a:gd name="T73" fmla="*/ 0 h 535"/>
                  <a:gd name="T74" fmla="*/ 0 w 300"/>
                  <a:gd name="T75" fmla="*/ 0 h 5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0" h="535">
                    <a:moveTo>
                      <a:pt x="53" y="465"/>
                    </a:moveTo>
                    <a:lnTo>
                      <a:pt x="54" y="465"/>
                    </a:lnTo>
                    <a:lnTo>
                      <a:pt x="59" y="467"/>
                    </a:lnTo>
                    <a:lnTo>
                      <a:pt x="63" y="469"/>
                    </a:lnTo>
                    <a:lnTo>
                      <a:pt x="69" y="472"/>
                    </a:lnTo>
                    <a:lnTo>
                      <a:pt x="75" y="476"/>
                    </a:lnTo>
                    <a:lnTo>
                      <a:pt x="81" y="481"/>
                    </a:lnTo>
                    <a:lnTo>
                      <a:pt x="87" y="487"/>
                    </a:lnTo>
                    <a:lnTo>
                      <a:pt x="91" y="494"/>
                    </a:lnTo>
                    <a:lnTo>
                      <a:pt x="93" y="499"/>
                    </a:lnTo>
                    <a:lnTo>
                      <a:pt x="96" y="503"/>
                    </a:lnTo>
                    <a:lnTo>
                      <a:pt x="98" y="509"/>
                    </a:lnTo>
                    <a:lnTo>
                      <a:pt x="99" y="514"/>
                    </a:lnTo>
                    <a:lnTo>
                      <a:pt x="102" y="521"/>
                    </a:lnTo>
                    <a:lnTo>
                      <a:pt x="106" y="527"/>
                    </a:lnTo>
                    <a:lnTo>
                      <a:pt x="111" y="532"/>
                    </a:lnTo>
                    <a:lnTo>
                      <a:pt x="117" y="534"/>
                    </a:lnTo>
                    <a:lnTo>
                      <a:pt x="124" y="535"/>
                    </a:lnTo>
                    <a:lnTo>
                      <a:pt x="132" y="534"/>
                    </a:lnTo>
                    <a:lnTo>
                      <a:pt x="143" y="531"/>
                    </a:lnTo>
                    <a:lnTo>
                      <a:pt x="156" y="526"/>
                    </a:lnTo>
                    <a:lnTo>
                      <a:pt x="172" y="519"/>
                    </a:lnTo>
                    <a:lnTo>
                      <a:pt x="189" y="510"/>
                    </a:lnTo>
                    <a:lnTo>
                      <a:pt x="208" y="497"/>
                    </a:lnTo>
                    <a:lnTo>
                      <a:pt x="225" y="484"/>
                    </a:lnTo>
                    <a:lnTo>
                      <a:pt x="241" y="467"/>
                    </a:lnTo>
                    <a:lnTo>
                      <a:pt x="254" y="447"/>
                    </a:lnTo>
                    <a:lnTo>
                      <a:pt x="263" y="423"/>
                    </a:lnTo>
                    <a:lnTo>
                      <a:pt x="268" y="395"/>
                    </a:lnTo>
                    <a:lnTo>
                      <a:pt x="272" y="366"/>
                    </a:lnTo>
                    <a:lnTo>
                      <a:pt x="279" y="340"/>
                    </a:lnTo>
                    <a:lnTo>
                      <a:pt x="288" y="315"/>
                    </a:lnTo>
                    <a:lnTo>
                      <a:pt x="296" y="292"/>
                    </a:lnTo>
                    <a:lnTo>
                      <a:pt x="300" y="271"/>
                    </a:lnTo>
                    <a:lnTo>
                      <a:pt x="298" y="252"/>
                    </a:lnTo>
                    <a:lnTo>
                      <a:pt x="287" y="235"/>
                    </a:lnTo>
                    <a:lnTo>
                      <a:pt x="267" y="218"/>
                    </a:lnTo>
                    <a:lnTo>
                      <a:pt x="265" y="215"/>
                    </a:lnTo>
                    <a:lnTo>
                      <a:pt x="260" y="207"/>
                    </a:lnTo>
                    <a:lnTo>
                      <a:pt x="253" y="196"/>
                    </a:lnTo>
                    <a:lnTo>
                      <a:pt x="246" y="181"/>
                    </a:lnTo>
                    <a:lnTo>
                      <a:pt x="239" y="166"/>
                    </a:lnTo>
                    <a:lnTo>
                      <a:pt x="236" y="151"/>
                    </a:lnTo>
                    <a:lnTo>
                      <a:pt x="237" y="138"/>
                    </a:lnTo>
                    <a:lnTo>
                      <a:pt x="245" y="127"/>
                    </a:lnTo>
                    <a:lnTo>
                      <a:pt x="250" y="122"/>
                    </a:lnTo>
                    <a:lnTo>
                      <a:pt x="256" y="116"/>
                    </a:lnTo>
                    <a:lnTo>
                      <a:pt x="262" y="109"/>
                    </a:lnTo>
                    <a:lnTo>
                      <a:pt x="267" y="100"/>
                    </a:lnTo>
                    <a:lnTo>
                      <a:pt x="271" y="92"/>
                    </a:lnTo>
                    <a:lnTo>
                      <a:pt x="275" y="81"/>
                    </a:lnTo>
                    <a:lnTo>
                      <a:pt x="276" y="71"/>
                    </a:lnTo>
                    <a:lnTo>
                      <a:pt x="276" y="61"/>
                    </a:lnTo>
                    <a:lnTo>
                      <a:pt x="274" y="52"/>
                    </a:lnTo>
                    <a:lnTo>
                      <a:pt x="268" y="41"/>
                    </a:lnTo>
                    <a:lnTo>
                      <a:pt x="260" y="32"/>
                    </a:lnTo>
                    <a:lnTo>
                      <a:pt x="248" y="24"/>
                    </a:lnTo>
                    <a:lnTo>
                      <a:pt x="231" y="16"/>
                    </a:lnTo>
                    <a:lnTo>
                      <a:pt x="211" y="10"/>
                    </a:lnTo>
                    <a:lnTo>
                      <a:pt x="186" y="5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36" y="0"/>
                    </a:lnTo>
                    <a:lnTo>
                      <a:pt x="116" y="3"/>
                    </a:lnTo>
                    <a:lnTo>
                      <a:pt x="91" y="11"/>
                    </a:lnTo>
                    <a:lnTo>
                      <a:pt x="66" y="28"/>
                    </a:lnTo>
                    <a:lnTo>
                      <a:pt x="42" y="58"/>
                    </a:lnTo>
                    <a:lnTo>
                      <a:pt x="22" y="102"/>
                    </a:lnTo>
                    <a:lnTo>
                      <a:pt x="8" y="163"/>
                    </a:lnTo>
                    <a:lnTo>
                      <a:pt x="1" y="230"/>
                    </a:lnTo>
                    <a:lnTo>
                      <a:pt x="0" y="288"/>
                    </a:lnTo>
                    <a:lnTo>
                      <a:pt x="2" y="337"/>
                    </a:lnTo>
                    <a:lnTo>
                      <a:pt x="7" y="378"/>
                    </a:lnTo>
                    <a:lnTo>
                      <a:pt x="16" y="411"/>
                    </a:lnTo>
                    <a:lnTo>
                      <a:pt x="27" y="436"/>
                    </a:lnTo>
                    <a:lnTo>
                      <a:pt x="40" y="454"/>
                    </a:lnTo>
                    <a:lnTo>
                      <a:pt x="53" y="465"/>
                    </a:lnTo>
                    <a:close/>
                  </a:path>
                </a:pathLst>
              </a:custGeom>
              <a:solidFill>
                <a:srgbClr val="C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1" name="Freeform 69"/>
              <p:cNvSpPr>
                <a:spLocks/>
              </p:cNvSpPr>
              <p:nvPr/>
            </p:nvSpPr>
            <p:spPr bwMode="auto">
              <a:xfrm>
                <a:off x="5503" y="1214"/>
                <a:ext cx="57" cy="104"/>
              </a:xfrm>
              <a:custGeom>
                <a:avLst/>
                <a:gdLst>
                  <a:gd name="T0" fmla="*/ 0 w 287"/>
                  <a:gd name="T1" fmla="*/ 0 h 520"/>
                  <a:gd name="T2" fmla="*/ 0 w 287"/>
                  <a:gd name="T3" fmla="*/ 0 h 520"/>
                  <a:gd name="T4" fmla="*/ 0 w 287"/>
                  <a:gd name="T5" fmla="*/ 0 h 520"/>
                  <a:gd name="T6" fmla="*/ 0 w 287"/>
                  <a:gd name="T7" fmla="*/ 0 h 520"/>
                  <a:gd name="T8" fmla="*/ 0 w 287"/>
                  <a:gd name="T9" fmla="*/ 0 h 520"/>
                  <a:gd name="T10" fmla="*/ 0 w 287"/>
                  <a:gd name="T11" fmla="*/ 0 h 520"/>
                  <a:gd name="T12" fmla="*/ 0 w 287"/>
                  <a:gd name="T13" fmla="*/ 0 h 520"/>
                  <a:gd name="T14" fmla="*/ 0 w 287"/>
                  <a:gd name="T15" fmla="*/ 0 h 520"/>
                  <a:gd name="T16" fmla="*/ 0 w 287"/>
                  <a:gd name="T17" fmla="*/ 0 h 520"/>
                  <a:gd name="T18" fmla="*/ 0 w 287"/>
                  <a:gd name="T19" fmla="*/ 0 h 520"/>
                  <a:gd name="T20" fmla="*/ 0 w 287"/>
                  <a:gd name="T21" fmla="*/ 0 h 520"/>
                  <a:gd name="T22" fmla="*/ 0 w 287"/>
                  <a:gd name="T23" fmla="*/ 0 h 520"/>
                  <a:gd name="T24" fmla="*/ 0 w 287"/>
                  <a:gd name="T25" fmla="*/ 0 h 520"/>
                  <a:gd name="T26" fmla="*/ 0 w 287"/>
                  <a:gd name="T27" fmla="*/ 0 h 520"/>
                  <a:gd name="T28" fmla="*/ 0 w 287"/>
                  <a:gd name="T29" fmla="*/ 0 h 520"/>
                  <a:gd name="T30" fmla="*/ 0 w 287"/>
                  <a:gd name="T31" fmla="*/ 0 h 520"/>
                  <a:gd name="T32" fmla="*/ 0 w 287"/>
                  <a:gd name="T33" fmla="*/ 0 h 520"/>
                  <a:gd name="T34" fmla="*/ 0 w 287"/>
                  <a:gd name="T35" fmla="*/ 0 h 520"/>
                  <a:gd name="T36" fmla="*/ 0 w 287"/>
                  <a:gd name="T37" fmla="*/ 0 h 520"/>
                  <a:gd name="T38" fmla="*/ 0 w 287"/>
                  <a:gd name="T39" fmla="*/ 0 h 520"/>
                  <a:gd name="T40" fmla="*/ 0 w 287"/>
                  <a:gd name="T41" fmla="*/ 0 h 520"/>
                  <a:gd name="T42" fmla="*/ 0 w 287"/>
                  <a:gd name="T43" fmla="*/ 0 h 520"/>
                  <a:gd name="T44" fmla="*/ 0 w 287"/>
                  <a:gd name="T45" fmla="*/ 0 h 520"/>
                  <a:gd name="T46" fmla="*/ 0 w 287"/>
                  <a:gd name="T47" fmla="*/ 0 h 520"/>
                  <a:gd name="T48" fmla="*/ 0 w 287"/>
                  <a:gd name="T49" fmla="*/ 0 h 520"/>
                  <a:gd name="T50" fmla="*/ 0 w 287"/>
                  <a:gd name="T51" fmla="*/ 0 h 520"/>
                  <a:gd name="T52" fmla="*/ 0 w 287"/>
                  <a:gd name="T53" fmla="*/ 0 h 520"/>
                  <a:gd name="T54" fmla="*/ 0 w 287"/>
                  <a:gd name="T55" fmla="*/ 0 h 520"/>
                  <a:gd name="T56" fmla="*/ 0 w 287"/>
                  <a:gd name="T57" fmla="*/ 0 h 520"/>
                  <a:gd name="T58" fmla="*/ 0 w 287"/>
                  <a:gd name="T59" fmla="*/ 0 h 520"/>
                  <a:gd name="T60" fmla="*/ 0 w 287"/>
                  <a:gd name="T61" fmla="*/ 0 h 520"/>
                  <a:gd name="T62" fmla="*/ 0 w 287"/>
                  <a:gd name="T63" fmla="*/ 0 h 520"/>
                  <a:gd name="T64" fmla="*/ 0 w 287"/>
                  <a:gd name="T65" fmla="*/ 0 h 520"/>
                  <a:gd name="T66" fmla="*/ 0 w 287"/>
                  <a:gd name="T67" fmla="*/ 0 h 520"/>
                  <a:gd name="T68" fmla="*/ 0 w 287"/>
                  <a:gd name="T69" fmla="*/ 0 h 520"/>
                  <a:gd name="T70" fmla="*/ 0 w 287"/>
                  <a:gd name="T71" fmla="*/ 0 h 520"/>
                  <a:gd name="T72" fmla="*/ 0 w 287"/>
                  <a:gd name="T73" fmla="*/ 0 h 520"/>
                  <a:gd name="T74" fmla="*/ 0 w 287"/>
                  <a:gd name="T75" fmla="*/ 0 h 5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87" h="520">
                    <a:moveTo>
                      <a:pt x="45" y="454"/>
                    </a:moveTo>
                    <a:lnTo>
                      <a:pt x="46" y="454"/>
                    </a:lnTo>
                    <a:lnTo>
                      <a:pt x="50" y="455"/>
                    </a:lnTo>
                    <a:lnTo>
                      <a:pt x="56" y="457"/>
                    </a:lnTo>
                    <a:lnTo>
                      <a:pt x="62" y="459"/>
                    </a:lnTo>
                    <a:lnTo>
                      <a:pt x="69" y="463"/>
                    </a:lnTo>
                    <a:lnTo>
                      <a:pt x="76" y="467"/>
                    </a:lnTo>
                    <a:lnTo>
                      <a:pt x="82" y="471"/>
                    </a:lnTo>
                    <a:lnTo>
                      <a:pt x="88" y="477"/>
                    </a:lnTo>
                    <a:lnTo>
                      <a:pt x="91" y="481"/>
                    </a:lnTo>
                    <a:lnTo>
                      <a:pt x="94" y="485"/>
                    </a:lnTo>
                    <a:lnTo>
                      <a:pt x="96" y="490"/>
                    </a:lnTo>
                    <a:lnTo>
                      <a:pt x="97" y="495"/>
                    </a:lnTo>
                    <a:lnTo>
                      <a:pt x="100" y="504"/>
                    </a:lnTo>
                    <a:lnTo>
                      <a:pt x="102" y="510"/>
                    </a:lnTo>
                    <a:lnTo>
                      <a:pt x="106" y="515"/>
                    </a:lnTo>
                    <a:lnTo>
                      <a:pt x="111" y="518"/>
                    </a:lnTo>
                    <a:lnTo>
                      <a:pt x="117" y="520"/>
                    </a:lnTo>
                    <a:lnTo>
                      <a:pt x="125" y="519"/>
                    </a:lnTo>
                    <a:lnTo>
                      <a:pt x="135" y="516"/>
                    </a:lnTo>
                    <a:lnTo>
                      <a:pt x="148" y="511"/>
                    </a:lnTo>
                    <a:lnTo>
                      <a:pt x="163" y="504"/>
                    </a:lnTo>
                    <a:lnTo>
                      <a:pt x="180" y="494"/>
                    </a:lnTo>
                    <a:lnTo>
                      <a:pt x="198" y="484"/>
                    </a:lnTo>
                    <a:lnTo>
                      <a:pt x="215" y="471"/>
                    </a:lnTo>
                    <a:lnTo>
                      <a:pt x="230" y="455"/>
                    </a:lnTo>
                    <a:lnTo>
                      <a:pt x="243" y="436"/>
                    </a:lnTo>
                    <a:lnTo>
                      <a:pt x="252" y="413"/>
                    </a:lnTo>
                    <a:lnTo>
                      <a:pt x="256" y="386"/>
                    </a:lnTo>
                    <a:lnTo>
                      <a:pt x="260" y="358"/>
                    </a:lnTo>
                    <a:lnTo>
                      <a:pt x="267" y="333"/>
                    </a:lnTo>
                    <a:lnTo>
                      <a:pt x="275" y="310"/>
                    </a:lnTo>
                    <a:lnTo>
                      <a:pt x="282" y="289"/>
                    </a:lnTo>
                    <a:lnTo>
                      <a:pt x="287" y="270"/>
                    </a:lnTo>
                    <a:lnTo>
                      <a:pt x="285" y="250"/>
                    </a:lnTo>
                    <a:lnTo>
                      <a:pt x="275" y="233"/>
                    </a:lnTo>
                    <a:lnTo>
                      <a:pt x="256" y="215"/>
                    </a:lnTo>
                    <a:lnTo>
                      <a:pt x="254" y="212"/>
                    </a:lnTo>
                    <a:lnTo>
                      <a:pt x="249" y="204"/>
                    </a:lnTo>
                    <a:lnTo>
                      <a:pt x="242" y="192"/>
                    </a:lnTo>
                    <a:lnTo>
                      <a:pt x="234" y="178"/>
                    </a:lnTo>
                    <a:lnTo>
                      <a:pt x="228" y="162"/>
                    </a:lnTo>
                    <a:lnTo>
                      <a:pt x="225" y="147"/>
                    </a:lnTo>
                    <a:lnTo>
                      <a:pt x="226" y="134"/>
                    </a:lnTo>
                    <a:lnTo>
                      <a:pt x="232" y="123"/>
                    </a:lnTo>
                    <a:lnTo>
                      <a:pt x="237" y="118"/>
                    </a:lnTo>
                    <a:lnTo>
                      <a:pt x="243" y="112"/>
                    </a:lnTo>
                    <a:lnTo>
                      <a:pt x="249" y="105"/>
                    </a:lnTo>
                    <a:lnTo>
                      <a:pt x="254" y="97"/>
                    </a:lnTo>
                    <a:lnTo>
                      <a:pt x="258" y="88"/>
                    </a:lnTo>
                    <a:lnTo>
                      <a:pt x="261" y="78"/>
                    </a:lnTo>
                    <a:lnTo>
                      <a:pt x="262" y="69"/>
                    </a:lnTo>
                    <a:lnTo>
                      <a:pt x="262" y="59"/>
                    </a:lnTo>
                    <a:lnTo>
                      <a:pt x="260" y="50"/>
                    </a:lnTo>
                    <a:lnTo>
                      <a:pt x="254" y="40"/>
                    </a:lnTo>
                    <a:lnTo>
                      <a:pt x="247" y="31"/>
                    </a:lnTo>
                    <a:lnTo>
                      <a:pt x="234" y="23"/>
                    </a:lnTo>
                    <a:lnTo>
                      <a:pt x="219" y="15"/>
                    </a:lnTo>
                    <a:lnTo>
                      <a:pt x="200" y="9"/>
                    </a:lnTo>
                    <a:lnTo>
                      <a:pt x="176" y="4"/>
                    </a:lnTo>
                    <a:lnTo>
                      <a:pt x="148" y="1"/>
                    </a:lnTo>
                    <a:lnTo>
                      <a:pt x="142" y="0"/>
                    </a:lnTo>
                    <a:lnTo>
                      <a:pt x="129" y="0"/>
                    </a:lnTo>
                    <a:lnTo>
                      <a:pt x="110" y="2"/>
                    </a:lnTo>
                    <a:lnTo>
                      <a:pt x="87" y="10"/>
                    </a:lnTo>
                    <a:lnTo>
                      <a:pt x="63" y="27"/>
                    </a:lnTo>
                    <a:lnTo>
                      <a:pt x="40" y="56"/>
                    </a:lnTo>
                    <a:lnTo>
                      <a:pt x="21" y="99"/>
                    </a:lnTo>
                    <a:lnTo>
                      <a:pt x="9" y="158"/>
                    </a:lnTo>
                    <a:lnTo>
                      <a:pt x="2" y="222"/>
                    </a:lnTo>
                    <a:lnTo>
                      <a:pt x="0" y="280"/>
                    </a:lnTo>
                    <a:lnTo>
                      <a:pt x="1" y="328"/>
                    </a:lnTo>
                    <a:lnTo>
                      <a:pt x="7" y="368"/>
                    </a:lnTo>
                    <a:lnTo>
                      <a:pt x="14" y="400"/>
                    </a:lnTo>
                    <a:lnTo>
                      <a:pt x="23" y="426"/>
                    </a:lnTo>
                    <a:lnTo>
                      <a:pt x="34" y="443"/>
                    </a:lnTo>
                    <a:lnTo>
                      <a:pt x="45" y="454"/>
                    </a:lnTo>
                    <a:close/>
                  </a:path>
                </a:pathLst>
              </a:custGeom>
              <a:solidFill>
                <a:srgbClr val="C17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2" name="Freeform 70"/>
              <p:cNvSpPr>
                <a:spLocks/>
              </p:cNvSpPr>
              <p:nvPr/>
            </p:nvSpPr>
            <p:spPr bwMode="auto">
              <a:xfrm>
                <a:off x="5504" y="1215"/>
                <a:ext cx="55" cy="101"/>
              </a:xfrm>
              <a:custGeom>
                <a:avLst/>
                <a:gdLst>
                  <a:gd name="T0" fmla="*/ 0 w 272"/>
                  <a:gd name="T1" fmla="*/ 0 h 505"/>
                  <a:gd name="T2" fmla="*/ 0 w 272"/>
                  <a:gd name="T3" fmla="*/ 0 h 505"/>
                  <a:gd name="T4" fmla="*/ 0 w 272"/>
                  <a:gd name="T5" fmla="*/ 0 h 505"/>
                  <a:gd name="T6" fmla="*/ 0 w 272"/>
                  <a:gd name="T7" fmla="*/ 0 h 505"/>
                  <a:gd name="T8" fmla="*/ 0 w 272"/>
                  <a:gd name="T9" fmla="*/ 0 h 505"/>
                  <a:gd name="T10" fmla="*/ 0 w 272"/>
                  <a:gd name="T11" fmla="*/ 0 h 505"/>
                  <a:gd name="T12" fmla="*/ 0 w 272"/>
                  <a:gd name="T13" fmla="*/ 0 h 505"/>
                  <a:gd name="T14" fmla="*/ 0 w 272"/>
                  <a:gd name="T15" fmla="*/ 0 h 505"/>
                  <a:gd name="T16" fmla="*/ 0 w 272"/>
                  <a:gd name="T17" fmla="*/ 0 h 505"/>
                  <a:gd name="T18" fmla="*/ 0 w 272"/>
                  <a:gd name="T19" fmla="*/ 0 h 505"/>
                  <a:gd name="T20" fmla="*/ 0 w 272"/>
                  <a:gd name="T21" fmla="*/ 0 h 505"/>
                  <a:gd name="T22" fmla="*/ 0 w 272"/>
                  <a:gd name="T23" fmla="*/ 0 h 505"/>
                  <a:gd name="T24" fmla="*/ 0 w 272"/>
                  <a:gd name="T25" fmla="*/ 0 h 505"/>
                  <a:gd name="T26" fmla="*/ 0 w 272"/>
                  <a:gd name="T27" fmla="*/ 0 h 505"/>
                  <a:gd name="T28" fmla="*/ 0 w 272"/>
                  <a:gd name="T29" fmla="*/ 0 h 505"/>
                  <a:gd name="T30" fmla="*/ 0 w 272"/>
                  <a:gd name="T31" fmla="*/ 0 h 505"/>
                  <a:gd name="T32" fmla="*/ 0 w 272"/>
                  <a:gd name="T33" fmla="*/ 0 h 505"/>
                  <a:gd name="T34" fmla="*/ 0 w 272"/>
                  <a:gd name="T35" fmla="*/ 0 h 505"/>
                  <a:gd name="T36" fmla="*/ 0 w 272"/>
                  <a:gd name="T37" fmla="*/ 0 h 505"/>
                  <a:gd name="T38" fmla="*/ 0 w 272"/>
                  <a:gd name="T39" fmla="*/ 0 h 505"/>
                  <a:gd name="T40" fmla="*/ 0 w 272"/>
                  <a:gd name="T41" fmla="*/ 0 h 505"/>
                  <a:gd name="T42" fmla="*/ 0 w 272"/>
                  <a:gd name="T43" fmla="*/ 0 h 505"/>
                  <a:gd name="T44" fmla="*/ 0 w 272"/>
                  <a:gd name="T45" fmla="*/ 0 h 505"/>
                  <a:gd name="T46" fmla="*/ 0 w 272"/>
                  <a:gd name="T47" fmla="*/ 0 h 505"/>
                  <a:gd name="T48" fmla="*/ 0 w 272"/>
                  <a:gd name="T49" fmla="*/ 0 h 505"/>
                  <a:gd name="T50" fmla="*/ 0 w 272"/>
                  <a:gd name="T51" fmla="*/ 0 h 505"/>
                  <a:gd name="T52" fmla="*/ 0 w 272"/>
                  <a:gd name="T53" fmla="*/ 0 h 505"/>
                  <a:gd name="T54" fmla="*/ 0 w 272"/>
                  <a:gd name="T55" fmla="*/ 0 h 505"/>
                  <a:gd name="T56" fmla="*/ 0 w 272"/>
                  <a:gd name="T57" fmla="*/ 0 h 505"/>
                  <a:gd name="T58" fmla="*/ 0 w 272"/>
                  <a:gd name="T59" fmla="*/ 0 h 505"/>
                  <a:gd name="T60" fmla="*/ 0 w 272"/>
                  <a:gd name="T61" fmla="*/ 0 h 505"/>
                  <a:gd name="T62" fmla="*/ 0 w 272"/>
                  <a:gd name="T63" fmla="*/ 0 h 5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72" h="505">
                    <a:moveTo>
                      <a:pt x="139" y="1"/>
                    </a:moveTo>
                    <a:lnTo>
                      <a:pt x="133" y="0"/>
                    </a:lnTo>
                    <a:lnTo>
                      <a:pt x="121" y="0"/>
                    </a:lnTo>
                    <a:lnTo>
                      <a:pt x="103" y="3"/>
                    </a:lnTo>
                    <a:lnTo>
                      <a:pt x="81" y="11"/>
                    </a:lnTo>
                    <a:lnTo>
                      <a:pt x="59" y="27"/>
                    </a:lnTo>
                    <a:lnTo>
                      <a:pt x="37" y="55"/>
                    </a:lnTo>
                    <a:lnTo>
                      <a:pt x="20" y="97"/>
                    </a:lnTo>
                    <a:lnTo>
                      <a:pt x="8" y="154"/>
                    </a:lnTo>
                    <a:lnTo>
                      <a:pt x="2" y="216"/>
                    </a:lnTo>
                    <a:lnTo>
                      <a:pt x="0" y="272"/>
                    </a:lnTo>
                    <a:lnTo>
                      <a:pt x="1" y="320"/>
                    </a:lnTo>
                    <a:lnTo>
                      <a:pt x="5" y="359"/>
                    </a:lnTo>
                    <a:lnTo>
                      <a:pt x="11" y="391"/>
                    </a:lnTo>
                    <a:lnTo>
                      <a:pt x="18" y="416"/>
                    </a:lnTo>
                    <a:lnTo>
                      <a:pt x="27" y="434"/>
                    </a:lnTo>
                    <a:lnTo>
                      <a:pt x="36" y="444"/>
                    </a:lnTo>
                    <a:lnTo>
                      <a:pt x="38" y="444"/>
                    </a:lnTo>
                    <a:lnTo>
                      <a:pt x="46" y="445"/>
                    </a:lnTo>
                    <a:lnTo>
                      <a:pt x="55" y="447"/>
                    </a:lnTo>
                    <a:lnTo>
                      <a:pt x="66" y="451"/>
                    </a:lnTo>
                    <a:lnTo>
                      <a:pt x="76" y="455"/>
                    </a:lnTo>
                    <a:lnTo>
                      <a:pt x="85" y="461"/>
                    </a:lnTo>
                    <a:lnTo>
                      <a:pt x="93" y="468"/>
                    </a:lnTo>
                    <a:lnTo>
                      <a:pt x="95" y="477"/>
                    </a:lnTo>
                    <a:lnTo>
                      <a:pt x="95" y="486"/>
                    </a:lnTo>
                    <a:lnTo>
                      <a:pt x="97" y="493"/>
                    </a:lnTo>
                    <a:lnTo>
                      <a:pt x="99" y="500"/>
                    </a:lnTo>
                    <a:lnTo>
                      <a:pt x="103" y="503"/>
                    </a:lnTo>
                    <a:lnTo>
                      <a:pt x="109" y="505"/>
                    </a:lnTo>
                    <a:lnTo>
                      <a:pt x="117" y="504"/>
                    </a:lnTo>
                    <a:lnTo>
                      <a:pt x="126" y="501"/>
                    </a:lnTo>
                    <a:lnTo>
                      <a:pt x="139" y="496"/>
                    </a:lnTo>
                    <a:lnTo>
                      <a:pt x="154" y="488"/>
                    </a:lnTo>
                    <a:lnTo>
                      <a:pt x="170" y="480"/>
                    </a:lnTo>
                    <a:lnTo>
                      <a:pt x="187" y="471"/>
                    </a:lnTo>
                    <a:lnTo>
                      <a:pt x="204" y="459"/>
                    </a:lnTo>
                    <a:lnTo>
                      <a:pt x="218" y="443"/>
                    </a:lnTo>
                    <a:lnTo>
                      <a:pt x="230" y="426"/>
                    </a:lnTo>
                    <a:lnTo>
                      <a:pt x="240" y="404"/>
                    </a:lnTo>
                    <a:lnTo>
                      <a:pt x="244" y="378"/>
                    </a:lnTo>
                    <a:lnTo>
                      <a:pt x="248" y="351"/>
                    </a:lnTo>
                    <a:lnTo>
                      <a:pt x="254" y="328"/>
                    </a:lnTo>
                    <a:lnTo>
                      <a:pt x="262" y="306"/>
                    </a:lnTo>
                    <a:lnTo>
                      <a:pt x="268" y="286"/>
                    </a:lnTo>
                    <a:lnTo>
                      <a:pt x="272" y="268"/>
                    </a:lnTo>
                    <a:lnTo>
                      <a:pt x="270" y="250"/>
                    </a:lnTo>
                    <a:lnTo>
                      <a:pt x="262" y="232"/>
                    </a:lnTo>
                    <a:lnTo>
                      <a:pt x="245" y="213"/>
                    </a:lnTo>
                    <a:lnTo>
                      <a:pt x="243" y="210"/>
                    </a:lnTo>
                    <a:lnTo>
                      <a:pt x="238" y="202"/>
                    </a:lnTo>
                    <a:lnTo>
                      <a:pt x="229" y="189"/>
                    </a:lnTo>
                    <a:lnTo>
                      <a:pt x="222" y="175"/>
                    </a:lnTo>
                    <a:lnTo>
                      <a:pt x="216" y="158"/>
                    </a:lnTo>
                    <a:lnTo>
                      <a:pt x="212" y="143"/>
                    </a:lnTo>
                    <a:lnTo>
                      <a:pt x="212" y="130"/>
                    </a:lnTo>
                    <a:lnTo>
                      <a:pt x="218" y="119"/>
                    </a:lnTo>
                    <a:lnTo>
                      <a:pt x="228" y="109"/>
                    </a:lnTo>
                    <a:lnTo>
                      <a:pt x="239" y="94"/>
                    </a:lnTo>
                    <a:lnTo>
                      <a:pt x="245" y="76"/>
                    </a:lnTo>
                    <a:lnTo>
                      <a:pt x="247" y="58"/>
                    </a:lnTo>
                    <a:lnTo>
                      <a:pt x="240" y="40"/>
                    </a:lnTo>
                    <a:lnTo>
                      <a:pt x="221" y="22"/>
                    </a:lnTo>
                    <a:lnTo>
                      <a:pt x="189" y="9"/>
                    </a:lnTo>
                    <a:lnTo>
                      <a:pt x="139" y="1"/>
                    </a:lnTo>
                    <a:close/>
                  </a:path>
                </a:pathLst>
              </a:custGeom>
              <a:solidFill>
                <a:srgbClr val="B563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3" name="Freeform 71"/>
              <p:cNvSpPr>
                <a:spLocks/>
              </p:cNvSpPr>
              <p:nvPr/>
            </p:nvSpPr>
            <p:spPr bwMode="auto">
              <a:xfrm>
                <a:off x="5539" y="1205"/>
                <a:ext cx="40" cy="50"/>
              </a:xfrm>
              <a:custGeom>
                <a:avLst/>
                <a:gdLst>
                  <a:gd name="T0" fmla="*/ 0 w 203"/>
                  <a:gd name="T1" fmla="*/ 0 h 250"/>
                  <a:gd name="T2" fmla="*/ 0 w 203"/>
                  <a:gd name="T3" fmla="*/ 0 h 250"/>
                  <a:gd name="T4" fmla="*/ 0 w 203"/>
                  <a:gd name="T5" fmla="*/ 0 h 250"/>
                  <a:gd name="T6" fmla="*/ 0 w 203"/>
                  <a:gd name="T7" fmla="*/ 0 h 250"/>
                  <a:gd name="T8" fmla="*/ 0 w 203"/>
                  <a:gd name="T9" fmla="*/ 0 h 250"/>
                  <a:gd name="T10" fmla="*/ 0 w 203"/>
                  <a:gd name="T11" fmla="*/ 0 h 250"/>
                  <a:gd name="T12" fmla="*/ 0 w 203"/>
                  <a:gd name="T13" fmla="*/ 0 h 250"/>
                  <a:gd name="T14" fmla="*/ 0 w 203"/>
                  <a:gd name="T15" fmla="*/ 0 h 250"/>
                  <a:gd name="T16" fmla="*/ 0 w 203"/>
                  <a:gd name="T17" fmla="*/ 0 h 250"/>
                  <a:gd name="T18" fmla="*/ 0 w 203"/>
                  <a:gd name="T19" fmla="*/ 0 h 250"/>
                  <a:gd name="T20" fmla="*/ 0 w 203"/>
                  <a:gd name="T21" fmla="*/ 0 h 250"/>
                  <a:gd name="T22" fmla="*/ 0 w 203"/>
                  <a:gd name="T23" fmla="*/ 0 h 250"/>
                  <a:gd name="T24" fmla="*/ 0 w 203"/>
                  <a:gd name="T25" fmla="*/ 0 h 250"/>
                  <a:gd name="T26" fmla="*/ 0 w 203"/>
                  <a:gd name="T27" fmla="*/ 0 h 250"/>
                  <a:gd name="T28" fmla="*/ 0 w 203"/>
                  <a:gd name="T29" fmla="*/ 0 h 250"/>
                  <a:gd name="T30" fmla="*/ 0 w 203"/>
                  <a:gd name="T31" fmla="*/ 0 h 250"/>
                  <a:gd name="T32" fmla="*/ 0 w 203"/>
                  <a:gd name="T33" fmla="*/ 0 h 250"/>
                  <a:gd name="T34" fmla="*/ 0 w 203"/>
                  <a:gd name="T35" fmla="*/ 0 h 250"/>
                  <a:gd name="T36" fmla="*/ 0 w 203"/>
                  <a:gd name="T37" fmla="*/ 0 h 250"/>
                  <a:gd name="T38" fmla="*/ 0 w 203"/>
                  <a:gd name="T39" fmla="*/ 0 h 250"/>
                  <a:gd name="T40" fmla="*/ 0 w 203"/>
                  <a:gd name="T41" fmla="*/ 0 h 250"/>
                  <a:gd name="T42" fmla="*/ 0 w 203"/>
                  <a:gd name="T43" fmla="*/ 0 h 250"/>
                  <a:gd name="T44" fmla="*/ 0 w 203"/>
                  <a:gd name="T45" fmla="*/ 0 h 250"/>
                  <a:gd name="T46" fmla="*/ 0 w 203"/>
                  <a:gd name="T47" fmla="*/ 0 h 250"/>
                  <a:gd name="T48" fmla="*/ 0 w 203"/>
                  <a:gd name="T49" fmla="*/ 0 h 250"/>
                  <a:gd name="T50" fmla="*/ 0 w 203"/>
                  <a:gd name="T51" fmla="*/ 0 h 250"/>
                  <a:gd name="T52" fmla="*/ 0 w 203"/>
                  <a:gd name="T53" fmla="*/ 0 h 250"/>
                  <a:gd name="T54" fmla="*/ 0 w 203"/>
                  <a:gd name="T55" fmla="*/ 0 h 250"/>
                  <a:gd name="T56" fmla="*/ 0 w 203"/>
                  <a:gd name="T57" fmla="*/ 0 h 250"/>
                  <a:gd name="T58" fmla="*/ 0 w 203"/>
                  <a:gd name="T59" fmla="*/ 0 h 250"/>
                  <a:gd name="T60" fmla="*/ 0 w 203"/>
                  <a:gd name="T61" fmla="*/ 0 h 250"/>
                  <a:gd name="T62" fmla="*/ 0 w 203"/>
                  <a:gd name="T63" fmla="*/ 0 h 250"/>
                  <a:gd name="T64" fmla="*/ 0 w 203"/>
                  <a:gd name="T65" fmla="*/ 0 h 250"/>
                  <a:gd name="T66" fmla="*/ 0 w 203"/>
                  <a:gd name="T67" fmla="*/ 0 h 250"/>
                  <a:gd name="T68" fmla="*/ 0 w 203"/>
                  <a:gd name="T69" fmla="*/ 0 h 250"/>
                  <a:gd name="T70" fmla="*/ 0 w 203"/>
                  <a:gd name="T71" fmla="*/ 0 h 250"/>
                  <a:gd name="T72" fmla="*/ 0 w 203"/>
                  <a:gd name="T73" fmla="*/ 0 h 250"/>
                  <a:gd name="T74" fmla="*/ 0 w 203"/>
                  <a:gd name="T75" fmla="*/ 0 h 250"/>
                  <a:gd name="T76" fmla="*/ 0 w 203"/>
                  <a:gd name="T77" fmla="*/ 0 h 250"/>
                  <a:gd name="T78" fmla="*/ 0 w 203"/>
                  <a:gd name="T79" fmla="*/ 0 h 250"/>
                  <a:gd name="T80" fmla="*/ 0 w 203"/>
                  <a:gd name="T81" fmla="*/ 0 h 250"/>
                  <a:gd name="T82" fmla="*/ 0 w 203"/>
                  <a:gd name="T83" fmla="*/ 0 h 250"/>
                  <a:gd name="T84" fmla="*/ 0 w 203"/>
                  <a:gd name="T85" fmla="*/ 0 h 250"/>
                  <a:gd name="T86" fmla="*/ 0 w 203"/>
                  <a:gd name="T87" fmla="*/ 0 h 250"/>
                  <a:gd name="T88" fmla="*/ 0 w 203"/>
                  <a:gd name="T89" fmla="*/ 0 h 250"/>
                  <a:gd name="T90" fmla="*/ 0 w 203"/>
                  <a:gd name="T91" fmla="*/ 0 h 250"/>
                  <a:gd name="T92" fmla="*/ 0 w 203"/>
                  <a:gd name="T93" fmla="*/ 0 h 250"/>
                  <a:gd name="T94" fmla="*/ 0 w 203"/>
                  <a:gd name="T95" fmla="*/ 0 h 250"/>
                  <a:gd name="T96" fmla="*/ 0 w 203"/>
                  <a:gd name="T97" fmla="*/ 0 h 2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03" h="250">
                    <a:moveTo>
                      <a:pt x="39" y="36"/>
                    </a:moveTo>
                    <a:lnTo>
                      <a:pt x="36" y="35"/>
                    </a:lnTo>
                    <a:lnTo>
                      <a:pt x="28" y="31"/>
                    </a:lnTo>
                    <a:lnTo>
                      <a:pt x="18" y="26"/>
                    </a:lnTo>
                    <a:lnTo>
                      <a:pt x="7" y="20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8" y="4"/>
                    </a:lnTo>
                    <a:lnTo>
                      <a:pt x="28" y="1"/>
                    </a:lnTo>
                    <a:lnTo>
                      <a:pt x="47" y="0"/>
                    </a:lnTo>
                    <a:lnTo>
                      <a:pt x="67" y="2"/>
                    </a:lnTo>
                    <a:lnTo>
                      <a:pt x="84" y="5"/>
                    </a:lnTo>
                    <a:lnTo>
                      <a:pt x="101" y="10"/>
                    </a:lnTo>
                    <a:lnTo>
                      <a:pt x="118" y="16"/>
                    </a:lnTo>
                    <a:lnTo>
                      <a:pt x="133" y="24"/>
                    </a:lnTo>
                    <a:lnTo>
                      <a:pt x="147" y="34"/>
                    </a:lnTo>
                    <a:lnTo>
                      <a:pt x="160" y="46"/>
                    </a:lnTo>
                    <a:lnTo>
                      <a:pt x="171" y="59"/>
                    </a:lnTo>
                    <a:lnTo>
                      <a:pt x="180" y="73"/>
                    </a:lnTo>
                    <a:lnTo>
                      <a:pt x="188" y="89"/>
                    </a:lnTo>
                    <a:lnTo>
                      <a:pt x="195" y="105"/>
                    </a:lnTo>
                    <a:lnTo>
                      <a:pt x="200" y="122"/>
                    </a:lnTo>
                    <a:lnTo>
                      <a:pt x="203" y="141"/>
                    </a:lnTo>
                    <a:lnTo>
                      <a:pt x="203" y="161"/>
                    </a:lnTo>
                    <a:lnTo>
                      <a:pt x="202" y="182"/>
                    </a:lnTo>
                    <a:lnTo>
                      <a:pt x="201" y="185"/>
                    </a:lnTo>
                    <a:lnTo>
                      <a:pt x="196" y="194"/>
                    </a:lnTo>
                    <a:lnTo>
                      <a:pt x="190" y="206"/>
                    </a:lnTo>
                    <a:lnTo>
                      <a:pt x="183" y="219"/>
                    </a:lnTo>
                    <a:lnTo>
                      <a:pt x="174" y="233"/>
                    </a:lnTo>
                    <a:lnTo>
                      <a:pt x="164" y="244"/>
                    </a:lnTo>
                    <a:lnTo>
                      <a:pt x="154" y="250"/>
                    </a:lnTo>
                    <a:lnTo>
                      <a:pt x="142" y="249"/>
                    </a:lnTo>
                    <a:lnTo>
                      <a:pt x="130" y="244"/>
                    </a:lnTo>
                    <a:lnTo>
                      <a:pt x="118" y="237"/>
                    </a:lnTo>
                    <a:lnTo>
                      <a:pt x="107" y="228"/>
                    </a:lnTo>
                    <a:lnTo>
                      <a:pt x="97" y="217"/>
                    </a:lnTo>
                    <a:lnTo>
                      <a:pt x="91" y="205"/>
                    </a:lnTo>
                    <a:lnTo>
                      <a:pt x="89" y="192"/>
                    </a:lnTo>
                    <a:lnTo>
                      <a:pt x="94" y="177"/>
                    </a:lnTo>
                    <a:lnTo>
                      <a:pt x="107" y="159"/>
                    </a:lnTo>
                    <a:lnTo>
                      <a:pt x="122" y="141"/>
                    </a:lnTo>
                    <a:lnTo>
                      <a:pt x="132" y="123"/>
                    </a:lnTo>
                    <a:lnTo>
                      <a:pt x="137" y="106"/>
                    </a:lnTo>
                    <a:lnTo>
                      <a:pt x="135" y="90"/>
                    </a:lnTo>
                    <a:lnTo>
                      <a:pt x="125" y="74"/>
                    </a:lnTo>
                    <a:lnTo>
                      <a:pt x="107" y="60"/>
                    </a:lnTo>
                    <a:lnTo>
                      <a:pt x="79" y="47"/>
                    </a:lnTo>
                    <a:lnTo>
                      <a:pt x="39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4" name="Freeform 72"/>
              <p:cNvSpPr>
                <a:spLocks/>
              </p:cNvSpPr>
              <p:nvPr/>
            </p:nvSpPr>
            <p:spPr bwMode="auto">
              <a:xfrm>
                <a:off x="5540" y="1206"/>
                <a:ext cx="38" cy="48"/>
              </a:xfrm>
              <a:custGeom>
                <a:avLst/>
                <a:gdLst>
                  <a:gd name="T0" fmla="*/ 0 w 191"/>
                  <a:gd name="T1" fmla="*/ 0 h 243"/>
                  <a:gd name="T2" fmla="*/ 0 w 191"/>
                  <a:gd name="T3" fmla="*/ 0 h 243"/>
                  <a:gd name="T4" fmla="*/ 0 w 191"/>
                  <a:gd name="T5" fmla="*/ 0 h 243"/>
                  <a:gd name="T6" fmla="*/ 0 w 191"/>
                  <a:gd name="T7" fmla="*/ 0 h 243"/>
                  <a:gd name="T8" fmla="*/ 0 w 191"/>
                  <a:gd name="T9" fmla="*/ 0 h 243"/>
                  <a:gd name="T10" fmla="*/ 0 w 191"/>
                  <a:gd name="T11" fmla="*/ 0 h 243"/>
                  <a:gd name="T12" fmla="*/ 0 w 191"/>
                  <a:gd name="T13" fmla="*/ 0 h 243"/>
                  <a:gd name="T14" fmla="*/ 0 w 191"/>
                  <a:gd name="T15" fmla="*/ 0 h 243"/>
                  <a:gd name="T16" fmla="*/ 0 w 191"/>
                  <a:gd name="T17" fmla="*/ 0 h 243"/>
                  <a:gd name="T18" fmla="*/ 0 w 191"/>
                  <a:gd name="T19" fmla="*/ 0 h 243"/>
                  <a:gd name="T20" fmla="*/ 0 w 191"/>
                  <a:gd name="T21" fmla="*/ 0 h 243"/>
                  <a:gd name="T22" fmla="*/ 0 w 191"/>
                  <a:gd name="T23" fmla="*/ 0 h 243"/>
                  <a:gd name="T24" fmla="*/ 0 w 191"/>
                  <a:gd name="T25" fmla="*/ 0 h 243"/>
                  <a:gd name="T26" fmla="*/ 0 w 191"/>
                  <a:gd name="T27" fmla="*/ 0 h 243"/>
                  <a:gd name="T28" fmla="*/ 0 w 191"/>
                  <a:gd name="T29" fmla="*/ 0 h 243"/>
                  <a:gd name="T30" fmla="*/ 0 w 191"/>
                  <a:gd name="T31" fmla="*/ 0 h 243"/>
                  <a:gd name="T32" fmla="*/ 0 w 191"/>
                  <a:gd name="T33" fmla="*/ 0 h 243"/>
                  <a:gd name="T34" fmla="*/ 0 w 191"/>
                  <a:gd name="T35" fmla="*/ 0 h 243"/>
                  <a:gd name="T36" fmla="*/ 0 w 191"/>
                  <a:gd name="T37" fmla="*/ 0 h 243"/>
                  <a:gd name="T38" fmla="*/ 0 w 191"/>
                  <a:gd name="T39" fmla="*/ 0 h 243"/>
                  <a:gd name="T40" fmla="*/ 0 w 191"/>
                  <a:gd name="T41" fmla="*/ 0 h 243"/>
                  <a:gd name="T42" fmla="*/ 0 w 191"/>
                  <a:gd name="T43" fmla="*/ 0 h 243"/>
                  <a:gd name="T44" fmla="*/ 0 w 191"/>
                  <a:gd name="T45" fmla="*/ 0 h 243"/>
                  <a:gd name="T46" fmla="*/ 0 w 191"/>
                  <a:gd name="T47" fmla="*/ 0 h 243"/>
                  <a:gd name="T48" fmla="*/ 0 w 191"/>
                  <a:gd name="T49" fmla="*/ 0 h 243"/>
                  <a:gd name="T50" fmla="*/ 0 w 191"/>
                  <a:gd name="T51" fmla="*/ 0 h 243"/>
                  <a:gd name="T52" fmla="*/ 0 w 191"/>
                  <a:gd name="T53" fmla="*/ 0 h 243"/>
                  <a:gd name="T54" fmla="*/ 0 w 191"/>
                  <a:gd name="T55" fmla="*/ 0 h 243"/>
                  <a:gd name="T56" fmla="*/ 0 w 191"/>
                  <a:gd name="T57" fmla="*/ 0 h 243"/>
                  <a:gd name="T58" fmla="*/ 0 w 191"/>
                  <a:gd name="T59" fmla="*/ 0 h 243"/>
                  <a:gd name="T60" fmla="*/ 0 w 191"/>
                  <a:gd name="T61" fmla="*/ 0 h 243"/>
                  <a:gd name="T62" fmla="*/ 0 w 191"/>
                  <a:gd name="T63" fmla="*/ 0 h 243"/>
                  <a:gd name="T64" fmla="*/ 0 w 191"/>
                  <a:gd name="T65" fmla="*/ 0 h 243"/>
                  <a:gd name="T66" fmla="*/ 0 w 191"/>
                  <a:gd name="T67" fmla="*/ 0 h 243"/>
                  <a:gd name="T68" fmla="*/ 0 w 191"/>
                  <a:gd name="T69" fmla="*/ 0 h 243"/>
                  <a:gd name="T70" fmla="*/ 0 w 191"/>
                  <a:gd name="T71" fmla="*/ 0 h 243"/>
                  <a:gd name="T72" fmla="*/ 0 w 191"/>
                  <a:gd name="T73" fmla="*/ 0 h 243"/>
                  <a:gd name="T74" fmla="*/ 0 w 191"/>
                  <a:gd name="T75" fmla="*/ 0 h 243"/>
                  <a:gd name="T76" fmla="*/ 0 w 191"/>
                  <a:gd name="T77" fmla="*/ 0 h 243"/>
                  <a:gd name="T78" fmla="*/ 0 w 191"/>
                  <a:gd name="T79" fmla="*/ 0 h 243"/>
                  <a:gd name="T80" fmla="*/ 0 w 191"/>
                  <a:gd name="T81" fmla="*/ 0 h 243"/>
                  <a:gd name="T82" fmla="*/ 0 w 191"/>
                  <a:gd name="T83" fmla="*/ 0 h 243"/>
                  <a:gd name="T84" fmla="*/ 0 w 191"/>
                  <a:gd name="T85" fmla="*/ 0 h 243"/>
                  <a:gd name="T86" fmla="*/ 0 w 191"/>
                  <a:gd name="T87" fmla="*/ 0 h 243"/>
                  <a:gd name="T88" fmla="*/ 0 w 191"/>
                  <a:gd name="T89" fmla="*/ 0 h 243"/>
                  <a:gd name="T90" fmla="*/ 0 w 191"/>
                  <a:gd name="T91" fmla="*/ 0 h 243"/>
                  <a:gd name="T92" fmla="*/ 0 w 191"/>
                  <a:gd name="T93" fmla="*/ 0 h 243"/>
                  <a:gd name="T94" fmla="*/ 0 w 191"/>
                  <a:gd name="T95" fmla="*/ 0 h 243"/>
                  <a:gd name="T96" fmla="*/ 0 w 191"/>
                  <a:gd name="T97" fmla="*/ 0 h 243"/>
                  <a:gd name="T98" fmla="*/ 0 w 191"/>
                  <a:gd name="T99" fmla="*/ 0 h 243"/>
                  <a:gd name="T100" fmla="*/ 0 w 191"/>
                  <a:gd name="T101" fmla="*/ 0 h 243"/>
                  <a:gd name="T102" fmla="*/ 0 w 191"/>
                  <a:gd name="T103" fmla="*/ 0 h 243"/>
                  <a:gd name="T104" fmla="*/ 0 w 191"/>
                  <a:gd name="T105" fmla="*/ 0 h 243"/>
                  <a:gd name="T106" fmla="*/ 0 w 191"/>
                  <a:gd name="T107" fmla="*/ 0 h 243"/>
                  <a:gd name="T108" fmla="*/ 0 w 191"/>
                  <a:gd name="T109" fmla="*/ 0 h 243"/>
                  <a:gd name="T110" fmla="*/ 0 w 191"/>
                  <a:gd name="T111" fmla="*/ 0 h 243"/>
                  <a:gd name="T112" fmla="*/ 0 w 191"/>
                  <a:gd name="T113" fmla="*/ 0 h 2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1" h="243">
                    <a:moveTo>
                      <a:pt x="26" y="1"/>
                    </a:moveTo>
                    <a:lnTo>
                      <a:pt x="44" y="0"/>
                    </a:lnTo>
                    <a:lnTo>
                      <a:pt x="62" y="2"/>
                    </a:lnTo>
                    <a:lnTo>
                      <a:pt x="79" y="5"/>
                    </a:lnTo>
                    <a:lnTo>
                      <a:pt x="94" y="9"/>
                    </a:lnTo>
                    <a:lnTo>
                      <a:pt x="110" y="16"/>
                    </a:lnTo>
                    <a:lnTo>
                      <a:pt x="124" y="24"/>
                    </a:lnTo>
                    <a:lnTo>
                      <a:pt x="137" y="33"/>
                    </a:lnTo>
                    <a:lnTo>
                      <a:pt x="150" y="45"/>
                    </a:lnTo>
                    <a:lnTo>
                      <a:pt x="160" y="57"/>
                    </a:lnTo>
                    <a:lnTo>
                      <a:pt x="169" y="70"/>
                    </a:lnTo>
                    <a:lnTo>
                      <a:pt x="176" y="86"/>
                    </a:lnTo>
                    <a:lnTo>
                      <a:pt x="182" y="102"/>
                    </a:lnTo>
                    <a:lnTo>
                      <a:pt x="187" y="119"/>
                    </a:lnTo>
                    <a:lnTo>
                      <a:pt x="189" y="138"/>
                    </a:lnTo>
                    <a:lnTo>
                      <a:pt x="191" y="156"/>
                    </a:lnTo>
                    <a:lnTo>
                      <a:pt x="189" y="177"/>
                    </a:lnTo>
                    <a:lnTo>
                      <a:pt x="188" y="180"/>
                    </a:lnTo>
                    <a:lnTo>
                      <a:pt x="184" y="189"/>
                    </a:lnTo>
                    <a:lnTo>
                      <a:pt x="178" y="200"/>
                    </a:lnTo>
                    <a:lnTo>
                      <a:pt x="171" y="214"/>
                    </a:lnTo>
                    <a:lnTo>
                      <a:pt x="163" y="227"/>
                    </a:lnTo>
                    <a:lnTo>
                      <a:pt x="154" y="237"/>
                    </a:lnTo>
                    <a:lnTo>
                      <a:pt x="143" y="243"/>
                    </a:lnTo>
                    <a:lnTo>
                      <a:pt x="133" y="243"/>
                    </a:lnTo>
                    <a:lnTo>
                      <a:pt x="123" y="238"/>
                    </a:lnTo>
                    <a:lnTo>
                      <a:pt x="113" y="232"/>
                    </a:lnTo>
                    <a:lnTo>
                      <a:pt x="103" y="225"/>
                    </a:lnTo>
                    <a:lnTo>
                      <a:pt x="93" y="215"/>
                    </a:lnTo>
                    <a:lnTo>
                      <a:pt x="87" y="204"/>
                    </a:lnTo>
                    <a:lnTo>
                      <a:pt x="85" y="192"/>
                    </a:lnTo>
                    <a:lnTo>
                      <a:pt x="87" y="179"/>
                    </a:lnTo>
                    <a:lnTo>
                      <a:pt x="95" y="163"/>
                    </a:lnTo>
                    <a:lnTo>
                      <a:pt x="96" y="161"/>
                    </a:lnTo>
                    <a:lnTo>
                      <a:pt x="99" y="159"/>
                    </a:lnTo>
                    <a:lnTo>
                      <a:pt x="100" y="157"/>
                    </a:lnTo>
                    <a:lnTo>
                      <a:pt x="102" y="155"/>
                    </a:lnTo>
                    <a:lnTo>
                      <a:pt x="116" y="138"/>
                    </a:lnTo>
                    <a:lnTo>
                      <a:pt x="125" y="121"/>
                    </a:lnTo>
                    <a:lnTo>
                      <a:pt x="129" y="105"/>
                    </a:lnTo>
                    <a:lnTo>
                      <a:pt x="127" y="90"/>
                    </a:lnTo>
                    <a:lnTo>
                      <a:pt x="118" y="74"/>
                    </a:lnTo>
                    <a:lnTo>
                      <a:pt x="101" y="60"/>
                    </a:lnTo>
                    <a:lnTo>
                      <a:pt x="74" y="47"/>
                    </a:lnTo>
                    <a:lnTo>
                      <a:pt x="38" y="35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4" y="32"/>
                    </a:lnTo>
                    <a:lnTo>
                      <a:pt x="28" y="29"/>
                    </a:lnTo>
                    <a:lnTo>
                      <a:pt x="20" y="26"/>
                    </a:lnTo>
                    <a:lnTo>
                      <a:pt x="12" y="21"/>
                    </a:lnTo>
                    <a:lnTo>
                      <a:pt x="4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10" y="3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5" name="Freeform 73"/>
              <p:cNvSpPr>
                <a:spLocks/>
              </p:cNvSpPr>
              <p:nvPr/>
            </p:nvSpPr>
            <p:spPr bwMode="auto">
              <a:xfrm>
                <a:off x="5543" y="1206"/>
                <a:ext cx="35" cy="48"/>
              </a:xfrm>
              <a:custGeom>
                <a:avLst/>
                <a:gdLst>
                  <a:gd name="T0" fmla="*/ 0 w 176"/>
                  <a:gd name="T1" fmla="*/ 0 h 237"/>
                  <a:gd name="T2" fmla="*/ 0 w 176"/>
                  <a:gd name="T3" fmla="*/ 0 h 237"/>
                  <a:gd name="T4" fmla="*/ 0 w 176"/>
                  <a:gd name="T5" fmla="*/ 0 h 237"/>
                  <a:gd name="T6" fmla="*/ 0 w 176"/>
                  <a:gd name="T7" fmla="*/ 0 h 237"/>
                  <a:gd name="T8" fmla="*/ 0 w 176"/>
                  <a:gd name="T9" fmla="*/ 0 h 237"/>
                  <a:gd name="T10" fmla="*/ 0 w 176"/>
                  <a:gd name="T11" fmla="*/ 0 h 237"/>
                  <a:gd name="T12" fmla="*/ 0 w 176"/>
                  <a:gd name="T13" fmla="*/ 0 h 237"/>
                  <a:gd name="T14" fmla="*/ 0 w 176"/>
                  <a:gd name="T15" fmla="*/ 0 h 237"/>
                  <a:gd name="T16" fmla="*/ 0 w 176"/>
                  <a:gd name="T17" fmla="*/ 0 h 237"/>
                  <a:gd name="T18" fmla="*/ 0 w 176"/>
                  <a:gd name="T19" fmla="*/ 0 h 237"/>
                  <a:gd name="T20" fmla="*/ 0 w 176"/>
                  <a:gd name="T21" fmla="*/ 0 h 237"/>
                  <a:gd name="T22" fmla="*/ 0 w 176"/>
                  <a:gd name="T23" fmla="*/ 0 h 237"/>
                  <a:gd name="T24" fmla="*/ 0 w 176"/>
                  <a:gd name="T25" fmla="*/ 0 h 237"/>
                  <a:gd name="T26" fmla="*/ 0 w 176"/>
                  <a:gd name="T27" fmla="*/ 0 h 237"/>
                  <a:gd name="T28" fmla="*/ 0 w 176"/>
                  <a:gd name="T29" fmla="*/ 0 h 237"/>
                  <a:gd name="T30" fmla="*/ 0 w 176"/>
                  <a:gd name="T31" fmla="*/ 0 h 237"/>
                  <a:gd name="T32" fmla="*/ 0 w 176"/>
                  <a:gd name="T33" fmla="*/ 0 h 237"/>
                  <a:gd name="T34" fmla="*/ 0 w 176"/>
                  <a:gd name="T35" fmla="*/ 0 h 237"/>
                  <a:gd name="T36" fmla="*/ 0 w 176"/>
                  <a:gd name="T37" fmla="*/ 0 h 237"/>
                  <a:gd name="T38" fmla="*/ 0 w 176"/>
                  <a:gd name="T39" fmla="*/ 0 h 237"/>
                  <a:gd name="T40" fmla="*/ 0 w 176"/>
                  <a:gd name="T41" fmla="*/ 0 h 237"/>
                  <a:gd name="T42" fmla="*/ 0 w 176"/>
                  <a:gd name="T43" fmla="*/ 0 h 237"/>
                  <a:gd name="T44" fmla="*/ 0 w 176"/>
                  <a:gd name="T45" fmla="*/ 0 h 237"/>
                  <a:gd name="T46" fmla="*/ 0 w 176"/>
                  <a:gd name="T47" fmla="*/ 0 h 237"/>
                  <a:gd name="T48" fmla="*/ 0 w 176"/>
                  <a:gd name="T49" fmla="*/ 0 h 237"/>
                  <a:gd name="T50" fmla="*/ 0 w 176"/>
                  <a:gd name="T51" fmla="*/ 0 h 237"/>
                  <a:gd name="T52" fmla="*/ 0 w 176"/>
                  <a:gd name="T53" fmla="*/ 0 h 237"/>
                  <a:gd name="T54" fmla="*/ 0 w 176"/>
                  <a:gd name="T55" fmla="*/ 0 h 237"/>
                  <a:gd name="T56" fmla="*/ 0 w 176"/>
                  <a:gd name="T57" fmla="*/ 0 h 237"/>
                  <a:gd name="T58" fmla="*/ 0 w 176"/>
                  <a:gd name="T59" fmla="*/ 0 h 237"/>
                  <a:gd name="T60" fmla="*/ 0 w 176"/>
                  <a:gd name="T61" fmla="*/ 0 h 237"/>
                  <a:gd name="T62" fmla="*/ 0 w 176"/>
                  <a:gd name="T63" fmla="*/ 0 h 237"/>
                  <a:gd name="T64" fmla="*/ 0 w 176"/>
                  <a:gd name="T65" fmla="*/ 0 h 237"/>
                  <a:gd name="T66" fmla="*/ 0 w 176"/>
                  <a:gd name="T67" fmla="*/ 0 h 237"/>
                  <a:gd name="T68" fmla="*/ 0 w 176"/>
                  <a:gd name="T69" fmla="*/ 0 h 237"/>
                  <a:gd name="T70" fmla="*/ 0 w 176"/>
                  <a:gd name="T71" fmla="*/ 0 h 237"/>
                  <a:gd name="T72" fmla="*/ 0 w 176"/>
                  <a:gd name="T73" fmla="*/ 0 h 237"/>
                  <a:gd name="T74" fmla="*/ 0 w 176"/>
                  <a:gd name="T75" fmla="*/ 0 h 237"/>
                  <a:gd name="T76" fmla="*/ 0 w 176"/>
                  <a:gd name="T77" fmla="*/ 0 h 237"/>
                  <a:gd name="T78" fmla="*/ 0 w 176"/>
                  <a:gd name="T79" fmla="*/ 0 h 237"/>
                  <a:gd name="T80" fmla="*/ 0 w 176"/>
                  <a:gd name="T81" fmla="*/ 0 h 237"/>
                  <a:gd name="T82" fmla="*/ 0 w 176"/>
                  <a:gd name="T83" fmla="*/ 0 h 237"/>
                  <a:gd name="T84" fmla="*/ 0 w 176"/>
                  <a:gd name="T85" fmla="*/ 0 h 237"/>
                  <a:gd name="T86" fmla="*/ 0 w 176"/>
                  <a:gd name="T87" fmla="*/ 0 h 237"/>
                  <a:gd name="T88" fmla="*/ 0 w 176"/>
                  <a:gd name="T89" fmla="*/ 0 h 237"/>
                  <a:gd name="T90" fmla="*/ 0 w 176"/>
                  <a:gd name="T91" fmla="*/ 0 h 237"/>
                  <a:gd name="T92" fmla="*/ 0 w 176"/>
                  <a:gd name="T93" fmla="*/ 0 h 237"/>
                  <a:gd name="T94" fmla="*/ 0 w 176"/>
                  <a:gd name="T95" fmla="*/ 0 h 237"/>
                  <a:gd name="T96" fmla="*/ 0 w 176"/>
                  <a:gd name="T97" fmla="*/ 0 h 237"/>
                  <a:gd name="T98" fmla="*/ 0 w 176"/>
                  <a:gd name="T99" fmla="*/ 0 h 237"/>
                  <a:gd name="T100" fmla="*/ 0 w 176"/>
                  <a:gd name="T101" fmla="*/ 0 h 237"/>
                  <a:gd name="T102" fmla="*/ 0 w 176"/>
                  <a:gd name="T103" fmla="*/ 0 h 237"/>
                  <a:gd name="T104" fmla="*/ 0 w 176"/>
                  <a:gd name="T105" fmla="*/ 0 h 237"/>
                  <a:gd name="T106" fmla="*/ 0 w 176"/>
                  <a:gd name="T107" fmla="*/ 0 h 237"/>
                  <a:gd name="T108" fmla="*/ 0 w 176"/>
                  <a:gd name="T109" fmla="*/ 0 h 237"/>
                  <a:gd name="T110" fmla="*/ 0 w 176"/>
                  <a:gd name="T111" fmla="*/ 0 h 237"/>
                  <a:gd name="T112" fmla="*/ 0 w 176"/>
                  <a:gd name="T113" fmla="*/ 0 h 2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6" h="237">
                    <a:moveTo>
                      <a:pt x="23" y="1"/>
                    </a:moveTo>
                    <a:lnTo>
                      <a:pt x="41" y="0"/>
                    </a:lnTo>
                    <a:lnTo>
                      <a:pt x="57" y="2"/>
                    </a:lnTo>
                    <a:lnTo>
                      <a:pt x="72" y="5"/>
                    </a:lnTo>
                    <a:lnTo>
                      <a:pt x="88" y="9"/>
                    </a:lnTo>
                    <a:lnTo>
                      <a:pt x="102" y="15"/>
                    </a:lnTo>
                    <a:lnTo>
                      <a:pt x="115" y="23"/>
                    </a:lnTo>
                    <a:lnTo>
                      <a:pt x="127" y="33"/>
                    </a:lnTo>
                    <a:lnTo>
                      <a:pt x="139" y="44"/>
                    </a:lnTo>
                    <a:lnTo>
                      <a:pt x="148" y="55"/>
                    </a:lnTo>
                    <a:lnTo>
                      <a:pt x="157" y="69"/>
                    </a:lnTo>
                    <a:lnTo>
                      <a:pt x="164" y="84"/>
                    </a:lnTo>
                    <a:lnTo>
                      <a:pt x="169" y="99"/>
                    </a:lnTo>
                    <a:lnTo>
                      <a:pt x="173" y="116"/>
                    </a:lnTo>
                    <a:lnTo>
                      <a:pt x="175" y="134"/>
                    </a:lnTo>
                    <a:lnTo>
                      <a:pt x="176" y="153"/>
                    </a:lnTo>
                    <a:lnTo>
                      <a:pt x="175" y="173"/>
                    </a:lnTo>
                    <a:lnTo>
                      <a:pt x="174" y="176"/>
                    </a:lnTo>
                    <a:lnTo>
                      <a:pt x="171" y="184"/>
                    </a:lnTo>
                    <a:lnTo>
                      <a:pt x="165" y="196"/>
                    </a:lnTo>
                    <a:lnTo>
                      <a:pt x="159" y="208"/>
                    </a:lnTo>
                    <a:lnTo>
                      <a:pt x="151" y="221"/>
                    </a:lnTo>
                    <a:lnTo>
                      <a:pt x="143" y="231"/>
                    </a:lnTo>
                    <a:lnTo>
                      <a:pt x="133" y="237"/>
                    </a:lnTo>
                    <a:lnTo>
                      <a:pt x="123" y="237"/>
                    </a:lnTo>
                    <a:lnTo>
                      <a:pt x="114" y="233"/>
                    </a:lnTo>
                    <a:lnTo>
                      <a:pt x="104" y="227"/>
                    </a:lnTo>
                    <a:lnTo>
                      <a:pt x="95" y="219"/>
                    </a:lnTo>
                    <a:lnTo>
                      <a:pt x="87" y="209"/>
                    </a:lnTo>
                    <a:lnTo>
                      <a:pt x="81" y="199"/>
                    </a:lnTo>
                    <a:lnTo>
                      <a:pt x="79" y="187"/>
                    </a:lnTo>
                    <a:lnTo>
                      <a:pt x="82" y="174"/>
                    </a:lnTo>
                    <a:lnTo>
                      <a:pt x="90" y="159"/>
                    </a:lnTo>
                    <a:lnTo>
                      <a:pt x="92" y="157"/>
                    </a:lnTo>
                    <a:lnTo>
                      <a:pt x="93" y="155"/>
                    </a:lnTo>
                    <a:lnTo>
                      <a:pt x="95" y="153"/>
                    </a:lnTo>
                    <a:lnTo>
                      <a:pt x="97" y="151"/>
                    </a:lnTo>
                    <a:lnTo>
                      <a:pt x="109" y="134"/>
                    </a:lnTo>
                    <a:lnTo>
                      <a:pt x="117" y="117"/>
                    </a:lnTo>
                    <a:lnTo>
                      <a:pt x="121" y="101"/>
                    </a:lnTo>
                    <a:lnTo>
                      <a:pt x="119" y="86"/>
                    </a:lnTo>
                    <a:lnTo>
                      <a:pt x="111" y="71"/>
                    </a:lnTo>
                    <a:lnTo>
                      <a:pt x="95" y="57"/>
                    </a:lnTo>
                    <a:lnTo>
                      <a:pt x="70" y="45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27" y="28"/>
                    </a:lnTo>
                    <a:lnTo>
                      <a:pt x="19" y="24"/>
                    </a:lnTo>
                    <a:lnTo>
                      <a:pt x="11" y="20"/>
                    </a:lnTo>
                    <a:lnTo>
                      <a:pt x="4" y="15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8" y="3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6" name="Freeform 74"/>
              <p:cNvSpPr>
                <a:spLocks/>
              </p:cNvSpPr>
              <p:nvPr/>
            </p:nvSpPr>
            <p:spPr bwMode="auto">
              <a:xfrm>
                <a:off x="5545" y="1207"/>
                <a:ext cx="32" cy="46"/>
              </a:xfrm>
              <a:custGeom>
                <a:avLst/>
                <a:gdLst>
                  <a:gd name="T0" fmla="*/ 0 w 162"/>
                  <a:gd name="T1" fmla="*/ 0 h 230"/>
                  <a:gd name="T2" fmla="*/ 0 w 162"/>
                  <a:gd name="T3" fmla="*/ 0 h 230"/>
                  <a:gd name="T4" fmla="*/ 0 w 162"/>
                  <a:gd name="T5" fmla="*/ 0 h 230"/>
                  <a:gd name="T6" fmla="*/ 0 w 162"/>
                  <a:gd name="T7" fmla="*/ 0 h 230"/>
                  <a:gd name="T8" fmla="*/ 0 w 162"/>
                  <a:gd name="T9" fmla="*/ 0 h 230"/>
                  <a:gd name="T10" fmla="*/ 0 w 162"/>
                  <a:gd name="T11" fmla="*/ 0 h 230"/>
                  <a:gd name="T12" fmla="*/ 0 w 162"/>
                  <a:gd name="T13" fmla="*/ 0 h 230"/>
                  <a:gd name="T14" fmla="*/ 0 w 162"/>
                  <a:gd name="T15" fmla="*/ 0 h 230"/>
                  <a:gd name="T16" fmla="*/ 0 w 162"/>
                  <a:gd name="T17" fmla="*/ 0 h 230"/>
                  <a:gd name="T18" fmla="*/ 0 w 162"/>
                  <a:gd name="T19" fmla="*/ 0 h 230"/>
                  <a:gd name="T20" fmla="*/ 0 w 162"/>
                  <a:gd name="T21" fmla="*/ 0 h 230"/>
                  <a:gd name="T22" fmla="*/ 0 w 162"/>
                  <a:gd name="T23" fmla="*/ 0 h 230"/>
                  <a:gd name="T24" fmla="*/ 0 w 162"/>
                  <a:gd name="T25" fmla="*/ 0 h 230"/>
                  <a:gd name="T26" fmla="*/ 0 w 162"/>
                  <a:gd name="T27" fmla="*/ 0 h 230"/>
                  <a:gd name="T28" fmla="*/ 0 w 162"/>
                  <a:gd name="T29" fmla="*/ 0 h 230"/>
                  <a:gd name="T30" fmla="*/ 0 w 162"/>
                  <a:gd name="T31" fmla="*/ 0 h 230"/>
                  <a:gd name="T32" fmla="*/ 0 w 162"/>
                  <a:gd name="T33" fmla="*/ 0 h 230"/>
                  <a:gd name="T34" fmla="*/ 0 w 162"/>
                  <a:gd name="T35" fmla="*/ 0 h 230"/>
                  <a:gd name="T36" fmla="*/ 0 w 162"/>
                  <a:gd name="T37" fmla="*/ 0 h 230"/>
                  <a:gd name="T38" fmla="*/ 0 w 162"/>
                  <a:gd name="T39" fmla="*/ 0 h 230"/>
                  <a:gd name="T40" fmla="*/ 0 w 162"/>
                  <a:gd name="T41" fmla="*/ 0 h 230"/>
                  <a:gd name="T42" fmla="*/ 0 w 162"/>
                  <a:gd name="T43" fmla="*/ 0 h 230"/>
                  <a:gd name="T44" fmla="*/ 0 w 162"/>
                  <a:gd name="T45" fmla="*/ 0 h 230"/>
                  <a:gd name="T46" fmla="*/ 0 w 162"/>
                  <a:gd name="T47" fmla="*/ 0 h 230"/>
                  <a:gd name="T48" fmla="*/ 0 w 162"/>
                  <a:gd name="T49" fmla="*/ 0 h 230"/>
                  <a:gd name="T50" fmla="*/ 0 w 162"/>
                  <a:gd name="T51" fmla="*/ 0 h 230"/>
                  <a:gd name="T52" fmla="*/ 0 w 162"/>
                  <a:gd name="T53" fmla="*/ 0 h 230"/>
                  <a:gd name="T54" fmla="*/ 0 w 162"/>
                  <a:gd name="T55" fmla="*/ 0 h 230"/>
                  <a:gd name="T56" fmla="*/ 0 w 162"/>
                  <a:gd name="T57" fmla="*/ 0 h 230"/>
                  <a:gd name="T58" fmla="*/ 0 w 162"/>
                  <a:gd name="T59" fmla="*/ 0 h 230"/>
                  <a:gd name="T60" fmla="*/ 0 w 162"/>
                  <a:gd name="T61" fmla="*/ 0 h 230"/>
                  <a:gd name="T62" fmla="*/ 0 w 162"/>
                  <a:gd name="T63" fmla="*/ 0 h 230"/>
                  <a:gd name="T64" fmla="*/ 0 w 162"/>
                  <a:gd name="T65" fmla="*/ 0 h 230"/>
                  <a:gd name="T66" fmla="*/ 0 w 162"/>
                  <a:gd name="T67" fmla="*/ 0 h 230"/>
                  <a:gd name="T68" fmla="*/ 0 w 162"/>
                  <a:gd name="T69" fmla="*/ 0 h 230"/>
                  <a:gd name="T70" fmla="*/ 0 w 162"/>
                  <a:gd name="T71" fmla="*/ 0 h 230"/>
                  <a:gd name="T72" fmla="*/ 0 w 162"/>
                  <a:gd name="T73" fmla="*/ 0 h 230"/>
                  <a:gd name="T74" fmla="*/ 0 w 162"/>
                  <a:gd name="T75" fmla="*/ 0 h 230"/>
                  <a:gd name="T76" fmla="*/ 0 w 162"/>
                  <a:gd name="T77" fmla="*/ 0 h 230"/>
                  <a:gd name="T78" fmla="*/ 0 w 162"/>
                  <a:gd name="T79" fmla="*/ 0 h 230"/>
                  <a:gd name="T80" fmla="*/ 0 w 162"/>
                  <a:gd name="T81" fmla="*/ 0 h 230"/>
                  <a:gd name="T82" fmla="*/ 0 w 162"/>
                  <a:gd name="T83" fmla="*/ 0 h 230"/>
                  <a:gd name="T84" fmla="*/ 0 w 162"/>
                  <a:gd name="T85" fmla="*/ 0 h 230"/>
                  <a:gd name="T86" fmla="*/ 0 w 162"/>
                  <a:gd name="T87" fmla="*/ 0 h 230"/>
                  <a:gd name="T88" fmla="*/ 0 w 162"/>
                  <a:gd name="T89" fmla="*/ 0 h 230"/>
                  <a:gd name="T90" fmla="*/ 0 w 162"/>
                  <a:gd name="T91" fmla="*/ 0 h 230"/>
                  <a:gd name="T92" fmla="*/ 0 w 162"/>
                  <a:gd name="T93" fmla="*/ 0 h 230"/>
                  <a:gd name="T94" fmla="*/ 0 w 162"/>
                  <a:gd name="T95" fmla="*/ 0 h 230"/>
                  <a:gd name="T96" fmla="*/ 0 w 162"/>
                  <a:gd name="T97" fmla="*/ 0 h 23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62" h="230">
                    <a:moveTo>
                      <a:pt x="20" y="0"/>
                    </a:moveTo>
                    <a:lnTo>
                      <a:pt x="52" y="1"/>
                    </a:lnTo>
                    <a:lnTo>
                      <a:pt x="81" y="8"/>
                    </a:lnTo>
                    <a:lnTo>
                      <a:pt x="106" y="22"/>
                    </a:lnTo>
                    <a:lnTo>
                      <a:pt x="128" y="42"/>
                    </a:lnTo>
                    <a:lnTo>
                      <a:pt x="145" y="66"/>
                    </a:lnTo>
                    <a:lnTo>
                      <a:pt x="156" y="96"/>
                    </a:lnTo>
                    <a:lnTo>
                      <a:pt x="162" y="130"/>
                    </a:lnTo>
                    <a:lnTo>
                      <a:pt x="161" y="168"/>
                    </a:lnTo>
                    <a:lnTo>
                      <a:pt x="160" y="171"/>
                    </a:lnTo>
                    <a:lnTo>
                      <a:pt x="157" y="179"/>
                    </a:lnTo>
                    <a:lnTo>
                      <a:pt x="152" y="190"/>
                    </a:lnTo>
                    <a:lnTo>
                      <a:pt x="146" y="202"/>
                    </a:lnTo>
                    <a:lnTo>
                      <a:pt x="139" y="215"/>
                    </a:lnTo>
                    <a:lnTo>
                      <a:pt x="131" y="225"/>
                    </a:lnTo>
                    <a:lnTo>
                      <a:pt x="123" y="230"/>
                    </a:lnTo>
                    <a:lnTo>
                      <a:pt x="113" y="230"/>
                    </a:lnTo>
                    <a:lnTo>
                      <a:pt x="104" y="226"/>
                    </a:lnTo>
                    <a:lnTo>
                      <a:pt x="96" y="220"/>
                    </a:lnTo>
                    <a:lnTo>
                      <a:pt x="87" y="213"/>
                    </a:lnTo>
                    <a:lnTo>
                      <a:pt x="81" y="203"/>
                    </a:lnTo>
                    <a:lnTo>
                      <a:pt x="76" y="193"/>
                    </a:lnTo>
                    <a:lnTo>
                      <a:pt x="75" y="182"/>
                    </a:lnTo>
                    <a:lnTo>
                      <a:pt x="78" y="169"/>
                    </a:lnTo>
                    <a:lnTo>
                      <a:pt x="85" y="154"/>
                    </a:lnTo>
                    <a:lnTo>
                      <a:pt x="87" y="152"/>
                    </a:lnTo>
                    <a:lnTo>
                      <a:pt x="88" y="150"/>
                    </a:lnTo>
                    <a:lnTo>
                      <a:pt x="90" y="148"/>
                    </a:lnTo>
                    <a:lnTo>
                      <a:pt x="91" y="146"/>
                    </a:lnTo>
                    <a:lnTo>
                      <a:pt x="102" y="130"/>
                    </a:lnTo>
                    <a:lnTo>
                      <a:pt x="110" y="113"/>
                    </a:lnTo>
                    <a:lnTo>
                      <a:pt x="113" y="98"/>
                    </a:lnTo>
                    <a:lnTo>
                      <a:pt x="111" y="83"/>
                    </a:lnTo>
                    <a:lnTo>
                      <a:pt x="103" y="68"/>
                    </a:lnTo>
                    <a:lnTo>
                      <a:pt x="88" y="54"/>
                    </a:lnTo>
                    <a:lnTo>
                      <a:pt x="66" y="42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0"/>
                    </a:lnTo>
                    <a:lnTo>
                      <a:pt x="32" y="30"/>
                    </a:lnTo>
                    <a:lnTo>
                      <a:pt x="31" y="29"/>
                    </a:lnTo>
                    <a:lnTo>
                      <a:pt x="25" y="26"/>
                    </a:lnTo>
                    <a:lnTo>
                      <a:pt x="18" y="23"/>
                    </a:lnTo>
                    <a:lnTo>
                      <a:pt x="10" y="19"/>
                    </a:lnTo>
                    <a:lnTo>
                      <a:pt x="4" y="15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C9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7" name="Freeform 75"/>
              <p:cNvSpPr>
                <a:spLocks/>
              </p:cNvSpPr>
              <p:nvPr/>
            </p:nvSpPr>
            <p:spPr bwMode="auto">
              <a:xfrm>
                <a:off x="5547" y="1208"/>
                <a:ext cx="30" cy="44"/>
              </a:xfrm>
              <a:custGeom>
                <a:avLst/>
                <a:gdLst>
                  <a:gd name="T0" fmla="*/ 0 w 150"/>
                  <a:gd name="T1" fmla="*/ 0 h 224"/>
                  <a:gd name="T2" fmla="*/ 0 w 150"/>
                  <a:gd name="T3" fmla="*/ 0 h 224"/>
                  <a:gd name="T4" fmla="*/ 0 w 150"/>
                  <a:gd name="T5" fmla="*/ 0 h 224"/>
                  <a:gd name="T6" fmla="*/ 0 w 150"/>
                  <a:gd name="T7" fmla="*/ 0 h 224"/>
                  <a:gd name="T8" fmla="*/ 0 w 150"/>
                  <a:gd name="T9" fmla="*/ 0 h 224"/>
                  <a:gd name="T10" fmla="*/ 0 w 150"/>
                  <a:gd name="T11" fmla="*/ 0 h 224"/>
                  <a:gd name="T12" fmla="*/ 0 w 150"/>
                  <a:gd name="T13" fmla="*/ 0 h 224"/>
                  <a:gd name="T14" fmla="*/ 0 w 150"/>
                  <a:gd name="T15" fmla="*/ 0 h 224"/>
                  <a:gd name="T16" fmla="*/ 0 w 150"/>
                  <a:gd name="T17" fmla="*/ 0 h 224"/>
                  <a:gd name="T18" fmla="*/ 0 w 150"/>
                  <a:gd name="T19" fmla="*/ 0 h 224"/>
                  <a:gd name="T20" fmla="*/ 0 w 150"/>
                  <a:gd name="T21" fmla="*/ 0 h 224"/>
                  <a:gd name="T22" fmla="*/ 0 w 150"/>
                  <a:gd name="T23" fmla="*/ 0 h 224"/>
                  <a:gd name="T24" fmla="*/ 0 w 150"/>
                  <a:gd name="T25" fmla="*/ 0 h 224"/>
                  <a:gd name="T26" fmla="*/ 0 w 150"/>
                  <a:gd name="T27" fmla="*/ 0 h 224"/>
                  <a:gd name="T28" fmla="*/ 0 w 150"/>
                  <a:gd name="T29" fmla="*/ 0 h 224"/>
                  <a:gd name="T30" fmla="*/ 0 w 150"/>
                  <a:gd name="T31" fmla="*/ 0 h 224"/>
                  <a:gd name="T32" fmla="*/ 0 w 150"/>
                  <a:gd name="T33" fmla="*/ 0 h 224"/>
                  <a:gd name="T34" fmla="*/ 0 w 150"/>
                  <a:gd name="T35" fmla="*/ 0 h 224"/>
                  <a:gd name="T36" fmla="*/ 0 w 150"/>
                  <a:gd name="T37" fmla="*/ 0 h 224"/>
                  <a:gd name="T38" fmla="*/ 0 w 150"/>
                  <a:gd name="T39" fmla="*/ 0 h 224"/>
                  <a:gd name="T40" fmla="*/ 0 w 150"/>
                  <a:gd name="T41" fmla="*/ 0 h 224"/>
                  <a:gd name="T42" fmla="*/ 0 w 150"/>
                  <a:gd name="T43" fmla="*/ 0 h 224"/>
                  <a:gd name="T44" fmla="*/ 0 w 150"/>
                  <a:gd name="T45" fmla="*/ 0 h 224"/>
                  <a:gd name="T46" fmla="*/ 0 w 150"/>
                  <a:gd name="T47" fmla="*/ 0 h 224"/>
                  <a:gd name="T48" fmla="*/ 0 w 150"/>
                  <a:gd name="T49" fmla="*/ 0 h 224"/>
                  <a:gd name="T50" fmla="*/ 0 w 150"/>
                  <a:gd name="T51" fmla="*/ 0 h 224"/>
                  <a:gd name="T52" fmla="*/ 0 w 150"/>
                  <a:gd name="T53" fmla="*/ 0 h 224"/>
                  <a:gd name="T54" fmla="*/ 0 w 150"/>
                  <a:gd name="T55" fmla="*/ 0 h 224"/>
                  <a:gd name="T56" fmla="*/ 0 w 150"/>
                  <a:gd name="T57" fmla="*/ 0 h 224"/>
                  <a:gd name="T58" fmla="*/ 0 w 150"/>
                  <a:gd name="T59" fmla="*/ 0 h 224"/>
                  <a:gd name="T60" fmla="*/ 0 w 150"/>
                  <a:gd name="T61" fmla="*/ 0 h 224"/>
                  <a:gd name="T62" fmla="*/ 0 w 150"/>
                  <a:gd name="T63" fmla="*/ 0 h 224"/>
                  <a:gd name="T64" fmla="*/ 0 w 150"/>
                  <a:gd name="T65" fmla="*/ 0 h 224"/>
                  <a:gd name="T66" fmla="*/ 0 w 150"/>
                  <a:gd name="T67" fmla="*/ 0 h 224"/>
                  <a:gd name="T68" fmla="*/ 0 w 150"/>
                  <a:gd name="T69" fmla="*/ 0 h 224"/>
                  <a:gd name="T70" fmla="*/ 0 w 150"/>
                  <a:gd name="T71" fmla="*/ 0 h 224"/>
                  <a:gd name="T72" fmla="*/ 0 w 150"/>
                  <a:gd name="T73" fmla="*/ 0 h 224"/>
                  <a:gd name="T74" fmla="*/ 0 w 150"/>
                  <a:gd name="T75" fmla="*/ 0 h 224"/>
                  <a:gd name="T76" fmla="*/ 0 w 150"/>
                  <a:gd name="T77" fmla="*/ 0 h 224"/>
                  <a:gd name="T78" fmla="*/ 0 w 150"/>
                  <a:gd name="T79" fmla="*/ 0 h 224"/>
                  <a:gd name="T80" fmla="*/ 0 w 150"/>
                  <a:gd name="T81" fmla="*/ 0 h 224"/>
                  <a:gd name="T82" fmla="*/ 0 w 150"/>
                  <a:gd name="T83" fmla="*/ 0 h 224"/>
                  <a:gd name="T84" fmla="*/ 0 w 150"/>
                  <a:gd name="T85" fmla="*/ 0 h 224"/>
                  <a:gd name="T86" fmla="*/ 0 w 150"/>
                  <a:gd name="T87" fmla="*/ 0 h 224"/>
                  <a:gd name="T88" fmla="*/ 0 w 150"/>
                  <a:gd name="T89" fmla="*/ 0 h 224"/>
                  <a:gd name="T90" fmla="*/ 0 w 150"/>
                  <a:gd name="T91" fmla="*/ 0 h 224"/>
                  <a:gd name="T92" fmla="*/ 0 w 150"/>
                  <a:gd name="T93" fmla="*/ 0 h 224"/>
                  <a:gd name="T94" fmla="*/ 0 w 150"/>
                  <a:gd name="T95" fmla="*/ 0 h 224"/>
                  <a:gd name="T96" fmla="*/ 0 w 150"/>
                  <a:gd name="T97" fmla="*/ 0 h 2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0" h="224">
                    <a:moveTo>
                      <a:pt x="20" y="0"/>
                    </a:moveTo>
                    <a:lnTo>
                      <a:pt x="48" y="1"/>
                    </a:lnTo>
                    <a:lnTo>
                      <a:pt x="75" y="8"/>
                    </a:lnTo>
                    <a:lnTo>
                      <a:pt x="98" y="21"/>
                    </a:lnTo>
                    <a:lnTo>
                      <a:pt x="119" y="41"/>
                    </a:lnTo>
                    <a:lnTo>
                      <a:pt x="134" y="64"/>
                    </a:lnTo>
                    <a:lnTo>
                      <a:pt x="145" y="93"/>
                    </a:lnTo>
                    <a:lnTo>
                      <a:pt x="150" y="126"/>
                    </a:lnTo>
                    <a:lnTo>
                      <a:pt x="150" y="162"/>
                    </a:lnTo>
                    <a:lnTo>
                      <a:pt x="149" y="166"/>
                    </a:lnTo>
                    <a:lnTo>
                      <a:pt x="146" y="174"/>
                    </a:lnTo>
                    <a:lnTo>
                      <a:pt x="142" y="185"/>
                    </a:lnTo>
                    <a:lnTo>
                      <a:pt x="136" y="197"/>
                    </a:lnTo>
                    <a:lnTo>
                      <a:pt x="129" y="208"/>
                    </a:lnTo>
                    <a:lnTo>
                      <a:pt x="122" y="219"/>
                    </a:lnTo>
                    <a:lnTo>
                      <a:pt x="114" y="224"/>
                    </a:lnTo>
                    <a:lnTo>
                      <a:pt x="105" y="224"/>
                    </a:lnTo>
                    <a:lnTo>
                      <a:pt x="97" y="220"/>
                    </a:lnTo>
                    <a:lnTo>
                      <a:pt x="89" y="214"/>
                    </a:lnTo>
                    <a:lnTo>
                      <a:pt x="81" y="206"/>
                    </a:lnTo>
                    <a:lnTo>
                      <a:pt x="76" y="198"/>
                    </a:lnTo>
                    <a:lnTo>
                      <a:pt x="72" y="188"/>
                    </a:lnTo>
                    <a:lnTo>
                      <a:pt x="71" y="177"/>
                    </a:lnTo>
                    <a:lnTo>
                      <a:pt x="74" y="165"/>
                    </a:lnTo>
                    <a:lnTo>
                      <a:pt x="82" y="150"/>
                    </a:lnTo>
                    <a:lnTo>
                      <a:pt x="83" y="148"/>
                    </a:lnTo>
                    <a:lnTo>
                      <a:pt x="84" y="146"/>
                    </a:lnTo>
                    <a:lnTo>
                      <a:pt x="86" y="144"/>
                    </a:lnTo>
                    <a:lnTo>
                      <a:pt x="87" y="142"/>
                    </a:lnTo>
                    <a:lnTo>
                      <a:pt x="97" y="127"/>
                    </a:lnTo>
                    <a:lnTo>
                      <a:pt x="103" y="110"/>
                    </a:lnTo>
                    <a:lnTo>
                      <a:pt x="106" y="95"/>
                    </a:lnTo>
                    <a:lnTo>
                      <a:pt x="104" y="80"/>
                    </a:lnTo>
                    <a:lnTo>
                      <a:pt x="97" y="65"/>
                    </a:lnTo>
                    <a:lnTo>
                      <a:pt x="84" y="52"/>
                    </a:lnTo>
                    <a:lnTo>
                      <a:pt x="63" y="40"/>
                    </a:lnTo>
                    <a:lnTo>
                      <a:pt x="36" y="29"/>
                    </a:lnTo>
                    <a:lnTo>
                      <a:pt x="35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1" y="27"/>
                    </a:lnTo>
                    <a:lnTo>
                      <a:pt x="27" y="24"/>
                    </a:lnTo>
                    <a:lnTo>
                      <a:pt x="20" y="22"/>
                    </a:lnTo>
                    <a:lnTo>
                      <a:pt x="12" y="18"/>
                    </a:lnTo>
                    <a:lnTo>
                      <a:pt x="5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6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CB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8" name="Freeform 76"/>
              <p:cNvSpPr>
                <a:spLocks/>
              </p:cNvSpPr>
              <p:nvPr/>
            </p:nvSpPr>
            <p:spPr bwMode="auto">
              <a:xfrm>
                <a:off x="5549" y="1208"/>
                <a:ext cx="27" cy="44"/>
              </a:xfrm>
              <a:custGeom>
                <a:avLst/>
                <a:gdLst>
                  <a:gd name="T0" fmla="*/ 0 w 137"/>
                  <a:gd name="T1" fmla="*/ 0 h 217"/>
                  <a:gd name="T2" fmla="*/ 0 w 137"/>
                  <a:gd name="T3" fmla="*/ 0 h 217"/>
                  <a:gd name="T4" fmla="*/ 0 w 137"/>
                  <a:gd name="T5" fmla="*/ 0 h 217"/>
                  <a:gd name="T6" fmla="*/ 0 w 137"/>
                  <a:gd name="T7" fmla="*/ 0 h 217"/>
                  <a:gd name="T8" fmla="*/ 0 w 137"/>
                  <a:gd name="T9" fmla="*/ 0 h 217"/>
                  <a:gd name="T10" fmla="*/ 0 w 137"/>
                  <a:gd name="T11" fmla="*/ 0 h 217"/>
                  <a:gd name="T12" fmla="*/ 0 w 137"/>
                  <a:gd name="T13" fmla="*/ 0 h 217"/>
                  <a:gd name="T14" fmla="*/ 0 w 137"/>
                  <a:gd name="T15" fmla="*/ 0 h 217"/>
                  <a:gd name="T16" fmla="*/ 0 w 137"/>
                  <a:gd name="T17" fmla="*/ 0 h 217"/>
                  <a:gd name="T18" fmla="*/ 0 w 137"/>
                  <a:gd name="T19" fmla="*/ 0 h 217"/>
                  <a:gd name="T20" fmla="*/ 0 w 137"/>
                  <a:gd name="T21" fmla="*/ 0 h 217"/>
                  <a:gd name="T22" fmla="*/ 0 w 137"/>
                  <a:gd name="T23" fmla="*/ 0 h 217"/>
                  <a:gd name="T24" fmla="*/ 0 w 137"/>
                  <a:gd name="T25" fmla="*/ 0 h 217"/>
                  <a:gd name="T26" fmla="*/ 0 w 137"/>
                  <a:gd name="T27" fmla="*/ 0 h 217"/>
                  <a:gd name="T28" fmla="*/ 0 w 137"/>
                  <a:gd name="T29" fmla="*/ 0 h 217"/>
                  <a:gd name="T30" fmla="*/ 0 w 137"/>
                  <a:gd name="T31" fmla="*/ 0 h 217"/>
                  <a:gd name="T32" fmla="*/ 0 w 137"/>
                  <a:gd name="T33" fmla="*/ 0 h 217"/>
                  <a:gd name="T34" fmla="*/ 0 w 137"/>
                  <a:gd name="T35" fmla="*/ 0 h 217"/>
                  <a:gd name="T36" fmla="*/ 0 w 137"/>
                  <a:gd name="T37" fmla="*/ 0 h 217"/>
                  <a:gd name="T38" fmla="*/ 0 w 137"/>
                  <a:gd name="T39" fmla="*/ 0 h 217"/>
                  <a:gd name="T40" fmla="*/ 0 w 137"/>
                  <a:gd name="T41" fmla="*/ 0 h 217"/>
                  <a:gd name="T42" fmla="*/ 0 w 137"/>
                  <a:gd name="T43" fmla="*/ 0 h 217"/>
                  <a:gd name="T44" fmla="*/ 0 w 137"/>
                  <a:gd name="T45" fmla="*/ 0 h 217"/>
                  <a:gd name="T46" fmla="*/ 0 w 137"/>
                  <a:gd name="T47" fmla="*/ 0 h 217"/>
                  <a:gd name="T48" fmla="*/ 0 w 137"/>
                  <a:gd name="T49" fmla="*/ 0 h 217"/>
                  <a:gd name="T50" fmla="*/ 0 w 137"/>
                  <a:gd name="T51" fmla="*/ 0 h 217"/>
                  <a:gd name="T52" fmla="*/ 0 w 137"/>
                  <a:gd name="T53" fmla="*/ 0 h 217"/>
                  <a:gd name="T54" fmla="*/ 0 w 137"/>
                  <a:gd name="T55" fmla="*/ 0 h 217"/>
                  <a:gd name="T56" fmla="*/ 0 w 137"/>
                  <a:gd name="T57" fmla="*/ 0 h 217"/>
                  <a:gd name="T58" fmla="*/ 0 w 137"/>
                  <a:gd name="T59" fmla="*/ 0 h 217"/>
                  <a:gd name="T60" fmla="*/ 0 w 137"/>
                  <a:gd name="T61" fmla="*/ 0 h 217"/>
                  <a:gd name="T62" fmla="*/ 0 w 137"/>
                  <a:gd name="T63" fmla="*/ 0 h 217"/>
                  <a:gd name="T64" fmla="*/ 0 w 137"/>
                  <a:gd name="T65" fmla="*/ 0 h 217"/>
                  <a:gd name="T66" fmla="*/ 0 w 137"/>
                  <a:gd name="T67" fmla="*/ 0 h 217"/>
                  <a:gd name="T68" fmla="*/ 0 w 137"/>
                  <a:gd name="T69" fmla="*/ 0 h 217"/>
                  <a:gd name="T70" fmla="*/ 0 w 137"/>
                  <a:gd name="T71" fmla="*/ 0 h 217"/>
                  <a:gd name="T72" fmla="*/ 0 w 137"/>
                  <a:gd name="T73" fmla="*/ 0 h 217"/>
                  <a:gd name="T74" fmla="*/ 0 w 137"/>
                  <a:gd name="T75" fmla="*/ 0 h 217"/>
                  <a:gd name="T76" fmla="*/ 0 w 137"/>
                  <a:gd name="T77" fmla="*/ 0 h 217"/>
                  <a:gd name="T78" fmla="*/ 0 w 137"/>
                  <a:gd name="T79" fmla="*/ 0 h 217"/>
                  <a:gd name="T80" fmla="*/ 0 w 137"/>
                  <a:gd name="T81" fmla="*/ 0 h 217"/>
                  <a:gd name="T82" fmla="*/ 0 w 137"/>
                  <a:gd name="T83" fmla="*/ 0 h 217"/>
                  <a:gd name="T84" fmla="*/ 0 w 137"/>
                  <a:gd name="T85" fmla="*/ 0 h 217"/>
                  <a:gd name="T86" fmla="*/ 0 w 137"/>
                  <a:gd name="T87" fmla="*/ 0 h 217"/>
                  <a:gd name="T88" fmla="*/ 0 w 137"/>
                  <a:gd name="T89" fmla="*/ 0 h 217"/>
                  <a:gd name="T90" fmla="*/ 0 w 137"/>
                  <a:gd name="T91" fmla="*/ 0 h 217"/>
                  <a:gd name="T92" fmla="*/ 0 w 137"/>
                  <a:gd name="T93" fmla="*/ 0 h 217"/>
                  <a:gd name="T94" fmla="*/ 0 w 137"/>
                  <a:gd name="T95" fmla="*/ 0 h 217"/>
                  <a:gd name="T96" fmla="*/ 0 w 137"/>
                  <a:gd name="T97" fmla="*/ 0 h 2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7" h="217">
                    <a:moveTo>
                      <a:pt x="18" y="0"/>
                    </a:moveTo>
                    <a:lnTo>
                      <a:pt x="44" y="1"/>
                    </a:lnTo>
                    <a:lnTo>
                      <a:pt x="68" y="8"/>
                    </a:lnTo>
                    <a:lnTo>
                      <a:pt x="89" y="20"/>
                    </a:lnTo>
                    <a:lnTo>
                      <a:pt x="108" y="39"/>
                    </a:lnTo>
                    <a:lnTo>
                      <a:pt x="122" y="62"/>
                    </a:lnTo>
                    <a:lnTo>
                      <a:pt x="132" y="90"/>
                    </a:lnTo>
                    <a:lnTo>
                      <a:pt x="137" y="123"/>
                    </a:lnTo>
                    <a:lnTo>
                      <a:pt x="137" y="157"/>
                    </a:lnTo>
                    <a:lnTo>
                      <a:pt x="136" y="161"/>
                    </a:lnTo>
                    <a:lnTo>
                      <a:pt x="133" y="168"/>
                    </a:lnTo>
                    <a:lnTo>
                      <a:pt x="129" y="179"/>
                    </a:lnTo>
                    <a:lnTo>
                      <a:pt x="124" y="191"/>
                    </a:lnTo>
                    <a:lnTo>
                      <a:pt x="118" y="202"/>
                    </a:lnTo>
                    <a:lnTo>
                      <a:pt x="111" y="212"/>
                    </a:lnTo>
                    <a:lnTo>
                      <a:pt x="104" y="217"/>
                    </a:lnTo>
                    <a:lnTo>
                      <a:pt x="96" y="217"/>
                    </a:lnTo>
                    <a:lnTo>
                      <a:pt x="89" y="213"/>
                    </a:lnTo>
                    <a:lnTo>
                      <a:pt x="82" y="208"/>
                    </a:lnTo>
                    <a:lnTo>
                      <a:pt x="75" y="200"/>
                    </a:lnTo>
                    <a:lnTo>
                      <a:pt x="70" y="192"/>
                    </a:lnTo>
                    <a:lnTo>
                      <a:pt x="67" y="183"/>
                    </a:lnTo>
                    <a:lnTo>
                      <a:pt x="67" y="172"/>
                    </a:lnTo>
                    <a:lnTo>
                      <a:pt x="70" y="159"/>
                    </a:lnTo>
                    <a:lnTo>
                      <a:pt x="77" y="145"/>
                    </a:lnTo>
                    <a:lnTo>
                      <a:pt x="78" y="143"/>
                    </a:lnTo>
                    <a:lnTo>
                      <a:pt x="80" y="141"/>
                    </a:lnTo>
                    <a:lnTo>
                      <a:pt x="81" y="140"/>
                    </a:lnTo>
                    <a:lnTo>
                      <a:pt x="82" y="138"/>
                    </a:lnTo>
                    <a:lnTo>
                      <a:pt x="91" y="123"/>
                    </a:lnTo>
                    <a:lnTo>
                      <a:pt x="97" y="106"/>
                    </a:lnTo>
                    <a:lnTo>
                      <a:pt x="99" y="91"/>
                    </a:lnTo>
                    <a:lnTo>
                      <a:pt x="97" y="76"/>
                    </a:lnTo>
                    <a:lnTo>
                      <a:pt x="90" y="61"/>
                    </a:lnTo>
                    <a:lnTo>
                      <a:pt x="78" y="49"/>
                    </a:lnTo>
                    <a:lnTo>
                      <a:pt x="60" y="37"/>
                    </a:lnTo>
                    <a:lnTo>
                      <a:pt x="35" y="27"/>
                    </a:lnTo>
                    <a:lnTo>
                      <a:pt x="34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0" y="25"/>
                    </a:lnTo>
                    <a:lnTo>
                      <a:pt x="27" y="24"/>
                    </a:lnTo>
                    <a:lnTo>
                      <a:pt x="20" y="20"/>
                    </a:lnTo>
                    <a:lnTo>
                      <a:pt x="13" y="17"/>
                    </a:lnTo>
                    <a:lnTo>
                      <a:pt x="5" y="13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A8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29" name="Freeform 77"/>
              <p:cNvSpPr>
                <a:spLocks/>
              </p:cNvSpPr>
              <p:nvPr/>
            </p:nvSpPr>
            <p:spPr bwMode="auto">
              <a:xfrm>
                <a:off x="5551" y="1209"/>
                <a:ext cx="24" cy="42"/>
              </a:xfrm>
              <a:custGeom>
                <a:avLst/>
                <a:gdLst>
                  <a:gd name="T0" fmla="*/ 0 w 123"/>
                  <a:gd name="T1" fmla="*/ 0 h 212"/>
                  <a:gd name="T2" fmla="*/ 0 w 123"/>
                  <a:gd name="T3" fmla="*/ 0 h 212"/>
                  <a:gd name="T4" fmla="*/ 0 w 123"/>
                  <a:gd name="T5" fmla="*/ 0 h 212"/>
                  <a:gd name="T6" fmla="*/ 0 w 123"/>
                  <a:gd name="T7" fmla="*/ 0 h 212"/>
                  <a:gd name="T8" fmla="*/ 0 w 123"/>
                  <a:gd name="T9" fmla="*/ 0 h 212"/>
                  <a:gd name="T10" fmla="*/ 0 w 123"/>
                  <a:gd name="T11" fmla="*/ 0 h 212"/>
                  <a:gd name="T12" fmla="*/ 0 w 123"/>
                  <a:gd name="T13" fmla="*/ 0 h 212"/>
                  <a:gd name="T14" fmla="*/ 0 w 123"/>
                  <a:gd name="T15" fmla="*/ 0 h 212"/>
                  <a:gd name="T16" fmla="*/ 0 w 123"/>
                  <a:gd name="T17" fmla="*/ 0 h 212"/>
                  <a:gd name="T18" fmla="*/ 0 w 123"/>
                  <a:gd name="T19" fmla="*/ 0 h 212"/>
                  <a:gd name="T20" fmla="*/ 0 w 123"/>
                  <a:gd name="T21" fmla="*/ 0 h 212"/>
                  <a:gd name="T22" fmla="*/ 0 w 123"/>
                  <a:gd name="T23" fmla="*/ 0 h 212"/>
                  <a:gd name="T24" fmla="*/ 0 w 123"/>
                  <a:gd name="T25" fmla="*/ 0 h 212"/>
                  <a:gd name="T26" fmla="*/ 0 w 123"/>
                  <a:gd name="T27" fmla="*/ 0 h 212"/>
                  <a:gd name="T28" fmla="*/ 0 w 123"/>
                  <a:gd name="T29" fmla="*/ 0 h 212"/>
                  <a:gd name="T30" fmla="*/ 0 w 123"/>
                  <a:gd name="T31" fmla="*/ 0 h 212"/>
                  <a:gd name="T32" fmla="*/ 0 w 123"/>
                  <a:gd name="T33" fmla="*/ 0 h 212"/>
                  <a:gd name="T34" fmla="*/ 0 w 123"/>
                  <a:gd name="T35" fmla="*/ 0 h 212"/>
                  <a:gd name="T36" fmla="*/ 0 w 123"/>
                  <a:gd name="T37" fmla="*/ 0 h 212"/>
                  <a:gd name="T38" fmla="*/ 0 w 123"/>
                  <a:gd name="T39" fmla="*/ 0 h 212"/>
                  <a:gd name="T40" fmla="*/ 0 w 123"/>
                  <a:gd name="T41" fmla="*/ 0 h 212"/>
                  <a:gd name="T42" fmla="*/ 0 w 123"/>
                  <a:gd name="T43" fmla="*/ 0 h 212"/>
                  <a:gd name="T44" fmla="*/ 0 w 123"/>
                  <a:gd name="T45" fmla="*/ 0 h 212"/>
                  <a:gd name="T46" fmla="*/ 0 w 123"/>
                  <a:gd name="T47" fmla="*/ 0 h 212"/>
                  <a:gd name="T48" fmla="*/ 0 w 123"/>
                  <a:gd name="T49" fmla="*/ 0 h 212"/>
                  <a:gd name="T50" fmla="*/ 0 w 123"/>
                  <a:gd name="T51" fmla="*/ 0 h 212"/>
                  <a:gd name="T52" fmla="*/ 0 w 123"/>
                  <a:gd name="T53" fmla="*/ 0 h 212"/>
                  <a:gd name="T54" fmla="*/ 0 w 123"/>
                  <a:gd name="T55" fmla="*/ 0 h 212"/>
                  <a:gd name="T56" fmla="*/ 0 w 123"/>
                  <a:gd name="T57" fmla="*/ 0 h 212"/>
                  <a:gd name="T58" fmla="*/ 0 w 123"/>
                  <a:gd name="T59" fmla="*/ 0 h 212"/>
                  <a:gd name="T60" fmla="*/ 0 w 123"/>
                  <a:gd name="T61" fmla="*/ 0 h 212"/>
                  <a:gd name="T62" fmla="*/ 0 w 123"/>
                  <a:gd name="T63" fmla="*/ 0 h 212"/>
                  <a:gd name="T64" fmla="*/ 0 w 123"/>
                  <a:gd name="T65" fmla="*/ 0 h 212"/>
                  <a:gd name="T66" fmla="*/ 0 w 123"/>
                  <a:gd name="T67" fmla="*/ 0 h 212"/>
                  <a:gd name="T68" fmla="*/ 0 w 123"/>
                  <a:gd name="T69" fmla="*/ 0 h 212"/>
                  <a:gd name="T70" fmla="*/ 0 w 123"/>
                  <a:gd name="T71" fmla="*/ 0 h 212"/>
                  <a:gd name="T72" fmla="*/ 0 w 123"/>
                  <a:gd name="T73" fmla="*/ 0 h 212"/>
                  <a:gd name="T74" fmla="*/ 0 w 123"/>
                  <a:gd name="T75" fmla="*/ 0 h 212"/>
                  <a:gd name="T76" fmla="*/ 0 w 123"/>
                  <a:gd name="T77" fmla="*/ 0 h 212"/>
                  <a:gd name="T78" fmla="*/ 0 w 123"/>
                  <a:gd name="T79" fmla="*/ 0 h 212"/>
                  <a:gd name="T80" fmla="*/ 0 w 123"/>
                  <a:gd name="T81" fmla="*/ 0 h 212"/>
                  <a:gd name="T82" fmla="*/ 0 w 123"/>
                  <a:gd name="T83" fmla="*/ 0 h 212"/>
                  <a:gd name="T84" fmla="*/ 0 w 123"/>
                  <a:gd name="T85" fmla="*/ 0 h 212"/>
                  <a:gd name="T86" fmla="*/ 0 w 123"/>
                  <a:gd name="T87" fmla="*/ 0 h 212"/>
                  <a:gd name="T88" fmla="*/ 0 w 123"/>
                  <a:gd name="T89" fmla="*/ 0 h 212"/>
                  <a:gd name="T90" fmla="*/ 0 w 123"/>
                  <a:gd name="T91" fmla="*/ 0 h 212"/>
                  <a:gd name="T92" fmla="*/ 0 w 123"/>
                  <a:gd name="T93" fmla="*/ 0 h 212"/>
                  <a:gd name="T94" fmla="*/ 0 w 123"/>
                  <a:gd name="T95" fmla="*/ 0 h 212"/>
                  <a:gd name="T96" fmla="*/ 0 w 123"/>
                  <a:gd name="T97" fmla="*/ 0 h 2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23" h="212">
                    <a:moveTo>
                      <a:pt x="15" y="0"/>
                    </a:moveTo>
                    <a:lnTo>
                      <a:pt x="39" y="1"/>
                    </a:lnTo>
                    <a:lnTo>
                      <a:pt x="61" y="8"/>
                    </a:lnTo>
                    <a:lnTo>
                      <a:pt x="80" y="21"/>
                    </a:lnTo>
                    <a:lnTo>
                      <a:pt x="97" y="39"/>
                    </a:lnTo>
                    <a:lnTo>
                      <a:pt x="110" y="61"/>
                    </a:lnTo>
                    <a:lnTo>
                      <a:pt x="119" y="88"/>
                    </a:lnTo>
                    <a:lnTo>
                      <a:pt x="123" y="120"/>
                    </a:lnTo>
                    <a:lnTo>
                      <a:pt x="123" y="153"/>
                    </a:lnTo>
                    <a:lnTo>
                      <a:pt x="122" y="156"/>
                    </a:lnTo>
                    <a:lnTo>
                      <a:pt x="120" y="164"/>
                    </a:lnTo>
                    <a:lnTo>
                      <a:pt x="116" y="174"/>
                    </a:lnTo>
                    <a:lnTo>
                      <a:pt x="111" y="186"/>
                    </a:lnTo>
                    <a:lnTo>
                      <a:pt x="106" y="197"/>
                    </a:lnTo>
                    <a:lnTo>
                      <a:pt x="100" y="207"/>
                    </a:lnTo>
                    <a:lnTo>
                      <a:pt x="93" y="212"/>
                    </a:lnTo>
                    <a:lnTo>
                      <a:pt x="86" y="212"/>
                    </a:lnTo>
                    <a:lnTo>
                      <a:pt x="79" y="208"/>
                    </a:lnTo>
                    <a:lnTo>
                      <a:pt x="73" y="201"/>
                    </a:lnTo>
                    <a:lnTo>
                      <a:pt x="67" y="195"/>
                    </a:lnTo>
                    <a:lnTo>
                      <a:pt x="63" y="187"/>
                    </a:lnTo>
                    <a:lnTo>
                      <a:pt x="61" y="179"/>
                    </a:lnTo>
                    <a:lnTo>
                      <a:pt x="61" y="168"/>
                    </a:lnTo>
                    <a:lnTo>
                      <a:pt x="65" y="155"/>
                    </a:lnTo>
                    <a:lnTo>
                      <a:pt x="72" y="142"/>
                    </a:lnTo>
                    <a:lnTo>
                      <a:pt x="73" y="140"/>
                    </a:lnTo>
                    <a:lnTo>
                      <a:pt x="74" y="138"/>
                    </a:lnTo>
                    <a:lnTo>
                      <a:pt x="75" y="137"/>
                    </a:lnTo>
                    <a:lnTo>
                      <a:pt x="76" y="135"/>
                    </a:lnTo>
                    <a:lnTo>
                      <a:pt x="84" y="120"/>
                    </a:lnTo>
                    <a:lnTo>
                      <a:pt x="89" y="104"/>
                    </a:lnTo>
                    <a:lnTo>
                      <a:pt x="90" y="89"/>
                    </a:lnTo>
                    <a:lnTo>
                      <a:pt x="88" y="74"/>
                    </a:lnTo>
                    <a:lnTo>
                      <a:pt x="82" y="59"/>
                    </a:lnTo>
                    <a:lnTo>
                      <a:pt x="71" y="47"/>
                    </a:lnTo>
                    <a:lnTo>
                      <a:pt x="55" y="35"/>
                    </a:lnTo>
                    <a:lnTo>
                      <a:pt x="33" y="26"/>
                    </a:lnTo>
                    <a:lnTo>
                      <a:pt x="32" y="25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8" y="24"/>
                    </a:lnTo>
                    <a:lnTo>
                      <a:pt x="25" y="23"/>
                    </a:lnTo>
                    <a:lnTo>
                      <a:pt x="20" y="21"/>
                    </a:lnTo>
                    <a:lnTo>
                      <a:pt x="12" y="17"/>
                    </a:lnTo>
                    <a:lnTo>
                      <a:pt x="6" y="13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B9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30" name="Freeform 78"/>
              <p:cNvSpPr>
                <a:spLocks/>
              </p:cNvSpPr>
              <p:nvPr/>
            </p:nvSpPr>
            <p:spPr bwMode="auto">
              <a:xfrm>
                <a:off x="5553" y="1209"/>
                <a:ext cx="22" cy="41"/>
              </a:xfrm>
              <a:custGeom>
                <a:avLst/>
                <a:gdLst>
                  <a:gd name="T0" fmla="*/ 0 w 110"/>
                  <a:gd name="T1" fmla="*/ 0 h 205"/>
                  <a:gd name="T2" fmla="*/ 0 w 110"/>
                  <a:gd name="T3" fmla="*/ 0 h 205"/>
                  <a:gd name="T4" fmla="*/ 0 w 110"/>
                  <a:gd name="T5" fmla="*/ 0 h 205"/>
                  <a:gd name="T6" fmla="*/ 0 w 110"/>
                  <a:gd name="T7" fmla="*/ 0 h 205"/>
                  <a:gd name="T8" fmla="*/ 0 w 110"/>
                  <a:gd name="T9" fmla="*/ 0 h 205"/>
                  <a:gd name="T10" fmla="*/ 0 w 110"/>
                  <a:gd name="T11" fmla="*/ 0 h 205"/>
                  <a:gd name="T12" fmla="*/ 0 w 110"/>
                  <a:gd name="T13" fmla="*/ 0 h 205"/>
                  <a:gd name="T14" fmla="*/ 0 w 110"/>
                  <a:gd name="T15" fmla="*/ 0 h 205"/>
                  <a:gd name="T16" fmla="*/ 0 w 110"/>
                  <a:gd name="T17" fmla="*/ 0 h 205"/>
                  <a:gd name="T18" fmla="*/ 0 w 110"/>
                  <a:gd name="T19" fmla="*/ 0 h 205"/>
                  <a:gd name="T20" fmla="*/ 0 w 110"/>
                  <a:gd name="T21" fmla="*/ 0 h 205"/>
                  <a:gd name="T22" fmla="*/ 0 w 110"/>
                  <a:gd name="T23" fmla="*/ 0 h 205"/>
                  <a:gd name="T24" fmla="*/ 0 w 110"/>
                  <a:gd name="T25" fmla="*/ 0 h 205"/>
                  <a:gd name="T26" fmla="*/ 0 w 110"/>
                  <a:gd name="T27" fmla="*/ 0 h 205"/>
                  <a:gd name="T28" fmla="*/ 0 w 110"/>
                  <a:gd name="T29" fmla="*/ 0 h 205"/>
                  <a:gd name="T30" fmla="*/ 0 w 110"/>
                  <a:gd name="T31" fmla="*/ 0 h 205"/>
                  <a:gd name="T32" fmla="*/ 0 w 110"/>
                  <a:gd name="T33" fmla="*/ 0 h 205"/>
                  <a:gd name="T34" fmla="*/ 0 w 110"/>
                  <a:gd name="T35" fmla="*/ 0 h 205"/>
                  <a:gd name="T36" fmla="*/ 0 w 110"/>
                  <a:gd name="T37" fmla="*/ 0 h 205"/>
                  <a:gd name="T38" fmla="*/ 0 w 110"/>
                  <a:gd name="T39" fmla="*/ 0 h 205"/>
                  <a:gd name="T40" fmla="*/ 0 w 110"/>
                  <a:gd name="T41" fmla="*/ 0 h 205"/>
                  <a:gd name="T42" fmla="*/ 0 w 110"/>
                  <a:gd name="T43" fmla="*/ 0 h 205"/>
                  <a:gd name="T44" fmla="*/ 0 w 110"/>
                  <a:gd name="T45" fmla="*/ 0 h 205"/>
                  <a:gd name="T46" fmla="*/ 0 w 110"/>
                  <a:gd name="T47" fmla="*/ 0 h 205"/>
                  <a:gd name="T48" fmla="*/ 0 w 110"/>
                  <a:gd name="T49" fmla="*/ 0 h 205"/>
                  <a:gd name="T50" fmla="*/ 0 w 110"/>
                  <a:gd name="T51" fmla="*/ 0 h 205"/>
                  <a:gd name="T52" fmla="*/ 0 w 110"/>
                  <a:gd name="T53" fmla="*/ 0 h 205"/>
                  <a:gd name="T54" fmla="*/ 0 w 110"/>
                  <a:gd name="T55" fmla="*/ 0 h 205"/>
                  <a:gd name="T56" fmla="*/ 0 w 110"/>
                  <a:gd name="T57" fmla="*/ 0 h 205"/>
                  <a:gd name="T58" fmla="*/ 0 w 110"/>
                  <a:gd name="T59" fmla="*/ 0 h 205"/>
                  <a:gd name="T60" fmla="*/ 0 w 110"/>
                  <a:gd name="T61" fmla="*/ 0 h 205"/>
                  <a:gd name="T62" fmla="*/ 0 w 110"/>
                  <a:gd name="T63" fmla="*/ 0 h 205"/>
                  <a:gd name="T64" fmla="*/ 0 w 110"/>
                  <a:gd name="T65" fmla="*/ 0 h 205"/>
                  <a:gd name="T66" fmla="*/ 0 w 110"/>
                  <a:gd name="T67" fmla="*/ 0 h 205"/>
                  <a:gd name="T68" fmla="*/ 0 w 110"/>
                  <a:gd name="T69" fmla="*/ 0 h 205"/>
                  <a:gd name="T70" fmla="*/ 0 w 110"/>
                  <a:gd name="T71" fmla="*/ 0 h 205"/>
                  <a:gd name="T72" fmla="*/ 0 w 110"/>
                  <a:gd name="T73" fmla="*/ 0 h 205"/>
                  <a:gd name="T74" fmla="*/ 0 w 110"/>
                  <a:gd name="T75" fmla="*/ 0 h 205"/>
                  <a:gd name="T76" fmla="*/ 0 w 110"/>
                  <a:gd name="T77" fmla="*/ 0 h 205"/>
                  <a:gd name="T78" fmla="*/ 0 w 110"/>
                  <a:gd name="T79" fmla="*/ 0 h 205"/>
                  <a:gd name="T80" fmla="*/ 0 w 110"/>
                  <a:gd name="T81" fmla="*/ 0 h 2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0" h="205">
                    <a:moveTo>
                      <a:pt x="27" y="22"/>
                    </a:moveTo>
                    <a:lnTo>
                      <a:pt x="25" y="21"/>
                    </a:lnTo>
                    <a:lnTo>
                      <a:pt x="20" y="19"/>
                    </a:lnTo>
                    <a:lnTo>
                      <a:pt x="13" y="15"/>
                    </a:lnTo>
                    <a:lnTo>
                      <a:pt x="6" y="12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13" y="0"/>
                    </a:lnTo>
                    <a:lnTo>
                      <a:pt x="35" y="1"/>
                    </a:lnTo>
                    <a:lnTo>
                      <a:pt x="54" y="7"/>
                    </a:lnTo>
                    <a:lnTo>
                      <a:pt x="71" y="21"/>
                    </a:lnTo>
                    <a:lnTo>
                      <a:pt x="87" y="38"/>
                    </a:lnTo>
                    <a:lnTo>
                      <a:pt x="98" y="59"/>
                    </a:lnTo>
                    <a:lnTo>
                      <a:pt x="106" y="86"/>
                    </a:lnTo>
                    <a:lnTo>
                      <a:pt x="110" y="116"/>
                    </a:lnTo>
                    <a:lnTo>
                      <a:pt x="110" y="149"/>
                    </a:lnTo>
                    <a:lnTo>
                      <a:pt x="109" y="152"/>
                    </a:lnTo>
                    <a:lnTo>
                      <a:pt x="107" y="160"/>
                    </a:lnTo>
                    <a:lnTo>
                      <a:pt x="104" y="169"/>
                    </a:lnTo>
                    <a:lnTo>
                      <a:pt x="100" y="180"/>
                    </a:lnTo>
                    <a:lnTo>
                      <a:pt x="95" y="191"/>
                    </a:lnTo>
                    <a:lnTo>
                      <a:pt x="90" y="199"/>
                    </a:lnTo>
                    <a:lnTo>
                      <a:pt x="84" y="205"/>
                    </a:lnTo>
                    <a:lnTo>
                      <a:pt x="77" y="205"/>
                    </a:lnTo>
                    <a:lnTo>
                      <a:pt x="71" y="200"/>
                    </a:lnTo>
                    <a:lnTo>
                      <a:pt x="65" y="195"/>
                    </a:lnTo>
                    <a:lnTo>
                      <a:pt x="60" y="189"/>
                    </a:lnTo>
                    <a:lnTo>
                      <a:pt x="57" y="182"/>
                    </a:lnTo>
                    <a:lnTo>
                      <a:pt x="55" y="173"/>
                    </a:lnTo>
                    <a:lnTo>
                      <a:pt x="56" y="163"/>
                    </a:lnTo>
                    <a:lnTo>
                      <a:pt x="60" y="150"/>
                    </a:lnTo>
                    <a:lnTo>
                      <a:pt x="67" y="137"/>
                    </a:lnTo>
                    <a:lnTo>
                      <a:pt x="75" y="122"/>
                    </a:lnTo>
                    <a:lnTo>
                      <a:pt x="82" y="105"/>
                    </a:lnTo>
                    <a:lnTo>
                      <a:pt x="84" y="88"/>
                    </a:lnTo>
                    <a:lnTo>
                      <a:pt x="83" y="72"/>
                    </a:lnTo>
                    <a:lnTo>
                      <a:pt x="76" y="56"/>
                    </a:lnTo>
                    <a:lnTo>
                      <a:pt x="65" y="43"/>
                    </a:lnTo>
                    <a:lnTo>
                      <a:pt x="50" y="31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8987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31" name="Freeform 79"/>
              <p:cNvSpPr>
                <a:spLocks/>
              </p:cNvSpPr>
              <p:nvPr/>
            </p:nvSpPr>
            <p:spPr bwMode="auto">
              <a:xfrm>
                <a:off x="5315" y="1375"/>
                <a:ext cx="26" cy="34"/>
              </a:xfrm>
              <a:custGeom>
                <a:avLst/>
                <a:gdLst>
                  <a:gd name="T0" fmla="*/ 0 w 130"/>
                  <a:gd name="T1" fmla="*/ 0 h 172"/>
                  <a:gd name="T2" fmla="*/ 0 w 130"/>
                  <a:gd name="T3" fmla="*/ 0 h 172"/>
                  <a:gd name="T4" fmla="*/ 0 w 130"/>
                  <a:gd name="T5" fmla="*/ 0 h 172"/>
                  <a:gd name="T6" fmla="*/ 0 w 130"/>
                  <a:gd name="T7" fmla="*/ 0 h 172"/>
                  <a:gd name="T8" fmla="*/ 0 w 130"/>
                  <a:gd name="T9" fmla="*/ 0 h 172"/>
                  <a:gd name="T10" fmla="*/ 0 w 130"/>
                  <a:gd name="T11" fmla="*/ 0 h 172"/>
                  <a:gd name="T12" fmla="*/ 0 w 130"/>
                  <a:gd name="T13" fmla="*/ 0 h 172"/>
                  <a:gd name="T14" fmla="*/ 0 w 130"/>
                  <a:gd name="T15" fmla="*/ 0 h 172"/>
                  <a:gd name="T16" fmla="*/ 0 w 130"/>
                  <a:gd name="T17" fmla="*/ 0 h 172"/>
                  <a:gd name="T18" fmla="*/ 0 w 130"/>
                  <a:gd name="T19" fmla="*/ 0 h 172"/>
                  <a:gd name="T20" fmla="*/ 0 w 130"/>
                  <a:gd name="T21" fmla="*/ 0 h 172"/>
                  <a:gd name="T22" fmla="*/ 0 w 130"/>
                  <a:gd name="T23" fmla="*/ 0 h 172"/>
                  <a:gd name="T24" fmla="*/ 0 w 130"/>
                  <a:gd name="T25" fmla="*/ 0 h 172"/>
                  <a:gd name="T26" fmla="*/ 0 w 130"/>
                  <a:gd name="T27" fmla="*/ 0 h 172"/>
                  <a:gd name="T28" fmla="*/ 0 w 130"/>
                  <a:gd name="T29" fmla="*/ 0 h 172"/>
                  <a:gd name="T30" fmla="*/ 0 w 130"/>
                  <a:gd name="T31" fmla="*/ 0 h 172"/>
                  <a:gd name="T32" fmla="*/ 0 w 130"/>
                  <a:gd name="T33" fmla="*/ 0 h 172"/>
                  <a:gd name="T34" fmla="*/ 0 w 130"/>
                  <a:gd name="T35" fmla="*/ 0 h 172"/>
                  <a:gd name="T36" fmla="*/ 0 w 130"/>
                  <a:gd name="T37" fmla="*/ 0 h 1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0" h="172">
                    <a:moveTo>
                      <a:pt x="89" y="0"/>
                    </a:moveTo>
                    <a:lnTo>
                      <a:pt x="89" y="3"/>
                    </a:lnTo>
                    <a:lnTo>
                      <a:pt x="90" y="11"/>
                    </a:lnTo>
                    <a:lnTo>
                      <a:pt x="89" y="24"/>
                    </a:lnTo>
                    <a:lnTo>
                      <a:pt x="84" y="39"/>
                    </a:lnTo>
                    <a:lnTo>
                      <a:pt x="75" y="55"/>
                    </a:lnTo>
                    <a:lnTo>
                      <a:pt x="58" y="72"/>
                    </a:lnTo>
                    <a:lnTo>
                      <a:pt x="34" y="87"/>
                    </a:lnTo>
                    <a:lnTo>
                      <a:pt x="0" y="99"/>
                    </a:lnTo>
                    <a:lnTo>
                      <a:pt x="55" y="172"/>
                    </a:lnTo>
                    <a:lnTo>
                      <a:pt x="59" y="171"/>
                    </a:lnTo>
                    <a:lnTo>
                      <a:pt x="71" y="167"/>
                    </a:lnTo>
                    <a:lnTo>
                      <a:pt x="85" y="159"/>
                    </a:lnTo>
                    <a:lnTo>
                      <a:pt x="101" y="145"/>
                    </a:lnTo>
                    <a:lnTo>
                      <a:pt x="116" y="127"/>
                    </a:lnTo>
                    <a:lnTo>
                      <a:pt x="127" y="100"/>
                    </a:lnTo>
                    <a:lnTo>
                      <a:pt x="130" y="68"/>
                    </a:lnTo>
                    <a:lnTo>
                      <a:pt x="125" y="2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32" name="Freeform 80"/>
              <p:cNvSpPr>
                <a:spLocks/>
              </p:cNvSpPr>
              <p:nvPr/>
            </p:nvSpPr>
            <p:spPr bwMode="auto">
              <a:xfrm>
                <a:off x="5441" y="1411"/>
                <a:ext cx="27" cy="37"/>
              </a:xfrm>
              <a:custGeom>
                <a:avLst/>
                <a:gdLst>
                  <a:gd name="T0" fmla="*/ 0 w 136"/>
                  <a:gd name="T1" fmla="*/ 0 h 187"/>
                  <a:gd name="T2" fmla="*/ 0 w 136"/>
                  <a:gd name="T3" fmla="*/ 0 h 187"/>
                  <a:gd name="T4" fmla="*/ 0 w 136"/>
                  <a:gd name="T5" fmla="*/ 0 h 187"/>
                  <a:gd name="T6" fmla="*/ 0 w 136"/>
                  <a:gd name="T7" fmla="*/ 0 h 187"/>
                  <a:gd name="T8" fmla="*/ 0 w 136"/>
                  <a:gd name="T9" fmla="*/ 0 h 187"/>
                  <a:gd name="T10" fmla="*/ 0 w 136"/>
                  <a:gd name="T11" fmla="*/ 0 h 187"/>
                  <a:gd name="T12" fmla="*/ 0 w 136"/>
                  <a:gd name="T13" fmla="*/ 0 h 187"/>
                  <a:gd name="T14" fmla="*/ 0 w 136"/>
                  <a:gd name="T15" fmla="*/ 0 h 187"/>
                  <a:gd name="T16" fmla="*/ 0 w 136"/>
                  <a:gd name="T17" fmla="*/ 0 h 187"/>
                  <a:gd name="T18" fmla="*/ 0 w 136"/>
                  <a:gd name="T19" fmla="*/ 0 h 187"/>
                  <a:gd name="T20" fmla="*/ 0 w 136"/>
                  <a:gd name="T21" fmla="*/ 0 h 187"/>
                  <a:gd name="T22" fmla="*/ 0 w 136"/>
                  <a:gd name="T23" fmla="*/ 0 h 187"/>
                  <a:gd name="T24" fmla="*/ 0 w 136"/>
                  <a:gd name="T25" fmla="*/ 0 h 187"/>
                  <a:gd name="T26" fmla="*/ 0 w 136"/>
                  <a:gd name="T27" fmla="*/ 0 h 187"/>
                  <a:gd name="T28" fmla="*/ 0 w 136"/>
                  <a:gd name="T29" fmla="*/ 0 h 187"/>
                  <a:gd name="T30" fmla="*/ 0 w 136"/>
                  <a:gd name="T31" fmla="*/ 0 h 187"/>
                  <a:gd name="T32" fmla="*/ 0 w 136"/>
                  <a:gd name="T33" fmla="*/ 0 h 187"/>
                  <a:gd name="T34" fmla="*/ 0 w 136"/>
                  <a:gd name="T35" fmla="*/ 0 h 187"/>
                  <a:gd name="T36" fmla="*/ 0 w 136"/>
                  <a:gd name="T37" fmla="*/ 0 h 1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6" h="187">
                    <a:moveTo>
                      <a:pt x="88" y="0"/>
                    </a:moveTo>
                    <a:lnTo>
                      <a:pt x="88" y="5"/>
                    </a:lnTo>
                    <a:lnTo>
                      <a:pt x="87" y="18"/>
                    </a:lnTo>
                    <a:lnTo>
                      <a:pt x="85" y="39"/>
                    </a:lnTo>
                    <a:lnTo>
                      <a:pt x="78" y="61"/>
                    </a:lnTo>
                    <a:lnTo>
                      <a:pt x="68" y="85"/>
                    </a:lnTo>
                    <a:lnTo>
                      <a:pt x="53" y="107"/>
                    </a:lnTo>
                    <a:lnTo>
                      <a:pt x="30" y="124"/>
                    </a:lnTo>
                    <a:lnTo>
                      <a:pt x="0" y="134"/>
                    </a:lnTo>
                    <a:lnTo>
                      <a:pt x="34" y="187"/>
                    </a:lnTo>
                    <a:lnTo>
                      <a:pt x="39" y="185"/>
                    </a:lnTo>
                    <a:lnTo>
                      <a:pt x="50" y="180"/>
                    </a:lnTo>
                    <a:lnTo>
                      <a:pt x="65" y="170"/>
                    </a:lnTo>
                    <a:lnTo>
                      <a:pt x="82" y="155"/>
                    </a:lnTo>
                    <a:lnTo>
                      <a:pt x="101" y="137"/>
                    </a:lnTo>
                    <a:lnTo>
                      <a:pt x="117" y="113"/>
                    </a:lnTo>
                    <a:lnTo>
                      <a:pt x="129" y="85"/>
                    </a:lnTo>
                    <a:lnTo>
                      <a:pt x="136" y="5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33" name="Freeform 81"/>
              <p:cNvSpPr>
                <a:spLocks/>
              </p:cNvSpPr>
              <p:nvPr/>
            </p:nvSpPr>
            <p:spPr bwMode="auto">
              <a:xfrm>
                <a:off x="5478" y="1305"/>
                <a:ext cx="84" cy="120"/>
              </a:xfrm>
              <a:custGeom>
                <a:avLst/>
                <a:gdLst>
                  <a:gd name="T0" fmla="*/ 0 w 422"/>
                  <a:gd name="T1" fmla="*/ 0 h 600"/>
                  <a:gd name="T2" fmla="*/ 0 w 422"/>
                  <a:gd name="T3" fmla="*/ 0 h 600"/>
                  <a:gd name="T4" fmla="*/ 0 w 422"/>
                  <a:gd name="T5" fmla="*/ 0 h 600"/>
                  <a:gd name="T6" fmla="*/ 0 w 422"/>
                  <a:gd name="T7" fmla="*/ 0 h 600"/>
                  <a:gd name="T8" fmla="*/ 0 w 422"/>
                  <a:gd name="T9" fmla="*/ 0 h 600"/>
                  <a:gd name="T10" fmla="*/ 0 w 422"/>
                  <a:gd name="T11" fmla="*/ 0 h 600"/>
                  <a:gd name="T12" fmla="*/ 0 w 422"/>
                  <a:gd name="T13" fmla="*/ 0 h 600"/>
                  <a:gd name="T14" fmla="*/ 0 w 422"/>
                  <a:gd name="T15" fmla="*/ 0 h 600"/>
                  <a:gd name="T16" fmla="*/ 0 w 422"/>
                  <a:gd name="T17" fmla="*/ 0 h 600"/>
                  <a:gd name="T18" fmla="*/ 0 w 422"/>
                  <a:gd name="T19" fmla="*/ 0 h 600"/>
                  <a:gd name="T20" fmla="*/ 0 w 422"/>
                  <a:gd name="T21" fmla="*/ 0 h 600"/>
                  <a:gd name="T22" fmla="*/ 0 w 422"/>
                  <a:gd name="T23" fmla="*/ 0 h 600"/>
                  <a:gd name="T24" fmla="*/ 0 w 422"/>
                  <a:gd name="T25" fmla="*/ 0 h 600"/>
                  <a:gd name="T26" fmla="*/ 0 w 422"/>
                  <a:gd name="T27" fmla="*/ 0 h 600"/>
                  <a:gd name="T28" fmla="*/ 0 w 422"/>
                  <a:gd name="T29" fmla="*/ 0 h 600"/>
                  <a:gd name="T30" fmla="*/ 0 w 422"/>
                  <a:gd name="T31" fmla="*/ 0 h 600"/>
                  <a:gd name="T32" fmla="*/ 0 w 422"/>
                  <a:gd name="T33" fmla="*/ 0 h 600"/>
                  <a:gd name="T34" fmla="*/ 0 w 422"/>
                  <a:gd name="T35" fmla="*/ 0 h 600"/>
                  <a:gd name="T36" fmla="*/ 0 w 422"/>
                  <a:gd name="T37" fmla="*/ 0 h 600"/>
                  <a:gd name="T38" fmla="*/ 0 w 422"/>
                  <a:gd name="T39" fmla="*/ 0 h 600"/>
                  <a:gd name="T40" fmla="*/ 0 w 422"/>
                  <a:gd name="T41" fmla="*/ 0 h 600"/>
                  <a:gd name="T42" fmla="*/ 0 w 422"/>
                  <a:gd name="T43" fmla="*/ 0 h 600"/>
                  <a:gd name="T44" fmla="*/ 0 w 422"/>
                  <a:gd name="T45" fmla="*/ 0 h 600"/>
                  <a:gd name="T46" fmla="*/ 0 w 422"/>
                  <a:gd name="T47" fmla="*/ 0 h 600"/>
                  <a:gd name="T48" fmla="*/ 0 w 422"/>
                  <a:gd name="T49" fmla="*/ 0 h 600"/>
                  <a:gd name="T50" fmla="*/ 0 w 422"/>
                  <a:gd name="T51" fmla="*/ 0 h 600"/>
                  <a:gd name="T52" fmla="*/ 0 w 422"/>
                  <a:gd name="T53" fmla="*/ 0 h 600"/>
                  <a:gd name="T54" fmla="*/ 0 w 422"/>
                  <a:gd name="T55" fmla="*/ 0 h 600"/>
                  <a:gd name="T56" fmla="*/ 0 w 422"/>
                  <a:gd name="T57" fmla="*/ 0 h 600"/>
                  <a:gd name="T58" fmla="*/ 0 w 422"/>
                  <a:gd name="T59" fmla="*/ 0 h 600"/>
                  <a:gd name="T60" fmla="*/ 0 w 422"/>
                  <a:gd name="T61" fmla="*/ 0 h 600"/>
                  <a:gd name="T62" fmla="*/ 0 w 422"/>
                  <a:gd name="T63" fmla="*/ 0 h 600"/>
                  <a:gd name="T64" fmla="*/ 0 w 422"/>
                  <a:gd name="T65" fmla="*/ 0 h 600"/>
                  <a:gd name="T66" fmla="*/ 0 w 422"/>
                  <a:gd name="T67" fmla="*/ 0 h 600"/>
                  <a:gd name="T68" fmla="*/ 0 w 422"/>
                  <a:gd name="T69" fmla="*/ 0 h 600"/>
                  <a:gd name="T70" fmla="*/ 0 w 422"/>
                  <a:gd name="T71" fmla="*/ 0 h 600"/>
                  <a:gd name="T72" fmla="*/ 0 w 422"/>
                  <a:gd name="T73" fmla="*/ 0 h 600"/>
                  <a:gd name="T74" fmla="*/ 0 w 422"/>
                  <a:gd name="T75" fmla="*/ 0 h 600"/>
                  <a:gd name="T76" fmla="*/ 0 w 422"/>
                  <a:gd name="T77" fmla="*/ 0 h 600"/>
                  <a:gd name="T78" fmla="*/ 0 w 422"/>
                  <a:gd name="T79" fmla="*/ 0 h 600"/>
                  <a:gd name="T80" fmla="*/ 0 w 422"/>
                  <a:gd name="T81" fmla="*/ 0 h 600"/>
                  <a:gd name="T82" fmla="*/ 0 w 422"/>
                  <a:gd name="T83" fmla="*/ 0 h 600"/>
                  <a:gd name="T84" fmla="*/ 0 w 422"/>
                  <a:gd name="T85" fmla="*/ 0 h 600"/>
                  <a:gd name="T86" fmla="*/ 0 w 422"/>
                  <a:gd name="T87" fmla="*/ 0 h 600"/>
                  <a:gd name="T88" fmla="*/ 0 w 422"/>
                  <a:gd name="T89" fmla="*/ 0 h 600"/>
                  <a:gd name="T90" fmla="*/ 0 w 422"/>
                  <a:gd name="T91" fmla="*/ 0 h 600"/>
                  <a:gd name="T92" fmla="*/ 0 w 422"/>
                  <a:gd name="T93" fmla="*/ 0 h 600"/>
                  <a:gd name="T94" fmla="*/ 0 w 422"/>
                  <a:gd name="T95" fmla="*/ 0 h 600"/>
                  <a:gd name="T96" fmla="*/ 0 w 422"/>
                  <a:gd name="T97" fmla="*/ 0 h 600"/>
                  <a:gd name="T98" fmla="*/ 0 w 422"/>
                  <a:gd name="T99" fmla="*/ 0 h 6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22" h="600">
                    <a:moveTo>
                      <a:pt x="422" y="0"/>
                    </a:moveTo>
                    <a:lnTo>
                      <a:pt x="419" y="2"/>
                    </a:lnTo>
                    <a:lnTo>
                      <a:pt x="410" y="7"/>
                    </a:lnTo>
                    <a:lnTo>
                      <a:pt x="395" y="16"/>
                    </a:lnTo>
                    <a:lnTo>
                      <a:pt x="377" y="29"/>
                    </a:lnTo>
                    <a:lnTo>
                      <a:pt x="353" y="48"/>
                    </a:lnTo>
                    <a:lnTo>
                      <a:pt x="328" y="70"/>
                    </a:lnTo>
                    <a:lnTo>
                      <a:pt x="300" y="97"/>
                    </a:lnTo>
                    <a:lnTo>
                      <a:pt x="270" y="129"/>
                    </a:lnTo>
                    <a:lnTo>
                      <a:pt x="239" y="167"/>
                    </a:lnTo>
                    <a:lnTo>
                      <a:pt x="207" y="210"/>
                    </a:lnTo>
                    <a:lnTo>
                      <a:pt x="175" y="259"/>
                    </a:lnTo>
                    <a:lnTo>
                      <a:pt x="146" y="314"/>
                    </a:lnTo>
                    <a:lnTo>
                      <a:pt x="117" y="376"/>
                    </a:lnTo>
                    <a:lnTo>
                      <a:pt x="91" y="443"/>
                    </a:lnTo>
                    <a:lnTo>
                      <a:pt x="67" y="518"/>
                    </a:lnTo>
                    <a:lnTo>
                      <a:pt x="48" y="600"/>
                    </a:lnTo>
                    <a:lnTo>
                      <a:pt x="0" y="509"/>
                    </a:lnTo>
                    <a:lnTo>
                      <a:pt x="0" y="506"/>
                    </a:lnTo>
                    <a:lnTo>
                      <a:pt x="0" y="495"/>
                    </a:lnTo>
                    <a:lnTo>
                      <a:pt x="0" y="480"/>
                    </a:lnTo>
                    <a:lnTo>
                      <a:pt x="1" y="460"/>
                    </a:lnTo>
                    <a:lnTo>
                      <a:pt x="3" y="434"/>
                    </a:lnTo>
                    <a:lnTo>
                      <a:pt x="6" y="405"/>
                    </a:lnTo>
                    <a:lnTo>
                      <a:pt x="11" y="373"/>
                    </a:lnTo>
                    <a:lnTo>
                      <a:pt x="18" y="337"/>
                    </a:lnTo>
                    <a:lnTo>
                      <a:pt x="27" y="300"/>
                    </a:lnTo>
                    <a:lnTo>
                      <a:pt x="40" y="261"/>
                    </a:lnTo>
                    <a:lnTo>
                      <a:pt x="55" y="220"/>
                    </a:lnTo>
                    <a:lnTo>
                      <a:pt x="73" y="180"/>
                    </a:lnTo>
                    <a:lnTo>
                      <a:pt x="96" y="141"/>
                    </a:lnTo>
                    <a:lnTo>
                      <a:pt x="122" y="101"/>
                    </a:lnTo>
                    <a:lnTo>
                      <a:pt x="152" y="63"/>
                    </a:lnTo>
                    <a:lnTo>
                      <a:pt x="188" y="27"/>
                    </a:lnTo>
                    <a:lnTo>
                      <a:pt x="188" y="28"/>
                    </a:lnTo>
                    <a:lnTo>
                      <a:pt x="188" y="31"/>
                    </a:lnTo>
                    <a:lnTo>
                      <a:pt x="188" y="36"/>
                    </a:lnTo>
                    <a:lnTo>
                      <a:pt x="189" y="41"/>
                    </a:lnTo>
                    <a:lnTo>
                      <a:pt x="191" y="48"/>
                    </a:lnTo>
                    <a:lnTo>
                      <a:pt x="195" y="54"/>
                    </a:lnTo>
                    <a:lnTo>
                      <a:pt x="200" y="59"/>
                    </a:lnTo>
                    <a:lnTo>
                      <a:pt x="209" y="63"/>
                    </a:lnTo>
                    <a:lnTo>
                      <a:pt x="220" y="66"/>
                    </a:lnTo>
                    <a:lnTo>
                      <a:pt x="236" y="67"/>
                    </a:lnTo>
                    <a:lnTo>
                      <a:pt x="254" y="65"/>
                    </a:lnTo>
                    <a:lnTo>
                      <a:pt x="278" y="60"/>
                    </a:lnTo>
                    <a:lnTo>
                      <a:pt x="305" y="52"/>
                    </a:lnTo>
                    <a:lnTo>
                      <a:pt x="338" y="38"/>
                    </a:lnTo>
                    <a:lnTo>
                      <a:pt x="377" y="22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34" name="Freeform 82"/>
              <p:cNvSpPr>
                <a:spLocks/>
              </p:cNvSpPr>
              <p:nvPr/>
            </p:nvSpPr>
            <p:spPr bwMode="auto">
              <a:xfrm>
                <a:off x="5494" y="1242"/>
                <a:ext cx="12" cy="59"/>
              </a:xfrm>
              <a:custGeom>
                <a:avLst/>
                <a:gdLst>
                  <a:gd name="T0" fmla="*/ 0 w 58"/>
                  <a:gd name="T1" fmla="*/ 0 h 295"/>
                  <a:gd name="T2" fmla="*/ 0 w 58"/>
                  <a:gd name="T3" fmla="*/ 0 h 295"/>
                  <a:gd name="T4" fmla="*/ 0 w 58"/>
                  <a:gd name="T5" fmla="*/ 0 h 295"/>
                  <a:gd name="T6" fmla="*/ 0 w 58"/>
                  <a:gd name="T7" fmla="*/ 0 h 295"/>
                  <a:gd name="T8" fmla="*/ 0 w 58"/>
                  <a:gd name="T9" fmla="*/ 0 h 295"/>
                  <a:gd name="T10" fmla="*/ 0 w 58"/>
                  <a:gd name="T11" fmla="*/ 0 h 295"/>
                  <a:gd name="T12" fmla="*/ 0 w 58"/>
                  <a:gd name="T13" fmla="*/ 0 h 295"/>
                  <a:gd name="T14" fmla="*/ 0 w 58"/>
                  <a:gd name="T15" fmla="*/ 0 h 295"/>
                  <a:gd name="T16" fmla="*/ 0 w 58"/>
                  <a:gd name="T17" fmla="*/ 0 h 295"/>
                  <a:gd name="T18" fmla="*/ 0 w 58"/>
                  <a:gd name="T19" fmla="*/ 0 h 295"/>
                  <a:gd name="T20" fmla="*/ 0 w 58"/>
                  <a:gd name="T21" fmla="*/ 0 h 295"/>
                  <a:gd name="T22" fmla="*/ 0 w 58"/>
                  <a:gd name="T23" fmla="*/ 0 h 295"/>
                  <a:gd name="T24" fmla="*/ 0 w 58"/>
                  <a:gd name="T25" fmla="*/ 0 h 295"/>
                  <a:gd name="T26" fmla="*/ 0 w 58"/>
                  <a:gd name="T27" fmla="*/ 0 h 295"/>
                  <a:gd name="T28" fmla="*/ 0 w 58"/>
                  <a:gd name="T29" fmla="*/ 0 h 295"/>
                  <a:gd name="T30" fmla="*/ 0 w 58"/>
                  <a:gd name="T31" fmla="*/ 0 h 295"/>
                  <a:gd name="T32" fmla="*/ 0 w 58"/>
                  <a:gd name="T33" fmla="*/ 0 h 295"/>
                  <a:gd name="T34" fmla="*/ 0 w 58"/>
                  <a:gd name="T35" fmla="*/ 0 h 295"/>
                  <a:gd name="T36" fmla="*/ 0 w 58"/>
                  <a:gd name="T37" fmla="*/ 0 h 295"/>
                  <a:gd name="T38" fmla="*/ 0 w 58"/>
                  <a:gd name="T39" fmla="*/ 0 h 295"/>
                  <a:gd name="T40" fmla="*/ 0 w 58"/>
                  <a:gd name="T41" fmla="*/ 0 h 295"/>
                  <a:gd name="T42" fmla="*/ 0 w 58"/>
                  <a:gd name="T43" fmla="*/ 0 h 295"/>
                  <a:gd name="T44" fmla="*/ 0 w 58"/>
                  <a:gd name="T45" fmla="*/ 0 h 295"/>
                  <a:gd name="T46" fmla="*/ 0 w 58"/>
                  <a:gd name="T47" fmla="*/ 0 h 295"/>
                  <a:gd name="T48" fmla="*/ 0 w 58"/>
                  <a:gd name="T49" fmla="*/ 0 h 295"/>
                  <a:gd name="T50" fmla="*/ 0 w 58"/>
                  <a:gd name="T51" fmla="*/ 0 h 295"/>
                  <a:gd name="T52" fmla="*/ 0 w 58"/>
                  <a:gd name="T53" fmla="*/ 0 h 295"/>
                  <a:gd name="T54" fmla="*/ 0 w 58"/>
                  <a:gd name="T55" fmla="*/ 0 h 295"/>
                  <a:gd name="T56" fmla="*/ 0 w 58"/>
                  <a:gd name="T57" fmla="*/ 0 h 295"/>
                  <a:gd name="T58" fmla="*/ 0 w 58"/>
                  <a:gd name="T59" fmla="*/ 0 h 295"/>
                  <a:gd name="T60" fmla="*/ 0 w 58"/>
                  <a:gd name="T61" fmla="*/ 0 h 295"/>
                  <a:gd name="T62" fmla="*/ 0 w 58"/>
                  <a:gd name="T63" fmla="*/ 0 h 295"/>
                  <a:gd name="T64" fmla="*/ 0 w 58"/>
                  <a:gd name="T65" fmla="*/ 0 h 295"/>
                  <a:gd name="T66" fmla="*/ 0 w 58"/>
                  <a:gd name="T67" fmla="*/ 0 h 295"/>
                  <a:gd name="T68" fmla="*/ 0 w 58"/>
                  <a:gd name="T69" fmla="*/ 0 h 295"/>
                  <a:gd name="T70" fmla="*/ 0 w 58"/>
                  <a:gd name="T71" fmla="*/ 0 h 295"/>
                  <a:gd name="T72" fmla="*/ 0 w 58"/>
                  <a:gd name="T73" fmla="*/ 0 h 295"/>
                  <a:gd name="T74" fmla="*/ 0 w 58"/>
                  <a:gd name="T75" fmla="*/ 0 h 295"/>
                  <a:gd name="T76" fmla="*/ 0 w 58"/>
                  <a:gd name="T77" fmla="*/ 0 h 295"/>
                  <a:gd name="T78" fmla="*/ 0 w 58"/>
                  <a:gd name="T79" fmla="*/ 0 h 295"/>
                  <a:gd name="T80" fmla="*/ 0 w 58"/>
                  <a:gd name="T81" fmla="*/ 0 h 295"/>
                  <a:gd name="T82" fmla="*/ 0 w 58"/>
                  <a:gd name="T83" fmla="*/ 0 h 295"/>
                  <a:gd name="T84" fmla="*/ 0 w 58"/>
                  <a:gd name="T85" fmla="*/ 0 h 295"/>
                  <a:gd name="T86" fmla="*/ 0 w 58"/>
                  <a:gd name="T87" fmla="*/ 0 h 295"/>
                  <a:gd name="T88" fmla="*/ 0 w 58"/>
                  <a:gd name="T89" fmla="*/ 0 h 295"/>
                  <a:gd name="T90" fmla="*/ 0 w 58"/>
                  <a:gd name="T91" fmla="*/ 0 h 295"/>
                  <a:gd name="T92" fmla="*/ 0 w 58"/>
                  <a:gd name="T93" fmla="*/ 0 h 295"/>
                  <a:gd name="T94" fmla="*/ 0 w 58"/>
                  <a:gd name="T95" fmla="*/ 0 h 295"/>
                  <a:gd name="T96" fmla="*/ 0 w 58"/>
                  <a:gd name="T97" fmla="*/ 0 h 295"/>
                  <a:gd name="T98" fmla="*/ 0 w 58"/>
                  <a:gd name="T99" fmla="*/ 0 h 295"/>
                  <a:gd name="T100" fmla="*/ 0 w 58"/>
                  <a:gd name="T101" fmla="*/ 0 h 295"/>
                  <a:gd name="T102" fmla="*/ 0 w 58"/>
                  <a:gd name="T103" fmla="*/ 0 h 295"/>
                  <a:gd name="T104" fmla="*/ 0 w 58"/>
                  <a:gd name="T105" fmla="*/ 0 h 295"/>
                  <a:gd name="T106" fmla="*/ 0 w 58"/>
                  <a:gd name="T107" fmla="*/ 0 h 2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8" h="295">
                    <a:moveTo>
                      <a:pt x="46" y="0"/>
                    </a:moveTo>
                    <a:lnTo>
                      <a:pt x="33" y="11"/>
                    </a:lnTo>
                    <a:lnTo>
                      <a:pt x="23" y="23"/>
                    </a:lnTo>
                    <a:lnTo>
                      <a:pt x="14" y="38"/>
                    </a:lnTo>
                    <a:lnTo>
                      <a:pt x="8" y="54"/>
                    </a:lnTo>
                    <a:lnTo>
                      <a:pt x="4" y="70"/>
                    </a:lnTo>
                    <a:lnTo>
                      <a:pt x="0" y="87"/>
                    </a:lnTo>
                    <a:lnTo>
                      <a:pt x="0" y="104"/>
                    </a:lnTo>
                    <a:lnTo>
                      <a:pt x="2" y="120"/>
                    </a:lnTo>
                    <a:lnTo>
                      <a:pt x="5" y="128"/>
                    </a:lnTo>
                    <a:lnTo>
                      <a:pt x="7" y="137"/>
                    </a:lnTo>
                    <a:lnTo>
                      <a:pt x="9" y="146"/>
                    </a:lnTo>
                    <a:lnTo>
                      <a:pt x="13" y="153"/>
                    </a:lnTo>
                    <a:lnTo>
                      <a:pt x="20" y="165"/>
                    </a:lnTo>
                    <a:lnTo>
                      <a:pt x="25" y="179"/>
                    </a:lnTo>
                    <a:lnTo>
                      <a:pt x="29" y="192"/>
                    </a:lnTo>
                    <a:lnTo>
                      <a:pt x="31" y="206"/>
                    </a:lnTo>
                    <a:lnTo>
                      <a:pt x="35" y="228"/>
                    </a:lnTo>
                    <a:lnTo>
                      <a:pt x="41" y="250"/>
                    </a:lnTo>
                    <a:lnTo>
                      <a:pt x="48" y="273"/>
                    </a:lnTo>
                    <a:lnTo>
                      <a:pt x="54" y="294"/>
                    </a:lnTo>
                    <a:lnTo>
                      <a:pt x="55" y="295"/>
                    </a:lnTo>
                    <a:lnTo>
                      <a:pt x="56" y="294"/>
                    </a:lnTo>
                    <a:lnTo>
                      <a:pt x="57" y="293"/>
                    </a:lnTo>
                    <a:lnTo>
                      <a:pt x="58" y="292"/>
                    </a:lnTo>
                    <a:lnTo>
                      <a:pt x="57" y="276"/>
                    </a:lnTo>
                    <a:lnTo>
                      <a:pt x="55" y="260"/>
                    </a:lnTo>
                    <a:lnTo>
                      <a:pt x="53" y="245"/>
                    </a:lnTo>
                    <a:lnTo>
                      <a:pt x="49" y="230"/>
                    </a:lnTo>
                    <a:lnTo>
                      <a:pt x="47" y="220"/>
                    </a:lnTo>
                    <a:lnTo>
                      <a:pt x="45" y="211"/>
                    </a:lnTo>
                    <a:lnTo>
                      <a:pt x="44" y="203"/>
                    </a:lnTo>
                    <a:lnTo>
                      <a:pt x="44" y="194"/>
                    </a:lnTo>
                    <a:lnTo>
                      <a:pt x="44" y="186"/>
                    </a:lnTo>
                    <a:lnTo>
                      <a:pt x="44" y="178"/>
                    </a:lnTo>
                    <a:lnTo>
                      <a:pt x="43" y="168"/>
                    </a:lnTo>
                    <a:lnTo>
                      <a:pt x="41" y="161"/>
                    </a:lnTo>
                    <a:lnTo>
                      <a:pt x="36" y="146"/>
                    </a:lnTo>
                    <a:lnTo>
                      <a:pt x="30" y="132"/>
                    </a:lnTo>
                    <a:lnTo>
                      <a:pt x="24" y="117"/>
                    </a:lnTo>
                    <a:lnTo>
                      <a:pt x="20" y="101"/>
                    </a:lnTo>
                    <a:lnTo>
                      <a:pt x="18" y="89"/>
                    </a:lnTo>
                    <a:lnTo>
                      <a:pt x="18" y="75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5" y="33"/>
                    </a:lnTo>
                    <a:lnTo>
                      <a:pt x="31" y="20"/>
                    </a:lnTo>
                    <a:lnTo>
                      <a:pt x="37" y="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35" name="Freeform 83"/>
              <p:cNvSpPr>
                <a:spLocks/>
              </p:cNvSpPr>
              <p:nvPr/>
            </p:nvSpPr>
            <p:spPr bwMode="auto">
              <a:xfrm>
                <a:off x="5505" y="1278"/>
                <a:ext cx="48" cy="28"/>
              </a:xfrm>
              <a:custGeom>
                <a:avLst/>
                <a:gdLst>
                  <a:gd name="T0" fmla="*/ 0 w 237"/>
                  <a:gd name="T1" fmla="*/ 0 h 139"/>
                  <a:gd name="T2" fmla="*/ 0 w 237"/>
                  <a:gd name="T3" fmla="*/ 0 h 139"/>
                  <a:gd name="T4" fmla="*/ 0 w 237"/>
                  <a:gd name="T5" fmla="*/ 0 h 139"/>
                  <a:gd name="T6" fmla="*/ 0 w 237"/>
                  <a:gd name="T7" fmla="*/ 0 h 139"/>
                  <a:gd name="T8" fmla="*/ 0 w 237"/>
                  <a:gd name="T9" fmla="*/ 0 h 139"/>
                  <a:gd name="T10" fmla="*/ 0 w 237"/>
                  <a:gd name="T11" fmla="*/ 0 h 139"/>
                  <a:gd name="T12" fmla="*/ 0 w 237"/>
                  <a:gd name="T13" fmla="*/ 0 h 139"/>
                  <a:gd name="T14" fmla="*/ 0 w 237"/>
                  <a:gd name="T15" fmla="*/ 0 h 139"/>
                  <a:gd name="T16" fmla="*/ 0 w 237"/>
                  <a:gd name="T17" fmla="*/ 0 h 139"/>
                  <a:gd name="T18" fmla="*/ 0 w 237"/>
                  <a:gd name="T19" fmla="*/ 0 h 139"/>
                  <a:gd name="T20" fmla="*/ 0 w 237"/>
                  <a:gd name="T21" fmla="*/ 0 h 139"/>
                  <a:gd name="T22" fmla="*/ 0 w 237"/>
                  <a:gd name="T23" fmla="*/ 0 h 139"/>
                  <a:gd name="T24" fmla="*/ 0 w 237"/>
                  <a:gd name="T25" fmla="*/ 0 h 139"/>
                  <a:gd name="T26" fmla="*/ 0 w 237"/>
                  <a:gd name="T27" fmla="*/ 0 h 139"/>
                  <a:gd name="T28" fmla="*/ 0 w 237"/>
                  <a:gd name="T29" fmla="*/ 0 h 139"/>
                  <a:gd name="T30" fmla="*/ 0 w 237"/>
                  <a:gd name="T31" fmla="*/ 0 h 139"/>
                  <a:gd name="T32" fmla="*/ 0 w 237"/>
                  <a:gd name="T33" fmla="*/ 0 h 139"/>
                  <a:gd name="T34" fmla="*/ 0 w 237"/>
                  <a:gd name="T35" fmla="*/ 0 h 139"/>
                  <a:gd name="T36" fmla="*/ 0 w 237"/>
                  <a:gd name="T37" fmla="*/ 0 h 139"/>
                  <a:gd name="T38" fmla="*/ 0 w 237"/>
                  <a:gd name="T39" fmla="*/ 0 h 139"/>
                  <a:gd name="T40" fmla="*/ 0 w 237"/>
                  <a:gd name="T41" fmla="*/ 0 h 139"/>
                  <a:gd name="T42" fmla="*/ 0 w 237"/>
                  <a:gd name="T43" fmla="*/ 0 h 139"/>
                  <a:gd name="T44" fmla="*/ 0 w 237"/>
                  <a:gd name="T45" fmla="*/ 0 h 139"/>
                  <a:gd name="T46" fmla="*/ 0 w 237"/>
                  <a:gd name="T47" fmla="*/ 0 h 139"/>
                  <a:gd name="T48" fmla="*/ 0 w 237"/>
                  <a:gd name="T49" fmla="*/ 0 h 139"/>
                  <a:gd name="T50" fmla="*/ 0 w 237"/>
                  <a:gd name="T51" fmla="*/ 0 h 139"/>
                  <a:gd name="T52" fmla="*/ 0 w 237"/>
                  <a:gd name="T53" fmla="*/ 0 h 139"/>
                  <a:gd name="T54" fmla="*/ 0 w 237"/>
                  <a:gd name="T55" fmla="*/ 0 h 139"/>
                  <a:gd name="T56" fmla="*/ 0 w 237"/>
                  <a:gd name="T57" fmla="*/ 0 h 139"/>
                  <a:gd name="T58" fmla="*/ 0 w 237"/>
                  <a:gd name="T59" fmla="*/ 0 h 139"/>
                  <a:gd name="T60" fmla="*/ 0 w 237"/>
                  <a:gd name="T61" fmla="*/ 0 h 139"/>
                  <a:gd name="T62" fmla="*/ 0 w 237"/>
                  <a:gd name="T63" fmla="*/ 0 h 139"/>
                  <a:gd name="T64" fmla="*/ 0 w 237"/>
                  <a:gd name="T65" fmla="*/ 0 h 139"/>
                  <a:gd name="T66" fmla="*/ 0 w 237"/>
                  <a:gd name="T67" fmla="*/ 0 h 139"/>
                  <a:gd name="T68" fmla="*/ 0 w 237"/>
                  <a:gd name="T69" fmla="*/ 0 h 139"/>
                  <a:gd name="T70" fmla="*/ 0 w 237"/>
                  <a:gd name="T71" fmla="*/ 0 h 139"/>
                  <a:gd name="T72" fmla="*/ 0 w 237"/>
                  <a:gd name="T73" fmla="*/ 0 h 139"/>
                  <a:gd name="T74" fmla="*/ 0 w 237"/>
                  <a:gd name="T75" fmla="*/ 0 h 139"/>
                  <a:gd name="T76" fmla="*/ 0 w 237"/>
                  <a:gd name="T77" fmla="*/ 0 h 139"/>
                  <a:gd name="T78" fmla="*/ 0 w 237"/>
                  <a:gd name="T79" fmla="*/ 0 h 139"/>
                  <a:gd name="T80" fmla="*/ 0 w 237"/>
                  <a:gd name="T81" fmla="*/ 0 h 139"/>
                  <a:gd name="T82" fmla="*/ 0 w 237"/>
                  <a:gd name="T83" fmla="*/ 0 h 139"/>
                  <a:gd name="T84" fmla="*/ 0 w 237"/>
                  <a:gd name="T85" fmla="*/ 0 h 139"/>
                  <a:gd name="T86" fmla="*/ 0 w 237"/>
                  <a:gd name="T87" fmla="*/ 0 h 139"/>
                  <a:gd name="T88" fmla="*/ 0 w 237"/>
                  <a:gd name="T89" fmla="*/ 0 h 139"/>
                  <a:gd name="T90" fmla="*/ 0 w 237"/>
                  <a:gd name="T91" fmla="*/ 0 h 139"/>
                  <a:gd name="T92" fmla="*/ 0 w 237"/>
                  <a:gd name="T93" fmla="*/ 0 h 139"/>
                  <a:gd name="T94" fmla="*/ 0 w 237"/>
                  <a:gd name="T95" fmla="*/ 0 h 139"/>
                  <a:gd name="T96" fmla="*/ 0 w 237"/>
                  <a:gd name="T97" fmla="*/ 0 h 139"/>
                  <a:gd name="T98" fmla="*/ 0 w 237"/>
                  <a:gd name="T99" fmla="*/ 0 h 1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37" h="139">
                    <a:moveTo>
                      <a:pt x="237" y="0"/>
                    </a:moveTo>
                    <a:lnTo>
                      <a:pt x="233" y="18"/>
                    </a:lnTo>
                    <a:lnTo>
                      <a:pt x="227" y="33"/>
                    </a:lnTo>
                    <a:lnTo>
                      <a:pt x="220" y="48"/>
                    </a:lnTo>
                    <a:lnTo>
                      <a:pt x="211" y="61"/>
                    </a:lnTo>
                    <a:lnTo>
                      <a:pt x="202" y="71"/>
                    </a:lnTo>
                    <a:lnTo>
                      <a:pt x="190" y="81"/>
                    </a:lnTo>
                    <a:lnTo>
                      <a:pt x="176" y="90"/>
                    </a:lnTo>
                    <a:lnTo>
                      <a:pt x="161" y="98"/>
                    </a:lnTo>
                    <a:lnTo>
                      <a:pt x="143" y="105"/>
                    </a:lnTo>
                    <a:lnTo>
                      <a:pt x="124" y="111"/>
                    </a:lnTo>
                    <a:lnTo>
                      <a:pt x="104" y="116"/>
                    </a:lnTo>
                    <a:lnTo>
                      <a:pt x="84" y="119"/>
                    </a:lnTo>
                    <a:lnTo>
                      <a:pt x="64" y="122"/>
                    </a:lnTo>
                    <a:lnTo>
                      <a:pt x="44" y="123"/>
                    </a:lnTo>
                    <a:lnTo>
                      <a:pt x="24" y="122"/>
                    </a:lnTo>
                    <a:lnTo>
                      <a:pt x="5" y="119"/>
                    </a:lnTo>
                    <a:lnTo>
                      <a:pt x="3" y="119"/>
                    </a:lnTo>
                    <a:lnTo>
                      <a:pt x="1" y="121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10" y="132"/>
                    </a:lnTo>
                    <a:lnTo>
                      <a:pt x="19" y="136"/>
                    </a:lnTo>
                    <a:lnTo>
                      <a:pt x="29" y="138"/>
                    </a:lnTo>
                    <a:lnTo>
                      <a:pt x="41" y="139"/>
                    </a:lnTo>
                    <a:lnTo>
                      <a:pt x="51" y="138"/>
                    </a:lnTo>
                    <a:lnTo>
                      <a:pt x="62" y="137"/>
                    </a:lnTo>
                    <a:lnTo>
                      <a:pt x="72" y="136"/>
                    </a:lnTo>
                    <a:lnTo>
                      <a:pt x="83" y="133"/>
                    </a:lnTo>
                    <a:lnTo>
                      <a:pt x="96" y="130"/>
                    </a:lnTo>
                    <a:lnTo>
                      <a:pt x="108" y="127"/>
                    </a:lnTo>
                    <a:lnTo>
                      <a:pt x="119" y="123"/>
                    </a:lnTo>
                    <a:lnTo>
                      <a:pt x="131" y="119"/>
                    </a:lnTo>
                    <a:lnTo>
                      <a:pt x="144" y="114"/>
                    </a:lnTo>
                    <a:lnTo>
                      <a:pt x="155" y="108"/>
                    </a:lnTo>
                    <a:lnTo>
                      <a:pt x="166" y="102"/>
                    </a:lnTo>
                    <a:lnTo>
                      <a:pt x="177" y="96"/>
                    </a:lnTo>
                    <a:lnTo>
                      <a:pt x="191" y="87"/>
                    </a:lnTo>
                    <a:lnTo>
                      <a:pt x="202" y="77"/>
                    </a:lnTo>
                    <a:lnTo>
                      <a:pt x="212" y="67"/>
                    </a:lnTo>
                    <a:lnTo>
                      <a:pt x="220" y="55"/>
                    </a:lnTo>
                    <a:lnTo>
                      <a:pt x="227" y="42"/>
                    </a:lnTo>
                    <a:lnTo>
                      <a:pt x="232" y="29"/>
                    </a:lnTo>
                    <a:lnTo>
                      <a:pt x="235" y="15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36" name="Freeform 84"/>
              <p:cNvSpPr>
                <a:spLocks/>
              </p:cNvSpPr>
              <p:nvPr/>
            </p:nvSpPr>
            <p:spPr bwMode="auto">
              <a:xfrm>
                <a:off x="5497" y="1229"/>
                <a:ext cx="11" cy="47"/>
              </a:xfrm>
              <a:custGeom>
                <a:avLst/>
                <a:gdLst>
                  <a:gd name="T0" fmla="*/ 0 w 56"/>
                  <a:gd name="T1" fmla="*/ 0 h 237"/>
                  <a:gd name="T2" fmla="*/ 0 w 56"/>
                  <a:gd name="T3" fmla="*/ 0 h 237"/>
                  <a:gd name="T4" fmla="*/ 0 w 56"/>
                  <a:gd name="T5" fmla="*/ 0 h 237"/>
                  <a:gd name="T6" fmla="*/ 0 w 56"/>
                  <a:gd name="T7" fmla="*/ 0 h 237"/>
                  <a:gd name="T8" fmla="*/ 0 w 56"/>
                  <a:gd name="T9" fmla="*/ 0 h 237"/>
                  <a:gd name="T10" fmla="*/ 0 w 56"/>
                  <a:gd name="T11" fmla="*/ 0 h 237"/>
                  <a:gd name="T12" fmla="*/ 0 w 56"/>
                  <a:gd name="T13" fmla="*/ 0 h 237"/>
                  <a:gd name="T14" fmla="*/ 0 w 56"/>
                  <a:gd name="T15" fmla="*/ 0 h 237"/>
                  <a:gd name="T16" fmla="*/ 0 w 56"/>
                  <a:gd name="T17" fmla="*/ 0 h 237"/>
                  <a:gd name="T18" fmla="*/ 0 w 56"/>
                  <a:gd name="T19" fmla="*/ 0 h 237"/>
                  <a:gd name="T20" fmla="*/ 0 w 56"/>
                  <a:gd name="T21" fmla="*/ 0 h 237"/>
                  <a:gd name="T22" fmla="*/ 0 w 56"/>
                  <a:gd name="T23" fmla="*/ 0 h 237"/>
                  <a:gd name="T24" fmla="*/ 0 w 56"/>
                  <a:gd name="T25" fmla="*/ 0 h 237"/>
                  <a:gd name="T26" fmla="*/ 0 w 56"/>
                  <a:gd name="T27" fmla="*/ 0 h 237"/>
                  <a:gd name="T28" fmla="*/ 0 w 56"/>
                  <a:gd name="T29" fmla="*/ 0 h 237"/>
                  <a:gd name="T30" fmla="*/ 0 w 56"/>
                  <a:gd name="T31" fmla="*/ 0 h 237"/>
                  <a:gd name="T32" fmla="*/ 0 w 56"/>
                  <a:gd name="T33" fmla="*/ 0 h 237"/>
                  <a:gd name="T34" fmla="*/ 0 w 56"/>
                  <a:gd name="T35" fmla="*/ 0 h 237"/>
                  <a:gd name="T36" fmla="*/ 0 w 56"/>
                  <a:gd name="T37" fmla="*/ 0 h 237"/>
                  <a:gd name="T38" fmla="*/ 0 w 56"/>
                  <a:gd name="T39" fmla="*/ 0 h 237"/>
                  <a:gd name="T40" fmla="*/ 0 w 56"/>
                  <a:gd name="T41" fmla="*/ 0 h 237"/>
                  <a:gd name="T42" fmla="*/ 0 w 56"/>
                  <a:gd name="T43" fmla="*/ 0 h 237"/>
                  <a:gd name="T44" fmla="*/ 0 w 56"/>
                  <a:gd name="T45" fmla="*/ 0 h 237"/>
                  <a:gd name="T46" fmla="*/ 0 w 56"/>
                  <a:gd name="T47" fmla="*/ 0 h 237"/>
                  <a:gd name="T48" fmla="*/ 0 w 56"/>
                  <a:gd name="T49" fmla="*/ 0 h 237"/>
                  <a:gd name="T50" fmla="*/ 0 w 56"/>
                  <a:gd name="T51" fmla="*/ 0 h 237"/>
                  <a:gd name="T52" fmla="*/ 0 w 56"/>
                  <a:gd name="T53" fmla="*/ 0 h 237"/>
                  <a:gd name="T54" fmla="*/ 0 w 56"/>
                  <a:gd name="T55" fmla="*/ 0 h 237"/>
                  <a:gd name="T56" fmla="*/ 0 w 56"/>
                  <a:gd name="T57" fmla="*/ 0 h 237"/>
                  <a:gd name="T58" fmla="*/ 0 w 56"/>
                  <a:gd name="T59" fmla="*/ 0 h 237"/>
                  <a:gd name="T60" fmla="*/ 0 w 56"/>
                  <a:gd name="T61" fmla="*/ 0 h 237"/>
                  <a:gd name="T62" fmla="*/ 0 w 56"/>
                  <a:gd name="T63" fmla="*/ 0 h 237"/>
                  <a:gd name="T64" fmla="*/ 0 w 56"/>
                  <a:gd name="T65" fmla="*/ 0 h 237"/>
                  <a:gd name="T66" fmla="*/ 0 w 56"/>
                  <a:gd name="T67" fmla="*/ 0 h 237"/>
                  <a:gd name="T68" fmla="*/ 0 w 56"/>
                  <a:gd name="T69" fmla="*/ 0 h 237"/>
                  <a:gd name="T70" fmla="*/ 0 w 56"/>
                  <a:gd name="T71" fmla="*/ 0 h 237"/>
                  <a:gd name="T72" fmla="*/ 0 w 56"/>
                  <a:gd name="T73" fmla="*/ 0 h 237"/>
                  <a:gd name="T74" fmla="*/ 0 w 56"/>
                  <a:gd name="T75" fmla="*/ 0 h 237"/>
                  <a:gd name="T76" fmla="*/ 0 w 56"/>
                  <a:gd name="T77" fmla="*/ 0 h 237"/>
                  <a:gd name="T78" fmla="*/ 0 w 56"/>
                  <a:gd name="T79" fmla="*/ 0 h 237"/>
                  <a:gd name="T80" fmla="*/ 0 w 56"/>
                  <a:gd name="T81" fmla="*/ 0 h 237"/>
                  <a:gd name="T82" fmla="*/ 0 w 56"/>
                  <a:gd name="T83" fmla="*/ 0 h 2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" h="237">
                    <a:moveTo>
                      <a:pt x="0" y="0"/>
                    </a:moveTo>
                    <a:lnTo>
                      <a:pt x="8" y="6"/>
                    </a:lnTo>
                    <a:lnTo>
                      <a:pt x="15" y="14"/>
                    </a:lnTo>
                    <a:lnTo>
                      <a:pt x="22" y="21"/>
                    </a:lnTo>
                    <a:lnTo>
                      <a:pt x="28" y="28"/>
                    </a:lnTo>
                    <a:lnTo>
                      <a:pt x="34" y="36"/>
                    </a:lnTo>
                    <a:lnTo>
                      <a:pt x="39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7" y="81"/>
                    </a:lnTo>
                    <a:lnTo>
                      <a:pt x="44" y="100"/>
                    </a:lnTo>
                    <a:lnTo>
                      <a:pt x="38" y="120"/>
                    </a:lnTo>
                    <a:lnTo>
                      <a:pt x="32" y="138"/>
                    </a:lnTo>
                    <a:lnTo>
                      <a:pt x="28" y="163"/>
                    </a:lnTo>
                    <a:lnTo>
                      <a:pt x="29" y="188"/>
                    </a:lnTo>
                    <a:lnTo>
                      <a:pt x="33" y="214"/>
                    </a:lnTo>
                    <a:lnTo>
                      <a:pt x="41" y="237"/>
                    </a:lnTo>
                    <a:lnTo>
                      <a:pt x="41" y="236"/>
                    </a:lnTo>
                    <a:lnTo>
                      <a:pt x="36" y="219"/>
                    </a:lnTo>
                    <a:lnTo>
                      <a:pt x="32" y="202"/>
                    </a:lnTo>
                    <a:lnTo>
                      <a:pt x="31" y="184"/>
                    </a:lnTo>
                    <a:lnTo>
                      <a:pt x="30" y="165"/>
                    </a:lnTo>
                    <a:lnTo>
                      <a:pt x="33" y="143"/>
                    </a:lnTo>
                    <a:lnTo>
                      <a:pt x="39" y="123"/>
                    </a:lnTo>
                    <a:lnTo>
                      <a:pt x="46" y="104"/>
                    </a:lnTo>
                    <a:lnTo>
                      <a:pt x="53" y="83"/>
                    </a:lnTo>
                    <a:lnTo>
                      <a:pt x="56" y="68"/>
                    </a:lnTo>
                    <a:lnTo>
                      <a:pt x="55" y="54"/>
                    </a:lnTo>
                    <a:lnTo>
                      <a:pt x="51" y="43"/>
                    </a:lnTo>
                    <a:lnTo>
                      <a:pt x="44" y="32"/>
                    </a:lnTo>
                    <a:lnTo>
                      <a:pt x="36" y="23"/>
                    </a:lnTo>
                    <a:lnTo>
                      <a:pt x="24" y="15"/>
                    </a:lnTo>
                    <a:lnTo>
                      <a:pt x="13" y="7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37" name="Freeform 85"/>
              <p:cNvSpPr>
                <a:spLocks/>
              </p:cNvSpPr>
              <p:nvPr/>
            </p:nvSpPr>
            <p:spPr bwMode="auto">
              <a:xfrm>
                <a:off x="5501" y="1242"/>
                <a:ext cx="7" cy="4"/>
              </a:xfrm>
              <a:custGeom>
                <a:avLst/>
                <a:gdLst>
                  <a:gd name="T0" fmla="*/ 0 w 36"/>
                  <a:gd name="T1" fmla="*/ 0 h 23"/>
                  <a:gd name="T2" fmla="*/ 0 w 36"/>
                  <a:gd name="T3" fmla="*/ 0 h 23"/>
                  <a:gd name="T4" fmla="*/ 0 w 36"/>
                  <a:gd name="T5" fmla="*/ 0 h 23"/>
                  <a:gd name="T6" fmla="*/ 0 w 36"/>
                  <a:gd name="T7" fmla="*/ 0 h 23"/>
                  <a:gd name="T8" fmla="*/ 0 w 36"/>
                  <a:gd name="T9" fmla="*/ 0 h 23"/>
                  <a:gd name="T10" fmla="*/ 0 w 36"/>
                  <a:gd name="T11" fmla="*/ 0 h 23"/>
                  <a:gd name="T12" fmla="*/ 0 w 36"/>
                  <a:gd name="T13" fmla="*/ 0 h 23"/>
                  <a:gd name="T14" fmla="*/ 0 w 36"/>
                  <a:gd name="T15" fmla="*/ 0 h 23"/>
                  <a:gd name="T16" fmla="*/ 0 w 36"/>
                  <a:gd name="T17" fmla="*/ 0 h 23"/>
                  <a:gd name="T18" fmla="*/ 0 w 36"/>
                  <a:gd name="T19" fmla="*/ 0 h 23"/>
                  <a:gd name="T20" fmla="*/ 0 w 36"/>
                  <a:gd name="T21" fmla="*/ 0 h 23"/>
                  <a:gd name="T22" fmla="*/ 0 w 36"/>
                  <a:gd name="T23" fmla="*/ 0 h 23"/>
                  <a:gd name="T24" fmla="*/ 0 w 36"/>
                  <a:gd name="T25" fmla="*/ 0 h 23"/>
                  <a:gd name="T26" fmla="*/ 0 w 36"/>
                  <a:gd name="T27" fmla="*/ 0 h 23"/>
                  <a:gd name="T28" fmla="*/ 0 w 36"/>
                  <a:gd name="T29" fmla="*/ 0 h 23"/>
                  <a:gd name="T30" fmla="*/ 0 w 36"/>
                  <a:gd name="T31" fmla="*/ 0 h 23"/>
                  <a:gd name="T32" fmla="*/ 0 w 36"/>
                  <a:gd name="T33" fmla="*/ 0 h 23"/>
                  <a:gd name="T34" fmla="*/ 0 w 36"/>
                  <a:gd name="T35" fmla="*/ 0 h 23"/>
                  <a:gd name="T36" fmla="*/ 0 w 36"/>
                  <a:gd name="T37" fmla="*/ 0 h 23"/>
                  <a:gd name="T38" fmla="*/ 0 w 36"/>
                  <a:gd name="T39" fmla="*/ 0 h 23"/>
                  <a:gd name="T40" fmla="*/ 0 w 36"/>
                  <a:gd name="T41" fmla="*/ 0 h 23"/>
                  <a:gd name="T42" fmla="*/ 0 w 36"/>
                  <a:gd name="T43" fmla="*/ 0 h 23"/>
                  <a:gd name="T44" fmla="*/ 0 w 36"/>
                  <a:gd name="T45" fmla="*/ 0 h 23"/>
                  <a:gd name="T46" fmla="*/ 0 w 36"/>
                  <a:gd name="T47" fmla="*/ 0 h 23"/>
                  <a:gd name="T48" fmla="*/ 0 w 36"/>
                  <a:gd name="T49" fmla="*/ 0 h 23"/>
                  <a:gd name="T50" fmla="*/ 0 w 36"/>
                  <a:gd name="T51" fmla="*/ 0 h 23"/>
                  <a:gd name="T52" fmla="*/ 0 w 36"/>
                  <a:gd name="T53" fmla="*/ 0 h 23"/>
                  <a:gd name="T54" fmla="*/ 0 w 36"/>
                  <a:gd name="T55" fmla="*/ 0 h 23"/>
                  <a:gd name="T56" fmla="*/ 0 w 36"/>
                  <a:gd name="T57" fmla="*/ 0 h 23"/>
                  <a:gd name="T58" fmla="*/ 0 w 36"/>
                  <a:gd name="T59" fmla="*/ 0 h 23"/>
                  <a:gd name="T60" fmla="*/ 0 w 36"/>
                  <a:gd name="T61" fmla="*/ 0 h 23"/>
                  <a:gd name="T62" fmla="*/ 0 w 36"/>
                  <a:gd name="T63" fmla="*/ 0 h 23"/>
                  <a:gd name="T64" fmla="*/ 0 w 36"/>
                  <a:gd name="T65" fmla="*/ 0 h 23"/>
                  <a:gd name="T66" fmla="*/ 0 w 36"/>
                  <a:gd name="T67" fmla="*/ 0 h 23"/>
                  <a:gd name="T68" fmla="*/ 0 w 36"/>
                  <a:gd name="T69" fmla="*/ 0 h 23"/>
                  <a:gd name="T70" fmla="*/ 0 w 36"/>
                  <a:gd name="T71" fmla="*/ 0 h 23"/>
                  <a:gd name="T72" fmla="*/ 0 w 36"/>
                  <a:gd name="T73" fmla="*/ 0 h 23"/>
                  <a:gd name="T74" fmla="*/ 0 w 36"/>
                  <a:gd name="T75" fmla="*/ 0 h 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6" h="23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5" y="21"/>
                    </a:lnTo>
                    <a:lnTo>
                      <a:pt x="19" y="22"/>
                    </a:lnTo>
                    <a:lnTo>
                      <a:pt x="22" y="22"/>
                    </a:lnTo>
                    <a:lnTo>
                      <a:pt x="25" y="23"/>
                    </a:lnTo>
                    <a:lnTo>
                      <a:pt x="28" y="22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4" y="19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6" y="15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25" y="10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9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38" name="Freeform 86"/>
              <p:cNvSpPr>
                <a:spLocks/>
              </p:cNvSpPr>
              <p:nvPr/>
            </p:nvSpPr>
            <p:spPr bwMode="auto">
              <a:xfrm>
                <a:off x="5520" y="1248"/>
                <a:ext cx="19" cy="5"/>
              </a:xfrm>
              <a:custGeom>
                <a:avLst/>
                <a:gdLst>
                  <a:gd name="T0" fmla="*/ 0 w 94"/>
                  <a:gd name="T1" fmla="*/ 0 h 25"/>
                  <a:gd name="T2" fmla="*/ 0 w 94"/>
                  <a:gd name="T3" fmla="*/ 0 h 25"/>
                  <a:gd name="T4" fmla="*/ 0 w 94"/>
                  <a:gd name="T5" fmla="*/ 0 h 25"/>
                  <a:gd name="T6" fmla="*/ 0 w 94"/>
                  <a:gd name="T7" fmla="*/ 0 h 25"/>
                  <a:gd name="T8" fmla="*/ 0 w 94"/>
                  <a:gd name="T9" fmla="*/ 0 h 25"/>
                  <a:gd name="T10" fmla="*/ 0 w 94"/>
                  <a:gd name="T11" fmla="*/ 0 h 25"/>
                  <a:gd name="T12" fmla="*/ 0 w 94"/>
                  <a:gd name="T13" fmla="*/ 0 h 25"/>
                  <a:gd name="T14" fmla="*/ 0 w 94"/>
                  <a:gd name="T15" fmla="*/ 0 h 25"/>
                  <a:gd name="T16" fmla="*/ 0 w 94"/>
                  <a:gd name="T17" fmla="*/ 0 h 25"/>
                  <a:gd name="T18" fmla="*/ 0 w 94"/>
                  <a:gd name="T19" fmla="*/ 0 h 25"/>
                  <a:gd name="T20" fmla="*/ 0 w 94"/>
                  <a:gd name="T21" fmla="*/ 0 h 25"/>
                  <a:gd name="T22" fmla="*/ 0 w 94"/>
                  <a:gd name="T23" fmla="*/ 0 h 25"/>
                  <a:gd name="T24" fmla="*/ 0 w 94"/>
                  <a:gd name="T25" fmla="*/ 0 h 25"/>
                  <a:gd name="T26" fmla="*/ 0 w 94"/>
                  <a:gd name="T27" fmla="*/ 0 h 25"/>
                  <a:gd name="T28" fmla="*/ 0 w 94"/>
                  <a:gd name="T29" fmla="*/ 0 h 25"/>
                  <a:gd name="T30" fmla="*/ 0 w 94"/>
                  <a:gd name="T31" fmla="*/ 0 h 25"/>
                  <a:gd name="T32" fmla="*/ 0 w 94"/>
                  <a:gd name="T33" fmla="*/ 0 h 25"/>
                  <a:gd name="T34" fmla="*/ 0 w 94"/>
                  <a:gd name="T35" fmla="*/ 0 h 25"/>
                  <a:gd name="T36" fmla="*/ 0 w 94"/>
                  <a:gd name="T37" fmla="*/ 0 h 25"/>
                  <a:gd name="T38" fmla="*/ 0 w 94"/>
                  <a:gd name="T39" fmla="*/ 0 h 25"/>
                  <a:gd name="T40" fmla="*/ 0 w 94"/>
                  <a:gd name="T41" fmla="*/ 0 h 25"/>
                  <a:gd name="T42" fmla="*/ 0 w 94"/>
                  <a:gd name="T43" fmla="*/ 0 h 25"/>
                  <a:gd name="T44" fmla="*/ 0 w 94"/>
                  <a:gd name="T45" fmla="*/ 0 h 25"/>
                  <a:gd name="T46" fmla="*/ 0 w 94"/>
                  <a:gd name="T47" fmla="*/ 0 h 25"/>
                  <a:gd name="T48" fmla="*/ 0 w 94"/>
                  <a:gd name="T49" fmla="*/ 0 h 25"/>
                  <a:gd name="T50" fmla="*/ 0 w 94"/>
                  <a:gd name="T51" fmla="*/ 0 h 25"/>
                  <a:gd name="T52" fmla="*/ 0 w 94"/>
                  <a:gd name="T53" fmla="*/ 0 h 25"/>
                  <a:gd name="T54" fmla="*/ 0 w 94"/>
                  <a:gd name="T55" fmla="*/ 0 h 25"/>
                  <a:gd name="T56" fmla="*/ 0 w 94"/>
                  <a:gd name="T57" fmla="*/ 0 h 25"/>
                  <a:gd name="T58" fmla="*/ 0 w 94"/>
                  <a:gd name="T59" fmla="*/ 0 h 25"/>
                  <a:gd name="T60" fmla="*/ 0 w 94"/>
                  <a:gd name="T61" fmla="*/ 0 h 25"/>
                  <a:gd name="T62" fmla="*/ 0 w 94"/>
                  <a:gd name="T63" fmla="*/ 0 h 25"/>
                  <a:gd name="T64" fmla="*/ 0 w 94"/>
                  <a:gd name="T65" fmla="*/ 0 h 25"/>
                  <a:gd name="T66" fmla="*/ 0 w 94"/>
                  <a:gd name="T67" fmla="*/ 0 h 25"/>
                  <a:gd name="T68" fmla="*/ 0 w 94"/>
                  <a:gd name="T69" fmla="*/ 0 h 25"/>
                  <a:gd name="T70" fmla="*/ 0 w 94"/>
                  <a:gd name="T71" fmla="*/ 0 h 25"/>
                  <a:gd name="T72" fmla="*/ 0 w 94"/>
                  <a:gd name="T73" fmla="*/ 0 h 25"/>
                  <a:gd name="T74" fmla="*/ 0 w 94"/>
                  <a:gd name="T75" fmla="*/ 0 h 25"/>
                  <a:gd name="T76" fmla="*/ 0 w 94"/>
                  <a:gd name="T77" fmla="*/ 0 h 25"/>
                  <a:gd name="T78" fmla="*/ 0 w 94"/>
                  <a:gd name="T79" fmla="*/ 0 h 25"/>
                  <a:gd name="T80" fmla="*/ 0 w 94"/>
                  <a:gd name="T81" fmla="*/ 0 h 25"/>
                  <a:gd name="T82" fmla="*/ 0 w 94"/>
                  <a:gd name="T83" fmla="*/ 0 h 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4" h="25">
                    <a:moveTo>
                      <a:pt x="0" y="0"/>
                    </a:moveTo>
                    <a:lnTo>
                      <a:pt x="1" y="5"/>
                    </a:lnTo>
                    <a:lnTo>
                      <a:pt x="3" y="10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7" y="19"/>
                    </a:lnTo>
                    <a:lnTo>
                      <a:pt x="22" y="20"/>
                    </a:lnTo>
                    <a:lnTo>
                      <a:pt x="27" y="22"/>
                    </a:lnTo>
                    <a:lnTo>
                      <a:pt x="31" y="23"/>
                    </a:lnTo>
                    <a:lnTo>
                      <a:pt x="38" y="25"/>
                    </a:lnTo>
                    <a:lnTo>
                      <a:pt x="46" y="25"/>
                    </a:lnTo>
                    <a:lnTo>
                      <a:pt x="54" y="25"/>
                    </a:lnTo>
                    <a:lnTo>
                      <a:pt x="63" y="25"/>
                    </a:lnTo>
                    <a:lnTo>
                      <a:pt x="71" y="24"/>
                    </a:lnTo>
                    <a:lnTo>
                      <a:pt x="79" y="22"/>
                    </a:lnTo>
                    <a:lnTo>
                      <a:pt x="86" y="20"/>
                    </a:lnTo>
                    <a:lnTo>
                      <a:pt x="93" y="17"/>
                    </a:lnTo>
                    <a:lnTo>
                      <a:pt x="94" y="16"/>
                    </a:lnTo>
                    <a:lnTo>
                      <a:pt x="93" y="16"/>
                    </a:lnTo>
                    <a:lnTo>
                      <a:pt x="86" y="17"/>
                    </a:lnTo>
                    <a:lnTo>
                      <a:pt x="79" y="18"/>
                    </a:lnTo>
                    <a:lnTo>
                      <a:pt x="73" y="17"/>
                    </a:lnTo>
                    <a:lnTo>
                      <a:pt x="66" y="17"/>
                    </a:lnTo>
                    <a:lnTo>
                      <a:pt x="58" y="16"/>
                    </a:lnTo>
                    <a:lnTo>
                      <a:pt x="52" y="14"/>
                    </a:lnTo>
                    <a:lnTo>
                      <a:pt x="45" y="13"/>
                    </a:lnTo>
                    <a:lnTo>
                      <a:pt x="38" y="11"/>
                    </a:lnTo>
                    <a:lnTo>
                      <a:pt x="33" y="10"/>
                    </a:lnTo>
                    <a:lnTo>
                      <a:pt x="29" y="7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5" y="2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39" name="Freeform 87"/>
              <p:cNvSpPr>
                <a:spLocks/>
              </p:cNvSpPr>
              <p:nvPr/>
            </p:nvSpPr>
            <p:spPr bwMode="auto">
              <a:xfrm>
                <a:off x="5518" y="1237"/>
                <a:ext cx="28" cy="11"/>
              </a:xfrm>
              <a:custGeom>
                <a:avLst/>
                <a:gdLst>
                  <a:gd name="T0" fmla="*/ 0 w 142"/>
                  <a:gd name="T1" fmla="*/ 0 h 57"/>
                  <a:gd name="T2" fmla="*/ 0 w 142"/>
                  <a:gd name="T3" fmla="*/ 0 h 57"/>
                  <a:gd name="T4" fmla="*/ 0 w 142"/>
                  <a:gd name="T5" fmla="*/ 0 h 57"/>
                  <a:gd name="T6" fmla="*/ 0 w 142"/>
                  <a:gd name="T7" fmla="*/ 0 h 57"/>
                  <a:gd name="T8" fmla="*/ 0 w 142"/>
                  <a:gd name="T9" fmla="*/ 0 h 57"/>
                  <a:gd name="T10" fmla="*/ 0 w 142"/>
                  <a:gd name="T11" fmla="*/ 0 h 57"/>
                  <a:gd name="T12" fmla="*/ 0 w 142"/>
                  <a:gd name="T13" fmla="*/ 0 h 57"/>
                  <a:gd name="T14" fmla="*/ 0 w 142"/>
                  <a:gd name="T15" fmla="*/ 0 h 57"/>
                  <a:gd name="T16" fmla="*/ 0 w 142"/>
                  <a:gd name="T17" fmla="*/ 0 h 57"/>
                  <a:gd name="T18" fmla="*/ 0 w 142"/>
                  <a:gd name="T19" fmla="*/ 0 h 57"/>
                  <a:gd name="T20" fmla="*/ 0 w 142"/>
                  <a:gd name="T21" fmla="*/ 0 h 57"/>
                  <a:gd name="T22" fmla="*/ 0 w 142"/>
                  <a:gd name="T23" fmla="*/ 0 h 57"/>
                  <a:gd name="T24" fmla="*/ 0 w 142"/>
                  <a:gd name="T25" fmla="*/ 0 h 57"/>
                  <a:gd name="T26" fmla="*/ 0 w 142"/>
                  <a:gd name="T27" fmla="*/ 0 h 57"/>
                  <a:gd name="T28" fmla="*/ 0 w 142"/>
                  <a:gd name="T29" fmla="*/ 0 h 57"/>
                  <a:gd name="T30" fmla="*/ 0 w 142"/>
                  <a:gd name="T31" fmla="*/ 0 h 57"/>
                  <a:gd name="T32" fmla="*/ 0 w 142"/>
                  <a:gd name="T33" fmla="*/ 0 h 57"/>
                  <a:gd name="T34" fmla="*/ 0 w 142"/>
                  <a:gd name="T35" fmla="*/ 0 h 57"/>
                  <a:gd name="T36" fmla="*/ 0 w 142"/>
                  <a:gd name="T37" fmla="*/ 0 h 57"/>
                  <a:gd name="T38" fmla="*/ 0 w 142"/>
                  <a:gd name="T39" fmla="*/ 0 h 57"/>
                  <a:gd name="T40" fmla="*/ 0 w 142"/>
                  <a:gd name="T41" fmla="*/ 0 h 57"/>
                  <a:gd name="T42" fmla="*/ 0 w 142"/>
                  <a:gd name="T43" fmla="*/ 0 h 57"/>
                  <a:gd name="T44" fmla="*/ 0 w 142"/>
                  <a:gd name="T45" fmla="*/ 0 h 57"/>
                  <a:gd name="T46" fmla="*/ 0 w 142"/>
                  <a:gd name="T47" fmla="*/ 0 h 57"/>
                  <a:gd name="T48" fmla="*/ 0 w 142"/>
                  <a:gd name="T49" fmla="*/ 0 h 57"/>
                  <a:gd name="T50" fmla="*/ 0 w 142"/>
                  <a:gd name="T51" fmla="*/ 0 h 57"/>
                  <a:gd name="T52" fmla="*/ 0 w 142"/>
                  <a:gd name="T53" fmla="*/ 0 h 57"/>
                  <a:gd name="T54" fmla="*/ 0 w 142"/>
                  <a:gd name="T55" fmla="*/ 0 h 57"/>
                  <a:gd name="T56" fmla="*/ 0 w 142"/>
                  <a:gd name="T57" fmla="*/ 0 h 57"/>
                  <a:gd name="T58" fmla="*/ 0 w 142"/>
                  <a:gd name="T59" fmla="*/ 0 h 57"/>
                  <a:gd name="T60" fmla="*/ 0 w 142"/>
                  <a:gd name="T61" fmla="*/ 0 h 57"/>
                  <a:gd name="T62" fmla="*/ 0 w 142"/>
                  <a:gd name="T63" fmla="*/ 0 h 57"/>
                  <a:gd name="T64" fmla="*/ 0 w 142"/>
                  <a:gd name="T65" fmla="*/ 0 h 57"/>
                  <a:gd name="T66" fmla="*/ 0 w 142"/>
                  <a:gd name="T67" fmla="*/ 0 h 57"/>
                  <a:gd name="T68" fmla="*/ 0 w 142"/>
                  <a:gd name="T69" fmla="*/ 0 h 57"/>
                  <a:gd name="T70" fmla="*/ 0 w 142"/>
                  <a:gd name="T71" fmla="*/ 0 h 57"/>
                  <a:gd name="T72" fmla="*/ 0 w 142"/>
                  <a:gd name="T73" fmla="*/ 0 h 57"/>
                  <a:gd name="T74" fmla="*/ 0 w 142"/>
                  <a:gd name="T75" fmla="*/ 0 h 57"/>
                  <a:gd name="T76" fmla="*/ 0 w 142"/>
                  <a:gd name="T77" fmla="*/ 0 h 57"/>
                  <a:gd name="T78" fmla="*/ 0 w 142"/>
                  <a:gd name="T79" fmla="*/ 0 h 57"/>
                  <a:gd name="T80" fmla="*/ 0 w 142"/>
                  <a:gd name="T81" fmla="*/ 0 h 57"/>
                  <a:gd name="T82" fmla="*/ 0 w 142"/>
                  <a:gd name="T83" fmla="*/ 0 h 57"/>
                  <a:gd name="T84" fmla="*/ 0 w 142"/>
                  <a:gd name="T85" fmla="*/ 0 h 57"/>
                  <a:gd name="T86" fmla="*/ 0 w 142"/>
                  <a:gd name="T87" fmla="*/ 0 h 57"/>
                  <a:gd name="T88" fmla="*/ 0 w 142"/>
                  <a:gd name="T89" fmla="*/ 0 h 57"/>
                  <a:gd name="T90" fmla="*/ 0 w 142"/>
                  <a:gd name="T91" fmla="*/ 0 h 57"/>
                  <a:gd name="T92" fmla="*/ 0 w 142"/>
                  <a:gd name="T93" fmla="*/ 0 h 57"/>
                  <a:gd name="T94" fmla="*/ 0 w 142"/>
                  <a:gd name="T95" fmla="*/ 0 h 57"/>
                  <a:gd name="T96" fmla="*/ 0 w 142"/>
                  <a:gd name="T97" fmla="*/ 0 h 57"/>
                  <a:gd name="T98" fmla="*/ 0 w 142"/>
                  <a:gd name="T99" fmla="*/ 0 h 57"/>
                  <a:gd name="T100" fmla="*/ 0 w 142"/>
                  <a:gd name="T101" fmla="*/ 0 h 57"/>
                  <a:gd name="T102" fmla="*/ 0 w 142"/>
                  <a:gd name="T103" fmla="*/ 0 h 57"/>
                  <a:gd name="T104" fmla="*/ 0 w 142"/>
                  <a:gd name="T105" fmla="*/ 0 h 57"/>
                  <a:gd name="T106" fmla="*/ 0 w 142"/>
                  <a:gd name="T107" fmla="*/ 0 h 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2" h="57">
                    <a:moveTo>
                      <a:pt x="0" y="8"/>
                    </a:moveTo>
                    <a:lnTo>
                      <a:pt x="0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9" y="13"/>
                    </a:lnTo>
                    <a:lnTo>
                      <a:pt x="17" y="15"/>
                    </a:lnTo>
                    <a:lnTo>
                      <a:pt x="26" y="17"/>
                    </a:lnTo>
                    <a:lnTo>
                      <a:pt x="35" y="19"/>
                    </a:lnTo>
                    <a:lnTo>
                      <a:pt x="43" y="21"/>
                    </a:lnTo>
                    <a:lnTo>
                      <a:pt x="51" y="22"/>
                    </a:lnTo>
                    <a:lnTo>
                      <a:pt x="59" y="23"/>
                    </a:lnTo>
                    <a:lnTo>
                      <a:pt x="67" y="24"/>
                    </a:lnTo>
                    <a:lnTo>
                      <a:pt x="78" y="26"/>
                    </a:lnTo>
                    <a:lnTo>
                      <a:pt x="88" y="28"/>
                    </a:lnTo>
                    <a:lnTo>
                      <a:pt x="97" y="32"/>
                    </a:lnTo>
                    <a:lnTo>
                      <a:pt x="105" y="36"/>
                    </a:lnTo>
                    <a:lnTo>
                      <a:pt x="114" y="41"/>
                    </a:lnTo>
                    <a:lnTo>
                      <a:pt x="123" y="46"/>
                    </a:lnTo>
                    <a:lnTo>
                      <a:pt x="131" y="52"/>
                    </a:lnTo>
                    <a:lnTo>
                      <a:pt x="140" y="57"/>
                    </a:lnTo>
                    <a:lnTo>
                      <a:pt x="141" y="57"/>
                    </a:lnTo>
                    <a:lnTo>
                      <a:pt x="142" y="56"/>
                    </a:lnTo>
                    <a:lnTo>
                      <a:pt x="142" y="55"/>
                    </a:lnTo>
                    <a:lnTo>
                      <a:pt x="142" y="54"/>
                    </a:lnTo>
                    <a:lnTo>
                      <a:pt x="138" y="49"/>
                    </a:lnTo>
                    <a:lnTo>
                      <a:pt x="133" y="45"/>
                    </a:lnTo>
                    <a:lnTo>
                      <a:pt x="129" y="40"/>
                    </a:lnTo>
                    <a:lnTo>
                      <a:pt x="125" y="35"/>
                    </a:lnTo>
                    <a:lnTo>
                      <a:pt x="121" y="30"/>
                    </a:lnTo>
                    <a:lnTo>
                      <a:pt x="116" y="25"/>
                    </a:lnTo>
                    <a:lnTo>
                      <a:pt x="111" y="21"/>
                    </a:lnTo>
                    <a:lnTo>
                      <a:pt x="106" y="16"/>
                    </a:lnTo>
                    <a:lnTo>
                      <a:pt x="101" y="13"/>
                    </a:lnTo>
                    <a:lnTo>
                      <a:pt x="96" y="10"/>
                    </a:lnTo>
                    <a:lnTo>
                      <a:pt x="90" y="8"/>
                    </a:lnTo>
                    <a:lnTo>
                      <a:pt x="84" y="6"/>
                    </a:lnTo>
                    <a:lnTo>
                      <a:pt x="78" y="5"/>
                    </a:lnTo>
                    <a:lnTo>
                      <a:pt x="72" y="4"/>
                    </a:lnTo>
                    <a:lnTo>
                      <a:pt x="65" y="3"/>
                    </a:lnTo>
                    <a:lnTo>
                      <a:pt x="59" y="2"/>
                    </a:lnTo>
                    <a:lnTo>
                      <a:pt x="55" y="1"/>
                    </a:lnTo>
                    <a:lnTo>
                      <a:pt x="48" y="1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7" y="1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40" name="Freeform 88"/>
              <p:cNvSpPr>
                <a:spLocks/>
              </p:cNvSpPr>
              <p:nvPr/>
            </p:nvSpPr>
            <p:spPr bwMode="auto">
              <a:xfrm>
                <a:off x="5483" y="1245"/>
                <a:ext cx="20" cy="22"/>
              </a:xfrm>
              <a:custGeom>
                <a:avLst/>
                <a:gdLst>
                  <a:gd name="T0" fmla="*/ 0 w 100"/>
                  <a:gd name="T1" fmla="*/ 0 h 113"/>
                  <a:gd name="T2" fmla="*/ 0 w 100"/>
                  <a:gd name="T3" fmla="*/ 0 h 113"/>
                  <a:gd name="T4" fmla="*/ 0 w 100"/>
                  <a:gd name="T5" fmla="*/ 0 h 113"/>
                  <a:gd name="T6" fmla="*/ 0 w 100"/>
                  <a:gd name="T7" fmla="*/ 0 h 113"/>
                  <a:gd name="T8" fmla="*/ 0 w 100"/>
                  <a:gd name="T9" fmla="*/ 0 h 113"/>
                  <a:gd name="T10" fmla="*/ 0 w 100"/>
                  <a:gd name="T11" fmla="*/ 0 h 113"/>
                  <a:gd name="T12" fmla="*/ 0 w 100"/>
                  <a:gd name="T13" fmla="*/ 0 h 113"/>
                  <a:gd name="T14" fmla="*/ 0 w 100"/>
                  <a:gd name="T15" fmla="*/ 0 h 113"/>
                  <a:gd name="T16" fmla="*/ 0 w 100"/>
                  <a:gd name="T17" fmla="*/ 0 h 113"/>
                  <a:gd name="T18" fmla="*/ 0 w 100"/>
                  <a:gd name="T19" fmla="*/ 0 h 113"/>
                  <a:gd name="T20" fmla="*/ 0 w 100"/>
                  <a:gd name="T21" fmla="*/ 0 h 113"/>
                  <a:gd name="T22" fmla="*/ 0 w 100"/>
                  <a:gd name="T23" fmla="*/ 0 h 113"/>
                  <a:gd name="T24" fmla="*/ 0 w 100"/>
                  <a:gd name="T25" fmla="*/ 0 h 113"/>
                  <a:gd name="T26" fmla="*/ 0 w 100"/>
                  <a:gd name="T27" fmla="*/ 0 h 113"/>
                  <a:gd name="T28" fmla="*/ 0 w 100"/>
                  <a:gd name="T29" fmla="*/ 0 h 113"/>
                  <a:gd name="T30" fmla="*/ 0 w 100"/>
                  <a:gd name="T31" fmla="*/ 0 h 113"/>
                  <a:gd name="T32" fmla="*/ 0 w 100"/>
                  <a:gd name="T33" fmla="*/ 0 h 113"/>
                  <a:gd name="T34" fmla="*/ 0 w 100"/>
                  <a:gd name="T35" fmla="*/ 0 h 113"/>
                  <a:gd name="T36" fmla="*/ 0 w 100"/>
                  <a:gd name="T37" fmla="*/ 0 h 113"/>
                  <a:gd name="T38" fmla="*/ 0 w 100"/>
                  <a:gd name="T39" fmla="*/ 0 h 113"/>
                  <a:gd name="T40" fmla="*/ 0 w 100"/>
                  <a:gd name="T41" fmla="*/ 0 h 113"/>
                  <a:gd name="T42" fmla="*/ 0 w 100"/>
                  <a:gd name="T43" fmla="*/ 0 h 113"/>
                  <a:gd name="T44" fmla="*/ 0 w 100"/>
                  <a:gd name="T45" fmla="*/ 0 h 113"/>
                  <a:gd name="T46" fmla="*/ 0 w 100"/>
                  <a:gd name="T47" fmla="*/ 0 h 113"/>
                  <a:gd name="T48" fmla="*/ 0 w 100"/>
                  <a:gd name="T49" fmla="*/ 0 h 113"/>
                  <a:gd name="T50" fmla="*/ 0 w 100"/>
                  <a:gd name="T51" fmla="*/ 0 h 113"/>
                  <a:gd name="T52" fmla="*/ 0 w 100"/>
                  <a:gd name="T53" fmla="*/ 0 h 113"/>
                  <a:gd name="T54" fmla="*/ 0 w 100"/>
                  <a:gd name="T55" fmla="*/ 0 h 113"/>
                  <a:gd name="T56" fmla="*/ 0 w 100"/>
                  <a:gd name="T57" fmla="*/ 0 h 113"/>
                  <a:gd name="T58" fmla="*/ 0 w 100"/>
                  <a:gd name="T59" fmla="*/ 0 h 113"/>
                  <a:gd name="T60" fmla="*/ 0 w 100"/>
                  <a:gd name="T61" fmla="*/ 0 h 113"/>
                  <a:gd name="T62" fmla="*/ 0 w 100"/>
                  <a:gd name="T63" fmla="*/ 0 h 113"/>
                  <a:gd name="T64" fmla="*/ 0 w 100"/>
                  <a:gd name="T65" fmla="*/ 0 h 113"/>
                  <a:gd name="T66" fmla="*/ 0 w 100"/>
                  <a:gd name="T67" fmla="*/ 0 h 113"/>
                  <a:gd name="T68" fmla="*/ 0 w 100"/>
                  <a:gd name="T69" fmla="*/ 0 h 113"/>
                  <a:gd name="T70" fmla="*/ 0 w 100"/>
                  <a:gd name="T71" fmla="*/ 0 h 113"/>
                  <a:gd name="T72" fmla="*/ 0 w 100"/>
                  <a:gd name="T73" fmla="*/ 0 h 113"/>
                  <a:gd name="T74" fmla="*/ 0 w 100"/>
                  <a:gd name="T75" fmla="*/ 0 h 113"/>
                  <a:gd name="T76" fmla="*/ 0 w 100"/>
                  <a:gd name="T77" fmla="*/ 0 h 113"/>
                  <a:gd name="T78" fmla="*/ 0 w 100"/>
                  <a:gd name="T79" fmla="*/ 0 h 113"/>
                  <a:gd name="T80" fmla="*/ 0 w 100"/>
                  <a:gd name="T81" fmla="*/ 0 h 113"/>
                  <a:gd name="T82" fmla="*/ 0 w 100"/>
                  <a:gd name="T83" fmla="*/ 0 h 113"/>
                  <a:gd name="T84" fmla="*/ 0 w 100"/>
                  <a:gd name="T85" fmla="*/ 0 h 113"/>
                  <a:gd name="T86" fmla="*/ 0 w 100"/>
                  <a:gd name="T87" fmla="*/ 0 h 113"/>
                  <a:gd name="T88" fmla="*/ 0 w 100"/>
                  <a:gd name="T89" fmla="*/ 0 h 113"/>
                  <a:gd name="T90" fmla="*/ 0 w 100"/>
                  <a:gd name="T91" fmla="*/ 0 h 113"/>
                  <a:gd name="T92" fmla="*/ 0 w 100"/>
                  <a:gd name="T93" fmla="*/ 0 h 113"/>
                  <a:gd name="T94" fmla="*/ 0 w 100"/>
                  <a:gd name="T95" fmla="*/ 0 h 113"/>
                  <a:gd name="T96" fmla="*/ 0 w 100"/>
                  <a:gd name="T97" fmla="*/ 0 h 113"/>
                  <a:gd name="T98" fmla="*/ 0 w 100"/>
                  <a:gd name="T99" fmla="*/ 0 h 113"/>
                  <a:gd name="T100" fmla="*/ 0 w 100"/>
                  <a:gd name="T101" fmla="*/ 0 h 113"/>
                  <a:gd name="T102" fmla="*/ 0 w 100"/>
                  <a:gd name="T103" fmla="*/ 0 h 113"/>
                  <a:gd name="T104" fmla="*/ 0 w 100"/>
                  <a:gd name="T105" fmla="*/ 0 h 113"/>
                  <a:gd name="T106" fmla="*/ 0 w 100"/>
                  <a:gd name="T107" fmla="*/ 0 h 1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0" h="113">
                    <a:moveTo>
                      <a:pt x="100" y="65"/>
                    </a:moveTo>
                    <a:lnTo>
                      <a:pt x="98" y="54"/>
                    </a:lnTo>
                    <a:lnTo>
                      <a:pt x="96" y="43"/>
                    </a:lnTo>
                    <a:lnTo>
                      <a:pt x="92" y="34"/>
                    </a:lnTo>
                    <a:lnTo>
                      <a:pt x="87" y="25"/>
                    </a:lnTo>
                    <a:lnTo>
                      <a:pt x="81" y="16"/>
                    </a:lnTo>
                    <a:lnTo>
                      <a:pt x="73" y="10"/>
                    </a:lnTo>
                    <a:lnTo>
                      <a:pt x="64" y="5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9" y="4"/>
                    </a:lnTo>
                    <a:lnTo>
                      <a:pt x="22" y="8"/>
                    </a:lnTo>
                    <a:lnTo>
                      <a:pt x="16" y="13"/>
                    </a:lnTo>
                    <a:lnTo>
                      <a:pt x="11" y="20"/>
                    </a:lnTo>
                    <a:lnTo>
                      <a:pt x="6" y="27"/>
                    </a:lnTo>
                    <a:lnTo>
                      <a:pt x="3" y="34"/>
                    </a:lnTo>
                    <a:lnTo>
                      <a:pt x="0" y="50"/>
                    </a:lnTo>
                    <a:lnTo>
                      <a:pt x="3" y="67"/>
                    </a:lnTo>
                    <a:lnTo>
                      <a:pt x="12" y="84"/>
                    </a:lnTo>
                    <a:lnTo>
                      <a:pt x="24" y="98"/>
                    </a:lnTo>
                    <a:lnTo>
                      <a:pt x="39" y="108"/>
                    </a:lnTo>
                    <a:lnTo>
                      <a:pt x="55" y="113"/>
                    </a:lnTo>
                    <a:lnTo>
                      <a:pt x="72" y="112"/>
                    </a:lnTo>
                    <a:lnTo>
                      <a:pt x="87" y="103"/>
                    </a:lnTo>
                    <a:lnTo>
                      <a:pt x="87" y="102"/>
                    </a:lnTo>
                    <a:lnTo>
                      <a:pt x="87" y="101"/>
                    </a:lnTo>
                    <a:lnTo>
                      <a:pt x="86" y="102"/>
                    </a:lnTo>
                    <a:lnTo>
                      <a:pt x="73" y="106"/>
                    </a:lnTo>
                    <a:lnTo>
                      <a:pt x="60" y="105"/>
                    </a:lnTo>
                    <a:lnTo>
                      <a:pt x="46" y="100"/>
                    </a:lnTo>
                    <a:lnTo>
                      <a:pt x="35" y="91"/>
                    </a:lnTo>
                    <a:lnTo>
                      <a:pt x="25" y="80"/>
                    </a:lnTo>
                    <a:lnTo>
                      <a:pt x="17" y="67"/>
                    </a:lnTo>
                    <a:lnTo>
                      <a:pt x="12" y="55"/>
                    </a:lnTo>
                    <a:lnTo>
                      <a:pt x="9" y="43"/>
                    </a:lnTo>
                    <a:lnTo>
                      <a:pt x="12" y="31"/>
                    </a:lnTo>
                    <a:lnTo>
                      <a:pt x="17" y="20"/>
                    </a:lnTo>
                    <a:lnTo>
                      <a:pt x="24" y="13"/>
                    </a:lnTo>
                    <a:lnTo>
                      <a:pt x="34" y="8"/>
                    </a:lnTo>
                    <a:lnTo>
                      <a:pt x="44" y="7"/>
                    </a:lnTo>
                    <a:lnTo>
                      <a:pt x="55" y="7"/>
                    </a:lnTo>
                    <a:lnTo>
                      <a:pt x="67" y="10"/>
                    </a:lnTo>
                    <a:lnTo>
                      <a:pt x="77" y="16"/>
                    </a:lnTo>
                    <a:lnTo>
                      <a:pt x="86" y="27"/>
                    </a:lnTo>
                    <a:lnTo>
                      <a:pt x="93" y="39"/>
                    </a:lnTo>
                    <a:lnTo>
                      <a:pt x="97" y="52"/>
                    </a:lnTo>
                    <a:lnTo>
                      <a:pt x="99" y="66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41" name="Freeform 89"/>
              <p:cNvSpPr>
                <a:spLocks/>
              </p:cNvSpPr>
              <p:nvPr/>
            </p:nvSpPr>
            <p:spPr bwMode="auto">
              <a:xfrm>
                <a:off x="5503" y="1256"/>
                <a:ext cx="9" cy="7"/>
              </a:xfrm>
              <a:custGeom>
                <a:avLst/>
                <a:gdLst>
                  <a:gd name="T0" fmla="*/ 0 w 43"/>
                  <a:gd name="T1" fmla="*/ 0 h 35"/>
                  <a:gd name="T2" fmla="*/ 0 w 43"/>
                  <a:gd name="T3" fmla="*/ 0 h 35"/>
                  <a:gd name="T4" fmla="*/ 0 w 43"/>
                  <a:gd name="T5" fmla="*/ 0 h 35"/>
                  <a:gd name="T6" fmla="*/ 0 w 43"/>
                  <a:gd name="T7" fmla="*/ 0 h 35"/>
                  <a:gd name="T8" fmla="*/ 0 w 43"/>
                  <a:gd name="T9" fmla="*/ 0 h 35"/>
                  <a:gd name="T10" fmla="*/ 0 w 43"/>
                  <a:gd name="T11" fmla="*/ 0 h 35"/>
                  <a:gd name="T12" fmla="*/ 0 w 43"/>
                  <a:gd name="T13" fmla="*/ 0 h 35"/>
                  <a:gd name="T14" fmla="*/ 0 w 43"/>
                  <a:gd name="T15" fmla="*/ 0 h 35"/>
                  <a:gd name="T16" fmla="*/ 0 w 43"/>
                  <a:gd name="T17" fmla="*/ 0 h 35"/>
                  <a:gd name="T18" fmla="*/ 0 w 43"/>
                  <a:gd name="T19" fmla="*/ 0 h 35"/>
                  <a:gd name="T20" fmla="*/ 0 w 43"/>
                  <a:gd name="T21" fmla="*/ 0 h 35"/>
                  <a:gd name="T22" fmla="*/ 0 w 43"/>
                  <a:gd name="T23" fmla="*/ 0 h 35"/>
                  <a:gd name="T24" fmla="*/ 0 w 43"/>
                  <a:gd name="T25" fmla="*/ 0 h 35"/>
                  <a:gd name="T26" fmla="*/ 0 w 43"/>
                  <a:gd name="T27" fmla="*/ 0 h 35"/>
                  <a:gd name="T28" fmla="*/ 0 w 43"/>
                  <a:gd name="T29" fmla="*/ 0 h 35"/>
                  <a:gd name="T30" fmla="*/ 0 w 43"/>
                  <a:gd name="T31" fmla="*/ 0 h 35"/>
                  <a:gd name="T32" fmla="*/ 0 w 43"/>
                  <a:gd name="T33" fmla="*/ 0 h 35"/>
                  <a:gd name="T34" fmla="*/ 0 w 43"/>
                  <a:gd name="T35" fmla="*/ 0 h 35"/>
                  <a:gd name="T36" fmla="*/ 0 w 43"/>
                  <a:gd name="T37" fmla="*/ 0 h 35"/>
                  <a:gd name="T38" fmla="*/ 0 w 43"/>
                  <a:gd name="T39" fmla="*/ 0 h 35"/>
                  <a:gd name="T40" fmla="*/ 0 w 43"/>
                  <a:gd name="T41" fmla="*/ 0 h 35"/>
                  <a:gd name="T42" fmla="*/ 0 w 43"/>
                  <a:gd name="T43" fmla="*/ 0 h 35"/>
                  <a:gd name="T44" fmla="*/ 0 w 43"/>
                  <a:gd name="T45" fmla="*/ 0 h 35"/>
                  <a:gd name="T46" fmla="*/ 0 w 43"/>
                  <a:gd name="T47" fmla="*/ 0 h 35"/>
                  <a:gd name="T48" fmla="*/ 0 w 43"/>
                  <a:gd name="T49" fmla="*/ 0 h 35"/>
                  <a:gd name="T50" fmla="*/ 0 w 43"/>
                  <a:gd name="T51" fmla="*/ 0 h 35"/>
                  <a:gd name="T52" fmla="*/ 0 w 43"/>
                  <a:gd name="T53" fmla="*/ 0 h 35"/>
                  <a:gd name="T54" fmla="*/ 0 w 43"/>
                  <a:gd name="T55" fmla="*/ 0 h 35"/>
                  <a:gd name="T56" fmla="*/ 0 w 43"/>
                  <a:gd name="T57" fmla="*/ 0 h 35"/>
                  <a:gd name="T58" fmla="*/ 0 w 43"/>
                  <a:gd name="T59" fmla="*/ 0 h 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3" h="35">
                    <a:moveTo>
                      <a:pt x="0" y="13"/>
                    </a:moveTo>
                    <a:lnTo>
                      <a:pt x="4" y="7"/>
                    </a:lnTo>
                    <a:lnTo>
                      <a:pt x="13" y="7"/>
                    </a:lnTo>
                    <a:lnTo>
                      <a:pt x="20" y="11"/>
                    </a:lnTo>
                    <a:lnTo>
                      <a:pt x="26" y="17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1" y="25"/>
                    </a:lnTo>
                    <a:lnTo>
                      <a:pt x="33" y="28"/>
                    </a:lnTo>
                    <a:lnTo>
                      <a:pt x="34" y="30"/>
                    </a:lnTo>
                    <a:lnTo>
                      <a:pt x="35" y="33"/>
                    </a:lnTo>
                    <a:lnTo>
                      <a:pt x="37" y="34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42" y="34"/>
                    </a:lnTo>
                    <a:lnTo>
                      <a:pt x="43" y="32"/>
                    </a:lnTo>
                    <a:lnTo>
                      <a:pt x="43" y="30"/>
                    </a:lnTo>
                    <a:lnTo>
                      <a:pt x="41" y="20"/>
                    </a:lnTo>
                    <a:lnTo>
                      <a:pt x="37" y="10"/>
                    </a:lnTo>
                    <a:lnTo>
                      <a:pt x="30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42" name="Freeform 90"/>
              <p:cNvSpPr>
                <a:spLocks/>
              </p:cNvSpPr>
              <p:nvPr/>
            </p:nvSpPr>
            <p:spPr bwMode="auto">
              <a:xfrm>
                <a:off x="5510" y="1254"/>
                <a:ext cx="22" cy="22"/>
              </a:xfrm>
              <a:custGeom>
                <a:avLst/>
                <a:gdLst>
                  <a:gd name="T0" fmla="*/ 0 w 110"/>
                  <a:gd name="T1" fmla="*/ 0 h 107"/>
                  <a:gd name="T2" fmla="*/ 0 w 110"/>
                  <a:gd name="T3" fmla="*/ 0 h 107"/>
                  <a:gd name="T4" fmla="*/ 0 w 110"/>
                  <a:gd name="T5" fmla="*/ 0 h 107"/>
                  <a:gd name="T6" fmla="*/ 0 w 110"/>
                  <a:gd name="T7" fmla="*/ 0 h 107"/>
                  <a:gd name="T8" fmla="*/ 0 w 110"/>
                  <a:gd name="T9" fmla="*/ 0 h 107"/>
                  <a:gd name="T10" fmla="*/ 0 w 110"/>
                  <a:gd name="T11" fmla="*/ 0 h 107"/>
                  <a:gd name="T12" fmla="*/ 0 w 110"/>
                  <a:gd name="T13" fmla="*/ 0 h 107"/>
                  <a:gd name="T14" fmla="*/ 0 w 110"/>
                  <a:gd name="T15" fmla="*/ 0 h 107"/>
                  <a:gd name="T16" fmla="*/ 0 w 110"/>
                  <a:gd name="T17" fmla="*/ 0 h 107"/>
                  <a:gd name="T18" fmla="*/ 0 w 110"/>
                  <a:gd name="T19" fmla="*/ 0 h 107"/>
                  <a:gd name="T20" fmla="*/ 0 w 110"/>
                  <a:gd name="T21" fmla="*/ 0 h 107"/>
                  <a:gd name="T22" fmla="*/ 0 w 110"/>
                  <a:gd name="T23" fmla="*/ 0 h 107"/>
                  <a:gd name="T24" fmla="*/ 0 w 110"/>
                  <a:gd name="T25" fmla="*/ 0 h 107"/>
                  <a:gd name="T26" fmla="*/ 0 w 110"/>
                  <a:gd name="T27" fmla="*/ 0 h 107"/>
                  <a:gd name="T28" fmla="*/ 0 w 110"/>
                  <a:gd name="T29" fmla="*/ 0 h 107"/>
                  <a:gd name="T30" fmla="*/ 0 w 110"/>
                  <a:gd name="T31" fmla="*/ 0 h 107"/>
                  <a:gd name="T32" fmla="*/ 0 w 110"/>
                  <a:gd name="T33" fmla="*/ 0 h 107"/>
                  <a:gd name="T34" fmla="*/ 0 w 110"/>
                  <a:gd name="T35" fmla="*/ 0 h 107"/>
                  <a:gd name="T36" fmla="*/ 0 w 110"/>
                  <a:gd name="T37" fmla="*/ 0 h 107"/>
                  <a:gd name="T38" fmla="*/ 0 w 110"/>
                  <a:gd name="T39" fmla="*/ 0 h 107"/>
                  <a:gd name="T40" fmla="*/ 0 w 110"/>
                  <a:gd name="T41" fmla="*/ 0 h 107"/>
                  <a:gd name="T42" fmla="*/ 0 w 110"/>
                  <a:gd name="T43" fmla="*/ 0 h 107"/>
                  <a:gd name="T44" fmla="*/ 0 w 110"/>
                  <a:gd name="T45" fmla="*/ 0 h 107"/>
                  <a:gd name="T46" fmla="*/ 0 w 110"/>
                  <a:gd name="T47" fmla="*/ 0 h 107"/>
                  <a:gd name="T48" fmla="*/ 0 w 110"/>
                  <a:gd name="T49" fmla="*/ 0 h 107"/>
                  <a:gd name="T50" fmla="*/ 0 w 110"/>
                  <a:gd name="T51" fmla="*/ 0 h 107"/>
                  <a:gd name="T52" fmla="*/ 0 w 110"/>
                  <a:gd name="T53" fmla="*/ 0 h 107"/>
                  <a:gd name="T54" fmla="*/ 0 w 110"/>
                  <a:gd name="T55" fmla="*/ 0 h 107"/>
                  <a:gd name="T56" fmla="*/ 0 w 110"/>
                  <a:gd name="T57" fmla="*/ 0 h 107"/>
                  <a:gd name="T58" fmla="*/ 0 w 110"/>
                  <a:gd name="T59" fmla="*/ 0 h 107"/>
                  <a:gd name="T60" fmla="*/ 0 w 110"/>
                  <a:gd name="T61" fmla="*/ 0 h 107"/>
                  <a:gd name="T62" fmla="*/ 0 w 110"/>
                  <a:gd name="T63" fmla="*/ 0 h 107"/>
                  <a:gd name="T64" fmla="*/ 0 w 110"/>
                  <a:gd name="T65" fmla="*/ 0 h 107"/>
                  <a:gd name="T66" fmla="*/ 0 w 110"/>
                  <a:gd name="T67" fmla="*/ 0 h 107"/>
                  <a:gd name="T68" fmla="*/ 0 w 110"/>
                  <a:gd name="T69" fmla="*/ 0 h 1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0" h="107">
                    <a:moveTo>
                      <a:pt x="6" y="47"/>
                    </a:moveTo>
                    <a:lnTo>
                      <a:pt x="8" y="34"/>
                    </a:lnTo>
                    <a:lnTo>
                      <a:pt x="13" y="24"/>
                    </a:lnTo>
                    <a:lnTo>
                      <a:pt x="21" y="14"/>
                    </a:lnTo>
                    <a:lnTo>
                      <a:pt x="30" y="8"/>
                    </a:lnTo>
                    <a:lnTo>
                      <a:pt x="40" y="5"/>
                    </a:lnTo>
                    <a:lnTo>
                      <a:pt x="51" y="4"/>
                    </a:lnTo>
                    <a:lnTo>
                      <a:pt x="64" y="6"/>
                    </a:lnTo>
                    <a:lnTo>
                      <a:pt x="75" y="10"/>
                    </a:lnTo>
                    <a:lnTo>
                      <a:pt x="87" y="18"/>
                    </a:lnTo>
                    <a:lnTo>
                      <a:pt x="94" y="31"/>
                    </a:lnTo>
                    <a:lnTo>
                      <a:pt x="99" y="44"/>
                    </a:lnTo>
                    <a:lnTo>
                      <a:pt x="100" y="58"/>
                    </a:lnTo>
                    <a:lnTo>
                      <a:pt x="99" y="69"/>
                    </a:lnTo>
                    <a:lnTo>
                      <a:pt x="96" y="78"/>
                    </a:lnTo>
                    <a:lnTo>
                      <a:pt x="91" y="85"/>
                    </a:lnTo>
                    <a:lnTo>
                      <a:pt x="84" y="90"/>
                    </a:lnTo>
                    <a:lnTo>
                      <a:pt x="76" y="94"/>
                    </a:lnTo>
                    <a:lnTo>
                      <a:pt x="67" y="96"/>
                    </a:lnTo>
                    <a:lnTo>
                      <a:pt x="56" y="97"/>
                    </a:lnTo>
                    <a:lnTo>
                      <a:pt x="46" y="96"/>
                    </a:lnTo>
                    <a:lnTo>
                      <a:pt x="38" y="94"/>
                    </a:lnTo>
                    <a:lnTo>
                      <a:pt x="31" y="91"/>
                    </a:lnTo>
                    <a:lnTo>
                      <a:pt x="24" y="87"/>
                    </a:lnTo>
                    <a:lnTo>
                      <a:pt x="19" y="81"/>
                    </a:lnTo>
                    <a:lnTo>
                      <a:pt x="13" y="75"/>
                    </a:lnTo>
                    <a:lnTo>
                      <a:pt x="8" y="69"/>
                    </a:lnTo>
                    <a:lnTo>
                      <a:pt x="5" y="60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4" y="65"/>
                    </a:lnTo>
                    <a:lnTo>
                      <a:pt x="9" y="77"/>
                    </a:lnTo>
                    <a:lnTo>
                      <a:pt x="16" y="86"/>
                    </a:lnTo>
                    <a:lnTo>
                      <a:pt x="24" y="95"/>
                    </a:lnTo>
                    <a:lnTo>
                      <a:pt x="33" y="101"/>
                    </a:lnTo>
                    <a:lnTo>
                      <a:pt x="43" y="105"/>
                    </a:lnTo>
                    <a:lnTo>
                      <a:pt x="55" y="107"/>
                    </a:lnTo>
                    <a:lnTo>
                      <a:pt x="69" y="105"/>
                    </a:lnTo>
                    <a:lnTo>
                      <a:pt x="79" y="102"/>
                    </a:lnTo>
                    <a:lnTo>
                      <a:pt x="87" y="98"/>
                    </a:lnTo>
                    <a:lnTo>
                      <a:pt x="95" y="92"/>
                    </a:lnTo>
                    <a:lnTo>
                      <a:pt x="101" y="86"/>
                    </a:lnTo>
                    <a:lnTo>
                      <a:pt x="105" y="79"/>
                    </a:lnTo>
                    <a:lnTo>
                      <a:pt x="109" y="71"/>
                    </a:lnTo>
                    <a:lnTo>
                      <a:pt x="110" y="60"/>
                    </a:lnTo>
                    <a:lnTo>
                      <a:pt x="109" y="50"/>
                    </a:lnTo>
                    <a:lnTo>
                      <a:pt x="105" y="39"/>
                    </a:lnTo>
                    <a:lnTo>
                      <a:pt x="101" y="29"/>
                    </a:lnTo>
                    <a:lnTo>
                      <a:pt x="95" y="20"/>
                    </a:lnTo>
                    <a:lnTo>
                      <a:pt x="87" y="12"/>
                    </a:lnTo>
                    <a:lnTo>
                      <a:pt x="79" y="7"/>
                    </a:lnTo>
                    <a:lnTo>
                      <a:pt x="69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4"/>
                    </a:lnTo>
                    <a:lnTo>
                      <a:pt x="23" y="9"/>
                    </a:lnTo>
                    <a:lnTo>
                      <a:pt x="17" y="14"/>
                    </a:lnTo>
                    <a:lnTo>
                      <a:pt x="11" y="21"/>
                    </a:lnTo>
                    <a:lnTo>
                      <a:pt x="7" y="30"/>
                    </a:lnTo>
                    <a:lnTo>
                      <a:pt x="5" y="38"/>
                    </a:lnTo>
                    <a:lnTo>
                      <a:pt x="5" y="47"/>
                    </a:lnTo>
                    <a:lnTo>
                      <a:pt x="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43" name="Freeform 91"/>
              <p:cNvSpPr>
                <a:spLocks/>
              </p:cNvSpPr>
              <p:nvPr/>
            </p:nvSpPr>
            <p:spPr bwMode="auto">
              <a:xfrm>
                <a:off x="5529" y="1262"/>
                <a:ext cx="23" cy="5"/>
              </a:xfrm>
              <a:custGeom>
                <a:avLst/>
                <a:gdLst>
                  <a:gd name="T0" fmla="*/ 0 w 116"/>
                  <a:gd name="T1" fmla="*/ 0 h 25"/>
                  <a:gd name="T2" fmla="*/ 0 w 116"/>
                  <a:gd name="T3" fmla="*/ 0 h 25"/>
                  <a:gd name="T4" fmla="*/ 0 w 116"/>
                  <a:gd name="T5" fmla="*/ 0 h 25"/>
                  <a:gd name="T6" fmla="*/ 0 w 116"/>
                  <a:gd name="T7" fmla="*/ 0 h 25"/>
                  <a:gd name="T8" fmla="*/ 0 w 116"/>
                  <a:gd name="T9" fmla="*/ 0 h 25"/>
                  <a:gd name="T10" fmla="*/ 0 w 116"/>
                  <a:gd name="T11" fmla="*/ 0 h 25"/>
                  <a:gd name="T12" fmla="*/ 0 w 116"/>
                  <a:gd name="T13" fmla="*/ 0 h 25"/>
                  <a:gd name="T14" fmla="*/ 0 w 116"/>
                  <a:gd name="T15" fmla="*/ 0 h 25"/>
                  <a:gd name="T16" fmla="*/ 0 w 116"/>
                  <a:gd name="T17" fmla="*/ 0 h 25"/>
                  <a:gd name="T18" fmla="*/ 0 w 116"/>
                  <a:gd name="T19" fmla="*/ 0 h 25"/>
                  <a:gd name="T20" fmla="*/ 0 w 116"/>
                  <a:gd name="T21" fmla="*/ 0 h 25"/>
                  <a:gd name="T22" fmla="*/ 0 w 116"/>
                  <a:gd name="T23" fmla="*/ 0 h 25"/>
                  <a:gd name="T24" fmla="*/ 0 w 116"/>
                  <a:gd name="T25" fmla="*/ 0 h 25"/>
                  <a:gd name="T26" fmla="*/ 0 w 116"/>
                  <a:gd name="T27" fmla="*/ 0 h 25"/>
                  <a:gd name="T28" fmla="*/ 0 w 116"/>
                  <a:gd name="T29" fmla="*/ 0 h 25"/>
                  <a:gd name="T30" fmla="*/ 0 w 116"/>
                  <a:gd name="T31" fmla="*/ 0 h 25"/>
                  <a:gd name="T32" fmla="*/ 0 w 116"/>
                  <a:gd name="T33" fmla="*/ 0 h 25"/>
                  <a:gd name="T34" fmla="*/ 0 w 116"/>
                  <a:gd name="T35" fmla="*/ 0 h 25"/>
                  <a:gd name="T36" fmla="*/ 0 w 116"/>
                  <a:gd name="T37" fmla="*/ 0 h 25"/>
                  <a:gd name="T38" fmla="*/ 0 w 116"/>
                  <a:gd name="T39" fmla="*/ 0 h 25"/>
                  <a:gd name="T40" fmla="*/ 0 w 116"/>
                  <a:gd name="T41" fmla="*/ 0 h 25"/>
                  <a:gd name="T42" fmla="*/ 0 w 116"/>
                  <a:gd name="T43" fmla="*/ 0 h 25"/>
                  <a:gd name="T44" fmla="*/ 0 w 116"/>
                  <a:gd name="T45" fmla="*/ 0 h 25"/>
                  <a:gd name="T46" fmla="*/ 0 w 116"/>
                  <a:gd name="T47" fmla="*/ 0 h 25"/>
                  <a:gd name="T48" fmla="*/ 0 w 116"/>
                  <a:gd name="T49" fmla="*/ 0 h 25"/>
                  <a:gd name="T50" fmla="*/ 0 w 116"/>
                  <a:gd name="T51" fmla="*/ 0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6" h="25">
                    <a:moveTo>
                      <a:pt x="116" y="0"/>
                    </a:moveTo>
                    <a:lnTo>
                      <a:pt x="101" y="2"/>
                    </a:lnTo>
                    <a:lnTo>
                      <a:pt x="87" y="4"/>
                    </a:lnTo>
                    <a:lnTo>
                      <a:pt x="73" y="6"/>
                    </a:lnTo>
                    <a:lnTo>
                      <a:pt x="59" y="8"/>
                    </a:lnTo>
                    <a:lnTo>
                      <a:pt x="45" y="11"/>
                    </a:lnTo>
                    <a:lnTo>
                      <a:pt x="31" y="13"/>
                    </a:lnTo>
                    <a:lnTo>
                      <a:pt x="18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17" y="22"/>
                    </a:lnTo>
                    <a:lnTo>
                      <a:pt x="31" y="19"/>
                    </a:lnTo>
                    <a:lnTo>
                      <a:pt x="44" y="16"/>
                    </a:lnTo>
                    <a:lnTo>
                      <a:pt x="58" y="12"/>
                    </a:lnTo>
                    <a:lnTo>
                      <a:pt x="73" y="9"/>
                    </a:lnTo>
                    <a:lnTo>
                      <a:pt x="87" y="6"/>
                    </a:lnTo>
                    <a:lnTo>
                      <a:pt x="101" y="3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44" name="Freeform 92"/>
              <p:cNvSpPr>
                <a:spLocks/>
              </p:cNvSpPr>
              <p:nvPr/>
            </p:nvSpPr>
            <p:spPr bwMode="auto">
              <a:xfrm>
                <a:off x="5548" y="1212"/>
                <a:ext cx="19" cy="57"/>
              </a:xfrm>
              <a:custGeom>
                <a:avLst/>
                <a:gdLst>
                  <a:gd name="T0" fmla="*/ 0 w 94"/>
                  <a:gd name="T1" fmla="*/ 0 h 284"/>
                  <a:gd name="T2" fmla="*/ 0 w 94"/>
                  <a:gd name="T3" fmla="*/ 0 h 284"/>
                  <a:gd name="T4" fmla="*/ 0 w 94"/>
                  <a:gd name="T5" fmla="*/ 0 h 284"/>
                  <a:gd name="T6" fmla="*/ 0 w 94"/>
                  <a:gd name="T7" fmla="*/ 0 h 284"/>
                  <a:gd name="T8" fmla="*/ 0 w 94"/>
                  <a:gd name="T9" fmla="*/ 0 h 284"/>
                  <a:gd name="T10" fmla="*/ 0 w 94"/>
                  <a:gd name="T11" fmla="*/ 0 h 284"/>
                  <a:gd name="T12" fmla="*/ 0 w 94"/>
                  <a:gd name="T13" fmla="*/ 0 h 284"/>
                  <a:gd name="T14" fmla="*/ 0 w 94"/>
                  <a:gd name="T15" fmla="*/ 0 h 284"/>
                  <a:gd name="T16" fmla="*/ 0 w 94"/>
                  <a:gd name="T17" fmla="*/ 0 h 284"/>
                  <a:gd name="T18" fmla="*/ 0 w 94"/>
                  <a:gd name="T19" fmla="*/ 0 h 284"/>
                  <a:gd name="T20" fmla="*/ 0 w 94"/>
                  <a:gd name="T21" fmla="*/ 0 h 284"/>
                  <a:gd name="T22" fmla="*/ 0 w 94"/>
                  <a:gd name="T23" fmla="*/ 0 h 284"/>
                  <a:gd name="T24" fmla="*/ 0 w 94"/>
                  <a:gd name="T25" fmla="*/ 0 h 284"/>
                  <a:gd name="T26" fmla="*/ 0 w 94"/>
                  <a:gd name="T27" fmla="*/ 0 h 284"/>
                  <a:gd name="T28" fmla="*/ 0 w 94"/>
                  <a:gd name="T29" fmla="*/ 0 h 284"/>
                  <a:gd name="T30" fmla="*/ 0 w 94"/>
                  <a:gd name="T31" fmla="*/ 0 h 284"/>
                  <a:gd name="T32" fmla="*/ 0 w 94"/>
                  <a:gd name="T33" fmla="*/ 0 h 284"/>
                  <a:gd name="T34" fmla="*/ 0 w 94"/>
                  <a:gd name="T35" fmla="*/ 0 h 284"/>
                  <a:gd name="T36" fmla="*/ 0 w 94"/>
                  <a:gd name="T37" fmla="*/ 0 h 284"/>
                  <a:gd name="T38" fmla="*/ 0 w 94"/>
                  <a:gd name="T39" fmla="*/ 0 h 284"/>
                  <a:gd name="T40" fmla="*/ 0 w 94"/>
                  <a:gd name="T41" fmla="*/ 0 h 284"/>
                  <a:gd name="T42" fmla="*/ 0 w 94"/>
                  <a:gd name="T43" fmla="*/ 0 h 284"/>
                  <a:gd name="T44" fmla="*/ 0 w 94"/>
                  <a:gd name="T45" fmla="*/ 0 h 284"/>
                  <a:gd name="T46" fmla="*/ 0 w 94"/>
                  <a:gd name="T47" fmla="*/ 0 h 284"/>
                  <a:gd name="T48" fmla="*/ 0 w 94"/>
                  <a:gd name="T49" fmla="*/ 0 h 284"/>
                  <a:gd name="T50" fmla="*/ 0 w 94"/>
                  <a:gd name="T51" fmla="*/ 0 h 284"/>
                  <a:gd name="T52" fmla="*/ 0 w 94"/>
                  <a:gd name="T53" fmla="*/ 0 h 284"/>
                  <a:gd name="T54" fmla="*/ 0 w 94"/>
                  <a:gd name="T55" fmla="*/ 0 h 284"/>
                  <a:gd name="T56" fmla="*/ 0 w 94"/>
                  <a:gd name="T57" fmla="*/ 0 h 284"/>
                  <a:gd name="T58" fmla="*/ 0 w 94"/>
                  <a:gd name="T59" fmla="*/ 0 h 284"/>
                  <a:gd name="T60" fmla="*/ 0 w 94"/>
                  <a:gd name="T61" fmla="*/ 0 h 284"/>
                  <a:gd name="T62" fmla="*/ 0 w 94"/>
                  <a:gd name="T63" fmla="*/ 0 h 284"/>
                  <a:gd name="T64" fmla="*/ 0 w 94"/>
                  <a:gd name="T65" fmla="*/ 0 h 2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4" h="284">
                    <a:moveTo>
                      <a:pt x="0" y="1"/>
                    </a:moveTo>
                    <a:lnTo>
                      <a:pt x="10" y="3"/>
                    </a:lnTo>
                    <a:lnTo>
                      <a:pt x="21" y="8"/>
                    </a:lnTo>
                    <a:lnTo>
                      <a:pt x="31" y="11"/>
                    </a:lnTo>
                    <a:lnTo>
                      <a:pt x="40" y="15"/>
                    </a:lnTo>
                    <a:lnTo>
                      <a:pt x="49" y="21"/>
                    </a:lnTo>
                    <a:lnTo>
                      <a:pt x="57" y="26"/>
                    </a:lnTo>
                    <a:lnTo>
                      <a:pt x="66" y="33"/>
                    </a:lnTo>
                    <a:lnTo>
                      <a:pt x="73" y="41"/>
                    </a:lnTo>
                    <a:lnTo>
                      <a:pt x="82" y="57"/>
                    </a:lnTo>
                    <a:lnTo>
                      <a:pt x="85" y="74"/>
                    </a:lnTo>
                    <a:lnTo>
                      <a:pt x="82" y="90"/>
                    </a:lnTo>
                    <a:lnTo>
                      <a:pt x="70" y="105"/>
                    </a:lnTo>
                    <a:lnTo>
                      <a:pt x="66" y="108"/>
                    </a:lnTo>
                    <a:lnTo>
                      <a:pt x="62" y="111"/>
                    </a:lnTo>
                    <a:lnTo>
                      <a:pt x="57" y="113"/>
                    </a:lnTo>
                    <a:lnTo>
                      <a:pt x="53" y="116"/>
                    </a:lnTo>
                    <a:lnTo>
                      <a:pt x="49" y="119"/>
                    </a:lnTo>
                    <a:lnTo>
                      <a:pt x="45" y="122"/>
                    </a:lnTo>
                    <a:lnTo>
                      <a:pt x="41" y="125"/>
                    </a:lnTo>
                    <a:lnTo>
                      <a:pt x="37" y="129"/>
                    </a:lnTo>
                    <a:lnTo>
                      <a:pt x="28" y="140"/>
                    </a:lnTo>
                    <a:lnTo>
                      <a:pt x="23" y="153"/>
                    </a:lnTo>
                    <a:lnTo>
                      <a:pt x="20" y="166"/>
                    </a:lnTo>
                    <a:lnTo>
                      <a:pt x="20" y="180"/>
                    </a:lnTo>
                    <a:lnTo>
                      <a:pt x="21" y="191"/>
                    </a:lnTo>
                    <a:lnTo>
                      <a:pt x="23" y="202"/>
                    </a:lnTo>
                    <a:lnTo>
                      <a:pt x="25" y="212"/>
                    </a:lnTo>
                    <a:lnTo>
                      <a:pt x="26" y="223"/>
                    </a:lnTo>
                    <a:lnTo>
                      <a:pt x="25" y="238"/>
                    </a:lnTo>
                    <a:lnTo>
                      <a:pt x="21" y="253"/>
                    </a:lnTo>
                    <a:lnTo>
                      <a:pt x="16" y="268"/>
                    </a:lnTo>
                    <a:lnTo>
                      <a:pt x="11" y="283"/>
                    </a:lnTo>
                    <a:lnTo>
                      <a:pt x="11" y="284"/>
                    </a:lnTo>
                    <a:lnTo>
                      <a:pt x="13" y="284"/>
                    </a:lnTo>
                    <a:lnTo>
                      <a:pt x="13" y="283"/>
                    </a:lnTo>
                    <a:lnTo>
                      <a:pt x="17" y="269"/>
                    </a:lnTo>
                    <a:lnTo>
                      <a:pt x="21" y="257"/>
                    </a:lnTo>
                    <a:lnTo>
                      <a:pt x="25" y="245"/>
                    </a:lnTo>
                    <a:lnTo>
                      <a:pt x="28" y="231"/>
                    </a:lnTo>
                    <a:lnTo>
                      <a:pt x="29" y="220"/>
                    </a:lnTo>
                    <a:lnTo>
                      <a:pt x="29" y="208"/>
                    </a:lnTo>
                    <a:lnTo>
                      <a:pt x="28" y="196"/>
                    </a:lnTo>
                    <a:lnTo>
                      <a:pt x="28" y="184"/>
                    </a:lnTo>
                    <a:lnTo>
                      <a:pt x="30" y="170"/>
                    </a:lnTo>
                    <a:lnTo>
                      <a:pt x="35" y="158"/>
                    </a:lnTo>
                    <a:lnTo>
                      <a:pt x="43" y="147"/>
                    </a:lnTo>
                    <a:lnTo>
                      <a:pt x="53" y="137"/>
                    </a:lnTo>
                    <a:lnTo>
                      <a:pt x="64" y="128"/>
                    </a:lnTo>
                    <a:lnTo>
                      <a:pt x="74" y="119"/>
                    </a:lnTo>
                    <a:lnTo>
                      <a:pt x="83" y="109"/>
                    </a:lnTo>
                    <a:lnTo>
                      <a:pt x="90" y="98"/>
                    </a:lnTo>
                    <a:lnTo>
                      <a:pt x="94" y="78"/>
                    </a:lnTo>
                    <a:lnTo>
                      <a:pt x="92" y="61"/>
                    </a:lnTo>
                    <a:lnTo>
                      <a:pt x="84" y="44"/>
                    </a:lnTo>
                    <a:lnTo>
                      <a:pt x="71" y="31"/>
                    </a:lnTo>
                    <a:lnTo>
                      <a:pt x="55" y="20"/>
                    </a:lnTo>
                    <a:lnTo>
                      <a:pt x="37" y="11"/>
                    </a:lnTo>
                    <a:lnTo>
                      <a:pt x="19" y="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45" name="Freeform 93"/>
              <p:cNvSpPr>
                <a:spLocks/>
              </p:cNvSpPr>
              <p:nvPr/>
            </p:nvSpPr>
            <p:spPr bwMode="auto">
              <a:xfrm>
                <a:off x="5499" y="1208"/>
                <a:ext cx="30" cy="38"/>
              </a:xfrm>
              <a:custGeom>
                <a:avLst/>
                <a:gdLst>
                  <a:gd name="T0" fmla="*/ 0 w 150"/>
                  <a:gd name="T1" fmla="*/ 0 h 190"/>
                  <a:gd name="T2" fmla="*/ 0 w 150"/>
                  <a:gd name="T3" fmla="*/ 0 h 190"/>
                  <a:gd name="T4" fmla="*/ 0 w 150"/>
                  <a:gd name="T5" fmla="*/ 0 h 190"/>
                  <a:gd name="T6" fmla="*/ 0 w 150"/>
                  <a:gd name="T7" fmla="*/ 0 h 190"/>
                  <a:gd name="T8" fmla="*/ 0 w 150"/>
                  <a:gd name="T9" fmla="*/ 0 h 190"/>
                  <a:gd name="T10" fmla="*/ 0 w 150"/>
                  <a:gd name="T11" fmla="*/ 0 h 190"/>
                  <a:gd name="T12" fmla="*/ 0 w 150"/>
                  <a:gd name="T13" fmla="*/ 0 h 190"/>
                  <a:gd name="T14" fmla="*/ 0 w 150"/>
                  <a:gd name="T15" fmla="*/ 0 h 190"/>
                  <a:gd name="T16" fmla="*/ 0 w 150"/>
                  <a:gd name="T17" fmla="*/ 0 h 190"/>
                  <a:gd name="T18" fmla="*/ 0 w 150"/>
                  <a:gd name="T19" fmla="*/ 0 h 190"/>
                  <a:gd name="T20" fmla="*/ 0 w 150"/>
                  <a:gd name="T21" fmla="*/ 0 h 190"/>
                  <a:gd name="T22" fmla="*/ 0 w 150"/>
                  <a:gd name="T23" fmla="*/ 0 h 190"/>
                  <a:gd name="T24" fmla="*/ 0 w 150"/>
                  <a:gd name="T25" fmla="*/ 0 h 190"/>
                  <a:gd name="T26" fmla="*/ 0 w 150"/>
                  <a:gd name="T27" fmla="*/ 0 h 190"/>
                  <a:gd name="T28" fmla="*/ 0 w 150"/>
                  <a:gd name="T29" fmla="*/ 0 h 190"/>
                  <a:gd name="T30" fmla="*/ 0 w 150"/>
                  <a:gd name="T31" fmla="*/ 0 h 190"/>
                  <a:gd name="T32" fmla="*/ 0 w 150"/>
                  <a:gd name="T33" fmla="*/ 0 h 190"/>
                  <a:gd name="T34" fmla="*/ 0 w 150"/>
                  <a:gd name="T35" fmla="*/ 0 h 190"/>
                  <a:gd name="T36" fmla="*/ 0 w 150"/>
                  <a:gd name="T37" fmla="*/ 0 h 190"/>
                  <a:gd name="T38" fmla="*/ 0 w 150"/>
                  <a:gd name="T39" fmla="*/ 0 h 190"/>
                  <a:gd name="T40" fmla="*/ 0 w 150"/>
                  <a:gd name="T41" fmla="*/ 0 h 190"/>
                  <a:gd name="T42" fmla="*/ 0 w 150"/>
                  <a:gd name="T43" fmla="*/ 0 h 190"/>
                  <a:gd name="T44" fmla="*/ 0 w 150"/>
                  <a:gd name="T45" fmla="*/ 0 h 190"/>
                  <a:gd name="T46" fmla="*/ 0 w 150"/>
                  <a:gd name="T47" fmla="*/ 0 h 190"/>
                  <a:gd name="T48" fmla="*/ 0 w 150"/>
                  <a:gd name="T49" fmla="*/ 0 h 190"/>
                  <a:gd name="T50" fmla="*/ 0 w 150"/>
                  <a:gd name="T51" fmla="*/ 0 h 190"/>
                  <a:gd name="T52" fmla="*/ 0 w 150"/>
                  <a:gd name="T53" fmla="*/ 0 h 190"/>
                  <a:gd name="T54" fmla="*/ 0 w 150"/>
                  <a:gd name="T55" fmla="*/ 0 h 190"/>
                  <a:gd name="T56" fmla="*/ 0 w 150"/>
                  <a:gd name="T57" fmla="*/ 0 h 190"/>
                  <a:gd name="T58" fmla="*/ 0 w 150"/>
                  <a:gd name="T59" fmla="*/ 0 h 190"/>
                  <a:gd name="T60" fmla="*/ 0 w 150"/>
                  <a:gd name="T61" fmla="*/ 0 h 190"/>
                  <a:gd name="T62" fmla="*/ 0 w 150"/>
                  <a:gd name="T63" fmla="*/ 0 h 190"/>
                  <a:gd name="T64" fmla="*/ 0 w 150"/>
                  <a:gd name="T65" fmla="*/ 0 h 190"/>
                  <a:gd name="T66" fmla="*/ 0 w 150"/>
                  <a:gd name="T67" fmla="*/ 0 h 190"/>
                  <a:gd name="T68" fmla="*/ 0 w 150"/>
                  <a:gd name="T69" fmla="*/ 0 h 190"/>
                  <a:gd name="T70" fmla="*/ 0 w 150"/>
                  <a:gd name="T71" fmla="*/ 0 h 190"/>
                  <a:gd name="T72" fmla="*/ 0 w 150"/>
                  <a:gd name="T73" fmla="*/ 0 h 190"/>
                  <a:gd name="T74" fmla="*/ 0 w 150"/>
                  <a:gd name="T75" fmla="*/ 0 h 190"/>
                  <a:gd name="T76" fmla="*/ 0 w 150"/>
                  <a:gd name="T77" fmla="*/ 0 h 190"/>
                  <a:gd name="T78" fmla="*/ 0 w 150"/>
                  <a:gd name="T79" fmla="*/ 0 h 190"/>
                  <a:gd name="T80" fmla="*/ 0 w 150"/>
                  <a:gd name="T81" fmla="*/ 0 h 190"/>
                  <a:gd name="T82" fmla="*/ 0 w 150"/>
                  <a:gd name="T83" fmla="*/ 0 h 1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0" h="190">
                    <a:moveTo>
                      <a:pt x="150" y="0"/>
                    </a:moveTo>
                    <a:lnTo>
                      <a:pt x="133" y="0"/>
                    </a:lnTo>
                    <a:lnTo>
                      <a:pt x="116" y="3"/>
                    </a:lnTo>
                    <a:lnTo>
                      <a:pt x="100" y="8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5" y="36"/>
                    </a:lnTo>
                    <a:lnTo>
                      <a:pt x="43" y="47"/>
                    </a:lnTo>
                    <a:lnTo>
                      <a:pt x="32" y="59"/>
                    </a:lnTo>
                    <a:lnTo>
                      <a:pt x="21" y="73"/>
                    </a:lnTo>
                    <a:lnTo>
                      <a:pt x="13" y="88"/>
                    </a:lnTo>
                    <a:lnTo>
                      <a:pt x="6" y="104"/>
                    </a:lnTo>
                    <a:lnTo>
                      <a:pt x="2" y="122"/>
                    </a:lnTo>
                    <a:lnTo>
                      <a:pt x="0" y="140"/>
                    </a:lnTo>
                    <a:lnTo>
                      <a:pt x="1" y="157"/>
                    </a:lnTo>
                    <a:lnTo>
                      <a:pt x="5" y="174"/>
                    </a:lnTo>
                    <a:lnTo>
                      <a:pt x="13" y="189"/>
                    </a:lnTo>
                    <a:lnTo>
                      <a:pt x="15" y="190"/>
                    </a:lnTo>
                    <a:lnTo>
                      <a:pt x="18" y="188"/>
                    </a:lnTo>
                    <a:lnTo>
                      <a:pt x="20" y="186"/>
                    </a:lnTo>
                    <a:lnTo>
                      <a:pt x="21" y="183"/>
                    </a:lnTo>
                    <a:lnTo>
                      <a:pt x="20" y="172"/>
                    </a:lnTo>
                    <a:lnTo>
                      <a:pt x="18" y="161"/>
                    </a:lnTo>
                    <a:lnTo>
                      <a:pt x="16" y="150"/>
                    </a:lnTo>
                    <a:lnTo>
                      <a:pt x="13" y="140"/>
                    </a:lnTo>
                    <a:lnTo>
                      <a:pt x="13" y="124"/>
                    </a:lnTo>
                    <a:lnTo>
                      <a:pt x="16" y="105"/>
                    </a:lnTo>
                    <a:lnTo>
                      <a:pt x="22" y="89"/>
                    </a:lnTo>
                    <a:lnTo>
                      <a:pt x="30" y="74"/>
                    </a:lnTo>
                    <a:lnTo>
                      <a:pt x="39" y="58"/>
                    </a:lnTo>
                    <a:lnTo>
                      <a:pt x="51" y="44"/>
                    </a:lnTo>
                    <a:lnTo>
                      <a:pt x="64" y="32"/>
                    </a:lnTo>
                    <a:lnTo>
                      <a:pt x="80" y="20"/>
                    </a:lnTo>
                    <a:lnTo>
                      <a:pt x="97" y="12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46" name="Freeform 94"/>
              <p:cNvSpPr>
                <a:spLocks/>
              </p:cNvSpPr>
              <p:nvPr/>
            </p:nvSpPr>
            <p:spPr bwMode="auto">
              <a:xfrm>
                <a:off x="5529" y="1201"/>
                <a:ext cx="51" cy="58"/>
              </a:xfrm>
              <a:custGeom>
                <a:avLst/>
                <a:gdLst>
                  <a:gd name="T0" fmla="*/ 0 w 257"/>
                  <a:gd name="T1" fmla="*/ 0 h 291"/>
                  <a:gd name="T2" fmla="*/ 0 w 257"/>
                  <a:gd name="T3" fmla="*/ 0 h 291"/>
                  <a:gd name="T4" fmla="*/ 0 w 257"/>
                  <a:gd name="T5" fmla="*/ 0 h 291"/>
                  <a:gd name="T6" fmla="*/ 0 w 257"/>
                  <a:gd name="T7" fmla="*/ 0 h 291"/>
                  <a:gd name="T8" fmla="*/ 0 w 257"/>
                  <a:gd name="T9" fmla="*/ 0 h 291"/>
                  <a:gd name="T10" fmla="*/ 0 w 257"/>
                  <a:gd name="T11" fmla="*/ 0 h 291"/>
                  <a:gd name="T12" fmla="*/ 0 w 257"/>
                  <a:gd name="T13" fmla="*/ 0 h 291"/>
                  <a:gd name="T14" fmla="*/ 0 w 257"/>
                  <a:gd name="T15" fmla="*/ 0 h 291"/>
                  <a:gd name="T16" fmla="*/ 0 w 257"/>
                  <a:gd name="T17" fmla="*/ 0 h 291"/>
                  <a:gd name="T18" fmla="*/ 0 w 257"/>
                  <a:gd name="T19" fmla="*/ 0 h 291"/>
                  <a:gd name="T20" fmla="*/ 0 w 257"/>
                  <a:gd name="T21" fmla="*/ 0 h 291"/>
                  <a:gd name="T22" fmla="*/ 0 w 257"/>
                  <a:gd name="T23" fmla="*/ 0 h 291"/>
                  <a:gd name="T24" fmla="*/ 0 w 257"/>
                  <a:gd name="T25" fmla="*/ 0 h 291"/>
                  <a:gd name="T26" fmla="*/ 0 w 257"/>
                  <a:gd name="T27" fmla="*/ 0 h 291"/>
                  <a:gd name="T28" fmla="*/ 0 w 257"/>
                  <a:gd name="T29" fmla="*/ 0 h 291"/>
                  <a:gd name="T30" fmla="*/ 0 w 257"/>
                  <a:gd name="T31" fmla="*/ 0 h 291"/>
                  <a:gd name="T32" fmla="*/ 0 w 257"/>
                  <a:gd name="T33" fmla="*/ 0 h 291"/>
                  <a:gd name="T34" fmla="*/ 0 w 257"/>
                  <a:gd name="T35" fmla="*/ 0 h 291"/>
                  <a:gd name="T36" fmla="*/ 0 w 257"/>
                  <a:gd name="T37" fmla="*/ 0 h 291"/>
                  <a:gd name="T38" fmla="*/ 0 w 257"/>
                  <a:gd name="T39" fmla="*/ 0 h 291"/>
                  <a:gd name="T40" fmla="*/ 0 w 257"/>
                  <a:gd name="T41" fmla="*/ 0 h 291"/>
                  <a:gd name="T42" fmla="*/ 0 w 257"/>
                  <a:gd name="T43" fmla="*/ 0 h 291"/>
                  <a:gd name="T44" fmla="*/ 0 w 257"/>
                  <a:gd name="T45" fmla="*/ 0 h 291"/>
                  <a:gd name="T46" fmla="*/ 0 w 257"/>
                  <a:gd name="T47" fmla="*/ 0 h 291"/>
                  <a:gd name="T48" fmla="*/ 0 w 257"/>
                  <a:gd name="T49" fmla="*/ 0 h 291"/>
                  <a:gd name="T50" fmla="*/ 0 w 257"/>
                  <a:gd name="T51" fmla="*/ 0 h 291"/>
                  <a:gd name="T52" fmla="*/ 0 w 257"/>
                  <a:gd name="T53" fmla="*/ 0 h 291"/>
                  <a:gd name="T54" fmla="*/ 0 w 257"/>
                  <a:gd name="T55" fmla="*/ 0 h 291"/>
                  <a:gd name="T56" fmla="*/ 0 w 257"/>
                  <a:gd name="T57" fmla="*/ 0 h 291"/>
                  <a:gd name="T58" fmla="*/ 0 w 257"/>
                  <a:gd name="T59" fmla="*/ 0 h 291"/>
                  <a:gd name="T60" fmla="*/ 0 w 257"/>
                  <a:gd name="T61" fmla="*/ 0 h 291"/>
                  <a:gd name="T62" fmla="*/ 0 w 257"/>
                  <a:gd name="T63" fmla="*/ 0 h 291"/>
                  <a:gd name="T64" fmla="*/ 0 w 257"/>
                  <a:gd name="T65" fmla="*/ 0 h 2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91">
                    <a:moveTo>
                      <a:pt x="0" y="29"/>
                    </a:moveTo>
                    <a:lnTo>
                      <a:pt x="13" y="22"/>
                    </a:lnTo>
                    <a:lnTo>
                      <a:pt x="26" y="16"/>
                    </a:lnTo>
                    <a:lnTo>
                      <a:pt x="39" y="13"/>
                    </a:lnTo>
                    <a:lnTo>
                      <a:pt x="53" y="9"/>
                    </a:lnTo>
                    <a:lnTo>
                      <a:pt x="67" y="8"/>
                    </a:lnTo>
                    <a:lnTo>
                      <a:pt x="80" y="8"/>
                    </a:lnTo>
                    <a:lnTo>
                      <a:pt x="94" y="9"/>
                    </a:lnTo>
                    <a:lnTo>
                      <a:pt x="108" y="13"/>
                    </a:lnTo>
                    <a:lnTo>
                      <a:pt x="121" y="17"/>
                    </a:lnTo>
                    <a:lnTo>
                      <a:pt x="134" y="21"/>
                    </a:lnTo>
                    <a:lnTo>
                      <a:pt x="146" y="27"/>
                    </a:lnTo>
                    <a:lnTo>
                      <a:pt x="160" y="33"/>
                    </a:lnTo>
                    <a:lnTo>
                      <a:pt x="172" y="40"/>
                    </a:lnTo>
                    <a:lnTo>
                      <a:pt x="183" y="48"/>
                    </a:lnTo>
                    <a:lnTo>
                      <a:pt x="194" y="58"/>
                    </a:lnTo>
                    <a:lnTo>
                      <a:pt x="205" y="67"/>
                    </a:lnTo>
                    <a:lnTo>
                      <a:pt x="214" y="77"/>
                    </a:lnTo>
                    <a:lnTo>
                      <a:pt x="221" y="88"/>
                    </a:lnTo>
                    <a:lnTo>
                      <a:pt x="228" y="100"/>
                    </a:lnTo>
                    <a:lnTo>
                      <a:pt x="233" y="114"/>
                    </a:lnTo>
                    <a:lnTo>
                      <a:pt x="238" y="127"/>
                    </a:lnTo>
                    <a:lnTo>
                      <a:pt x="241" y="141"/>
                    </a:lnTo>
                    <a:lnTo>
                      <a:pt x="244" y="155"/>
                    </a:lnTo>
                    <a:lnTo>
                      <a:pt x="247" y="168"/>
                    </a:lnTo>
                    <a:lnTo>
                      <a:pt x="247" y="184"/>
                    </a:lnTo>
                    <a:lnTo>
                      <a:pt x="245" y="202"/>
                    </a:lnTo>
                    <a:lnTo>
                      <a:pt x="242" y="218"/>
                    </a:lnTo>
                    <a:lnTo>
                      <a:pt x="237" y="233"/>
                    </a:lnTo>
                    <a:lnTo>
                      <a:pt x="230" y="249"/>
                    </a:lnTo>
                    <a:lnTo>
                      <a:pt x="221" y="264"/>
                    </a:lnTo>
                    <a:lnTo>
                      <a:pt x="211" y="277"/>
                    </a:lnTo>
                    <a:lnTo>
                      <a:pt x="199" y="290"/>
                    </a:lnTo>
                    <a:lnTo>
                      <a:pt x="198" y="290"/>
                    </a:lnTo>
                    <a:lnTo>
                      <a:pt x="198" y="291"/>
                    </a:lnTo>
                    <a:lnTo>
                      <a:pt x="199" y="291"/>
                    </a:lnTo>
                    <a:lnTo>
                      <a:pt x="221" y="268"/>
                    </a:lnTo>
                    <a:lnTo>
                      <a:pt x="238" y="243"/>
                    </a:lnTo>
                    <a:lnTo>
                      <a:pt x="250" y="214"/>
                    </a:lnTo>
                    <a:lnTo>
                      <a:pt x="256" y="184"/>
                    </a:lnTo>
                    <a:lnTo>
                      <a:pt x="257" y="154"/>
                    </a:lnTo>
                    <a:lnTo>
                      <a:pt x="252" y="123"/>
                    </a:lnTo>
                    <a:lnTo>
                      <a:pt x="240" y="94"/>
                    </a:lnTo>
                    <a:lnTo>
                      <a:pt x="224" y="67"/>
                    </a:lnTo>
                    <a:lnTo>
                      <a:pt x="214" y="54"/>
                    </a:lnTo>
                    <a:lnTo>
                      <a:pt x="203" y="42"/>
                    </a:lnTo>
                    <a:lnTo>
                      <a:pt x="190" y="32"/>
                    </a:lnTo>
                    <a:lnTo>
                      <a:pt x="177" y="24"/>
                    </a:lnTo>
                    <a:lnTo>
                      <a:pt x="164" y="17"/>
                    </a:lnTo>
                    <a:lnTo>
                      <a:pt x="149" y="10"/>
                    </a:lnTo>
                    <a:lnTo>
                      <a:pt x="135" y="5"/>
                    </a:lnTo>
                    <a:lnTo>
                      <a:pt x="120" y="2"/>
                    </a:lnTo>
                    <a:lnTo>
                      <a:pt x="104" y="1"/>
                    </a:lnTo>
                    <a:lnTo>
                      <a:pt x="89" y="0"/>
                    </a:lnTo>
                    <a:lnTo>
                      <a:pt x="74" y="1"/>
                    </a:lnTo>
                    <a:lnTo>
                      <a:pt x="58" y="4"/>
                    </a:lnTo>
                    <a:lnTo>
                      <a:pt x="43" y="8"/>
                    </a:lnTo>
                    <a:lnTo>
                      <a:pt x="29" y="14"/>
                    </a:lnTo>
                    <a:lnTo>
                      <a:pt x="15" y="2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47" name="Freeform 95"/>
              <p:cNvSpPr>
                <a:spLocks/>
              </p:cNvSpPr>
              <p:nvPr/>
            </p:nvSpPr>
            <p:spPr bwMode="auto">
              <a:xfrm>
                <a:off x="5535" y="1210"/>
                <a:ext cx="45" cy="24"/>
              </a:xfrm>
              <a:custGeom>
                <a:avLst/>
                <a:gdLst>
                  <a:gd name="T0" fmla="*/ 0 w 225"/>
                  <a:gd name="T1" fmla="*/ 0 h 119"/>
                  <a:gd name="T2" fmla="*/ 0 w 225"/>
                  <a:gd name="T3" fmla="*/ 0 h 119"/>
                  <a:gd name="T4" fmla="*/ 0 w 225"/>
                  <a:gd name="T5" fmla="*/ 0 h 119"/>
                  <a:gd name="T6" fmla="*/ 0 w 225"/>
                  <a:gd name="T7" fmla="*/ 0 h 119"/>
                  <a:gd name="T8" fmla="*/ 0 w 225"/>
                  <a:gd name="T9" fmla="*/ 0 h 119"/>
                  <a:gd name="T10" fmla="*/ 0 w 225"/>
                  <a:gd name="T11" fmla="*/ 0 h 119"/>
                  <a:gd name="T12" fmla="*/ 0 w 225"/>
                  <a:gd name="T13" fmla="*/ 0 h 119"/>
                  <a:gd name="T14" fmla="*/ 0 w 225"/>
                  <a:gd name="T15" fmla="*/ 0 h 119"/>
                  <a:gd name="T16" fmla="*/ 0 w 225"/>
                  <a:gd name="T17" fmla="*/ 0 h 119"/>
                  <a:gd name="T18" fmla="*/ 0 w 225"/>
                  <a:gd name="T19" fmla="*/ 0 h 119"/>
                  <a:gd name="T20" fmla="*/ 0 w 225"/>
                  <a:gd name="T21" fmla="*/ 0 h 119"/>
                  <a:gd name="T22" fmla="*/ 0 w 225"/>
                  <a:gd name="T23" fmla="*/ 0 h 119"/>
                  <a:gd name="T24" fmla="*/ 0 w 225"/>
                  <a:gd name="T25" fmla="*/ 0 h 119"/>
                  <a:gd name="T26" fmla="*/ 0 w 225"/>
                  <a:gd name="T27" fmla="*/ 0 h 119"/>
                  <a:gd name="T28" fmla="*/ 0 w 225"/>
                  <a:gd name="T29" fmla="*/ 0 h 119"/>
                  <a:gd name="T30" fmla="*/ 0 w 225"/>
                  <a:gd name="T31" fmla="*/ 0 h 119"/>
                  <a:gd name="T32" fmla="*/ 0 w 225"/>
                  <a:gd name="T33" fmla="*/ 0 h 119"/>
                  <a:gd name="T34" fmla="*/ 0 w 225"/>
                  <a:gd name="T35" fmla="*/ 0 h 119"/>
                  <a:gd name="T36" fmla="*/ 0 w 225"/>
                  <a:gd name="T37" fmla="*/ 0 h 119"/>
                  <a:gd name="T38" fmla="*/ 0 w 225"/>
                  <a:gd name="T39" fmla="*/ 0 h 119"/>
                  <a:gd name="T40" fmla="*/ 0 w 225"/>
                  <a:gd name="T41" fmla="*/ 0 h 119"/>
                  <a:gd name="T42" fmla="*/ 0 w 225"/>
                  <a:gd name="T43" fmla="*/ 0 h 119"/>
                  <a:gd name="T44" fmla="*/ 0 w 225"/>
                  <a:gd name="T45" fmla="*/ 0 h 119"/>
                  <a:gd name="T46" fmla="*/ 0 w 225"/>
                  <a:gd name="T47" fmla="*/ 0 h 119"/>
                  <a:gd name="T48" fmla="*/ 0 w 225"/>
                  <a:gd name="T49" fmla="*/ 0 h 119"/>
                  <a:gd name="T50" fmla="*/ 0 w 225"/>
                  <a:gd name="T51" fmla="*/ 0 h 119"/>
                  <a:gd name="T52" fmla="*/ 0 w 225"/>
                  <a:gd name="T53" fmla="*/ 0 h 119"/>
                  <a:gd name="T54" fmla="*/ 0 w 225"/>
                  <a:gd name="T55" fmla="*/ 0 h 119"/>
                  <a:gd name="T56" fmla="*/ 0 w 225"/>
                  <a:gd name="T57" fmla="*/ 0 h 119"/>
                  <a:gd name="T58" fmla="*/ 0 w 225"/>
                  <a:gd name="T59" fmla="*/ 0 h 119"/>
                  <a:gd name="T60" fmla="*/ 0 w 225"/>
                  <a:gd name="T61" fmla="*/ 0 h 119"/>
                  <a:gd name="T62" fmla="*/ 0 w 225"/>
                  <a:gd name="T63" fmla="*/ 0 h 119"/>
                  <a:gd name="T64" fmla="*/ 0 w 225"/>
                  <a:gd name="T65" fmla="*/ 0 h 119"/>
                  <a:gd name="T66" fmla="*/ 0 w 225"/>
                  <a:gd name="T67" fmla="*/ 0 h 119"/>
                  <a:gd name="T68" fmla="*/ 0 w 225"/>
                  <a:gd name="T69" fmla="*/ 0 h 119"/>
                  <a:gd name="T70" fmla="*/ 0 w 225"/>
                  <a:gd name="T71" fmla="*/ 0 h 119"/>
                  <a:gd name="T72" fmla="*/ 0 w 225"/>
                  <a:gd name="T73" fmla="*/ 0 h 119"/>
                  <a:gd name="T74" fmla="*/ 0 w 225"/>
                  <a:gd name="T75" fmla="*/ 0 h 119"/>
                  <a:gd name="T76" fmla="*/ 0 w 225"/>
                  <a:gd name="T77" fmla="*/ 0 h 119"/>
                  <a:gd name="T78" fmla="*/ 0 w 225"/>
                  <a:gd name="T79" fmla="*/ 0 h 119"/>
                  <a:gd name="T80" fmla="*/ 0 w 225"/>
                  <a:gd name="T81" fmla="*/ 0 h 119"/>
                  <a:gd name="T82" fmla="*/ 0 w 225"/>
                  <a:gd name="T83" fmla="*/ 0 h 11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25" h="119">
                    <a:moveTo>
                      <a:pt x="0" y="0"/>
                    </a:moveTo>
                    <a:lnTo>
                      <a:pt x="15" y="8"/>
                    </a:lnTo>
                    <a:lnTo>
                      <a:pt x="30" y="13"/>
                    </a:lnTo>
                    <a:lnTo>
                      <a:pt x="47" y="17"/>
                    </a:lnTo>
                    <a:lnTo>
                      <a:pt x="63" y="19"/>
                    </a:lnTo>
                    <a:lnTo>
                      <a:pt x="80" y="21"/>
                    </a:lnTo>
                    <a:lnTo>
                      <a:pt x="96" y="22"/>
                    </a:lnTo>
                    <a:lnTo>
                      <a:pt x="112" y="24"/>
                    </a:lnTo>
                    <a:lnTo>
                      <a:pt x="129" y="27"/>
                    </a:lnTo>
                    <a:lnTo>
                      <a:pt x="144" y="32"/>
                    </a:lnTo>
                    <a:lnTo>
                      <a:pt x="159" y="40"/>
                    </a:lnTo>
                    <a:lnTo>
                      <a:pt x="174" y="50"/>
                    </a:lnTo>
                    <a:lnTo>
                      <a:pt x="186" y="63"/>
                    </a:lnTo>
                    <a:lnTo>
                      <a:pt x="198" y="76"/>
                    </a:lnTo>
                    <a:lnTo>
                      <a:pt x="208" y="89"/>
                    </a:lnTo>
                    <a:lnTo>
                      <a:pt x="218" y="104"/>
                    </a:lnTo>
                    <a:lnTo>
                      <a:pt x="225" y="119"/>
                    </a:lnTo>
                    <a:lnTo>
                      <a:pt x="218" y="103"/>
                    </a:lnTo>
                    <a:lnTo>
                      <a:pt x="210" y="90"/>
                    </a:lnTo>
                    <a:lnTo>
                      <a:pt x="201" y="77"/>
                    </a:lnTo>
                    <a:lnTo>
                      <a:pt x="191" y="65"/>
                    </a:lnTo>
                    <a:lnTo>
                      <a:pt x="180" y="53"/>
                    </a:lnTo>
                    <a:lnTo>
                      <a:pt x="167" y="43"/>
                    </a:lnTo>
                    <a:lnTo>
                      <a:pt x="154" y="34"/>
                    </a:lnTo>
                    <a:lnTo>
                      <a:pt x="140" y="25"/>
                    </a:lnTo>
                    <a:lnTo>
                      <a:pt x="124" y="18"/>
                    </a:lnTo>
                    <a:lnTo>
                      <a:pt x="107" y="13"/>
                    </a:lnTo>
                    <a:lnTo>
                      <a:pt x="89" y="11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35" y="7"/>
                    </a:lnTo>
                    <a:lnTo>
                      <a:pt x="17" y="5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48" name="Freeform 96"/>
              <p:cNvSpPr>
                <a:spLocks/>
              </p:cNvSpPr>
              <p:nvPr/>
            </p:nvSpPr>
            <p:spPr bwMode="auto">
              <a:xfrm>
                <a:off x="5551" y="1253"/>
                <a:ext cx="19" cy="25"/>
              </a:xfrm>
              <a:custGeom>
                <a:avLst/>
                <a:gdLst>
                  <a:gd name="T0" fmla="*/ 0 w 96"/>
                  <a:gd name="T1" fmla="*/ 0 h 123"/>
                  <a:gd name="T2" fmla="*/ 0 w 96"/>
                  <a:gd name="T3" fmla="*/ 0 h 123"/>
                  <a:gd name="T4" fmla="*/ 0 w 96"/>
                  <a:gd name="T5" fmla="*/ 0 h 123"/>
                  <a:gd name="T6" fmla="*/ 0 w 96"/>
                  <a:gd name="T7" fmla="*/ 0 h 123"/>
                  <a:gd name="T8" fmla="*/ 0 w 96"/>
                  <a:gd name="T9" fmla="*/ 0 h 123"/>
                  <a:gd name="T10" fmla="*/ 0 w 96"/>
                  <a:gd name="T11" fmla="*/ 0 h 123"/>
                  <a:gd name="T12" fmla="*/ 0 w 96"/>
                  <a:gd name="T13" fmla="*/ 0 h 123"/>
                  <a:gd name="T14" fmla="*/ 0 w 96"/>
                  <a:gd name="T15" fmla="*/ 0 h 123"/>
                  <a:gd name="T16" fmla="*/ 0 w 96"/>
                  <a:gd name="T17" fmla="*/ 0 h 123"/>
                  <a:gd name="T18" fmla="*/ 0 w 96"/>
                  <a:gd name="T19" fmla="*/ 0 h 123"/>
                  <a:gd name="T20" fmla="*/ 0 w 96"/>
                  <a:gd name="T21" fmla="*/ 0 h 123"/>
                  <a:gd name="T22" fmla="*/ 0 w 96"/>
                  <a:gd name="T23" fmla="*/ 0 h 123"/>
                  <a:gd name="T24" fmla="*/ 0 w 96"/>
                  <a:gd name="T25" fmla="*/ 0 h 123"/>
                  <a:gd name="T26" fmla="*/ 0 w 96"/>
                  <a:gd name="T27" fmla="*/ 0 h 123"/>
                  <a:gd name="T28" fmla="*/ 0 w 96"/>
                  <a:gd name="T29" fmla="*/ 0 h 123"/>
                  <a:gd name="T30" fmla="*/ 0 w 96"/>
                  <a:gd name="T31" fmla="*/ 0 h 123"/>
                  <a:gd name="T32" fmla="*/ 0 w 96"/>
                  <a:gd name="T33" fmla="*/ 0 h 123"/>
                  <a:gd name="T34" fmla="*/ 0 w 96"/>
                  <a:gd name="T35" fmla="*/ 0 h 123"/>
                  <a:gd name="T36" fmla="*/ 0 w 96"/>
                  <a:gd name="T37" fmla="*/ 0 h 123"/>
                  <a:gd name="T38" fmla="*/ 0 w 96"/>
                  <a:gd name="T39" fmla="*/ 0 h 123"/>
                  <a:gd name="T40" fmla="*/ 0 w 96"/>
                  <a:gd name="T41" fmla="*/ 0 h 123"/>
                  <a:gd name="T42" fmla="*/ 0 w 96"/>
                  <a:gd name="T43" fmla="*/ 0 h 123"/>
                  <a:gd name="T44" fmla="*/ 0 w 96"/>
                  <a:gd name="T45" fmla="*/ 0 h 123"/>
                  <a:gd name="T46" fmla="*/ 0 w 96"/>
                  <a:gd name="T47" fmla="*/ 0 h 123"/>
                  <a:gd name="T48" fmla="*/ 0 w 96"/>
                  <a:gd name="T49" fmla="*/ 0 h 123"/>
                  <a:gd name="T50" fmla="*/ 0 w 96"/>
                  <a:gd name="T51" fmla="*/ 0 h 123"/>
                  <a:gd name="T52" fmla="*/ 0 w 96"/>
                  <a:gd name="T53" fmla="*/ 0 h 123"/>
                  <a:gd name="T54" fmla="*/ 0 w 96"/>
                  <a:gd name="T55" fmla="*/ 0 h 123"/>
                  <a:gd name="T56" fmla="*/ 0 w 96"/>
                  <a:gd name="T57" fmla="*/ 0 h 123"/>
                  <a:gd name="T58" fmla="*/ 0 w 96"/>
                  <a:gd name="T59" fmla="*/ 0 h 123"/>
                  <a:gd name="T60" fmla="*/ 0 w 96"/>
                  <a:gd name="T61" fmla="*/ 0 h 123"/>
                  <a:gd name="T62" fmla="*/ 0 w 96"/>
                  <a:gd name="T63" fmla="*/ 0 h 123"/>
                  <a:gd name="T64" fmla="*/ 0 w 96"/>
                  <a:gd name="T65" fmla="*/ 0 h 123"/>
                  <a:gd name="T66" fmla="*/ 0 w 96"/>
                  <a:gd name="T67" fmla="*/ 0 h 123"/>
                  <a:gd name="T68" fmla="*/ 0 w 96"/>
                  <a:gd name="T69" fmla="*/ 0 h 123"/>
                  <a:gd name="T70" fmla="*/ 0 w 96"/>
                  <a:gd name="T71" fmla="*/ 0 h 123"/>
                  <a:gd name="T72" fmla="*/ 0 w 96"/>
                  <a:gd name="T73" fmla="*/ 0 h 123"/>
                  <a:gd name="T74" fmla="*/ 0 w 96"/>
                  <a:gd name="T75" fmla="*/ 0 h 123"/>
                  <a:gd name="T76" fmla="*/ 0 w 96"/>
                  <a:gd name="T77" fmla="*/ 0 h 123"/>
                  <a:gd name="T78" fmla="*/ 0 w 96"/>
                  <a:gd name="T79" fmla="*/ 0 h 123"/>
                  <a:gd name="T80" fmla="*/ 0 w 96"/>
                  <a:gd name="T81" fmla="*/ 0 h 123"/>
                  <a:gd name="T82" fmla="*/ 0 w 96"/>
                  <a:gd name="T83" fmla="*/ 0 h 123"/>
                  <a:gd name="T84" fmla="*/ 0 w 96"/>
                  <a:gd name="T85" fmla="*/ 0 h 123"/>
                  <a:gd name="T86" fmla="*/ 0 w 96"/>
                  <a:gd name="T87" fmla="*/ 0 h 123"/>
                  <a:gd name="T88" fmla="*/ 0 w 96"/>
                  <a:gd name="T89" fmla="*/ 0 h 123"/>
                  <a:gd name="T90" fmla="*/ 0 w 96"/>
                  <a:gd name="T91" fmla="*/ 0 h 123"/>
                  <a:gd name="T92" fmla="*/ 0 w 96"/>
                  <a:gd name="T93" fmla="*/ 0 h 123"/>
                  <a:gd name="T94" fmla="*/ 0 w 96"/>
                  <a:gd name="T95" fmla="*/ 0 h 123"/>
                  <a:gd name="T96" fmla="*/ 0 w 96"/>
                  <a:gd name="T97" fmla="*/ 0 h 123"/>
                  <a:gd name="T98" fmla="*/ 0 w 96"/>
                  <a:gd name="T99" fmla="*/ 0 h 123"/>
                  <a:gd name="T100" fmla="*/ 0 w 96"/>
                  <a:gd name="T101" fmla="*/ 0 h 123"/>
                  <a:gd name="T102" fmla="*/ 0 w 96"/>
                  <a:gd name="T103" fmla="*/ 0 h 123"/>
                  <a:gd name="T104" fmla="*/ 0 w 96"/>
                  <a:gd name="T105" fmla="*/ 0 h 123"/>
                  <a:gd name="T106" fmla="*/ 0 w 96"/>
                  <a:gd name="T107" fmla="*/ 0 h 1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6" h="123">
                    <a:moveTo>
                      <a:pt x="1" y="67"/>
                    </a:moveTo>
                    <a:lnTo>
                      <a:pt x="6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21" y="27"/>
                    </a:lnTo>
                    <a:lnTo>
                      <a:pt x="27" y="1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2" y="7"/>
                    </a:lnTo>
                    <a:lnTo>
                      <a:pt x="60" y="7"/>
                    </a:lnTo>
                    <a:lnTo>
                      <a:pt x="67" y="10"/>
                    </a:lnTo>
                    <a:lnTo>
                      <a:pt x="73" y="16"/>
                    </a:lnTo>
                    <a:lnTo>
                      <a:pt x="78" y="26"/>
                    </a:lnTo>
                    <a:lnTo>
                      <a:pt x="80" y="39"/>
                    </a:lnTo>
                    <a:lnTo>
                      <a:pt x="78" y="53"/>
                    </a:lnTo>
                    <a:lnTo>
                      <a:pt x="72" y="66"/>
                    </a:lnTo>
                    <a:lnTo>
                      <a:pt x="63" y="79"/>
                    </a:lnTo>
                    <a:lnTo>
                      <a:pt x="52" y="91"/>
                    </a:lnTo>
                    <a:lnTo>
                      <a:pt x="40" y="101"/>
                    </a:lnTo>
                    <a:lnTo>
                      <a:pt x="28" y="109"/>
                    </a:lnTo>
                    <a:lnTo>
                      <a:pt x="17" y="115"/>
                    </a:lnTo>
                    <a:lnTo>
                      <a:pt x="15" y="117"/>
                    </a:lnTo>
                    <a:lnTo>
                      <a:pt x="13" y="119"/>
                    </a:lnTo>
                    <a:lnTo>
                      <a:pt x="13" y="122"/>
                    </a:lnTo>
                    <a:lnTo>
                      <a:pt x="14" y="123"/>
                    </a:lnTo>
                    <a:lnTo>
                      <a:pt x="31" y="121"/>
                    </a:lnTo>
                    <a:lnTo>
                      <a:pt x="49" y="113"/>
                    </a:lnTo>
                    <a:lnTo>
                      <a:pt x="64" y="102"/>
                    </a:lnTo>
                    <a:lnTo>
                      <a:pt x="78" y="87"/>
                    </a:lnTo>
                    <a:lnTo>
                      <a:pt x="88" y="70"/>
                    </a:lnTo>
                    <a:lnTo>
                      <a:pt x="96" y="53"/>
                    </a:lnTo>
                    <a:lnTo>
                      <a:pt x="96" y="36"/>
                    </a:lnTo>
                    <a:lnTo>
                      <a:pt x="90" y="18"/>
                    </a:lnTo>
                    <a:lnTo>
                      <a:pt x="85" y="10"/>
                    </a:lnTo>
                    <a:lnTo>
                      <a:pt x="80" y="5"/>
                    </a:lnTo>
                    <a:lnTo>
                      <a:pt x="73" y="2"/>
                    </a:lnTo>
                    <a:lnTo>
                      <a:pt x="67" y="0"/>
                    </a:lnTo>
                    <a:lnTo>
                      <a:pt x="60" y="0"/>
                    </a:lnTo>
                    <a:lnTo>
                      <a:pt x="52" y="1"/>
                    </a:lnTo>
                    <a:lnTo>
                      <a:pt x="45" y="3"/>
                    </a:lnTo>
                    <a:lnTo>
                      <a:pt x="36" y="7"/>
                    </a:lnTo>
                    <a:lnTo>
                      <a:pt x="29" y="11"/>
                    </a:lnTo>
                    <a:lnTo>
                      <a:pt x="24" y="18"/>
                    </a:lnTo>
                    <a:lnTo>
                      <a:pt x="19" y="25"/>
                    </a:lnTo>
                    <a:lnTo>
                      <a:pt x="14" y="34"/>
                    </a:lnTo>
                    <a:lnTo>
                      <a:pt x="10" y="43"/>
                    </a:lnTo>
                    <a:lnTo>
                      <a:pt x="7" y="52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1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49" name="Freeform 97"/>
              <p:cNvSpPr>
                <a:spLocks/>
              </p:cNvSpPr>
              <p:nvPr/>
            </p:nvSpPr>
            <p:spPr bwMode="auto">
              <a:xfrm>
                <a:off x="5560" y="1272"/>
                <a:ext cx="88" cy="95"/>
              </a:xfrm>
              <a:custGeom>
                <a:avLst/>
                <a:gdLst>
                  <a:gd name="T0" fmla="*/ 0 w 440"/>
                  <a:gd name="T1" fmla="*/ 0 h 475"/>
                  <a:gd name="T2" fmla="*/ 0 w 440"/>
                  <a:gd name="T3" fmla="*/ 0 h 475"/>
                  <a:gd name="T4" fmla="*/ 0 w 440"/>
                  <a:gd name="T5" fmla="*/ 0 h 475"/>
                  <a:gd name="T6" fmla="*/ 0 w 440"/>
                  <a:gd name="T7" fmla="*/ 0 h 475"/>
                  <a:gd name="T8" fmla="*/ 0 w 440"/>
                  <a:gd name="T9" fmla="*/ 0 h 475"/>
                  <a:gd name="T10" fmla="*/ 0 w 440"/>
                  <a:gd name="T11" fmla="*/ 0 h 475"/>
                  <a:gd name="T12" fmla="*/ 0 w 440"/>
                  <a:gd name="T13" fmla="*/ 0 h 475"/>
                  <a:gd name="T14" fmla="*/ 0 w 440"/>
                  <a:gd name="T15" fmla="*/ 0 h 475"/>
                  <a:gd name="T16" fmla="*/ 0 w 440"/>
                  <a:gd name="T17" fmla="*/ 0 h 475"/>
                  <a:gd name="T18" fmla="*/ 0 w 440"/>
                  <a:gd name="T19" fmla="*/ 0 h 475"/>
                  <a:gd name="T20" fmla="*/ 0 w 440"/>
                  <a:gd name="T21" fmla="*/ 0 h 475"/>
                  <a:gd name="T22" fmla="*/ 0 w 440"/>
                  <a:gd name="T23" fmla="*/ 0 h 475"/>
                  <a:gd name="T24" fmla="*/ 0 w 440"/>
                  <a:gd name="T25" fmla="*/ 0 h 475"/>
                  <a:gd name="T26" fmla="*/ 0 w 440"/>
                  <a:gd name="T27" fmla="*/ 0 h 475"/>
                  <a:gd name="T28" fmla="*/ 0 w 440"/>
                  <a:gd name="T29" fmla="*/ 0 h 475"/>
                  <a:gd name="T30" fmla="*/ 0 w 440"/>
                  <a:gd name="T31" fmla="*/ 0 h 475"/>
                  <a:gd name="T32" fmla="*/ 0 w 440"/>
                  <a:gd name="T33" fmla="*/ 0 h 475"/>
                  <a:gd name="T34" fmla="*/ 0 w 440"/>
                  <a:gd name="T35" fmla="*/ 0 h 475"/>
                  <a:gd name="T36" fmla="*/ 0 w 440"/>
                  <a:gd name="T37" fmla="*/ 0 h 475"/>
                  <a:gd name="T38" fmla="*/ 0 w 440"/>
                  <a:gd name="T39" fmla="*/ 0 h 475"/>
                  <a:gd name="T40" fmla="*/ 0 w 440"/>
                  <a:gd name="T41" fmla="*/ 0 h 475"/>
                  <a:gd name="T42" fmla="*/ 0 w 440"/>
                  <a:gd name="T43" fmla="*/ 0 h 475"/>
                  <a:gd name="T44" fmla="*/ 0 w 440"/>
                  <a:gd name="T45" fmla="*/ 0 h 475"/>
                  <a:gd name="T46" fmla="*/ 0 w 440"/>
                  <a:gd name="T47" fmla="*/ 0 h 475"/>
                  <a:gd name="T48" fmla="*/ 0 w 440"/>
                  <a:gd name="T49" fmla="*/ 0 h 475"/>
                  <a:gd name="T50" fmla="*/ 0 w 440"/>
                  <a:gd name="T51" fmla="*/ 0 h 475"/>
                  <a:gd name="T52" fmla="*/ 0 w 440"/>
                  <a:gd name="T53" fmla="*/ 0 h 475"/>
                  <a:gd name="T54" fmla="*/ 0 w 440"/>
                  <a:gd name="T55" fmla="*/ 0 h 475"/>
                  <a:gd name="T56" fmla="*/ 0 w 440"/>
                  <a:gd name="T57" fmla="*/ 0 h 475"/>
                  <a:gd name="T58" fmla="*/ 0 w 440"/>
                  <a:gd name="T59" fmla="*/ 0 h 475"/>
                  <a:gd name="T60" fmla="*/ 0 w 440"/>
                  <a:gd name="T61" fmla="*/ 0 h 475"/>
                  <a:gd name="T62" fmla="*/ 0 w 440"/>
                  <a:gd name="T63" fmla="*/ 0 h 475"/>
                  <a:gd name="T64" fmla="*/ 0 w 440"/>
                  <a:gd name="T65" fmla="*/ 0 h 475"/>
                  <a:gd name="T66" fmla="*/ 0 w 440"/>
                  <a:gd name="T67" fmla="*/ 0 h 475"/>
                  <a:gd name="T68" fmla="*/ 0 w 440"/>
                  <a:gd name="T69" fmla="*/ 0 h 475"/>
                  <a:gd name="T70" fmla="*/ 0 w 440"/>
                  <a:gd name="T71" fmla="*/ 0 h 475"/>
                  <a:gd name="T72" fmla="*/ 0 w 440"/>
                  <a:gd name="T73" fmla="*/ 0 h 475"/>
                  <a:gd name="T74" fmla="*/ 0 w 440"/>
                  <a:gd name="T75" fmla="*/ 0 h 475"/>
                  <a:gd name="T76" fmla="*/ 0 w 440"/>
                  <a:gd name="T77" fmla="*/ 0 h 475"/>
                  <a:gd name="T78" fmla="*/ 0 w 440"/>
                  <a:gd name="T79" fmla="*/ 0 h 475"/>
                  <a:gd name="T80" fmla="*/ 0 w 440"/>
                  <a:gd name="T81" fmla="*/ 0 h 475"/>
                  <a:gd name="T82" fmla="*/ 0 w 440"/>
                  <a:gd name="T83" fmla="*/ 0 h 475"/>
                  <a:gd name="T84" fmla="*/ 0 w 440"/>
                  <a:gd name="T85" fmla="*/ 0 h 4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40" h="475">
                    <a:moveTo>
                      <a:pt x="8" y="0"/>
                    </a:moveTo>
                    <a:lnTo>
                      <a:pt x="1" y="40"/>
                    </a:lnTo>
                    <a:lnTo>
                      <a:pt x="0" y="83"/>
                    </a:lnTo>
                    <a:lnTo>
                      <a:pt x="3" y="125"/>
                    </a:lnTo>
                    <a:lnTo>
                      <a:pt x="12" y="165"/>
                    </a:lnTo>
                    <a:lnTo>
                      <a:pt x="19" y="182"/>
                    </a:lnTo>
                    <a:lnTo>
                      <a:pt x="28" y="198"/>
                    </a:lnTo>
                    <a:lnTo>
                      <a:pt x="39" y="214"/>
                    </a:lnTo>
                    <a:lnTo>
                      <a:pt x="52" y="229"/>
                    </a:lnTo>
                    <a:lnTo>
                      <a:pt x="65" y="242"/>
                    </a:lnTo>
                    <a:lnTo>
                      <a:pt x="80" y="255"/>
                    </a:lnTo>
                    <a:lnTo>
                      <a:pt x="95" y="267"/>
                    </a:lnTo>
                    <a:lnTo>
                      <a:pt x="110" y="278"/>
                    </a:lnTo>
                    <a:lnTo>
                      <a:pt x="119" y="285"/>
                    </a:lnTo>
                    <a:lnTo>
                      <a:pt x="129" y="291"/>
                    </a:lnTo>
                    <a:lnTo>
                      <a:pt x="140" y="297"/>
                    </a:lnTo>
                    <a:lnTo>
                      <a:pt x="150" y="303"/>
                    </a:lnTo>
                    <a:lnTo>
                      <a:pt x="159" y="309"/>
                    </a:lnTo>
                    <a:lnTo>
                      <a:pt x="169" y="314"/>
                    </a:lnTo>
                    <a:lnTo>
                      <a:pt x="179" y="319"/>
                    </a:lnTo>
                    <a:lnTo>
                      <a:pt x="191" y="324"/>
                    </a:lnTo>
                    <a:lnTo>
                      <a:pt x="201" y="328"/>
                    </a:lnTo>
                    <a:lnTo>
                      <a:pt x="211" y="333"/>
                    </a:lnTo>
                    <a:lnTo>
                      <a:pt x="221" y="337"/>
                    </a:lnTo>
                    <a:lnTo>
                      <a:pt x="233" y="342"/>
                    </a:lnTo>
                    <a:lnTo>
                      <a:pt x="243" y="347"/>
                    </a:lnTo>
                    <a:lnTo>
                      <a:pt x="253" y="352"/>
                    </a:lnTo>
                    <a:lnTo>
                      <a:pt x="264" y="356"/>
                    </a:lnTo>
                    <a:lnTo>
                      <a:pt x="274" y="361"/>
                    </a:lnTo>
                    <a:lnTo>
                      <a:pt x="286" y="366"/>
                    </a:lnTo>
                    <a:lnTo>
                      <a:pt x="297" y="372"/>
                    </a:lnTo>
                    <a:lnTo>
                      <a:pt x="308" y="378"/>
                    </a:lnTo>
                    <a:lnTo>
                      <a:pt x="319" y="384"/>
                    </a:lnTo>
                    <a:lnTo>
                      <a:pt x="330" y="390"/>
                    </a:lnTo>
                    <a:lnTo>
                      <a:pt x="340" y="398"/>
                    </a:lnTo>
                    <a:lnTo>
                      <a:pt x="350" y="404"/>
                    </a:lnTo>
                    <a:lnTo>
                      <a:pt x="361" y="411"/>
                    </a:lnTo>
                    <a:lnTo>
                      <a:pt x="371" y="418"/>
                    </a:lnTo>
                    <a:lnTo>
                      <a:pt x="381" y="426"/>
                    </a:lnTo>
                    <a:lnTo>
                      <a:pt x="391" y="433"/>
                    </a:lnTo>
                    <a:lnTo>
                      <a:pt x="400" y="442"/>
                    </a:lnTo>
                    <a:lnTo>
                      <a:pt x="410" y="450"/>
                    </a:lnTo>
                    <a:lnTo>
                      <a:pt x="420" y="458"/>
                    </a:lnTo>
                    <a:lnTo>
                      <a:pt x="429" y="466"/>
                    </a:lnTo>
                    <a:lnTo>
                      <a:pt x="438" y="475"/>
                    </a:lnTo>
                    <a:lnTo>
                      <a:pt x="439" y="475"/>
                    </a:lnTo>
                    <a:lnTo>
                      <a:pt x="439" y="474"/>
                    </a:lnTo>
                    <a:lnTo>
                      <a:pt x="440" y="474"/>
                    </a:lnTo>
                    <a:lnTo>
                      <a:pt x="440" y="473"/>
                    </a:lnTo>
                    <a:lnTo>
                      <a:pt x="426" y="459"/>
                    </a:lnTo>
                    <a:lnTo>
                      <a:pt x="412" y="446"/>
                    </a:lnTo>
                    <a:lnTo>
                      <a:pt x="397" y="432"/>
                    </a:lnTo>
                    <a:lnTo>
                      <a:pt x="383" y="419"/>
                    </a:lnTo>
                    <a:lnTo>
                      <a:pt x="367" y="407"/>
                    </a:lnTo>
                    <a:lnTo>
                      <a:pt x="352" y="396"/>
                    </a:lnTo>
                    <a:lnTo>
                      <a:pt x="337" y="383"/>
                    </a:lnTo>
                    <a:lnTo>
                      <a:pt x="320" y="372"/>
                    </a:lnTo>
                    <a:lnTo>
                      <a:pt x="301" y="360"/>
                    </a:lnTo>
                    <a:lnTo>
                      <a:pt x="283" y="349"/>
                    </a:lnTo>
                    <a:lnTo>
                      <a:pt x="263" y="337"/>
                    </a:lnTo>
                    <a:lnTo>
                      <a:pt x="243" y="327"/>
                    </a:lnTo>
                    <a:lnTo>
                      <a:pt x="223" y="317"/>
                    </a:lnTo>
                    <a:lnTo>
                      <a:pt x="204" y="306"/>
                    </a:lnTo>
                    <a:lnTo>
                      <a:pt x="185" y="295"/>
                    </a:lnTo>
                    <a:lnTo>
                      <a:pt x="165" y="284"/>
                    </a:lnTo>
                    <a:lnTo>
                      <a:pt x="148" y="273"/>
                    </a:lnTo>
                    <a:lnTo>
                      <a:pt x="130" y="262"/>
                    </a:lnTo>
                    <a:lnTo>
                      <a:pt x="114" y="250"/>
                    </a:lnTo>
                    <a:lnTo>
                      <a:pt x="98" y="238"/>
                    </a:lnTo>
                    <a:lnTo>
                      <a:pt x="82" y="225"/>
                    </a:lnTo>
                    <a:lnTo>
                      <a:pt x="68" y="211"/>
                    </a:lnTo>
                    <a:lnTo>
                      <a:pt x="54" y="196"/>
                    </a:lnTo>
                    <a:lnTo>
                      <a:pt x="40" y="180"/>
                    </a:lnTo>
                    <a:lnTo>
                      <a:pt x="27" y="160"/>
                    </a:lnTo>
                    <a:lnTo>
                      <a:pt x="18" y="139"/>
                    </a:lnTo>
                    <a:lnTo>
                      <a:pt x="10" y="118"/>
                    </a:lnTo>
                    <a:lnTo>
                      <a:pt x="5" y="94"/>
                    </a:lnTo>
                    <a:lnTo>
                      <a:pt x="3" y="71"/>
                    </a:lnTo>
                    <a:lnTo>
                      <a:pt x="2" y="46"/>
                    </a:lnTo>
                    <a:lnTo>
                      <a:pt x="4" y="2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50" name="Freeform 98"/>
              <p:cNvSpPr>
                <a:spLocks/>
              </p:cNvSpPr>
              <p:nvPr/>
            </p:nvSpPr>
            <p:spPr bwMode="auto">
              <a:xfrm>
                <a:off x="5527" y="1359"/>
                <a:ext cx="118" cy="152"/>
              </a:xfrm>
              <a:custGeom>
                <a:avLst/>
                <a:gdLst>
                  <a:gd name="T0" fmla="*/ 0 w 590"/>
                  <a:gd name="T1" fmla="*/ 0 h 760"/>
                  <a:gd name="T2" fmla="*/ 0 w 590"/>
                  <a:gd name="T3" fmla="*/ 0 h 760"/>
                  <a:gd name="T4" fmla="*/ 0 w 590"/>
                  <a:gd name="T5" fmla="*/ 0 h 760"/>
                  <a:gd name="T6" fmla="*/ 0 w 590"/>
                  <a:gd name="T7" fmla="*/ 0 h 760"/>
                  <a:gd name="T8" fmla="*/ 0 w 590"/>
                  <a:gd name="T9" fmla="*/ 0 h 760"/>
                  <a:gd name="T10" fmla="*/ 0 w 590"/>
                  <a:gd name="T11" fmla="*/ 0 h 760"/>
                  <a:gd name="T12" fmla="*/ 0 w 590"/>
                  <a:gd name="T13" fmla="*/ 0 h 760"/>
                  <a:gd name="T14" fmla="*/ 0 w 590"/>
                  <a:gd name="T15" fmla="*/ 0 h 760"/>
                  <a:gd name="T16" fmla="*/ 0 w 590"/>
                  <a:gd name="T17" fmla="*/ 0 h 760"/>
                  <a:gd name="T18" fmla="*/ 0 w 590"/>
                  <a:gd name="T19" fmla="*/ 0 h 760"/>
                  <a:gd name="T20" fmla="*/ 0 w 590"/>
                  <a:gd name="T21" fmla="*/ 0 h 760"/>
                  <a:gd name="T22" fmla="*/ 0 w 590"/>
                  <a:gd name="T23" fmla="*/ 0 h 760"/>
                  <a:gd name="T24" fmla="*/ 0 w 590"/>
                  <a:gd name="T25" fmla="*/ 0 h 760"/>
                  <a:gd name="T26" fmla="*/ 0 w 590"/>
                  <a:gd name="T27" fmla="*/ 0 h 760"/>
                  <a:gd name="T28" fmla="*/ 0 w 590"/>
                  <a:gd name="T29" fmla="*/ 0 h 760"/>
                  <a:gd name="T30" fmla="*/ 0 w 590"/>
                  <a:gd name="T31" fmla="*/ 0 h 760"/>
                  <a:gd name="T32" fmla="*/ 0 w 590"/>
                  <a:gd name="T33" fmla="*/ 0 h 760"/>
                  <a:gd name="T34" fmla="*/ 0 w 590"/>
                  <a:gd name="T35" fmla="*/ 0 h 760"/>
                  <a:gd name="T36" fmla="*/ 0 w 590"/>
                  <a:gd name="T37" fmla="*/ 0 h 760"/>
                  <a:gd name="T38" fmla="*/ 0 w 590"/>
                  <a:gd name="T39" fmla="*/ 0 h 760"/>
                  <a:gd name="T40" fmla="*/ 0 w 590"/>
                  <a:gd name="T41" fmla="*/ 0 h 760"/>
                  <a:gd name="T42" fmla="*/ 0 w 590"/>
                  <a:gd name="T43" fmla="*/ 0 h 760"/>
                  <a:gd name="T44" fmla="*/ 0 w 590"/>
                  <a:gd name="T45" fmla="*/ 0 h 760"/>
                  <a:gd name="T46" fmla="*/ 0 w 590"/>
                  <a:gd name="T47" fmla="*/ 0 h 760"/>
                  <a:gd name="T48" fmla="*/ 0 w 590"/>
                  <a:gd name="T49" fmla="*/ 0 h 760"/>
                  <a:gd name="T50" fmla="*/ 0 w 590"/>
                  <a:gd name="T51" fmla="*/ 0 h 760"/>
                  <a:gd name="T52" fmla="*/ 0 w 590"/>
                  <a:gd name="T53" fmla="*/ 0 h 760"/>
                  <a:gd name="T54" fmla="*/ 0 w 590"/>
                  <a:gd name="T55" fmla="*/ 0 h 760"/>
                  <a:gd name="T56" fmla="*/ 0 w 590"/>
                  <a:gd name="T57" fmla="*/ 0 h 760"/>
                  <a:gd name="T58" fmla="*/ 0 w 590"/>
                  <a:gd name="T59" fmla="*/ 0 h 760"/>
                  <a:gd name="T60" fmla="*/ 0 w 590"/>
                  <a:gd name="T61" fmla="*/ 0 h 760"/>
                  <a:gd name="T62" fmla="*/ 0 w 590"/>
                  <a:gd name="T63" fmla="*/ 0 h 760"/>
                  <a:gd name="T64" fmla="*/ 0 w 590"/>
                  <a:gd name="T65" fmla="*/ 0 h 760"/>
                  <a:gd name="T66" fmla="*/ 0 w 590"/>
                  <a:gd name="T67" fmla="*/ 0 h 760"/>
                  <a:gd name="T68" fmla="*/ 0 w 590"/>
                  <a:gd name="T69" fmla="*/ 0 h 760"/>
                  <a:gd name="T70" fmla="*/ 0 w 590"/>
                  <a:gd name="T71" fmla="*/ 0 h 760"/>
                  <a:gd name="T72" fmla="*/ 0 w 590"/>
                  <a:gd name="T73" fmla="*/ 0 h 7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90" h="760">
                    <a:moveTo>
                      <a:pt x="590" y="0"/>
                    </a:moveTo>
                    <a:lnTo>
                      <a:pt x="580" y="53"/>
                    </a:lnTo>
                    <a:lnTo>
                      <a:pt x="569" y="104"/>
                    </a:lnTo>
                    <a:lnTo>
                      <a:pt x="556" y="155"/>
                    </a:lnTo>
                    <a:lnTo>
                      <a:pt x="541" y="206"/>
                    </a:lnTo>
                    <a:lnTo>
                      <a:pt x="523" y="255"/>
                    </a:lnTo>
                    <a:lnTo>
                      <a:pt x="503" y="304"/>
                    </a:lnTo>
                    <a:lnTo>
                      <a:pt x="481" y="352"/>
                    </a:lnTo>
                    <a:lnTo>
                      <a:pt x="457" y="399"/>
                    </a:lnTo>
                    <a:lnTo>
                      <a:pt x="437" y="432"/>
                    </a:lnTo>
                    <a:lnTo>
                      <a:pt x="417" y="463"/>
                    </a:lnTo>
                    <a:lnTo>
                      <a:pt x="396" y="493"/>
                    </a:lnTo>
                    <a:lnTo>
                      <a:pt x="372" y="522"/>
                    </a:lnTo>
                    <a:lnTo>
                      <a:pt x="347" y="549"/>
                    </a:lnTo>
                    <a:lnTo>
                      <a:pt x="322" y="575"/>
                    </a:lnTo>
                    <a:lnTo>
                      <a:pt x="294" y="599"/>
                    </a:lnTo>
                    <a:lnTo>
                      <a:pt x="267" y="622"/>
                    </a:lnTo>
                    <a:lnTo>
                      <a:pt x="237" y="644"/>
                    </a:lnTo>
                    <a:lnTo>
                      <a:pt x="206" y="664"/>
                    </a:lnTo>
                    <a:lnTo>
                      <a:pt x="175" y="682"/>
                    </a:lnTo>
                    <a:lnTo>
                      <a:pt x="142" y="700"/>
                    </a:lnTo>
                    <a:lnTo>
                      <a:pt x="108" y="716"/>
                    </a:lnTo>
                    <a:lnTo>
                      <a:pt x="75" y="729"/>
                    </a:lnTo>
                    <a:lnTo>
                      <a:pt x="39" y="742"/>
                    </a:lnTo>
                    <a:lnTo>
                      <a:pt x="3" y="754"/>
                    </a:lnTo>
                    <a:lnTo>
                      <a:pt x="1" y="755"/>
                    </a:lnTo>
                    <a:lnTo>
                      <a:pt x="0" y="757"/>
                    </a:lnTo>
                    <a:lnTo>
                      <a:pt x="0" y="759"/>
                    </a:lnTo>
                    <a:lnTo>
                      <a:pt x="1" y="760"/>
                    </a:lnTo>
                    <a:lnTo>
                      <a:pt x="20" y="756"/>
                    </a:lnTo>
                    <a:lnTo>
                      <a:pt x="40" y="752"/>
                    </a:lnTo>
                    <a:lnTo>
                      <a:pt x="59" y="748"/>
                    </a:lnTo>
                    <a:lnTo>
                      <a:pt x="79" y="741"/>
                    </a:lnTo>
                    <a:lnTo>
                      <a:pt x="98" y="736"/>
                    </a:lnTo>
                    <a:lnTo>
                      <a:pt x="117" y="729"/>
                    </a:lnTo>
                    <a:lnTo>
                      <a:pt x="136" y="723"/>
                    </a:lnTo>
                    <a:lnTo>
                      <a:pt x="154" y="715"/>
                    </a:lnTo>
                    <a:lnTo>
                      <a:pt x="173" y="707"/>
                    </a:lnTo>
                    <a:lnTo>
                      <a:pt x="191" y="699"/>
                    </a:lnTo>
                    <a:lnTo>
                      <a:pt x="208" y="689"/>
                    </a:lnTo>
                    <a:lnTo>
                      <a:pt x="226" y="680"/>
                    </a:lnTo>
                    <a:lnTo>
                      <a:pt x="243" y="669"/>
                    </a:lnTo>
                    <a:lnTo>
                      <a:pt x="260" y="659"/>
                    </a:lnTo>
                    <a:lnTo>
                      <a:pt x="276" y="647"/>
                    </a:lnTo>
                    <a:lnTo>
                      <a:pt x="292" y="635"/>
                    </a:lnTo>
                    <a:lnTo>
                      <a:pt x="307" y="624"/>
                    </a:lnTo>
                    <a:lnTo>
                      <a:pt x="320" y="613"/>
                    </a:lnTo>
                    <a:lnTo>
                      <a:pt x="333" y="601"/>
                    </a:lnTo>
                    <a:lnTo>
                      <a:pt x="345" y="589"/>
                    </a:lnTo>
                    <a:lnTo>
                      <a:pt x="359" y="577"/>
                    </a:lnTo>
                    <a:lnTo>
                      <a:pt x="370" y="564"/>
                    </a:lnTo>
                    <a:lnTo>
                      <a:pt x="382" y="551"/>
                    </a:lnTo>
                    <a:lnTo>
                      <a:pt x="393" y="537"/>
                    </a:lnTo>
                    <a:lnTo>
                      <a:pt x="405" y="524"/>
                    </a:lnTo>
                    <a:lnTo>
                      <a:pt x="416" y="510"/>
                    </a:lnTo>
                    <a:lnTo>
                      <a:pt x="426" y="496"/>
                    </a:lnTo>
                    <a:lnTo>
                      <a:pt x="436" y="482"/>
                    </a:lnTo>
                    <a:lnTo>
                      <a:pt x="447" y="466"/>
                    </a:lnTo>
                    <a:lnTo>
                      <a:pt x="456" y="452"/>
                    </a:lnTo>
                    <a:lnTo>
                      <a:pt x="465" y="437"/>
                    </a:lnTo>
                    <a:lnTo>
                      <a:pt x="473" y="422"/>
                    </a:lnTo>
                    <a:lnTo>
                      <a:pt x="499" y="372"/>
                    </a:lnTo>
                    <a:lnTo>
                      <a:pt x="519" y="321"/>
                    </a:lnTo>
                    <a:lnTo>
                      <a:pt x="537" y="270"/>
                    </a:lnTo>
                    <a:lnTo>
                      <a:pt x="552" y="217"/>
                    </a:lnTo>
                    <a:lnTo>
                      <a:pt x="563" y="164"/>
                    </a:lnTo>
                    <a:lnTo>
                      <a:pt x="573" y="110"/>
                    </a:lnTo>
                    <a:lnTo>
                      <a:pt x="583" y="56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51" name="Freeform 99"/>
              <p:cNvSpPr>
                <a:spLocks/>
              </p:cNvSpPr>
              <p:nvPr/>
            </p:nvSpPr>
            <p:spPr bwMode="auto">
              <a:xfrm>
                <a:off x="5442" y="1409"/>
                <a:ext cx="16" cy="27"/>
              </a:xfrm>
              <a:custGeom>
                <a:avLst/>
                <a:gdLst>
                  <a:gd name="T0" fmla="*/ 0 w 83"/>
                  <a:gd name="T1" fmla="*/ 0 h 136"/>
                  <a:gd name="T2" fmla="*/ 0 w 83"/>
                  <a:gd name="T3" fmla="*/ 0 h 136"/>
                  <a:gd name="T4" fmla="*/ 0 w 83"/>
                  <a:gd name="T5" fmla="*/ 0 h 136"/>
                  <a:gd name="T6" fmla="*/ 0 w 83"/>
                  <a:gd name="T7" fmla="*/ 0 h 136"/>
                  <a:gd name="T8" fmla="*/ 0 w 83"/>
                  <a:gd name="T9" fmla="*/ 0 h 136"/>
                  <a:gd name="T10" fmla="*/ 0 w 83"/>
                  <a:gd name="T11" fmla="*/ 0 h 136"/>
                  <a:gd name="T12" fmla="*/ 0 w 83"/>
                  <a:gd name="T13" fmla="*/ 0 h 136"/>
                  <a:gd name="T14" fmla="*/ 0 w 83"/>
                  <a:gd name="T15" fmla="*/ 0 h 136"/>
                  <a:gd name="T16" fmla="*/ 0 w 83"/>
                  <a:gd name="T17" fmla="*/ 0 h 136"/>
                  <a:gd name="T18" fmla="*/ 0 w 83"/>
                  <a:gd name="T19" fmla="*/ 0 h 136"/>
                  <a:gd name="T20" fmla="*/ 0 w 83"/>
                  <a:gd name="T21" fmla="*/ 0 h 136"/>
                  <a:gd name="T22" fmla="*/ 0 w 83"/>
                  <a:gd name="T23" fmla="*/ 0 h 136"/>
                  <a:gd name="T24" fmla="*/ 0 w 83"/>
                  <a:gd name="T25" fmla="*/ 0 h 136"/>
                  <a:gd name="T26" fmla="*/ 0 w 83"/>
                  <a:gd name="T27" fmla="*/ 0 h 136"/>
                  <a:gd name="T28" fmla="*/ 0 w 83"/>
                  <a:gd name="T29" fmla="*/ 0 h 136"/>
                  <a:gd name="T30" fmla="*/ 0 w 83"/>
                  <a:gd name="T31" fmla="*/ 0 h 136"/>
                  <a:gd name="T32" fmla="*/ 0 w 83"/>
                  <a:gd name="T33" fmla="*/ 0 h 136"/>
                  <a:gd name="T34" fmla="*/ 0 w 83"/>
                  <a:gd name="T35" fmla="*/ 0 h 136"/>
                  <a:gd name="T36" fmla="*/ 0 w 83"/>
                  <a:gd name="T37" fmla="*/ 0 h 136"/>
                  <a:gd name="T38" fmla="*/ 0 w 83"/>
                  <a:gd name="T39" fmla="*/ 0 h 136"/>
                  <a:gd name="T40" fmla="*/ 0 w 83"/>
                  <a:gd name="T41" fmla="*/ 0 h 136"/>
                  <a:gd name="T42" fmla="*/ 0 w 83"/>
                  <a:gd name="T43" fmla="*/ 0 h 136"/>
                  <a:gd name="T44" fmla="*/ 0 w 83"/>
                  <a:gd name="T45" fmla="*/ 0 h 136"/>
                  <a:gd name="T46" fmla="*/ 0 w 83"/>
                  <a:gd name="T47" fmla="*/ 0 h 136"/>
                  <a:gd name="T48" fmla="*/ 0 w 83"/>
                  <a:gd name="T49" fmla="*/ 0 h 136"/>
                  <a:gd name="T50" fmla="*/ 0 w 83"/>
                  <a:gd name="T51" fmla="*/ 0 h 136"/>
                  <a:gd name="T52" fmla="*/ 0 w 83"/>
                  <a:gd name="T53" fmla="*/ 0 h 136"/>
                  <a:gd name="T54" fmla="*/ 0 w 83"/>
                  <a:gd name="T55" fmla="*/ 0 h 136"/>
                  <a:gd name="T56" fmla="*/ 0 w 83"/>
                  <a:gd name="T57" fmla="*/ 0 h 136"/>
                  <a:gd name="T58" fmla="*/ 0 w 83"/>
                  <a:gd name="T59" fmla="*/ 0 h 136"/>
                  <a:gd name="T60" fmla="*/ 0 w 83"/>
                  <a:gd name="T61" fmla="*/ 0 h 136"/>
                  <a:gd name="T62" fmla="*/ 0 w 83"/>
                  <a:gd name="T63" fmla="*/ 0 h 136"/>
                  <a:gd name="T64" fmla="*/ 0 w 83"/>
                  <a:gd name="T65" fmla="*/ 0 h 136"/>
                  <a:gd name="T66" fmla="*/ 0 w 83"/>
                  <a:gd name="T67" fmla="*/ 0 h 136"/>
                  <a:gd name="T68" fmla="*/ 0 w 83"/>
                  <a:gd name="T69" fmla="*/ 0 h 136"/>
                  <a:gd name="T70" fmla="*/ 0 w 83"/>
                  <a:gd name="T71" fmla="*/ 0 h 136"/>
                  <a:gd name="T72" fmla="*/ 0 w 83"/>
                  <a:gd name="T73" fmla="*/ 0 h 136"/>
                  <a:gd name="T74" fmla="*/ 0 w 83"/>
                  <a:gd name="T75" fmla="*/ 0 h 1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3" h="136">
                    <a:moveTo>
                      <a:pt x="83" y="0"/>
                    </a:moveTo>
                    <a:lnTo>
                      <a:pt x="81" y="24"/>
                    </a:lnTo>
                    <a:lnTo>
                      <a:pt x="75" y="47"/>
                    </a:lnTo>
                    <a:lnTo>
                      <a:pt x="67" y="68"/>
                    </a:lnTo>
                    <a:lnTo>
                      <a:pt x="54" y="89"/>
                    </a:lnTo>
                    <a:lnTo>
                      <a:pt x="49" y="95"/>
                    </a:lnTo>
                    <a:lnTo>
                      <a:pt x="45" y="102"/>
                    </a:lnTo>
                    <a:lnTo>
                      <a:pt x="39" y="108"/>
                    </a:lnTo>
                    <a:lnTo>
                      <a:pt x="34" y="114"/>
                    </a:lnTo>
                    <a:lnTo>
                      <a:pt x="27" y="119"/>
                    </a:lnTo>
                    <a:lnTo>
                      <a:pt x="20" y="124"/>
                    </a:lnTo>
                    <a:lnTo>
                      <a:pt x="13" y="126"/>
                    </a:lnTo>
                    <a:lnTo>
                      <a:pt x="5" y="128"/>
                    </a:lnTo>
                    <a:lnTo>
                      <a:pt x="3" y="128"/>
                    </a:lnTo>
                    <a:lnTo>
                      <a:pt x="1" y="130"/>
                    </a:lnTo>
                    <a:lnTo>
                      <a:pt x="0" y="131"/>
                    </a:lnTo>
                    <a:lnTo>
                      <a:pt x="1" y="133"/>
                    </a:lnTo>
                    <a:lnTo>
                      <a:pt x="8" y="136"/>
                    </a:lnTo>
                    <a:lnTo>
                      <a:pt x="15" y="136"/>
                    </a:lnTo>
                    <a:lnTo>
                      <a:pt x="22" y="132"/>
                    </a:lnTo>
                    <a:lnTo>
                      <a:pt x="29" y="127"/>
                    </a:lnTo>
                    <a:lnTo>
                      <a:pt x="37" y="120"/>
                    </a:lnTo>
                    <a:lnTo>
                      <a:pt x="43" y="113"/>
                    </a:lnTo>
                    <a:lnTo>
                      <a:pt x="48" y="107"/>
                    </a:lnTo>
                    <a:lnTo>
                      <a:pt x="52" y="102"/>
                    </a:lnTo>
                    <a:lnTo>
                      <a:pt x="60" y="91"/>
                    </a:lnTo>
                    <a:lnTo>
                      <a:pt x="66" y="79"/>
                    </a:lnTo>
                    <a:lnTo>
                      <a:pt x="71" y="66"/>
                    </a:lnTo>
                    <a:lnTo>
                      <a:pt x="76" y="54"/>
                    </a:lnTo>
                    <a:lnTo>
                      <a:pt x="80" y="41"/>
                    </a:lnTo>
                    <a:lnTo>
                      <a:pt x="82" y="27"/>
                    </a:lnTo>
                    <a:lnTo>
                      <a:pt x="83" y="1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52" name="Freeform 100"/>
              <p:cNvSpPr>
                <a:spLocks/>
              </p:cNvSpPr>
              <p:nvPr/>
            </p:nvSpPr>
            <p:spPr bwMode="auto">
              <a:xfrm>
                <a:off x="5444" y="1415"/>
                <a:ext cx="22" cy="37"/>
              </a:xfrm>
              <a:custGeom>
                <a:avLst/>
                <a:gdLst>
                  <a:gd name="T0" fmla="*/ 0 w 107"/>
                  <a:gd name="T1" fmla="*/ 0 h 186"/>
                  <a:gd name="T2" fmla="*/ 0 w 107"/>
                  <a:gd name="T3" fmla="*/ 0 h 186"/>
                  <a:gd name="T4" fmla="*/ 0 w 107"/>
                  <a:gd name="T5" fmla="*/ 0 h 186"/>
                  <a:gd name="T6" fmla="*/ 0 w 107"/>
                  <a:gd name="T7" fmla="*/ 0 h 186"/>
                  <a:gd name="T8" fmla="*/ 0 w 107"/>
                  <a:gd name="T9" fmla="*/ 0 h 186"/>
                  <a:gd name="T10" fmla="*/ 0 w 107"/>
                  <a:gd name="T11" fmla="*/ 0 h 186"/>
                  <a:gd name="T12" fmla="*/ 0 w 107"/>
                  <a:gd name="T13" fmla="*/ 0 h 186"/>
                  <a:gd name="T14" fmla="*/ 0 w 107"/>
                  <a:gd name="T15" fmla="*/ 0 h 186"/>
                  <a:gd name="T16" fmla="*/ 0 w 107"/>
                  <a:gd name="T17" fmla="*/ 0 h 186"/>
                  <a:gd name="T18" fmla="*/ 0 w 107"/>
                  <a:gd name="T19" fmla="*/ 0 h 186"/>
                  <a:gd name="T20" fmla="*/ 0 w 107"/>
                  <a:gd name="T21" fmla="*/ 0 h 186"/>
                  <a:gd name="T22" fmla="*/ 0 w 107"/>
                  <a:gd name="T23" fmla="*/ 0 h 186"/>
                  <a:gd name="T24" fmla="*/ 0 w 107"/>
                  <a:gd name="T25" fmla="*/ 0 h 186"/>
                  <a:gd name="T26" fmla="*/ 0 w 107"/>
                  <a:gd name="T27" fmla="*/ 0 h 186"/>
                  <a:gd name="T28" fmla="*/ 0 w 107"/>
                  <a:gd name="T29" fmla="*/ 0 h 186"/>
                  <a:gd name="T30" fmla="*/ 0 w 107"/>
                  <a:gd name="T31" fmla="*/ 0 h 186"/>
                  <a:gd name="T32" fmla="*/ 0 w 107"/>
                  <a:gd name="T33" fmla="*/ 0 h 186"/>
                  <a:gd name="T34" fmla="*/ 0 w 107"/>
                  <a:gd name="T35" fmla="*/ 0 h 186"/>
                  <a:gd name="T36" fmla="*/ 0 w 107"/>
                  <a:gd name="T37" fmla="*/ 0 h 186"/>
                  <a:gd name="T38" fmla="*/ 0 w 107"/>
                  <a:gd name="T39" fmla="*/ 0 h 186"/>
                  <a:gd name="T40" fmla="*/ 0 w 107"/>
                  <a:gd name="T41" fmla="*/ 0 h 186"/>
                  <a:gd name="T42" fmla="*/ 0 w 107"/>
                  <a:gd name="T43" fmla="*/ 0 h 186"/>
                  <a:gd name="T44" fmla="*/ 0 w 107"/>
                  <a:gd name="T45" fmla="*/ 0 h 186"/>
                  <a:gd name="T46" fmla="*/ 0 w 107"/>
                  <a:gd name="T47" fmla="*/ 0 h 186"/>
                  <a:gd name="T48" fmla="*/ 0 w 107"/>
                  <a:gd name="T49" fmla="*/ 0 h 186"/>
                  <a:gd name="T50" fmla="*/ 0 w 107"/>
                  <a:gd name="T51" fmla="*/ 0 h 186"/>
                  <a:gd name="T52" fmla="*/ 0 w 107"/>
                  <a:gd name="T53" fmla="*/ 0 h 186"/>
                  <a:gd name="T54" fmla="*/ 0 w 107"/>
                  <a:gd name="T55" fmla="*/ 0 h 186"/>
                  <a:gd name="T56" fmla="*/ 0 w 107"/>
                  <a:gd name="T57" fmla="*/ 0 h 186"/>
                  <a:gd name="T58" fmla="*/ 0 w 107"/>
                  <a:gd name="T59" fmla="*/ 0 h 186"/>
                  <a:gd name="T60" fmla="*/ 0 w 107"/>
                  <a:gd name="T61" fmla="*/ 0 h 186"/>
                  <a:gd name="T62" fmla="*/ 0 w 107"/>
                  <a:gd name="T63" fmla="*/ 0 h 186"/>
                  <a:gd name="T64" fmla="*/ 0 w 107"/>
                  <a:gd name="T65" fmla="*/ 0 h 186"/>
                  <a:gd name="T66" fmla="*/ 0 w 107"/>
                  <a:gd name="T67" fmla="*/ 0 h 186"/>
                  <a:gd name="T68" fmla="*/ 0 w 107"/>
                  <a:gd name="T69" fmla="*/ 0 h 186"/>
                  <a:gd name="T70" fmla="*/ 0 w 107"/>
                  <a:gd name="T71" fmla="*/ 0 h 186"/>
                  <a:gd name="T72" fmla="*/ 0 w 107"/>
                  <a:gd name="T73" fmla="*/ 0 h 186"/>
                  <a:gd name="T74" fmla="*/ 0 w 107"/>
                  <a:gd name="T75" fmla="*/ 0 h 1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7" h="186">
                    <a:moveTo>
                      <a:pt x="107" y="0"/>
                    </a:moveTo>
                    <a:lnTo>
                      <a:pt x="106" y="16"/>
                    </a:lnTo>
                    <a:lnTo>
                      <a:pt x="104" y="31"/>
                    </a:lnTo>
                    <a:lnTo>
                      <a:pt x="102" y="46"/>
                    </a:lnTo>
                    <a:lnTo>
                      <a:pt x="99" y="61"/>
                    </a:lnTo>
                    <a:lnTo>
                      <a:pt x="94" y="75"/>
                    </a:lnTo>
                    <a:lnTo>
                      <a:pt x="88" y="89"/>
                    </a:lnTo>
                    <a:lnTo>
                      <a:pt x="81" y="103"/>
                    </a:lnTo>
                    <a:lnTo>
                      <a:pt x="72" y="115"/>
                    </a:lnTo>
                    <a:lnTo>
                      <a:pt x="63" y="123"/>
                    </a:lnTo>
                    <a:lnTo>
                      <a:pt x="55" y="130"/>
                    </a:lnTo>
                    <a:lnTo>
                      <a:pt x="46" y="137"/>
                    </a:lnTo>
                    <a:lnTo>
                      <a:pt x="37" y="144"/>
                    </a:lnTo>
                    <a:lnTo>
                      <a:pt x="28" y="151"/>
                    </a:lnTo>
                    <a:lnTo>
                      <a:pt x="18" y="158"/>
                    </a:lnTo>
                    <a:lnTo>
                      <a:pt x="10" y="165"/>
                    </a:lnTo>
                    <a:lnTo>
                      <a:pt x="3" y="173"/>
                    </a:lnTo>
                    <a:lnTo>
                      <a:pt x="1" y="176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3" y="186"/>
                    </a:lnTo>
                    <a:lnTo>
                      <a:pt x="15" y="182"/>
                    </a:lnTo>
                    <a:lnTo>
                      <a:pt x="28" y="176"/>
                    </a:lnTo>
                    <a:lnTo>
                      <a:pt x="40" y="167"/>
                    </a:lnTo>
                    <a:lnTo>
                      <a:pt x="51" y="157"/>
                    </a:lnTo>
                    <a:lnTo>
                      <a:pt x="61" y="146"/>
                    </a:lnTo>
                    <a:lnTo>
                      <a:pt x="72" y="133"/>
                    </a:lnTo>
                    <a:lnTo>
                      <a:pt x="80" y="121"/>
                    </a:lnTo>
                    <a:lnTo>
                      <a:pt x="86" y="111"/>
                    </a:lnTo>
                    <a:lnTo>
                      <a:pt x="97" y="85"/>
                    </a:lnTo>
                    <a:lnTo>
                      <a:pt x="104" y="57"/>
                    </a:lnTo>
                    <a:lnTo>
                      <a:pt x="107" y="2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53" name="Freeform 101"/>
              <p:cNvSpPr>
                <a:spLocks/>
              </p:cNvSpPr>
              <p:nvPr/>
            </p:nvSpPr>
            <p:spPr bwMode="auto">
              <a:xfrm>
                <a:off x="5397" y="1347"/>
                <a:ext cx="61" cy="70"/>
              </a:xfrm>
              <a:custGeom>
                <a:avLst/>
                <a:gdLst>
                  <a:gd name="T0" fmla="*/ 0 w 309"/>
                  <a:gd name="T1" fmla="*/ 0 h 351"/>
                  <a:gd name="T2" fmla="*/ 0 w 309"/>
                  <a:gd name="T3" fmla="*/ 0 h 351"/>
                  <a:gd name="T4" fmla="*/ 0 w 309"/>
                  <a:gd name="T5" fmla="*/ 0 h 351"/>
                  <a:gd name="T6" fmla="*/ 0 w 309"/>
                  <a:gd name="T7" fmla="*/ 0 h 351"/>
                  <a:gd name="T8" fmla="*/ 0 w 309"/>
                  <a:gd name="T9" fmla="*/ 0 h 351"/>
                  <a:gd name="T10" fmla="*/ 0 w 309"/>
                  <a:gd name="T11" fmla="*/ 0 h 351"/>
                  <a:gd name="T12" fmla="*/ 0 w 309"/>
                  <a:gd name="T13" fmla="*/ 0 h 351"/>
                  <a:gd name="T14" fmla="*/ 0 w 309"/>
                  <a:gd name="T15" fmla="*/ 0 h 351"/>
                  <a:gd name="T16" fmla="*/ 0 w 309"/>
                  <a:gd name="T17" fmla="*/ 0 h 351"/>
                  <a:gd name="T18" fmla="*/ 0 w 309"/>
                  <a:gd name="T19" fmla="*/ 0 h 351"/>
                  <a:gd name="T20" fmla="*/ 0 w 309"/>
                  <a:gd name="T21" fmla="*/ 0 h 351"/>
                  <a:gd name="T22" fmla="*/ 0 w 309"/>
                  <a:gd name="T23" fmla="*/ 0 h 351"/>
                  <a:gd name="T24" fmla="*/ 0 w 309"/>
                  <a:gd name="T25" fmla="*/ 0 h 351"/>
                  <a:gd name="T26" fmla="*/ 0 w 309"/>
                  <a:gd name="T27" fmla="*/ 0 h 351"/>
                  <a:gd name="T28" fmla="*/ 0 w 309"/>
                  <a:gd name="T29" fmla="*/ 0 h 351"/>
                  <a:gd name="T30" fmla="*/ 0 w 309"/>
                  <a:gd name="T31" fmla="*/ 0 h 351"/>
                  <a:gd name="T32" fmla="*/ 0 w 309"/>
                  <a:gd name="T33" fmla="*/ 0 h 351"/>
                  <a:gd name="T34" fmla="*/ 0 w 309"/>
                  <a:gd name="T35" fmla="*/ 0 h 351"/>
                  <a:gd name="T36" fmla="*/ 0 w 309"/>
                  <a:gd name="T37" fmla="*/ 0 h 351"/>
                  <a:gd name="T38" fmla="*/ 0 w 309"/>
                  <a:gd name="T39" fmla="*/ 0 h 351"/>
                  <a:gd name="T40" fmla="*/ 0 w 309"/>
                  <a:gd name="T41" fmla="*/ 0 h 351"/>
                  <a:gd name="T42" fmla="*/ 0 w 309"/>
                  <a:gd name="T43" fmla="*/ 0 h 351"/>
                  <a:gd name="T44" fmla="*/ 0 w 309"/>
                  <a:gd name="T45" fmla="*/ 0 h 351"/>
                  <a:gd name="T46" fmla="*/ 0 w 309"/>
                  <a:gd name="T47" fmla="*/ 0 h 351"/>
                  <a:gd name="T48" fmla="*/ 0 w 309"/>
                  <a:gd name="T49" fmla="*/ 0 h 351"/>
                  <a:gd name="T50" fmla="*/ 0 w 309"/>
                  <a:gd name="T51" fmla="*/ 0 h 351"/>
                  <a:gd name="T52" fmla="*/ 0 w 309"/>
                  <a:gd name="T53" fmla="*/ 0 h 351"/>
                  <a:gd name="T54" fmla="*/ 0 w 309"/>
                  <a:gd name="T55" fmla="*/ 0 h 351"/>
                  <a:gd name="T56" fmla="*/ 0 w 309"/>
                  <a:gd name="T57" fmla="*/ 0 h 351"/>
                  <a:gd name="T58" fmla="*/ 0 w 309"/>
                  <a:gd name="T59" fmla="*/ 0 h 351"/>
                  <a:gd name="T60" fmla="*/ 0 w 309"/>
                  <a:gd name="T61" fmla="*/ 0 h 351"/>
                  <a:gd name="T62" fmla="*/ 0 w 309"/>
                  <a:gd name="T63" fmla="*/ 0 h 351"/>
                  <a:gd name="T64" fmla="*/ 0 w 309"/>
                  <a:gd name="T65" fmla="*/ 0 h 351"/>
                  <a:gd name="T66" fmla="*/ 0 w 309"/>
                  <a:gd name="T67" fmla="*/ 0 h 351"/>
                  <a:gd name="T68" fmla="*/ 0 w 309"/>
                  <a:gd name="T69" fmla="*/ 0 h 351"/>
                  <a:gd name="T70" fmla="*/ 0 w 309"/>
                  <a:gd name="T71" fmla="*/ 0 h 351"/>
                  <a:gd name="T72" fmla="*/ 0 w 309"/>
                  <a:gd name="T73" fmla="*/ 0 h 351"/>
                  <a:gd name="T74" fmla="*/ 0 w 309"/>
                  <a:gd name="T75" fmla="*/ 0 h 351"/>
                  <a:gd name="T76" fmla="*/ 0 w 309"/>
                  <a:gd name="T77" fmla="*/ 0 h 351"/>
                  <a:gd name="T78" fmla="*/ 0 w 309"/>
                  <a:gd name="T79" fmla="*/ 0 h 351"/>
                  <a:gd name="T80" fmla="*/ 0 w 309"/>
                  <a:gd name="T81" fmla="*/ 0 h 351"/>
                  <a:gd name="T82" fmla="*/ 0 w 309"/>
                  <a:gd name="T83" fmla="*/ 0 h 351"/>
                  <a:gd name="T84" fmla="*/ 0 w 309"/>
                  <a:gd name="T85" fmla="*/ 0 h 351"/>
                  <a:gd name="T86" fmla="*/ 0 w 309"/>
                  <a:gd name="T87" fmla="*/ 0 h 351"/>
                  <a:gd name="T88" fmla="*/ 0 w 309"/>
                  <a:gd name="T89" fmla="*/ 0 h 3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09" h="351">
                    <a:moveTo>
                      <a:pt x="309" y="350"/>
                    </a:moveTo>
                    <a:lnTo>
                      <a:pt x="299" y="338"/>
                    </a:lnTo>
                    <a:lnTo>
                      <a:pt x="291" y="327"/>
                    </a:lnTo>
                    <a:lnTo>
                      <a:pt x="283" y="315"/>
                    </a:lnTo>
                    <a:lnTo>
                      <a:pt x="276" y="303"/>
                    </a:lnTo>
                    <a:lnTo>
                      <a:pt x="269" y="290"/>
                    </a:lnTo>
                    <a:lnTo>
                      <a:pt x="262" y="278"/>
                    </a:lnTo>
                    <a:lnTo>
                      <a:pt x="254" y="266"/>
                    </a:lnTo>
                    <a:lnTo>
                      <a:pt x="248" y="253"/>
                    </a:lnTo>
                    <a:lnTo>
                      <a:pt x="243" y="236"/>
                    </a:lnTo>
                    <a:lnTo>
                      <a:pt x="240" y="219"/>
                    </a:lnTo>
                    <a:lnTo>
                      <a:pt x="237" y="201"/>
                    </a:lnTo>
                    <a:lnTo>
                      <a:pt x="234" y="184"/>
                    </a:lnTo>
                    <a:lnTo>
                      <a:pt x="230" y="169"/>
                    </a:lnTo>
                    <a:lnTo>
                      <a:pt x="225" y="153"/>
                    </a:lnTo>
                    <a:lnTo>
                      <a:pt x="219" y="139"/>
                    </a:lnTo>
                    <a:lnTo>
                      <a:pt x="210" y="126"/>
                    </a:lnTo>
                    <a:lnTo>
                      <a:pt x="205" y="120"/>
                    </a:lnTo>
                    <a:lnTo>
                      <a:pt x="200" y="115"/>
                    </a:lnTo>
                    <a:lnTo>
                      <a:pt x="195" y="108"/>
                    </a:lnTo>
                    <a:lnTo>
                      <a:pt x="189" y="103"/>
                    </a:lnTo>
                    <a:lnTo>
                      <a:pt x="183" y="98"/>
                    </a:lnTo>
                    <a:lnTo>
                      <a:pt x="178" y="93"/>
                    </a:lnTo>
                    <a:lnTo>
                      <a:pt x="172" y="87"/>
                    </a:lnTo>
                    <a:lnTo>
                      <a:pt x="167" y="82"/>
                    </a:lnTo>
                    <a:lnTo>
                      <a:pt x="161" y="77"/>
                    </a:lnTo>
                    <a:lnTo>
                      <a:pt x="156" y="73"/>
                    </a:lnTo>
                    <a:lnTo>
                      <a:pt x="151" y="69"/>
                    </a:lnTo>
                    <a:lnTo>
                      <a:pt x="146" y="66"/>
                    </a:lnTo>
                    <a:lnTo>
                      <a:pt x="141" y="62"/>
                    </a:lnTo>
                    <a:lnTo>
                      <a:pt x="135" y="59"/>
                    </a:lnTo>
                    <a:lnTo>
                      <a:pt x="130" y="56"/>
                    </a:lnTo>
                    <a:lnTo>
                      <a:pt x="124" y="54"/>
                    </a:lnTo>
                    <a:lnTo>
                      <a:pt x="108" y="48"/>
                    </a:lnTo>
                    <a:lnTo>
                      <a:pt x="93" y="42"/>
                    </a:lnTo>
                    <a:lnTo>
                      <a:pt x="78" y="37"/>
                    </a:lnTo>
                    <a:lnTo>
                      <a:pt x="62" y="31"/>
                    </a:lnTo>
                    <a:lnTo>
                      <a:pt x="47" y="25"/>
                    </a:lnTo>
                    <a:lnTo>
                      <a:pt x="33" y="17"/>
                    </a:lnTo>
                    <a:lnTo>
                      <a:pt x="18" y="9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1" y="17"/>
                    </a:lnTo>
                    <a:lnTo>
                      <a:pt x="22" y="26"/>
                    </a:lnTo>
                    <a:lnTo>
                      <a:pt x="35" y="34"/>
                    </a:lnTo>
                    <a:lnTo>
                      <a:pt x="46" y="41"/>
                    </a:lnTo>
                    <a:lnTo>
                      <a:pt x="58" y="47"/>
                    </a:lnTo>
                    <a:lnTo>
                      <a:pt x="71" y="53"/>
                    </a:lnTo>
                    <a:lnTo>
                      <a:pt x="84" y="59"/>
                    </a:lnTo>
                    <a:lnTo>
                      <a:pt x="97" y="65"/>
                    </a:lnTo>
                    <a:lnTo>
                      <a:pt x="105" y="68"/>
                    </a:lnTo>
                    <a:lnTo>
                      <a:pt x="113" y="71"/>
                    </a:lnTo>
                    <a:lnTo>
                      <a:pt x="121" y="74"/>
                    </a:lnTo>
                    <a:lnTo>
                      <a:pt x="129" y="77"/>
                    </a:lnTo>
                    <a:lnTo>
                      <a:pt x="136" y="81"/>
                    </a:lnTo>
                    <a:lnTo>
                      <a:pt x="143" y="85"/>
                    </a:lnTo>
                    <a:lnTo>
                      <a:pt x="149" y="90"/>
                    </a:lnTo>
                    <a:lnTo>
                      <a:pt x="156" y="96"/>
                    </a:lnTo>
                    <a:lnTo>
                      <a:pt x="161" y="101"/>
                    </a:lnTo>
                    <a:lnTo>
                      <a:pt x="168" y="106"/>
                    </a:lnTo>
                    <a:lnTo>
                      <a:pt x="174" y="111"/>
                    </a:lnTo>
                    <a:lnTo>
                      <a:pt x="180" y="116"/>
                    </a:lnTo>
                    <a:lnTo>
                      <a:pt x="186" y="120"/>
                    </a:lnTo>
                    <a:lnTo>
                      <a:pt x="192" y="125"/>
                    </a:lnTo>
                    <a:lnTo>
                      <a:pt x="198" y="129"/>
                    </a:lnTo>
                    <a:lnTo>
                      <a:pt x="204" y="134"/>
                    </a:lnTo>
                    <a:lnTo>
                      <a:pt x="216" y="146"/>
                    </a:lnTo>
                    <a:lnTo>
                      <a:pt x="223" y="162"/>
                    </a:lnTo>
                    <a:lnTo>
                      <a:pt x="228" y="177"/>
                    </a:lnTo>
                    <a:lnTo>
                      <a:pt x="232" y="194"/>
                    </a:lnTo>
                    <a:lnTo>
                      <a:pt x="234" y="212"/>
                    </a:lnTo>
                    <a:lnTo>
                      <a:pt x="237" y="228"/>
                    </a:lnTo>
                    <a:lnTo>
                      <a:pt x="241" y="244"/>
                    </a:lnTo>
                    <a:lnTo>
                      <a:pt x="247" y="260"/>
                    </a:lnTo>
                    <a:lnTo>
                      <a:pt x="253" y="272"/>
                    </a:lnTo>
                    <a:lnTo>
                      <a:pt x="261" y="283"/>
                    </a:lnTo>
                    <a:lnTo>
                      <a:pt x="268" y="296"/>
                    </a:lnTo>
                    <a:lnTo>
                      <a:pt x="275" y="307"/>
                    </a:lnTo>
                    <a:lnTo>
                      <a:pt x="283" y="318"/>
                    </a:lnTo>
                    <a:lnTo>
                      <a:pt x="290" y="329"/>
                    </a:lnTo>
                    <a:lnTo>
                      <a:pt x="299" y="339"/>
                    </a:lnTo>
                    <a:lnTo>
                      <a:pt x="309" y="351"/>
                    </a:lnTo>
                    <a:lnTo>
                      <a:pt x="309" y="3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54" name="Freeform 102"/>
              <p:cNvSpPr>
                <a:spLocks/>
              </p:cNvSpPr>
              <p:nvPr/>
            </p:nvSpPr>
            <p:spPr bwMode="auto">
              <a:xfrm>
                <a:off x="5416" y="1392"/>
                <a:ext cx="32" cy="42"/>
              </a:xfrm>
              <a:custGeom>
                <a:avLst/>
                <a:gdLst>
                  <a:gd name="T0" fmla="*/ 0 w 162"/>
                  <a:gd name="T1" fmla="*/ 0 h 210"/>
                  <a:gd name="T2" fmla="*/ 0 w 162"/>
                  <a:gd name="T3" fmla="*/ 0 h 210"/>
                  <a:gd name="T4" fmla="*/ 0 w 162"/>
                  <a:gd name="T5" fmla="*/ 0 h 210"/>
                  <a:gd name="T6" fmla="*/ 0 w 162"/>
                  <a:gd name="T7" fmla="*/ 0 h 210"/>
                  <a:gd name="T8" fmla="*/ 0 w 162"/>
                  <a:gd name="T9" fmla="*/ 0 h 210"/>
                  <a:gd name="T10" fmla="*/ 0 w 162"/>
                  <a:gd name="T11" fmla="*/ 0 h 210"/>
                  <a:gd name="T12" fmla="*/ 0 w 162"/>
                  <a:gd name="T13" fmla="*/ 0 h 210"/>
                  <a:gd name="T14" fmla="*/ 0 w 162"/>
                  <a:gd name="T15" fmla="*/ 0 h 210"/>
                  <a:gd name="T16" fmla="*/ 0 w 162"/>
                  <a:gd name="T17" fmla="*/ 0 h 210"/>
                  <a:gd name="T18" fmla="*/ 0 w 162"/>
                  <a:gd name="T19" fmla="*/ 0 h 210"/>
                  <a:gd name="T20" fmla="*/ 0 w 162"/>
                  <a:gd name="T21" fmla="*/ 0 h 210"/>
                  <a:gd name="T22" fmla="*/ 0 w 162"/>
                  <a:gd name="T23" fmla="*/ 0 h 210"/>
                  <a:gd name="T24" fmla="*/ 0 w 162"/>
                  <a:gd name="T25" fmla="*/ 0 h 210"/>
                  <a:gd name="T26" fmla="*/ 0 w 162"/>
                  <a:gd name="T27" fmla="*/ 0 h 210"/>
                  <a:gd name="T28" fmla="*/ 0 w 162"/>
                  <a:gd name="T29" fmla="*/ 0 h 210"/>
                  <a:gd name="T30" fmla="*/ 0 w 162"/>
                  <a:gd name="T31" fmla="*/ 0 h 210"/>
                  <a:gd name="T32" fmla="*/ 0 w 162"/>
                  <a:gd name="T33" fmla="*/ 0 h 210"/>
                  <a:gd name="T34" fmla="*/ 0 w 162"/>
                  <a:gd name="T35" fmla="*/ 0 h 210"/>
                  <a:gd name="T36" fmla="*/ 0 w 162"/>
                  <a:gd name="T37" fmla="*/ 0 h 210"/>
                  <a:gd name="T38" fmla="*/ 0 w 162"/>
                  <a:gd name="T39" fmla="*/ 0 h 210"/>
                  <a:gd name="T40" fmla="*/ 0 w 162"/>
                  <a:gd name="T41" fmla="*/ 0 h 210"/>
                  <a:gd name="T42" fmla="*/ 0 w 162"/>
                  <a:gd name="T43" fmla="*/ 0 h 210"/>
                  <a:gd name="T44" fmla="*/ 0 w 162"/>
                  <a:gd name="T45" fmla="*/ 0 h 210"/>
                  <a:gd name="T46" fmla="*/ 0 w 162"/>
                  <a:gd name="T47" fmla="*/ 0 h 210"/>
                  <a:gd name="T48" fmla="*/ 0 w 162"/>
                  <a:gd name="T49" fmla="*/ 0 h 210"/>
                  <a:gd name="T50" fmla="*/ 0 w 162"/>
                  <a:gd name="T51" fmla="*/ 0 h 210"/>
                  <a:gd name="T52" fmla="*/ 0 w 162"/>
                  <a:gd name="T53" fmla="*/ 0 h 210"/>
                  <a:gd name="T54" fmla="*/ 0 w 162"/>
                  <a:gd name="T55" fmla="*/ 0 h 210"/>
                  <a:gd name="T56" fmla="*/ 0 w 162"/>
                  <a:gd name="T57" fmla="*/ 0 h 210"/>
                  <a:gd name="T58" fmla="*/ 0 w 162"/>
                  <a:gd name="T59" fmla="*/ 0 h 210"/>
                  <a:gd name="T60" fmla="*/ 0 w 162"/>
                  <a:gd name="T61" fmla="*/ 0 h 210"/>
                  <a:gd name="T62" fmla="*/ 0 w 162"/>
                  <a:gd name="T63" fmla="*/ 0 h 210"/>
                  <a:gd name="T64" fmla="*/ 0 w 162"/>
                  <a:gd name="T65" fmla="*/ 0 h 2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2" h="210">
                    <a:moveTo>
                      <a:pt x="0" y="0"/>
                    </a:moveTo>
                    <a:lnTo>
                      <a:pt x="4" y="17"/>
                    </a:lnTo>
                    <a:lnTo>
                      <a:pt x="5" y="35"/>
                    </a:lnTo>
                    <a:lnTo>
                      <a:pt x="6" y="52"/>
                    </a:lnTo>
                    <a:lnTo>
                      <a:pt x="7" y="70"/>
                    </a:lnTo>
                    <a:lnTo>
                      <a:pt x="8" y="88"/>
                    </a:lnTo>
                    <a:lnTo>
                      <a:pt x="12" y="104"/>
                    </a:lnTo>
                    <a:lnTo>
                      <a:pt x="17" y="121"/>
                    </a:lnTo>
                    <a:lnTo>
                      <a:pt x="28" y="136"/>
                    </a:lnTo>
                    <a:lnTo>
                      <a:pt x="34" y="143"/>
                    </a:lnTo>
                    <a:lnTo>
                      <a:pt x="41" y="149"/>
                    </a:lnTo>
                    <a:lnTo>
                      <a:pt x="47" y="155"/>
                    </a:lnTo>
                    <a:lnTo>
                      <a:pt x="54" y="160"/>
                    </a:lnTo>
                    <a:lnTo>
                      <a:pt x="62" y="166"/>
                    </a:lnTo>
                    <a:lnTo>
                      <a:pt x="69" y="170"/>
                    </a:lnTo>
                    <a:lnTo>
                      <a:pt x="79" y="174"/>
                    </a:lnTo>
                    <a:lnTo>
                      <a:pt x="87" y="178"/>
                    </a:lnTo>
                    <a:lnTo>
                      <a:pt x="91" y="179"/>
                    </a:lnTo>
                    <a:lnTo>
                      <a:pt x="95" y="181"/>
                    </a:lnTo>
                    <a:lnTo>
                      <a:pt x="99" y="182"/>
                    </a:lnTo>
                    <a:lnTo>
                      <a:pt x="104" y="183"/>
                    </a:lnTo>
                    <a:lnTo>
                      <a:pt x="108" y="184"/>
                    </a:lnTo>
                    <a:lnTo>
                      <a:pt x="112" y="185"/>
                    </a:lnTo>
                    <a:lnTo>
                      <a:pt x="118" y="186"/>
                    </a:lnTo>
                    <a:lnTo>
                      <a:pt x="122" y="188"/>
                    </a:lnTo>
                    <a:lnTo>
                      <a:pt x="126" y="190"/>
                    </a:lnTo>
                    <a:lnTo>
                      <a:pt x="130" y="193"/>
                    </a:lnTo>
                    <a:lnTo>
                      <a:pt x="134" y="196"/>
                    </a:lnTo>
                    <a:lnTo>
                      <a:pt x="139" y="199"/>
                    </a:lnTo>
                    <a:lnTo>
                      <a:pt x="143" y="202"/>
                    </a:lnTo>
                    <a:lnTo>
                      <a:pt x="147" y="204"/>
                    </a:lnTo>
                    <a:lnTo>
                      <a:pt x="151" y="207"/>
                    </a:lnTo>
                    <a:lnTo>
                      <a:pt x="155" y="210"/>
                    </a:lnTo>
                    <a:lnTo>
                      <a:pt x="158" y="210"/>
                    </a:lnTo>
                    <a:lnTo>
                      <a:pt x="160" y="208"/>
                    </a:lnTo>
                    <a:lnTo>
                      <a:pt x="162" y="206"/>
                    </a:lnTo>
                    <a:lnTo>
                      <a:pt x="161" y="203"/>
                    </a:lnTo>
                    <a:lnTo>
                      <a:pt x="156" y="197"/>
                    </a:lnTo>
                    <a:lnTo>
                      <a:pt x="152" y="192"/>
                    </a:lnTo>
                    <a:lnTo>
                      <a:pt x="148" y="186"/>
                    </a:lnTo>
                    <a:lnTo>
                      <a:pt x="143" y="180"/>
                    </a:lnTo>
                    <a:lnTo>
                      <a:pt x="139" y="175"/>
                    </a:lnTo>
                    <a:lnTo>
                      <a:pt x="133" y="171"/>
                    </a:lnTo>
                    <a:lnTo>
                      <a:pt x="128" y="166"/>
                    </a:lnTo>
                    <a:lnTo>
                      <a:pt x="121" y="162"/>
                    </a:lnTo>
                    <a:lnTo>
                      <a:pt x="111" y="158"/>
                    </a:lnTo>
                    <a:lnTo>
                      <a:pt x="103" y="154"/>
                    </a:lnTo>
                    <a:lnTo>
                      <a:pt x="95" y="151"/>
                    </a:lnTo>
                    <a:lnTo>
                      <a:pt x="87" y="147"/>
                    </a:lnTo>
                    <a:lnTo>
                      <a:pt x="79" y="143"/>
                    </a:lnTo>
                    <a:lnTo>
                      <a:pt x="71" y="139"/>
                    </a:lnTo>
                    <a:lnTo>
                      <a:pt x="63" y="133"/>
                    </a:lnTo>
                    <a:lnTo>
                      <a:pt x="55" y="127"/>
                    </a:lnTo>
                    <a:lnTo>
                      <a:pt x="43" y="113"/>
                    </a:lnTo>
                    <a:lnTo>
                      <a:pt x="33" y="99"/>
                    </a:lnTo>
                    <a:lnTo>
                      <a:pt x="26" y="84"/>
                    </a:lnTo>
                    <a:lnTo>
                      <a:pt x="20" y="67"/>
                    </a:lnTo>
                    <a:lnTo>
                      <a:pt x="16" y="51"/>
                    </a:lnTo>
                    <a:lnTo>
                      <a:pt x="12" y="34"/>
                    </a:lnTo>
                    <a:lnTo>
                      <a:pt x="7" y="17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55" name="Freeform 103"/>
              <p:cNvSpPr>
                <a:spLocks/>
              </p:cNvSpPr>
              <p:nvPr/>
            </p:nvSpPr>
            <p:spPr bwMode="auto">
              <a:xfrm>
                <a:off x="5402" y="1385"/>
                <a:ext cx="24" cy="12"/>
              </a:xfrm>
              <a:custGeom>
                <a:avLst/>
                <a:gdLst>
                  <a:gd name="T0" fmla="*/ 0 w 120"/>
                  <a:gd name="T1" fmla="*/ 0 h 64"/>
                  <a:gd name="T2" fmla="*/ 0 w 120"/>
                  <a:gd name="T3" fmla="*/ 0 h 64"/>
                  <a:gd name="T4" fmla="*/ 0 w 120"/>
                  <a:gd name="T5" fmla="*/ 0 h 64"/>
                  <a:gd name="T6" fmla="*/ 0 w 120"/>
                  <a:gd name="T7" fmla="*/ 0 h 64"/>
                  <a:gd name="T8" fmla="*/ 0 w 120"/>
                  <a:gd name="T9" fmla="*/ 0 h 64"/>
                  <a:gd name="T10" fmla="*/ 0 w 120"/>
                  <a:gd name="T11" fmla="*/ 0 h 64"/>
                  <a:gd name="T12" fmla="*/ 0 w 120"/>
                  <a:gd name="T13" fmla="*/ 0 h 64"/>
                  <a:gd name="T14" fmla="*/ 0 w 120"/>
                  <a:gd name="T15" fmla="*/ 0 h 64"/>
                  <a:gd name="T16" fmla="*/ 0 w 120"/>
                  <a:gd name="T17" fmla="*/ 0 h 64"/>
                  <a:gd name="T18" fmla="*/ 0 w 120"/>
                  <a:gd name="T19" fmla="*/ 0 h 64"/>
                  <a:gd name="T20" fmla="*/ 0 w 120"/>
                  <a:gd name="T21" fmla="*/ 0 h 64"/>
                  <a:gd name="T22" fmla="*/ 0 w 120"/>
                  <a:gd name="T23" fmla="*/ 0 h 64"/>
                  <a:gd name="T24" fmla="*/ 0 w 120"/>
                  <a:gd name="T25" fmla="*/ 0 h 64"/>
                  <a:gd name="T26" fmla="*/ 0 w 120"/>
                  <a:gd name="T27" fmla="*/ 0 h 64"/>
                  <a:gd name="T28" fmla="*/ 0 w 120"/>
                  <a:gd name="T29" fmla="*/ 0 h 64"/>
                  <a:gd name="T30" fmla="*/ 0 w 120"/>
                  <a:gd name="T31" fmla="*/ 0 h 64"/>
                  <a:gd name="T32" fmla="*/ 0 w 120"/>
                  <a:gd name="T33" fmla="*/ 0 h 64"/>
                  <a:gd name="T34" fmla="*/ 0 w 120"/>
                  <a:gd name="T35" fmla="*/ 0 h 64"/>
                  <a:gd name="T36" fmla="*/ 0 w 120"/>
                  <a:gd name="T37" fmla="*/ 0 h 64"/>
                  <a:gd name="T38" fmla="*/ 0 w 120"/>
                  <a:gd name="T39" fmla="*/ 0 h 64"/>
                  <a:gd name="T40" fmla="*/ 0 w 120"/>
                  <a:gd name="T41" fmla="*/ 0 h 64"/>
                  <a:gd name="T42" fmla="*/ 0 w 120"/>
                  <a:gd name="T43" fmla="*/ 0 h 64"/>
                  <a:gd name="T44" fmla="*/ 0 w 120"/>
                  <a:gd name="T45" fmla="*/ 0 h 64"/>
                  <a:gd name="T46" fmla="*/ 0 w 120"/>
                  <a:gd name="T47" fmla="*/ 0 h 64"/>
                  <a:gd name="T48" fmla="*/ 0 w 120"/>
                  <a:gd name="T49" fmla="*/ 0 h 64"/>
                  <a:gd name="T50" fmla="*/ 0 w 120"/>
                  <a:gd name="T51" fmla="*/ 0 h 64"/>
                  <a:gd name="T52" fmla="*/ 0 w 120"/>
                  <a:gd name="T53" fmla="*/ 0 h 64"/>
                  <a:gd name="T54" fmla="*/ 0 w 120"/>
                  <a:gd name="T55" fmla="*/ 0 h 64"/>
                  <a:gd name="T56" fmla="*/ 0 w 120"/>
                  <a:gd name="T57" fmla="*/ 0 h 64"/>
                  <a:gd name="T58" fmla="*/ 0 w 120"/>
                  <a:gd name="T59" fmla="*/ 0 h 64"/>
                  <a:gd name="T60" fmla="*/ 0 w 120"/>
                  <a:gd name="T61" fmla="*/ 0 h 64"/>
                  <a:gd name="T62" fmla="*/ 0 w 120"/>
                  <a:gd name="T63" fmla="*/ 0 h 64"/>
                  <a:gd name="T64" fmla="*/ 0 w 120"/>
                  <a:gd name="T65" fmla="*/ 0 h 64"/>
                  <a:gd name="T66" fmla="*/ 0 w 120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0" h="64">
                    <a:moveTo>
                      <a:pt x="1" y="64"/>
                    </a:moveTo>
                    <a:lnTo>
                      <a:pt x="0" y="51"/>
                    </a:lnTo>
                    <a:lnTo>
                      <a:pt x="4" y="42"/>
                    </a:lnTo>
                    <a:lnTo>
                      <a:pt x="10" y="35"/>
                    </a:lnTo>
                    <a:lnTo>
                      <a:pt x="18" y="31"/>
                    </a:lnTo>
                    <a:lnTo>
                      <a:pt x="28" y="28"/>
                    </a:lnTo>
                    <a:lnTo>
                      <a:pt x="38" y="27"/>
                    </a:lnTo>
                    <a:lnTo>
                      <a:pt x="49" y="25"/>
                    </a:lnTo>
                    <a:lnTo>
                      <a:pt x="58" y="24"/>
                    </a:lnTo>
                    <a:lnTo>
                      <a:pt x="65" y="22"/>
                    </a:lnTo>
                    <a:lnTo>
                      <a:pt x="72" y="20"/>
                    </a:lnTo>
                    <a:lnTo>
                      <a:pt x="79" y="18"/>
                    </a:lnTo>
                    <a:lnTo>
                      <a:pt x="87" y="16"/>
                    </a:lnTo>
                    <a:lnTo>
                      <a:pt x="95" y="13"/>
                    </a:lnTo>
                    <a:lnTo>
                      <a:pt x="102" y="11"/>
                    </a:lnTo>
                    <a:lnTo>
                      <a:pt x="109" y="8"/>
                    </a:lnTo>
                    <a:lnTo>
                      <a:pt x="116" y="6"/>
                    </a:lnTo>
                    <a:lnTo>
                      <a:pt x="118" y="5"/>
                    </a:lnTo>
                    <a:lnTo>
                      <a:pt x="119" y="3"/>
                    </a:lnTo>
                    <a:lnTo>
                      <a:pt x="120" y="1"/>
                    </a:lnTo>
                    <a:lnTo>
                      <a:pt x="118" y="0"/>
                    </a:lnTo>
                    <a:lnTo>
                      <a:pt x="104" y="2"/>
                    </a:lnTo>
                    <a:lnTo>
                      <a:pt x="84" y="4"/>
                    </a:lnTo>
                    <a:lnTo>
                      <a:pt x="63" y="7"/>
                    </a:lnTo>
                    <a:lnTo>
                      <a:pt x="41" y="12"/>
                    </a:lnTo>
                    <a:lnTo>
                      <a:pt x="22" y="21"/>
                    </a:lnTo>
                    <a:lnTo>
                      <a:pt x="8" y="31"/>
                    </a:lnTo>
                    <a:lnTo>
                      <a:pt x="0" y="45"/>
                    </a:lnTo>
                    <a:lnTo>
                      <a:pt x="0" y="64"/>
                    </a:lnTo>
                    <a:lnTo>
                      <a:pt x="1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56" name="Freeform 104"/>
              <p:cNvSpPr>
                <a:spLocks/>
              </p:cNvSpPr>
              <p:nvPr/>
            </p:nvSpPr>
            <p:spPr bwMode="auto">
              <a:xfrm>
                <a:off x="5409" y="1394"/>
                <a:ext cx="11" cy="8"/>
              </a:xfrm>
              <a:custGeom>
                <a:avLst/>
                <a:gdLst>
                  <a:gd name="T0" fmla="*/ 0 w 56"/>
                  <a:gd name="T1" fmla="*/ 0 h 37"/>
                  <a:gd name="T2" fmla="*/ 0 w 56"/>
                  <a:gd name="T3" fmla="*/ 0 h 37"/>
                  <a:gd name="T4" fmla="*/ 0 w 56"/>
                  <a:gd name="T5" fmla="*/ 0 h 37"/>
                  <a:gd name="T6" fmla="*/ 0 w 56"/>
                  <a:gd name="T7" fmla="*/ 0 h 37"/>
                  <a:gd name="T8" fmla="*/ 0 w 56"/>
                  <a:gd name="T9" fmla="*/ 0 h 37"/>
                  <a:gd name="T10" fmla="*/ 0 w 56"/>
                  <a:gd name="T11" fmla="*/ 0 h 37"/>
                  <a:gd name="T12" fmla="*/ 0 w 56"/>
                  <a:gd name="T13" fmla="*/ 0 h 37"/>
                  <a:gd name="T14" fmla="*/ 0 w 56"/>
                  <a:gd name="T15" fmla="*/ 0 h 37"/>
                  <a:gd name="T16" fmla="*/ 0 w 56"/>
                  <a:gd name="T17" fmla="*/ 0 h 37"/>
                  <a:gd name="T18" fmla="*/ 0 w 56"/>
                  <a:gd name="T19" fmla="*/ 0 h 37"/>
                  <a:gd name="T20" fmla="*/ 0 w 56"/>
                  <a:gd name="T21" fmla="*/ 0 h 37"/>
                  <a:gd name="T22" fmla="*/ 0 w 56"/>
                  <a:gd name="T23" fmla="*/ 0 h 37"/>
                  <a:gd name="T24" fmla="*/ 0 w 56"/>
                  <a:gd name="T25" fmla="*/ 0 h 37"/>
                  <a:gd name="T26" fmla="*/ 0 w 56"/>
                  <a:gd name="T27" fmla="*/ 0 h 37"/>
                  <a:gd name="T28" fmla="*/ 0 w 56"/>
                  <a:gd name="T29" fmla="*/ 0 h 37"/>
                  <a:gd name="T30" fmla="*/ 0 w 56"/>
                  <a:gd name="T31" fmla="*/ 0 h 37"/>
                  <a:gd name="T32" fmla="*/ 0 w 56"/>
                  <a:gd name="T33" fmla="*/ 0 h 37"/>
                  <a:gd name="T34" fmla="*/ 0 w 56"/>
                  <a:gd name="T35" fmla="*/ 0 h 37"/>
                  <a:gd name="T36" fmla="*/ 0 w 56"/>
                  <a:gd name="T37" fmla="*/ 0 h 37"/>
                  <a:gd name="T38" fmla="*/ 0 w 56"/>
                  <a:gd name="T39" fmla="*/ 0 h 37"/>
                  <a:gd name="T40" fmla="*/ 0 w 56"/>
                  <a:gd name="T41" fmla="*/ 0 h 37"/>
                  <a:gd name="T42" fmla="*/ 0 w 56"/>
                  <a:gd name="T43" fmla="*/ 0 h 37"/>
                  <a:gd name="T44" fmla="*/ 0 w 56"/>
                  <a:gd name="T45" fmla="*/ 0 h 37"/>
                  <a:gd name="T46" fmla="*/ 0 w 56"/>
                  <a:gd name="T47" fmla="*/ 0 h 37"/>
                  <a:gd name="T48" fmla="*/ 0 w 56"/>
                  <a:gd name="T49" fmla="*/ 0 h 37"/>
                  <a:gd name="T50" fmla="*/ 0 w 56"/>
                  <a:gd name="T51" fmla="*/ 0 h 37"/>
                  <a:gd name="T52" fmla="*/ 0 w 56"/>
                  <a:gd name="T53" fmla="*/ 0 h 37"/>
                  <a:gd name="T54" fmla="*/ 0 w 56"/>
                  <a:gd name="T55" fmla="*/ 0 h 37"/>
                  <a:gd name="T56" fmla="*/ 0 w 56"/>
                  <a:gd name="T57" fmla="*/ 0 h 37"/>
                  <a:gd name="T58" fmla="*/ 0 w 56"/>
                  <a:gd name="T59" fmla="*/ 0 h 37"/>
                  <a:gd name="T60" fmla="*/ 0 w 56"/>
                  <a:gd name="T61" fmla="*/ 0 h 37"/>
                  <a:gd name="T62" fmla="*/ 0 w 56"/>
                  <a:gd name="T63" fmla="*/ 0 h 37"/>
                  <a:gd name="T64" fmla="*/ 0 w 56"/>
                  <a:gd name="T65" fmla="*/ 0 h 37"/>
                  <a:gd name="T66" fmla="*/ 0 w 56"/>
                  <a:gd name="T67" fmla="*/ 0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37">
                    <a:moveTo>
                      <a:pt x="0" y="1"/>
                    </a:moveTo>
                    <a:lnTo>
                      <a:pt x="5" y="6"/>
                    </a:lnTo>
                    <a:lnTo>
                      <a:pt x="11" y="12"/>
                    </a:lnTo>
                    <a:lnTo>
                      <a:pt x="18" y="18"/>
                    </a:lnTo>
                    <a:lnTo>
                      <a:pt x="25" y="23"/>
                    </a:lnTo>
                    <a:lnTo>
                      <a:pt x="30" y="27"/>
                    </a:lnTo>
                    <a:lnTo>
                      <a:pt x="36" y="31"/>
                    </a:lnTo>
                    <a:lnTo>
                      <a:pt x="42" y="35"/>
                    </a:lnTo>
                    <a:lnTo>
                      <a:pt x="48" y="37"/>
                    </a:lnTo>
                    <a:lnTo>
                      <a:pt x="51" y="37"/>
                    </a:lnTo>
                    <a:lnTo>
                      <a:pt x="54" y="35"/>
                    </a:lnTo>
                    <a:lnTo>
                      <a:pt x="56" y="31"/>
                    </a:lnTo>
                    <a:lnTo>
                      <a:pt x="56" y="28"/>
                    </a:lnTo>
                    <a:lnTo>
                      <a:pt x="56" y="27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54" y="24"/>
                    </a:lnTo>
                    <a:lnTo>
                      <a:pt x="53" y="24"/>
                    </a:lnTo>
                    <a:lnTo>
                      <a:pt x="47" y="22"/>
                    </a:lnTo>
                    <a:lnTo>
                      <a:pt x="41" y="20"/>
                    </a:lnTo>
                    <a:lnTo>
                      <a:pt x="35" y="19"/>
                    </a:lnTo>
                    <a:lnTo>
                      <a:pt x="29" y="17"/>
                    </a:lnTo>
                    <a:lnTo>
                      <a:pt x="21" y="14"/>
                    </a:lnTo>
                    <a:lnTo>
                      <a:pt x="14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57" name="Freeform 105"/>
              <p:cNvSpPr>
                <a:spLocks/>
              </p:cNvSpPr>
              <p:nvPr/>
            </p:nvSpPr>
            <p:spPr bwMode="auto">
              <a:xfrm>
                <a:off x="5403" y="1398"/>
                <a:ext cx="19" cy="14"/>
              </a:xfrm>
              <a:custGeom>
                <a:avLst/>
                <a:gdLst>
                  <a:gd name="T0" fmla="*/ 0 w 95"/>
                  <a:gd name="T1" fmla="*/ 0 h 68"/>
                  <a:gd name="T2" fmla="*/ 0 w 95"/>
                  <a:gd name="T3" fmla="*/ 0 h 68"/>
                  <a:gd name="T4" fmla="*/ 0 w 95"/>
                  <a:gd name="T5" fmla="*/ 0 h 68"/>
                  <a:gd name="T6" fmla="*/ 0 w 95"/>
                  <a:gd name="T7" fmla="*/ 0 h 68"/>
                  <a:gd name="T8" fmla="*/ 0 w 95"/>
                  <a:gd name="T9" fmla="*/ 0 h 68"/>
                  <a:gd name="T10" fmla="*/ 0 w 95"/>
                  <a:gd name="T11" fmla="*/ 0 h 68"/>
                  <a:gd name="T12" fmla="*/ 0 w 95"/>
                  <a:gd name="T13" fmla="*/ 0 h 68"/>
                  <a:gd name="T14" fmla="*/ 0 w 95"/>
                  <a:gd name="T15" fmla="*/ 0 h 68"/>
                  <a:gd name="T16" fmla="*/ 0 w 95"/>
                  <a:gd name="T17" fmla="*/ 0 h 68"/>
                  <a:gd name="T18" fmla="*/ 0 w 95"/>
                  <a:gd name="T19" fmla="*/ 0 h 68"/>
                  <a:gd name="T20" fmla="*/ 0 w 95"/>
                  <a:gd name="T21" fmla="*/ 0 h 68"/>
                  <a:gd name="T22" fmla="*/ 0 w 95"/>
                  <a:gd name="T23" fmla="*/ 0 h 68"/>
                  <a:gd name="T24" fmla="*/ 0 w 95"/>
                  <a:gd name="T25" fmla="*/ 0 h 68"/>
                  <a:gd name="T26" fmla="*/ 0 w 95"/>
                  <a:gd name="T27" fmla="*/ 0 h 68"/>
                  <a:gd name="T28" fmla="*/ 0 w 95"/>
                  <a:gd name="T29" fmla="*/ 0 h 68"/>
                  <a:gd name="T30" fmla="*/ 0 w 95"/>
                  <a:gd name="T31" fmla="*/ 0 h 68"/>
                  <a:gd name="T32" fmla="*/ 0 w 95"/>
                  <a:gd name="T33" fmla="*/ 0 h 68"/>
                  <a:gd name="T34" fmla="*/ 0 w 95"/>
                  <a:gd name="T35" fmla="*/ 0 h 68"/>
                  <a:gd name="T36" fmla="*/ 0 w 95"/>
                  <a:gd name="T37" fmla="*/ 0 h 68"/>
                  <a:gd name="T38" fmla="*/ 0 w 95"/>
                  <a:gd name="T39" fmla="*/ 0 h 68"/>
                  <a:gd name="T40" fmla="*/ 0 w 95"/>
                  <a:gd name="T41" fmla="*/ 0 h 68"/>
                  <a:gd name="T42" fmla="*/ 0 w 95"/>
                  <a:gd name="T43" fmla="*/ 0 h 68"/>
                  <a:gd name="T44" fmla="*/ 0 w 95"/>
                  <a:gd name="T45" fmla="*/ 0 h 68"/>
                  <a:gd name="T46" fmla="*/ 0 w 95"/>
                  <a:gd name="T47" fmla="*/ 0 h 68"/>
                  <a:gd name="T48" fmla="*/ 0 w 95"/>
                  <a:gd name="T49" fmla="*/ 0 h 68"/>
                  <a:gd name="T50" fmla="*/ 0 w 95"/>
                  <a:gd name="T51" fmla="*/ 0 h 68"/>
                  <a:gd name="T52" fmla="*/ 0 w 95"/>
                  <a:gd name="T53" fmla="*/ 0 h 68"/>
                  <a:gd name="T54" fmla="*/ 0 w 95"/>
                  <a:gd name="T55" fmla="*/ 0 h 68"/>
                  <a:gd name="T56" fmla="*/ 0 w 95"/>
                  <a:gd name="T57" fmla="*/ 0 h 68"/>
                  <a:gd name="T58" fmla="*/ 0 w 95"/>
                  <a:gd name="T59" fmla="*/ 0 h 68"/>
                  <a:gd name="T60" fmla="*/ 0 w 95"/>
                  <a:gd name="T61" fmla="*/ 0 h 68"/>
                  <a:gd name="T62" fmla="*/ 0 w 95"/>
                  <a:gd name="T63" fmla="*/ 0 h 68"/>
                  <a:gd name="T64" fmla="*/ 0 w 95"/>
                  <a:gd name="T65" fmla="*/ 0 h 68"/>
                  <a:gd name="T66" fmla="*/ 0 w 95"/>
                  <a:gd name="T67" fmla="*/ 0 h 68"/>
                  <a:gd name="T68" fmla="*/ 0 w 95"/>
                  <a:gd name="T69" fmla="*/ 0 h 68"/>
                  <a:gd name="T70" fmla="*/ 0 w 95"/>
                  <a:gd name="T71" fmla="*/ 0 h 68"/>
                  <a:gd name="T72" fmla="*/ 0 w 95"/>
                  <a:gd name="T73" fmla="*/ 0 h 68"/>
                  <a:gd name="T74" fmla="*/ 0 w 95"/>
                  <a:gd name="T75" fmla="*/ 0 h 68"/>
                  <a:gd name="T76" fmla="*/ 0 w 95"/>
                  <a:gd name="T77" fmla="*/ 0 h 68"/>
                  <a:gd name="T78" fmla="*/ 0 w 95"/>
                  <a:gd name="T79" fmla="*/ 0 h 68"/>
                  <a:gd name="T80" fmla="*/ 0 w 95"/>
                  <a:gd name="T81" fmla="*/ 0 h 68"/>
                  <a:gd name="T82" fmla="*/ 0 w 95"/>
                  <a:gd name="T83" fmla="*/ 0 h 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5" h="68">
                    <a:moveTo>
                      <a:pt x="0" y="1"/>
                    </a:moveTo>
                    <a:lnTo>
                      <a:pt x="4" y="5"/>
                    </a:lnTo>
                    <a:lnTo>
                      <a:pt x="8" y="9"/>
                    </a:lnTo>
                    <a:lnTo>
                      <a:pt x="13" y="12"/>
                    </a:lnTo>
                    <a:lnTo>
                      <a:pt x="18" y="15"/>
                    </a:lnTo>
                    <a:lnTo>
                      <a:pt x="23" y="18"/>
                    </a:lnTo>
                    <a:lnTo>
                      <a:pt x="28" y="21"/>
                    </a:lnTo>
                    <a:lnTo>
                      <a:pt x="33" y="24"/>
                    </a:lnTo>
                    <a:lnTo>
                      <a:pt x="38" y="27"/>
                    </a:lnTo>
                    <a:lnTo>
                      <a:pt x="46" y="32"/>
                    </a:lnTo>
                    <a:lnTo>
                      <a:pt x="53" y="36"/>
                    </a:lnTo>
                    <a:lnTo>
                      <a:pt x="60" y="42"/>
                    </a:lnTo>
                    <a:lnTo>
                      <a:pt x="66" y="47"/>
                    </a:lnTo>
                    <a:lnTo>
                      <a:pt x="73" y="52"/>
                    </a:lnTo>
                    <a:lnTo>
                      <a:pt x="80" y="58"/>
                    </a:lnTo>
                    <a:lnTo>
                      <a:pt x="87" y="63"/>
                    </a:lnTo>
                    <a:lnTo>
                      <a:pt x="94" y="68"/>
                    </a:lnTo>
                    <a:lnTo>
                      <a:pt x="95" y="68"/>
                    </a:lnTo>
                    <a:lnTo>
                      <a:pt x="95" y="67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0" y="60"/>
                    </a:lnTo>
                    <a:lnTo>
                      <a:pt x="84" y="55"/>
                    </a:lnTo>
                    <a:lnTo>
                      <a:pt x="79" y="50"/>
                    </a:lnTo>
                    <a:lnTo>
                      <a:pt x="74" y="46"/>
                    </a:lnTo>
                    <a:lnTo>
                      <a:pt x="68" y="42"/>
                    </a:lnTo>
                    <a:lnTo>
                      <a:pt x="63" y="37"/>
                    </a:lnTo>
                    <a:lnTo>
                      <a:pt x="57" y="33"/>
                    </a:lnTo>
                    <a:lnTo>
                      <a:pt x="51" y="29"/>
                    </a:lnTo>
                    <a:lnTo>
                      <a:pt x="45" y="26"/>
                    </a:lnTo>
                    <a:lnTo>
                      <a:pt x="37" y="23"/>
                    </a:lnTo>
                    <a:lnTo>
                      <a:pt x="31" y="20"/>
                    </a:lnTo>
                    <a:lnTo>
                      <a:pt x="24" y="16"/>
                    </a:lnTo>
                    <a:lnTo>
                      <a:pt x="17" y="13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58" name="Freeform 106"/>
              <p:cNvSpPr>
                <a:spLocks/>
              </p:cNvSpPr>
              <p:nvPr/>
            </p:nvSpPr>
            <p:spPr bwMode="auto">
              <a:xfrm>
                <a:off x="5400" y="1379"/>
                <a:ext cx="30" cy="13"/>
              </a:xfrm>
              <a:custGeom>
                <a:avLst/>
                <a:gdLst>
                  <a:gd name="T0" fmla="*/ 0 w 151"/>
                  <a:gd name="T1" fmla="*/ 0 h 64"/>
                  <a:gd name="T2" fmla="*/ 0 w 151"/>
                  <a:gd name="T3" fmla="*/ 0 h 64"/>
                  <a:gd name="T4" fmla="*/ 0 w 151"/>
                  <a:gd name="T5" fmla="*/ 0 h 64"/>
                  <a:gd name="T6" fmla="*/ 0 w 151"/>
                  <a:gd name="T7" fmla="*/ 0 h 64"/>
                  <a:gd name="T8" fmla="*/ 0 w 151"/>
                  <a:gd name="T9" fmla="*/ 0 h 64"/>
                  <a:gd name="T10" fmla="*/ 0 w 151"/>
                  <a:gd name="T11" fmla="*/ 0 h 64"/>
                  <a:gd name="T12" fmla="*/ 0 w 151"/>
                  <a:gd name="T13" fmla="*/ 0 h 64"/>
                  <a:gd name="T14" fmla="*/ 0 w 151"/>
                  <a:gd name="T15" fmla="*/ 0 h 64"/>
                  <a:gd name="T16" fmla="*/ 0 w 151"/>
                  <a:gd name="T17" fmla="*/ 0 h 64"/>
                  <a:gd name="T18" fmla="*/ 0 w 151"/>
                  <a:gd name="T19" fmla="*/ 0 h 64"/>
                  <a:gd name="T20" fmla="*/ 0 w 151"/>
                  <a:gd name="T21" fmla="*/ 0 h 64"/>
                  <a:gd name="T22" fmla="*/ 0 w 151"/>
                  <a:gd name="T23" fmla="*/ 0 h 64"/>
                  <a:gd name="T24" fmla="*/ 0 w 151"/>
                  <a:gd name="T25" fmla="*/ 0 h 64"/>
                  <a:gd name="T26" fmla="*/ 0 w 151"/>
                  <a:gd name="T27" fmla="*/ 0 h 64"/>
                  <a:gd name="T28" fmla="*/ 0 w 151"/>
                  <a:gd name="T29" fmla="*/ 0 h 64"/>
                  <a:gd name="T30" fmla="*/ 0 w 151"/>
                  <a:gd name="T31" fmla="*/ 0 h 64"/>
                  <a:gd name="T32" fmla="*/ 0 w 151"/>
                  <a:gd name="T33" fmla="*/ 0 h 64"/>
                  <a:gd name="T34" fmla="*/ 0 w 151"/>
                  <a:gd name="T35" fmla="*/ 0 h 64"/>
                  <a:gd name="T36" fmla="*/ 0 w 151"/>
                  <a:gd name="T37" fmla="*/ 0 h 64"/>
                  <a:gd name="T38" fmla="*/ 0 w 151"/>
                  <a:gd name="T39" fmla="*/ 0 h 64"/>
                  <a:gd name="T40" fmla="*/ 0 w 151"/>
                  <a:gd name="T41" fmla="*/ 0 h 64"/>
                  <a:gd name="T42" fmla="*/ 0 w 151"/>
                  <a:gd name="T43" fmla="*/ 0 h 64"/>
                  <a:gd name="T44" fmla="*/ 0 w 151"/>
                  <a:gd name="T45" fmla="*/ 0 h 64"/>
                  <a:gd name="T46" fmla="*/ 0 w 151"/>
                  <a:gd name="T47" fmla="*/ 0 h 64"/>
                  <a:gd name="T48" fmla="*/ 0 w 151"/>
                  <a:gd name="T49" fmla="*/ 0 h 64"/>
                  <a:gd name="T50" fmla="*/ 0 w 151"/>
                  <a:gd name="T51" fmla="*/ 0 h 64"/>
                  <a:gd name="T52" fmla="*/ 0 w 151"/>
                  <a:gd name="T53" fmla="*/ 0 h 64"/>
                  <a:gd name="T54" fmla="*/ 0 w 151"/>
                  <a:gd name="T55" fmla="*/ 0 h 64"/>
                  <a:gd name="T56" fmla="*/ 0 w 151"/>
                  <a:gd name="T57" fmla="*/ 0 h 64"/>
                  <a:gd name="T58" fmla="*/ 0 w 151"/>
                  <a:gd name="T59" fmla="*/ 0 h 64"/>
                  <a:gd name="T60" fmla="*/ 0 w 151"/>
                  <a:gd name="T61" fmla="*/ 0 h 64"/>
                  <a:gd name="T62" fmla="*/ 0 w 151"/>
                  <a:gd name="T63" fmla="*/ 0 h 64"/>
                  <a:gd name="T64" fmla="*/ 0 w 151"/>
                  <a:gd name="T65" fmla="*/ 0 h 64"/>
                  <a:gd name="T66" fmla="*/ 0 w 151"/>
                  <a:gd name="T67" fmla="*/ 0 h 64"/>
                  <a:gd name="T68" fmla="*/ 0 w 151"/>
                  <a:gd name="T69" fmla="*/ 0 h 64"/>
                  <a:gd name="T70" fmla="*/ 0 w 151"/>
                  <a:gd name="T71" fmla="*/ 0 h 64"/>
                  <a:gd name="T72" fmla="*/ 0 w 151"/>
                  <a:gd name="T73" fmla="*/ 0 h 64"/>
                  <a:gd name="T74" fmla="*/ 0 w 151"/>
                  <a:gd name="T75" fmla="*/ 0 h 64"/>
                  <a:gd name="T76" fmla="*/ 0 w 151"/>
                  <a:gd name="T77" fmla="*/ 0 h 64"/>
                  <a:gd name="T78" fmla="*/ 0 w 151"/>
                  <a:gd name="T79" fmla="*/ 0 h 64"/>
                  <a:gd name="T80" fmla="*/ 0 w 151"/>
                  <a:gd name="T81" fmla="*/ 0 h 64"/>
                  <a:gd name="T82" fmla="*/ 0 w 151"/>
                  <a:gd name="T83" fmla="*/ 0 h 64"/>
                  <a:gd name="T84" fmla="*/ 0 w 151"/>
                  <a:gd name="T85" fmla="*/ 0 h 64"/>
                  <a:gd name="T86" fmla="*/ 0 w 151"/>
                  <a:gd name="T87" fmla="*/ 0 h 64"/>
                  <a:gd name="T88" fmla="*/ 0 w 151"/>
                  <a:gd name="T89" fmla="*/ 0 h 64"/>
                  <a:gd name="T90" fmla="*/ 0 w 151"/>
                  <a:gd name="T91" fmla="*/ 0 h 64"/>
                  <a:gd name="T92" fmla="*/ 0 w 151"/>
                  <a:gd name="T93" fmla="*/ 0 h 64"/>
                  <a:gd name="T94" fmla="*/ 0 w 151"/>
                  <a:gd name="T95" fmla="*/ 0 h 64"/>
                  <a:gd name="T96" fmla="*/ 0 w 151"/>
                  <a:gd name="T97" fmla="*/ 0 h 64"/>
                  <a:gd name="T98" fmla="*/ 0 w 151"/>
                  <a:gd name="T99" fmla="*/ 0 h 6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1" h="64">
                    <a:moveTo>
                      <a:pt x="6" y="64"/>
                    </a:moveTo>
                    <a:lnTo>
                      <a:pt x="2" y="49"/>
                    </a:lnTo>
                    <a:lnTo>
                      <a:pt x="4" y="37"/>
                    </a:lnTo>
                    <a:lnTo>
                      <a:pt x="12" y="29"/>
                    </a:lnTo>
                    <a:lnTo>
                      <a:pt x="22" y="24"/>
                    </a:lnTo>
                    <a:lnTo>
                      <a:pt x="35" y="21"/>
                    </a:lnTo>
                    <a:lnTo>
                      <a:pt x="48" y="20"/>
                    </a:lnTo>
                    <a:lnTo>
                      <a:pt x="62" y="20"/>
                    </a:lnTo>
                    <a:lnTo>
                      <a:pt x="73" y="19"/>
                    </a:lnTo>
                    <a:lnTo>
                      <a:pt x="82" y="18"/>
                    </a:lnTo>
                    <a:lnTo>
                      <a:pt x="91" y="16"/>
                    </a:lnTo>
                    <a:lnTo>
                      <a:pt x="102" y="14"/>
                    </a:lnTo>
                    <a:lnTo>
                      <a:pt x="111" y="11"/>
                    </a:lnTo>
                    <a:lnTo>
                      <a:pt x="120" y="9"/>
                    </a:lnTo>
                    <a:lnTo>
                      <a:pt x="130" y="7"/>
                    </a:lnTo>
                    <a:lnTo>
                      <a:pt x="139" y="7"/>
                    </a:lnTo>
                    <a:lnTo>
                      <a:pt x="149" y="8"/>
                    </a:lnTo>
                    <a:lnTo>
                      <a:pt x="150" y="8"/>
                    </a:lnTo>
                    <a:lnTo>
                      <a:pt x="151" y="7"/>
                    </a:lnTo>
                    <a:lnTo>
                      <a:pt x="151" y="6"/>
                    </a:lnTo>
                    <a:lnTo>
                      <a:pt x="145" y="3"/>
                    </a:lnTo>
                    <a:lnTo>
                      <a:pt x="139" y="2"/>
                    </a:lnTo>
                    <a:lnTo>
                      <a:pt x="134" y="1"/>
                    </a:lnTo>
                    <a:lnTo>
                      <a:pt x="128" y="0"/>
                    </a:lnTo>
                    <a:lnTo>
                      <a:pt x="123" y="0"/>
                    </a:lnTo>
                    <a:lnTo>
                      <a:pt x="117" y="1"/>
                    </a:lnTo>
                    <a:lnTo>
                      <a:pt x="112" y="1"/>
                    </a:lnTo>
                    <a:lnTo>
                      <a:pt x="106" y="1"/>
                    </a:lnTo>
                    <a:lnTo>
                      <a:pt x="96" y="1"/>
                    </a:lnTo>
                    <a:lnTo>
                      <a:pt x="87" y="2"/>
                    </a:lnTo>
                    <a:lnTo>
                      <a:pt x="78" y="2"/>
                    </a:lnTo>
                    <a:lnTo>
                      <a:pt x="70" y="3"/>
                    </a:lnTo>
                    <a:lnTo>
                      <a:pt x="61" y="4"/>
                    </a:lnTo>
                    <a:lnTo>
                      <a:pt x="51" y="5"/>
                    </a:lnTo>
                    <a:lnTo>
                      <a:pt x="42" y="7"/>
                    </a:lnTo>
                    <a:lnTo>
                      <a:pt x="33" y="9"/>
                    </a:lnTo>
                    <a:lnTo>
                      <a:pt x="23" y="12"/>
                    </a:lnTo>
                    <a:lnTo>
                      <a:pt x="15" y="16"/>
                    </a:lnTo>
                    <a:lnTo>
                      <a:pt x="8" y="22"/>
                    </a:lnTo>
                    <a:lnTo>
                      <a:pt x="3" y="29"/>
                    </a:lnTo>
                    <a:lnTo>
                      <a:pt x="0" y="37"/>
                    </a:lnTo>
                    <a:lnTo>
                      <a:pt x="0" y="46"/>
                    </a:lnTo>
                    <a:lnTo>
                      <a:pt x="2" y="55"/>
                    </a:lnTo>
                    <a:lnTo>
                      <a:pt x="6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59" name="Freeform 107"/>
              <p:cNvSpPr>
                <a:spLocks/>
              </p:cNvSpPr>
              <p:nvPr/>
            </p:nvSpPr>
            <p:spPr bwMode="auto">
              <a:xfrm>
                <a:off x="5404" y="1370"/>
                <a:ext cx="29" cy="12"/>
              </a:xfrm>
              <a:custGeom>
                <a:avLst/>
                <a:gdLst>
                  <a:gd name="T0" fmla="*/ 0 w 144"/>
                  <a:gd name="T1" fmla="*/ 0 h 57"/>
                  <a:gd name="T2" fmla="*/ 0 w 144"/>
                  <a:gd name="T3" fmla="*/ 0 h 57"/>
                  <a:gd name="T4" fmla="*/ 0 w 144"/>
                  <a:gd name="T5" fmla="*/ 0 h 57"/>
                  <a:gd name="T6" fmla="*/ 0 w 144"/>
                  <a:gd name="T7" fmla="*/ 0 h 57"/>
                  <a:gd name="T8" fmla="*/ 0 w 144"/>
                  <a:gd name="T9" fmla="*/ 0 h 57"/>
                  <a:gd name="T10" fmla="*/ 0 w 144"/>
                  <a:gd name="T11" fmla="*/ 0 h 57"/>
                  <a:gd name="T12" fmla="*/ 0 w 144"/>
                  <a:gd name="T13" fmla="*/ 0 h 57"/>
                  <a:gd name="T14" fmla="*/ 0 w 144"/>
                  <a:gd name="T15" fmla="*/ 0 h 57"/>
                  <a:gd name="T16" fmla="*/ 0 w 144"/>
                  <a:gd name="T17" fmla="*/ 0 h 57"/>
                  <a:gd name="T18" fmla="*/ 0 w 144"/>
                  <a:gd name="T19" fmla="*/ 0 h 57"/>
                  <a:gd name="T20" fmla="*/ 0 w 144"/>
                  <a:gd name="T21" fmla="*/ 0 h 57"/>
                  <a:gd name="T22" fmla="*/ 0 w 144"/>
                  <a:gd name="T23" fmla="*/ 0 h 57"/>
                  <a:gd name="T24" fmla="*/ 0 w 144"/>
                  <a:gd name="T25" fmla="*/ 0 h 57"/>
                  <a:gd name="T26" fmla="*/ 0 w 144"/>
                  <a:gd name="T27" fmla="*/ 0 h 57"/>
                  <a:gd name="T28" fmla="*/ 0 w 144"/>
                  <a:gd name="T29" fmla="*/ 0 h 57"/>
                  <a:gd name="T30" fmla="*/ 0 w 144"/>
                  <a:gd name="T31" fmla="*/ 0 h 57"/>
                  <a:gd name="T32" fmla="*/ 0 w 144"/>
                  <a:gd name="T33" fmla="*/ 0 h 57"/>
                  <a:gd name="T34" fmla="*/ 0 w 144"/>
                  <a:gd name="T35" fmla="*/ 0 h 57"/>
                  <a:gd name="T36" fmla="*/ 0 w 144"/>
                  <a:gd name="T37" fmla="*/ 0 h 57"/>
                  <a:gd name="T38" fmla="*/ 0 w 144"/>
                  <a:gd name="T39" fmla="*/ 0 h 57"/>
                  <a:gd name="T40" fmla="*/ 0 w 144"/>
                  <a:gd name="T41" fmla="*/ 0 h 57"/>
                  <a:gd name="T42" fmla="*/ 0 w 144"/>
                  <a:gd name="T43" fmla="*/ 0 h 57"/>
                  <a:gd name="T44" fmla="*/ 0 w 144"/>
                  <a:gd name="T45" fmla="*/ 0 h 57"/>
                  <a:gd name="T46" fmla="*/ 0 w 144"/>
                  <a:gd name="T47" fmla="*/ 0 h 57"/>
                  <a:gd name="T48" fmla="*/ 0 w 144"/>
                  <a:gd name="T49" fmla="*/ 0 h 57"/>
                  <a:gd name="T50" fmla="*/ 0 w 144"/>
                  <a:gd name="T51" fmla="*/ 0 h 57"/>
                  <a:gd name="T52" fmla="*/ 0 w 144"/>
                  <a:gd name="T53" fmla="*/ 0 h 57"/>
                  <a:gd name="T54" fmla="*/ 0 w 144"/>
                  <a:gd name="T55" fmla="*/ 0 h 57"/>
                  <a:gd name="T56" fmla="*/ 0 w 144"/>
                  <a:gd name="T57" fmla="*/ 0 h 57"/>
                  <a:gd name="T58" fmla="*/ 0 w 144"/>
                  <a:gd name="T59" fmla="*/ 0 h 57"/>
                  <a:gd name="T60" fmla="*/ 0 w 144"/>
                  <a:gd name="T61" fmla="*/ 0 h 57"/>
                  <a:gd name="T62" fmla="*/ 0 w 144"/>
                  <a:gd name="T63" fmla="*/ 0 h 57"/>
                  <a:gd name="T64" fmla="*/ 0 w 144"/>
                  <a:gd name="T65" fmla="*/ 0 h 57"/>
                  <a:gd name="T66" fmla="*/ 0 w 144"/>
                  <a:gd name="T67" fmla="*/ 0 h 57"/>
                  <a:gd name="T68" fmla="*/ 0 w 144"/>
                  <a:gd name="T69" fmla="*/ 0 h 57"/>
                  <a:gd name="T70" fmla="*/ 0 w 144"/>
                  <a:gd name="T71" fmla="*/ 0 h 57"/>
                  <a:gd name="T72" fmla="*/ 0 w 144"/>
                  <a:gd name="T73" fmla="*/ 0 h 57"/>
                  <a:gd name="T74" fmla="*/ 0 w 144"/>
                  <a:gd name="T75" fmla="*/ 0 h 57"/>
                  <a:gd name="T76" fmla="*/ 0 w 144"/>
                  <a:gd name="T77" fmla="*/ 0 h 57"/>
                  <a:gd name="T78" fmla="*/ 0 w 144"/>
                  <a:gd name="T79" fmla="*/ 0 h 57"/>
                  <a:gd name="T80" fmla="*/ 0 w 144"/>
                  <a:gd name="T81" fmla="*/ 0 h 57"/>
                  <a:gd name="T82" fmla="*/ 0 w 144"/>
                  <a:gd name="T83" fmla="*/ 0 h 57"/>
                  <a:gd name="T84" fmla="*/ 0 w 144"/>
                  <a:gd name="T85" fmla="*/ 0 h 57"/>
                  <a:gd name="T86" fmla="*/ 0 w 144"/>
                  <a:gd name="T87" fmla="*/ 0 h 57"/>
                  <a:gd name="T88" fmla="*/ 0 w 144"/>
                  <a:gd name="T89" fmla="*/ 0 h 57"/>
                  <a:gd name="T90" fmla="*/ 0 w 144"/>
                  <a:gd name="T91" fmla="*/ 0 h 57"/>
                  <a:gd name="T92" fmla="*/ 0 w 144"/>
                  <a:gd name="T93" fmla="*/ 0 h 57"/>
                  <a:gd name="T94" fmla="*/ 0 w 144"/>
                  <a:gd name="T95" fmla="*/ 0 h 57"/>
                  <a:gd name="T96" fmla="*/ 0 w 144"/>
                  <a:gd name="T97" fmla="*/ 0 h 57"/>
                  <a:gd name="T98" fmla="*/ 0 w 144"/>
                  <a:gd name="T99" fmla="*/ 0 h 57"/>
                  <a:gd name="T100" fmla="*/ 0 w 144"/>
                  <a:gd name="T101" fmla="*/ 0 h 57"/>
                  <a:gd name="T102" fmla="*/ 0 w 144"/>
                  <a:gd name="T103" fmla="*/ 0 h 57"/>
                  <a:gd name="T104" fmla="*/ 0 w 144"/>
                  <a:gd name="T105" fmla="*/ 0 h 57"/>
                  <a:gd name="T106" fmla="*/ 0 w 144"/>
                  <a:gd name="T107" fmla="*/ 0 h 57"/>
                  <a:gd name="T108" fmla="*/ 0 w 144"/>
                  <a:gd name="T109" fmla="*/ 0 h 57"/>
                  <a:gd name="T110" fmla="*/ 0 w 144"/>
                  <a:gd name="T111" fmla="*/ 0 h 57"/>
                  <a:gd name="T112" fmla="*/ 0 w 144"/>
                  <a:gd name="T113" fmla="*/ 0 h 57"/>
                  <a:gd name="T114" fmla="*/ 0 w 144"/>
                  <a:gd name="T115" fmla="*/ 0 h 5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44" h="57">
                    <a:moveTo>
                      <a:pt x="2" y="57"/>
                    </a:moveTo>
                    <a:lnTo>
                      <a:pt x="4" y="44"/>
                    </a:lnTo>
                    <a:lnTo>
                      <a:pt x="9" y="34"/>
                    </a:lnTo>
                    <a:lnTo>
                      <a:pt x="17" y="27"/>
                    </a:lnTo>
                    <a:lnTo>
                      <a:pt x="31" y="24"/>
                    </a:lnTo>
                    <a:lnTo>
                      <a:pt x="35" y="23"/>
                    </a:lnTo>
                    <a:lnTo>
                      <a:pt x="40" y="23"/>
                    </a:lnTo>
                    <a:lnTo>
                      <a:pt x="44" y="23"/>
                    </a:lnTo>
                    <a:lnTo>
                      <a:pt x="48" y="23"/>
                    </a:lnTo>
                    <a:lnTo>
                      <a:pt x="52" y="24"/>
                    </a:lnTo>
                    <a:lnTo>
                      <a:pt x="56" y="24"/>
                    </a:lnTo>
                    <a:lnTo>
                      <a:pt x="60" y="25"/>
                    </a:lnTo>
                    <a:lnTo>
                      <a:pt x="64" y="25"/>
                    </a:lnTo>
                    <a:lnTo>
                      <a:pt x="74" y="25"/>
                    </a:lnTo>
                    <a:lnTo>
                      <a:pt x="84" y="25"/>
                    </a:lnTo>
                    <a:lnTo>
                      <a:pt x="94" y="25"/>
                    </a:lnTo>
                    <a:lnTo>
                      <a:pt x="104" y="25"/>
                    </a:lnTo>
                    <a:lnTo>
                      <a:pt x="114" y="26"/>
                    </a:lnTo>
                    <a:lnTo>
                      <a:pt x="123" y="27"/>
                    </a:lnTo>
                    <a:lnTo>
                      <a:pt x="134" y="28"/>
                    </a:lnTo>
                    <a:lnTo>
                      <a:pt x="143" y="31"/>
                    </a:lnTo>
                    <a:lnTo>
                      <a:pt x="144" y="31"/>
                    </a:lnTo>
                    <a:lnTo>
                      <a:pt x="144" y="29"/>
                    </a:lnTo>
                    <a:lnTo>
                      <a:pt x="144" y="28"/>
                    </a:lnTo>
                    <a:lnTo>
                      <a:pt x="137" y="25"/>
                    </a:lnTo>
                    <a:lnTo>
                      <a:pt x="131" y="23"/>
                    </a:lnTo>
                    <a:lnTo>
                      <a:pt x="123" y="21"/>
                    </a:lnTo>
                    <a:lnTo>
                      <a:pt x="115" y="19"/>
                    </a:lnTo>
                    <a:lnTo>
                      <a:pt x="108" y="18"/>
                    </a:lnTo>
                    <a:lnTo>
                      <a:pt x="101" y="16"/>
                    </a:lnTo>
                    <a:lnTo>
                      <a:pt x="94" y="15"/>
                    </a:lnTo>
                    <a:lnTo>
                      <a:pt x="87" y="13"/>
                    </a:lnTo>
                    <a:lnTo>
                      <a:pt x="80" y="11"/>
                    </a:lnTo>
                    <a:lnTo>
                      <a:pt x="74" y="8"/>
                    </a:lnTo>
                    <a:lnTo>
                      <a:pt x="67" y="6"/>
                    </a:lnTo>
                    <a:lnTo>
                      <a:pt x="61" y="4"/>
                    </a:lnTo>
                    <a:lnTo>
                      <a:pt x="54" y="2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9" y="2"/>
                    </a:lnTo>
                    <a:lnTo>
                      <a:pt x="24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1" y="48"/>
                    </a:lnTo>
                    <a:lnTo>
                      <a:pt x="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60" name="Freeform 108"/>
              <p:cNvSpPr>
                <a:spLocks/>
              </p:cNvSpPr>
              <p:nvPr/>
            </p:nvSpPr>
            <p:spPr bwMode="auto">
              <a:xfrm>
                <a:off x="5422" y="1385"/>
                <a:ext cx="8" cy="9"/>
              </a:xfrm>
              <a:custGeom>
                <a:avLst/>
                <a:gdLst>
                  <a:gd name="T0" fmla="*/ 0 w 40"/>
                  <a:gd name="T1" fmla="*/ 0 h 47"/>
                  <a:gd name="T2" fmla="*/ 0 w 40"/>
                  <a:gd name="T3" fmla="*/ 0 h 47"/>
                  <a:gd name="T4" fmla="*/ 0 w 40"/>
                  <a:gd name="T5" fmla="*/ 0 h 47"/>
                  <a:gd name="T6" fmla="*/ 0 w 40"/>
                  <a:gd name="T7" fmla="*/ 0 h 47"/>
                  <a:gd name="T8" fmla="*/ 0 w 40"/>
                  <a:gd name="T9" fmla="*/ 0 h 47"/>
                  <a:gd name="T10" fmla="*/ 0 w 40"/>
                  <a:gd name="T11" fmla="*/ 0 h 47"/>
                  <a:gd name="T12" fmla="*/ 0 w 40"/>
                  <a:gd name="T13" fmla="*/ 0 h 47"/>
                  <a:gd name="T14" fmla="*/ 0 w 40"/>
                  <a:gd name="T15" fmla="*/ 0 h 47"/>
                  <a:gd name="T16" fmla="*/ 0 w 40"/>
                  <a:gd name="T17" fmla="*/ 0 h 47"/>
                  <a:gd name="T18" fmla="*/ 0 w 40"/>
                  <a:gd name="T19" fmla="*/ 0 h 47"/>
                  <a:gd name="T20" fmla="*/ 0 w 40"/>
                  <a:gd name="T21" fmla="*/ 0 h 47"/>
                  <a:gd name="T22" fmla="*/ 0 w 40"/>
                  <a:gd name="T23" fmla="*/ 0 h 47"/>
                  <a:gd name="T24" fmla="*/ 0 w 40"/>
                  <a:gd name="T25" fmla="*/ 0 h 47"/>
                  <a:gd name="T26" fmla="*/ 0 w 40"/>
                  <a:gd name="T27" fmla="*/ 0 h 47"/>
                  <a:gd name="T28" fmla="*/ 0 w 40"/>
                  <a:gd name="T29" fmla="*/ 0 h 47"/>
                  <a:gd name="T30" fmla="*/ 0 w 40"/>
                  <a:gd name="T31" fmla="*/ 0 h 47"/>
                  <a:gd name="T32" fmla="*/ 0 w 40"/>
                  <a:gd name="T33" fmla="*/ 0 h 47"/>
                  <a:gd name="T34" fmla="*/ 0 w 40"/>
                  <a:gd name="T35" fmla="*/ 0 h 47"/>
                  <a:gd name="T36" fmla="*/ 0 w 40"/>
                  <a:gd name="T37" fmla="*/ 0 h 47"/>
                  <a:gd name="T38" fmla="*/ 0 w 40"/>
                  <a:gd name="T39" fmla="*/ 0 h 47"/>
                  <a:gd name="T40" fmla="*/ 0 w 40"/>
                  <a:gd name="T41" fmla="*/ 0 h 47"/>
                  <a:gd name="T42" fmla="*/ 0 w 40"/>
                  <a:gd name="T43" fmla="*/ 0 h 47"/>
                  <a:gd name="T44" fmla="*/ 0 w 40"/>
                  <a:gd name="T45" fmla="*/ 0 h 47"/>
                  <a:gd name="T46" fmla="*/ 0 w 40"/>
                  <a:gd name="T47" fmla="*/ 0 h 47"/>
                  <a:gd name="T48" fmla="*/ 0 w 40"/>
                  <a:gd name="T49" fmla="*/ 0 h 47"/>
                  <a:gd name="T50" fmla="*/ 0 w 40"/>
                  <a:gd name="T51" fmla="*/ 0 h 47"/>
                  <a:gd name="T52" fmla="*/ 0 w 40"/>
                  <a:gd name="T53" fmla="*/ 0 h 47"/>
                  <a:gd name="T54" fmla="*/ 0 w 40"/>
                  <a:gd name="T55" fmla="*/ 0 h 47"/>
                  <a:gd name="T56" fmla="*/ 0 w 40"/>
                  <a:gd name="T57" fmla="*/ 0 h 47"/>
                  <a:gd name="T58" fmla="*/ 0 w 40"/>
                  <a:gd name="T59" fmla="*/ 0 h 47"/>
                  <a:gd name="T60" fmla="*/ 0 w 40"/>
                  <a:gd name="T61" fmla="*/ 0 h 47"/>
                  <a:gd name="T62" fmla="*/ 0 w 40"/>
                  <a:gd name="T63" fmla="*/ 0 h 47"/>
                  <a:gd name="T64" fmla="*/ 0 w 40"/>
                  <a:gd name="T65" fmla="*/ 0 h 47"/>
                  <a:gd name="T66" fmla="*/ 0 w 40"/>
                  <a:gd name="T67" fmla="*/ 0 h 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0" h="47">
                    <a:moveTo>
                      <a:pt x="0" y="5"/>
                    </a:moveTo>
                    <a:lnTo>
                      <a:pt x="4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4" y="10"/>
                    </a:lnTo>
                    <a:lnTo>
                      <a:pt x="27" y="13"/>
                    </a:lnTo>
                    <a:lnTo>
                      <a:pt x="29" y="18"/>
                    </a:lnTo>
                    <a:lnTo>
                      <a:pt x="32" y="24"/>
                    </a:lnTo>
                    <a:lnTo>
                      <a:pt x="34" y="31"/>
                    </a:lnTo>
                    <a:lnTo>
                      <a:pt x="34" y="39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7" y="46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40" y="35"/>
                    </a:lnTo>
                    <a:lnTo>
                      <a:pt x="40" y="26"/>
                    </a:lnTo>
                    <a:lnTo>
                      <a:pt x="39" y="18"/>
                    </a:lnTo>
                    <a:lnTo>
                      <a:pt x="34" y="9"/>
                    </a:lnTo>
                    <a:lnTo>
                      <a:pt x="31" y="5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61" name="Freeform 109"/>
              <p:cNvSpPr>
                <a:spLocks/>
              </p:cNvSpPr>
              <p:nvPr/>
            </p:nvSpPr>
            <p:spPr bwMode="auto">
              <a:xfrm>
                <a:off x="5427" y="1380"/>
                <a:ext cx="8" cy="7"/>
              </a:xfrm>
              <a:custGeom>
                <a:avLst/>
                <a:gdLst>
                  <a:gd name="T0" fmla="*/ 0 w 41"/>
                  <a:gd name="T1" fmla="*/ 0 h 36"/>
                  <a:gd name="T2" fmla="*/ 0 w 41"/>
                  <a:gd name="T3" fmla="*/ 0 h 36"/>
                  <a:gd name="T4" fmla="*/ 0 w 41"/>
                  <a:gd name="T5" fmla="*/ 0 h 36"/>
                  <a:gd name="T6" fmla="*/ 0 w 41"/>
                  <a:gd name="T7" fmla="*/ 0 h 36"/>
                  <a:gd name="T8" fmla="*/ 0 w 41"/>
                  <a:gd name="T9" fmla="*/ 0 h 36"/>
                  <a:gd name="T10" fmla="*/ 0 w 41"/>
                  <a:gd name="T11" fmla="*/ 0 h 36"/>
                  <a:gd name="T12" fmla="*/ 0 w 41"/>
                  <a:gd name="T13" fmla="*/ 0 h 36"/>
                  <a:gd name="T14" fmla="*/ 0 w 41"/>
                  <a:gd name="T15" fmla="*/ 0 h 36"/>
                  <a:gd name="T16" fmla="*/ 0 w 41"/>
                  <a:gd name="T17" fmla="*/ 0 h 36"/>
                  <a:gd name="T18" fmla="*/ 0 w 41"/>
                  <a:gd name="T19" fmla="*/ 0 h 36"/>
                  <a:gd name="T20" fmla="*/ 0 w 41"/>
                  <a:gd name="T21" fmla="*/ 0 h 36"/>
                  <a:gd name="T22" fmla="*/ 0 w 41"/>
                  <a:gd name="T23" fmla="*/ 0 h 36"/>
                  <a:gd name="T24" fmla="*/ 0 w 41"/>
                  <a:gd name="T25" fmla="*/ 0 h 36"/>
                  <a:gd name="T26" fmla="*/ 0 w 41"/>
                  <a:gd name="T27" fmla="*/ 0 h 36"/>
                  <a:gd name="T28" fmla="*/ 0 w 41"/>
                  <a:gd name="T29" fmla="*/ 0 h 36"/>
                  <a:gd name="T30" fmla="*/ 0 w 41"/>
                  <a:gd name="T31" fmla="*/ 0 h 36"/>
                  <a:gd name="T32" fmla="*/ 0 w 41"/>
                  <a:gd name="T33" fmla="*/ 0 h 36"/>
                  <a:gd name="T34" fmla="*/ 0 w 41"/>
                  <a:gd name="T35" fmla="*/ 0 h 36"/>
                  <a:gd name="T36" fmla="*/ 0 w 41"/>
                  <a:gd name="T37" fmla="*/ 0 h 36"/>
                  <a:gd name="T38" fmla="*/ 0 w 41"/>
                  <a:gd name="T39" fmla="*/ 0 h 36"/>
                  <a:gd name="T40" fmla="*/ 0 w 41"/>
                  <a:gd name="T41" fmla="*/ 0 h 36"/>
                  <a:gd name="T42" fmla="*/ 0 w 41"/>
                  <a:gd name="T43" fmla="*/ 0 h 36"/>
                  <a:gd name="T44" fmla="*/ 0 w 41"/>
                  <a:gd name="T45" fmla="*/ 0 h 36"/>
                  <a:gd name="T46" fmla="*/ 0 w 41"/>
                  <a:gd name="T47" fmla="*/ 0 h 36"/>
                  <a:gd name="T48" fmla="*/ 0 w 41"/>
                  <a:gd name="T49" fmla="*/ 0 h 36"/>
                  <a:gd name="T50" fmla="*/ 0 w 41"/>
                  <a:gd name="T51" fmla="*/ 0 h 36"/>
                  <a:gd name="T52" fmla="*/ 0 w 41"/>
                  <a:gd name="T53" fmla="*/ 0 h 36"/>
                  <a:gd name="T54" fmla="*/ 0 w 41"/>
                  <a:gd name="T55" fmla="*/ 0 h 36"/>
                  <a:gd name="T56" fmla="*/ 0 w 41"/>
                  <a:gd name="T57" fmla="*/ 0 h 36"/>
                  <a:gd name="T58" fmla="*/ 0 w 41"/>
                  <a:gd name="T59" fmla="*/ 0 h 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1" h="36">
                    <a:moveTo>
                      <a:pt x="0" y="0"/>
                    </a:moveTo>
                    <a:lnTo>
                      <a:pt x="7" y="2"/>
                    </a:lnTo>
                    <a:lnTo>
                      <a:pt x="15" y="4"/>
                    </a:lnTo>
                    <a:lnTo>
                      <a:pt x="21" y="7"/>
                    </a:lnTo>
                    <a:lnTo>
                      <a:pt x="27" y="12"/>
                    </a:lnTo>
                    <a:lnTo>
                      <a:pt x="31" y="17"/>
                    </a:lnTo>
                    <a:lnTo>
                      <a:pt x="35" y="22"/>
                    </a:lnTo>
                    <a:lnTo>
                      <a:pt x="38" y="29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0" y="28"/>
                    </a:lnTo>
                    <a:lnTo>
                      <a:pt x="38" y="22"/>
                    </a:lnTo>
                    <a:lnTo>
                      <a:pt x="35" y="17"/>
                    </a:lnTo>
                    <a:lnTo>
                      <a:pt x="31" y="12"/>
                    </a:lnTo>
                    <a:lnTo>
                      <a:pt x="28" y="9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17" y="3"/>
                    </a:lnTo>
                    <a:lnTo>
                      <a:pt x="12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62" name="Freeform 110"/>
              <p:cNvSpPr>
                <a:spLocks/>
              </p:cNvSpPr>
              <p:nvPr/>
            </p:nvSpPr>
            <p:spPr bwMode="auto">
              <a:xfrm>
                <a:off x="5430" y="1376"/>
                <a:ext cx="8" cy="7"/>
              </a:xfrm>
              <a:custGeom>
                <a:avLst/>
                <a:gdLst>
                  <a:gd name="T0" fmla="*/ 0 w 39"/>
                  <a:gd name="T1" fmla="*/ 0 h 38"/>
                  <a:gd name="T2" fmla="*/ 0 w 39"/>
                  <a:gd name="T3" fmla="*/ 0 h 38"/>
                  <a:gd name="T4" fmla="*/ 0 w 39"/>
                  <a:gd name="T5" fmla="*/ 0 h 38"/>
                  <a:gd name="T6" fmla="*/ 0 w 39"/>
                  <a:gd name="T7" fmla="*/ 0 h 38"/>
                  <a:gd name="T8" fmla="*/ 0 w 39"/>
                  <a:gd name="T9" fmla="*/ 0 h 38"/>
                  <a:gd name="T10" fmla="*/ 0 w 39"/>
                  <a:gd name="T11" fmla="*/ 0 h 38"/>
                  <a:gd name="T12" fmla="*/ 0 w 39"/>
                  <a:gd name="T13" fmla="*/ 0 h 38"/>
                  <a:gd name="T14" fmla="*/ 0 w 39"/>
                  <a:gd name="T15" fmla="*/ 0 h 38"/>
                  <a:gd name="T16" fmla="*/ 0 w 39"/>
                  <a:gd name="T17" fmla="*/ 0 h 38"/>
                  <a:gd name="T18" fmla="*/ 0 w 39"/>
                  <a:gd name="T19" fmla="*/ 0 h 38"/>
                  <a:gd name="T20" fmla="*/ 0 w 39"/>
                  <a:gd name="T21" fmla="*/ 0 h 38"/>
                  <a:gd name="T22" fmla="*/ 0 w 39"/>
                  <a:gd name="T23" fmla="*/ 0 h 38"/>
                  <a:gd name="T24" fmla="*/ 0 w 39"/>
                  <a:gd name="T25" fmla="*/ 0 h 38"/>
                  <a:gd name="T26" fmla="*/ 0 w 39"/>
                  <a:gd name="T27" fmla="*/ 0 h 38"/>
                  <a:gd name="T28" fmla="*/ 0 w 39"/>
                  <a:gd name="T29" fmla="*/ 0 h 38"/>
                  <a:gd name="T30" fmla="*/ 0 w 39"/>
                  <a:gd name="T31" fmla="*/ 0 h 38"/>
                  <a:gd name="T32" fmla="*/ 0 w 39"/>
                  <a:gd name="T33" fmla="*/ 0 h 38"/>
                  <a:gd name="T34" fmla="*/ 0 w 39"/>
                  <a:gd name="T35" fmla="*/ 0 h 38"/>
                  <a:gd name="T36" fmla="*/ 0 w 39"/>
                  <a:gd name="T37" fmla="*/ 0 h 38"/>
                  <a:gd name="T38" fmla="*/ 0 w 39"/>
                  <a:gd name="T39" fmla="*/ 0 h 38"/>
                  <a:gd name="T40" fmla="*/ 0 w 39"/>
                  <a:gd name="T41" fmla="*/ 0 h 38"/>
                  <a:gd name="T42" fmla="*/ 0 w 39"/>
                  <a:gd name="T43" fmla="*/ 0 h 38"/>
                  <a:gd name="T44" fmla="*/ 0 w 39"/>
                  <a:gd name="T45" fmla="*/ 0 h 38"/>
                  <a:gd name="T46" fmla="*/ 0 w 39"/>
                  <a:gd name="T47" fmla="*/ 0 h 38"/>
                  <a:gd name="T48" fmla="*/ 0 w 39"/>
                  <a:gd name="T49" fmla="*/ 0 h 38"/>
                  <a:gd name="T50" fmla="*/ 0 w 39"/>
                  <a:gd name="T51" fmla="*/ 0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9" h="38">
                    <a:moveTo>
                      <a:pt x="0" y="0"/>
                    </a:moveTo>
                    <a:lnTo>
                      <a:pt x="7" y="2"/>
                    </a:lnTo>
                    <a:lnTo>
                      <a:pt x="14" y="4"/>
                    </a:lnTo>
                    <a:lnTo>
                      <a:pt x="20" y="7"/>
                    </a:lnTo>
                    <a:lnTo>
                      <a:pt x="25" y="12"/>
                    </a:lnTo>
                    <a:lnTo>
                      <a:pt x="28" y="19"/>
                    </a:lnTo>
                    <a:lnTo>
                      <a:pt x="31" y="25"/>
                    </a:lnTo>
                    <a:lnTo>
                      <a:pt x="33" y="31"/>
                    </a:lnTo>
                    <a:lnTo>
                      <a:pt x="36" y="37"/>
                    </a:lnTo>
                    <a:lnTo>
                      <a:pt x="36" y="38"/>
                    </a:lnTo>
                    <a:lnTo>
                      <a:pt x="38" y="37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8" y="29"/>
                    </a:lnTo>
                    <a:lnTo>
                      <a:pt x="36" y="22"/>
                    </a:lnTo>
                    <a:lnTo>
                      <a:pt x="34" y="16"/>
                    </a:lnTo>
                    <a:lnTo>
                      <a:pt x="30" y="9"/>
                    </a:lnTo>
                    <a:lnTo>
                      <a:pt x="24" y="4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63" name="Freeform 111"/>
              <p:cNvSpPr>
                <a:spLocks/>
              </p:cNvSpPr>
              <p:nvPr/>
            </p:nvSpPr>
            <p:spPr bwMode="auto">
              <a:xfrm>
                <a:off x="5441" y="1437"/>
                <a:ext cx="96" cy="75"/>
              </a:xfrm>
              <a:custGeom>
                <a:avLst/>
                <a:gdLst>
                  <a:gd name="T0" fmla="*/ 0 w 482"/>
                  <a:gd name="T1" fmla="*/ 0 h 371"/>
                  <a:gd name="T2" fmla="*/ 0 w 482"/>
                  <a:gd name="T3" fmla="*/ 0 h 371"/>
                  <a:gd name="T4" fmla="*/ 0 w 482"/>
                  <a:gd name="T5" fmla="*/ 0 h 371"/>
                  <a:gd name="T6" fmla="*/ 0 w 482"/>
                  <a:gd name="T7" fmla="*/ 0 h 371"/>
                  <a:gd name="T8" fmla="*/ 0 w 482"/>
                  <a:gd name="T9" fmla="*/ 0 h 371"/>
                  <a:gd name="T10" fmla="*/ 0 w 482"/>
                  <a:gd name="T11" fmla="*/ 0 h 371"/>
                  <a:gd name="T12" fmla="*/ 0 w 482"/>
                  <a:gd name="T13" fmla="*/ 0 h 371"/>
                  <a:gd name="T14" fmla="*/ 0 w 482"/>
                  <a:gd name="T15" fmla="*/ 0 h 371"/>
                  <a:gd name="T16" fmla="*/ 0 w 482"/>
                  <a:gd name="T17" fmla="*/ 0 h 371"/>
                  <a:gd name="T18" fmla="*/ 0 w 482"/>
                  <a:gd name="T19" fmla="*/ 0 h 371"/>
                  <a:gd name="T20" fmla="*/ 0 w 482"/>
                  <a:gd name="T21" fmla="*/ 0 h 371"/>
                  <a:gd name="T22" fmla="*/ 0 w 482"/>
                  <a:gd name="T23" fmla="*/ 0 h 371"/>
                  <a:gd name="T24" fmla="*/ 0 w 482"/>
                  <a:gd name="T25" fmla="*/ 0 h 371"/>
                  <a:gd name="T26" fmla="*/ 0 w 482"/>
                  <a:gd name="T27" fmla="*/ 0 h 371"/>
                  <a:gd name="T28" fmla="*/ 0 w 482"/>
                  <a:gd name="T29" fmla="*/ 0 h 371"/>
                  <a:gd name="T30" fmla="*/ 0 w 482"/>
                  <a:gd name="T31" fmla="*/ 0 h 371"/>
                  <a:gd name="T32" fmla="*/ 0 w 482"/>
                  <a:gd name="T33" fmla="*/ 0 h 371"/>
                  <a:gd name="T34" fmla="*/ 0 w 482"/>
                  <a:gd name="T35" fmla="*/ 0 h 371"/>
                  <a:gd name="T36" fmla="*/ 0 w 482"/>
                  <a:gd name="T37" fmla="*/ 0 h 371"/>
                  <a:gd name="T38" fmla="*/ 0 w 482"/>
                  <a:gd name="T39" fmla="*/ 0 h 371"/>
                  <a:gd name="T40" fmla="*/ 0 w 482"/>
                  <a:gd name="T41" fmla="*/ 0 h 371"/>
                  <a:gd name="T42" fmla="*/ 0 w 482"/>
                  <a:gd name="T43" fmla="*/ 0 h 371"/>
                  <a:gd name="T44" fmla="*/ 0 w 482"/>
                  <a:gd name="T45" fmla="*/ 0 h 371"/>
                  <a:gd name="T46" fmla="*/ 0 w 482"/>
                  <a:gd name="T47" fmla="*/ 0 h 371"/>
                  <a:gd name="T48" fmla="*/ 0 w 482"/>
                  <a:gd name="T49" fmla="*/ 0 h 371"/>
                  <a:gd name="T50" fmla="*/ 0 w 482"/>
                  <a:gd name="T51" fmla="*/ 0 h 371"/>
                  <a:gd name="T52" fmla="*/ 0 w 482"/>
                  <a:gd name="T53" fmla="*/ 0 h 371"/>
                  <a:gd name="T54" fmla="*/ 0 w 482"/>
                  <a:gd name="T55" fmla="*/ 0 h 371"/>
                  <a:gd name="T56" fmla="*/ 0 w 482"/>
                  <a:gd name="T57" fmla="*/ 0 h 371"/>
                  <a:gd name="T58" fmla="*/ 0 w 482"/>
                  <a:gd name="T59" fmla="*/ 0 h 371"/>
                  <a:gd name="T60" fmla="*/ 0 w 482"/>
                  <a:gd name="T61" fmla="*/ 0 h 371"/>
                  <a:gd name="T62" fmla="*/ 0 w 482"/>
                  <a:gd name="T63" fmla="*/ 0 h 371"/>
                  <a:gd name="T64" fmla="*/ 0 w 482"/>
                  <a:gd name="T65" fmla="*/ 0 h 371"/>
                  <a:gd name="T66" fmla="*/ 0 w 482"/>
                  <a:gd name="T67" fmla="*/ 0 h 371"/>
                  <a:gd name="T68" fmla="*/ 0 w 482"/>
                  <a:gd name="T69" fmla="*/ 0 h 371"/>
                  <a:gd name="T70" fmla="*/ 0 w 482"/>
                  <a:gd name="T71" fmla="*/ 0 h 371"/>
                  <a:gd name="T72" fmla="*/ 0 w 482"/>
                  <a:gd name="T73" fmla="*/ 0 h 371"/>
                  <a:gd name="T74" fmla="*/ 0 w 482"/>
                  <a:gd name="T75" fmla="*/ 0 h 371"/>
                  <a:gd name="T76" fmla="*/ 0 w 482"/>
                  <a:gd name="T77" fmla="*/ 0 h 3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2" h="371">
                    <a:moveTo>
                      <a:pt x="0" y="0"/>
                    </a:moveTo>
                    <a:lnTo>
                      <a:pt x="16" y="22"/>
                    </a:lnTo>
                    <a:lnTo>
                      <a:pt x="32" y="45"/>
                    </a:lnTo>
                    <a:lnTo>
                      <a:pt x="49" y="67"/>
                    </a:lnTo>
                    <a:lnTo>
                      <a:pt x="66" y="90"/>
                    </a:lnTo>
                    <a:lnTo>
                      <a:pt x="85" y="111"/>
                    </a:lnTo>
                    <a:lnTo>
                      <a:pt x="103" y="132"/>
                    </a:lnTo>
                    <a:lnTo>
                      <a:pt x="121" y="153"/>
                    </a:lnTo>
                    <a:lnTo>
                      <a:pt x="141" y="173"/>
                    </a:lnTo>
                    <a:lnTo>
                      <a:pt x="161" y="193"/>
                    </a:lnTo>
                    <a:lnTo>
                      <a:pt x="182" y="211"/>
                    </a:lnTo>
                    <a:lnTo>
                      <a:pt x="203" y="230"/>
                    </a:lnTo>
                    <a:lnTo>
                      <a:pt x="225" y="247"/>
                    </a:lnTo>
                    <a:lnTo>
                      <a:pt x="247" y="265"/>
                    </a:lnTo>
                    <a:lnTo>
                      <a:pt x="270" y="280"/>
                    </a:lnTo>
                    <a:lnTo>
                      <a:pt x="293" y="295"/>
                    </a:lnTo>
                    <a:lnTo>
                      <a:pt x="318" y="310"/>
                    </a:lnTo>
                    <a:lnTo>
                      <a:pt x="331" y="317"/>
                    </a:lnTo>
                    <a:lnTo>
                      <a:pt x="344" y="324"/>
                    </a:lnTo>
                    <a:lnTo>
                      <a:pt x="357" y="330"/>
                    </a:lnTo>
                    <a:lnTo>
                      <a:pt x="371" y="336"/>
                    </a:lnTo>
                    <a:lnTo>
                      <a:pt x="385" y="342"/>
                    </a:lnTo>
                    <a:lnTo>
                      <a:pt x="398" y="347"/>
                    </a:lnTo>
                    <a:lnTo>
                      <a:pt x="413" y="353"/>
                    </a:lnTo>
                    <a:lnTo>
                      <a:pt x="426" y="358"/>
                    </a:lnTo>
                    <a:lnTo>
                      <a:pt x="430" y="359"/>
                    </a:lnTo>
                    <a:lnTo>
                      <a:pt x="434" y="361"/>
                    </a:lnTo>
                    <a:lnTo>
                      <a:pt x="438" y="362"/>
                    </a:lnTo>
                    <a:lnTo>
                      <a:pt x="443" y="363"/>
                    </a:lnTo>
                    <a:lnTo>
                      <a:pt x="447" y="365"/>
                    </a:lnTo>
                    <a:lnTo>
                      <a:pt x="451" y="366"/>
                    </a:lnTo>
                    <a:lnTo>
                      <a:pt x="456" y="367"/>
                    </a:lnTo>
                    <a:lnTo>
                      <a:pt x="460" y="368"/>
                    </a:lnTo>
                    <a:lnTo>
                      <a:pt x="464" y="369"/>
                    </a:lnTo>
                    <a:lnTo>
                      <a:pt x="469" y="369"/>
                    </a:lnTo>
                    <a:lnTo>
                      <a:pt x="474" y="370"/>
                    </a:lnTo>
                    <a:lnTo>
                      <a:pt x="476" y="370"/>
                    </a:lnTo>
                    <a:lnTo>
                      <a:pt x="478" y="371"/>
                    </a:lnTo>
                    <a:lnTo>
                      <a:pt x="481" y="369"/>
                    </a:lnTo>
                    <a:lnTo>
                      <a:pt x="482" y="366"/>
                    </a:lnTo>
                    <a:lnTo>
                      <a:pt x="482" y="363"/>
                    </a:lnTo>
                    <a:lnTo>
                      <a:pt x="479" y="360"/>
                    </a:lnTo>
                    <a:lnTo>
                      <a:pt x="475" y="357"/>
                    </a:lnTo>
                    <a:lnTo>
                      <a:pt x="470" y="354"/>
                    </a:lnTo>
                    <a:lnTo>
                      <a:pt x="465" y="352"/>
                    </a:lnTo>
                    <a:lnTo>
                      <a:pt x="459" y="351"/>
                    </a:lnTo>
                    <a:lnTo>
                      <a:pt x="453" y="348"/>
                    </a:lnTo>
                    <a:lnTo>
                      <a:pt x="448" y="347"/>
                    </a:lnTo>
                    <a:lnTo>
                      <a:pt x="443" y="346"/>
                    </a:lnTo>
                    <a:lnTo>
                      <a:pt x="430" y="342"/>
                    </a:lnTo>
                    <a:lnTo>
                      <a:pt x="416" y="337"/>
                    </a:lnTo>
                    <a:lnTo>
                      <a:pt x="402" y="332"/>
                    </a:lnTo>
                    <a:lnTo>
                      <a:pt x="388" y="327"/>
                    </a:lnTo>
                    <a:lnTo>
                      <a:pt x="375" y="321"/>
                    </a:lnTo>
                    <a:lnTo>
                      <a:pt x="361" y="315"/>
                    </a:lnTo>
                    <a:lnTo>
                      <a:pt x="348" y="309"/>
                    </a:lnTo>
                    <a:lnTo>
                      <a:pt x="335" y="302"/>
                    </a:lnTo>
                    <a:lnTo>
                      <a:pt x="309" y="289"/>
                    </a:lnTo>
                    <a:lnTo>
                      <a:pt x="285" y="275"/>
                    </a:lnTo>
                    <a:lnTo>
                      <a:pt x="260" y="260"/>
                    </a:lnTo>
                    <a:lnTo>
                      <a:pt x="237" y="243"/>
                    </a:lnTo>
                    <a:lnTo>
                      <a:pt x="214" y="227"/>
                    </a:lnTo>
                    <a:lnTo>
                      <a:pt x="192" y="209"/>
                    </a:lnTo>
                    <a:lnTo>
                      <a:pt x="170" y="191"/>
                    </a:lnTo>
                    <a:lnTo>
                      <a:pt x="149" y="172"/>
                    </a:lnTo>
                    <a:lnTo>
                      <a:pt x="128" y="152"/>
                    </a:lnTo>
                    <a:lnTo>
                      <a:pt x="109" y="132"/>
                    </a:lnTo>
                    <a:lnTo>
                      <a:pt x="90" y="111"/>
                    </a:lnTo>
                    <a:lnTo>
                      <a:pt x="70" y="90"/>
                    </a:lnTo>
                    <a:lnTo>
                      <a:pt x="52" y="68"/>
                    </a:lnTo>
                    <a:lnTo>
                      <a:pt x="34" y="46"/>
                    </a:lnTo>
                    <a:lnTo>
                      <a:pt x="1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64" name="Freeform 112"/>
              <p:cNvSpPr>
                <a:spLocks/>
              </p:cNvSpPr>
              <p:nvPr/>
            </p:nvSpPr>
            <p:spPr bwMode="auto">
              <a:xfrm>
                <a:off x="5458" y="1410"/>
                <a:ext cx="85" cy="68"/>
              </a:xfrm>
              <a:custGeom>
                <a:avLst/>
                <a:gdLst>
                  <a:gd name="T0" fmla="*/ 0 w 424"/>
                  <a:gd name="T1" fmla="*/ 0 h 338"/>
                  <a:gd name="T2" fmla="*/ 0 w 424"/>
                  <a:gd name="T3" fmla="*/ 0 h 338"/>
                  <a:gd name="T4" fmla="*/ 0 w 424"/>
                  <a:gd name="T5" fmla="*/ 0 h 338"/>
                  <a:gd name="T6" fmla="*/ 0 w 424"/>
                  <a:gd name="T7" fmla="*/ 0 h 338"/>
                  <a:gd name="T8" fmla="*/ 0 w 424"/>
                  <a:gd name="T9" fmla="*/ 0 h 338"/>
                  <a:gd name="T10" fmla="*/ 0 w 424"/>
                  <a:gd name="T11" fmla="*/ 0 h 338"/>
                  <a:gd name="T12" fmla="*/ 0 w 424"/>
                  <a:gd name="T13" fmla="*/ 0 h 338"/>
                  <a:gd name="T14" fmla="*/ 0 w 424"/>
                  <a:gd name="T15" fmla="*/ 0 h 338"/>
                  <a:gd name="T16" fmla="*/ 0 w 424"/>
                  <a:gd name="T17" fmla="*/ 0 h 338"/>
                  <a:gd name="T18" fmla="*/ 0 w 424"/>
                  <a:gd name="T19" fmla="*/ 0 h 338"/>
                  <a:gd name="T20" fmla="*/ 0 w 424"/>
                  <a:gd name="T21" fmla="*/ 0 h 338"/>
                  <a:gd name="T22" fmla="*/ 0 w 424"/>
                  <a:gd name="T23" fmla="*/ 0 h 338"/>
                  <a:gd name="T24" fmla="*/ 0 w 424"/>
                  <a:gd name="T25" fmla="*/ 0 h 338"/>
                  <a:gd name="T26" fmla="*/ 0 w 424"/>
                  <a:gd name="T27" fmla="*/ 0 h 338"/>
                  <a:gd name="T28" fmla="*/ 0 w 424"/>
                  <a:gd name="T29" fmla="*/ 0 h 338"/>
                  <a:gd name="T30" fmla="*/ 0 w 424"/>
                  <a:gd name="T31" fmla="*/ 0 h 338"/>
                  <a:gd name="T32" fmla="*/ 0 w 424"/>
                  <a:gd name="T33" fmla="*/ 0 h 338"/>
                  <a:gd name="T34" fmla="*/ 0 w 424"/>
                  <a:gd name="T35" fmla="*/ 0 h 338"/>
                  <a:gd name="T36" fmla="*/ 0 w 424"/>
                  <a:gd name="T37" fmla="*/ 0 h 338"/>
                  <a:gd name="T38" fmla="*/ 0 w 424"/>
                  <a:gd name="T39" fmla="*/ 0 h 338"/>
                  <a:gd name="T40" fmla="*/ 0 w 424"/>
                  <a:gd name="T41" fmla="*/ 0 h 338"/>
                  <a:gd name="T42" fmla="*/ 0 w 424"/>
                  <a:gd name="T43" fmla="*/ 0 h 338"/>
                  <a:gd name="T44" fmla="*/ 0 w 424"/>
                  <a:gd name="T45" fmla="*/ 0 h 338"/>
                  <a:gd name="T46" fmla="*/ 0 w 424"/>
                  <a:gd name="T47" fmla="*/ 0 h 338"/>
                  <a:gd name="T48" fmla="*/ 0 w 424"/>
                  <a:gd name="T49" fmla="*/ 0 h 338"/>
                  <a:gd name="T50" fmla="*/ 0 w 424"/>
                  <a:gd name="T51" fmla="*/ 0 h 338"/>
                  <a:gd name="T52" fmla="*/ 0 w 424"/>
                  <a:gd name="T53" fmla="*/ 0 h 338"/>
                  <a:gd name="T54" fmla="*/ 0 w 424"/>
                  <a:gd name="T55" fmla="*/ 0 h 338"/>
                  <a:gd name="T56" fmla="*/ 0 w 424"/>
                  <a:gd name="T57" fmla="*/ 0 h 338"/>
                  <a:gd name="T58" fmla="*/ 0 w 424"/>
                  <a:gd name="T59" fmla="*/ 0 h 338"/>
                  <a:gd name="T60" fmla="*/ 0 w 424"/>
                  <a:gd name="T61" fmla="*/ 0 h 338"/>
                  <a:gd name="T62" fmla="*/ 0 w 424"/>
                  <a:gd name="T63" fmla="*/ 0 h 338"/>
                  <a:gd name="T64" fmla="*/ 0 w 424"/>
                  <a:gd name="T65" fmla="*/ 0 h 338"/>
                  <a:gd name="T66" fmla="*/ 0 w 424"/>
                  <a:gd name="T67" fmla="*/ 0 h 338"/>
                  <a:gd name="T68" fmla="*/ 0 w 424"/>
                  <a:gd name="T69" fmla="*/ 0 h 338"/>
                  <a:gd name="T70" fmla="*/ 0 w 424"/>
                  <a:gd name="T71" fmla="*/ 0 h 338"/>
                  <a:gd name="T72" fmla="*/ 0 w 424"/>
                  <a:gd name="T73" fmla="*/ 0 h 338"/>
                  <a:gd name="T74" fmla="*/ 0 w 424"/>
                  <a:gd name="T75" fmla="*/ 0 h 338"/>
                  <a:gd name="T76" fmla="*/ 0 w 424"/>
                  <a:gd name="T77" fmla="*/ 0 h 338"/>
                  <a:gd name="T78" fmla="*/ 0 w 424"/>
                  <a:gd name="T79" fmla="*/ 0 h 338"/>
                  <a:gd name="T80" fmla="*/ 0 w 424"/>
                  <a:gd name="T81" fmla="*/ 0 h 338"/>
                  <a:gd name="T82" fmla="*/ 0 w 424"/>
                  <a:gd name="T83" fmla="*/ 0 h 338"/>
                  <a:gd name="T84" fmla="*/ 0 w 424"/>
                  <a:gd name="T85" fmla="*/ 0 h 338"/>
                  <a:gd name="T86" fmla="*/ 0 w 424"/>
                  <a:gd name="T87" fmla="*/ 0 h 338"/>
                  <a:gd name="T88" fmla="*/ 0 w 424"/>
                  <a:gd name="T89" fmla="*/ 0 h 338"/>
                  <a:gd name="T90" fmla="*/ 0 w 424"/>
                  <a:gd name="T91" fmla="*/ 0 h 338"/>
                  <a:gd name="T92" fmla="*/ 0 w 424"/>
                  <a:gd name="T93" fmla="*/ 0 h 338"/>
                  <a:gd name="T94" fmla="*/ 0 w 424"/>
                  <a:gd name="T95" fmla="*/ 0 h 338"/>
                  <a:gd name="T96" fmla="*/ 0 w 424"/>
                  <a:gd name="T97" fmla="*/ 0 h 3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4" h="338">
                    <a:moveTo>
                      <a:pt x="0" y="1"/>
                    </a:moveTo>
                    <a:lnTo>
                      <a:pt x="10" y="12"/>
                    </a:lnTo>
                    <a:lnTo>
                      <a:pt x="20" y="25"/>
                    </a:lnTo>
                    <a:lnTo>
                      <a:pt x="29" y="37"/>
                    </a:lnTo>
                    <a:lnTo>
                      <a:pt x="38" y="50"/>
                    </a:lnTo>
                    <a:lnTo>
                      <a:pt x="48" y="62"/>
                    </a:lnTo>
                    <a:lnTo>
                      <a:pt x="59" y="74"/>
                    </a:lnTo>
                    <a:lnTo>
                      <a:pt x="70" y="84"/>
                    </a:lnTo>
                    <a:lnTo>
                      <a:pt x="83" y="93"/>
                    </a:lnTo>
                    <a:lnTo>
                      <a:pt x="100" y="102"/>
                    </a:lnTo>
                    <a:lnTo>
                      <a:pt x="116" y="109"/>
                    </a:lnTo>
                    <a:lnTo>
                      <a:pt x="133" y="116"/>
                    </a:lnTo>
                    <a:lnTo>
                      <a:pt x="150" y="122"/>
                    </a:lnTo>
                    <a:lnTo>
                      <a:pt x="167" y="127"/>
                    </a:lnTo>
                    <a:lnTo>
                      <a:pt x="186" y="131"/>
                    </a:lnTo>
                    <a:lnTo>
                      <a:pt x="203" y="134"/>
                    </a:lnTo>
                    <a:lnTo>
                      <a:pt x="221" y="138"/>
                    </a:lnTo>
                    <a:lnTo>
                      <a:pt x="231" y="140"/>
                    </a:lnTo>
                    <a:lnTo>
                      <a:pt x="240" y="142"/>
                    </a:lnTo>
                    <a:lnTo>
                      <a:pt x="248" y="145"/>
                    </a:lnTo>
                    <a:lnTo>
                      <a:pt x="257" y="148"/>
                    </a:lnTo>
                    <a:lnTo>
                      <a:pt x="265" y="152"/>
                    </a:lnTo>
                    <a:lnTo>
                      <a:pt x="273" y="155"/>
                    </a:lnTo>
                    <a:lnTo>
                      <a:pt x="282" y="159"/>
                    </a:lnTo>
                    <a:lnTo>
                      <a:pt x="290" y="164"/>
                    </a:lnTo>
                    <a:lnTo>
                      <a:pt x="298" y="169"/>
                    </a:lnTo>
                    <a:lnTo>
                      <a:pt x="305" y="174"/>
                    </a:lnTo>
                    <a:lnTo>
                      <a:pt x="312" y="179"/>
                    </a:lnTo>
                    <a:lnTo>
                      <a:pt x="319" y="185"/>
                    </a:lnTo>
                    <a:lnTo>
                      <a:pt x="326" y="190"/>
                    </a:lnTo>
                    <a:lnTo>
                      <a:pt x="333" y="196"/>
                    </a:lnTo>
                    <a:lnTo>
                      <a:pt x="340" y="201"/>
                    </a:lnTo>
                    <a:lnTo>
                      <a:pt x="347" y="206"/>
                    </a:lnTo>
                    <a:lnTo>
                      <a:pt x="362" y="219"/>
                    </a:lnTo>
                    <a:lnTo>
                      <a:pt x="376" y="233"/>
                    </a:lnTo>
                    <a:lnTo>
                      <a:pt x="387" y="247"/>
                    </a:lnTo>
                    <a:lnTo>
                      <a:pt x="396" y="264"/>
                    </a:lnTo>
                    <a:lnTo>
                      <a:pt x="404" y="281"/>
                    </a:lnTo>
                    <a:lnTo>
                      <a:pt x="410" y="298"/>
                    </a:lnTo>
                    <a:lnTo>
                      <a:pt x="417" y="318"/>
                    </a:lnTo>
                    <a:lnTo>
                      <a:pt x="421" y="337"/>
                    </a:lnTo>
                    <a:lnTo>
                      <a:pt x="421" y="338"/>
                    </a:lnTo>
                    <a:lnTo>
                      <a:pt x="423" y="337"/>
                    </a:lnTo>
                    <a:lnTo>
                      <a:pt x="424" y="336"/>
                    </a:lnTo>
                    <a:lnTo>
                      <a:pt x="424" y="335"/>
                    </a:lnTo>
                    <a:lnTo>
                      <a:pt x="422" y="319"/>
                    </a:lnTo>
                    <a:lnTo>
                      <a:pt x="419" y="304"/>
                    </a:lnTo>
                    <a:lnTo>
                      <a:pt x="415" y="287"/>
                    </a:lnTo>
                    <a:lnTo>
                      <a:pt x="409" y="272"/>
                    </a:lnTo>
                    <a:lnTo>
                      <a:pt x="403" y="258"/>
                    </a:lnTo>
                    <a:lnTo>
                      <a:pt x="396" y="243"/>
                    </a:lnTo>
                    <a:lnTo>
                      <a:pt x="388" y="229"/>
                    </a:lnTo>
                    <a:lnTo>
                      <a:pt x="378" y="217"/>
                    </a:lnTo>
                    <a:lnTo>
                      <a:pt x="372" y="211"/>
                    </a:lnTo>
                    <a:lnTo>
                      <a:pt x="365" y="204"/>
                    </a:lnTo>
                    <a:lnTo>
                      <a:pt x="358" y="198"/>
                    </a:lnTo>
                    <a:lnTo>
                      <a:pt x="352" y="192"/>
                    </a:lnTo>
                    <a:lnTo>
                      <a:pt x="345" y="186"/>
                    </a:lnTo>
                    <a:lnTo>
                      <a:pt x="338" y="180"/>
                    </a:lnTo>
                    <a:lnTo>
                      <a:pt x="332" y="175"/>
                    </a:lnTo>
                    <a:lnTo>
                      <a:pt x="325" y="169"/>
                    </a:lnTo>
                    <a:lnTo>
                      <a:pt x="318" y="164"/>
                    </a:lnTo>
                    <a:lnTo>
                      <a:pt x="311" y="157"/>
                    </a:lnTo>
                    <a:lnTo>
                      <a:pt x="304" y="153"/>
                    </a:lnTo>
                    <a:lnTo>
                      <a:pt x="297" y="148"/>
                    </a:lnTo>
                    <a:lnTo>
                      <a:pt x="290" y="144"/>
                    </a:lnTo>
                    <a:lnTo>
                      <a:pt x="282" y="140"/>
                    </a:lnTo>
                    <a:lnTo>
                      <a:pt x="275" y="136"/>
                    </a:lnTo>
                    <a:lnTo>
                      <a:pt x="266" y="133"/>
                    </a:lnTo>
                    <a:lnTo>
                      <a:pt x="248" y="126"/>
                    </a:lnTo>
                    <a:lnTo>
                      <a:pt x="229" y="121"/>
                    </a:lnTo>
                    <a:lnTo>
                      <a:pt x="209" y="115"/>
                    </a:lnTo>
                    <a:lnTo>
                      <a:pt x="190" y="112"/>
                    </a:lnTo>
                    <a:lnTo>
                      <a:pt x="170" y="108"/>
                    </a:lnTo>
                    <a:lnTo>
                      <a:pt x="151" y="105"/>
                    </a:lnTo>
                    <a:lnTo>
                      <a:pt x="131" y="100"/>
                    </a:lnTo>
                    <a:lnTo>
                      <a:pt x="112" y="94"/>
                    </a:lnTo>
                    <a:lnTo>
                      <a:pt x="103" y="90"/>
                    </a:lnTo>
                    <a:lnTo>
                      <a:pt x="95" y="86"/>
                    </a:lnTo>
                    <a:lnTo>
                      <a:pt x="85" y="82"/>
                    </a:lnTo>
                    <a:lnTo>
                      <a:pt x="77" y="77"/>
                    </a:lnTo>
                    <a:lnTo>
                      <a:pt x="70" y="72"/>
                    </a:lnTo>
                    <a:lnTo>
                      <a:pt x="62" y="65"/>
                    </a:lnTo>
                    <a:lnTo>
                      <a:pt x="55" y="59"/>
                    </a:lnTo>
                    <a:lnTo>
                      <a:pt x="48" y="52"/>
                    </a:lnTo>
                    <a:lnTo>
                      <a:pt x="41" y="46"/>
                    </a:lnTo>
                    <a:lnTo>
                      <a:pt x="35" y="39"/>
                    </a:lnTo>
                    <a:lnTo>
                      <a:pt x="30" y="32"/>
                    </a:lnTo>
                    <a:lnTo>
                      <a:pt x="24" y="26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65" name="Freeform 113"/>
              <p:cNvSpPr>
                <a:spLocks/>
              </p:cNvSpPr>
              <p:nvPr/>
            </p:nvSpPr>
            <p:spPr bwMode="auto">
              <a:xfrm>
                <a:off x="5533" y="1360"/>
                <a:ext cx="103" cy="93"/>
              </a:xfrm>
              <a:custGeom>
                <a:avLst/>
                <a:gdLst>
                  <a:gd name="T0" fmla="*/ 0 w 512"/>
                  <a:gd name="T1" fmla="*/ 0 h 465"/>
                  <a:gd name="T2" fmla="*/ 0 w 512"/>
                  <a:gd name="T3" fmla="*/ 0 h 465"/>
                  <a:gd name="T4" fmla="*/ 0 w 512"/>
                  <a:gd name="T5" fmla="*/ 0 h 465"/>
                  <a:gd name="T6" fmla="*/ 0 w 512"/>
                  <a:gd name="T7" fmla="*/ 0 h 465"/>
                  <a:gd name="T8" fmla="*/ 0 w 512"/>
                  <a:gd name="T9" fmla="*/ 0 h 465"/>
                  <a:gd name="T10" fmla="*/ 0 w 512"/>
                  <a:gd name="T11" fmla="*/ 0 h 465"/>
                  <a:gd name="T12" fmla="*/ 0 w 512"/>
                  <a:gd name="T13" fmla="*/ 0 h 465"/>
                  <a:gd name="T14" fmla="*/ 0 w 512"/>
                  <a:gd name="T15" fmla="*/ 0 h 465"/>
                  <a:gd name="T16" fmla="*/ 0 w 512"/>
                  <a:gd name="T17" fmla="*/ 0 h 465"/>
                  <a:gd name="T18" fmla="*/ 0 w 512"/>
                  <a:gd name="T19" fmla="*/ 0 h 465"/>
                  <a:gd name="T20" fmla="*/ 0 w 512"/>
                  <a:gd name="T21" fmla="*/ 0 h 465"/>
                  <a:gd name="T22" fmla="*/ 0 w 512"/>
                  <a:gd name="T23" fmla="*/ 0 h 465"/>
                  <a:gd name="T24" fmla="*/ 0 w 512"/>
                  <a:gd name="T25" fmla="*/ 0 h 465"/>
                  <a:gd name="T26" fmla="*/ 0 w 512"/>
                  <a:gd name="T27" fmla="*/ 0 h 465"/>
                  <a:gd name="T28" fmla="*/ 0 w 512"/>
                  <a:gd name="T29" fmla="*/ 0 h 465"/>
                  <a:gd name="T30" fmla="*/ 0 w 512"/>
                  <a:gd name="T31" fmla="*/ 0 h 465"/>
                  <a:gd name="T32" fmla="*/ 0 w 512"/>
                  <a:gd name="T33" fmla="*/ 0 h 465"/>
                  <a:gd name="T34" fmla="*/ 0 w 512"/>
                  <a:gd name="T35" fmla="*/ 0 h 465"/>
                  <a:gd name="T36" fmla="*/ 0 w 512"/>
                  <a:gd name="T37" fmla="*/ 0 h 465"/>
                  <a:gd name="T38" fmla="*/ 0 w 512"/>
                  <a:gd name="T39" fmla="*/ 0 h 465"/>
                  <a:gd name="T40" fmla="*/ 0 w 512"/>
                  <a:gd name="T41" fmla="*/ 0 h 465"/>
                  <a:gd name="T42" fmla="*/ 0 w 512"/>
                  <a:gd name="T43" fmla="*/ 0 h 465"/>
                  <a:gd name="T44" fmla="*/ 0 w 512"/>
                  <a:gd name="T45" fmla="*/ 0 h 465"/>
                  <a:gd name="T46" fmla="*/ 0 w 512"/>
                  <a:gd name="T47" fmla="*/ 0 h 465"/>
                  <a:gd name="T48" fmla="*/ 0 w 512"/>
                  <a:gd name="T49" fmla="*/ 0 h 465"/>
                  <a:gd name="T50" fmla="*/ 0 w 512"/>
                  <a:gd name="T51" fmla="*/ 0 h 465"/>
                  <a:gd name="T52" fmla="*/ 0 w 512"/>
                  <a:gd name="T53" fmla="*/ 0 h 465"/>
                  <a:gd name="T54" fmla="*/ 0 w 512"/>
                  <a:gd name="T55" fmla="*/ 0 h 465"/>
                  <a:gd name="T56" fmla="*/ 0 w 512"/>
                  <a:gd name="T57" fmla="*/ 0 h 465"/>
                  <a:gd name="T58" fmla="*/ 0 w 512"/>
                  <a:gd name="T59" fmla="*/ 0 h 465"/>
                  <a:gd name="T60" fmla="*/ 0 w 512"/>
                  <a:gd name="T61" fmla="*/ 0 h 465"/>
                  <a:gd name="T62" fmla="*/ 0 w 512"/>
                  <a:gd name="T63" fmla="*/ 0 h 465"/>
                  <a:gd name="T64" fmla="*/ 0 w 512"/>
                  <a:gd name="T65" fmla="*/ 0 h 465"/>
                  <a:gd name="T66" fmla="*/ 0 w 512"/>
                  <a:gd name="T67" fmla="*/ 0 h 465"/>
                  <a:gd name="T68" fmla="*/ 0 w 512"/>
                  <a:gd name="T69" fmla="*/ 0 h 465"/>
                  <a:gd name="T70" fmla="*/ 0 w 512"/>
                  <a:gd name="T71" fmla="*/ 0 h 465"/>
                  <a:gd name="T72" fmla="*/ 0 w 512"/>
                  <a:gd name="T73" fmla="*/ 0 h 465"/>
                  <a:gd name="T74" fmla="*/ 0 w 512"/>
                  <a:gd name="T75" fmla="*/ 0 h 465"/>
                  <a:gd name="T76" fmla="*/ 0 w 512"/>
                  <a:gd name="T77" fmla="*/ 0 h 465"/>
                  <a:gd name="T78" fmla="*/ 0 w 512"/>
                  <a:gd name="T79" fmla="*/ 0 h 465"/>
                  <a:gd name="T80" fmla="*/ 0 w 512"/>
                  <a:gd name="T81" fmla="*/ 0 h 465"/>
                  <a:gd name="T82" fmla="*/ 0 w 512"/>
                  <a:gd name="T83" fmla="*/ 0 h 465"/>
                  <a:gd name="T84" fmla="*/ 0 w 512"/>
                  <a:gd name="T85" fmla="*/ 0 h 465"/>
                  <a:gd name="T86" fmla="*/ 0 w 512"/>
                  <a:gd name="T87" fmla="*/ 0 h 465"/>
                  <a:gd name="T88" fmla="*/ 0 w 512"/>
                  <a:gd name="T89" fmla="*/ 0 h 465"/>
                  <a:gd name="T90" fmla="*/ 0 w 512"/>
                  <a:gd name="T91" fmla="*/ 0 h 46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2" h="465">
                    <a:moveTo>
                      <a:pt x="512" y="9"/>
                    </a:moveTo>
                    <a:lnTo>
                      <a:pt x="494" y="6"/>
                    </a:lnTo>
                    <a:lnTo>
                      <a:pt x="477" y="3"/>
                    </a:lnTo>
                    <a:lnTo>
                      <a:pt x="460" y="2"/>
                    </a:lnTo>
                    <a:lnTo>
                      <a:pt x="442" y="0"/>
                    </a:lnTo>
                    <a:lnTo>
                      <a:pt x="425" y="0"/>
                    </a:lnTo>
                    <a:lnTo>
                      <a:pt x="407" y="0"/>
                    </a:lnTo>
                    <a:lnTo>
                      <a:pt x="390" y="0"/>
                    </a:lnTo>
                    <a:lnTo>
                      <a:pt x="373" y="1"/>
                    </a:lnTo>
                    <a:lnTo>
                      <a:pt x="354" y="3"/>
                    </a:lnTo>
                    <a:lnTo>
                      <a:pt x="337" y="4"/>
                    </a:lnTo>
                    <a:lnTo>
                      <a:pt x="320" y="7"/>
                    </a:lnTo>
                    <a:lnTo>
                      <a:pt x="302" y="9"/>
                    </a:lnTo>
                    <a:lnTo>
                      <a:pt x="285" y="11"/>
                    </a:lnTo>
                    <a:lnTo>
                      <a:pt x="267" y="14"/>
                    </a:lnTo>
                    <a:lnTo>
                      <a:pt x="251" y="17"/>
                    </a:lnTo>
                    <a:lnTo>
                      <a:pt x="234" y="20"/>
                    </a:lnTo>
                    <a:lnTo>
                      <a:pt x="217" y="24"/>
                    </a:lnTo>
                    <a:lnTo>
                      <a:pt x="200" y="29"/>
                    </a:lnTo>
                    <a:lnTo>
                      <a:pt x="184" y="34"/>
                    </a:lnTo>
                    <a:lnTo>
                      <a:pt x="168" y="41"/>
                    </a:lnTo>
                    <a:lnTo>
                      <a:pt x="152" y="50"/>
                    </a:lnTo>
                    <a:lnTo>
                      <a:pt x="137" y="58"/>
                    </a:lnTo>
                    <a:lnTo>
                      <a:pt x="121" y="66"/>
                    </a:lnTo>
                    <a:lnTo>
                      <a:pt x="107" y="74"/>
                    </a:lnTo>
                    <a:lnTo>
                      <a:pt x="93" y="83"/>
                    </a:lnTo>
                    <a:lnTo>
                      <a:pt x="78" y="93"/>
                    </a:lnTo>
                    <a:lnTo>
                      <a:pt x="65" y="102"/>
                    </a:lnTo>
                    <a:lnTo>
                      <a:pt x="54" y="112"/>
                    </a:lnTo>
                    <a:lnTo>
                      <a:pt x="43" y="123"/>
                    </a:lnTo>
                    <a:lnTo>
                      <a:pt x="32" y="135"/>
                    </a:lnTo>
                    <a:lnTo>
                      <a:pt x="23" y="149"/>
                    </a:lnTo>
                    <a:lnTo>
                      <a:pt x="15" y="164"/>
                    </a:lnTo>
                    <a:lnTo>
                      <a:pt x="4" y="194"/>
                    </a:lnTo>
                    <a:lnTo>
                      <a:pt x="0" y="224"/>
                    </a:lnTo>
                    <a:lnTo>
                      <a:pt x="3" y="255"/>
                    </a:lnTo>
                    <a:lnTo>
                      <a:pt x="14" y="285"/>
                    </a:lnTo>
                    <a:lnTo>
                      <a:pt x="22" y="298"/>
                    </a:lnTo>
                    <a:lnTo>
                      <a:pt x="31" y="308"/>
                    </a:lnTo>
                    <a:lnTo>
                      <a:pt x="43" y="317"/>
                    </a:lnTo>
                    <a:lnTo>
                      <a:pt x="54" y="326"/>
                    </a:lnTo>
                    <a:lnTo>
                      <a:pt x="66" y="333"/>
                    </a:lnTo>
                    <a:lnTo>
                      <a:pt x="78" y="339"/>
                    </a:lnTo>
                    <a:lnTo>
                      <a:pt x="92" y="346"/>
                    </a:lnTo>
                    <a:lnTo>
                      <a:pt x="105" y="352"/>
                    </a:lnTo>
                    <a:lnTo>
                      <a:pt x="112" y="356"/>
                    </a:lnTo>
                    <a:lnTo>
                      <a:pt x="118" y="360"/>
                    </a:lnTo>
                    <a:lnTo>
                      <a:pt x="124" y="365"/>
                    </a:lnTo>
                    <a:lnTo>
                      <a:pt x="130" y="371"/>
                    </a:lnTo>
                    <a:lnTo>
                      <a:pt x="134" y="376"/>
                    </a:lnTo>
                    <a:lnTo>
                      <a:pt x="134" y="381"/>
                    </a:lnTo>
                    <a:lnTo>
                      <a:pt x="130" y="384"/>
                    </a:lnTo>
                    <a:lnTo>
                      <a:pt x="125" y="387"/>
                    </a:lnTo>
                    <a:lnTo>
                      <a:pt x="119" y="390"/>
                    </a:lnTo>
                    <a:lnTo>
                      <a:pt x="113" y="391"/>
                    </a:lnTo>
                    <a:lnTo>
                      <a:pt x="108" y="392"/>
                    </a:lnTo>
                    <a:lnTo>
                      <a:pt x="104" y="393"/>
                    </a:lnTo>
                    <a:lnTo>
                      <a:pt x="96" y="395"/>
                    </a:lnTo>
                    <a:lnTo>
                      <a:pt x="90" y="399"/>
                    </a:lnTo>
                    <a:lnTo>
                      <a:pt x="82" y="403"/>
                    </a:lnTo>
                    <a:lnTo>
                      <a:pt x="77" y="409"/>
                    </a:lnTo>
                    <a:lnTo>
                      <a:pt x="68" y="423"/>
                    </a:lnTo>
                    <a:lnTo>
                      <a:pt x="67" y="438"/>
                    </a:lnTo>
                    <a:lnTo>
                      <a:pt x="72" y="452"/>
                    </a:lnTo>
                    <a:lnTo>
                      <a:pt x="82" y="465"/>
                    </a:lnTo>
                    <a:lnTo>
                      <a:pt x="83" y="465"/>
                    </a:lnTo>
                    <a:lnTo>
                      <a:pt x="83" y="464"/>
                    </a:lnTo>
                    <a:lnTo>
                      <a:pt x="83" y="463"/>
                    </a:lnTo>
                    <a:lnTo>
                      <a:pt x="76" y="452"/>
                    </a:lnTo>
                    <a:lnTo>
                      <a:pt x="72" y="442"/>
                    </a:lnTo>
                    <a:lnTo>
                      <a:pt x="71" y="432"/>
                    </a:lnTo>
                    <a:lnTo>
                      <a:pt x="73" y="422"/>
                    </a:lnTo>
                    <a:lnTo>
                      <a:pt x="78" y="413"/>
                    </a:lnTo>
                    <a:lnTo>
                      <a:pt x="87" y="406"/>
                    </a:lnTo>
                    <a:lnTo>
                      <a:pt x="96" y="401"/>
                    </a:lnTo>
                    <a:lnTo>
                      <a:pt x="108" y="398"/>
                    </a:lnTo>
                    <a:lnTo>
                      <a:pt x="115" y="397"/>
                    </a:lnTo>
                    <a:lnTo>
                      <a:pt x="122" y="395"/>
                    </a:lnTo>
                    <a:lnTo>
                      <a:pt x="129" y="393"/>
                    </a:lnTo>
                    <a:lnTo>
                      <a:pt x="136" y="390"/>
                    </a:lnTo>
                    <a:lnTo>
                      <a:pt x="143" y="381"/>
                    </a:lnTo>
                    <a:lnTo>
                      <a:pt x="144" y="370"/>
                    </a:lnTo>
                    <a:lnTo>
                      <a:pt x="142" y="357"/>
                    </a:lnTo>
                    <a:lnTo>
                      <a:pt x="137" y="347"/>
                    </a:lnTo>
                    <a:lnTo>
                      <a:pt x="129" y="337"/>
                    </a:lnTo>
                    <a:lnTo>
                      <a:pt x="120" y="328"/>
                    </a:lnTo>
                    <a:lnTo>
                      <a:pt x="109" y="319"/>
                    </a:lnTo>
                    <a:lnTo>
                      <a:pt x="98" y="311"/>
                    </a:lnTo>
                    <a:lnTo>
                      <a:pt x="87" y="304"/>
                    </a:lnTo>
                    <a:lnTo>
                      <a:pt x="75" y="296"/>
                    </a:lnTo>
                    <a:lnTo>
                      <a:pt x="64" y="288"/>
                    </a:lnTo>
                    <a:lnTo>
                      <a:pt x="55" y="280"/>
                    </a:lnTo>
                    <a:lnTo>
                      <a:pt x="46" y="266"/>
                    </a:lnTo>
                    <a:lnTo>
                      <a:pt x="38" y="253"/>
                    </a:lnTo>
                    <a:lnTo>
                      <a:pt x="35" y="238"/>
                    </a:lnTo>
                    <a:lnTo>
                      <a:pt x="34" y="222"/>
                    </a:lnTo>
                    <a:lnTo>
                      <a:pt x="36" y="207"/>
                    </a:lnTo>
                    <a:lnTo>
                      <a:pt x="38" y="192"/>
                    </a:lnTo>
                    <a:lnTo>
                      <a:pt x="43" y="176"/>
                    </a:lnTo>
                    <a:lnTo>
                      <a:pt x="48" y="162"/>
                    </a:lnTo>
                    <a:lnTo>
                      <a:pt x="54" y="150"/>
                    </a:lnTo>
                    <a:lnTo>
                      <a:pt x="61" y="138"/>
                    </a:lnTo>
                    <a:lnTo>
                      <a:pt x="71" y="126"/>
                    </a:lnTo>
                    <a:lnTo>
                      <a:pt x="81" y="116"/>
                    </a:lnTo>
                    <a:lnTo>
                      <a:pt x="93" y="107"/>
                    </a:lnTo>
                    <a:lnTo>
                      <a:pt x="104" y="98"/>
                    </a:lnTo>
                    <a:lnTo>
                      <a:pt x="115" y="88"/>
                    </a:lnTo>
                    <a:lnTo>
                      <a:pt x="126" y="80"/>
                    </a:lnTo>
                    <a:lnTo>
                      <a:pt x="141" y="71"/>
                    </a:lnTo>
                    <a:lnTo>
                      <a:pt x="156" y="63"/>
                    </a:lnTo>
                    <a:lnTo>
                      <a:pt x="172" y="55"/>
                    </a:lnTo>
                    <a:lnTo>
                      <a:pt x="190" y="49"/>
                    </a:lnTo>
                    <a:lnTo>
                      <a:pt x="207" y="42"/>
                    </a:lnTo>
                    <a:lnTo>
                      <a:pt x="225" y="37"/>
                    </a:lnTo>
                    <a:lnTo>
                      <a:pt x="242" y="32"/>
                    </a:lnTo>
                    <a:lnTo>
                      <a:pt x="258" y="27"/>
                    </a:lnTo>
                    <a:lnTo>
                      <a:pt x="274" y="23"/>
                    </a:lnTo>
                    <a:lnTo>
                      <a:pt x="289" y="19"/>
                    </a:lnTo>
                    <a:lnTo>
                      <a:pt x="304" y="16"/>
                    </a:lnTo>
                    <a:lnTo>
                      <a:pt x="320" y="13"/>
                    </a:lnTo>
                    <a:lnTo>
                      <a:pt x="336" y="10"/>
                    </a:lnTo>
                    <a:lnTo>
                      <a:pt x="351" y="8"/>
                    </a:lnTo>
                    <a:lnTo>
                      <a:pt x="368" y="6"/>
                    </a:lnTo>
                    <a:lnTo>
                      <a:pt x="383" y="5"/>
                    </a:lnTo>
                    <a:lnTo>
                      <a:pt x="399" y="4"/>
                    </a:lnTo>
                    <a:lnTo>
                      <a:pt x="415" y="4"/>
                    </a:lnTo>
                    <a:lnTo>
                      <a:pt x="431" y="4"/>
                    </a:lnTo>
                    <a:lnTo>
                      <a:pt x="447" y="4"/>
                    </a:lnTo>
                    <a:lnTo>
                      <a:pt x="464" y="5"/>
                    </a:lnTo>
                    <a:lnTo>
                      <a:pt x="479" y="6"/>
                    </a:lnTo>
                    <a:lnTo>
                      <a:pt x="495" y="7"/>
                    </a:lnTo>
                    <a:lnTo>
                      <a:pt x="5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66" name="Freeform 114"/>
              <p:cNvSpPr>
                <a:spLocks/>
              </p:cNvSpPr>
              <p:nvPr/>
            </p:nvSpPr>
            <p:spPr bwMode="auto">
              <a:xfrm>
                <a:off x="5488" y="1300"/>
                <a:ext cx="80" cy="141"/>
              </a:xfrm>
              <a:custGeom>
                <a:avLst/>
                <a:gdLst>
                  <a:gd name="T0" fmla="*/ 0 w 400"/>
                  <a:gd name="T1" fmla="*/ 0 h 703"/>
                  <a:gd name="T2" fmla="*/ 0 w 400"/>
                  <a:gd name="T3" fmla="*/ 0 h 703"/>
                  <a:gd name="T4" fmla="*/ 0 w 400"/>
                  <a:gd name="T5" fmla="*/ 0 h 703"/>
                  <a:gd name="T6" fmla="*/ 0 w 400"/>
                  <a:gd name="T7" fmla="*/ 0 h 703"/>
                  <a:gd name="T8" fmla="*/ 0 w 400"/>
                  <a:gd name="T9" fmla="*/ 0 h 703"/>
                  <a:gd name="T10" fmla="*/ 0 w 400"/>
                  <a:gd name="T11" fmla="*/ 0 h 703"/>
                  <a:gd name="T12" fmla="*/ 0 w 400"/>
                  <a:gd name="T13" fmla="*/ 0 h 703"/>
                  <a:gd name="T14" fmla="*/ 0 w 400"/>
                  <a:gd name="T15" fmla="*/ 0 h 703"/>
                  <a:gd name="T16" fmla="*/ 0 w 400"/>
                  <a:gd name="T17" fmla="*/ 0 h 703"/>
                  <a:gd name="T18" fmla="*/ 0 w 400"/>
                  <a:gd name="T19" fmla="*/ 0 h 703"/>
                  <a:gd name="T20" fmla="*/ 0 w 400"/>
                  <a:gd name="T21" fmla="*/ 0 h 703"/>
                  <a:gd name="T22" fmla="*/ 0 w 400"/>
                  <a:gd name="T23" fmla="*/ 0 h 703"/>
                  <a:gd name="T24" fmla="*/ 0 w 400"/>
                  <a:gd name="T25" fmla="*/ 0 h 703"/>
                  <a:gd name="T26" fmla="*/ 0 w 400"/>
                  <a:gd name="T27" fmla="*/ 0 h 703"/>
                  <a:gd name="T28" fmla="*/ 0 w 400"/>
                  <a:gd name="T29" fmla="*/ 0 h 703"/>
                  <a:gd name="T30" fmla="*/ 0 w 400"/>
                  <a:gd name="T31" fmla="*/ 0 h 703"/>
                  <a:gd name="T32" fmla="*/ 0 w 400"/>
                  <a:gd name="T33" fmla="*/ 0 h 703"/>
                  <a:gd name="T34" fmla="*/ 0 w 400"/>
                  <a:gd name="T35" fmla="*/ 0 h 703"/>
                  <a:gd name="T36" fmla="*/ 0 w 400"/>
                  <a:gd name="T37" fmla="*/ 0 h 703"/>
                  <a:gd name="T38" fmla="*/ 0 w 400"/>
                  <a:gd name="T39" fmla="*/ 0 h 703"/>
                  <a:gd name="T40" fmla="*/ 0 w 400"/>
                  <a:gd name="T41" fmla="*/ 0 h 703"/>
                  <a:gd name="T42" fmla="*/ 0 w 400"/>
                  <a:gd name="T43" fmla="*/ 0 h 703"/>
                  <a:gd name="T44" fmla="*/ 0 w 400"/>
                  <a:gd name="T45" fmla="*/ 0 h 703"/>
                  <a:gd name="T46" fmla="*/ 0 w 400"/>
                  <a:gd name="T47" fmla="*/ 0 h 703"/>
                  <a:gd name="T48" fmla="*/ 0 w 400"/>
                  <a:gd name="T49" fmla="*/ 0 h 703"/>
                  <a:gd name="T50" fmla="*/ 0 w 400"/>
                  <a:gd name="T51" fmla="*/ 0 h 703"/>
                  <a:gd name="T52" fmla="*/ 0 w 400"/>
                  <a:gd name="T53" fmla="*/ 0 h 703"/>
                  <a:gd name="T54" fmla="*/ 0 w 400"/>
                  <a:gd name="T55" fmla="*/ 0 h 703"/>
                  <a:gd name="T56" fmla="*/ 0 w 400"/>
                  <a:gd name="T57" fmla="*/ 0 h 703"/>
                  <a:gd name="T58" fmla="*/ 0 w 400"/>
                  <a:gd name="T59" fmla="*/ 0 h 703"/>
                  <a:gd name="T60" fmla="*/ 0 w 400"/>
                  <a:gd name="T61" fmla="*/ 0 h 703"/>
                  <a:gd name="T62" fmla="*/ 0 w 400"/>
                  <a:gd name="T63" fmla="*/ 0 h 703"/>
                  <a:gd name="T64" fmla="*/ 0 w 400"/>
                  <a:gd name="T65" fmla="*/ 0 h 703"/>
                  <a:gd name="T66" fmla="*/ 0 w 400"/>
                  <a:gd name="T67" fmla="*/ 0 h 703"/>
                  <a:gd name="T68" fmla="*/ 0 w 400"/>
                  <a:gd name="T69" fmla="*/ 0 h 703"/>
                  <a:gd name="T70" fmla="*/ 0 w 400"/>
                  <a:gd name="T71" fmla="*/ 0 h 703"/>
                  <a:gd name="T72" fmla="*/ 0 w 400"/>
                  <a:gd name="T73" fmla="*/ 0 h 7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00" h="703">
                    <a:moveTo>
                      <a:pt x="399" y="0"/>
                    </a:moveTo>
                    <a:lnTo>
                      <a:pt x="378" y="14"/>
                    </a:lnTo>
                    <a:lnTo>
                      <a:pt x="356" y="29"/>
                    </a:lnTo>
                    <a:lnTo>
                      <a:pt x="336" y="43"/>
                    </a:lnTo>
                    <a:lnTo>
                      <a:pt x="315" y="58"/>
                    </a:lnTo>
                    <a:lnTo>
                      <a:pt x="294" y="74"/>
                    </a:lnTo>
                    <a:lnTo>
                      <a:pt x="275" y="90"/>
                    </a:lnTo>
                    <a:lnTo>
                      <a:pt x="256" y="107"/>
                    </a:lnTo>
                    <a:lnTo>
                      <a:pt x="238" y="126"/>
                    </a:lnTo>
                    <a:lnTo>
                      <a:pt x="222" y="144"/>
                    </a:lnTo>
                    <a:lnTo>
                      <a:pt x="205" y="163"/>
                    </a:lnTo>
                    <a:lnTo>
                      <a:pt x="190" y="182"/>
                    </a:lnTo>
                    <a:lnTo>
                      <a:pt x="174" y="201"/>
                    </a:lnTo>
                    <a:lnTo>
                      <a:pt x="160" y="222"/>
                    </a:lnTo>
                    <a:lnTo>
                      <a:pt x="146" y="242"/>
                    </a:lnTo>
                    <a:lnTo>
                      <a:pt x="133" y="263"/>
                    </a:lnTo>
                    <a:lnTo>
                      <a:pt x="119" y="283"/>
                    </a:lnTo>
                    <a:lnTo>
                      <a:pt x="92" y="331"/>
                    </a:lnTo>
                    <a:lnTo>
                      <a:pt x="68" y="380"/>
                    </a:lnTo>
                    <a:lnTo>
                      <a:pt x="48" y="431"/>
                    </a:lnTo>
                    <a:lnTo>
                      <a:pt x="31" y="485"/>
                    </a:lnTo>
                    <a:lnTo>
                      <a:pt x="18" y="538"/>
                    </a:lnTo>
                    <a:lnTo>
                      <a:pt x="9" y="592"/>
                    </a:lnTo>
                    <a:lnTo>
                      <a:pt x="3" y="647"/>
                    </a:lnTo>
                    <a:lnTo>
                      <a:pt x="0" y="702"/>
                    </a:lnTo>
                    <a:lnTo>
                      <a:pt x="1" y="703"/>
                    </a:lnTo>
                    <a:lnTo>
                      <a:pt x="3" y="703"/>
                    </a:lnTo>
                    <a:lnTo>
                      <a:pt x="4" y="702"/>
                    </a:lnTo>
                    <a:lnTo>
                      <a:pt x="5" y="700"/>
                    </a:lnTo>
                    <a:lnTo>
                      <a:pt x="8" y="674"/>
                    </a:lnTo>
                    <a:lnTo>
                      <a:pt x="11" y="648"/>
                    </a:lnTo>
                    <a:lnTo>
                      <a:pt x="14" y="622"/>
                    </a:lnTo>
                    <a:lnTo>
                      <a:pt x="17" y="596"/>
                    </a:lnTo>
                    <a:lnTo>
                      <a:pt x="21" y="570"/>
                    </a:lnTo>
                    <a:lnTo>
                      <a:pt x="26" y="544"/>
                    </a:lnTo>
                    <a:lnTo>
                      <a:pt x="31" y="518"/>
                    </a:lnTo>
                    <a:lnTo>
                      <a:pt x="38" y="493"/>
                    </a:lnTo>
                    <a:lnTo>
                      <a:pt x="45" y="466"/>
                    </a:lnTo>
                    <a:lnTo>
                      <a:pt x="52" y="440"/>
                    </a:lnTo>
                    <a:lnTo>
                      <a:pt x="61" y="414"/>
                    </a:lnTo>
                    <a:lnTo>
                      <a:pt x="71" y="388"/>
                    </a:lnTo>
                    <a:lnTo>
                      <a:pt x="81" y="364"/>
                    </a:lnTo>
                    <a:lnTo>
                      <a:pt x="94" y="339"/>
                    </a:lnTo>
                    <a:lnTo>
                      <a:pt x="106" y="315"/>
                    </a:lnTo>
                    <a:lnTo>
                      <a:pt x="119" y="291"/>
                    </a:lnTo>
                    <a:lnTo>
                      <a:pt x="133" y="271"/>
                    </a:lnTo>
                    <a:lnTo>
                      <a:pt x="146" y="249"/>
                    </a:lnTo>
                    <a:lnTo>
                      <a:pt x="159" y="229"/>
                    </a:lnTo>
                    <a:lnTo>
                      <a:pt x="173" y="210"/>
                    </a:lnTo>
                    <a:lnTo>
                      <a:pt x="188" y="190"/>
                    </a:lnTo>
                    <a:lnTo>
                      <a:pt x="203" y="171"/>
                    </a:lnTo>
                    <a:lnTo>
                      <a:pt x="218" y="151"/>
                    </a:lnTo>
                    <a:lnTo>
                      <a:pt x="234" y="133"/>
                    </a:lnTo>
                    <a:lnTo>
                      <a:pt x="243" y="123"/>
                    </a:lnTo>
                    <a:lnTo>
                      <a:pt x="252" y="113"/>
                    </a:lnTo>
                    <a:lnTo>
                      <a:pt x="261" y="104"/>
                    </a:lnTo>
                    <a:lnTo>
                      <a:pt x="272" y="95"/>
                    </a:lnTo>
                    <a:lnTo>
                      <a:pt x="281" y="86"/>
                    </a:lnTo>
                    <a:lnTo>
                      <a:pt x="291" y="78"/>
                    </a:lnTo>
                    <a:lnTo>
                      <a:pt x="302" y="70"/>
                    </a:lnTo>
                    <a:lnTo>
                      <a:pt x="312" y="61"/>
                    </a:lnTo>
                    <a:lnTo>
                      <a:pt x="323" y="53"/>
                    </a:lnTo>
                    <a:lnTo>
                      <a:pt x="334" y="45"/>
                    </a:lnTo>
                    <a:lnTo>
                      <a:pt x="344" y="38"/>
                    </a:lnTo>
                    <a:lnTo>
                      <a:pt x="355" y="30"/>
                    </a:lnTo>
                    <a:lnTo>
                      <a:pt x="367" y="22"/>
                    </a:lnTo>
                    <a:lnTo>
                      <a:pt x="378" y="15"/>
                    </a:lnTo>
                    <a:lnTo>
                      <a:pt x="388" y="7"/>
                    </a:lnTo>
                    <a:lnTo>
                      <a:pt x="399" y="0"/>
                    </a:lnTo>
                    <a:lnTo>
                      <a:pt x="400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67" name="Freeform 115"/>
              <p:cNvSpPr>
                <a:spLocks/>
              </p:cNvSpPr>
              <p:nvPr/>
            </p:nvSpPr>
            <p:spPr bwMode="auto">
              <a:xfrm>
                <a:off x="5539" y="1309"/>
                <a:ext cx="31" cy="52"/>
              </a:xfrm>
              <a:custGeom>
                <a:avLst/>
                <a:gdLst>
                  <a:gd name="T0" fmla="*/ 0 w 154"/>
                  <a:gd name="T1" fmla="*/ 0 h 256"/>
                  <a:gd name="T2" fmla="*/ 0 w 154"/>
                  <a:gd name="T3" fmla="*/ 0 h 256"/>
                  <a:gd name="T4" fmla="*/ 0 w 154"/>
                  <a:gd name="T5" fmla="*/ 0 h 256"/>
                  <a:gd name="T6" fmla="*/ 0 w 154"/>
                  <a:gd name="T7" fmla="*/ 0 h 256"/>
                  <a:gd name="T8" fmla="*/ 0 w 154"/>
                  <a:gd name="T9" fmla="*/ 0 h 256"/>
                  <a:gd name="T10" fmla="*/ 0 w 154"/>
                  <a:gd name="T11" fmla="*/ 0 h 256"/>
                  <a:gd name="T12" fmla="*/ 0 w 154"/>
                  <a:gd name="T13" fmla="*/ 0 h 256"/>
                  <a:gd name="T14" fmla="*/ 0 w 154"/>
                  <a:gd name="T15" fmla="*/ 0 h 256"/>
                  <a:gd name="T16" fmla="*/ 0 w 154"/>
                  <a:gd name="T17" fmla="*/ 0 h 256"/>
                  <a:gd name="T18" fmla="*/ 0 w 154"/>
                  <a:gd name="T19" fmla="*/ 0 h 256"/>
                  <a:gd name="T20" fmla="*/ 0 w 154"/>
                  <a:gd name="T21" fmla="*/ 0 h 256"/>
                  <a:gd name="T22" fmla="*/ 0 w 154"/>
                  <a:gd name="T23" fmla="*/ 0 h 256"/>
                  <a:gd name="T24" fmla="*/ 0 w 154"/>
                  <a:gd name="T25" fmla="*/ 0 h 256"/>
                  <a:gd name="T26" fmla="*/ 0 w 154"/>
                  <a:gd name="T27" fmla="*/ 0 h 256"/>
                  <a:gd name="T28" fmla="*/ 0 w 154"/>
                  <a:gd name="T29" fmla="*/ 0 h 256"/>
                  <a:gd name="T30" fmla="*/ 0 w 154"/>
                  <a:gd name="T31" fmla="*/ 0 h 256"/>
                  <a:gd name="T32" fmla="*/ 0 w 154"/>
                  <a:gd name="T33" fmla="*/ 0 h 256"/>
                  <a:gd name="T34" fmla="*/ 0 w 154"/>
                  <a:gd name="T35" fmla="*/ 0 h 256"/>
                  <a:gd name="T36" fmla="*/ 0 w 154"/>
                  <a:gd name="T37" fmla="*/ 0 h 256"/>
                  <a:gd name="T38" fmla="*/ 0 w 154"/>
                  <a:gd name="T39" fmla="*/ 0 h 256"/>
                  <a:gd name="T40" fmla="*/ 0 w 154"/>
                  <a:gd name="T41" fmla="*/ 0 h 256"/>
                  <a:gd name="T42" fmla="*/ 0 w 154"/>
                  <a:gd name="T43" fmla="*/ 0 h 256"/>
                  <a:gd name="T44" fmla="*/ 0 w 154"/>
                  <a:gd name="T45" fmla="*/ 0 h 256"/>
                  <a:gd name="T46" fmla="*/ 0 w 154"/>
                  <a:gd name="T47" fmla="*/ 0 h 256"/>
                  <a:gd name="T48" fmla="*/ 0 w 154"/>
                  <a:gd name="T49" fmla="*/ 0 h 256"/>
                  <a:gd name="T50" fmla="*/ 0 w 154"/>
                  <a:gd name="T51" fmla="*/ 0 h 256"/>
                  <a:gd name="T52" fmla="*/ 0 w 154"/>
                  <a:gd name="T53" fmla="*/ 0 h 256"/>
                  <a:gd name="T54" fmla="*/ 0 w 154"/>
                  <a:gd name="T55" fmla="*/ 0 h 256"/>
                  <a:gd name="T56" fmla="*/ 0 w 154"/>
                  <a:gd name="T57" fmla="*/ 0 h 256"/>
                  <a:gd name="T58" fmla="*/ 0 w 154"/>
                  <a:gd name="T59" fmla="*/ 0 h 256"/>
                  <a:gd name="T60" fmla="*/ 0 w 154"/>
                  <a:gd name="T61" fmla="*/ 0 h 256"/>
                  <a:gd name="T62" fmla="*/ 0 w 154"/>
                  <a:gd name="T63" fmla="*/ 0 h 256"/>
                  <a:gd name="T64" fmla="*/ 0 w 154"/>
                  <a:gd name="T65" fmla="*/ 0 h 256"/>
                  <a:gd name="T66" fmla="*/ 0 w 154"/>
                  <a:gd name="T67" fmla="*/ 0 h 256"/>
                  <a:gd name="T68" fmla="*/ 0 w 154"/>
                  <a:gd name="T69" fmla="*/ 0 h 256"/>
                  <a:gd name="T70" fmla="*/ 0 w 154"/>
                  <a:gd name="T71" fmla="*/ 0 h 256"/>
                  <a:gd name="T72" fmla="*/ 0 w 154"/>
                  <a:gd name="T73" fmla="*/ 0 h 256"/>
                  <a:gd name="T74" fmla="*/ 0 w 154"/>
                  <a:gd name="T75" fmla="*/ 0 h 256"/>
                  <a:gd name="T76" fmla="*/ 0 w 154"/>
                  <a:gd name="T77" fmla="*/ 0 h 256"/>
                  <a:gd name="T78" fmla="*/ 0 w 154"/>
                  <a:gd name="T79" fmla="*/ 0 h 256"/>
                  <a:gd name="T80" fmla="*/ 0 w 154"/>
                  <a:gd name="T81" fmla="*/ 0 h 256"/>
                  <a:gd name="T82" fmla="*/ 0 w 154"/>
                  <a:gd name="T83" fmla="*/ 0 h 2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4" h="256">
                    <a:moveTo>
                      <a:pt x="153" y="0"/>
                    </a:moveTo>
                    <a:lnTo>
                      <a:pt x="139" y="14"/>
                    </a:lnTo>
                    <a:lnTo>
                      <a:pt x="127" y="29"/>
                    </a:lnTo>
                    <a:lnTo>
                      <a:pt x="115" y="44"/>
                    </a:lnTo>
                    <a:lnTo>
                      <a:pt x="102" y="59"/>
                    </a:lnTo>
                    <a:lnTo>
                      <a:pt x="91" y="76"/>
                    </a:lnTo>
                    <a:lnTo>
                      <a:pt x="80" y="91"/>
                    </a:lnTo>
                    <a:lnTo>
                      <a:pt x="69" y="107"/>
                    </a:lnTo>
                    <a:lnTo>
                      <a:pt x="59" y="124"/>
                    </a:lnTo>
                    <a:lnTo>
                      <a:pt x="48" y="139"/>
                    </a:lnTo>
                    <a:lnTo>
                      <a:pt x="39" y="154"/>
                    </a:lnTo>
                    <a:lnTo>
                      <a:pt x="30" y="170"/>
                    </a:lnTo>
                    <a:lnTo>
                      <a:pt x="22" y="185"/>
                    </a:lnTo>
                    <a:lnTo>
                      <a:pt x="15" y="201"/>
                    </a:lnTo>
                    <a:lnTo>
                      <a:pt x="8" y="218"/>
                    </a:lnTo>
                    <a:lnTo>
                      <a:pt x="4" y="235"/>
                    </a:lnTo>
                    <a:lnTo>
                      <a:pt x="0" y="254"/>
                    </a:lnTo>
                    <a:lnTo>
                      <a:pt x="1" y="256"/>
                    </a:lnTo>
                    <a:lnTo>
                      <a:pt x="3" y="256"/>
                    </a:lnTo>
                    <a:lnTo>
                      <a:pt x="5" y="254"/>
                    </a:lnTo>
                    <a:lnTo>
                      <a:pt x="6" y="251"/>
                    </a:lnTo>
                    <a:lnTo>
                      <a:pt x="12" y="235"/>
                    </a:lnTo>
                    <a:lnTo>
                      <a:pt x="17" y="219"/>
                    </a:lnTo>
                    <a:lnTo>
                      <a:pt x="23" y="202"/>
                    </a:lnTo>
                    <a:lnTo>
                      <a:pt x="30" y="187"/>
                    </a:lnTo>
                    <a:lnTo>
                      <a:pt x="37" y="172"/>
                    </a:lnTo>
                    <a:lnTo>
                      <a:pt x="45" y="156"/>
                    </a:lnTo>
                    <a:lnTo>
                      <a:pt x="53" y="141"/>
                    </a:lnTo>
                    <a:lnTo>
                      <a:pt x="63" y="127"/>
                    </a:lnTo>
                    <a:lnTo>
                      <a:pt x="73" y="110"/>
                    </a:lnTo>
                    <a:lnTo>
                      <a:pt x="83" y="94"/>
                    </a:lnTo>
                    <a:lnTo>
                      <a:pt x="93" y="78"/>
                    </a:lnTo>
                    <a:lnTo>
                      <a:pt x="105" y="61"/>
                    </a:lnTo>
                    <a:lnTo>
                      <a:pt x="116" y="46"/>
                    </a:lnTo>
                    <a:lnTo>
                      <a:pt x="128" y="31"/>
                    </a:lnTo>
                    <a:lnTo>
                      <a:pt x="140" y="15"/>
                    </a:lnTo>
                    <a:lnTo>
                      <a:pt x="154" y="1"/>
                    </a:lnTo>
                    <a:lnTo>
                      <a:pt x="154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68" name="Freeform 116"/>
              <p:cNvSpPr>
                <a:spLocks/>
              </p:cNvSpPr>
              <p:nvPr/>
            </p:nvSpPr>
            <p:spPr bwMode="auto">
              <a:xfrm>
                <a:off x="5509" y="1358"/>
                <a:ext cx="34" cy="10"/>
              </a:xfrm>
              <a:custGeom>
                <a:avLst/>
                <a:gdLst>
                  <a:gd name="T0" fmla="*/ 0 w 170"/>
                  <a:gd name="T1" fmla="*/ 0 h 53"/>
                  <a:gd name="T2" fmla="*/ 0 w 170"/>
                  <a:gd name="T3" fmla="*/ 0 h 53"/>
                  <a:gd name="T4" fmla="*/ 0 w 170"/>
                  <a:gd name="T5" fmla="*/ 0 h 53"/>
                  <a:gd name="T6" fmla="*/ 0 w 170"/>
                  <a:gd name="T7" fmla="*/ 0 h 53"/>
                  <a:gd name="T8" fmla="*/ 0 w 170"/>
                  <a:gd name="T9" fmla="*/ 0 h 53"/>
                  <a:gd name="T10" fmla="*/ 0 w 170"/>
                  <a:gd name="T11" fmla="*/ 0 h 53"/>
                  <a:gd name="T12" fmla="*/ 0 w 170"/>
                  <a:gd name="T13" fmla="*/ 0 h 53"/>
                  <a:gd name="T14" fmla="*/ 0 w 170"/>
                  <a:gd name="T15" fmla="*/ 0 h 53"/>
                  <a:gd name="T16" fmla="*/ 0 w 170"/>
                  <a:gd name="T17" fmla="*/ 0 h 53"/>
                  <a:gd name="T18" fmla="*/ 0 w 170"/>
                  <a:gd name="T19" fmla="*/ 0 h 53"/>
                  <a:gd name="T20" fmla="*/ 0 w 170"/>
                  <a:gd name="T21" fmla="*/ 0 h 53"/>
                  <a:gd name="T22" fmla="*/ 0 w 170"/>
                  <a:gd name="T23" fmla="*/ 0 h 53"/>
                  <a:gd name="T24" fmla="*/ 0 w 170"/>
                  <a:gd name="T25" fmla="*/ 0 h 53"/>
                  <a:gd name="T26" fmla="*/ 0 w 170"/>
                  <a:gd name="T27" fmla="*/ 0 h 53"/>
                  <a:gd name="T28" fmla="*/ 0 w 170"/>
                  <a:gd name="T29" fmla="*/ 0 h 53"/>
                  <a:gd name="T30" fmla="*/ 0 w 170"/>
                  <a:gd name="T31" fmla="*/ 0 h 53"/>
                  <a:gd name="T32" fmla="*/ 0 w 170"/>
                  <a:gd name="T33" fmla="*/ 0 h 53"/>
                  <a:gd name="T34" fmla="*/ 0 w 170"/>
                  <a:gd name="T35" fmla="*/ 0 h 53"/>
                  <a:gd name="T36" fmla="*/ 0 w 170"/>
                  <a:gd name="T37" fmla="*/ 0 h 53"/>
                  <a:gd name="T38" fmla="*/ 0 w 170"/>
                  <a:gd name="T39" fmla="*/ 0 h 53"/>
                  <a:gd name="T40" fmla="*/ 0 w 170"/>
                  <a:gd name="T41" fmla="*/ 0 h 53"/>
                  <a:gd name="T42" fmla="*/ 0 w 170"/>
                  <a:gd name="T43" fmla="*/ 0 h 53"/>
                  <a:gd name="T44" fmla="*/ 0 w 170"/>
                  <a:gd name="T45" fmla="*/ 0 h 53"/>
                  <a:gd name="T46" fmla="*/ 0 w 170"/>
                  <a:gd name="T47" fmla="*/ 0 h 53"/>
                  <a:gd name="T48" fmla="*/ 0 w 170"/>
                  <a:gd name="T49" fmla="*/ 0 h 53"/>
                  <a:gd name="T50" fmla="*/ 0 w 170"/>
                  <a:gd name="T51" fmla="*/ 0 h 53"/>
                  <a:gd name="T52" fmla="*/ 0 w 170"/>
                  <a:gd name="T53" fmla="*/ 0 h 53"/>
                  <a:gd name="T54" fmla="*/ 0 w 170"/>
                  <a:gd name="T55" fmla="*/ 0 h 53"/>
                  <a:gd name="T56" fmla="*/ 0 w 170"/>
                  <a:gd name="T57" fmla="*/ 0 h 53"/>
                  <a:gd name="T58" fmla="*/ 0 w 170"/>
                  <a:gd name="T59" fmla="*/ 0 h 53"/>
                  <a:gd name="T60" fmla="*/ 0 w 170"/>
                  <a:gd name="T61" fmla="*/ 0 h 53"/>
                  <a:gd name="T62" fmla="*/ 0 w 170"/>
                  <a:gd name="T63" fmla="*/ 0 h 53"/>
                  <a:gd name="T64" fmla="*/ 0 w 170"/>
                  <a:gd name="T65" fmla="*/ 0 h 53"/>
                  <a:gd name="T66" fmla="*/ 0 w 170"/>
                  <a:gd name="T67" fmla="*/ 0 h 53"/>
                  <a:gd name="T68" fmla="*/ 0 w 170"/>
                  <a:gd name="T69" fmla="*/ 0 h 53"/>
                  <a:gd name="T70" fmla="*/ 0 w 170"/>
                  <a:gd name="T71" fmla="*/ 0 h 53"/>
                  <a:gd name="T72" fmla="*/ 0 w 170"/>
                  <a:gd name="T73" fmla="*/ 0 h 53"/>
                  <a:gd name="T74" fmla="*/ 0 w 170"/>
                  <a:gd name="T75" fmla="*/ 0 h 53"/>
                  <a:gd name="T76" fmla="*/ 0 w 170"/>
                  <a:gd name="T77" fmla="*/ 0 h 53"/>
                  <a:gd name="T78" fmla="*/ 0 w 170"/>
                  <a:gd name="T79" fmla="*/ 0 h 53"/>
                  <a:gd name="T80" fmla="*/ 0 w 170"/>
                  <a:gd name="T81" fmla="*/ 0 h 53"/>
                  <a:gd name="T82" fmla="*/ 0 w 170"/>
                  <a:gd name="T83" fmla="*/ 0 h 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70" h="53">
                    <a:moveTo>
                      <a:pt x="1" y="53"/>
                    </a:moveTo>
                    <a:lnTo>
                      <a:pt x="10" y="46"/>
                    </a:lnTo>
                    <a:lnTo>
                      <a:pt x="19" y="39"/>
                    </a:lnTo>
                    <a:lnTo>
                      <a:pt x="29" y="34"/>
                    </a:lnTo>
                    <a:lnTo>
                      <a:pt x="39" y="29"/>
                    </a:lnTo>
                    <a:lnTo>
                      <a:pt x="49" y="25"/>
                    </a:lnTo>
                    <a:lnTo>
                      <a:pt x="60" y="22"/>
                    </a:lnTo>
                    <a:lnTo>
                      <a:pt x="71" y="19"/>
                    </a:lnTo>
                    <a:lnTo>
                      <a:pt x="82" y="17"/>
                    </a:lnTo>
                    <a:lnTo>
                      <a:pt x="92" y="16"/>
                    </a:lnTo>
                    <a:lnTo>
                      <a:pt x="102" y="15"/>
                    </a:lnTo>
                    <a:lnTo>
                      <a:pt x="113" y="14"/>
                    </a:lnTo>
                    <a:lnTo>
                      <a:pt x="124" y="14"/>
                    </a:lnTo>
                    <a:lnTo>
                      <a:pt x="134" y="14"/>
                    </a:lnTo>
                    <a:lnTo>
                      <a:pt x="144" y="14"/>
                    </a:lnTo>
                    <a:lnTo>
                      <a:pt x="154" y="13"/>
                    </a:lnTo>
                    <a:lnTo>
                      <a:pt x="165" y="11"/>
                    </a:lnTo>
                    <a:lnTo>
                      <a:pt x="167" y="9"/>
                    </a:lnTo>
                    <a:lnTo>
                      <a:pt x="170" y="6"/>
                    </a:lnTo>
                    <a:lnTo>
                      <a:pt x="170" y="3"/>
                    </a:lnTo>
                    <a:lnTo>
                      <a:pt x="168" y="1"/>
                    </a:lnTo>
                    <a:lnTo>
                      <a:pt x="156" y="0"/>
                    </a:lnTo>
                    <a:lnTo>
                      <a:pt x="145" y="0"/>
                    </a:lnTo>
                    <a:lnTo>
                      <a:pt x="134" y="0"/>
                    </a:lnTo>
                    <a:lnTo>
                      <a:pt x="122" y="2"/>
                    </a:lnTo>
                    <a:lnTo>
                      <a:pt x="110" y="4"/>
                    </a:lnTo>
                    <a:lnTo>
                      <a:pt x="98" y="7"/>
                    </a:lnTo>
                    <a:lnTo>
                      <a:pt x="87" y="9"/>
                    </a:lnTo>
                    <a:lnTo>
                      <a:pt x="77" y="13"/>
                    </a:lnTo>
                    <a:lnTo>
                      <a:pt x="66" y="16"/>
                    </a:lnTo>
                    <a:lnTo>
                      <a:pt x="55" y="19"/>
                    </a:lnTo>
                    <a:lnTo>
                      <a:pt x="46" y="23"/>
                    </a:lnTo>
                    <a:lnTo>
                      <a:pt x="36" y="28"/>
                    </a:lnTo>
                    <a:lnTo>
                      <a:pt x="27" y="33"/>
                    </a:lnTo>
                    <a:lnTo>
                      <a:pt x="17" y="38"/>
                    </a:lnTo>
                    <a:lnTo>
                      <a:pt x="8" y="45"/>
                    </a:lnTo>
                    <a:lnTo>
                      <a:pt x="0" y="52"/>
                    </a:lnTo>
                    <a:lnTo>
                      <a:pt x="0" y="53"/>
                    </a:lnTo>
                    <a:lnTo>
                      <a:pt x="1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69" name="Freeform 117"/>
              <p:cNvSpPr>
                <a:spLocks/>
              </p:cNvSpPr>
              <p:nvPr/>
            </p:nvSpPr>
            <p:spPr bwMode="auto">
              <a:xfrm>
                <a:off x="5507" y="1364"/>
                <a:ext cx="20" cy="23"/>
              </a:xfrm>
              <a:custGeom>
                <a:avLst/>
                <a:gdLst>
                  <a:gd name="T0" fmla="*/ 0 w 102"/>
                  <a:gd name="T1" fmla="*/ 0 h 117"/>
                  <a:gd name="T2" fmla="*/ 0 w 102"/>
                  <a:gd name="T3" fmla="*/ 0 h 117"/>
                  <a:gd name="T4" fmla="*/ 0 w 102"/>
                  <a:gd name="T5" fmla="*/ 0 h 117"/>
                  <a:gd name="T6" fmla="*/ 0 w 102"/>
                  <a:gd name="T7" fmla="*/ 0 h 117"/>
                  <a:gd name="T8" fmla="*/ 0 w 102"/>
                  <a:gd name="T9" fmla="*/ 0 h 117"/>
                  <a:gd name="T10" fmla="*/ 0 w 102"/>
                  <a:gd name="T11" fmla="*/ 0 h 117"/>
                  <a:gd name="T12" fmla="*/ 0 w 102"/>
                  <a:gd name="T13" fmla="*/ 0 h 117"/>
                  <a:gd name="T14" fmla="*/ 0 w 102"/>
                  <a:gd name="T15" fmla="*/ 0 h 117"/>
                  <a:gd name="T16" fmla="*/ 0 w 102"/>
                  <a:gd name="T17" fmla="*/ 0 h 117"/>
                  <a:gd name="T18" fmla="*/ 0 w 102"/>
                  <a:gd name="T19" fmla="*/ 0 h 117"/>
                  <a:gd name="T20" fmla="*/ 0 w 102"/>
                  <a:gd name="T21" fmla="*/ 0 h 117"/>
                  <a:gd name="T22" fmla="*/ 0 w 102"/>
                  <a:gd name="T23" fmla="*/ 0 h 117"/>
                  <a:gd name="T24" fmla="*/ 0 w 102"/>
                  <a:gd name="T25" fmla="*/ 0 h 117"/>
                  <a:gd name="T26" fmla="*/ 0 w 102"/>
                  <a:gd name="T27" fmla="*/ 0 h 117"/>
                  <a:gd name="T28" fmla="*/ 0 w 102"/>
                  <a:gd name="T29" fmla="*/ 0 h 117"/>
                  <a:gd name="T30" fmla="*/ 0 w 102"/>
                  <a:gd name="T31" fmla="*/ 0 h 117"/>
                  <a:gd name="T32" fmla="*/ 0 w 102"/>
                  <a:gd name="T33" fmla="*/ 0 h 117"/>
                  <a:gd name="T34" fmla="*/ 0 w 102"/>
                  <a:gd name="T35" fmla="*/ 0 h 117"/>
                  <a:gd name="T36" fmla="*/ 0 w 102"/>
                  <a:gd name="T37" fmla="*/ 0 h 117"/>
                  <a:gd name="T38" fmla="*/ 0 w 102"/>
                  <a:gd name="T39" fmla="*/ 0 h 117"/>
                  <a:gd name="T40" fmla="*/ 0 w 102"/>
                  <a:gd name="T41" fmla="*/ 0 h 117"/>
                  <a:gd name="T42" fmla="*/ 0 w 102"/>
                  <a:gd name="T43" fmla="*/ 0 h 117"/>
                  <a:gd name="T44" fmla="*/ 0 w 102"/>
                  <a:gd name="T45" fmla="*/ 0 h 117"/>
                  <a:gd name="T46" fmla="*/ 0 w 102"/>
                  <a:gd name="T47" fmla="*/ 0 h 117"/>
                  <a:gd name="T48" fmla="*/ 0 w 102"/>
                  <a:gd name="T49" fmla="*/ 0 h 117"/>
                  <a:gd name="T50" fmla="*/ 0 w 102"/>
                  <a:gd name="T51" fmla="*/ 0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2" h="117">
                    <a:moveTo>
                      <a:pt x="0" y="0"/>
                    </a:moveTo>
                    <a:lnTo>
                      <a:pt x="10" y="15"/>
                    </a:lnTo>
                    <a:lnTo>
                      <a:pt x="22" y="31"/>
                    </a:lnTo>
                    <a:lnTo>
                      <a:pt x="35" y="45"/>
                    </a:lnTo>
                    <a:lnTo>
                      <a:pt x="48" y="58"/>
                    </a:lnTo>
                    <a:lnTo>
                      <a:pt x="60" y="71"/>
                    </a:lnTo>
                    <a:lnTo>
                      <a:pt x="73" y="86"/>
                    </a:lnTo>
                    <a:lnTo>
                      <a:pt x="85" y="101"/>
                    </a:lnTo>
                    <a:lnTo>
                      <a:pt x="95" y="116"/>
                    </a:lnTo>
                    <a:lnTo>
                      <a:pt x="97" y="117"/>
                    </a:lnTo>
                    <a:lnTo>
                      <a:pt x="100" y="116"/>
                    </a:lnTo>
                    <a:lnTo>
                      <a:pt x="102" y="113"/>
                    </a:lnTo>
                    <a:lnTo>
                      <a:pt x="102" y="111"/>
                    </a:lnTo>
                    <a:lnTo>
                      <a:pt x="94" y="94"/>
                    </a:lnTo>
                    <a:lnTo>
                      <a:pt x="83" y="80"/>
                    </a:lnTo>
                    <a:lnTo>
                      <a:pt x="69" y="65"/>
                    </a:lnTo>
                    <a:lnTo>
                      <a:pt x="55" y="53"/>
                    </a:lnTo>
                    <a:lnTo>
                      <a:pt x="41" y="41"/>
                    </a:lnTo>
                    <a:lnTo>
                      <a:pt x="26" y="28"/>
                    </a:lnTo>
                    <a:lnTo>
                      <a:pt x="13" y="1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0" name="Freeform 118"/>
              <p:cNvSpPr>
                <a:spLocks/>
              </p:cNvSpPr>
              <p:nvPr/>
            </p:nvSpPr>
            <p:spPr bwMode="auto">
              <a:xfrm>
                <a:off x="5495" y="1386"/>
                <a:ext cx="31" cy="49"/>
              </a:xfrm>
              <a:custGeom>
                <a:avLst/>
                <a:gdLst>
                  <a:gd name="T0" fmla="*/ 0 w 154"/>
                  <a:gd name="T1" fmla="*/ 0 h 245"/>
                  <a:gd name="T2" fmla="*/ 0 w 154"/>
                  <a:gd name="T3" fmla="*/ 0 h 245"/>
                  <a:gd name="T4" fmla="*/ 0 w 154"/>
                  <a:gd name="T5" fmla="*/ 0 h 245"/>
                  <a:gd name="T6" fmla="*/ 0 w 154"/>
                  <a:gd name="T7" fmla="*/ 0 h 245"/>
                  <a:gd name="T8" fmla="*/ 0 w 154"/>
                  <a:gd name="T9" fmla="*/ 0 h 245"/>
                  <a:gd name="T10" fmla="*/ 0 w 154"/>
                  <a:gd name="T11" fmla="*/ 0 h 245"/>
                  <a:gd name="T12" fmla="*/ 0 w 154"/>
                  <a:gd name="T13" fmla="*/ 0 h 245"/>
                  <a:gd name="T14" fmla="*/ 0 w 154"/>
                  <a:gd name="T15" fmla="*/ 0 h 245"/>
                  <a:gd name="T16" fmla="*/ 0 w 154"/>
                  <a:gd name="T17" fmla="*/ 0 h 245"/>
                  <a:gd name="T18" fmla="*/ 0 w 154"/>
                  <a:gd name="T19" fmla="*/ 0 h 245"/>
                  <a:gd name="T20" fmla="*/ 0 w 154"/>
                  <a:gd name="T21" fmla="*/ 0 h 245"/>
                  <a:gd name="T22" fmla="*/ 0 w 154"/>
                  <a:gd name="T23" fmla="*/ 0 h 245"/>
                  <a:gd name="T24" fmla="*/ 0 w 154"/>
                  <a:gd name="T25" fmla="*/ 0 h 245"/>
                  <a:gd name="T26" fmla="*/ 0 w 154"/>
                  <a:gd name="T27" fmla="*/ 0 h 245"/>
                  <a:gd name="T28" fmla="*/ 0 w 154"/>
                  <a:gd name="T29" fmla="*/ 0 h 245"/>
                  <a:gd name="T30" fmla="*/ 0 w 154"/>
                  <a:gd name="T31" fmla="*/ 0 h 245"/>
                  <a:gd name="T32" fmla="*/ 0 w 154"/>
                  <a:gd name="T33" fmla="*/ 0 h 245"/>
                  <a:gd name="T34" fmla="*/ 0 w 154"/>
                  <a:gd name="T35" fmla="*/ 0 h 245"/>
                  <a:gd name="T36" fmla="*/ 0 w 154"/>
                  <a:gd name="T37" fmla="*/ 0 h 245"/>
                  <a:gd name="T38" fmla="*/ 0 w 154"/>
                  <a:gd name="T39" fmla="*/ 0 h 245"/>
                  <a:gd name="T40" fmla="*/ 0 w 154"/>
                  <a:gd name="T41" fmla="*/ 0 h 245"/>
                  <a:gd name="T42" fmla="*/ 0 w 154"/>
                  <a:gd name="T43" fmla="*/ 0 h 245"/>
                  <a:gd name="T44" fmla="*/ 0 w 154"/>
                  <a:gd name="T45" fmla="*/ 0 h 245"/>
                  <a:gd name="T46" fmla="*/ 0 w 154"/>
                  <a:gd name="T47" fmla="*/ 0 h 245"/>
                  <a:gd name="T48" fmla="*/ 0 w 154"/>
                  <a:gd name="T49" fmla="*/ 0 h 245"/>
                  <a:gd name="T50" fmla="*/ 0 w 154"/>
                  <a:gd name="T51" fmla="*/ 0 h 245"/>
                  <a:gd name="T52" fmla="*/ 0 w 154"/>
                  <a:gd name="T53" fmla="*/ 0 h 245"/>
                  <a:gd name="T54" fmla="*/ 0 w 154"/>
                  <a:gd name="T55" fmla="*/ 0 h 245"/>
                  <a:gd name="T56" fmla="*/ 0 w 154"/>
                  <a:gd name="T57" fmla="*/ 0 h 245"/>
                  <a:gd name="T58" fmla="*/ 0 w 154"/>
                  <a:gd name="T59" fmla="*/ 0 h 245"/>
                  <a:gd name="T60" fmla="*/ 0 w 154"/>
                  <a:gd name="T61" fmla="*/ 0 h 245"/>
                  <a:gd name="T62" fmla="*/ 0 w 154"/>
                  <a:gd name="T63" fmla="*/ 0 h 245"/>
                  <a:gd name="T64" fmla="*/ 0 w 154"/>
                  <a:gd name="T65" fmla="*/ 0 h 245"/>
                  <a:gd name="T66" fmla="*/ 0 w 154"/>
                  <a:gd name="T67" fmla="*/ 0 h 245"/>
                  <a:gd name="T68" fmla="*/ 0 w 154"/>
                  <a:gd name="T69" fmla="*/ 0 h 245"/>
                  <a:gd name="T70" fmla="*/ 0 w 154"/>
                  <a:gd name="T71" fmla="*/ 0 h 245"/>
                  <a:gd name="T72" fmla="*/ 0 w 154"/>
                  <a:gd name="T73" fmla="*/ 0 h 245"/>
                  <a:gd name="T74" fmla="*/ 0 w 154"/>
                  <a:gd name="T75" fmla="*/ 0 h 245"/>
                  <a:gd name="T76" fmla="*/ 0 w 154"/>
                  <a:gd name="T77" fmla="*/ 0 h 245"/>
                  <a:gd name="T78" fmla="*/ 0 w 154"/>
                  <a:gd name="T79" fmla="*/ 0 h 245"/>
                  <a:gd name="T80" fmla="*/ 0 w 154"/>
                  <a:gd name="T81" fmla="*/ 0 h 245"/>
                  <a:gd name="T82" fmla="*/ 0 w 154"/>
                  <a:gd name="T83" fmla="*/ 0 h 245"/>
                  <a:gd name="T84" fmla="*/ 0 w 154"/>
                  <a:gd name="T85" fmla="*/ 0 h 245"/>
                  <a:gd name="T86" fmla="*/ 0 w 154"/>
                  <a:gd name="T87" fmla="*/ 0 h 245"/>
                  <a:gd name="T88" fmla="*/ 0 w 154"/>
                  <a:gd name="T89" fmla="*/ 0 h 245"/>
                  <a:gd name="T90" fmla="*/ 0 w 154"/>
                  <a:gd name="T91" fmla="*/ 0 h 245"/>
                  <a:gd name="T92" fmla="*/ 0 w 154"/>
                  <a:gd name="T93" fmla="*/ 0 h 245"/>
                  <a:gd name="T94" fmla="*/ 0 w 154"/>
                  <a:gd name="T95" fmla="*/ 0 h 245"/>
                  <a:gd name="T96" fmla="*/ 0 w 154"/>
                  <a:gd name="T97" fmla="*/ 0 h 245"/>
                  <a:gd name="T98" fmla="*/ 0 w 154"/>
                  <a:gd name="T99" fmla="*/ 0 h 245"/>
                  <a:gd name="T100" fmla="*/ 0 w 154"/>
                  <a:gd name="T101" fmla="*/ 0 h 245"/>
                  <a:gd name="T102" fmla="*/ 0 w 154"/>
                  <a:gd name="T103" fmla="*/ 0 h 245"/>
                  <a:gd name="T104" fmla="*/ 0 w 154"/>
                  <a:gd name="T105" fmla="*/ 0 h 245"/>
                  <a:gd name="T106" fmla="*/ 0 w 154"/>
                  <a:gd name="T107" fmla="*/ 0 h 245"/>
                  <a:gd name="T108" fmla="*/ 0 w 154"/>
                  <a:gd name="T109" fmla="*/ 0 h 245"/>
                  <a:gd name="T110" fmla="*/ 0 w 154"/>
                  <a:gd name="T111" fmla="*/ 0 h 245"/>
                  <a:gd name="T112" fmla="*/ 0 w 154"/>
                  <a:gd name="T113" fmla="*/ 0 h 245"/>
                  <a:gd name="T114" fmla="*/ 0 w 154"/>
                  <a:gd name="T115" fmla="*/ 0 h 245"/>
                  <a:gd name="T116" fmla="*/ 0 w 154"/>
                  <a:gd name="T117" fmla="*/ 0 h 245"/>
                  <a:gd name="T118" fmla="*/ 0 w 154"/>
                  <a:gd name="T119" fmla="*/ 0 h 245"/>
                  <a:gd name="T120" fmla="*/ 0 w 154"/>
                  <a:gd name="T121" fmla="*/ 0 h 245"/>
                  <a:gd name="T122" fmla="*/ 0 w 154"/>
                  <a:gd name="T123" fmla="*/ 0 h 2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4" h="245">
                    <a:moveTo>
                      <a:pt x="0" y="245"/>
                    </a:moveTo>
                    <a:lnTo>
                      <a:pt x="3" y="234"/>
                    </a:lnTo>
                    <a:lnTo>
                      <a:pt x="6" y="225"/>
                    </a:lnTo>
                    <a:lnTo>
                      <a:pt x="10" y="216"/>
                    </a:lnTo>
                    <a:lnTo>
                      <a:pt x="14" y="207"/>
                    </a:lnTo>
                    <a:lnTo>
                      <a:pt x="18" y="199"/>
                    </a:lnTo>
                    <a:lnTo>
                      <a:pt x="23" y="189"/>
                    </a:lnTo>
                    <a:lnTo>
                      <a:pt x="28" y="181"/>
                    </a:lnTo>
                    <a:lnTo>
                      <a:pt x="33" y="172"/>
                    </a:lnTo>
                    <a:lnTo>
                      <a:pt x="37" y="165"/>
                    </a:lnTo>
                    <a:lnTo>
                      <a:pt x="42" y="157"/>
                    </a:lnTo>
                    <a:lnTo>
                      <a:pt x="47" y="150"/>
                    </a:lnTo>
                    <a:lnTo>
                      <a:pt x="52" y="142"/>
                    </a:lnTo>
                    <a:lnTo>
                      <a:pt x="56" y="134"/>
                    </a:lnTo>
                    <a:lnTo>
                      <a:pt x="61" y="127"/>
                    </a:lnTo>
                    <a:lnTo>
                      <a:pt x="66" y="120"/>
                    </a:lnTo>
                    <a:lnTo>
                      <a:pt x="71" y="113"/>
                    </a:lnTo>
                    <a:lnTo>
                      <a:pt x="76" y="106"/>
                    </a:lnTo>
                    <a:lnTo>
                      <a:pt x="80" y="99"/>
                    </a:lnTo>
                    <a:lnTo>
                      <a:pt x="85" y="90"/>
                    </a:lnTo>
                    <a:lnTo>
                      <a:pt x="90" y="83"/>
                    </a:lnTo>
                    <a:lnTo>
                      <a:pt x="95" y="76"/>
                    </a:lnTo>
                    <a:lnTo>
                      <a:pt x="100" y="70"/>
                    </a:lnTo>
                    <a:lnTo>
                      <a:pt x="106" y="63"/>
                    </a:lnTo>
                    <a:lnTo>
                      <a:pt x="112" y="57"/>
                    </a:lnTo>
                    <a:lnTo>
                      <a:pt x="117" y="51"/>
                    </a:lnTo>
                    <a:lnTo>
                      <a:pt x="122" y="47"/>
                    </a:lnTo>
                    <a:lnTo>
                      <a:pt x="128" y="42"/>
                    </a:lnTo>
                    <a:lnTo>
                      <a:pt x="133" y="37"/>
                    </a:lnTo>
                    <a:lnTo>
                      <a:pt x="138" y="33"/>
                    </a:lnTo>
                    <a:lnTo>
                      <a:pt x="143" y="28"/>
                    </a:lnTo>
                    <a:lnTo>
                      <a:pt x="147" y="22"/>
                    </a:lnTo>
                    <a:lnTo>
                      <a:pt x="151" y="17"/>
                    </a:lnTo>
                    <a:lnTo>
                      <a:pt x="154" y="10"/>
                    </a:lnTo>
                    <a:lnTo>
                      <a:pt x="152" y="3"/>
                    </a:lnTo>
                    <a:lnTo>
                      <a:pt x="148" y="0"/>
                    </a:lnTo>
                    <a:lnTo>
                      <a:pt x="141" y="2"/>
                    </a:lnTo>
                    <a:lnTo>
                      <a:pt x="125" y="14"/>
                    </a:lnTo>
                    <a:lnTo>
                      <a:pt x="112" y="28"/>
                    </a:lnTo>
                    <a:lnTo>
                      <a:pt x="100" y="42"/>
                    </a:lnTo>
                    <a:lnTo>
                      <a:pt x="90" y="58"/>
                    </a:lnTo>
                    <a:lnTo>
                      <a:pt x="79" y="75"/>
                    </a:lnTo>
                    <a:lnTo>
                      <a:pt x="70" y="91"/>
                    </a:lnTo>
                    <a:lnTo>
                      <a:pt x="62" y="109"/>
                    </a:lnTo>
                    <a:lnTo>
                      <a:pt x="53" y="125"/>
                    </a:lnTo>
                    <a:lnTo>
                      <a:pt x="49" y="133"/>
                    </a:lnTo>
                    <a:lnTo>
                      <a:pt x="44" y="141"/>
                    </a:lnTo>
                    <a:lnTo>
                      <a:pt x="39" y="150"/>
                    </a:lnTo>
                    <a:lnTo>
                      <a:pt x="36" y="159"/>
                    </a:lnTo>
                    <a:lnTo>
                      <a:pt x="32" y="167"/>
                    </a:lnTo>
                    <a:lnTo>
                      <a:pt x="28" y="175"/>
                    </a:lnTo>
                    <a:lnTo>
                      <a:pt x="23" y="184"/>
                    </a:lnTo>
                    <a:lnTo>
                      <a:pt x="19" y="193"/>
                    </a:lnTo>
                    <a:lnTo>
                      <a:pt x="12" y="205"/>
                    </a:lnTo>
                    <a:lnTo>
                      <a:pt x="6" y="217"/>
                    </a:lnTo>
                    <a:lnTo>
                      <a:pt x="2" y="230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1" name="Freeform 119"/>
              <p:cNvSpPr>
                <a:spLocks/>
              </p:cNvSpPr>
              <p:nvPr/>
            </p:nvSpPr>
            <p:spPr bwMode="auto">
              <a:xfrm>
                <a:off x="5396" y="1349"/>
                <a:ext cx="22" cy="17"/>
              </a:xfrm>
              <a:custGeom>
                <a:avLst/>
                <a:gdLst>
                  <a:gd name="T0" fmla="*/ 0 w 106"/>
                  <a:gd name="T1" fmla="*/ 0 h 86"/>
                  <a:gd name="T2" fmla="*/ 0 w 106"/>
                  <a:gd name="T3" fmla="*/ 0 h 86"/>
                  <a:gd name="T4" fmla="*/ 0 w 106"/>
                  <a:gd name="T5" fmla="*/ 0 h 86"/>
                  <a:gd name="T6" fmla="*/ 0 w 106"/>
                  <a:gd name="T7" fmla="*/ 0 h 86"/>
                  <a:gd name="T8" fmla="*/ 0 w 106"/>
                  <a:gd name="T9" fmla="*/ 0 h 86"/>
                  <a:gd name="T10" fmla="*/ 0 w 106"/>
                  <a:gd name="T11" fmla="*/ 0 h 86"/>
                  <a:gd name="T12" fmla="*/ 0 w 106"/>
                  <a:gd name="T13" fmla="*/ 0 h 86"/>
                  <a:gd name="T14" fmla="*/ 0 w 106"/>
                  <a:gd name="T15" fmla="*/ 0 h 86"/>
                  <a:gd name="T16" fmla="*/ 0 w 106"/>
                  <a:gd name="T17" fmla="*/ 0 h 86"/>
                  <a:gd name="T18" fmla="*/ 0 w 106"/>
                  <a:gd name="T19" fmla="*/ 0 h 86"/>
                  <a:gd name="T20" fmla="*/ 0 w 106"/>
                  <a:gd name="T21" fmla="*/ 0 h 86"/>
                  <a:gd name="T22" fmla="*/ 0 w 106"/>
                  <a:gd name="T23" fmla="*/ 0 h 86"/>
                  <a:gd name="T24" fmla="*/ 0 w 106"/>
                  <a:gd name="T25" fmla="*/ 0 h 86"/>
                  <a:gd name="T26" fmla="*/ 0 w 106"/>
                  <a:gd name="T27" fmla="*/ 0 h 86"/>
                  <a:gd name="T28" fmla="*/ 0 w 106"/>
                  <a:gd name="T29" fmla="*/ 0 h 86"/>
                  <a:gd name="T30" fmla="*/ 0 w 106"/>
                  <a:gd name="T31" fmla="*/ 0 h 86"/>
                  <a:gd name="T32" fmla="*/ 0 w 106"/>
                  <a:gd name="T33" fmla="*/ 0 h 86"/>
                  <a:gd name="T34" fmla="*/ 0 w 106"/>
                  <a:gd name="T35" fmla="*/ 0 h 86"/>
                  <a:gd name="T36" fmla="*/ 0 w 106"/>
                  <a:gd name="T37" fmla="*/ 0 h 86"/>
                  <a:gd name="T38" fmla="*/ 0 w 106"/>
                  <a:gd name="T39" fmla="*/ 0 h 86"/>
                  <a:gd name="T40" fmla="*/ 0 w 106"/>
                  <a:gd name="T41" fmla="*/ 0 h 86"/>
                  <a:gd name="T42" fmla="*/ 0 w 106"/>
                  <a:gd name="T43" fmla="*/ 0 h 86"/>
                  <a:gd name="T44" fmla="*/ 0 w 106"/>
                  <a:gd name="T45" fmla="*/ 0 h 86"/>
                  <a:gd name="T46" fmla="*/ 0 w 106"/>
                  <a:gd name="T47" fmla="*/ 0 h 86"/>
                  <a:gd name="T48" fmla="*/ 0 w 106"/>
                  <a:gd name="T49" fmla="*/ 0 h 86"/>
                  <a:gd name="T50" fmla="*/ 0 w 106"/>
                  <a:gd name="T51" fmla="*/ 0 h 86"/>
                  <a:gd name="T52" fmla="*/ 0 w 106"/>
                  <a:gd name="T53" fmla="*/ 0 h 86"/>
                  <a:gd name="T54" fmla="*/ 0 w 106"/>
                  <a:gd name="T55" fmla="*/ 0 h 86"/>
                  <a:gd name="T56" fmla="*/ 0 w 106"/>
                  <a:gd name="T57" fmla="*/ 0 h 86"/>
                  <a:gd name="T58" fmla="*/ 0 w 106"/>
                  <a:gd name="T59" fmla="*/ 0 h 86"/>
                  <a:gd name="T60" fmla="*/ 0 w 106"/>
                  <a:gd name="T61" fmla="*/ 0 h 86"/>
                  <a:gd name="T62" fmla="*/ 0 w 106"/>
                  <a:gd name="T63" fmla="*/ 0 h 86"/>
                  <a:gd name="T64" fmla="*/ 0 w 106"/>
                  <a:gd name="T65" fmla="*/ 0 h 86"/>
                  <a:gd name="T66" fmla="*/ 0 w 106"/>
                  <a:gd name="T67" fmla="*/ 0 h 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6" h="86">
                    <a:moveTo>
                      <a:pt x="0" y="0"/>
                    </a:moveTo>
                    <a:lnTo>
                      <a:pt x="3" y="20"/>
                    </a:lnTo>
                    <a:lnTo>
                      <a:pt x="10" y="35"/>
                    </a:lnTo>
                    <a:lnTo>
                      <a:pt x="22" y="46"/>
                    </a:lnTo>
                    <a:lnTo>
                      <a:pt x="37" y="57"/>
                    </a:lnTo>
                    <a:lnTo>
                      <a:pt x="54" y="65"/>
                    </a:lnTo>
                    <a:lnTo>
                      <a:pt x="71" y="72"/>
                    </a:lnTo>
                    <a:lnTo>
                      <a:pt x="88" y="79"/>
                    </a:lnTo>
                    <a:lnTo>
                      <a:pt x="104" y="86"/>
                    </a:lnTo>
                    <a:lnTo>
                      <a:pt x="105" y="86"/>
                    </a:lnTo>
                    <a:lnTo>
                      <a:pt x="106" y="85"/>
                    </a:lnTo>
                    <a:lnTo>
                      <a:pt x="106" y="84"/>
                    </a:lnTo>
                    <a:lnTo>
                      <a:pt x="106" y="83"/>
                    </a:lnTo>
                    <a:lnTo>
                      <a:pt x="100" y="78"/>
                    </a:lnTo>
                    <a:lnTo>
                      <a:pt x="94" y="74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6" y="63"/>
                    </a:lnTo>
                    <a:lnTo>
                      <a:pt x="68" y="59"/>
                    </a:lnTo>
                    <a:lnTo>
                      <a:pt x="62" y="56"/>
                    </a:lnTo>
                    <a:lnTo>
                      <a:pt x="55" y="52"/>
                    </a:lnTo>
                    <a:lnTo>
                      <a:pt x="46" y="48"/>
                    </a:lnTo>
                    <a:lnTo>
                      <a:pt x="37" y="43"/>
                    </a:lnTo>
                    <a:lnTo>
                      <a:pt x="28" y="38"/>
                    </a:lnTo>
                    <a:lnTo>
                      <a:pt x="19" y="33"/>
                    </a:lnTo>
                    <a:lnTo>
                      <a:pt x="12" y="27"/>
                    </a:lnTo>
                    <a:lnTo>
                      <a:pt x="6" y="19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2" name="Freeform 120"/>
              <p:cNvSpPr>
                <a:spLocks/>
              </p:cNvSpPr>
              <p:nvPr/>
            </p:nvSpPr>
            <p:spPr bwMode="auto">
              <a:xfrm>
                <a:off x="5414" y="1364"/>
                <a:ext cx="15" cy="12"/>
              </a:xfrm>
              <a:custGeom>
                <a:avLst/>
                <a:gdLst>
                  <a:gd name="T0" fmla="*/ 0 w 74"/>
                  <a:gd name="T1" fmla="*/ 0 h 60"/>
                  <a:gd name="T2" fmla="*/ 0 w 74"/>
                  <a:gd name="T3" fmla="*/ 0 h 60"/>
                  <a:gd name="T4" fmla="*/ 0 w 74"/>
                  <a:gd name="T5" fmla="*/ 0 h 60"/>
                  <a:gd name="T6" fmla="*/ 0 w 74"/>
                  <a:gd name="T7" fmla="*/ 0 h 60"/>
                  <a:gd name="T8" fmla="*/ 0 w 74"/>
                  <a:gd name="T9" fmla="*/ 0 h 60"/>
                  <a:gd name="T10" fmla="*/ 0 w 74"/>
                  <a:gd name="T11" fmla="*/ 0 h 60"/>
                  <a:gd name="T12" fmla="*/ 0 w 74"/>
                  <a:gd name="T13" fmla="*/ 0 h 60"/>
                  <a:gd name="T14" fmla="*/ 0 w 74"/>
                  <a:gd name="T15" fmla="*/ 0 h 60"/>
                  <a:gd name="T16" fmla="*/ 0 w 74"/>
                  <a:gd name="T17" fmla="*/ 0 h 60"/>
                  <a:gd name="T18" fmla="*/ 0 w 74"/>
                  <a:gd name="T19" fmla="*/ 0 h 60"/>
                  <a:gd name="T20" fmla="*/ 0 w 74"/>
                  <a:gd name="T21" fmla="*/ 0 h 60"/>
                  <a:gd name="T22" fmla="*/ 0 w 74"/>
                  <a:gd name="T23" fmla="*/ 0 h 60"/>
                  <a:gd name="T24" fmla="*/ 0 w 74"/>
                  <a:gd name="T25" fmla="*/ 0 h 60"/>
                  <a:gd name="T26" fmla="*/ 0 w 74"/>
                  <a:gd name="T27" fmla="*/ 0 h 60"/>
                  <a:gd name="T28" fmla="*/ 0 w 74"/>
                  <a:gd name="T29" fmla="*/ 0 h 60"/>
                  <a:gd name="T30" fmla="*/ 0 w 74"/>
                  <a:gd name="T31" fmla="*/ 0 h 60"/>
                  <a:gd name="T32" fmla="*/ 0 w 74"/>
                  <a:gd name="T33" fmla="*/ 0 h 60"/>
                  <a:gd name="T34" fmla="*/ 0 w 74"/>
                  <a:gd name="T35" fmla="*/ 0 h 60"/>
                  <a:gd name="T36" fmla="*/ 0 w 74"/>
                  <a:gd name="T37" fmla="*/ 0 h 60"/>
                  <a:gd name="T38" fmla="*/ 0 w 74"/>
                  <a:gd name="T39" fmla="*/ 0 h 60"/>
                  <a:gd name="T40" fmla="*/ 0 w 74"/>
                  <a:gd name="T41" fmla="*/ 0 h 60"/>
                  <a:gd name="T42" fmla="*/ 0 w 74"/>
                  <a:gd name="T43" fmla="*/ 0 h 60"/>
                  <a:gd name="T44" fmla="*/ 0 w 74"/>
                  <a:gd name="T45" fmla="*/ 0 h 60"/>
                  <a:gd name="T46" fmla="*/ 0 w 74"/>
                  <a:gd name="T47" fmla="*/ 0 h 60"/>
                  <a:gd name="T48" fmla="*/ 0 w 74"/>
                  <a:gd name="T49" fmla="*/ 0 h 60"/>
                  <a:gd name="T50" fmla="*/ 0 w 74"/>
                  <a:gd name="T51" fmla="*/ 0 h 60"/>
                  <a:gd name="T52" fmla="*/ 0 w 74"/>
                  <a:gd name="T53" fmla="*/ 0 h 60"/>
                  <a:gd name="T54" fmla="*/ 0 w 74"/>
                  <a:gd name="T55" fmla="*/ 0 h 60"/>
                  <a:gd name="T56" fmla="*/ 0 w 74"/>
                  <a:gd name="T57" fmla="*/ 0 h 60"/>
                  <a:gd name="T58" fmla="*/ 0 w 74"/>
                  <a:gd name="T59" fmla="*/ 0 h 60"/>
                  <a:gd name="T60" fmla="*/ 0 w 74"/>
                  <a:gd name="T61" fmla="*/ 0 h 60"/>
                  <a:gd name="T62" fmla="*/ 0 w 74"/>
                  <a:gd name="T63" fmla="*/ 0 h 60"/>
                  <a:gd name="T64" fmla="*/ 0 w 74"/>
                  <a:gd name="T65" fmla="*/ 0 h 60"/>
                  <a:gd name="T66" fmla="*/ 0 w 74"/>
                  <a:gd name="T67" fmla="*/ 0 h 60"/>
                  <a:gd name="T68" fmla="*/ 0 w 74"/>
                  <a:gd name="T69" fmla="*/ 0 h 60"/>
                  <a:gd name="T70" fmla="*/ 0 w 74"/>
                  <a:gd name="T71" fmla="*/ 0 h 60"/>
                  <a:gd name="T72" fmla="*/ 0 w 74"/>
                  <a:gd name="T73" fmla="*/ 0 h 60"/>
                  <a:gd name="T74" fmla="*/ 0 w 74"/>
                  <a:gd name="T75" fmla="*/ 0 h 60"/>
                  <a:gd name="T76" fmla="*/ 0 w 74"/>
                  <a:gd name="T77" fmla="*/ 0 h 60"/>
                  <a:gd name="T78" fmla="*/ 0 w 74"/>
                  <a:gd name="T79" fmla="*/ 0 h 60"/>
                  <a:gd name="T80" fmla="*/ 0 w 74"/>
                  <a:gd name="T81" fmla="*/ 0 h 60"/>
                  <a:gd name="T82" fmla="*/ 0 w 74"/>
                  <a:gd name="T83" fmla="*/ 0 h 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4" h="60">
                    <a:moveTo>
                      <a:pt x="0" y="0"/>
                    </a:moveTo>
                    <a:lnTo>
                      <a:pt x="4" y="3"/>
                    </a:lnTo>
                    <a:lnTo>
                      <a:pt x="9" y="7"/>
                    </a:lnTo>
                    <a:lnTo>
                      <a:pt x="12" y="11"/>
                    </a:lnTo>
                    <a:lnTo>
                      <a:pt x="16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7" y="26"/>
                    </a:lnTo>
                    <a:lnTo>
                      <a:pt x="31" y="31"/>
                    </a:lnTo>
                    <a:lnTo>
                      <a:pt x="36" y="35"/>
                    </a:lnTo>
                    <a:lnTo>
                      <a:pt x="41" y="39"/>
                    </a:lnTo>
                    <a:lnTo>
                      <a:pt x="45" y="43"/>
                    </a:lnTo>
                    <a:lnTo>
                      <a:pt x="50" y="46"/>
                    </a:lnTo>
                    <a:lnTo>
                      <a:pt x="54" y="50"/>
                    </a:lnTo>
                    <a:lnTo>
                      <a:pt x="59" y="53"/>
                    </a:lnTo>
                    <a:lnTo>
                      <a:pt x="64" y="57"/>
                    </a:lnTo>
                    <a:lnTo>
                      <a:pt x="69" y="60"/>
                    </a:lnTo>
                    <a:lnTo>
                      <a:pt x="71" y="60"/>
                    </a:lnTo>
                    <a:lnTo>
                      <a:pt x="73" y="59"/>
                    </a:lnTo>
                    <a:lnTo>
                      <a:pt x="74" y="57"/>
                    </a:lnTo>
                    <a:lnTo>
                      <a:pt x="73" y="55"/>
                    </a:lnTo>
                    <a:lnTo>
                      <a:pt x="69" y="51"/>
                    </a:lnTo>
                    <a:lnTo>
                      <a:pt x="65" y="46"/>
                    </a:lnTo>
                    <a:lnTo>
                      <a:pt x="61" y="42"/>
                    </a:lnTo>
                    <a:lnTo>
                      <a:pt x="56" y="38"/>
                    </a:lnTo>
                    <a:lnTo>
                      <a:pt x="52" y="35"/>
                    </a:lnTo>
                    <a:lnTo>
                      <a:pt x="47" y="31"/>
                    </a:lnTo>
                    <a:lnTo>
                      <a:pt x="43" y="28"/>
                    </a:lnTo>
                    <a:lnTo>
                      <a:pt x="38" y="24"/>
                    </a:lnTo>
                    <a:lnTo>
                      <a:pt x="33" y="21"/>
                    </a:lnTo>
                    <a:lnTo>
                      <a:pt x="28" y="18"/>
                    </a:lnTo>
                    <a:lnTo>
                      <a:pt x="23" y="15"/>
                    </a:lnTo>
                    <a:lnTo>
                      <a:pt x="19" y="12"/>
                    </a:lnTo>
                    <a:lnTo>
                      <a:pt x="14" y="9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3" name="Freeform 121"/>
              <p:cNvSpPr>
                <a:spLocks/>
              </p:cNvSpPr>
              <p:nvPr/>
            </p:nvSpPr>
            <p:spPr bwMode="auto">
              <a:xfrm>
                <a:off x="5353" y="1284"/>
                <a:ext cx="61" cy="89"/>
              </a:xfrm>
              <a:custGeom>
                <a:avLst/>
                <a:gdLst>
                  <a:gd name="T0" fmla="*/ 0 w 304"/>
                  <a:gd name="T1" fmla="*/ 0 h 449"/>
                  <a:gd name="T2" fmla="*/ 0 w 304"/>
                  <a:gd name="T3" fmla="*/ 0 h 449"/>
                  <a:gd name="T4" fmla="*/ 0 w 304"/>
                  <a:gd name="T5" fmla="*/ 0 h 449"/>
                  <a:gd name="T6" fmla="*/ 0 w 304"/>
                  <a:gd name="T7" fmla="*/ 0 h 449"/>
                  <a:gd name="T8" fmla="*/ 0 w 304"/>
                  <a:gd name="T9" fmla="*/ 0 h 449"/>
                  <a:gd name="T10" fmla="*/ 0 w 304"/>
                  <a:gd name="T11" fmla="*/ 0 h 449"/>
                  <a:gd name="T12" fmla="*/ 0 w 304"/>
                  <a:gd name="T13" fmla="*/ 0 h 449"/>
                  <a:gd name="T14" fmla="*/ 0 w 304"/>
                  <a:gd name="T15" fmla="*/ 0 h 449"/>
                  <a:gd name="T16" fmla="*/ 0 w 304"/>
                  <a:gd name="T17" fmla="*/ 0 h 449"/>
                  <a:gd name="T18" fmla="*/ 0 w 304"/>
                  <a:gd name="T19" fmla="*/ 0 h 449"/>
                  <a:gd name="T20" fmla="*/ 0 w 304"/>
                  <a:gd name="T21" fmla="*/ 0 h 449"/>
                  <a:gd name="T22" fmla="*/ 0 w 304"/>
                  <a:gd name="T23" fmla="*/ 0 h 449"/>
                  <a:gd name="T24" fmla="*/ 0 w 304"/>
                  <a:gd name="T25" fmla="*/ 0 h 449"/>
                  <a:gd name="T26" fmla="*/ 0 w 304"/>
                  <a:gd name="T27" fmla="*/ 0 h 449"/>
                  <a:gd name="T28" fmla="*/ 0 w 304"/>
                  <a:gd name="T29" fmla="*/ 0 h 449"/>
                  <a:gd name="T30" fmla="*/ 0 w 304"/>
                  <a:gd name="T31" fmla="*/ 0 h 449"/>
                  <a:gd name="T32" fmla="*/ 0 w 304"/>
                  <a:gd name="T33" fmla="*/ 0 h 449"/>
                  <a:gd name="T34" fmla="*/ 0 w 304"/>
                  <a:gd name="T35" fmla="*/ 0 h 449"/>
                  <a:gd name="T36" fmla="*/ 0 w 304"/>
                  <a:gd name="T37" fmla="*/ 0 h 449"/>
                  <a:gd name="T38" fmla="*/ 0 w 304"/>
                  <a:gd name="T39" fmla="*/ 0 h 449"/>
                  <a:gd name="T40" fmla="*/ 0 w 304"/>
                  <a:gd name="T41" fmla="*/ 0 h 449"/>
                  <a:gd name="T42" fmla="*/ 0 w 304"/>
                  <a:gd name="T43" fmla="*/ 0 h 449"/>
                  <a:gd name="T44" fmla="*/ 0 w 304"/>
                  <a:gd name="T45" fmla="*/ 0 h 449"/>
                  <a:gd name="T46" fmla="*/ 0 w 304"/>
                  <a:gd name="T47" fmla="*/ 0 h 449"/>
                  <a:gd name="T48" fmla="*/ 0 w 304"/>
                  <a:gd name="T49" fmla="*/ 0 h 449"/>
                  <a:gd name="T50" fmla="*/ 0 w 304"/>
                  <a:gd name="T51" fmla="*/ 0 h 449"/>
                  <a:gd name="T52" fmla="*/ 0 w 304"/>
                  <a:gd name="T53" fmla="*/ 0 h 449"/>
                  <a:gd name="T54" fmla="*/ 0 w 304"/>
                  <a:gd name="T55" fmla="*/ 0 h 449"/>
                  <a:gd name="T56" fmla="*/ 0 w 304"/>
                  <a:gd name="T57" fmla="*/ 0 h 449"/>
                  <a:gd name="T58" fmla="*/ 0 w 304"/>
                  <a:gd name="T59" fmla="*/ 0 h 449"/>
                  <a:gd name="T60" fmla="*/ 0 w 304"/>
                  <a:gd name="T61" fmla="*/ 0 h 449"/>
                  <a:gd name="T62" fmla="*/ 0 w 304"/>
                  <a:gd name="T63" fmla="*/ 0 h 449"/>
                  <a:gd name="T64" fmla="*/ 0 w 304"/>
                  <a:gd name="T65" fmla="*/ 0 h 449"/>
                  <a:gd name="T66" fmla="*/ 0 w 304"/>
                  <a:gd name="T67" fmla="*/ 0 h 449"/>
                  <a:gd name="T68" fmla="*/ 0 w 304"/>
                  <a:gd name="T69" fmla="*/ 0 h 4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04" h="449">
                    <a:moveTo>
                      <a:pt x="0" y="0"/>
                    </a:moveTo>
                    <a:lnTo>
                      <a:pt x="19" y="31"/>
                    </a:lnTo>
                    <a:lnTo>
                      <a:pt x="37" y="61"/>
                    </a:lnTo>
                    <a:lnTo>
                      <a:pt x="55" y="91"/>
                    </a:lnTo>
                    <a:lnTo>
                      <a:pt x="75" y="121"/>
                    </a:lnTo>
                    <a:lnTo>
                      <a:pt x="94" y="150"/>
                    </a:lnTo>
                    <a:lnTo>
                      <a:pt x="113" y="181"/>
                    </a:lnTo>
                    <a:lnTo>
                      <a:pt x="131" y="211"/>
                    </a:lnTo>
                    <a:lnTo>
                      <a:pt x="149" y="241"/>
                    </a:lnTo>
                    <a:lnTo>
                      <a:pt x="158" y="256"/>
                    </a:lnTo>
                    <a:lnTo>
                      <a:pt x="166" y="271"/>
                    </a:lnTo>
                    <a:lnTo>
                      <a:pt x="174" y="285"/>
                    </a:lnTo>
                    <a:lnTo>
                      <a:pt x="182" y="301"/>
                    </a:lnTo>
                    <a:lnTo>
                      <a:pt x="190" y="315"/>
                    </a:lnTo>
                    <a:lnTo>
                      <a:pt x="199" y="330"/>
                    </a:lnTo>
                    <a:lnTo>
                      <a:pt x="207" y="345"/>
                    </a:lnTo>
                    <a:lnTo>
                      <a:pt x="215" y="360"/>
                    </a:lnTo>
                    <a:lnTo>
                      <a:pt x="222" y="373"/>
                    </a:lnTo>
                    <a:lnTo>
                      <a:pt x="229" y="386"/>
                    </a:lnTo>
                    <a:lnTo>
                      <a:pt x="237" y="398"/>
                    </a:lnTo>
                    <a:lnTo>
                      <a:pt x="245" y="411"/>
                    </a:lnTo>
                    <a:lnTo>
                      <a:pt x="248" y="416"/>
                    </a:lnTo>
                    <a:lnTo>
                      <a:pt x="252" y="422"/>
                    </a:lnTo>
                    <a:lnTo>
                      <a:pt x="256" y="429"/>
                    </a:lnTo>
                    <a:lnTo>
                      <a:pt x="260" y="434"/>
                    </a:lnTo>
                    <a:lnTo>
                      <a:pt x="264" y="439"/>
                    </a:lnTo>
                    <a:lnTo>
                      <a:pt x="269" y="443"/>
                    </a:lnTo>
                    <a:lnTo>
                      <a:pt x="275" y="447"/>
                    </a:lnTo>
                    <a:lnTo>
                      <a:pt x="281" y="449"/>
                    </a:lnTo>
                    <a:lnTo>
                      <a:pt x="292" y="448"/>
                    </a:lnTo>
                    <a:lnTo>
                      <a:pt x="300" y="442"/>
                    </a:lnTo>
                    <a:lnTo>
                      <a:pt x="304" y="432"/>
                    </a:lnTo>
                    <a:lnTo>
                      <a:pt x="303" y="421"/>
                    </a:lnTo>
                    <a:lnTo>
                      <a:pt x="300" y="416"/>
                    </a:lnTo>
                    <a:lnTo>
                      <a:pt x="296" y="410"/>
                    </a:lnTo>
                    <a:lnTo>
                      <a:pt x="292" y="405"/>
                    </a:lnTo>
                    <a:lnTo>
                      <a:pt x="287" y="400"/>
                    </a:lnTo>
                    <a:lnTo>
                      <a:pt x="282" y="395"/>
                    </a:lnTo>
                    <a:lnTo>
                      <a:pt x="277" y="390"/>
                    </a:lnTo>
                    <a:lnTo>
                      <a:pt x="273" y="385"/>
                    </a:lnTo>
                    <a:lnTo>
                      <a:pt x="269" y="379"/>
                    </a:lnTo>
                    <a:lnTo>
                      <a:pt x="265" y="373"/>
                    </a:lnTo>
                    <a:lnTo>
                      <a:pt x="260" y="367"/>
                    </a:lnTo>
                    <a:lnTo>
                      <a:pt x="256" y="361"/>
                    </a:lnTo>
                    <a:lnTo>
                      <a:pt x="251" y="355"/>
                    </a:lnTo>
                    <a:lnTo>
                      <a:pt x="247" y="350"/>
                    </a:lnTo>
                    <a:lnTo>
                      <a:pt x="241" y="344"/>
                    </a:lnTo>
                    <a:lnTo>
                      <a:pt x="237" y="338"/>
                    </a:lnTo>
                    <a:lnTo>
                      <a:pt x="233" y="331"/>
                    </a:lnTo>
                    <a:lnTo>
                      <a:pt x="223" y="318"/>
                    </a:lnTo>
                    <a:lnTo>
                      <a:pt x="214" y="304"/>
                    </a:lnTo>
                    <a:lnTo>
                      <a:pt x="204" y="291"/>
                    </a:lnTo>
                    <a:lnTo>
                      <a:pt x="194" y="276"/>
                    </a:lnTo>
                    <a:lnTo>
                      <a:pt x="185" y="263"/>
                    </a:lnTo>
                    <a:lnTo>
                      <a:pt x="175" y="250"/>
                    </a:lnTo>
                    <a:lnTo>
                      <a:pt x="166" y="235"/>
                    </a:lnTo>
                    <a:lnTo>
                      <a:pt x="156" y="222"/>
                    </a:lnTo>
                    <a:lnTo>
                      <a:pt x="135" y="195"/>
                    </a:lnTo>
                    <a:lnTo>
                      <a:pt x="116" y="168"/>
                    </a:lnTo>
                    <a:lnTo>
                      <a:pt x="95" y="140"/>
                    </a:lnTo>
                    <a:lnTo>
                      <a:pt x="76" y="113"/>
                    </a:lnTo>
                    <a:lnTo>
                      <a:pt x="56" y="85"/>
                    </a:lnTo>
                    <a:lnTo>
                      <a:pt x="37" y="57"/>
                    </a:lnTo>
                    <a:lnTo>
                      <a:pt x="19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4" name="Freeform 122"/>
              <p:cNvSpPr>
                <a:spLocks/>
              </p:cNvSpPr>
              <p:nvPr/>
            </p:nvSpPr>
            <p:spPr bwMode="auto">
              <a:xfrm>
                <a:off x="5505" y="1281"/>
                <a:ext cx="12" cy="6"/>
              </a:xfrm>
              <a:custGeom>
                <a:avLst/>
                <a:gdLst>
                  <a:gd name="T0" fmla="*/ 0 w 60"/>
                  <a:gd name="T1" fmla="*/ 0 h 27"/>
                  <a:gd name="T2" fmla="*/ 0 w 60"/>
                  <a:gd name="T3" fmla="*/ 0 h 27"/>
                  <a:gd name="T4" fmla="*/ 0 w 60"/>
                  <a:gd name="T5" fmla="*/ 0 h 27"/>
                  <a:gd name="T6" fmla="*/ 0 w 60"/>
                  <a:gd name="T7" fmla="*/ 0 h 27"/>
                  <a:gd name="T8" fmla="*/ 0 w 60"/>
                  <a:gd name="T9" fmla="*/ 0 h 27"/>
                  <a:gd name="T10" fmla="*/ 0 w 60"/>
                  <a:gd name="T11" fmla="*/ 0 h 27"/>
                  <a:gd name="T12" fmla="*/ 0 w 60"/>
                  <a:gd name="T13" fmla="*/ 0 h 27"/>
                  <a:gd name="T14" fmla="*/ 0 w 60"/>
                  <a:gd name="T15" fmla="*/ 0 h 27"/>
                  <a:gd name="T16" fmla="*/ 0 w 60"/>
                  <a:gd name="T17" fmla="*/ 0 h 27"/>
                  <a:gd name="T18" fmla="*/ 0 w 60"/>
                  <a:gd name="T19" fmla="*/ 0 h 27"/>
                  <a:gd name="T20" fmla="*/ 0 w 60"/>
                  <a:gd name="T21" fmla="*/ 0 h 27"/>
                  <a:gd name="T22" fmla="*/ 0 w 60"/>
                  <a:gd name="T23" fmla="*/ 0 h 27"/>
                  <a:gd name="T24" fmla="*/ 0 w 60"/>
                  <a:gd name="T25" fmla="*/ 0 h 27"/>
                  <a:gd name="T26" fmla="*/ 0 w 60"/>
                  <a:gd name="T27" fmla="*/ 0 h 27"/>
                  <a:gd name="T28" fmla="*/ 0 w 60"/>
                  <a:gd name="T29" fmla="*/ 0 h 27"/>
                  <a:gd name="T30" fmla="*/ 0 w 60"/>
                  <a:gd name="T31" fmla="*/ 0 h 27"/>
                  <a:gd name="T32" fmla="*/ 0 w 60"/>
                  <a:gd name="T33" fmla="*/ 0 h 27"/>
                  <a:gd name="T34" fmla="*/ 0 w 60"/>
                  <a:gd name="T35" fmla="*/ 0 h 27"/>
                  <a:gd name="T36" fmla="*/ 0 w 60"/>
                  <a:gd name="T37" fmla="*/ 0 h 27"/>
                  <a:gd name="T38" fmla="*/ 0 w 60"/>
                  <a:gd name="T39" fmla="*/ 0 h 27"/>
                  <a:gd name="T40" fmla="*/ 0 w 60"/>
                  <a:gd name="T41" fmla="*/ 0 h 27"/>
                  <a:gd name="T42" fmla="*/ 0 w 60"/>
                  <a:gd name="T43" fmla="*/ 0 h 27"/>
                  <a:gd name="T44" fmla="*/ 0 w 60"/>
                  <a:gd name="T45" fmla="*/ 0 h 27"/>
                  <a:gd name="T46" fmla="*/ 0 w 60"/>
                  <a:gd name="T47" fmla="*/ 0 h 27"/>
                  <a:gd name="T48" fmla="*/ 0 w 60"/>
                  <a:gd name="T49" fmla="*/ 0 h 27"/>
                  <a:gd name="T50" fmla="*/ 0 w 60"/>
                  <a:gd name="T51" fmla="*/ 0 h 27"/>
                  <a:gd name="T52" fmla="*/ 0 w 60"/>
                  <a:gd name="T53" fmla="*/ 0 h 27"/>
                  <a:gd name="T54" fmla="*/ 0 w 60"/>
                  <a:gd name="T55" fmla="*/ 0 h 27"/>
                  <a:gd name="T56" fmla="*/ 0 w 60"/>
                  <a:gd name="T57" fmla="*/ 0 h 27"/>
                  <a:gd name="T58" fmla="*/ 0 w 60"/>
                  <a:gd name="T59" fmla="*/ 0 h 27"/>
                  <a:gd name="T60" fmla="*/ 0 w 60"/>
                  <a:gd name="T61" fmla="*/ 0 h 27"/>
                  <a:gd name="T62" fmla="*/ 0 w 60"/>
                  <a:gd name="T63" fmla="*/ 0 h 27"/>
                  <a:gd name="T64" fmla="*/ 0 w 60"/>
                  <a:gd name="T65" fmla="*/ 0 h 27"/>
                  <a:gd name="T66" fmla="*/ 0 w 60"/>
                  <a:gd name="T67" fmla="*/ 0 h 27"/>
                  <a:gd name="T68" fmla="*/ 0 w 60"/>
                  <a:gd name="T69" fmla="*/ 0 h 27"/>
                  <a:gd name="T70" fmla="*/ 0 w 60"/>
                  <a:gd name="T71" fmla="*/ 0 h 27"/>
                  <a:gd name="T72" fmla="*/ 0 w 60"/>
                  <a:gd name="T73" fmla="*/ 0 h 27"/>
                  <a:gd name="T74" fmla="*/ 0 w 60"/>
                  <a:gd name="T75" fmla="*/ 0 h 27"/>
                  <a:gd name="T76" fmla="*/ 0 w 60"/>
                  <a:gd name="T77" fmla="*/ 0 h 27"/>
                  <a:gd name="T78" fmla="*/ 0 w 60"/>
                  <a:gd name="T79" fmla="*/ 0 h 27"/>
                  <a:gd name="T80" fmla="*/ 0 w 60"/>
                  <a:gd name="T81" fmla="*/ 0 h 27"/>
                  <a:gd name="T82" fmla="*/ 0 w 60"/>
                  <a:gd name="T83" fmla="*/ 0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0" h="27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12" y="9"/>
                    </a:lnTo>
                    <a:lnTo>
                      <a:pt x="16" y="12"/>
                    </a:lnTo>
                    <a:lnTo>
                      <a:pt x="21" y="14"/>
                    </a:lnTo>
                    <a:lnTo>
                      <a:pt x="25" y="17"/>
                    </a:lnTo>
                    <a:lnTo>
                      <a:pt x="28" y="20"/>
                    </a:lnTo>
                    <a:lnTo>
                      <a:pt x="32" y="22"/>
                    </a:lnTo>
                    <a:lnTo>
                      <a:pt x="36" y="24"/>
                    </a:lnTo>
                    <a:lnTo>
                      <a:pt x="39" y="26"/>
                    </a:lnTo>
                    <a:lnTo>
                      <a:pt x="44" y="27"/>
                    </a:lnTo>
                    <a:lnTo>
                      <a:pt x="48" y="27"/>
                    </a:lnTo>
                    <a:lnTo>
                      <a:pt x="53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59" y="24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5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0" y="21"/>
                    </a:lnTo>
                    <a:lnTo>
                      <a:pt x="35" y="20"/>
                    </a:lnTo>
                    <a:lnTo>
                      <a:pt x="32" y="17"/>
                    </a:lnTo>
                    <a:lnTo>
                      <a:pt x="28" y="14"/>
                    </a:lnTo>
                    <a:lnTo>
                      <a:pt x="25" y="11"/>
                    </a:lnTo>
                    <a:lnTo>
                      <a:pt x="22" y="9"/>
                    </a:lnTo>
                    <a:lnTo>
                      <a:pt x="18" y="8"/>
                    </a:lnTo>
                    <a:lnTo>
                      <a:pt x="14" y="7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5" name="Freeform 123"/>
              <p:cNvSpPr>
                <a:spLocks/>
              </p:cNvSpPr>
              <p:nvPr/>
            </p:nvSpPr>
            <p:spPr bwMode="auto">
              <a:xfrm>
                <a:off x="5507" y="1285"/>
                <a:ext cx="9" cy="7"/>
              </a:xfrm>
              <a:custGeom>
                <a:avLst/>
                <a:gdLst>
                  <a:gd name="T0" fmla="*/ 0 w 43"/>
                  <a:gd name="T1" fmla="*/ 0 h 37"/>
                  <a:gd name="T2" fmla="*/ 0 w 43"/>
                  <a:gd name="T3" fmla="*/ 0 h 37"/>
                  <a:gd name="T4" fmla="*/ 0 w 43"/>
                  <a:gd name="T5" fmla="*/ 0 h 37"/>
                  <a:gd name="T6" fmla="*/ 0 w 43"/>
                  <a:gd name="T7" fmla="*/ 0 h 37"/>
                  <a:gd name="T8" fmla="*/ 0 w 43"/>
                  <a:gd name="T9" fmla="*/ 0 h 37"/>
                  <a:gd name="T10" fmla="*/ 0 w 43"/>
                  <a:gd name="T11" fmla="*/ 0 h 37"/>
                  <a:gd name="T12" fmla="*/ 0 w 43"/>
                  <a:gd name="T13" fmla="*/ 0 h 37"/>
                  <a:gd name="T14" fmla="*/ 0 w 43"/>
                  <a:gd name="T15" fmla="*/ 0 h 37"/>
                  <a:gd name="T16" fmla="*/ 0 w 43"/>
                  <a:gd name="T17" fmla="*/ 0 h 37"/>
                  <a:gd name="T18" fmla="*/ 0 w 43"/>
                  <a:gd name="T19" fmla="*/ 0 h 37"/>
                  <a:gd name="T20" fmla="*/ 0 w 43"/>
                  <a:gd name="T21" fmla="*/ 0 h 37"/>
                  <a:gd name="T22" fmla="*/ 0 w 43"/>
                  <a:gd name="T23" fmla="*/ 0 h 37"/>
                  <a:gd name="T24" fmla="*/ 0 w 43"/>
                  <a:gd name="T25" fmla="*/ 0 h 37"/>
                  <a:gd name="T26" fmla="*/ 0 w 43"/>
                  <a:gd name="T27" fmla="*/ 0 h 37"/>
                  <a:gd name="T28" fmla="*/ 0 w 43"/>
                  <a:gd name="T29" fmla="*/ 0 h 37"/>
                  <a:gd name="T30" fmla="*/ 0 w 43"/>
                  <a:gd name="T31" fmla="*/ 0 h 37"/>
                  <a:gd name="T32" fmla="*/ 0 w 43"/>
                  <a:gd name="T33" fmla="*/ 0 h 37"/>
                  <a:gd name="T34" fmla="*/ 0 w 43"/>
                  <a:gd name="T35" fmla="*/ 0 h 37"/>
                  <a:gd name="T36" fmla="*/ 0 w 43"/>
                  <a:gd name="T37" fmla="*/ 0 h 37"/>
                  <a:gd name="T38" fmla="*/ 0 w 43"/>
                  <a:gd name="T39" fmla="*/ 0 h 37"/>
                  <a:gd name="T40" fmla="*/ 0 w 43"/>
                  <a:gd name="T41" fmla="*/ 0 h 37"/>
                  <a:gd name="T42" fmla="*/ 0 w 43"/>
                  <a:gd name="T43" fmla="*/ 0 h 37"/>
                  <a:gd name="T44" fmla="*/ 0 w 43"/>
                  <a:gd name="T45" fmla="*/ 0 h 37"/>
                  <a:gd name="T46" fmla="*/ 0 w 43"/>
                  <a:gd name="T47" fmla="*/ 0 h 37"/>
                  <a:gd name="T48" fmla="*/ 0 w 43"/>
                  <a:gd name="T49" fmla="*/ 0 h 37"/>
                  <a:gd name="T50" fmla="*/ 0 w 43"/>
                  <a:gd name="T51" fmla="*/ 0 h 37"/>
                  <a:gd name="T52" fmla="*/ 0 w 43"/>
                  <a:gd name="T53" fmla="*/ 0 h 37"/>
                  <a:gd name="T54" fmla="*/ 0 w 43"/>
                  <a:gd name="T55" fmla="*/ 0 h 37"/>
                  <a:gd name="T56" fmla="*/ 0 w 43"/>
                  <a:gd name="T57" fmla="*/ 0 h 37"/>
                  <a:gd name="T58" fmla="*/ 0 w 43"/>
                  <a:gd name="T59" fmla="*/ 0 h 37"/>
                  <a:gd name="T60" fmla="*/ 0 w 43"/>
                  <a:gd name="T61" fmla="*/ 0 h 37"/>
                  <a:gd name="T62" fmla="*/ 0 w 43"/>
                  <a:gd name="T63" fmla="*/ 0 h 37"/>
                  <a:gd name="T64" fmla="*/ 0 w 43"/>
                  <a:gd name="T65" fmla="*/ 0 h 37"/>
                  <a:gd name="T66" fmla="*/ 0 w 43"/>
                  <a:gd name="T67" fmla="*/ 0 h 37"/>
                  <a:gd name="T68" fmla="*/ 0 w 43"/>
                  <a:gd name="T69" fmla="*/ 0 h 37"/>
                  <a:gd name="T70" fmla="*/ 0 w 43"/>
                  <a:gd name="T71" fmla="*/ 0 h 37"/>
                  <a:gd name="T72" fmla="*/ 0 w 43"/>
                  <a:gd name="T73" fmla="*/ 0 h 37"/>
                  <a:gd name="T74" fmla="*/ 0 w 43"/>
                  <a:gd name="T75" fmla="*/ 0 h 37"/>
                  <a:gd name="T76" fmla="*/ 0 w 43"/>
                  <a:gd name="T77" fmla="*/ 0 h 37"/>
                  <a:gd name="T78" fmla="*/ 0 w 43"/>
                  <a:gd name="T79" fmla="*/ 0 h 37"/>
                  <a:gd name="T80" fmla="*/ 0 w 43"/>
                  <a:gd name="T81" fmla="*/ 0 h 37"/>
                  <a:gd name="T82" fmla="*/ 0 w 43"/>
                  <a:gd name="T83" fmla="*/ 0 h 37"/>
                  <a:gd name="T84" fmla="*/ 0 w 43"/>
                  <a:gd name="T85" fmla="*/ 0 h 37"/>
                  <a:gd name="T86" fmla="*/ 0 w 43"/>
                  <a:gd name="T87" fmla="*/ 0 h 37"/>
                  <a:gd name="T88" fmla="*/ 0 w 43"/>
                  <a:gd name="T89" fmla="*/ 0 h 37"/>
                  <a:gd name="T90" fmla="*/ 0 w 43"/>
                  <a:gd name="T91" fmla="*/ 0 h 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3" h="37">
                    <a:moveTo>
                      <a:pt x="0" y="1"/>
                    </a:moveTo>
                    <a:lnTo>
                      <a:pt x="1" y="5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4"/>
                    </a:lnTo>
                    <a:lnTo>
                      <a:pt x="5" y="37"/>
                    </a:lnTo>
                    <a:lnTo>
                      <a:pt x="8" y="37"/>
                    </a:lnTo>
                    <a:lnTo>
                      <a:pt x="12" y="36"/>
                    </a:lnTo>
                    <a:lnTo>
                      <a:pt x="16" y="34"/>
                    </a:lnTo>
                    <a:lnTo>
                      <a:pt x="19" y="31"/>
                    </a:lnTo>
                    <a:lnTo>
                      <a:pt x="22" y="28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37" y="14"/>
                    </a:lnTo>
                    <a:lnTo>
                      <a:pt x="42" y="11"/>
                    </a:lnTo>
                    <a:lnTo>
                      <a:pt x="42" y="10"/>
                    </a:lnTo>
                    <a:lnTo>
                      <a:pt x="43" y="8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35" y="9"/>
                    </a:lnTo>
                    <a:lnTo>
                      <a:pt x="28" y="13"/>
                    </a:lnTo>
                    <a:lnTo>
                      <a:pt x="22" y="18"/>
                    </a:lnTo>
                    <a:lnTo>
                      <a:pt x="17" y="23"/>
                    </a:lnTo>
                    <a:lnTo>
                      <a:pt x="15" y="25"/>
                    </a:lnTo>
                    <a:lnTo>
                      <a:pt x="13" y="27"/>
                    </a:lnTo>
                    <a:lnTo>
                      <a:pt x="10" y="28"/>
                    </a:lnTo>
                    <a:lnTo>
                      <a:pt x="7" y="27"/>
                    </a:lnTo>
                    <a:lnTo>
                      <a:pt x="6" y="26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4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6" name="Freeform 124"/>
              <p:cNvSpPr>
                <a:spLocks/>
              </p:cNvSpPr>
              <p:nvPr/>
            </p:nvSpPr>
            <p:spPr bwMode="auto">
              <a:xfrm>
                <a:off x="5477" y="1327"/>
                <a:ext cx="38" cy="106"/>
              </a:xfrm>
              <a:custGeom>
                <a:avLst/>
                <a:gdLst>
                  <a:gd name="T0" fmla="*/ 0 w 187"/>
                  <a:gd name="T1" fmla="*/ 0 h 528"/>
                  <a:gd name="T2" fmla="*/ 0 w 187"/>
                  <a:gd name="T3" fmla="*/ 0 h 528"/>
                  <a:gd name="T4" fmla="*/ 0 w 187"/>
                  <a:gd name="T5" fmla="*/ 0 h 528"/>
                  <a:gd name="T6" fmla="*/ 0 w 187"/>
                  <a:gd name="T7" fmla="*/ 0 h 528"/>
                  <a:gd name="T8" fmla="*/ 0 w 187"/>
                  <a:gd name="T9" fmla="*/ 0 h 528"/>
                  <a:gd name="T10" fmla="*/ 0 w 187"/>
                  <a:gd name="T11" fmla="*/ 0 h 528"/>
                  <a:gd name="T12" fmla="*/ 0 w 187"/>
                  <a:gd name="T13" fmla="*/ 0 h 528"/>
                  <a:gd name="T14" fmla="*/ 0 w 187"/>
                  <a:gd name="T15" fmla="*/ 0 h 528"/>
                  <a:gd name="T16" fmla="*/ 0 w 187"/>
                  <a:gd name="T17" fmla="*/ 0 h 528"/>
                  <a:gd name="T18" fmla="*/ 0 w 187"/>
                  <a:gd name="T19" fmla="*/ 0 h 528"/>
                  <a:gd name="T20" fmla="*/ 0 w 187"/>
                  <a:gd name="T21" fmla="*/ 0 h 528"/>
                  <a:gd name="T22" fmla="*/ 0 w 187"/>
                  <a:gd name="T23" fmla="*/ 0 h 528"/>
                  <a:gd name="T24" fmla="*/ 0 w 187"/>
                  <a:gd name="T25" fmla="*/ 0 h 528"/>
                  <a:gd name="T26" fmla="*/ 0 w 187"/>
                  <a:gd name="T27" fmla="*/ 0 h 528"/>
                  <a:gd name="T28" fmla="*/ 0 w 187"/>
                  <a:gd name="T29" fmla="*/ 0 h 528"/>
                  <a:gd name="T30" fmla="*/ 0 w 187"/>
                  <a:gd name="T31" fmla="*/ 0 h 528"/>
                  <a:gd name="T32" fmla="*/ 0 w 187"/>
                  <a:gd name="T33" fmla="*/ 0 h 528"/>
                  <a:gd name="T34" fmla="*/ 0 w 187"/>
                  <a:gd name="T35" fmla="*/ 0 h 528"/>
                  <a:gd name="T36" fmla="*/ 0 w 187"/>
                  <a:gd name="T37" fmla="*/ 0 h 528"/>
                  <a:gd name="T38" fmla="*/ 0 w 187"/>
                  <a:gd name="T39" fmla="*/ 0 h 528"/>
                  <a:gd name="T40" fmla="*/ 0 w 187"/>
                  <a:gd name="T41" fmla="*/ 0 h 528"/>
                  <a:gd name="T42" fmla="*/ 0 w 187"/>
                  <a:gd name="T43" fmla="*/ 0 h 528"/>
                  <a:gd name="T44" fmla="*/ 0 w 187"/>
                  <a:gd name="T45" fmla="*/ 0 h 528"/>
                  <a:gd name="T46" fmla="*/ 0 w 187"/>
                  <a:gd name="T47" fmla="*/ 0 h 528"/>
                  <a:gd name="T48" fmla="*/ 0 w 187"/>
                  <a:gd name="T49" fmla="*/ 0 h 528"/>
                  <a:gd name="T50" fmla="*/ 0 w 187"/>
                  <a:gd name="T51" fmla="*/ 0 h 528"/>
                  <a:gd name="T52" fmla="*/ 0 w 187"/>
                  <a:gd name="T53" fmla="*/ 0 h 528"/>
                  <a:gd name="T54" fmla="*/ 0 w 187"/>
                  <a:gd name="T55" fmla="*/ 0 h 528"/>
                  <a:gd name="T56" fmla="*/ 0 w 187"/>
                  <a:gd name="T57" fmla="*/ 0 h 528"/>
                  <a:gd name="T58" fmla="*/ 0 w 187"/>
                  <a:gd name="T59" fmla="*/ 0 h 528"/>
                  <a:gd name="T60" fmla="*/ 0 w 187"/>
                  <a:gd name="T61" fmla="*/ 0 h 528"/>
                  <a:gd name="T62" fmla="*/ 0 w 187"/>
                  <a:gd name="T63" fmla="*/ 0 h 528"/>
                  <a:gd name="T64" fmla="*/ 0 w 187"/>
                  <a:gd name="T65" fmla="*/ 0 h 5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7" h="528">
                    <a:moveTo>
                      <a:pt x="187" y="0"/>
                    </a:moveTo>
                    <a:lnTo>
                      <a:pt x="174" y="12"/>
                    </a:lnTo>
                    <a:lnTo>
                      <a:pt x="164" y="26"/>
                    </a:lnTo>
                    <a:lnTo>
                      <a:pt x="154" y="39"/>
                    </a:lnTo>
                    <a:lnTo>
                      <a:pt x="144" y="53"/>
                    </a:lnTo>
                    <a:lnTo>
                      <a:pt x="135" y="67"/>
                    </a:lnTo>
                    <a:lnTo>
                      <a:pt x="124" y="82"/>
                    </a:lnTo>
                    <a:lnTo>
                      <a:pt x="115" y="96"/>
                    </a:lnTo>
                    <a:lnTo>
                      <a:pt x="106" y="110"/>
                    </a:lnTo>
                    <a:lnTo>
                      <a:pt x="95" y="127"/>
                    </a:lnTo>
                    <a:lnTo>
                      <a:pt x="85" y="143"/>
                    </a:lnTo>
                    <a:lnTo>
                      <a:pt x="75" y="160"/>
                    </a:lnTo>
                    <a:lnTo>
                      <a:pt x="67" y="177"/>
                    </a:lnTo>
                    <a:lnTo>
                      <a:pt x="58" y="194"/>
                    </a:lnTo>
                    <a:lnTo>
                      <a:pt x="51" y="213"/>
                    </a:lnTo>
                    <a:lnTo>
                      <a:pt x="44" y="230"/>
                    </a:lnTo>
                    <a:lnTo>
                      <a:pt x="36" y="248"/>
                    </a:lnTo>
                    <a:lnTo>
                      <a:pt x="30" y="267"/>
                    </a:lnTo>
                    <a:lnTo>
                      <a:pt x="25" y="285"/>
                    </a:lnTo>
                    <a:lnTo>
                      <a:pt x="20" y="304"/>
                    </a:lnTo>
                    <a:lnTo>
                      <a:pt x="16" y="323"/>
                    </a:lnTo>
                    <a:lnTo>
                      <a:pt x="12" y="341"/>
                    </a:lnTo>
                    <a:lnTo>
                      <a:pt x="8" y="361"/>
                    </a:lnTo>
                    <a:lnTo>
                      <a:pt x="5" y="379"/>
                    </a:lnTo>
                    <a:lnTo>
                      <a:pt x="3" y="399"/>
                    </a:lnTo>
                    <a:lnTo>
                      <a:pt x="0" y="428"/>
                    </a:lnTo>
                    <a:lnTo>
                      <a:pt x="0" y="460"/>
                    </a:lnTo>
                    <a:lnTo>
                      <a:pt x="3" y="492"/>
                    </a:lnTo>
                    <a:lnTo>
                      <a:pt x="12" y="520"/>
                    </a:lnTo>
                    <a:lnTo>
                      <a:pt x="16" y="526"/>
                    </a:lnTo>
                    <a:lnTo>
                      <a:pt x="22" y="528"/>
                    </a:lnTo>
                    <a:lnTo>
                      <a:pt x="29" y="528"/>
                    </a:lnTo>
                    <a:lnTo>
                      <a:pt x="35" y="525"/>
                    </a:lnTo>
                    <a:lnTo>
                      <a:pt x="46" y="515"/>
                    </a:lnTo>
                    <a:lnTo>
                      <a:pt x="54" y="504"/>
                    </a:lnTo>
                    <a:lnTo>
                      <a:pt x="60" y="492"/>
                    </a:lnTo>
                    <a:lnTo>
                      <a:pt x="64" y="478"/>
                    </a:lnTo>
                    <a:lnTo>
                      <a:pt x="66" y="465"/>
                    </a:lnTo>
                    <a:lnTo>
                      <a:pt x="68" y="452"/>
                    </a:lnTo>
                    <a:lnTo>
                      <a:pt x="69" y="437"/>
                    </a:lnTo>
                    <a:lnTo>
                      <a:pt x="70" y="423"/>
                    </a:lnTo>
                    <a:lnTo>
                      <a:pt x="73" y="387"/>
                    </a:lnTo>
                    <a:lnTo>
                      <a:pt x="78" y="353"/>
                    </a:lnTo>
                    <a:lnTo>
                      <a:pt x="84" y="317"/>
                    </a:lnTo>
                    <a:lnTo>
                      <a:pt x="92" y="282"/>
                    </a:lnTo>
                    <a:lnTo>
                      <a:pt x="95" y="264"/>
                    </a:lnTo>
                    <a:lnTo>
                      <a:pt x="99" y="245"/>
                    </a:lnTo>
                    <a:lnTo>
                      <a:pt x="103" y="228"/>
                    </a:lnTo>
                    <a:lnTo>
                      <a:pt x="107" y="210"/>
                    </a:lnTo>
                    <a:lnTo>
                      <a:pt x="111" y="192"/>
                    </a:lnTo>
                    <a:lnTo>
                      <a:pt x="116" y="175"/>
                    </a:lnTo>
                    <a:lnTo>
                      <a:pt x="121" y="156"/>
                    </a:lnTo>
                    <a:lnTo>
                      <a:pt x="126" y="139"/>
                    </a:lnTo>
                    <a:lnTo>
                      <a:pt x="131" y="121"/>
                    </a:lnTo>
                    <a:lnTo>
                      <a:pt x="137" y="102"/>
                    </a:lnTo>
                    <a:lnTo>
                      <a:pt x="143" y="84"/>
                    </a:lnTo>
                    <a:lnTo>
                      <a:pt x="149" y="66"/>
                    </a:lnTo>
                    <a:lnTo>
                      <a:pt x="156" y="49"/>
                    </a:lnTo>
                    <a:lnTo>
                      <a:pt x="164" y="32"/>
                    </a:lnTo>
                    <a:lnTo>
                      <a:pt x="174" y="15"/>
                    </a:lnTo>
                    <a:lnTo>
                      <a:pt x="187" y="1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7" name="Freeform 125"/>
              <p:cNvSpPr>
                <a:spLocks/>
              </p:cNvSpPr>
              <p:nvPr/>
            </p:nvSpPr>
            <p:spPr bwMode="auto">
              <a:xfrm>
                <a:off x="5517" y="1301"/>
                <a:ext cx="3" cy="21"/>
              </a:xfrm>
              <a:custGeom>
                <a:avLst/>
                <a:gdLst>
                  <a:gd name="T0" fmla="*/ 0 w 17"/>
                  <a:gd name="T1" fmla="*/ 0 h 105"/>
                  <a:gd name="T2" fmla="*/ 0 w 17"/>
                  <a:gd name="T3" fmla="*/ 0 h 105"/>
                  <a:gd name="T4" fmla="*/ 0 w 17"/>
                  <a:gd name="T5" fmla="*/ 0 h 105"/>
                  <a:gd name="T6" fmla="*/ 0 w 17"/>
                  <a:gd name="T7" fmla="*/ 0 h 105"/>
                  <a:gd name="T8" fmla="*/ 0 w 17"/>
                  <a:gd name="T9" fmla="*/ 0 h 105"/>
                  <a:gd name="T10" fmla="*/ 0 w 17"/>
                  <a:gd name="T11" fmla="*/ 0 h 105"/>
                  <a:gd name="T12" fmla="*/ 0 w 17"/>
                  <a:gd name="T13" fmla="*/ 0 h 105"/>
                  <a:gd name="T14" fmla="*/ 0 w 17"/>
                  <a:gd name="T15" fmla="*/ 0 h 105"/>
                  <a:gd name="T16" fmla="*/ 0 w 17"/>
                  <a:gd name="T17" fmla="*/ 0 h 105"/>
                  <a:gd name="T18" fmla="*/ 0 w 17"/>
                  <a:gd name="T19" fmla="*/ 0 h 105"/>
                  <a:gd name="T20" fmla="*/ 0 w 17"/>
                  <a:gd name="T21" fmla="*/ 0 h 105"/>
                  <a:gd name="T22" fmla="*/ 0 w 17"/>
                  <a:gd name="T23" fmla="*/ 0 h 105"/>
                  <a:gd name="T24" fmla="*/ 0 w 17"/>
                  <a:gd name="T25" fmla="*/ 0 h 105"/>
                  <a:gd name="T26" fmla="*/ 0 w 17"/>
                  <a:gd name="T27" fmla="*/ 0 h 105"/>
                  <a:gd name="T28" fmla="*/ 0 w 17"/>
                  <a:gd name="T29" fmla="*/ 0 h 105"/>
                  <a:gd name="T30" fmla="*/ 0 w 17"/>
                  <a:gd name="T31" fmla="*/ 0 h 105"/>
                  <a:gd name="T32" fmla="*/ 0 w 17"/>
                  <a:gd name="T33" fmla="*/ 0 h 105"/>
                  <a:gd name="T34" fmla="*/ 0 w 17"/>
                  <a:gd name="T35" fmla="*/ 0 h 1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05">
                    <a:moveTo>
                      <a:pt x="0" y="0"/>
                    </a:moveTo>
                    <a:lnTo>
                      <a:pt x="1" y="27"/>
                    </a:lnTo>
                    <a:lnTo>
                      <a:pt x="4" y="53"/>
                    </a:lnTo>
                    <a:lnTo>
                      <a:pt x="8" y="79"/>
                    </a:lnTo>
                    <a:lnTo>
                      <a:pt x="13" y="104"/>
                    </a:lnTo>
                    <a:lnTo>
                      <a:pt x="14" y="105"/>
                    </a:lnTo>
                    <a:lnTo>
                      <a:pt x="15" y="104"/>
                    </a:lnTo>
                    <a:lnTo>
                      <a:pt x="17" y="103"/>
                    </a:lnTo>
                    <a:lnTo>
                      <a:pt x="17" y="102"/>
                    </a:lnTo>
                    <a:lnTo>
                      <a:pt x="13" y="77"/>
                    </a:lnTo>
                    <a:lnTo>
                      <a:pt x="8" y="51"/>
                    </a:lnTo>
                    <a:lnTo>
                      <a:pt x="3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8" name="Freeform 126"/>
              <p:cNvSpPr>
                <a:spLocks/>
              </p:cNvSpPr>
              <p:nvPr/>
            </p:nvSpPr>
            <p:spPr bwMode="auto">
              <a:xfrm>
                <a:off x="5509" y="1301"/>
                <a:ext cx="53" cy="24"/>
              </a:xfrm>
              <a:custGeom>
                <a:avLst/>
                <a:gdLst>
                  <a:gd name="T0" fmla="*/ 0 w 266"/>
                  <a:gd name="T1" fmla="*/ 0 h 121"/>
                  <a:gd name="T2" fmla="*/ 0 w 266"/>
                  <a:gd name="T3" fmla="*/ 0 h 121"/>
                  <a:gd name="T4" fmla="*/ 0 w 266"/>
                  <a:gd name="T5" fmla="*/ 0 h 121"/>
                  <a:gd name="T6" fmla="*/ 0 w 266"/>
                  <a:gd name="T7" fmla="*/ 0 h 121"/>
                  <a:gd name="T8" fmla="*/ 0 w 266"/>
                  <a:gd name="T9" fmla="*/ 0 h 121"/>
                  <a:gd name="T10" fmla="*/ 0 w 266"/>
                  <a:gd name="T11" fmla="*/ 0 h 121"/>
                  <a:gd name="T12" fmla="*/ 0 w 266"/>
                  <a:gd name="T13" fmla="*/ 0 h 121"/>
                  <a:gd name="T14" fmla="*/ 0 w 266"/>
                  <a:gd name="T15" fmla="*/ 0 h 121"/>
                  <a:gd name="T16" fmla="*/ 0 w 266"/>
                  <a:gd name="T17" fmla="*/ 0 h 121"/>
                  <a:gd name="T18" fmla="*/ 0 w 266"/>
                  <a:gd name="T19" fmla="*/ 0 h 121"/>
                  <a:gd name="T20" fmla="*/ 0 w 266"/>
                  <a:gd name="T21" fmla="*/ 0 h 121"/>
                  <a:gd name="T22" fmla="*/ 0 w 266"/>
                  <a:gd name="T23" fmla="*/ 0 h 121"/>
                  <a:gd name="T24" fmla="*/ 0 w 266"/>
                  <a:gd name="T25" fmla="*/ 0 h 121"/>
                  <a:gd name="T26" fmla="*/ 0 w 266"/>
                  <a:gd name="T27" fmla="*/ 0 h 121"/>
                  <a:gd name="T28" fmla="*/ 0 w 266"/>
                  <a:gd name="T29" fmla="*/ 0 h 121"/>
                  <a:gd name="T30" fmla="*/ 0 w 266"/>
                  <a:gd name="T31" fmla="*/ 0 h 121"/>
                  <a:gd name="T32" fmla="*/ 0 w 266"/>
                  <a:gd name="T33" fmla="*/ 0 h 121"/>
                  <a:gd name="T34" fmla="*/ 0 w 266"/>
                  <a:gd name="T35" fmla="*/ 0 h 121"/>
                  <a:gd name="T36" fmla="*/ 0 w 266"/>
                  <a:gd name="T37" fmla="*/ 0 h 121"/>
                  <a:gd name="T38" fmla="*/ 0 w 266"/>
                  <a:gd name="T39" fmla="*/ 0 h 121"/>
                  <a:gd name="T40" fmla="*/ 0 w 266"/>
                  <a:gd name="T41" fmla="*/ 0 h 121"/>
                  <a:gd name="T42" fmla="*/ 0 w 266"/>
                  <a:gd name="T43" fmla="*/ 0 h 121"/>
                  <a:gd name="T44" fmla="*/ 0 w 266"/>
                  <a:gd name="T45" fmla="*/ 0 h 121"/>
                  <a:gd name="T46" fmla="*/ 0 w 266"/>
                  <a:gd name="T47" fmla="*/ 0 h 121"/>
                  <a:gd name="T48" fmla="*/ 0 w 266"/>
                  <a:gd name="T49" fmla="*/ 0 h 121"/>
                  <a:gd name="T50" fmla="*/ 0 w 266"/>
                  <a:gd name="T51" fmla="*/ 0 h 121"/>
                  <a:gd name="T52" fmla="*/ 0 w 266"/>
                  <a:gd name="T53" fmla="*/ 0 h 121"/>
                  <a:gd name="T54" fmla="*/ 0 w 266"/>
                  <a:gd name="T55" fmla="*/ 0 h 121"/>
                  <a:gd name="T56" fmla="*/ 0 w 266"/>
                  <a:gd name="T57" fmla="*/ 0 h 121"/>
                  <a:gd name="T58" fmla="*/ 0 w 266"/>
                  <a:gd name="T59" fmla="*/ 0 h 121"/>
                  <a:gd name="T60" fmla="*/ 0 w 266"/>
                  <a:gd name="T61" fmla="*/ 0 h 121"/>
                  <a:gd name="T62" fmla="*/ 0 w 266"/>
                  <a:gd name="T63" fmla="*/ 0 h 121"/>
                  <a:gd name="T64" fmla="*/ 0 w 266"/>
                  <a:gd name="T65" fmla="*/ 0 h 121"/>
                  <a:gd name="T66" fmla="*/ 0 w 266"/>
                  <a:gd name="T67" fmla="*/ 0 h 121"/>
                  <a:gd name="T68" fmla="*/ 0 w 266"/>
                  <a:gd name="T69" fmla="*/ 0 h 121"/>
                  <a:gd name="T70" fmla="*/ 0 w 266"/>
                  <a:gd name="T71" fmla="*/ 0 h 121"/>
                  <a:gd name="T72" fmla="*/ 0 w 266"/>
                  <a:gd name="T73" fmla="*/ 0 h 121"/>
                  <a:gd name="T74" fmla="*/ 0 w 266"/>
                  <a:gd name="T75" fmla="*/ 0 h 121"/>
                  <a:gd name="T76" fmla="*/ 0 w 266"/>
                  <a:gd name="T77" fmla="*/ 0 h 121"/>
                  <a:gd name="T78" fmla="*/ 0 w 266"/>
                  <a:gd name="T79" fmla="*/ 0 h 121"/>
                  <a:gd name="T80" fmla="*/ 0 w 266"/>
                  <a:gd name="T81" fmla="*/ 0 h 121"/>
                  <a:gd name="T82" fmla="*/ 0 w 266"/>
                  <a:gd name="T83" fmla="*/ 0 h 121"/>
                  <a:gd name="T84" fmla="*/ 0 w 266"/>
                  <a:gd name="T85" fmla="*/ 0 h 121"/>
                  <a:gd name="T86" fmla="*/ 0 w 266"/>
                  <a:gd name="T87" fmla="*/ 0 h 121"/>
                  <a:gd name="T88" fmla="*/ 0 w 266"/>
                  <a:gd name="T89" fmla="*/ 0 h 121"/>
                  <a:gd name="T90" fmla="*/ 0 w 266"/>
                  <a:gd name="T91" fmla="*/ 0 h 121"/>
                  <a:gd name="T92" fmla="*/ 0 w 266"/>
                  <a:gd name="T93" fmla="*/ 0 h 121"/>
                  <a:gd name="T94" fmla="*/ 0 w 266"/>
                  <a:gd name="T95" fmla="*/ 0 h 121"/>
                  <a:gd name="T96" fmla="*/ 0 w 266"/>
                  <a:gd name="T97" fmla="*/ 0 h 121"/>
                  <a:gd name="T98" fmla="*/ 0 w 266"/>
                  <a:gd name="T99" fmla="*/ 0 h 121"/>
                  <a:gd name="T100" fmla="*/ 0 w 266"/>
                  <a:gd name="T101" fmla="*/ 0 h 121"/>
                  <a:gd name="T102" fmla="*/ 0 w 266"/>
                  <a:gd name="T103" fmla="*/ 0 h 121"/>
                  <a:gd name="T104" fmla="*/ 0 w 266"/>
                  <a:gd name="T105" fmla="*/ 0 h 121"/>
                  <a:gd name="T106" fmla="*/ 0 w 266"/>
                  <a:gd name="T107" fmla="*/ 0 h 121"/>
                  <a:gd name="T108" fmla="*/ 0 w 266"/>
                  <a:gd name="T109" fmla="*/ 0 h 121"/>
                  <a:gd name="T110" fmla="*/ 0 w 266"/>
                  <a:gd name="T111" fmla="*/ 0 h 121"/>
                  <a:gd name="T112" fmla="*/ 0 w 266"/>
                  <a:gd name="T113" fmla="*/ 0 h 121"/>
                  <a:gd name="T114" fmla="*/ 0 w 266"/>
                  <a:gd name="T115" fmla="*/ 0 h 1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66" h="121">
                    <a:moveTo>
                      <a:pt x="266" y="0"/>
                    </a:moveTo>
                    <a:lnTo>
                      <a:pt x="260" y="3"/>
                    </a:lnTo>
                    <a:lnTo>
                      <a:pt x="253" y="6"/>
                    </a:lnTo>
                    <a:lnTo>
                      <a:pt x="246" y="10"/>
                    </a:lnTo>
                    <a:lnTo>
                      <a:pt x="240" y="13"/>
                    </a:lnTo>
                    <a:lnTo>
                      <a:pt x="234" y="19"/>
                    </a:lnTo>
                    <a:lnTo>
                      <a:pt x="228" y="23"/>
                    </a:lnTo>
                    <a:lnTo>
                      <a:pt x="223" y="27"/>
                    </a:lnTo>
                    <a:lnTo>
                      <a:pt x="217" y="31"/>
                    </a:lnTo>
                    <a:lnTo>
                      <a:pt x="209" y="37"/>
                    </a:lnTo>
                    <a:lnTo>
                      <a:pt x="200" y="42"/>
                    </a:lnTo>
                    <a:lnTo>
                      <a:pt x="192" y="47"/>
                    </a:lnTo>
                    <a:lnTo>
                      <a:pt x="184" y="51"/>
                    </a:lnTo>
                    <a:lnTo>
                      <a:pt x="176" y="55"/>
                    </a:lnTo>
                    <a:lnTo>
                      <a:pt x="167" y="59"/>
                    </a:lnTo>
                    <a:lnTo>
                      <a:pt x="158" y="63"/>
                    </a:lnTo>
                    <a:lnTo>
                      <a:pt x="149" y="67"/>
                    </a:lnTo>
                    <a:lnTo>
                      <a:pt x="132" y="73"/>
                    </a:lnTo>
                    <a:lnTo>
                      <a:pt x="115" y="79"/>
                    </a:lnTo>
                    <a:lnTo>
                      <a:pt x="96" y="83"/>
                    </a:lnTo>
                    <a:lnTo>
                      <a:pt x="79" y="88"/>
                    </a:lnTo>
                    <a:lnTo>
                      <a:pt x="60" y="92"/>
                    </a:lnTo>
                    <a:lnTo>
                      <a:pt x="42" y="97"/>
                    </a:lnTo>
                    <a:lnTo>
                      <a:pt x="25" y="101"/>
                    </a:lnTo>
                    <a:lnTo>
                      <a:pt x="7" y="107"/>
                    </a:lnTo>
                    <a:lnTo>
                      <a:pt x="3" y="111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5" y="121"/>
                    </a:lnTo>
                    <a:lnTo>
                      <a:pt x="23" y="119"/>
                    </a:lnTo>
                    <a:lnTo>
                      <a:pt x="40" y="115"/>
                    </a:lnTo>
                    <a:lnTo>
                      <a:pt x="57" y="109"/>
                    </a:lnTo>
                    <a:lnTo>
                      <a:pt x="76" y="103"/>
                    </a:lnTo>
                    <a:lnTo>
                      <a:pt x="92" y="96"/>
                    </a:lnTo>
                    <a:lnTo>
                      <a:pt x="109" y="89"/>
                    </a:lnTo>
                    <a:lnTo>
                      <a:pt x="126" y="83"/>
                    </a:lnTo>
                    <a:lnTo>
                      <a:pt x="142" y="76"/>
                    </a:lnTo>
                    <a:lnTo>
                      <a:pt x="149" y="73"/>
                    </a:lnTo>
                    <a:lnTo>
                      <a:pt x="155" y="70"/>
                    </a:lnTo>
                    <a:lnTo>
                      <a:pt x="163" y="67"/>
                    </a:lnTo>
                    <a:lnTo>
                      <a:pt x="170" y="62"/>
                    </a:lnTo>
                    <a:lnTo>
                      <a:pt x="176" y="59"/>
                    </a:lnTo>
                    <a:lnTo>
                      <a:pt x="183" y="55"/>
                    </a:lnTo>
                    <a:lnTo>
                      <a:pt x="189" y="51"/>
                    </a:lnTo>
                    <a:lnTo>
                      <a:pt x="195" y="47"/>
                    </a:lnTo>
                    <a:lnTo>
                      <a:pt x="204" y="41"/>
                    </a:lnTo>
                    <a:lnTo>
                      <a:pt x="213" y="35"/>
                    </a:lnTo>
                    <a:lnTo>
                      <a:pt x="222" y="29"/>
                    </a:lnTo>
                    <a:lnTo>
                      <a:pt x="230" y="23"/>
                    </a:lnTo>
                    <a:lnTo>
                      <a:pt x="239" y="16"/>
                    </a:lnTo>
                    <a:lnTo>
                      <a:pt x="247" y="10"/>
                    </a:lnTo>
                    <a:lnTo>
                      <a:pt x="257" y="5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79" name="Freeform 127"/>
              <p:cNvSpPr>
                <a:spLocks/>
              </p:cNvSpPr>
              <p:nvPr/>
            </p:nvSpPr>
            <p:spPr bwMode="auto">
              <a:xfrm>
                <a:off x="5516" y="1321"/>
                <a:ext cx="4" cy="24"/>
              </a:xfrm>
              <a:custGeom>
                <a:avLst/>
                <a:gdLst>
                  <a:gd name="T0" fmla="*/ 0 w 17"/>
                  <a:gd name="T1" fmla="*/ 0 h 121"/>
                  <a:gd name="T2" fmla="*/ 0 w 17"/>
                  <a:gd name="T3" fmla="*/ 0 h 121"/>
                  <a:gd name="T4" fmla="*/ 0 w 17"/>
                  <a:gd name="T5" fmla="*/ 0 h 121"/>
                  <a:gd name="T6" fmla="*/ 0 w 17"/>
                  <a:gd name="T7" fmla="*/ 0 h 121"/>
                  <a:gd name="T8" fmla="*/ 0 w 17"/>
                  <a:gd name="T9" fmla="*/ 0 h 121"/>
                  <a:gd name="T10" fmla="*/ 0 w 17"/>
                  <a:gd name="T11" fmla="*/ 0 h 121"/>
                  <a:gd name="T12" fmla="*/ 0 w 17"/>
                  <a:gd name="T13" fmla="*/ 0 h 121"/>
                  <a:gd name="T14" fmla="*/ 0 w 17"/>
                  <a:gd name="T15" fmla="*/ 0 h 121"/>
                  <a:gd name="T16" fmla="*/ 0 w 17"/>
                  <a:gd name="T17" fmla="*/ 0 h 121"/>
                  <a:gd name="T18" fmla="*/ 0 w 17"/>
                  <a:gd name="T19" fmla="*/ 0 h 121"/>
                  <a:gd name="T20" fmla="*/ 0 w 17"/>
                  <a:gd name="T21" fmla="*/ 0 h 121"/>
                  <a:gd name="T22" fmla="*/ 0 w 17"/>
                  <a:gd name="T23" fmla="*/ 0 h 121"/>
                  <a:gd name="T24" fmla="*/ 0 w 17"/>
                  <a:gd name="T25" fmla="*/ 0 h 121"/>
                  <a:gd name="T26" fmla="*/ 0 w 17"/>
                  <a:gd name="T27" fmla="*/ 0 h 121"/>
                  <a:gd name="T28" fmla="*/ 0 w 17"/>
                  <a:gd name="T29" fmla="*/ 0 h 121"/>
                  <a:gd name="T30" fmla="*/ 0 w 17"/>
                  <a:gd name="T31" fmla="*/ 0 h 121"/>
                  <a:gd name="T32" fmla="*/ 0 w 17"/>
                  <a:gd name="T33" fmla="*/ 0 h 121"/>
                  <a:gd name="T34" fmla="*/ 0 w 17"/>
                  <a:gd name="T35" fmla="*/ 0 h 1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21">
                    <a:moveTo>
                      <a:pt x="4" y="0"/>
                    </a:moveTo>
                    <a:lnTo>
                      <a:pt x="2" y="30"/>
                    </a:lnTo>
                    <a:lnTo>
                      <a:pt x="0" y="62"/>
                    </a:lnTo>
                    <a:lnTo>
                      <a:pt x="2" y="93"/>
                    </a:lnTo>
                    <a:lnTo>
                      <a:pt x="11" y="121"/>
                    </a:lnTo>
                    <a:lnTo>
                      <a:pt x="13" y="121"/>
                    </a:lnTo>
                    <a:lnTo>
                      <a:pt x="15" y="120"/>
                    </a:lnTo>
                    <a:lnTo>
                      <a:pt x="17" y="119"/>
                    </a:lnTo>
                    <a:lnTo>
                      <a:pt x="17" y="117"/>
                    </a:lnTo>
                    <a:lnTo>
                      <a:pt x="10" y="88"/>
                    </a:lnTo>
                    <a:lnTo>
                      <a:pt x="6" y="60"/>
                    </a:lnTo>
                    <a:lnTo>
                      <a:pt x="5" y="3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0" name="Freeform 128"/>
              <p:cNvSpPr>
                <a:spLocks/>
              </p:cNvSpPr>
              <p:nvPr/>
            </p:nvSpPr>
            <p:spPr bwMode="auto">
              <a:xfrm>
                <a:off x="5506" y="1319"/>
                <a:ext cx="16" cy="19"/>
              </a:xfrm>
              <a:custGeom>
                <a:avLst/>
                <a:gdLst>
                  <a:gd name="T0" fmla="*/ 0 w 84"/>
                  <a:gd name="T1" fmla="*/ 0 h 98"/>
                  <a:gd name="T2" fmla="*/ 0 w 84"/>
                  <a:gd name="T3" fmla="*/ 0 h 98"/>
                  <a:gd name="T4" fmla="*/ 0 w 84"/>
                  <a:gd name="T5" fmla="*/ 0 h 98"/>
                  <a:gd name="T6" fmla="*/ 0 w 84"/>
                  <a:gd name="T7" fmla="*/ 0 h 98"/>
                  <a:gd name="T8" fmla="*/ 0 w 84"/>
                  <a:gd name="T9" fmla="*/ 0 h 98"/>
                  <a:gd name="T10" fmla="*/ 0 w 84"/>
                  <a:gd name="T11" fmla="*/ 0 h 98"/>
                  <a:gd name="T12" fmla="*/ 0 w 84"/>
                  <a:gd name="T13" fmla="*/ 0 h 98"/>
                  <a:gd name="T14" fmla="*/ 0 w 84"/>
                  <a:gd name="T15" fmla="*/ 0 h 98"/>
                  <a:gd name="T16" fmla="*/ 0 w 84"/>
                  <a:gd name="T17" fmla="*/ 0 h 98"/>
                  <a:gd name="T18" fmla="*/ 0 w 84"/>
                  <a:gd name="T19" fmla="*/ 0 h 98"/>
                  <a:gd name="T20" fmla="*/ 0 w 84"/>
                  <a:gd name="T21" fmla="*/ 0 h 98"/>
                  <a:gd name="T22" fmla="*/ 0 w 84"/>
                  <a:gd name="T23" fmla="*/ 0 h 98"/>
                  <a:gd name="T24" fmla="*/ 0 w 84"/>
                  <a:gd name="T25" fmla="*/ 0 h 98"/>
                  <a:gd name="T26" fmla="*/ 0 w 84"/>
                  <a:gd name="T27" fmla="*/ 0 h 98"/>
                  <a:gd name="T28" fmla="*/ 0 w 84"/>
                  <a:gd name="T29" fmla="*/ 0 h 98"/>
                  <a:gd name="T30" fmla="*/ 0 w 84"/>
                  <a:gd name="T31" fmla="*/ 0 h 98"/>
                  <a:gd name="T32" fmla="*/ 0 w 84"/>
                  <a:gd name="T33" fmla="*/ 0 h 98"/>
                  <a:gd name="T34" fmla="*/ 0 w 84"/>
                  <a:gd name="T35" fmla="*/ 0 h 98"/>
                  <a:gd name="T36" fmla="*/ 0 w 84"/>
                  <a:gd name="T37" fmla="*/ 0 h 98"/>
                  <a:gd name="T38" fmla="*/ 0 w 84"/>
                  <a:gd name="T39" fmla="*/ 0 h 98"/>
                  <a:gd name="T40" fmla="*/ 0 w 84"/>
                  <a:gd name="T41" fmla="*/ 0 h 98"/>
                  <a:gd name="T42" fmla="*/ 0 w 84"/>
                  <a:gd name="T43" fmla="*/ 0 h 98"/>
                  <a:gd name="T44" fmla="*/ 0 w 84"/>
                  <a:gd name="T45" fmla="*/ 0 h 98"/>
                  <a:gd name="T46" fmla="*/ 0 w 84"/>
                  <a:gd name="T47" fmla="*/ 0 h 98"/>
                  <a:gd name="T48" fmla="*/ 0 w 84"/>
                  <a:gd name="T49" fmla="*/ 0 h 98"/>
                  <a:gd name="T50" fmla="*/ 0 w 84"/>
                  <a:gd name="T51" fmla="*/ 0 h 98"/>
                  <a:gd name="T52" fmla="*/ 0 w 84"/>
                  <a:gd name="T53" fmla="*/ 0 h 98"/>
                  <a:gd name="T54" fmla="*/ 0 w 84"/>
                  <a:gd name="T55" fmla="*/ 0 h 98"/>
                  <a:gd name="T56" fmla="*/ 0 w 84"/>
                  <a:gd name="T57" fmla="*/ 0 h 98"/>
                  <a:gd name="T58" fmla="*/ 0 w 84"/>
                  <a:gd name="T59" fmla="*/ 0 h 98"/>
                  <a:gd name="T60" fmla="*/ 0 w 84"/>
                  <a:gd name="T61" fmla="*/ 0 h 98"/>
                  <a:gd name="T62" fmla="*/ 0 w 84"/>
                  <a:gd name="T63" fmla="*/ 0 h 98"/>
                  <a:gd name="T64" fmla="*/ 0 w 84"/>
                  <a:gd name="T65" fmla="*/ 0 h 98"/>
                  <a:gd name="T66" fmla="*/ 0 w 84"/>
                  <a:gd name="T67" fmla="*/ 0 h 98"/>
                  <a:gd name="T68" fmla="*/ 0 w 84"/>
                  <a:gd name="T69" fmla="*/ 0 h 98"/>
                  <a:gd name="T70" fmla="*/ 0 w 84"/>
                  <a:gd name="T71" fmla="*/ 0 h 98"/>
                  <a:gd name="T72" fmla="*/ 0 w 84"/>
                  <a:gd name="T73" fmla="*/ 0 h 98"/>
                  <a:gd name="T74" fmla="*/ 0 w 84"/>
                  <a:gd name="T75" fmla="*/ 0 h 98"/>
                  <a:gd name="T76" fmla="*/ 0 w 84"/>
                  <a:gd name="T77" fmla="*/ 0 h 98"/>
                  <a:gd name="T78" fmla="*/ 0 w 84"/>
                  <a:gd name="T79" fmla="*/ 0 h 98"/>
                  <a:gd name="T80" fmla="*/ 0 w 84"/>
                  <a:gd name="T81" fmla="*/ 0 h 98"/>
                  <a:gd name="T82" fmla="*/ 0 w 84"/>
                  <a:gd name="T83" fmla="*/ 0 h 98"/>
                  <a:gd name="T84" fmla="*/ 0 w 84"/>
                  <a:gd name="T85" fmla="*/ 0 h 98"/>
                  <a:gd name="T86" fmla="*/ 0 w 84"/>
                  <a:gd name="T87" fmla="*/ 0 h 98"/>
                  <a:gd name="T88" fmla="*/ 0 w 84"/>
                  <a:gd name="T89" fmla="*/ 0 h 98"/>
                  <a:gd name="T90" fmla="*/ 0 w 84"/>
                  <a:gd name="T91" fmla="*/ 0 h 98"/>
                  <a:gd name="T92" fmla="*/ 0 w 84"/>
                  <a:gd name="T93" fmla="*/ 0 h 98"/>
                  <a:gd name="T94" fmla="*/ 0 w 84"/>
                  <a:gd name="T95" fmla="*/ 0 h 98"/>
                  <a:gd name="T96" fmla="*/ 0 w 84"/>
                  <a:gd name="T97" fmla="*/ 0 h 98"/>
                  <a:gd name="T98" fmla="*/ 0 w 84"/>
                  <a:gd name="T99" fmla="*/ 0 h 98"/>
                  <a:gd name="T100" fmla="*/ 0 w 84"/>
                  <a:gd name="T101" fmla="*/ 0 h 98"/>
                  <a:gd name="T102" fmla="*/ 0 w 84"/>
                  <a:gd name="T103" fmla="*/ 0 h 98"/>
                  <a:gd name="T104" fmla="*/ 0 w 84"/>
                  <a:gd name="T105" fmla="*/ 0 h 98"/>
                  <a:gd name="T106" fmla="*/ 0 w 84"/>
                  <a:gd name="T107" fmla="*/ 0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4" h="98">
                    <a:moveTo>
                      <a:pt x="0" y="98"/>
                    </a:moveTo>
                    <a:lnTo>
                      <a:pt x="6" y="96"/>
                    </a:lnTo>
                    <a:lnTo>
                      <a:pt x="10" y="94"/>
                    </a:lnTo>
                    <a:lnTo>
                      <a:pt x="15" y="93"/>
                    </a:lnTo>
                    <a:lnTo>
                      <a:pt x="20" y="92"/>
                    </a:lnTo>
                    <a:lnTo>
                      <a:pt x="24" y="90"/>
                    </a:lnTo>
                    <a:lnTo>
                      <a:pt x="28" y="89"/>
                    </a:lnTo>
                    <a:lnTo>
                      <a:pt x="31" y="87"/>
                    </a:lnTo>
                    <a:lnTo>
                      <a:pt x="35" y="86"/>
                    </a:lnTo>
                    <a:lnTo>
                      <a:pt x="40" y="85"/>
                    </a:lnTo>
                    <a:lnTo>
                      <a:pt x="43" y="83"/>
                    </a:lnTo>
                    <a:lnTo>
                      <a:pt x="46" y="81"/>
                    </a:lnTo>
                    <a:lnTo>
                      <a:pt x="49" y="79"/>
                    </a:lnTo>
                    <a:lnTo>
                      <a:pt x="50" y="78"/>
                    </a:lnTo>
                    <a:lnTo>
                      <a:pt x="52" y="76"/>
                    </a:lnTo>
                    <a:lnTo>
                      <a:pt x="53" y="75"/>
                    </a:lnTo>
                    <a:lnTo>
                      <a:pt x="54" y="74"/>
                    </a:lnTo>
                    <a:lnTo>
                      <a:pt x="56" y="73"/>
                    </a:lnTo>
                    <a:lnTo>
                      <a:pt x="58" y="73"/>
                    </a:lnTo>
                    <a:lnTo>
                      <a:pt x="56" y="74"/>
                    </a:lnTo>
                    <a:lnTo>
                      <a:pt x="64" y="71"/>
                    </a:lnTo>
                    <a:lnTo>
                      <a:pt x="71" y="65"/>
                    </a:lnTo>
                    <a:lnTo>
                      <a:pt x="77" y="58"/>
                    </a:lnTo>
                    <a:lnTo>
                      <a:pt x="81" y="50"/>
                    </a:lnTo>
                    <a:lnTo>
                      <a:pt x="83" y="42"/>
                    </a:lnTo>
                    <a:lnTo>
                      <a:pt x="84" y="33"/>
                    </a:lnTo>
                    <a:lnTo>
                      <a:pt x="83" y="25"/>
                    </a:lnTo>
                    <a:lnTo>
                      <a:pt x="80" y="16"/>
                    </a:lnTo>
                    <a:lnTo>
                      <a:pt x="74" y="8"/>
                    </a:lnTo>
                    <a:lnTo>
                      <a:pt x="66" y="3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37" y="2"/>
                    </a:lnTo>
                    <a:lnTo>
                      <a:pt x="29" y="7"/>
                    </a:lnTo>
                    <a:lnTo>
                      <a:pt x="21" y="13"/>
                    </a:lnTo>
                    <a:lnTo>
                      <a:pt x="15" y="21"/>
                    </a:lnTo>
                    <a:lnTo>
                      <a:pt x="11" y="31"/>
                    </a:lnTo>
                    <a:lnTo>
                      <a:pt x="9" y="41"/>
                    </a:lnTo>
                    <a:lnTo>
                      <a:pt x="7" y="50"/>
                    </a:lnTo>
                    <a:lnTo>
                      <a:pt x="6" y="60"/>
                    </a:lnTo>
                    <a:lnTo>
                      <a:pt x="6" y="63"/>
                    </a:lnTo>
                    <a:lnTo>
                      <a:pt x="4" y="66"/>
                    </a:lnTo>
                    <a:lnTo>
                      <a:pt x="3" y="71"/>
                    </a:lnTo>
                    <a:lnTo>
                      <a:pt x="2" y="74"/>
                    </a:lnTo>
                    <a:lnTo>
                      <a:pt x="1" y="80"/>
                    </a:lnTo>
                    <a:lnTo>
                      <a:pt x="1" y="86"/>
                    </a:lnTo>
                    <a:lnTo>
                      <a:pt x="0" y="92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1" name="Freeform 129"/>
              <p:cNvSpPr>
                <a:spLocks/>
              </p:cNvSpPr>
              <p:nvPr/>
            </p:nvSpPr>
            <p:spPr bwMode="auto">
              <a:xfrm>
                <a:off x="5496" y="1322"/>
                <a:ext cx="21" cy="10"/>
              </a:xfrm>
              <a:custGeom>
                <a:avLst/>
                <a:gdLst>
                  <a:gd name="T0" fmla="*/ 0 w 102"/>
                  <a:gd name="T1" fmla="*/ 0 h 51"/>
                  <a:gd name="T2" fmla="*/ 0 w 102"/>
                  <a:gd name="T3" fmla="*/ 0 h 51"/>
                  <a:gd name="T4" fmla="*/ 0 w 102"/>
                  <a:gd name="T5" fmla="*/ 0 h 51"/>
                  <a:gd name="T6" fmla="*/ 0 w 102"/>
                  <a:gd name="T7" fmla="*/ 0 h 51"/>
                  <a:gd name="T8" fmla="*/ 0 w 102"/>
                  <a:gd name="T9" fmla="*/ 0 h 51"/>
                  <a:gd name="T10" fmla="*/ 0 w 102"/>
                  <a:gd name="T11" fmla="*/ 0 h 51"/>
                  <a:gd name="T12" fmla="*/ 0 w 102"/>
                  <a:gd name="T13" fmla="*/ 0 h 51"/>
                  <a:gd name="T14" fmla="*/ 0 w 102"/>
                  <a:gd name="T15" fmla="*/ 0 h 51"/>
                  <a:gd name="T16" fmla="*/ 0 w 102"/>
                  <a:gd name="T17" fmla="*/ 0 h 51"/>
                  <a:gd name="T18" fmla="*/ 0 w 102"/>
                  <a:gd name="T19" fmla="*/ 0 h 51"/>
                  <a:gd name="T20" fmla="*/ 0 w 102"/>
                  <a:gd name="T21" fmla="*/ 0 h 51"/>
                  <a:gd name="T22" fmla="*/ 0 w 102"/>
                  <a:gd name="T23" fmla="*/ 0 h 51"/>
                  <a:gd name="T24" fmla="*/ 0 w 102"/>
                  <a:gd name="T25" fmla="*/ 0 h 51"/>
                  <a:gd name="T26" fmla="*/ 0 w 102"/>
                  <a:gd name="T27" fmla="*/ 0 h 51"/>
                  <a:gd name="T28" fmla="*/ 0 w 102"/>
                  <a:gd name="T29" fmla="*/ 0 h 51"/>
                  <a:gd name="T30" fmla="*/ 0 w 102"/>
                  <a:gd name="T31" fmla="*/ 0 h 51"/>
                  <a:gd name="T32" fmla="*/ 0 w 102"/>
                  <a:gd name="T33" fmla="*/ 0 h 51"/>
                  <a:gd name="T34" fmla="*/ 0 w 102"/>
                  <a:gd name="T35" fmla="*/ 0 h 51"/>
                  <a:gd name="T36" fmla="*/ 0 w 102"/>
                  <a:gd name="T37" fmla="*/ 0 h 51"/>
                  <a:gd name="T38" fmla="*/ 0 w 102"/>
                  <a:gd name="T39" fmla="*/ 0 h 51"/>
                  <a:gd name="T40" fmla="*/ 0 w 102"/>
                  <a:gd name="T41" fmla="*/ 0 h 51"/>
                  <a:gd name="T42" fmla="*/ 0 w 102"/>
                  <a:gd name="T43" fmla="*/ 0 h 51"/>
                  <a:gd name="T44" fmla="*/ 0 w 102"/>
                  <a:gd name="T45" fmla="*/ 0 h 51"/>
                  <a:gd name="T46" fmla="*/ 0 w 102"/>
                  <a:gd name="T47" fmla="*/ 0 h 51"/>
                  <a:gd name="T48" fmla="*/ 0 w 102"/>
                  <a:gd name="T49" fmla="*/ 0 h 51"/>
                  <a:gd name="T50" fmla="*/ 0 w 102"/>
                  <a:gd name="T51" fmla="*/ 0 h 51"/>
                  <a:gd name="T52" fmla="*/ 0 w 102"/>
                  <a:gd name="T53" fmla="*/ 0 h 51"/>
                  <a:gd name="T54" fmla="*/ 0 w 102"/>
                  <a:gd name="T55" fmla="*/ 0 h 51"/>
                  <a:gd name="T56" fmla="*/ 0 w 102"/>
                  <a:gd name="T57" fmla="*/ 0 h 51"/>
                  <a:gd name="T58" fmla="*/ 0 w 102"/>
                  <a:gd name="T59" fmla="*/ 0 h 51"/>
                  <a:gd name="T60" fmla="*/ 0 w 102"/>
                  <a:gd name="T61" fmla="*/ 0 h 51"/>
                  <a:gd name="T62" fmla="*/ 0 w 102"/>
                  <a:gd name="T63" fmla="*/ 0 h 51"/>
                  <a:gd name="T64" fmla="*/ 0 w 102"/>
                  <a:gd name="T65" fmla="*/ 0 h 51"/>
                  <a:gd name="T66" fmla="*/ 0 w 102"/>
                  <a:gd name="T67" fmla="*/ 0 h 51"/>
                  <a:gd name="T68" fmla="*/ 0 w 102"/>
                  <a:gd name="T69" fmla="*/ 0 h 51"/>
                  <a:gd name="T70" fmla="*/ 0 w 102"/>
                  <a:gd name="T71" fmla="*/ 0 h 51"/>
                  <a:gd name="T72" fmla="*/ 0 w 102"/>
                  <a:gd name="T73" fmla="*/ 0 h 51"/>
                  <a:gd name="T74" fmla="*/ 0 w 102"/>
                  <a:gd name="T75" fmla="*/ 0 h 51"/>
                  <a:gd name="T76" fmla="*/ 0 w 102"/>
                  <a:gd name="T77" fmla="*/ 0 h 51"/>
                  <a:gd name="T78" fmla="*/ 0 w 102"/>
                  <a:gd name="T79" fmla="*/ 0 h 51"/>
                  <a:gd name="T80" fmla="*/ 0 w 102"/>
                  <a:gd name="T81" fmla="*/ 0 h 51"/>
                  <a:gd name="T82" fmla="*/ 0 w 102"/>
                  <a:gd name="T83" fmla="*/ 0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02" h="51">
                    <a:moveTo>
                      <a:pt x="0" y="51"/>
                    </a:moveTo>
                    <a:lnTo>
                      <a:pt x="4" y="49"/>
                    </a:lnTo>
                    <a:lnTo>
                      <a:pt x="8" y="48"/>
                    </a:lnTo>
                    <a:lnTo>
                      <a:pt x="12" y="46"/>
                    </a:lnTo>
                    <a:lnTo>
                      <a:pt x="16" y="43"/>
                    </a:lnTo>
                    <a:lnTo>
                      <a:pt x="19" y="41"/>
                    </a:lnTo>
                    <a:lnTo>
                      <a:pt x="23" y="39"/>
                    </a:lnTo>
                    <a:lnTo>
                      <a:pt x="27" y="36"/>
                    </a:lnTo>
                    <a:lnTo>
                      <a:pt x="30" y="33"/>
                    </a:lnTo>
                    <a:lnTo>
                      <a:pt x="39" y="28"/>
                    </a:lnTo>
                    <a:lnTo>
                      <a:pt x="46" y="23"/>
                    </a:lnTo>
                    <a:lnTo>
                      <a:pt x="54" y="19"/>
                    </a:lnTo>
                    <a:lnTo>
                      <a:pt x="62" y="16"/>
                    </a:lnTo>
                    <a:lnTo>
                      <a:pt x="70" y="14"/>
                    </a:lnTo>
                    <a:lnTo>
                      <a:pt x="79" y="12"/>
                    </a:lnTo>
                    <a:lnTo>
                      <a:pt x="88" y="11"/>
                    </a:lnTo>
                    <a:lnTo>
                      <a:pt x="97" y="9"/>
                    </a:lnTo>
                    <a:lnTo>
                      <a:pt x="99" y="7"/>
                    </a:lnTo>
                    <a:lnTo>
                      <a:pt x="101" y="4"/>
                    </a:lnTo>
                    <a:lnTo>
                      <a:pt x="102" y="2"/>
                    </a:lnTo>
                    <a:lnTo>
                      <a:pt x="100" y="1"/>
                    </a:lnTo>
                    <a:lnTo>
                      <a:pt x="94" y="0"/>
                    </a:lnTo>
                    <a:lnTo>
                      <a:pt x="87" y="0"/>
                    </a:lnTo>
                    <a:lnTo>
                      <a:pt x="80" y="0"/>
                    </a:lnTo>
                    <a:lnTo>
                      <a:pt x="74" y="1"/>
                    </a:lnTo>
                    <a:lnTo>
                      <a:pt x="68" y="2"/>
                    </a:lnTo>
                    <a:lnTo>
                      <a:pt x="62" y="4"/>
                    </a:lnTo>
                    <a:lnTo>
                      <a:pt x="57" y="7"/>
                    </a:lnTo>
                    <a:lnTo>
                      <a:pt x="51" y="10"/>
                    </a:lnTo>
                    <a:lnTo>
                      <a:pt x="44" y="15"/>
                    </a:lnTo>
                    <a:lnTo>
                      <a:pt x="37" y="20"/>
                    </a:lnTo>
                    <a:lnTo>
                      <a:pt x="31" y="25"/>
                    </a:lnTo>
                    <a:lnTo>
                      <a:pt x="25" y="31"/>
                    </a:lnTo>
                    <a:lnTo>
                      <a:pt x="20" y="37"/>
                    </a:lnTo>
                    <a:lnTo>
                      <a:pt x="14" y="42"/>
                    </a:lnTo>
                    <a:lnTo>
                      <a:pt x="7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2" name="Freeform 130"/>
              <p:cNvSpPr>
                <a:spLocks/>
              </p:cNvSpPr>
              <p:nvPr/>
            </p:nvSpPr>
            <p:spPr bwMode="auto">
              <a:xfrm>
                <a:off x="5476" y="1310"/>
                <a:ext cx="34" cy="123"/>
              </a:xfrm>
              <a:custGeom>
                <a:avLst/>
                <a:gdLst>
                  <a:gd name="T0" fmla="*/ 0 w 174"/>
                  <a:gd name="T1" fmla="*/ 0 h 615"/>
                  <a:gd name="T2" fmla="*/ 0 w 174"/>
                  <a:gd name="T3" fmla="*/ 0 h 615"/>
                  <a:gd name="T4" fmla="*/ 0 w 174"/>
                  <a:gd name="T5" fmla="*/ 0 h 615"/>
                  <a:gd name="T6" fmla="*/ 0 w 174"/>
                  <a:gd name="T7" fmla="*/ 0 h 615"/>
                  <a:gd name="T8" fmla="*/ 0 w 174"/>
                  <a:gd name="T9" fmla="*/ 0 h 615"/>
                  <a:gd name="T10" fmla="*/ 0 w 174"/>
                  <a:gd name="T11" fmla="*/ 0 h 615"/>
                  <a:gd name="T12" fmla="*/ 0 w 174"/>
                  <a:gd name="T13" fmla="*/ 0 h 615"/>
                  <a:gd name="T14" fmla="*/ 0 w 174"/>
                  <a:gd name="T15" fmla="*/ 0 h 615"/>
                  <a:gd name="T16" fmla="*/ 0 w 174"/>
                  <a:gd name="T17" fmla="*/ 0 h 615"/>
                  <a:gd name="T18" fmla="*/ 0 w 174"/>
                  <a:gd name="T19" fmla="*/ 0 h 615"/>
                  <a:gd name="T20" fmla="*/ 0 w 174"/>
                  <a:gd name="T21" fmla="*/ 0 h 615"/>
                  <a:gd name="T22" fmla="*/ 0 w 174"/>
                  <a:gd name="T23" fmla="*/ 0 h 615"/>
                  <a:gd name="T24" fmla="*/ 0 w 174"/>
                  <a:gd name="T25" fmla="*/ 0 h 615"/>
                  <a:gd name="T26" fmla="*/ 0 w 174"/>
                  <a:gd name="T27" fmla="*/ 0 h 615"/>
                  <a:gd name="T28" fmla="*/ 0 w 174"/>
                  <a:gd name="T29" fmla="*/ 0 h 615"/>
                  <a:gd name="T30" fmla="*/ 0 w 174"/>
                  <a:gd name="T31" fmla="*/ 0 h 615"/>
                  <a:gd name="T32" fmla="*/ 0 w 174"/>
                  <a:gd name="T33" fmla="*/ 0 h 615"/>
                  <a:gd name="T34" fmla="*/ 0 w 174"/>
                  <a:gd name="T35" fmla="*/ 0 h 615"/>
                  <a:gd name="T36" fmla="*/ 0 w 174"/>
                  <a:gd name="T37" fmla="*/ 0 h 615"/>
                  <a:gd name="T38" fmla="*/ 0 w 174"/>
                  <a:gd name="T39" fmla="*/ 0 h 615"/>
                  <a:gd name="T40" fmla="*/ 0 w 174"/>
                  <a:gd name="T41" fmla="*/ 0 h 615"/>
                  <a:gd name="T42" fmla="*/ 0 w 174"/>
                  <a:gd name="T43" fmla="*/ 0 h 615"/>
                  <a:gd name="T44" fmla="*/ 0 w 174"/>
                  <a:gd name="T45" fmla="*/ 0 h 615"/>
                  <a:gd name="T46" fmla="*/ 0 w 174"/>
                  <a:gd name="T47" fmla="*/ 0 h 615"/>
                  <a:gd name="T48" fmla="*/ 0 w 174"/>
                  <a:gd name="T49" fmla="*/ 0 h 615"/>
                  <a:gd name="T50" fmla="*/ 0 w 174"/>
                  <a:gd name="T51" fmla="*/ 0 h 615"/>
                  <a:gd name="T52" fmla="*/ 0 w 174"/>
                  <a:gd name="T53" fmla="*/ 0 h 615"/>
                  <a:gd name="T54" fmla="*/ 0 w 174"/>
                  <a:gd name="T55" fmla="*/ 0 h 615"/>
                  <a:gd name="T56" fmla="*/ 0 w 174"/>
                  <a:gd name="T57" fmla="*/ 0 h 615"/>
                  <a:gd name="T58" fmla="*/ 0 w 174"/>
                  <a:gd name="T59" fmla="*/ 0 h 615"/>
                  <a:gd name="T60" fmla="*/ 0 w 174"/>
                  <a:gd name="T61" fmla="*/ 0 h 615"/>
                  <a:gd name="T62" fmla="*/ 0 w 174"/>
                  <a:gd name="T63" fmla="*/ 0 h 615"/>
                  <a:gd name="T64" fmla="*/ 0 w 174"/>
                  <a:gd name="T65" fmla="*/ 0 h 615"/>
                  <a:gd name="T66" fmla="*/ 0 w 174"/>
                  <a:gd name="T67" fmla="*/ 0 h 615"/>
                  <a:gd name="T68" fmla="*/ 0 w 174"/>
                  <a:gd name="T69" fmla="*/ 0 h 615"/>
                  <a:gd name="T70" fmla="*/ 0 w 174"/>
                  <a:gd name="T71" fmla="*/ 0 h 615"/>
                  <a:gd name="T72" fmla="*/ 0 w 174"/>
                  <a:gd name="T73" fmla="*/ 0 h 615"/>
                  <a:gd name="T74" fmla="*/ 0 w 174"/>
                  <a:gd name="T75" fmla="*/ 0 h 615"/>
                  <a:gd name="T76" fmla="*/ 0 w 174"/>
                  <a:gd name="T77" fmla="*/ 0 h 615"/>
                  <a:gd name="T78" fmla="*/ 0 w 174"/>
                  <a:gd name="T79" fmla="*/ 0 h 615"/>
                  <a:gd name="T80" fmla="*/ 0 w 174"/>
                  <a:gd name="T81" fmla="*/ 0 h 615"/>
                  <a:gd name="T82" fmla="*/ 0 w 174"/>
                  <a:gd name="T83" fmla="*/ 0 h 615"/>
                  <a:gd name="T84" fmla="*/ 0 w 174"/>
                  <a:gd name="T85" fmla="*/ 0 h 615"/>
                  <a:gd name="T86" fmla="*/ 0 w 174"/>
                  <a:gd name="T87" fmla="*/ 0 h 615"/>
                  <a:gd name="T88" fmla="*/ 0 w 174"/>
                  <a:gd name="T89" fmla="*/ 0 h 615"/>
                  <a:gd name="T90" fmla="*/ 0 w 174"/>
                  <a:gd name="T91" fmla="*/ 0 h 615"/>
                  <a:gd name="T92" fmla="*/ 0 w 174"/>
                  <a:gd name="T93" fmla="*/ 0 h 615"/>
                  <a:gd name="T94" fmla="*/ 0 w 174"/>
                  <a:gd name="T95" fmla="*/ 0 h 615"/>
                  <a:gd name="T96" fmla="*/ 0 w 174"/>
                  <a:gd name="T97" fmla="*/ 0 h 615"/>
                  <a:gd name="T98" fmla="*/ 0 w 174"/>
                  <a:gd name="T99" fmla="*/ 0 h 615"/>
                  <a:gd name="T100" fmla="*/ 0 w 174"/>
                  <a:gd name="T101" fmla="*/ 0 h 615"/>
                  <a:gd name="T102" fmla="*/ 0 w 174"/>
                  <a:gd name="T103" fmla="*/ 0 h 615"/>
                  <a:gd name="T104" fmla="*/ 0 w 174"/>
                  <a:gd name="T105" fmla="*/ 0 h 615"/>
                  <a:gd name="T106" fmla="*/ 0 w 174"/>
                  <a:gd name="T107" fmla="*/ 0 h 61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74" h="615">
                    <a:moveTo>
                      <a:pt x="174" y="0"/>
                    </a:moveTo>
                    <a:lnTo>
                      <a:pt x="162" y="16"/>
                    </a:lnTo>
                    <a:lnTo>
                      <a:pt x="151" y="34"/>
                    </a:lnTo>
                    <a:lnTo>
                      <a:pt x="139" y="50"/>
                    </a:lnTo>
                    <a:lnTo>
                      <a:pt x="128" y="68"/>
                    </a:lnTo>
                    <a:lnTo>
                      <a:pt x="117" y="85"/>
                    </a:lnTo>
                    <a:lnTo>
                      <a:pt x="106" y="103"/>
                    </a:lnTo>
                    <a:lnTo>
                      <a:pt x="96" y="121"/>
                    </a:lnTo>
                    <a:lnTo>
                      <a:pt x="85" y="138"/>
                    </a:lnTo>
                    <a:lnTo>
                      <a:pt x="76" y="154"/>
                    </a:lnTo>
                    <a:lnTo>
                      <a:pt x="68" y="173"/>
                    </a:lnTo>
                    <a:lnTo>
                      <a:pt x="62" y="190"/>
                    </a:lnTo>
                    <a:lnTo>
                      <a:pt x="55" y="209"/>
                    </a:lnTo>
                    <a:lnTo>
                      <a:pt x="48" y="227"/>
                    </a:lnTo>
                    <a:lnTo>
                      <a:pt x="43" y="246"/>
                    </a:lnTo>
                    <a:lnTo>
                      <a:pt x="38" y="265"/>
                    </a:lnTo>
                    <a:lnTo>
                      <a:pt x="32" y="283"/>
                    </a:lnTo>
                    <a:lnTo>
                      <a:pt x="21" y="324"/>
                    </a:lnTo>
                    <a:lnTo>
                      <a:pt x="14" y="365"/>
                    </a:lnTo>
                    <a:lnTo>
                      <a:pt x="8" y="407"/>
                    </a:lnTo>
                    <a:lnTo>
                      <a:pt x="4" y="449"/>
                    </a:lnTo>
                    <a:lnTo>
                      <a:pt x="0" y="490"/>
                    </a:lnTo>
                    <a:lnTo>
                      <a:pt x="0" y="531"/>
                    </a:lnTo>
                    <a:lnTo>
                      <a:pt x="3" y="572"/>
                    </a:lnTo>
                    <a:lnTo>
                      <a:pt x="8" y="613"/>
                    </a:lnTo>
                    <a:lnTo>
                      <a:pt x="10" y="615"/>
                    </a:lnTo>
                    <a:lnTo>
                      <a:pt x="13" y="613"/>
                    </a:lnTo>
                    <a:lnTo>
                      <a:pt x="16" y="611"/>
                    </a:lnTo>
                    <a:lnTo>
                      <a:pt x="17" y="608"/>
                    </a:lnTo>
                    <a:lnTo>
                      <a:pt x="21" y="525"/>
                    </a:lnTo>
                    <a:lnTo>
                      <a:pt x="25" y="444"/>
                    </a:lnTo>
                    <a:lnTo>
                      <a:pt x="32" y="362"/>
                    </a:lnTo>
                    <a:lnTo>
                      <a:pt x="46" y="280"/>
                    </a:lnTo>
                    <a:lnTo>
                      <a:pt x="52" y="261"/>
                    </a:lnTo>
                    <a:lnTo>
                      <a:pt x="57" y="242"/>
                    </a:lnTo>
                    <a:lnTo>
                      <a:pt x="62" y="223"/>
                    </a:lnTo>
                    <a:lnTo>
                      <a:pt x="68" y="204"/>
                    </a:lnTo>
                    <a:lnTo>
                      <a:pt x="74" y="185"/>
                    </a:lnTo>
                    <a:lnTo>
                      <a:pt x="81" y="168"/>
                    </a:lnTo>
                    <a:lnTo>
                      <a:pt x="88" y="149"/>
                    </a:lnTo>
                    <a:lnTo>
                      <a:pt x="98" y="132"/>
                    </a:lnTo>
                    <a:lnTo>
                      <a:pt x="107" y="116"/>
                    </a:lnTo>
                    <a:lnTo>
                      <a:pt x="116" y="98"/>
                    </a:lnTo>
                    <a:lnTo>
                      <a:pt x="126" y="82"/>
                    </a:lnTo>
                    <a:lnTo>
                      <a:pt x="136" y="65"/>
                    </a:lnTo>
                    <a:lnTo>
                      <a:pt x="146" y="50"/>
                    </a:lnTo>
                    <a:lnTo>
                      <a:pt x="156" y="34"/>
                    </a:lnTo>
                    <a:lnTo>
                      <a:pt x="165" y="16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3" name="Freeform 131"/>
              <p:cNvSpPr>
                <a:spLocks/>
              </p:cNvSpPr>
              <p:nvPr/>
            </p:nvSpPr>
            <p:spPr bwMode="auto">
              <a:xfrm>
                <a:off x="5478" y="1312"/>
                <a:ext cx="33" cy="33"/>
              </a:xfrm>
              <a:custGeom>
                <a:avLst/>
                <a:gdLst>
                  <a:gd name="T0" fmla="*/ 0 w 163"/>
                  <a:gd name="T1" fmla="*/ 0 h 167"/>
                  <a:gd name="T2" fmla="*/ 0 w 163"/>
                  <a:gd name="T3" fmla="*/ 0 h 167"/>
                  <a:gd name="T4" fmla="*/ 0 w 163"/>
                  <a:gd name="T5" fmla="*/ 0 h 167"/>
                  <a:gd name="T6" fmla="*/ 0 w 163"/>
                  <a:gd name="T7" fmla="*/ 0 h 167"/>
                  <a:gd name="T8" fmla="*/ 0 w 163"/>
                  <a:gd name="T9" fmla="*/ 0 h 167"/>
                  <a:gd name="T10" fmla="*/ 0 w 163"/>
                  <a:gd name="T11" fmla="*/ 0 h 167"/>
                  <a:gd name="T12" fmla="*/ 0 w 163"/>
                  <a:gd name="T13" fmla="*/ 0 h 167"/>
                  <a:gd name="T14" fmla="*/ 0 w 163"/>
                  <a:gd name="T15" fmla="*/ 0 h 167"/>
                  <a:gd name="T16" fmla="*/ 0 w 163"/>
                  <a:gd name="T17" fmla="*/ 0 h 167"/>
                  <a:gd name="T18" fmla="*/ 0 w 163"/>
                  <a:gd name="T19" fmla="*/ 0 h 167"/>
                  <a:gd name="T20" fmla="*/ 0 w 163"/>
                  <a:gd name="T21" fmla="*/ 0 h 167"/>
                  <a:gd name="T22" fmla="*/ 0 w 163"/>
                  <a:gd name="T23" fmla="*/ 0 h 167"/>
                  <a:gd name="T24" fmla="*/ 0 w 163"/>
                  <a:gd name="T25" fmla="*/ 0 h 167"/>
                  <a:gd name="T26" fmla="*/ 0 w 163"/>
                  <a:gd name="T27" fmla="*/ 0 h 167"/>
                  <a:gd name="T28" fmla="*/ 0 w 163"/>
                  <a:gd name="T29" fmla="*/ 0 h 167"/>
                  <a:gd name="T30" fmla="*/ 0 w 163"/>
                  <a:gd name="T31" fmla="*/ 0 h 167"/>
                  <a:gd name="T32" fmla="*/ 0 w 163"/>
                  <a:gd name="T33" fmla="*/ 0 h 167"/>
                  <a:gd name="T34" fmla="*/ 0 w 163"/>
                  <a:gd name="T35" fmla="*/ 0 h 167"/>
                  <a:gd name="T36" fmla="*/ 0 w 163"/>
                  <a:gd name="T37" fmla="*/ 0 h 167"/>
                  <a:gd name="T38" fmla="*/ 0 w 163"/>
                  <a:gd name="T39" fmla="*/ 0 h 167"/>
                  <a:gd name="T40" fmla="*/ 0 w 163"/>
                  <a:gd name="T41" fmla="*/ 0 h 167"/>
                  <a:gd name="T42" fmla="*/ 0 w 163"/>
                  <a:gd name="T43" fmla="*/ 0 h 167"/>
                  <a:gd name="T44" fmla="*/ 0 w 163"/>
                  <a:gd name="T45" fmla="*/ 0 h 167"/>
                  <a:gd name="T46" fmla="*/ 0 w 163"/>
                  <a:gd name="T47" fmla="*/ 0 h 167"/>
                  <a:gd name="T48" fmla="*/ 0 w 163"/>
                  <a:gd name="T49" fmla="*/ 0 h 167"/>
                  <a:gd name="T50" fmla="*/ 0 w 163"/>
                  <a:gd name="T51" fmla="*/ 0 h 167"/>
                  <a:gd name="T52" fmla="*/ 0 w 163"/>
                  <a:gd name="T53" fmla="*/ 0 h 167"/>
                  <a:gd name="T54" fmla="*/ 0 w 163"/>
                  <a:gd name="T55" fmla="*/ 0 h 167"/>
                  <a:gd name="T56" fmla="*/ 0 w 163"/>
                  <a:gd name="T57" fmla="*/ 0 h 167"/>
                  <a:gd name="T58" fmla="*/ 0 w 163"/>
                  <a:gd name="T59" fmla="*/ 0 h 167"/>
                  <a:gd name="T60" fmla="*/ 0 w 163"/>
                  <a:gd name="T61" fmla="*/ 0 h 167"/>
                  <a:gd name="T62" fmla="*/ 0 w 163"/>
                  <a:gd name="T63" fmla="*/ 0 h 167"/>
                  <a:gd name="T64" fmla="*/ 0 w 163"/>
                  <a:gd name="T65" fmla="*/ 0 h 167"/>
                  <a:gd name="T66" fmla="*/ 0 w 163"/>
                  <a:gd name="T67" fmla="*/ 0 h 167"/>
                  <a:gd name="T68" fmla="*/ 0 w 163"/>
                  <a:gd name="T69" fmla="*/ 0 h 167"/>
                  <a:gd name="T70" fmla="*/ 0 w 163"/>
                  <a:gd name="T71" fmla="*/ 0 h 167"/>
                  <a:gd name="T72" fmla="*/ 0 w 163"/>
                  <a:gd name="T73" fmla="*/ 0 h 167"/>
                  <a:gd name="T74" fmla="*/ 0 w 163"/>
                  <a:gd name="T75" fmla="*/ 0 h 167"/>
                  <a:gd name="T76" fmla="*/ 0 w 163"/>
                  <a:gd name="T77" fmla="*/ 0 h 167"/>
                  <a:gd name="T78" fmla="*/ 0 w 163"/>
                  <a:gd name="T79" fmla="*/ 0 h 167"/>
                  <a:gd name="T80" fmla="*/ 0 w 163"/>
                  <a:gd name="T81" fmla="*/ 0 h 167"/>
                  <a:gd name="T82" fmla="*/ 0 w 163"/>
                  <a:gd name="T83" fmla="*/ 0 h 167"/>
                  <a:gd name="T84" fmla="*/ 0 w 163"/>
                  <a:gd name="T85" fmla="*/ 0 h 167"/>
                  <a:gd name="T86" fmla="*/ 0 w 163"/>
                  <a:gd name="T87" fmla="*/ 0 h 167"/>
                  <a:gd name="T88" fmla="*/ 0 w 163"/>
                  <a:gd name="T89" fmla="*/ 0 h 167"/>
                  <a:gd name="T90" fmla="*/ 0 w 163"/>
                  <a:gd name="T91" fmla="*/ 0 h 167"/>
                  <a:gd name="T92" fmla="*/ 0 w 163"/>
                  <a:gd name="T93" fmla="*/ 0 h 167"/>
                  <a:gd name="T94" fmla="*/ 0 w 163"/>
                  <a:gd name="T95" fmla="*/ 0 h 167"/>
                  <a:gd name="T96" fmla="*/ 0 w 163"/>
                  <a:gd name="T97" fmla="*/ 0 h 167"/>
                  <a:gd name="T98" fmla="*/ 0 w 163"/>
                  <a:gd name="T99" fmla="*/ 0 h 167"/>
                  <a:gd name="T100" fmla="*/ 0 w 163"/>
                  <a:gd name="T101" fmla="*/ 0 h 167"/>
                  <a:gd name="T102" fmla="*/ 0 w 163"/>
                  <a:gd name="T103" fmla="*/ 0 h 167"/>
                  <a:gd name="T104" fmla="*/ 0 w 163"/>
                  <a:gd name="T105" fmla="*/ 0 h 167"/>
                  <a:gd name="T106" fmla="*/ 0 w 163"/>
                  <a:gd name="T107" fmla="*/ 0 h 167"/>
                  <a:gd name="T108" fmla="*/ 0 w 163"/>
                  <a:gd name="T109" fmla="*/ 0 h 167"/>
                  <a:gd name="T110" fmla="*/ 0 w 163"/>
                  <a:gd name="T111" fmla="*/ 0 h 167"/>
                  <a:gd name="T112" fmla="*/ 0 w 163"/>
                  <a:gd name="T113" fmla="*/ 0 h 167"/>
                  <a:gd name="T114" fmla="*/ 0 w 163"/>
                  <a:gd name="T115" fmla="*/ 0 h 167"/>
                  <a:gd name="T116" fmla="*/ 0 w 163"/>
                  <a:gd name="T117" fmla="*/ 0 h 167"/>
                  <a:gd name="T118" fmla="*/ 0 w 163"/>
                  <a:gd name="T119" fmla="*/ 0 h 167"/>
                  <a:gd name="T120" fmla="*/ 0 w 163"/>
                  <a:gd name="T121" fmla="*/ 0 h 167"/>
                  <a:gd name="T122" fmla="*/ 0 w 163"/>
                  <a:gd name="T123" fmla="*/ 0 h 1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" h="167">
                    <a:moveTo>
                      <a:pt x="163" y="0"/>
                    </a:moveTo>
                    <a:lnTo>
                      <a:pt x="158" y="2"/>
                    </a:lnTo>
                    <a:lnTo>
                      <a:pt x="152" y="4"/>
                    </a:lnTo>
                    <a:lnTo>
                      <a:pt x="147" y="7"/>
                    </a:lnTo>
                    <a:lnTo>
                      <a:pt x="142" y="10"/>
                    </a:lnTo>
                    <a:lnTo>
                      <a:pt x="137" y="14"/>
                    </a:lnTo>
                    <a:lnTo>
                      <a:pt x="133" y="17"/>
                    </a:lnTo>
                    <a:lnTo>
                      <a:pt x="127" y="20"/>
                    </a:lnTo>
                    <a:lnTo>
                      <a:pt x="122" y="24"/>
                    </a:lnTo>
                    <a:lnTo>
                      <a:pt x="117" y="28"/>
                    </a:lnTo>
                    <a:lnTo>
                      <a:pt x="111" y="32"/>
                    </a:lnTo>
                    <a:lnTo>
                      <a:pt x="106" y="36"/>
                    </a:lnTo>
                    <a:lnTo>
                      <a:pt x="100" y="41"/>
                    </a:lnTo>
                    <a:lnTo>
                      <a:pt x="94" y="46"/>
                    </a:lnTo>
                    <a:lnTo>
                      <a:pt x="89" y="50"/>
                    </a:lnTo>
                    <a:lnTo>
                      <a:pt x="84" y="55"/>
                    </a:lnTo>
                    <a:lnTo>
                      <a:pt x="79" y="61"/>
                    </a:lnTo>
                    <a:lnTo>
                      <a:pt x="73" y="68"/>
                    </a:lnTo>
                    <a:lnTo>
                      <a:pt x="68" y="74"/>
                    </a:lnTo>
                    <a:lnTo>
                      <a:pt x="62" y="81"/>
                    </a:lnTo>
                    <a:lnTo>
                      <a:pt x="56" y="87"/>
                    </a:lnTo>
                    <a:lnTo>
                      <a:pt x="50" y="94"/>
                    </a:lnTo>
                    <a:lnTo>
                      <a:pt x="44" y="100"/>
                    </a:lnTo>
                    <a:lnTo>
                      <a:pt x="39" y="108"/>
                    </a:lnTo>
                    <a:lnTo>
                      <a:pt x="32" y="114"/>
                    </a:lnTo>
                    <a:lnTo>
                      <a:pt x="27" y="120"/>
                    </a:lnTo>
                    <a:lnTo>
                      <a:pt x="23" y="126"/>
                    </a:lnTo>
                    <a:lnTo>
                      <a:pt x="20" y="132"/>
                    </a:lnTo>
                    <a:lnTo>
                      <a:pt x="16" y="138"/>
                    </a:lnTo>
                    <a:lnTo>
                      <a:pt x="13" y="144"/>
                    </a:lnTo>
                    <a:lnTo>
                      <a:pt x="9" y="151"/>
                    </a:lnTo>
                    <a:lnTo>
                      <a:pt x="5" y="157"/>
                    </a:lnTo>
                    <a:lnTo>
                      <a:pt x="1" y="163"/>
                    </a:lnTo>
                    <a:lnTo>
                      <a:pt x="0" y="165"/>
                    </a:lnTo>
                    <a:lnTo>
                      <a:pt x="1" y="167"/>
                    </a:lnTo>
                    <a:lnTo>
                      <a:pt x="2" y="167"/>
                    </a:lnTo>
                    <a:lnTo>
                      <a:pt x="4" y="166"/>
                    </a:lnTo>
                    <a:lnTo>
                      <a:pt x="11" y="159"/>
                    </a:lnTo>
                    <a:lnTo>
                      <a:pt x="17" y="151"/>
                    </a:lnTo>
                    <a:lnTo>
                      <a:pt x="22" y="141"/>
                    </a:lnTo>
                    <a:lnTo>
                      <a:pt x="27" y="133"/>
                    </a:lnTo>
                    <a:lnTo>
                      <a:pt x="31" y="126"/>
                    </a:lnTo>
                    <a:lnTo>
                      <a:pt x="37" y="119"/>
                    </a:lnTo>
                    <a:lnTo>
                      <a:pt x="42" y="112"/>
                    </a:lnTo>
                    <a:lnTo>
                      <a:pt x="48" y="105"/>
                    </a:lnTo>
                    <a:lnTo>
                      <a:pt x="53" y="97"/>
                    </a:lnTo>
                    <a:lnTo>
                      <a:pt x="59" y="91"/>
                    </a:lnTo>
                    <a:lnTo>
                      <a:pt x="65" y="84"/>
                    </a:lnTo>
                    <a:lnTo>
                      <a:pt x="70" y="78"/>
                    </a:lnTo>
                    <a:lnTo>
                      <a:pt x="79" y="67"/>
                    </a:lnTo>
                    <a:lnTo>
                      <a:pt x="90" y="55"/>
                    </a:lnTo>
                    <a:lnTo>
                      <a:pt x="101" y="44"/>
                    </a:lnTo>
                    <a:lnTo>
                      <a:pt x="112" y="33"/>
                    </a:lnTo>
                    <a:lnTo>
                      <a:pt x="124" y="24"/>
                    </a:lnTo>
                    <a:lnTo>
                      <a:pt x="137" y="15"/>
                    </a:lnTo>
                    <a:lnTo>
                      <a:pt x="150" y="6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4" name="Freeform 132"/>
              <p:cNvSpPr>
                <a:spLocks/>
              </p:cNvSpPr>
              <p:nvPr/>
            </p:nvSpPr>
            <p:spPr bwMode="auto">
              <a:xfrm>
                <a:off x="5477" y="1345"/>
                <a:ext cx="9" cy="17"/>
              </a:xfrm>
              <a:custGeom>
                <a:avLst/>
                <a:gdLst>
                  <a:gd name="T0" fmla="*/ 0 w 44"/>
                  <a:gd name="T1" fmla="*/ 0 h 82"/>
                  <a:gd name="T2" fmla="*/ 0 w 44"/>
                  <a:gd name="T3" fmla="*/ 0 h 82"/>
                  <a:gd name="T4" fmla="*/ 0 w 44"/>
                  <a:gd name="T5" fmla="*/ 0 h 82"/>
                  <a:gd name="T6" fmla="*/ 0 w 44"/>
                  <a:gd name="T7" fmla="*/ 0 h 82"/>
                  <a:gd name="T8" fmla="*/ 0 w 44"/>
                  <a:gd name="T9" fmla="*/ 0 h 82"/>
                  <a:gd name="T10" fmla="*/ 0 w 44"/>
                  <a:gd name="T11" fmla="*/ 0 h 82"/>
                  <a:gd name="T12" fmla="*/ 0 w 44"/>
                  <a:gd name="T13" fmla="*/ 0 h 82"/>
                  <a:gd name="T14" fmla="*/ 0 w 44"/>
                  <a:gd name="T15" fmla="*/ 0 h 82"/>
                  <a:gd name="T16" fmla="*/ 0 w 44"/>
                  <a:gd name="T17" fmla="*/ 0 h 82"/>
                  <a:gd name="T18" fmla="*/ 0 w 44"/>
                  <a:gd name="T19" fmla="*/ 0 h 82"/>
                  <a:gd name="T20" fmla="*/ 0 w 44"/>
                  <a:gd name="T21" fmla="*/ 0 h 82"/>
                  <a:gd name="T22" fmla="*/ 0 w 44"/>
                  <a:gd name="T23" fmla="*/ 0 h 82"/>
                  <a:gd name="T24" fmla="*/ 0 w 44"/>
                  <a:gd name="T25" fmla="*/ 0 h 82"/>
                  <a:gd name="T26" fmla="*/ 0 w 44"/>
                  <a:gd name="T27" fmla="*/ 0 h 82"/>
                  <a:gd name="T28" fmla="*/ 0 w 44"/>
                  <a:gd name="T29" fmla="*/ 0 h 82"/>
                  <a:gd name="T30" fmla="*/ 0 w 44"/>
                  <a:gd name="T31" fmla="*/ 0 h 82"/>
                  <a:gd name="T32" fmla="*/ 0 w 44"/>
                  <a:gd name="T33" fmla="*/ 0 h 82"/>
                  <a:gd name="T34" fmla="*/ 0 w 44"/>
                  <a:gd name="T35" fmla="*/ 0 h 82"/>
                  <a:gd name="T36" fmla="*/ 0 w 44"/>
                  <a:gd name="T37" fmla="*/ 0 h 82"/>
                  <a:gd name="T38" fmla="*/ 0 w 44"/>
                  <a:gd name="T39" fmla="*/ 0 h 82"/>
                  <a:gd name="T40" fmla="*/ 0 w 44"/>
                  <a:gd name="T41" fmla="*/ 0 h 82"/>
                  <a:gd name="T42" fmla="*/ 0 w 44"/>
                  <a:gd name="T43" fmla="*/ 0 h 82"/>
                  <a:gd name="T44" fmla="*/ 0 w 44"/>
                  <a:gd name="T45" fmla="*/ 0 h 82"/>
                  <a:gd name="T46" fmla="*/ 0 w 44"/>
                  <a:gd name="T47" fmla="*/ 0 h 82"/>
                  <a:gd name="T48" fmla="*/ 0 w 44"/>
                  <a:gd name="T49" fmla="*/ 0 h 82"/>
                  <a:gd name="T50" fmla="*/ 0 w 44"/>
                  <a:gd name="T51" fmla="*/ 0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4" h="82">
                    <a:moveTo>
                      <a:pt x="0" y="1"/>
                    </a:moveTo>
                    <a:lnTo>
                      <a:pt x="6" y="10"/>
                    </a:lnTo>
                    <a:lnTo>
                      <a:pt x="11" y="19"/>
                    </a:lnTo>
                    <a:lnTo>
                      <a:pt x="16" y="30"/>
                    </a:lnTo>
                    <a:lnTo>
                      <a:pt x="21" y="40"/>
                    </a:lnTo>
                    <a:lnTo>
                      <a:pt x="25" y="50"/>
                    </a:lnTo>
                    <a:lnTo>
                      <a:pt x="29" y="60"/>
                    </a:lnTo>
                    <a:lnTo>
                      <a:pt x="33" y="70"/>
                    </a:lnTo>
                    <a:lnTo>
                      <a:pt x="38" y="81"/>
                    </a:lnTo>
                    <a:lnTo>
                      <a:pt x="40" y="82"/>
                    </a:lnTo>
                    <a:lnTo>
                      <a:pt x="41" y="80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0" y="65"/>
                    </a:lnTo>
                    <a:lnTo>
                      <a:pt x="36" y="54"/>
                    </a:lnTo>
                    <a:lnTo>
                      <a:pt x="32" y="44"/>
                    </a:lnTo>
                    <a:lnTo>
                      <a:pt x="27" y="35"/>
                    </a:lnTo>
                    <a:lnTo>
                      <a:pt x="22" y="24"/>
                    </a:lnTo>
                    <a:lnTo>
                      <a:pt x="16" y="16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5" name="Freeform 133"/>
              <p:cNvSpPr>
                <a:spLocks/>
              </p:cNvSpPr>
              <p:nvPr/>
            </p:nvSpPr>
            <p:spPr bwMode="auto">
              <a:xfrm>
                <a:off x="5464" y="1362"/>
                <a:ext cx="23" cy="11"/>
              </a:xfrm>
              <a:custGeom>
                <a:avLst/>
                <a:gdLst>
                  <a:gd name="T0" fmla="*/ 0 w 114"/>
                  <a:gd name="T1" fmla="*/ 0 h 56"/>
                  <a:gd name="T2" fmla="*/ 0 w 114"/>
                  <a:gd name="T3" fmla="*/ 0 h 56"/>
                  <a:gd name="T4" fmla="*/ 0 w 114"/>
                  <a:gd name="T5" fmla="*/ 0 h 56"/>
                  <a:gd name="T6" fmla="*/ 0 w 114"/>
                  <a:gd name="T7" fmla="*/ 0 h 56"/>
                  <a:gd name="T8" fmla="*/ 0 w 114"/>
                  <a:gd name="T9" fmla="*/ 0 h 56"/>
                  <a:gd name="T10" fmla="*/ 0 w 114"/>
                  <a:gd name="T11" fmla="*/ 0 h 56"/>
                  <a:gd name="T12" fmla="*/ 0 w 114"/>
                  <a:gd name="T13" fmla="*/ 0 h 56"/>
                  <a:gd name="T14" fmla="*/ 0 w 114"/>
                  <a:gd name="T15" fmla="*/ 0 h 56"/>
                  <a:gd name="T16" fmla="*/ 0 w 114"/>
                  <a:gd name="T17" fmla="*/ 0 h 56"/>
                  <a:gd name="T18" fmla="*/ 0 w 114"/>
                  <a:gd name="T19" fmla="*/ 0 h 56"/>
                  <a:gd name="T20" fmla="*/ 0 w 114"/>
                  <a:gd name="T21" fmla="*/ 0 h 56"/>
                  <a:gd name="T22" fmla="*/ 0 w 114"/>
                  <a:gd name="T23" fmla="*/ 0 h 56"/>
                  <a:gd name="T24" fmla="*/ 0 w 114"/>
                  <a:gd name="T25" fmla="*/ 0 h 56"/>
                  <a:gd name="T26" fmla="*/ 0 w 114"/>
                  <a:gd name="T27" fmla="*/ 0 h 56"/>
                  <a:gd name="T28" fmla="*/ 0 w 114"/>
                  <a:gd name="T29" fmla="*/ 0 h 56"/>
                  <a:gd name="T30" fmla="*/ 0 w 114"/>
                  <a:gd name="T31" fmla="*/ 0 h 56"/>
                  <a:gd name="T32" fmla="*/ 0 w 114"/>
                  <a:gd name="T33" fmla="*/ 0 h 56"/>
                  <a:gd name="T34" fmla="*/ 0 w 114"/>
                  <a:gd name="T35" fmla="*/ 0 h 56"/>
                  <a:gd name="T36" fmla="*/ 0 w 114"/>
                  <a:gd name="T37" fmla="*/ 0 h 56"/>
                  <a:gd name="T38" fmla="*/ 0 w 114"/>
                  <a:gd name="T39" fmla="*/ 0 h 56"/>
                  <a:gd name="T40" fmla="*/ 0 w 114"/>
                  <a:gd name="T41" fmla="*/ 0 h 56"/>
                  <a:gd name="T42" fmla="*/ 0 w 114"/>
                  <a:gd name="T43" fmla="*/ 0 h 56"/>
                  <a:gd name="T44" fmla="*/ 0 w 114"/>
                  <a:gd name="T45" fmla="*/ 0 h 56"/>
                  <a:gd name="T46" fmla="*/ 0 w 114"/>
                  <a:gd name="T47" fmla="*/ 0 h 56"/>
                  <a:gd name="T48" fmla="*/ 0 w 114"/>
                  <a:gd name="T49" fmla="*/ 0 h 56"/>
                  <a:gd name="T50" fmla="*/ 0 w 114"/>
                  <a:gd name="T51" fmla="*/ 0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4" h="56">
                    <a:moveTo>
                      <a:pt x="0" y="56"/>
                    </a:moveTo>
                    <a:lnTo>
                      <a:pt x="14" y="49"/>
                    </a:lnTo>
                    <a:lnTo>
                      <a:pt x="27" y="42"/>
                    </a:lnTo>
                    <a:lnTo>
                      <a:pt x="40" y="34"/>
                    </a:lnTo>
                    <a:lnTo>
                      <a:pt x="53" y="28"/>
                    </a:lnTo>
                    <a:lnTo>
                      <a:pt x="67" y="22"/>
                    </a:lnTo>
                    <a:lnTo>
                      <a:pt x="80" y="17"/>
                    </a:lnTo>
                    <a:lnTo>
                      <a:pt x="94" y="12"/>
                    </a:lnTo>
                    <a:lnTo>
                      <a:pt x="109" y="8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4" y="1"/>
                    </a:lnTo>
                    <a:lnTo>
                      <a:pt x="111" y="0"/>
                    </a:lnTo>
                    <a:lnTo>
                      <a:pt x="95" y="1"/>
                    </a:lnTo>
                    <a:lnTo>
                      <a:pt x="80" y="5"/>
                    </a:lnTo>
                    <a:lnTo>
                      <a:pt x="66" y="11"/>
                    </a:lnTo>
                    <a:lnTo>
                      <a:pt x="52" y="18"/>
                    </a:lnTo>
                    <a:lnTo>
                      <a:pt x="38" y="27"/>
                    </a:lnTo>
                    <a:lnTo>
                      <a:pt x="26" y="37"/>
                    </a:lnTo>
                    <a:lnTo>
                      <a:pt x="12" y="4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6" name="Freeform 134"/>
              <p:cNvSpPr>
                <a:spLocks/>
              </p:cNvSpPr>
              <p:nvPr/>
            </p:nvSpPr>
            <p:spPr bwMode="auto">
              <a:xfrm>
                <a:off x="5464" y="1372"/>
                <a:ext cx="11" cy="56"/>
              </a:xfrm>
              <a:custGeom>
                <a:avLst/>
                <a:gdLst>
                  <a:gd name="T0" fmla="*/ 0 w 52"/>
                  <a:gd name="T1" fmla="*/ 0 h 283"/>
                  <a:gd name="T2" fmla="*/ 0 w 52"/>
                  <a:gd name="T3" fmla="*/ 0 h 283"/>
                  <a:gd name="T4" fmla="*/ 0 w 52"/>
                  <a:gd name="T5" fmla="*/ 0 h 283"/>
                  <a:gd name="T6" fmla="*/ 0 w 52"/>
                  <a:gd name="T7" fmla="*/ 0 h 283"/>
                  <a:gd name="T8" fmla="*/ 0 w 52"/>
                  <a:gd name="T9" fmla="*/ 0 h 283"/>
                  <a:gd name="T10" fmla="*/ 0 w 52"/>
                  <a:gd name="T11" fmla="*/ 0 h 283"/>
                  <a:gd name="T12" fmla="*/ 0 w 52"/>
                  <a:gd name="T13" fmla="*/ 0 h 283"/>
                  <a:gd name="T14" fmla="*/ 0 w 52"/>
                  <a:gd name="T15" fmla="*/ 0 h 283"/>
                  <a:gd name="T16" fmla="*/ 0 w 52"/>
                  <a:gd name="T17" fmla="*/ 0 h 283"/>
                  <a:gd name="T18" fmla="*/ 0 w 52"/>
                  <a:gd name="T19" fmla="*/ 0 h 283"/>
                  <a:gd name="T20" fmla="*/ 0 w 52"/>
                  <a:gd name="T21" fmla="*/ 0 h 283"/>
                  <a:gd name="T22" fmla="*/ 0 w 52"/>
                  <a:gd name="T23" fmla="*/ 0 h 283"/>
                  <a:gd name="T24" fmla="*/ 0 w 52"/>
                  <a:gd name="T25" fmla="*/ 0 h 283"/>
                  <a:gd name="T26" fmla="*/ 0 w 52"/>
                  <a:gd name="T27" fmla="*/ 0 h 283"/>
                  <a:gd name="T28" fmla="*/ 0 w 52"/>
                  <a:gd name="T29" fmla="*/ 0 h 283"/>
                  <a:gd name="T30" fmla="*/ 0 w 52"/>
                  <a:gd name="T31" fmla="*/ 0 h 283"/>
                  <a:gd name="T32" fmla="*/ 0 w 52"/>
                  <a:gd name="T33" fmla="*/ 0 h 283"/>
                  <a:gd name="T34" fmla="*/ 0 w 52"/>
                  <a:gd name="T35" fmla="*/ 0 h 283"/>
                  <a:gd name="T36" fmla="*/ 0 w 52"/>
                  <a:gd name="T37" fmla="*/ 0 h 283"/>
                  <a:gd name="T38" fmla="*/ 0 w 52"/>
                  <a:gd name="T39" fmla="*/ 0 h 283"/>
                  <a:gd name="T40" fmla="*/ 0 w 52"/>
                  <a:gd name="T41" fmla="*/ 0 h 283"/>
                  <a:gd name="T42" fmla="*/ 0 w 52"/>
                  <a:gd name="T43" fmla="*/ 0 h 283"/>
                  <a:gd name="T44" fmla="*/ 0 w 52"/>
                  <a:gd name="T45" fmla="*/ 0 h 283"/>
                  <a:gd name="T46" fmla="*/ 0 w 52"/>
                  <a:gd name="T47" fmla="*/ 0 h 283"/>
                  <a:gd name="T48" fmla="*/ 0 w 52"/>
                  <a:gd name="T49" fmla="*/ 0 h 283"/>
                  <a:gd name="T50" fmla="*/ 0 w 52"/>
                  <a:gd name="T51" fmla="*/ 0 h 283"/>
                  <a:gd name="T52" fmla="*/ 0 w 52"/>
                  <a:gd name="T53" fmla="*/ 0 h 283"/>
                  <a:gd name="T54" fmla="*/ 0 w 52"/>
                  <a:gd name="T55" fmla="*/ 0 h 283"/>
                  <a:gd name="T56" fmla="*/ 0 w 52"/>
                  <a:gd name="T57" fmla="*/ 0 h 283"/>
                  <a:gd name="T58" fmla="*/ 0 w 52"/>
                  <a:gd name="T59" fmla="*/ 0 h 283"/>
                  <a:gd name="T60" fmla="*/ 0 w 52"/>
                  <a:gd name="T61" fmla="*/ 0 h 283"/>
                  <a:gd name="T62" fmla="*/ 0 w 52"/>
                  <a:gd name="T63" fmla="*/ 0 h 283"/>
                  <a:gd name="T64" fmla="*/ 0 w 52"/>
                  <a:gd name="T65" fmla="*/ 0 h 283"/>
                  <a:gd name="T66" fmla="*/ 0 w 52"/>
                  <a:gd name="T67" fmla="*/ 0 h 2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2" h="283">
                    <a:moveTo>
                      <a:pt x="8" y="0"/>
                    </a:moveTo>
                    <a:lnTo>
                      <a:pt x="1" y="37"/>
                    </a:lnTo>
                    <a:lnTo>
                      <a:pt x="0" y="74"/>
                    </a:lnTo>
                    <a:lnTo>
                      <a:pt x="3" y="112"/>
                    </a:lnTo>
                    <a:lnTo>
                      <a:pt x="8" y="149"/>
                    </a:lnTo>
                    <a:lnTo>
                      <a:pt x="11" y="165"/>
                    </a:lnTo>
                    <a:lnTo>
                      <a:pt x="15" y="183"/>
                    </a:lnTo>
                    <a:lnTo>
                      <a:pt x="18" y="200"/>
                    </a:lnTo>
                    <a:lnTo>
                      <a:pt x="23" y="217"/>
                    </a:lnTo>
                    <a:lnTo>
                      <a:pt x="27" y="235"/>
                    </a:lnTo>
                    <a:lnTo>
                      <a:pt x="33" y="251"/>
                    </a:lnTo>
                    <a:lnTo>
                      <a:pt x="40" y="267"/>
                    </a:lnTo>
                    <a:lnTo>
                      <a:pt x="48" y="282"/>
                    </a:lnTo>
                    <a:lnTo>
                      <a:pt x="49" y="283"/>
                    </a:lnTo>
                    <a:lnTo>
                      <a:pt x="51" y="282"/>
                    </a:lnTo>
                    <a:lnTo>
                      <a:pt x="52" y="280"/>
                    </a:lnTo>
                    <a:lnTo>
                      <a:pt x="52" y="279"/>
                    </a:lnTo>
                    <a:lnTo>
                      <a:pt x="46" y="265"/>
                    </a:lnTo>
                    <a:lnTo>
                      <a:pt x="40" y="250"/>
                    </a:lnTo>
                    <a:lnTo>
                      <a:pt x="34" y="236"/>
                    </a:lnTo>
                    <a:lnTo>
                      <a:pt x="30" y="221"/>
                    </a:lnTo>
                    <a:lnTo>
                      <a:pt x="25" y="206"/>
                    </a:lnTo>
                    <a:lnTo>
                      <a:pt x="22" y="191"/>
                    </a:lnTo>
                    <a:lnTo>
                      <a:pt x="18" y="176"/>
                    </a:lnTo>
                    <a:lnTo>
                      <a:pt x="15" y="160"/>
                    </a:lnTo>
                    <a:lnTo>
                      <a:pt x="7" y="121"/>
                    </a:lnTo>
                    <a:lnTo>
                      <a:pt x="4" y="82"/>
                    </a:lnTo>
                    <a:lnTo>
                      <a:pt x="4" y="4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7" name="Freeform 135"/>
              <p:cNvSpPr>
                <a:spLocks/>
              </p:cNvSpPr>
              <p:nvPr/>
            </p:nvSpPr>
            <p:spPr bwMode="auto">
              <a:xfrm>
                <a:off x="5456" y="1313"/>
                <a:ext cx="50" cy="21"/>
              </a:xfrm>
              <a:custGeom>
                <a:avLst/>
                <a:gdLst>
                  <a:gd name="T0" fmla="*/ 0 w 248"/>
                  <a:gd name="T1" fmla="*/ 0 h 108"/>
                  <a:gd name="T2" fmla="*/ 0 w 248"/>
                  <a:gd name="T3" fmla="*/ 0 h 108"/>
                  <a:gd name="T4" fmla="*/ 0 w 248"/>
                  <a:gd name="T5" fmla="*/ 0 h 108"/>
                  <a:gd name="T6" fmla="*/ 0 w 248"/>
                  <a:gd name="T7" fmla="*/ 0 h 108"/>
                  <a:gd name="T8" fmla="*/ 0 w 248"/>
                  <a:gd name="T9" fmla="*/ 0 h 108"/>
                  <a:gd name="T10" fmla="*/ 0 w 248"/>
                  <a:gd name="T11" fmla="*/ 0 h 108"/>
                  <a:gd name="T12" fmla="*/ 0 w 248"/>
                  <a:gd name="T13" fmla="*/ 0 h 108"/>
                  <a:gd name="T14" fmla="*/ 0 w 248"/>
                  <a:gd name="T15" fmla="*/ 0 h 108"/>
                  <a:gd name="T16" fmla="*/ 0 w 248"/>
                  <a:gd name="T17" fmla="*/ 0 h 108"/>
                  <a:gd name="T18" fmla="*/ 0 w 248"/>
                  <a:gd name="T19" fmla="*/ 0 h 108"/>
                  <a:gd name="T20" fmla="*/ 0 w 248"/>
                  <a:gd name="T21" fmla="*/ 0 h 108"/>
                  <a:gd name="T22" fmla="*/ 0 w 248"/>
                  <a:gd name="T23" fmla="*/ 0 h 108"/>
                  <a:gd name="T24" fmla="*/ 0 w 248"/>
                  <a:gd name="T25" fmla="*/ 0 h 108"/>
                  <a:gd name="T26" fmla="*/ 0 w 248"/>
                  <a:gd name="T27" fmla="*/ 0 h 108"/>
                  <a:gd name="T28" fmla="*/ 0 w 248"/>
                  <a:gd name="T29" fmla="*/ 0 h 108"/>
                  <a:gd name="T30" fmla="*/ 0 w 248"/>
                  <a:gd name="T31" fmla="*/ 0 h 108"/>
                  <a:gd name="T32" fmla="*/ 0 w 248"/>
                  <a:gd name="T33" fmla="*/ 0 h 108"/>
                  <a:gd name="T34" fmla="*/ 0 w 248"/>
                  <a:gd name="T35" fmla="*/ 0 h 108"/>
                  <a:gd name="T36" fmla="*/ 0 w 248"/>
                  <a:gd name="T37" fmla="*/ 0 h 108"/>
                  <a:gd name="T38" fmla="*/ 0 w 248"/>
                  <a:gd name="T39" fmla="*/ 0 h 108"/>
                  <a:gd name="T40" fmla="*/ 0 w 248"/>
                  <a:gd name="T41" fmla="*/ 0 h 108"/>
                  <a:gd name="T42" fmla="*/ 0 w 248"/>
                  <a:gd name="T43" fmla="*/ 0 h 108"/>
                  <a:gd name="T44" fmla="*/ 0 w 248"/>
                  <a:gd name="T45" fmla="*/ 0 h 108"/>
                  <a:gd name="T46" fmla="*/ 0 w 248"/>
                  <a:gd name="T47" fmla="*/ 0 h 108"/>
                  <a:gd name="T48" fmla="*/ 0 w 248"/>
                  <a:gd name="T49" fmla="*/ 0 h 108"/>
                  <a:gd name="T50" fmla="*/ 0 w 248"/>
                  <a:gd name="T51" fmla="*/ 0 h 108"/>
                  <a:gd name="T52" fmla="*/ 0 w 248"/>
                  <a:gd name="T53" fmla="*/ 0 h 108"/>
                  <a:gd name="T54" fmla="*/ 0 w 248"/>
                  <a:gd name="T55" fmla="*/ 0 h 108"/>
                  <a:gd name="T56" fmla="*/ 0 w 248"/>
                  <a:gd name="T57" fmla="*/ 0 h 108"/>
                  <a:gd name="T58" fmla="*/ 0 w 248"/>
                  <a:gd name="T59" fmla="*/ 0 h 108"/>
                  <a:gd name="T60" fmla="*/ 0 w 248"/>
                  <a:gd name="T61" fmla="*/ 0 h 108"/>
                  <a:gd name="T62" fmla="*/ 0 w 248"/>
                  <a:gd name="T63" fmla="*/ 0 h 108"/>
                  <a:gd name="T64" fmla="*/ 0 w 248"/>
                  <a:gd name="T65" fmla="*/ 0 h 108"/>
                  <a:gd name="T66" fmla="*/ 0 w 248"/>
                  <a:gd name="T67" fmla="*/ 0 h 108"/>
                  <a:gd name="T68" fmla="*/ 0 w 248"/>
                  <a:gd name="T69" fmla="*/ 0 h 108"/>
                  <a:gd name="T70" fmla="*/ 0 w 248"/>
                  <a:gd name="T71" fmla="*/ 0 h 108"/>
                  <a:gd name="T72" fmla="*/ 0 w 248"/>
                  <a:gd name="T73" fmla="*/ 0 h 1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48" h="108">
                    <a:moveTo>
                      <a:pt x="247" y="0"/>
                    </a:moveTo>
                    <a:lnTo>
                      <a:pt x="242" y="4"/>
                    </a:lnTo>
                    <a:lnTo>
                      <a:pt x="236" y="9"/>
                    </a:lnTo>
                    <a:lnTo>
                      <a:pt x="231" y="14"/>
                    </a:lnTo>
                    <a:lnTo>
                      <a:pt x="226" y="18"/>
                    </a:lnTo>
                    <a:lnTo>
                      <a:pt x="221" y="22"/>
                    </a:lnTo>
                    <a:lnTo>
                      <a:pt x="216" y="27"/>
                    </a:lnTo>
                    <a:lnTo>
                      <a:pt x="211" y="31"/>
                    </a:lnTo>
                    <a:lnTo>
                      <a:pt x="206" y="35"/>
                    </a:lnTo>
                    <a:lnTo>
                      <a:pt x="198" y="41"/>
                    </a:lnTo>
                    <a:lnTo>
                      <a:pt x="188" y="45"/>
                    </a:lnTo>
                    <a:lnTo>
                      <a:pt x="179" y="49"/>
                    </a:lnTo>
                    <a:lnTo>
                      <a:pt x="170" y="54"/>
                    </a:lnTo>
                    <a:lnTo>
                      <a:pt x="160" y="57"/>
                    </a:lnTo>
                    <a:lnTo>
                      <a:pt x="151" y="60"/>
                    </a:lnTo>
                    <a:lnTo>
                      <a:pt x="140" y="63"/>
                    </a:lnTo>
                    <a:lnTo>
                      <a:pt x="131" y="66"/>
                    </a:lnTo>
                    <a:lnTo>
                      <a:pt x="124" y="68"/>
                    </a:lnTo>
                    <a:lnTo>
                      <a:pt x="117" y="70"/>
                    </a:lnTo>
                    <a:lnTo>
                      <a:pt x="110" y="72"/>
                    </a:lnTo>
                    <a:lnTo>
                      <a:pt x="103" y="74"/>
                    </a:lnTo>
                    <a:lnTo>
                      <a:pt x="94" y="75"/>
                    </a:lnTo>
                    <a:lnTo>
                      <a:pt x="87" y="77"/>
                    </a:lnTo>
                    <a:lnTo>
                      <a:pt x="80" y="78"/>
                    </a:lnTo>
                    <a:lnTo>
                      <a:pt x="73" y="80"/>
                    </a:lnTo>
                    <a:lnTo>
                      <a:pt x="65" y="82"/>
                    </a:lnTo>
                    <a:lnTo>
                      <a:pt x="57" y="84"/>
                    </a:lnTo>
                    <a:lnTo>
                      <a:pt x="48" y="86"/>
                    </a:lnTo>
                    <a:lnTo>
                      <a:pt x="40" y="87"/>
                    </a:lnTo>
                    <a:lnTo>
                      <a:pt x="32" y="89"/>
                    </a:lnTo>
                    <a:lnTo>
                      <a:pt x="23" y="91"/>
                    </a:lnTo>
                    <a:lnTo>
                      <a:pt x="16" y="92"/>
                    </a:lnTo>
                    <a:lnTo>
                      <a:pt x="8" y="92"/>
                    </a:lnTo>
                    <a:lnTo>
                      <a:pt x="4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3"/>
                    </a:lnTo>
                    <a:lnTo>
                      <a:pt x="8" y="106"/>
                    </a:lnTo>
                    <a:lnTo>
                      <a:pt x="13" y="108"/>
                    </a:lnTo>
                    <a:lnTo>
                      <a:pt x="19" y="108"/>
                    </a:lnTo>
                    <a:lnTo>
                      <a:pt x="24" y="107"/>
                    </a:lnTo>
                    <a:lnTo>
                      <a:pt x="30" y="105"/>
                    </a:lnTo>
                    <a:lnTo>
                      <a:pt x="35" y="103"/>
                    </a:lnTo>
                    <a:lnTo>
                      <a:pt x="41" y="101"/>
                    </a:lnTo>
                    <a:lnTo>
                      <a:pt x="47" y="98"/>
                    </a:lnTo>
                    <a:lnTo>
                      <a:pt x="58" y="96"/>
                    </a:lnTo>
                    <a:lnTo>
                      <a:pt x="68" y="93"/>
                    </a:lnTo>
                    <a:lnTo>
                      <a:pt x="78" y="90"/>
                    </a:lnTo>
                    <a:lnTo>
                      <a:pt x="88" y="87"/>
                    </a:lnTo>
                    <a:lnTo>
                      <a:pt x="98" y="84"/>
                    </a:lnTo>
                    <a:lnTo>
                      <a:pt x="109" y="81"/>
                    </a:lnTo>
                    <a:lnTo>
                      <a:pt x="119" y="78"/>
                    </a:lnTo>
                    <a:lnTo>
                      <a:pt x="129" y="74"/>
                    </a:lnTo>
                    <a:lnTo>
                      <a:pt x="137" y="71"/>
                    </a:lnTo>
                    <a:lnTo>
                      <a:pt x="145" y="68"/>
                    </a:lnTo>
                    <a:lnTo>
                      <a:pt x="154" y="65"/>
                    </a:lnTo>
                    <a:lnTo>
                      <a:pt x="162" y="62"/>
                    </a:lnTo>
                    <a:lnTo>
                      <a:pt x="170" y="59"/>
                    </a:lnTo>
                    <a:lnTo>
                      <a:pt x="178" y="56"/>
                    </a:lnTo>
                    <a:lnTo>
                      <a:pt x="186" y="52"/>
                    </a:lnTo>
                    <a:lnTo>
                      <a:pt x="194" y="48"/>
                    </a:lnTo>
                    <a:lnTo>
                      <a:pt x="202" y="43"/>
                    </a:lnTo>
                    <a:lnTo>
                      <a:pt x="209" y="38"/>
                    </a:lnTo>
                    <a:lnTo>
                      <a:pt x="215" y="33"/>
                    </a:lnTo>
                    <a:lnTo>
                      <a:pt x="222" y="27"/>
                    </a:lnTo>
                    <a:lnTo>
                      <a:pt x="228" y="21"/>
                    </a:lnTo>
                    <a:lnTo>
                      <a:pt x="234" y="14"/>
                    </a:lnTo>
                    <a:lnTo>
                      <a:pt x="241" y="8"/>
                    </a:lnTo>
                    <a:lnTo>
                      <a:pt x="247" y="0"/>
                    </a:lnTo>
                    <a:lnTo>
                      <a:pt x="248" y="0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8" name="Freeform 136"/>
              <p:cNvSpPr>
                <a:spLocks/>
              </p:cNvSpPr>
              <p:nvPr/>
            </p:nvSpPr>
            <p:spPr bwMode="auto">
              <a:xfrm>
                <a:off x="5451" y="1347"/>
                <a:ext cx="9" cy="68"/>
              </a:xfrm>
              <a:custGeom>
                <a:avLst/>
                <a:gdLst>
                  <a:gd name="T0" fmla="*/ 0 w 46"/>
                  <a:gd name="T1" fmla="*/ 0 h 338"/>
                  <a:gd name="T2" fmla="*/ 0 w 46"/>
                  <a:gd name="T3" fmla="*/ 0 h 338"/>
                  <a:gd name="T4" fmla="*/ 0 w 46"/>
                  <a:gd name="T5" fmla="*/ 0 h 338"/>
                  <a:gd name="T6" fmla="*/ 0 w 46"/>
                  <a:gd name="T7" fmla="*/ 0 h 338"/>
                  <a:gd name="T8" fmla="*/ 0 w 46"/>
                  <a:gd name="T9" fmla="*/ 0 h 338"/>
                  <a:gd name="T10" fmla="*/ 0 w 46"/>
                  <a:gd name="T11" fmla="*/ 0 h 338"/>
                  <a:gd name="T12" fmla="*/ 0 w 46"/>
                  <a:gd name="T13" fmla="*/ 0 h 338"/>
                  <a:gd name="T14" fmla="*/ 0 w 46"/>
                  <a:gd name="T15" fmla="*/ 0 h 338"/>
                  <a:gd name="T16" fmla="*/ 0 w 46"/>
                  <a:gd name="T17" fmla="*/ 0 h 338"/>
                  <a:gd name="T18" fmla="*/ 0 w 46"/>
                  <a:gd name="T19" fmla="*/ 0 h 338"/>
                  <a:gd name="T20" fmla="*/ 0 w 46"/>
                  <a:gd name="T21" fmla="*/ 0 h 338"/>
                  <a:gd name="T22" fmla="*/ 0 w 46"/>
                  <a:gd name="T23" fmla="*/ 0 h 338"/>
                  <a:gd name="T24" fmla="*/ 0 w 46"/>
                  <a:gd name="T25" fmla="*/ 0 h 338"/>
                  <a:gd name="T26" fmla="*/ 0 w 46"/>
                  <a:gd name="T27" fmla="*/ 0 h 338"/>
                  <a:gd name="T28" fmla="*/ 0 w 46"/>
                  <a:gd name="T29" fmla="*/ 0 h 338"/>
                  <a:gd name="T30" fmla="*/ 0 w 46"/>
                  <a:gd name="T31" fmla="*/ 0 h 338"/>
                  <a:gd name="T32" fmla="*/ 0 w 46"/>
                  <a:gd name="T33" fmla="*/ 0 h 338"/>
                  <a:gd name="T34" fmla="*/ 0 w 46"/>
                  <a:gd name="T35" fmla="*/ 0 h 338"/>
                  <a:gd name="T36" fmla="*/ 0 w 46"/>
                  <a:gd name="T37" fmla="*/ 0 h 338"/>
                  <a:gd name="T38" fmla="*/ 0 w 46"/>
                  <a:gd name="T39" fmla="*/ 0 h 338"/>
                  <a:gd name="T40" fmla="*/ 0 w 46"/>
                  <a:gd name="T41" fmla="*/ 0 h 338"/>
                  <a:gd name="T42" fmla="*/ 0 w 46"/>
                  <a:gd name="T43" fmla="*/ 0 h 338"/>
                  <a:gd name="T44" fmla="*/ 0 w 46"/>
                  <a:gd name="T45" fmla="*/ 0 h 338"/>
                  <a:gd name="T46" fmla="*/ 0 w 46"/>
                  <a:gd name="T47" fmla="*/ 0 h 338"/>
                  <a:gd name="T48" fmla="*/ 0 w 46"/>
                  <a:gd name="T49" fmla="*/ 0 h 338"/>
                  <a:gd name="T50" fmla="*/ 0 w 46"/>
                  <a:gd name="T51" fmla="*/ 0 h 338"/>
                  <a:gd name="T52" fmla="*/ 0 w 46"/>
                  <a:gd name="T53" fmla="*/ 0 h 338"/>
                  <a:gd name="T54" fmla="*/ 0 w 46"/>
                  <a:gd name="T55" fmla="*/ 0 h 338"/>
                  <a:gd name="T56" fmla="*/ 0 w 46"/>
                  <a:gd name="T57" fmla="*/ 0 h 338"/>
                  <a:gd name="T58" fmla="*/ 0 w 46"/>
                  <a:gd name="T59" fmla="*/ 0 h 338"/>
                  <a:gd name="T60" fmla="*/ 0 w 46"/>
                  <a:gd name="T61" fmla="*/ 0 h 338"/>
                  <a:gd name="T62" fmla="*/ 0 w 46"/>
                  <a:gd name="T63" fmla="*/ 0 h 338"/>
                  <a:gd name="T64" fmla="*/ 0 w 46"/>
                  <a:gd name="T65" fmla="*/ 0 h 338"/>
                  <a:gd name="T66" fmla="*/ 0 w 46"/>
                  <a:gd name="T67" fmla="*/ 0 h 3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6" h="338">
                    <a:moveTo>
                      <a:pt x="15" y="0"/>
                    </a:moveTo>
                    <a:lnTo>
                      <a:pt x="4" y="57"/>
                    </a:lnTo>
                    <a:lnTo>
                      <a:pt x="0" y="116"/>
                    </a:lnTo>
                    <a:lnTo>
                      <a:pt x="1" y="174"/>
                    </a:lnTo>
                    <a:lnTo>
                      <a:pt x="7" y="232"/>
                    </a:lnTo>
                    <a:lnTo>
                      <a:pt x="10" y="252"/>
                    </a:lnTo>
                    <a:lnTo>
                      <a:pt x="14" y="271"/>
                    </a:lnTo>
                    <a:lnTo>
                      <a:pt x="19" y="290"/>
                    </a:lnTo>
                    <a:lnTo>
                      <a:pt x="24" y="310"/>
                    </a:lnTo>
                    <a:lnTo>
                      <a:pt x="26" y="318"/>
                    </a:lnTo>
                    <a:lnTo>
                      <a:pt x="29" y="325"/>
                    </a:lnTo>
                    <a:lnTo>
                      <a:pt x="35" y="332"/>
                    </a:lnTo>
                    <a:lnTo>
                      <a:pt x="41" y="338"/>
                    </a:lnTo>
                    <a:lnTo>
                      <a:pt x="43" y="338"/>
                    </a:lnTo>
                    <a:lnTo>
                      <a:pt x="45" y="336"/>
                    </a:lnTo>
                    <a:lnTo>
                      <a:pt x="46" y="333"/>
                    </a:lnTo>
                    <a:lnTo>
                      <a:pt x="45" y="331"/>
                    </a:lnTo>
                    <a:lnTo>
                      <a:pt x="41" y="323"/>
                    </a:lnTo>
                    <a:lnTo>
                      <a:pt x="38" y="314"/>
                    </a:lnTo>
                    <a:lnTo>
                      <a:pt x="36" y="305"/>
                    </a:lnTo>
                    <a:lnTo>
                      <a:pt x="33" y="297"/>
                    </a:lnTo>
                    <a:lnTo>
                      <a:pt x="27" y="279"/>
                    </a:lnTo>
                    <a:lnTo>
                      <a:pt x="22" y="262"/>
                    </a:lnTo>
                    <a:lnTo>
                      <a:pt x="18" y="244"/>
                    </a:lnTo>
                    <a:lnTo>
                      <a:pt x="14" y="227"/>
                    </a:lnTo>
                    <a:lnTo>
                      <a:pt x="5" y="171"/>
                    </a:lnTo>
                    <a:lnTo>
                      <a:pt x="3" y="114"/>
                    </a:lnTo>
                    <a:lnTo>
                      <a:pt x="6" y="5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89" name="Freeform 137"/>
              <p:cNvSpPr>
                <a:spLocks/>
              </p:cNvSpPr>
              <p:nvPr/>
            </p:nvSpPr>
            <p:spPr bwMode="auto">
              <a:xfrm>
                <a:off x="5314" y="1367"/>
                <a:ext cx="18" cy="30"/>
              </a:xfrm>
              <a:custGeom>
                <a:avLst/>
                <a:gdLst>
                  <a:gd name="T0" fmla="*/ 0 w 91"/>
                  <a:gd name="T1" fmla="*/ 0 h 152"/>
                  <a:gd name="T2" fmla="*/ 0 w 91"/>
                  <a:gd name="T3" fmla="*/ 0 h 152"/>
                  <a:gd name="T4" fmla="*/ 0 w 91"/>
                  <a:gd name="T5" fmla="*/ 0 h 152"/>
                  <a:gd name="T6" fmla="*/ 0 w 91"/>
                  <a:gd name="T7" fmla="*/ 0 h 152"/>
                  <a:gd name="T8" fmla="*/ 0 w 91"/>
                  <a:gd name="T9" fmla="*/ 0 h 152"/>
                  <a:gd name="T10" fmla="*/ 0 w 91"/>
                  <a:gd name="T11" fmla="*/ 0 h 152"/>
                  <a:gd name="T12" fmla="*/ 0 w 91"/>
                  <a:gd name="T13" fmla="*/ 0 h 152"/>
                  <a:gd name="T14" fmla="*/ 0 w 91"/>
                  <a:gd name="T15" fmla="*/ 0 h 152"/>
                  <a:gd name="T16" fmla="*/ 0 w 91"/>
                  <a:gd name="T17" fmla="*/ 0 h 152"/>
                  <a:gd name="T18" fmla="*/ 0 w 91"/>
                  <a:gd name="T19" fmla="*/ 0 h 152"/>
                  <a:gd name="T20" fmla="*/ 0 w 91"/>
                  <a:gd name="T21" fmla="*/ 0 h 152"/>
                  <a:gd name="T22" fmla="*/ 0 w 91"/>
                  <a:gd name="T23" fmla="*/ 0 h 152"/>
                  <a:gd name="T24" fmla="*/ 0 w 91"/>
                  <a:gd name="T25" fmla="*/ 0 h 152"/>
                  <a:gd name="T26" fmla="*/ 0 w 91"/>
                  <a:gd name="T27" fmla="*/ 0 h 152"/>
                  <a:gd name="T28" fmla="*/ 0 w 91"/>
                  <a:gd name="T29" fmla="*/ 0 h 152"/>
                  <a:gd name="T30" fmla="*/ 0 w 91"/>
                  <a:gd name="T31" fmla="*/ 0 h 152"/>
                  <a:gd name="T32" fmla="*/ 0 w 91"/>
                  <a:gd name="T33" fmla="*/ 0 h 152"/>
                  <a:gd name="T34" fmla="*/ 0 w 91"/>
                  <a:gd name="T35" fmla="*/ 0 h 152"/>
                  <a:gd name="T36" fmla="*/ 0 w 91"/>
                  <a:gd name="T37" fmla="*/ 0 h 152"/>
                  <a:gd name="T38" fmla="*/ 0 w 91"/>
                  <a:gd name="T39" fmla="*/ 0 h 152"/>
                  <a:gd name="T40" fmla="*/ 0 w 91"/>
                  <a:gd name="T41" fmla="*/ 0 h 152"/>
                  <a:gd name="T42" fmla="*/ 0 w 91"/>
                  <a:gd name="T43" fmla="*/ 0 h 152"/>
                  <a:gd name="T44" fmla="*/ 0 w 91"/>
                  <a:gd name="T45" fmla="*/ 0 h 152"/>
                  <a:gd name="T46" fmla="*/ 0 w 91"/>
                  <a:gd name="T47" fmla="*/ 0 h 152"/>
                  <a:gd name="T48" fmla="*/ 0 w 91"/>
                  <a:gd name="T49" fmla="*/ 0 h 152"/>
                  <a:gd name="T50" fmla="*/ 0 w 91"/>
                  <a:gd name="T51" fmla="*/ 0 h 152"/>
                  <a:gd name="T52" fmla="*/ 0 w 91"/>
                  <a:gd name="T53" fmla="*/ 0 h 152"/>
                  <a:gd name="T54" fmla="*/ 0 w 91"/>
                  <a:gd name="T55" fmla="*/ 0 h 152"/>
                  <a:gd name="T56" fmla="*/ 0 w 91"/>
                  <a:gd name="T57" fmla="*/ 0 h 152"/>
                  <a:gd name="T58" fmla="*/ 0 w 91"/>
                  <a:gd name="T59" fmla="*/ 0 h 152"/>
                  <a:gd name="T60" fmla="*/ 0 w 91"/>
                  <a:gd name="T61" fmla="*/ 0 h 152"/>
                  <a:gd name="T62" fmla="*/ 0 w 91"/>
                  <a:gd name="T63" fmla="*/ 0 h 152"/>
                  <a:gd name="T64" fmla="*/ 0 w 91"/>
                  <a:gd name="T65" fmla="*/ 0 h 152"/>
                  <a:gd name="T66" fmla="*/ 0 w 91"/>
                  <a:gd name="T67" fmla="*/ 0 h 1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1" h="152">
                    <a:moveTo>
                      <a:pt x="88" y="1"/>
                    </a:moveTo>
                    <a:lnTo>
                      <a:pt x="88" y="27"/>
                    </a:lnTo>
                    <a:lnTo>
                      <a:pt x="88" y="53"/>
                    </a:lnTo>
                    <a:lnTo>
                      <a:pt x="83" y="79"/>
                    </a:lnTo>
                    <a:lnTo>
                      <a:pt x="72" y="102"/>
                    </a:lnTo>
                    <a:lnTo>
                      <a:pt x="65" y="110"/>
                    </a:lnTo>
                    <a:lnTo>
                      <a:pt x="57" y="116"/>
                    </a:lnTo>
                    <a:lnTo>
                      <a:pt x="49" y="120"/>
                    </a:lnTo>
                    <a:lnTo>
                      <a:pt x="41" y="124"/>
                    </a:lnTo>
                    <a:lnTo>
                      <a:pt x="32" y="128"/>
                    </a:lnTo>
                    <a:lnTo>
                      <a:pt x="23" y="132"/>
                    </a:lnTo>
                    <a:lnTo>
                      <a:pt x="13" y="135"/>
                    </a:lnTo>
                    <a:lnTo>
                      <a:pt x="5" y="139"/>
                    </a:lnTo>
                    <a:lnTo>
                      <a:pt x="2" y="142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4" y="152"/>
                    </a:lnTo>
                    <a:lnTo>
                      <a:pt x="15" y="148"/>
                    </a:lnTo>
                    <a:lnTo>
                      <a:pt x="27" y="145"/>
                    </a:lnTo>
                    <a:lnTo>
                      <a:pt x="38" y="140"/>
                    </a:lnTo>
                    <a:lnTo>
                      <a:pt x="48" y="134"/>
                    </a:lnTo>
                    <a:lnTo>
                      <a:pt x="57" y="127"/>
                    </a:lnTo>
                    <a:lnTo>
                      <a:pt x="65" y="119"/>
                    </a:lnTo>
                    <a:lnTo>
                      <a:pt x="73" y="110"/>
                    </a:lnTo>
                    <a:lnTo>
                      <a:pt x="80" y="100"/>
                    </a:lnTo>
                    <a:lnTo>
                      <a:pt x="89" y="78"/>
                    </a:lnTo>
                    <a:lnTo>
                      <a:pt x="91" y="51"/>
                    </a:lnTo>
                    <a:lnTo>
                      <a:pt x="90" y="25"/>
                    </a:lnTo>
                    <a:lnTo>
                      <a:pt x="88" y="0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0" name="Freeform 138"/>
              <p:cNvSpPr>
                <a:spLocks/>
              </p:cNvSpPr>
              <p:nvPr/>
            </p:nvSpPr>
            <p:spPr bwMode="auto">
              <a:xfrm>
                <a:off x="5325" y="1379"/>
                <a:ext cx="17" cy="30"/>
              </a:xfrm>
              <a:custGeom>
                <a:avLst/>
                <a:gdLst>
                  <a:gd name="T0" fmla="*/ 0 w 85"/>
                  <a:gd name="T1" fmla="*/ 0 h 154"/>
                  <a:gd name="T2" fmla="*/ 0 w 85"/>
                  <a:gd name="T3" fmla="*/ 0 h 154"/>
                  <a:gd name="T4" fmla="*/ 0 w 85"/>
                  <a:gd name="T5" fmla="*/ 0 h 154"/>
                  <a:gd name="T6" fmla="*/ 0 w 85"/>
                  <a:gd name="T7" fmla="*/ 0 h 154"/>
                  <a:gd name="T8" fmla="*/ 0 w 85"/>
                  <a:gd name="T9" fmla="*/ 0 h 154"/>
                  <a:gd name="T10" fmla="*/ 0 w 85"/>
                  <a:gd name="T11" fmla="*/ 0 h 154"/>
                  <a:gd name="T12" fmla="*/ 0 w 85"/>
                  <a:gd name="T13" fmla="*/ 0 h 154"/>
                  <a:gd name="T14" fmla="*/ 0 w 85"/>
                  <a:gd name="T15" fmla="*/ 0 h 154"/>
                  <a:gd name="T16" fmla="*/ 0 w 85"/>
                  <a:gd name="T17" fmla="*/ 0 h 154"/>
                  <a:gd name="T18" fmla="*/ 0 w 85"/>
                  <a:gd name="T19" fmla="*/ 0 h 154"/>
                  <a:gd name="T20" fmla="*/ 0 w 85"/>
                  <a:gd name="T21" fmla="*/ 0 h 154"/>
                  <a:gd name="T22" fmla="*/ 0 w 85"/>
                  <a:gd name="T23" fmla="*/ 0 h 154"/>
                  <a:gd name="T24" fmla="*/ 0 w 85"/>
                  <a:gd name="T25" fmla="*/ 0 h 154"/>
                  <a:gd name="T26" fmla="*/ 0 w 85"/>
                  <a:gd name="T27" fmla="*/ 0 h 154"/>
                  <a:gd name="T28" fmla="*/ 0 w 85"/>
                  <a:gd name="T29" fmla="*/ 0 h 154"/>
                  <a:gd name="T30" fmla="*/ 0 w 85"/>
                  <a:gd name="T31" fmla="*/ 0 h 154"/>
                  <a:gd name="T32" fmla="*/ 0 w 85"/>
                  <a:gd name="T33" fmla="*/ 0 h 154"/>
                  <a:gd name="T34" fmla="*/ 0 w 85"/>
                  <a:gd name="T35" fmla="*/ 0 h 154"/>
                  <a:gd name="T36" fmla="*/ 0 w 85"/>
                  <a:gd name="T37" fmla="*/ 0 h 154"/>
                  <a:gd name="T38" fmla="*/ 0 w 85"/>
                  <a:gd name="T39" fmla="*/ 0 h 154"/>
                  <a:gd name="T40" fmla="*/ 0 w 85"/>
                  <a:gd name="T41" fmla="*/ 0 h 154"/>
                  <a:gd name="T42" fmla="*/ 0 w 85"/>
                  <a:gd name="T43" fmla="*/ 0 h 154"/>
                  <a:gd name="T44" fmla="*/ 0 w 85"/>
                  <a:gd name="T45" fmla="*/ 0 h 154"/>
                  <a:gd name="T46" fmla="*/ 0 w 85"/>
                  <a:gd name="T47" fmla="*/ 0 h 154"/>
                  <a:gd name="T48" fmla="*/ 0 w 85"/>
                  <a:gd name="T49" fmla="*/ 0 h 154"/>
                  <a:gd name="T50" fmla="*/ 0 w 85"/>
                  <a:gd name="T51" fmla="*/ 0 h 154"/>
                  <a:gd name="T52" fmla="*/ 0 w 85"/>
                  <a:gd name="T53" fmla="*/ 0 h 154"/>
                  <a:gd name="T54" fmla="*/ 0 w 85"/>
                  <a:gd name="T55" fmla="*/ 0 h 154"/>
                  <a:gd name="T56" fmla="*/ 0 w 85"/>
                  <a:gd name="T57" fmla="*/ 0 h 154"/>
                  <a:gd name="T58" fmla="*/ 0 w 85"/>
                  <a:gd name="T59" fmla="*/ 0 h 154"/>
                  <a:gd name="T60" fmla="*/ 0 w 85"/>
                  <a:gd name="T61" fmla="*/ 0 h 154"/>
                  <a:gd name="T62" fmla="*/ 0 w 85"/>
                  <a:gd name="T63" fmla="*/ 0 h 154"/>
                  <a:gd name="T64" fmla="*/ 0 w 85"/>
                  <a:gd name="T65" fmla="*/ 0 h 154"/>
                  <a:gd name="T66" fmla="*/ 0 w 85"/>
                  <a:gd name="T67" fmla="*/ 0 h 154"/>
                  <a:gd name="T68" fmla="*/ 0 w 85"/>
                  <a:gd name="T69" fmla="*/ 0 h 154"/>
                  <a:gd name="T70" fmla="*/ 0 w 85"/>
                  <a:gd name="T71" fmla="*/ 0 h 154"/>
                  <a:gd name="T72" fmla="*/ 0 w 85"/>
                  <a:gd name="T73" fmla="*/ 0 h 154"/>
                  <a:gd name="T74" fmla="*/ 0 w 85"/>
                  <a:gd name="T75" fmla="*/ 0 h 154"/>
                  <a:gd name="T76" fmla="*/ 0 w 85"/>
                  <a:gd name="T77" fmla="*/ 0 h 154"/>
                  <a:gd name="T78" fmla="*/ 0 w 85"/>
                  <a:gd name="T79" fmla="*/ 0 h 154"/>
                  <a:gd name="T80" fmla="*/ 0 w 85"/>
                  <a:gd name="T81" fmla="*/ 0 h 154"/>
                  <a:gd name="T82" fmla="*/ 0 w 85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5" h="154">
                    <a:moveTo>
                      <a:pt x="71" y="0"/>
                    </a:moveTo>
                    <a:lnTo>
                      <a:pt x="77" y="16"/>
                    </a:lnTo>
                    <a:lnTo>
                      <a:pt x="80" y="31"/>
                    </a:lnTo>
                    <a:lnTo>
                      <a:pt x="81" y="46"/>
                    </a:lnTo>
                    <a:lnTo>
                      <a:pt x="80" y="61"/>
                    </a:lnTo>
                    <a:lnTo>
                      <a:pt x="76" y="75"/>
                    </a:lnTo>
                    <a:lnTo>
                      <a:pt x="69" y="88"/>
                    </a:lnTo>
                    <a:lnTo>
                      <a:pt x="60" y="102"/>
                    </a:lnTo>
                    <a:lnTo>
                      <a:pt x="48" y="114"/>
                    </a:lnTo>
                    <a:lnTo>
                      <a:pt x="43" y="118"/>
                    </a:lnTo>
                    <a:lnTo>
                      <a:pt x="38" y="122"/>
                    </a:lnTo>
                    <a:lnTo>
                      <a:pt x="32" y="126"/>
                    </a:lnTo>
                    <a:lnTo>
                      <a:pt x="27" y="130"/>
                    </a:lnTo>
                    <a:lnTo>
                      <a:pt x="21" y="133"/>
                    </a:lnTo>
                    <a:lnTo>
                      <a:pt x="16" y="138"/>
                    </a:lnTo>
                    <a:lnTo>
                      <a:pt x="9" y="142"/>
                    </a:lnTo>
                    <a:lnTo>
                      <a:pt x="4" y="145"/>
                    </a:lnTo>
                    <a:lnTo>
                      <a:pt x="2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2" y="154"/>
                    </a:lnTo>
                    <a:lnTo>
                      <a:pt x="9" y="154"/>
                    </a:lnTo>
                    <a:lnTo>
                      <a:pt x="17" y="151"/>
                    </a:lnTo>
                    <a:lnTo>
                      <a:pt x="23" y="148"/>
                    </a:lnTo>
                    <a:lnTo>
                      <a:pt x="28" y="143"/>
                    </a:lnTo>
                    <a:lnTo>
                      <a:pt x="34" y="138"/>
                    </a:lnTo>
                    <a:lnTo>
                      <a:pt x="39" y="133"/>
                    </a:lnTo>
                    <a:lnTo>
                      <a:pt x="45" y="128"/>
                    </a:lnTo>
                    <a:lnTo>
                      <a:pt x="50" y="123"/>
                    </a:lnTo>
                    <a:lnTo>
                      <a:pt x="55" y="118"/>
                    </a:lnTo>
                    <a:lnTo>
                      <a:pt x="61" y="112"/>
                    </a:lnTo>
                    <a:lnTo>
                      <a:pt x="65" y="107"/>
                    </a:lnTo>
                    <a:lnTo>
                      <a:pt x="69" y="101"/>
                    </a:lnTo>
                    <a:lnTo>
                      <a:pt x="81" y="75"/>
                    </a:lnTo>
                    <a:lnTo>
                      <a:pt x="85" y="51"/>
                    </a:lnTo>
                    <a:lnTo>
                      <a:pt x="81" y="2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1" name="Freeform 139"/>
              <p:cNvSpPr>
                <a:spLocks/>
              </p:cNvSpPr>
              <p:nvPr/>
            </p:nvSpPr>
            <p:spPr bwMode="auto">
              <a:xfrm>
                <a:off x="5313" y="1388"/>
                <a:ext cx="98" cy="75"/>
              </a:xfrm>
              <a:custGeom>
                <a:avLst/>
                <a:gdLst>
                  <a:gd name="T0" fmla="*/ 0 w 490"/>
                  <a:gd name="T1" fmla="*/ 0 h 378"/>
                  <a:gd name="T2" fmla="*/ 0 w 490"/>
                  <a:gd name="T3" fmla="*/ 0 h 378"/>
                  <a:gd name="T4" fmla="*/ 0 w 490"/>
                  <a:gd name="T5" fmla="*/ 0 h 378"/>
                  <a:gd name="T6" fmla="*/ 0 w 490"/>
                  <a:gd name="T7" fmla="*/ 0 h 378"/>
                  <a:gd name="T8" fmla="*/ 0 w 490"/>
                  <a:gd name="T9" fmla="*/ 0 h 378"/>
                  <a:gd name="T10" fmla="*/ 0 w 490"/>
                  <a:gd name="T11" fmla="*/ 0 h 378"/>
                  <a:gd name="T12" fmla="*/ 0 w 490"/>
                  <a:gd name="T13" fmla="*/ 0 h 378"/>
                  <a:gd name="T14" fmla="*/ 0 w 490"/>
                  <a:gd name="T15" fmla="*/ 0 h 378"/>
                  <a:gd name="T16" fmla="*/ 0 w 490"/>
                  <a:gd name="T17" fmla="*/ 0 h 378"/>
                  <a:gd name="T18" fmla="*/ 0 w 490"/>
                  <a:gd name="T19" fmla="*/ 0 h 378"/>
                  <a:gd name="T20" fmla="*/ 0 w 490"/>
                  <a:gd name="T21" fmla="*/ 0 h 378"/>
                  <a:gd name="T22" fmla="*/ 0 w 490"/>
                  <a:gd name="T23" fmla="*/ 0 h 378"/>
                  <a:gd name="T24" fmla="*/ 0 w 490"/>
                  <a:gd name="T25" fmla="*/ 0 h 378"/>
                  <a:gd name="T26" fmla="*/ 0 w 490"/>
                  <a:gd name="T27" fmla="*/ 0 h 378"/>
                  <a:gd name="T28" fmla="*/ 0 w 490"/>
                  <a:gd name="T29" fmla="*/ 0 h 378"/>
                  <a:gd name="T30" fmla="*/ 0 w 490"/>
                  <a:gd name="T31" fmla="*/ 0 h 378"/>
                  <a:gd name="T32" fmla="*/ 0 w 490"/>
                  <a:gd name="T33" fmla="*/ 0 h 378"/>
                  <a:gd name="T34" fmla="*/ 0 w 490"/>
                  <a:gd name="T35" fmla="*/ 0 h 378"/>
                  <a:gd name="T36" fmla="*/ 0 w 490"/>
                  <a:gd name="T37" fmla="*/ 0 h 378"/>
                  <a:gd name="T38" fmla="*/ 0 w 490"/>
                  <a:gd name="T39" fmla="*/ 0 h 378"/>
                  <a:gd name="T40" fmla="*/ 0 w 490"/>
                  <a:gd name="T41" fmla="*/ 0 h 378"/>
                  <a:gd name="T42" fmla="*/ 0 w 490"/>
                  <a:gd name="T43" fmla="*/ 0 h 378"/>
                  <a:gd name="T44" fmla="*/ 0 w 490"/>
                  <a:gd name="T45" fmla="*/ 0 h 378"/>
                  <a:gd name="T46" fmla="*/ 0 w 490"/>
                  <a:gd name="T47" fmla="*/ 0 h 378"/>
                  <a:gd name="T48" fmla="*/ 0 w 490"/>
                  <a:gd name="T49" fmla="*/ 0 h 378"/>
                  <a:gd name="T50" fmla="*/ 0 w 490"/>
                  <a:gd name="T51" fmla="*/ 0 h 378"/>
                  <a:gd name="T52" fmla="*/ 0 w 490"/>
                  <a:gd name="T53" fmla="*/ 0 h 378"/>
                  <a:gd name="T54" fmla="*/ 0 w 490"/>
                  <a:gd name="T55" fmla="*/ 0 h 378"/>
                  <a:gd name="T56" fmla="*/ 0 w 490"/>
                  <a:gd name="T57" fmla="*/ 0 h 378"/>
                  <a:gd name="T58" fmla="*/ 0 w 490"/>
                  <a:gd name="T59" fmla="*/ 0 h 378"/>
                  <a:gd name="T60" fmla="*/ 0 w 490"/>
                  <a:gd name="T61" fmla="*/ 0 h 378"/>
                  <a:gd name="T62" fmla="*/ 0 w 490"/>
                  <a:gd name="T63" fmla="*/ 0 h 378"/>
                  <a:gd name="T64" fmla="*/ 0 w 490"/>
                  <a:gd name="T65" fmla="*/ 0 h 378"/>
                  <a:gd name="T66" fmla="*/ 0 w 490"/>
                  <a:gd name="T67" fmla="*/ 0 h 378"/>
                  <a:gd name="T68" fmla="*/ 0 w 490"/>
                  <a:gd name="T69" fmla="*/ 0 h 378"/>
                  <a:gd name="T70" fmla="*/ 0 w 490"/>
                  <a:gd name="T71" fmla="*/ 0 h 378"/>
                  <a:gd name="T72" fmla="*/ 0 w 490"/>
                  <a:gd name="T73" fmla="*/ 0 h 378"/>
                  <a:gd name="T74" fmla="*/ 0 w 490"/>
                  <a:gd name="T75" fmla="*/ 0 h 378"/>
                  <a:gd name="T76" fmla="*/ 0 w 490"/>
                  <a:gd name="T77" fmla="*/ 0 h 378"/>
                  <a:gd name="T78" fmla="*/ 0 w 490"/>
                  <a:gd name="T79" fmla="*/ 0 h 378"/>
                  <a:gd name="T80" fmla="*/ 0 w 490"/>
                  <a:gd name="T81" fmla="*/ 0 h 378"/>
                  <a:gd name="T82" fmla="*/ 0 w 490"/>
                  <a:gd name="T83" fmla="*/ 0 h 378"/>
                  <a:gd name="T84" fmla="*/ 0 w 490"/>
                  <a:gd name="T85" fmla="*/ 0 h 378"/>
                  <a:gd name="T86" fmla="*/ 0 w 490"/>
                  <a:gd name="T87" fmla="*/ 0 h 378"/>
                  <a:gd name="T88" fmla="*/ 0 w 490"/>
                  <a:gd name="T89" fmla="*/ 0 h 3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0" h="378">
                    <a:moveTo>
                      <a:pt x="0" y="1"/>
                    </a:moveTo>
                    <a:lnTo>
                      <a:pt x="14" y="24"/>
                    </a:lnTo>
                    <a:lnTo>
                      <a:pt x="29" y="47"/>
                    </a:lnTo>
                    <a:lnTo>
                      <a:pt x="44" y="69"/>
                    </a:lnTo>
                    <a:lnTo>
                      <a:pt x="60" y="90"/>
                    </a:lnTo>
                    <a:lnTo>
                      <a:pt x="77" y="112"/>
                    </a:lnTo>
                    <a:lnTo>
                      <a:pt x="93" y="133"/>
                    </a:lnTo>
                    <a:lnTo>
                      <a:pt x="111" y="154"/>
                    </a:lnTo>
                    <a:lnTo>
                      <a:pt x="130" y="173"/>
                    </a:lnTo>
                    <a:lnTo>
                      <a:pt x="148" y="193"/>
                    </a:lnTo>
                    <a:lnTo>
                      <a:pt x="168" y="212"/>
                    </a:lnTo>
                    <a:lnTo>
                      <a:pt x="188" y="229"/>
                    </a:lnTo>
                    <a:lnTo>
                      <a:pt x="208" y="247"/>
                    </a:lnTo>
                    <a:lnTo>
                      <a:pt x="230" y="264"/>
                    </a:lnTo>
                    <a:lnTo>
                      <a:pt x="252" y="280"/>
                    </a:lnTo>
                    <a:lnTo>
                      <a:pt x="275" y="295"/>
                    </a:lnTo>
                    <a:lnTo>
                      <a:pt x="298" y="309"/>
                    </a:lnTo>
                    <a:lnTo>
                      <a:pt x="313" y="317"/>
                    </a:lnTo>
                    <a:lnTo>
                      <a:pt x="327" y="325"/>
                    </a:lnTo>
                    <a:lnTo>
                      <a:pt x="342" y="332"/>
                    </a:lnTo>
                    <a:lnTo>
                      <a:pt x="357" y="339"/>
                    </a:lnTo>
                    <a:lnTo>
                      <a:pt x="372" y="346"/>
                    </a:lnTo>
                    <a:lnTo>
                      <a:pt x="387" y="352"/>
                    </a:lnTo>
                    <a:lnTo>
                      <a:pt x="403" y="358"/>
                    </a:lnTo>
                    <a:lnTo>
                      <a:pt x="418" y="363"/>
                    </a:lnTo>
                    <a:lnTo>
                      <a:pt x="423" y="364"/>
                    </a:lnTo>
                    <a:lnTo>
                      <a:pt x="427" y="366"/>
                    </a:lnTo>
                    <a:lnTo>
                      <a:pt x="432" y="367"/>
                    </a:lnTo>
                    <a:lnTo>
                      <a:pt x="436" y="370"/>
                    </a:lnTo>
                    <a:lnTo>
                      <a:pt x="441" y="371"/>
                    </a:lnTo>
                    <a:lnTo>
                      <a:pt x="446" y="373"/>
                    </a:lnTo>
                    <a:lnTo>
                      <a:pt x="451" y="374"/>
                    </a:lnTo>
                    <a:lnTo>
                      <a:pt x="456" y="375"/>
                    </a:lnTo>
                    <a:lnTo>
                      <a:pt x="459" y="376"/>
                    </a:lnTo>
                    <a:lnTo>
                      <a:pt x="463" y="376"/>
                    </a:lnTo>
                    <a:lnTo>
                      <a:pt x="466" y="377"/>
                    </a:lnTo>
                    <a:lnTo>
                      <a:pt x="469" y="377"/>
                    </a:lnTo>
                    <a:lnTo>
                      <a:pt x="472" y="377"/>
                    </a:lnTo>
                    <a:lnTo>
                      <a:pt x="476" y="378"/>
                    </a:lnTo>
                    <a:lnTo>
                      <a:pt x="477" y="377"/>
                    </a:lnTo>
                    <a:lnTo>
                      <a:pt x="474" y="376"/>
                    </a:lnTo>
                    <a:lnTo>
                      <a:pt x="481" y="375"/>
                    </a:lnTo>
                    <a:lnTo>
                      <a:pt x="488" y="370"/>
                    </a:lnTo>
                    <a:lnTo>
                      <a:pt x="490" y="362"/>
                    </a:lnTo>
                    <a:lnTo>
                      <a:pt x="486" y="357"/>
                    </a:lnTo>
                    <a:lnTo>
                      <a:pt x="489" y="358"/>
                    </a:lnTo>
                    <a:lnTo>
                      <a:pt x="488" y="357"/>
                    </a:lnTo>
                    <a:lnTo>
                      <a:pt x="486" y="356"/>
                    </a:lnTo>
                    <a:lnTo>
                      <a:pt x="484" y="355"/>
                    </a:lnTo>
                    <a:lnTo>
                      <a:pt x="481" y="353"/>
                    </a:lnTo>
                    <a:lnTo>
                      <a:pt x="478" y="352"/>
                    </a:lnTo>
                    <a:lnTo>
                      <a:pt x="475" y="351"/>
                    </a:lnTo>
                    <a:lnTo>
                      <a:pt x="472" y="350"/>
                    </a:lnTo>
                    <a:lnTo>
                      <a:pt x="468" y="349"/>
                    </a:lnTo>
                    <a:lnTo>
                      <a:pt x="463" y="348"/>
                    </a:lnTo>
                    <a:lnTo>
                      <a:pt x="459" y="346"/>
                    </a:lnTo>
                    <a:lnTo>
                      <a:pt x="455" y="345"/>
                    </a:lnTo>
                    <a:lnTo>
                      <a:pt x="450" y="343"/>
                    </a:lnTo>
                    <a:lnTo>
                      <a:pt x="446" y="342"/>
                    </a:lnTo>
                    <a:lnTo>
                      <a:pt x="440" y="340"/>
                    </a:lnTo>
                    <a:lnTo>
                      <a:pt x="436" y="339"/>
                    </a:lnTo>
                    <a:lnTo>
                      <a:pt x="421" y="334"/>
                    </a:lnTo>
                    <a:lnTo>
                      <a:pt x="406" y="329"/>
                    </a:lnTo>
                    <a:lnTo>
                      <a:pt x="390" y="323"/>
                    </a:lnTo>
                    <a:lnTo>
                      <a:pt x="376" y="316"/>
                    </a:lnTo>
                    <a:lnTo>
                      <a:pt x="361" y="309"/>
                    </a:lnTo>
                    <a:lnTo>
                      <a:pt x="346" y="303"/>
                    </a:lnTo>
                    <a:lnTo>
                      <a:pt x="332" y="296"/>
                    </a:lnTo>
                    <a:lnTo>
                      <a:pt x="318" y="289"/>
                    </a:lnTo>
                    <a:lnTo>
                      <a:pt x="294" y="275"/>
                    </a:lnTo>
                    <a:lnTo>
                      <a:pt x="271" y="262"/>
                    </a:lnTo>
                    <a:lnTo>
                      <a:pt x="247" y="248"/>
                    </a:lnTo>
                    <a:lnTo>
                      <a:pt x="225" y="233"/>
                    </a:lnTo>
                    <a:lnTo>
                      <a:pt x="203" y="216"/>
                    </a:lnTo>
                    <a:lnTo>
                      <a:pt x="182" y="200"/>
                    </a:lnTo>
                    <a:lnTo>
                      <a:pt x="160" y="182"/>
                    </a:lnTo>
                    <a:lnTo>
                      <a:pt x="141" y="165"/>
                    </a:lnTo>
                    <a:lnTo>
                      <a:pt x="121" y="147"/>
                    </a:lnTo>
                    <a:lnTo>
                      <a:pt x="101" y="127"/>
                    </a:lnTo>
                    <a:lnTo>
                      <a:pt x="83" y="108"/>
                    </a:lnTo>
                    <a:lnTo>
                      <a:pt x="65" y="87"/>
                    </a:lnTo>
                    <a:lnTo>
                      <a:pt x="48" y="66"/>
                    </a:lnTo>
                    <a:lnTo>
                      <a:pt x="32" y="44"/>
                    </a:lnTo>
                    <a:lnTo>
                      <a:pt x="15" y="2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2" name="Freeform 140"/>
              <p:cNvSpPr>
                <a:spLocks/>
              </p:cNvSpPr>
              <p:nvPr/>
            </p:nvSpPr>
            <p:spPr bwMode="auto">
              <a:xfrm>
                <a:off x="5328" y="1366"/>
                <a:ext cx="90" cy="66"/>
              </a:xfrm>
              <a:custGeom>
                <a:avLst/>
                <a:gdLst>
                  <a:gd name="T0" fmla="*/ 0 w 449"/>
                  <a:gd name="T1" fmla="*/ 0 h 332"/>
                  <a:gd name="T2" fmla="*/ 0 w 449"/>
                  <a:gd name="T3" fmla="*/ 0 h 332"/>
                  <a:gd name="T4" fmla="*/ 0 w 449"/>
                  <a:gd name="T5" fmla="*/ 0 h 332"/>
                  <a:gd name="T6" fmla="*/ 0 w 449"/>
                  <a:gd name="T7" fmla="*/ 0 h 332"/>
                  <a:gd name="T8" fmla="*/ 0 w 449"/>
                  <a:gd name="T9" fmla="*/ 0 h 332"/>
                  <a:gd name="T10" fmla="*/ 0 w 449"/>
                  <a:gd name="T11" fmla="*/ 0 h 332"/>
                  <a:gd name="T12" fmla="*/ 0 w 449"/>
                  <a:gd name="T13" fmla="*/ 0 h 332"/>
                  <a:gd name="T14" fmla="*/ 0 w 449"/>
                  <a:gd name="T15" fmla="*/ 0 h 332"/>
                  <a:gd name="T16" fmla="*/ 0 w 449"/>
                  <a:gd name="T17" fmla="*/ 0 h 332"/>
                  <a:gd name="T18" fmla="*/ 0 w 449"/>
                  <a:gd name="T19" fmla="*/ 0 h 332"/>
                  <a:gd name="T20" fmla="*/ 0 w 449"/>
                  <a:gd name="T21" fmla="*/ 0 h 332"/>
                  <a:gd name="T22" fmla="*/ 0 w 449"/>
                  <a:gd name="T23" fmla="*/ 0 h 332"/>
                  <a:gd name="T24" fmla="*/ 0 w 449"/>
                  <a:gd name="T25" fmla="*/ 0 h 332"/>
                  <a:gd name="T26" fmla="*/ 0 w 449"/>
                  <a:gd name="T27" fmla="*/ 0 h 332"/>
                  <a:gd name="T28" fmla="*/ 0 w 449"/>
                  <a:gd name="T29" fmla="*/ 0 h 332"/>
                  <a:gd name="T30" fmla="*/ 0 w 449"/>
                  <a:gd name="T31" fmla="*/ 0 h 332"/>
                  <a:gd name="T32" fmla="*/ 0 w 449"/>
                  <a:gd name="T33" fmla="*/ 0 h 332"/>
                  <a:gd name="T34" fmla="*/ 0 w 449"/>
                  <a:gd name="T35" fmla="*/ 0 h 332"/>
                  <a:gd name="T36" fmla="*/ 0 w 449"/>
                  <a:gd name="T37" fmla="*/ 0 h 332"/>
                  <a:gd name="T38" fmla="*/ 0 w 449"/>
                  <a:gd name="T39" fmla="*/ 0 h 332"/>
                  <a:gd name="T40" fmla="*/ 0 w 449"/>
                  <a:gd name="T41" fmla="*/ 0 h 332"/>
                  <a:gd name="T42" fmla="*/ 0 w 449"/>
                  <a:gd name="T43" fmla="*/ 0 h 332"/>
                  <a:gd name="T44" fmla="*/ 0 w 449"/>
                  <a:gd name="T45" fmla="*/ 0 h 332"/>
                  <a:gd name="T46" fmla="*/ 0 w 449"/>
                  <a:gd name="T47" fmla="*/ 0 h 332"/>
                  <a:gd name="T48" fmla="*/ 0 w 449"/>
                  <a:gd name="T49" fmla="*/ 0 h 332"/>
                  <a:gd name="T50" fmla="*/ 0 w 449"/>
                  <a:gd name="T51" fmla="*/ 0 h 332"/>
                  <a:gd name="T52" fmla="*/ 0 w 449"/>
                  <a:gd name="T53" fmla="*/ 0 h 332"/>
                  <a:gd name="T54" fmla="*/ 0 w 449"/>
                  <a:gd name="T55" fmla="*/ 0 h 332"/>
                  <a:gd name="T56" fmla="*/ 0 w 449"/>
                  <a:gd name="T57" fmla="*/ 0 h 332"/>
                  <a:gd name="T58" fmla="*/ 0 w 449"/>
                  <a:gd name="T59" fmla="*/ 0 h 332"/>
                  <a:gd name="T60" fmla="*/ 0 w 449"/>
                  <a:gd name="T61" fmla="*/ 0 h 332"/>
                  <a:gd name="T62" fmla="*/ 0 w 449"/>
                  <a:gd name="T63" fmla="*/ 0 h 332"/>
                  <a:gd name="T64" fmla="*/ 0 w 449"/>
                  <a:gd name="T65" fmla="*/ 0 h 332"/>
                  <a:gd name="T66" fmla="*/ 0 w 449"/>
                  <a:gd name="T67" fmla="*/ 0 h 332"/>
                  <a:gd name="T68" fmla="*/ 0 w 449"/>
                  <a:gd name="T69" fmla="*/ 0 h 332"/>
                  <a:gd name="T70" fmla="*/ 0 w 449"/>
                  <a:gd name="T71" fmla="*/ 0 h 332"/>
                  <a:gd name="T72" fmla="*/ 0 w 449"/>
                  <a:gd name="T73" fmla="*/ 0 h 332"/>
                  <a:gd name="T74" fmla="*/ 0 w 449"/>
                  <a:gd name="T75" fmla="*/ 0 h 332"/>
                  <a:gd name="T76" fmla="*/ 0 w 449"/>
                  <a:gd name="T77" fmla="*/ 0 h 332"/>
                  <a:gd name="T78" fmla="*/ 0 w 449"/>
                  <a:gd name="T79" fmla="*/ 0 h 332"/>
                  <a:gd name="T80" fmla="*/ 0 w 449"/>
                  <a:gd name="T81" fmla="*/ 0 h 332"/>
                  <a:gd name="T82" fmla="*/ 0 w 449"/>
                  <a:gd name="T83" fmla="*/ 0 h 332"/>
                  <a:gd name="T84" fmla="*/ 0 w 449"/>
                  <a:gd name="T85" fmla="*/ 0 h 332"/>
                  <a:gd name="T86" fmla="*/ 0 w 449"/>
                  <a:gd name="T87" fmla="*/ 0 h 332"/>
                  <a:gd name="T88" fmla="*/ 0 w 449"/>
                  <a:gd name="T89" fmla="*/ 0 h 332"/>
                  <a:gd name="T90" fmla="*/ 0 w 449"/>
                  <a:gd name="T91" fmla="*/ 0 h 332"/>
                  <a:gd name="T92" fmla="*/ 0 w 449"/>
                  <a:gd name="T93" fmla="*/ 0 h 3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49" h="332">
                    <a:moveTo>
                      <a:pt x="0" y="1"/>
                    </a:moveTo>
                    <a:lnTo>
                      <a:pt x="6" y="10"/>
                    </a:lnTo>
                    <a:lnTo>
                      <a:pt x="12" y="19"/>
                    </a:lnTo>
                    <a:lnTo>
                      <a:pt x="18" y="28"/>
                    </a:lnTo>
                    <a:lnTo>
                      <a:pt x="25" y="37"/>
                    </a:lnTo>
                    <a:lnTo>
                      <a:pt x="28" y="41"/>
                    </a:lnTo>
                    <a:lnTo>
                      <a:pt x="32" y="45"/>
                    </a:lnTo>
                    <a:lnTo>
                      <a:pt x="36" y="50"/>
                    </a:lnTo>
                    <a:lnTo>
                      <a:pt x="40" y="54"/>
                    </a:lnTo>
                    <a:lnTo>
                      <a:pt x="45" y="58"/>
                    </a:lnTo>
                    <a:lnTo>
                      <a:pt x="49" y="63"/>
                    </a:lnTo>
                    <a:lnTo>
                      <a:pt x="53" y="66"/>
                    </a:lnTo>
                    <a:lnTo>
                      <a:pt x="57" y="70"/>
                    </a:lnTo>
                    <a:lnTo>
                      <a:pt x="67" y="78"/>
                    </a:lnTo>
                    <a:lnTo>
                      <a:pt x="77" y="86"/>
                    </a:lnTo>
                    <a:lnTo>
                      <a:pt x="89" y="93"/>
                    </a:lnTo>
                    <a:lnTo>
                      <a:pt x="100" y="100"/>
                    </a:lnTo>
                    <a:lnTo>
                      <a:pt x="111" y="106"/>
                    </a:lnTo>
                    <a:lnTo>
                      <a:pt x="122" y="113"/>
                    </a:lnTo>
                    <a:lnTo>
                      <a:pt x="133" y="118"/>
                    </a:lnTo>
                    <a:lnTo>
                      <a:pt x="146" y="123"/>
                    </a:lnTo>
                    <a:lnTo>
                      <a:pt x="157" y="127"/>
                    </a:lnTo>
                    <a:lnTo>
                      <a:pt x="168" y="131"/>
                    </a:lnTo>
                    <a:lnTo>
                      <a:pt x="179" y="133"/>
                    </a:lnTo>
                    <a:lnTo>
                      <a:pt x="191" y="136"/>
                    </a:lnTo>
                    <a:lnTo>
                      <a:pt x="203" y="138"/>
                    </a:lnTo>
                    <a:lnTo>
                      <a:pt x="214" y="141"/>
                    </a:lnTo>
                    <a:lnTo>
                      <a:pt x="226" y="143"/>
                    </a:lnTo>
                    <a:lnTo>
                      <a:pt x="238" y="146"/>
                    </a:lnTo>
                    <a:lnTo>
                      <a:pt x="249" y="150"/>
                    </a:lnTo>
                    <a:lnTo>
                      <a:pt x="260" y="153"/>
                    </a:lnTo>
                    <a:lnTo>
                      <a:pt x="271" y="158"/>
                    </a:lnTo>
                    <a:lnTo>
                      <a:pt x="283" y="163"/>
                    </a:lnTo>
                    <a:lnTo>
                      <a:pt x="293" y="168"/>
                    </a:lnTo>
                    <a:lnTo>
                      <a:pt x="304" y="173"/>
                    </a:lnTo>
                    <a:lnTo>
                      <a:pt x="314" y="178"/>
                    </a:lnTo>
                    <a:lnTo>
                      <a:pt x="325" y="184"/>
                    </a:lnTo>
                    <a:lnTo>
                      <a:pt x="345" y="197"/>
                    </a:lnTo>
                    <a:lnTo>
                      <a:pt x="364" y="213"/>
                    </a:lnTo>
                    <a:lnTo>
                      <a:pt x="382" y="230"/>
                    </a:lnTo>
                    <a:lnTo>
                      <a:pt x="398" y="248"/>
                    </a:lnTo>
                    <a:lnTo>
                      <a:pt x="412" y="267"/>
                    </a:lnTo>
                    <a:lnTo>
                      <a:pt x="425" y="287"/>
                    </a:lnTo>
                    <a:lnTo>
                      <a:pt x="437" y="309"/>
                    </a:lnTo>
                    <a:lnTo>
                      <a:pt x="447" y="331"/>
                    </a:lnTo>
                    <a:lnTo>
                      <a:pt x="448" y="332"/>
                    </a:lnTo>
                    <a:lnTo>
                      <a:pt x="449" y="331"/>
                    </a:lnTo>
                    <a:lnTo>
                      <a:pt x="449" y="330"/>
                    </a:lnTo>
                    <a:lnTo>
                      <a:pt x="441" y="309"/>
                    </a:lnTo>
                    <a:lnTo>
                      <a:pt x="432" y="287"/>
                    </a:lnTo>
                    <a:lnTo>
                      <a:pt x="421" y="267"/>
                    </a:lnTo>
                    <a:lnTo>
                      <a:pt x="409" y="248"/>
                    </a:lnTo>
                    <a:lnTo>
                      <a:pt x="396" y="230"/>
                    </a:lnTo>
                    <a:lnTo>
                      <a:pt x="382" y="213"/>
                    </a:lnTo>
                    <a:lnTo>
                      <a:pt x="365" y="196"/>
                    </a:lnTo>
                    <a:lnTo>
                      <a:pt x="347" y="181"/>
                    </a:lnTo>
                    <a:lnTo>
                      <a:pt x="329" y="169"/>
                    </a:lnTo>
                    <a:lnTo>
                      <a:pt x="310" y="158"/>
                    </a:lnTo>
                    <a:lnTo>
                      <a:pt x="290" y="148"/>
                    </a:lnTo>
                    <a:lnTo>
                      <a:pt x="270" y="141"/>
                    </a:lnTo>
                    <a:lnTo>
                      <a:pt x="250" y="134"/>
                    </a:lnTo>
                    <a:lnTo>
                      <a:pt x="229" y="129"/>
                    </a:lnTo>
                    <a:lnTo>
                      <a:pt x="207" y="124"/>
                    </a:lnTo>
                    <a:lnTo>
                      <a:pt x="186" y="119"/>
                    </a:lnTo>
                    <a:lnTo>
                      <a:pt x="172" y="116"/>
                    </a:lnTo>
                    <a:lnTo>
                      <a:pt x="158" y="112"/>
                    </a:lnTo>
                    <a:lnTo>
                      <a:pt x="145" y="107"/>
                    </a:lnTo>
                    <a:lnTo>
                      <a:pt x="132" y="102"/>
                    </a:lnTo>
                    <a:lnTo>
                      <a:pt x="119" y="97"/>
                    </a:lnTo>
                    <a:lnTo>
                      <a:pt x="106" y="92"/>
                    </a:lnTo>
                    <a:lnTo>
                      <a:pt x="94" y="86"/>
                    </a:lnTo>
                    <a:lnTo>
                      <a:pt x="81" y="80"/>
                    </a:lnTo>
                    <a:lnTo>
                      <a:pt x="74" y="76"/>
                    </a:lnTo>
                    <a:lnTo>
                      <a:pt x="68" y="72"/>
                    </a:lnTo>
                    <a:lnTo>
                      <a:pt x="62" y="68"/>
                    </a:lnTo>
                    <a:lnTo>
                      <a:pt x="56" y="63"/>
                    </a:lnTo>
                    <a:lnTo>
                      <a:pt x="50" y="57"/>
                    </a:lnTo>
                    <a:lnTo>
                      <a:pt x="44" y="53"/>
                    </a:lnTo>
                    <a:lnTo>
                      <a:pt x="37" y="48"/>
                    </a:lnTo>
                    <a:lnTo>
                      <a:pt x="32" y="43"/>
                    </a:lnTo>
                    <a:lnTo>
                      <a:pt x="27" y="38"/>
                    </a:lnTo>
                    <a:lnTo>
                      <a:pt x="23" y="33"/>
                    </a:lnTo>
                    <a:lnTo>
                      <a:pt x="19" y="28"/>
                    </a:lnTo>
                    <a:lnTo>
                      <a:pt x="16" y="22"/>
                    </a:lnTo>
                    <a:lnTo>
                      <a:pt x="12" y="17"/>
                    </a:lnTo>
                    <a:lnTo>
                      <a:pt x="8" y="11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3" name="Freeform 141"/>
              <p:cNvSpPr>
                <a:spLocks/>
              </p:cNvSpPr>
              <p:nvPr/>
            </p:nvSpPr>
            <p:spPr bwMode="auto">
              <a:xfrm>
                <a:off x="5432" y="1333"/>
                <a:ext cx="23" cy="33"/>
              </a:xfrm>
              <a:custGeom>
                <a:avLst/>
                <a:gdLst>
                  <a:gd name="T0" fmla="*/ 0 w 115"/>
                  <a:gd name="T1" fmla="*/ 0 h 168"/>
                  <a:gd name="T2" fmla="*/ 0 w 115"/>
                  <a:gd name="T3" fmla="*/ 0 h 168"/>
                  <a:gd name="T4" fmla="*/ 0 w 115"/>
                  <a:gd name="T5" fmla="*/ 0 h 168"/>
                  <a:gd name="T6" fmla="*/ 0 w 115"/>
                  <a:gd name="T7" fmla="*/ 0 h 168"/>
                  <a:gd name="T8" fmla="*/ 0 w 115"/>
                  <a:gd name="T9" fmla="*/ 0 h 168"/>
                  <a:gd name="T10" fmla="*/ 0 w 115"/>
                  <a:gd name="T11" fmla="*/ 0 h 168"/>
                  <a:gd name="T12" fmla="*/ 0 w 115"/>
                  <a:gd name="T13" fmla="*/ 0 h 168"/>
                  <a:gd name="T14" fmla="*/ 0 w 115"/>
                  <a:gd name="T15" fmla="*/ 0 h 168"/>
                  <a:gd name="T16" fmla="*/ 0 w 115"/>
                  <a:gd name="T17" fmla="*/ 0 h 168"/>
                  <a:gd name="T18" fmla="*/ 0 w 115"/>
                  <a:gd name="T19" fmla="*/ 0 h 168"/>
                  <a:gd name="T20" fmla="*/ 0 w 115"/>
                  <a:gd name="T21" fmla="*/ 0 h 168"/>
                  <a:gd name="T22" fmla="*/ 0 w 115"/>
                  <a:gd name="T23" fmla="*/ 0 h 168"/>
                  <a:gd name="T24" fmla="*/ 0 w 115"/>
                  <a:gd name="T25" fmla="*/ 0 h 168"/>
                  <a:gd name="T26" fmla="*/ 0 w 115"/>
                  <a:gd name="T27" fmla="*/ 0 h 168"/>
                  <a:gd name="T28" fmla="*/ 0 w 115"/>
                  <a:gd name="T29" fmla="*/ 0 h 168"/>
                  <a:gd name="T30" fmla="*/ 0 w 115"/>
                  <a:gd name="T31" fmla="*/ 0 h 168"/>
                  <a:gd name="T32" fmla="*/ 0 w 115"/>
                  <a:gd name="T33" fmla="*/ 0 h 168"/>
                  <a:gd name="T34" fmla="*/ 0 w 115"/>
                  <a:gd name="T35" fmla="*/ 0 h 168"/>
                  <a:gd name="T36" fmla="*/ 0 w 115"/>
                  <a:gd name="T37" fmla="*/ 0 h 168"/>
                  <a:gd name="T38" fmla="*/ 0 w 115"/>
                  <a:gd name="T39" fmla="*/ 0 h 168"/>
                  <a:gd name="T40" fmla="*/ 0 w 115"/>
                  <a:gd name="T41" fmla="*/ 0 h 168"/>
                  <a:gd name="T42" fmla="*/ 0 w 115"/>
                  <a:gd name="T43" fmla="*/ 0 h 168"/>
                  <a:gd name="T44" fmla="*/ 0 w 115"/>
                  <a:gd name="T45" fmla="*/ 0 h 168"/>
                  <a:gd name="T46" fmla="*/ 0 w 115"/>
                  <a:gd name="T47" fmla="*/ 0 h 168"/>
                  <a:gd name="T48" fmla="*/ 0 w 115"/>
                  <a:gd name="T49" fmla="*/ 0 h 168"/>
                  <a:gd name="T50" fmla="*/ 0 w 115"/>
                  <a:gd name="T51" fmla="*/ 0 h 168"/>
                  <a:gd name="T52" fmla="*/ 0 w 115"/>
                  <a:gd name="T53" fmla="*/ 0 h 168"/>
                  <a:gd name="T54" fmla="*/ 0 w 115"/>
                  <a:gd name="T55" fmla="*/ 0 h 168"/>
                  <a:gd name="T56" fmla="*/ 0 w 115"/>
                  <a:gd name="T57" fmla="*/ 0 h 168"/>
                  <a:gd name="T58" fmla="*/ 0 w 115"/>
                  <a:gd name="T59" fmla="*/ 0 h 168"/>
                  <a:gd name="T60" fmla="*/ 0 w 115"/>
                  <a:gd name="T61" fmla="*/ 0 h 168"/>
                  <a:gd name="T62" fmla="*/ 0 w 115"/>
                  <a:gd name="T63" fmla="*/ 0 h 168"/>
                  <a:gd name="T64" fmla="*/ 0 w 115"/>
                  <a:gd name="T65" fmla="*/ 0 h 168"/>
                  <a:gd name="T66" fmla="*/ 0 w 115"/>
                  <a:gd name="T67" fmla="*/ 0 h 168"/>
                  <a:gd name="T68" fmla="*/ 0 w 115"/>
                  <a:gd name="T69" fmla="*/ 0 h 168"/>
                  <a:gd name="T70" fmla="*/ 0 w 115"/>
                  <a:gd name="T71" fmla="*/ 0 h 168"/>
                  <a:gd name="T72" fmla="*/ 0 w 115"/>
                  <a:gd name="T73" fmla="*/ 0 h 168"/>
                  <a:gd name="T74" fmla="*/ 0 w 115"/>
                  <a:gd name="T75" fmla="*/ 0 h 168"/>
                  <a:gd name="T76" fmla="*/ 0 w 115"/>
                  <a:gd name="T77" fmla="*/ 0 h 168"/>
                  <a:gd name="T78" fmla="*/ 0 w 115"/>
                  <a:gd name="T79" fmla="*/ 0 h 168"/>
                  <a:gd name="T80" fmla="*/ 0 w 115"/>
                  <a:gd name="T81" fmla="*/ 0 h 168"/>
                  <a:gd name="T82" fmla="*/ 0 w 115"/>
                  <a:gd name="T83" fmla="*/ 0 h 1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5" h="168">
                    <a:moveTo>
                      <a:pt x="115" y="0"/>
                    </a:moveTo>
                    <a:lnTo>
                      <a:pt x="109" y="10"/>
                    </a:lnTo>
                    <a:lnTo>
                      <a:pt x="104" y="20"/>
                    </a:lnTo>
                    <a:lnTo>
                      <a:pt x="99" y="30"/>
                    </a:lnTo>
                    <a:lnTo>
                      <a:pt x="94" y="40"/>
                    </a:lnTo>
                    <a:lnTo>
                      <a:pt x="88" y="51"/>
                    </a:lnTo>
                    <a:lnTo>
                      <a:pt x="83" y="62"/>
                    </a:lnTo>
                    <a:lnTo>
                      <a:pt x="77" y="72"/>
                    </a:lnTo>
                    <a:lnTo>
                      <a:pt x="71" y="82"/>
                    </a:lnTo>
                    <a:lnTo>
                      <a:pt x="64" y="93"/>
                    </a:lnTo>
                    <a:lnTo>
                      <a:pt x="57" y="103"/>
                    </a:lnTo>
                    <a:lnTo>
                      <a:pt x="48" y="112"/>
                    </a:lnTo>
                    <a:lnTo>
                      <a:pt x="40" y="121"/>
                    </a:lnTo>
                    <a:lnTo>
                      <a:pt x="30" y="129"/>
                    </a:lnTo>
                    <a:lnTo>
                      <a:pt x="21" y="138"/>
                    </a:lnTo>
                    <a:lnTo>
                      <a:pt x="12" y="147"/>
                    </a:lnTo>
                    <a:lnTo>
                      <a:pt x="3" y="155"/>
                    </a:lnTo>
                    <a:lnTo>
                      <a:pt x="1" y="159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6" y="168"/>
                    </a:lnTo>
                    <a:lnTo>
                      <a:pt x="15" y="162"/>
                    </a:lnTo>
                    <a:lnTo>
                      <a:pt x="24" y="155"/>
                    </a:lnTo>
                    <a:lnTo>
                      <a:pt x="33" y="147"/>
                    </a:lnTo>
                    <a:lnTo>
                      <a:pt x="40" y="138"/>
                    </a:lnTo>
                    <a:lnTo>
                      <a:pt x="48" y="128"/>
                    </a:lnTo>
                    <a:lnTo>
                      <a:pt x="54" y="119"/>
                    </a:lnTo>
                    <a:lnTo>
                      <a:pt x="61" y="110"/>
                    </a:lnTo>
                    <a:lnTo>
                      <a:pt x="67" y="101"/>
                    </a:lnTo>
                    <a:lnTo>
                      <a:pt x="74" y="88"/>
                    </a:lnTo>
                    <a:lnTo>
                      <a:pt x="81" y="76"/>
                    </a:lnTo>
                    <a:lnTo>
                      <a:pt x="87" y="63"/>
                    </a:lnTo>
                    <a:lnTo>
                      <a:pt x="92" y="51"/>
                    </a:lnTo>
                    <a:lnTo>
                      <a:pt x="97" y="37"/>
                    </a:lnTo>
                    <a:lnTo>
                      <a:pt x="103" y="25"/>
                    </a:lnTo>
                    <a:lnTo>
                      <a:pt x="109" y="12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4" name="Freeform 142"/>
              <p:cNvSpPr>
                <a:spLocks/>
              </p:cNvSpPr>
              <p:nvPr/>
            </p:nvSpPr>
            <p:spPr bwMode="auto">
              <a:xfrm>
                <a:off x="5407" y="1441"/>
                <a:ext cx="37" cy="21"/>
              </a:xfrm>
              <a:custGeom>
                <a:avLst/>
                <a:gdLst>
                  <a:gd name="T0" fmla="*/ 0 w 185"/>
                  <a:gd name="T1" fmla="*/ 0 h 103"/>
                  <a:gd name="T2" fmla="*/ 0 w 185"/>
                  <a:gd name="T3" fmla="*/ 0 h 103"/>
                  <a:gd name="T4" fmla="*/ 0 w 185"/>
                  <a:gd name="T5" fmla="*/ 0 h 103"/>
                  <a:gd name="T6" fmla="*/ 0 w 185"/>
                  <a:gd name="T7" fmla="*/ 0 h 103"/>
                  <a:gd name="T8" fmla="*/ 0 w 185"/>
                  <a:gd name="T9" fmla="*/ 0 h 103"/>
                  <a:gd name="T10" fmla="*/ 0 w 185"/>
                  <a:gd name="T11" fmla="*/ 0 h 103"/>
                  <a:gd name="T12" fmla="*/ 0 w 185"/>
                  <a:gd name="T13" fmla="*/ 0 h 103"/>
                  <a:gd name="T14" fmla="*/ 0 w 185"/>
                  <a:gd name="T15" fmla="*/ 0 h 103"/>
                  <a:gd name="T16" fmla="*/ 0 w 185"/>
                  <a:gd name="T17" fmla="*/ 0 h 103"/>
                  <a:gd name="T18" fmla="*/ 0 w 185"/>
                  <a:gd name="T19" fmla="*/ 0 h 103"/>
                  <a:gd name="T20" fmla="*/ 0 w 185"/>
                  <a:gd name="T21" fmla="*/ 0 h 103"/>
                  <a:gd name="T22" fmla="*/ 0 w 185"/>
                  <a:gd name="T23" fmla="*/ 0 h 103"/>
                  <a:gd name="T24" fmla="*/ 0 w 185"/>
                  <a:gd name="T25" fmla="*/ 0 h 103"/>
                  <a:gd name="T26" fmla="*/ 0 w 185"/>
                  <a:gd name="T27" fmla="*/ 0 h 103"/>
                  <a:gd name="T28" fmla="*/ 0 w 185"/>
                  <a:gd name="T29" fmla="*/ 0 h 103"/>
                  <a:gd name="T30" fmla="*/ 0 w 185"/>
                  <a:gd name="T31" fmla="*/ 0 h 103"/>
                  <a:gd name="T32" fmla="*/ 0 w 185"/>
                  <a:gd name="T33" fmla="*/ 0 h 103"/>
                  <a:gd name="T34" fmla="*/ 0 w 185"/>
                  <a:gd name="T35" fmla="*/ 0 h 103"/>
                  <a:gd name="T36" fmla="*/ 0 w 185"/>
                  <a:gd name="T37" fmla="*/ 0 h 103"/>
                  <a:gd name="T38" fmla="*/ 0 w 185"/>
                  <a:gd name="T39" fmla="*/ 0 h 103"/>
                  <a:gd name="T40" fmla="*/ 0 w 185"/>
                  <a:gd name="T41" fmla="*/ 0 h 103"/>
                  <a:gd name="T42" fmla="*/ 0 w 185"/>
                  <a:gd name="T43" fmla="*/ 0 h 103"/>
                  <a:gd name="T44" fmla="*/ 0 w 185"/>
                  <a:gd name="T45" fmla="*/ 0 h 103"/>
                  <a:gd name="T46" fmla="*/ 0 w 185"/>
                  <a:gd name="T47" fmla="*/ 0 h 103"/>
                  <a:gd name="T48" fmla="*/ 0 w 185"/>
                  <a:gd name="T49" fmla="*/ 0 h 103"/>
                  <a:gd name="T50" fmla="*/ 0 w 185"/>
                  <a:gd name="T51" fmla="*/ 0 h 103"/>
                  <a:gd name="T52" fmla="*/ 0 w 185"/>
                  <a:gd name="T53" fmla="*/ 0 h 103"/>
                  <a:gd name="T54" fmla="*/ 0 w 185"/>
                  <a:gd name="T55" fmla="*/ 0 h 103"/>
                  <a:gd name="T56" fmla="*/ 0 w 185"/>
                  <a:gd name="T57" fmla="*/ 0 h 103"/>
                  <a:gd name="T58" fmla="*/ 0 w 185"/>
                  <a:gd name="T59" fmla="*/ 0 h 103"/>
                  <a:gd name="T60" fmla="*/ 0 w 185"/>
                  <a:gd name="T61" fmla="*/ 0 h 103"/>
                  <a:gd name="T62" fmla="*/ 0 w 185"/>
                  <a:gd name="T63" fmla="*/ 0 h 103"/>
                  <a:gd name="T64" fmla="*/ 0 w 185"/>
                  <a:gd name="T65" fmla="*/ 0 h 103"/>
                  <a:gd name="T66" fmla="*/ 0 w 185"/>
                  <a:gd name="T67" fmla="*/ 0 h 103"/>
                  <a:gd name="T68" fmla="*/ 0 w 185"/>
                  <a:gd name="T69" fmla="*/ 0 h 103"/>
                  <a:gd name="T70" fmla="*/ 0 w 185"/>
                  <a:gd name="T71" fmla="*/ 0 h 103"/>
                  <a:gd name="T72" fmla="*/ 0 w 185"/>
                  <a:gd name="T73" fmla="*/ 0 h 103"/>
                  <a:gd name="T74" fmla="*/ 0 w 185"/>
                  <a:gd name="T75" fmla="*/ 0 h 103"/>
                  <a:gd name="T76" fmla="*/ 0 w 185"/>
                  <a:gd name="T77" fmla="*/ 0 h 103"/>
                  <a:gd name="T78" fmla="*/ 0 w 185"/>
                  <a:gd name="T79" fmla="*/ 0 h 103"/>
                  <a:gd name="T80" fmla="*/ 0 w 185"/>
                  <a:gd name="T81" fmla="*/ 0 h 103"/>
                  <a:gd name="T82" fmla="*/ 0 w 185"/>
                  <a:gd name="T83" fmla="*/ 0 h 10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5" h="103">
                    <a:moveTo>
                      <a:pt x="185" y="0"/>
                    </a:moveTo>
                    <a:lnTo>
                      <a:pt x="173" y="9"/>
                    </a:lnTo>
                    <a:lnTo>
                      <a:pt x="159" y="17"/>
                    </a:lnTo>
                    <a:lnTo>
                      <a:pt x="147" y="26"/>
                    </a:lnTo>
                    <a:lnTo>
                      <a:pt x="135" y="34"/>
                    </a:lnTo>
                    <a:lnTo>
                      <a:pt x="123" y="42"/>
                    </a:lnTo>
                    <a:lnTo>
                      <a:pt x="110" y="50"/>
                    </a:lnTo>
                    <a:lnTo>
                      <a:pt x="98" y="58"/>
                    </a:lnTo>
                    <a:lnTo>
                      <a:pt x="86" y="64"/>
                    </a:lnTo>
                    <a:lnTo>
                      <a:pt x="75" y="69"/>
                    </a:lnTo>
                    <a:lnTo>
                      <a:pt x="64" y="73"/>
                    </a:lnTo>
                    <a:lnTo>
                      <a:pt x="55" y="77"/>
                    </a:lnTo>
                    <a:lnTo>
                      <a:pt x="45" y="80"/>
                    </a:lnTo>
                    <a:lnTo>
                      <a:pt x="36" y="84"/>
                    </a:lnTo>
                    <a:lnTo>
                      <a:pt x="26" y="87"/>
                    </a:lnTo>
                    <a:lnTo>
                      <a:pt x="15" y="90"/>
                    </a:lnTo>
                    <a:lnTo>
                      <a:pt x="4" y="94"/>
                    </a:lnTo>
                    <a:lnTo>
                      <a:pt x="2" y="96"/>
                    </a:lnTo>
                    <a:lnTo>
                      <a:pt x="0" y="98"/>
                    </a:lnTo>
                    <a:lnTo>
                      <a:pt x="0" y="102"/>
                    </a:lnTo>
                    <a:lnTo>
                      <a:pt x="3" y="103"/>
                    </a:lnTo>
                    <a:lnTo>
                      <a:pt x="15" y="103"/>
                    </a:lnTo>
                    <a:lnTo>
                      <a:pt x="29" y="99"/>
                    </a:lnTo>
                    <a:lnTo>
                      <a:pt x="42" y="95"/>
                    </a:lnTo>
                    <a:lnTo>
                      <a:pt x="55" y="90"/>
                    </a:lnTo>
                    <a:lnTo>
                      <a:pt x="68" y="84"/>
                    </a:lnTo>
                    <a:lnTo>
                      <a:pt x="80" y="77"/>
                    </a:lnTo>
                    <a:lnTo>
                      <a:pt x="92" y="71"/>
                    </a:lnTo>
                    <a:lnTo>
                      <a:pt x="103" y="65"/>
                    </a:lnTo>
                    <a:lnTo>
                      <a:pt x="115" y="59"/>
                    </a:lnTo>
                    <a:lnTo>
                      <a:pt x="126" y="51"/>
                    </a:lnTo>
                    <a:lnTo>
                      <a:pt x="136" y="43"/>
                    </a:lnTo>
                    <a:lnTo>
                      <a:pt x="146" y="35"/>
                    </a:lnTo>
                    <a:lnTo>
                      <a:pt x="156" y="27"/>
                    </a:lnTo>
                    <a:lnTo>
                      <a:pt x="167" y="18"/>
                    </a:lnTo>
                    <a:lnTo>
                      <a:pt x="176" y="1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5" name="Freeform 143"/>
              <p:cNvSpPr>
                <a:spLocks/>
              </p:cNvSpPr>
              <p:nvPr/>
            </p:nvSpPr>
            <p:spPr bwMode="auto">
              <a:xfrm>
                <a:off x="5278" y="1313"/>
                <a:ext cx="55" cy="62"/>
              </a:xfrm>
              <a:custGeom>
                <a:avLst/>
                <a:gdLst>
                  <a:gd name="T0" fmla="*/ 0 w 274"/>
                  <a:gd name="T1" fmla="*/ 0 h 310"/>
                  <a:gd name="T2" fmla="*/ 0 w 274"/>
                  <a:gd name="T3" fmla="*/ 0 h 310"/>
                  <a:gd name="T4" fmla="*/ 0 w 274"/>
                  <a:gd name="T5" fmla="*/ 0 h 310"/>
                  <a:gd name="T6" fmla="*/ 0 w 274"/>
                  <a:gd name="T7" fmla="*/ 0 h 310"/>
                  <a:gd name="T8" fmla="*/ 0 w 274"/>
                  <a:gd name="T9" fmla="*/ 0 h 310"/>
                  <a:gd name="T10" fmla="*/ 0 w 274"/>
                  <a:gd name="T11" fmla="*/ 0 h 310"/>
                  <a:gd name="T12" fmla="*/ 0 w 274"/>
                  <a:gd name="T13" fmla="*/ 0 h 310"/>
                  <a:gd name="T14" fmla="*/ 0 w 274"/>
                  <a:gd name="T15" fmla="*/ 0 h 310"/>
                  <a:gd name="T16" fmla="*/ 0 w 274"/>
                  <a:gd name="T17" fmla="*/ 0 h 310"/>
                  <a:gd name="T18" fmla="*/ 0 w 274"/>
                  <a:gd name="T19" fmla="*/ 0 h 310"/>
                  <a:gd name="T20" fmla="*/ 0 w 274"/>
                  <a:gd name="T21" fmla="*/ 0 h 310"/>
                  <a:gd name="T22" fmla="*/ 0 w 274"/>
                  <a:gd name="T23" fmla="*/ 0 h 310"/>
                  <a:gd name="T24" fmla="*/ 0 w 274"/>
                  <a:gd name="T25" fmla="*/ 0 h 310"/>
                  <a:gd name="T26" fmla="*/ 0 w 274"/>
                  <a:gd name="T27" fmla="*/ 0 h 310"/>
                  <a:gd name="T28" fmla="*/ 0 w 274"/>
                  <a:gd name="T29" fmla="*/ 0 h 310"/>
                  <a:gd name="T30" fmla="*/ 0 w 274"/>
                  <a:gd name="T31" fmla="*/ 0 h 310"/>
                  <a:gd name="T32" fmla="*/ 0 w 274"/>
                  <a:gd name="T33" fmla="*/ 0 h 310"/>
                  <a:gd name="T34" fmla="*/ 0 w 274"/>
                  <a:gd name="T35" fmla="*/ 0 h 310"/>
                  <a:gd name="T36" fmla="*/ 0 w 274"/>
                  <a:gd name="T37" fmla="*/ 0 h 310"/>
                  <a:gd name="T38" fmla="*/ 0 w 274"/>
                  <a:gd name="T39" fmla="*/ 0 h 310"/>
                  <a:gd name="T40" fmla="*/ 0 w 274"/>
                  <a:gd name="T41" fmla="*/ 0 h 310"/>
                  <a:gd name="T42" fmla="*/ 0 w 274"/>
                  <a:gd name="T43" fmla="*/ 0 h 310"/>
                  <a:gd name="T44" fmla="*/ 0 w 274"/>
                  <a:gd name="T45" fmla="*/ 0 h 310"/>
                  <a:gd name="T46" fmla="*/ 0 w 274"/>
                  <a:gd name="T47" fmla="*/ 0 h 310"/>
                  <a:gd name="T48" fmla="*/ 0 w 274"/>
                  <a:gd name="T49" fmla="*/ 0 h 310"/>
                  <a:gd name="T50" fmla="*/ 0 w 274"/>
                  <a:gd name="T51" fmla="*/ 0 h 310"/>
                  <a:gd name="T52" fmla="*/ 0 w 274"/>
                  <a:gd name="T53" fmla="*/ 0 h 310"/>
                  <a:gd name="T54" fmla="*/ 0 w 274"/>
                  <a:gd name="T55" fmla="*/ 0 h 310"/>
                  <a:gd name="T56" fmla="*/ 0 w 274"/>
                  <a:gd name="T57" fmla="*/ 0 h 310"/>
                  <a:gd name="T58" fmla="*/ 0 w 274"/>
                  <a:gd name="T59" fmla="*/ 0 h 310"/>
                  <a:gd name="T60" fmla="*/ 0 w 274"/>
                  <a:gd name="T61" fmla="*/ 0 h 310"/>
                  <a:gd name="T62" fmla="*/ 0 w 274"/>
                  <a:gd name="T63" fmla="*/ 0 h 310"/>
                  <a:gd name="T64" fmla="*/ 0 w 274"/>
                  <a:gd name="T65" fmla="*/ 0 h 310"/>
                  <a:gd name="T66" fmla="*/ 0 w 274"/>
                  <a:gd name="T67" fmla="*/ 0 h 310"/>
                  <a:gd name="T68" fmla="*/ 0 w 274"/>
                  <a:gd name="T69" fmla="*/ 0 h 310"/>
                  <a:gd name="T70" fmla="*/ 0 w 274"/>
                  <a:gd name="T71" fmla="*/ 0 h 310"/>
                  <a:gd name="T72" fmla="*/ 0 w 274"/>
                  <a:gd name="T73" fmla="*/ 0 h 310"/>
                  <a:gd name="T74" fmla="*/ 0 w 274"/>
                  <a:gd name="T75" fmla="*/ 0 h 310"/>
                  <a:gd name="T76" fmla="*/ 0 w 274"/>
                  <a:gd name="T77" fmla="*/ 0 h 310"/>
                  <a:gd name="T78" fmla="*/ 0 w 274"/>
                  <a:gd name="T79" fmla="*/ 0 h 310"/>
                  <a:gd name="T80" fmla="*/ 0 w 274"/>
                  <a:gd name="T81" fmla="*/ 0 h 310"/>
                  <a:gd name="T82" fmla="*/ 0 w 274"/>
                  <a:gd name="T83" fmla="*/ 0 h 310"/>
                  <a:gd name="T84" fmla="*/ 0 w 274"/>
                  <a:gd name="T85" fmla="*/ 0 h 310"/>
                  <a:gd name="T86" fmla="*/ 0 w 274"/>
                  <a:gd name="T87" fmla="*/ 0 h 310"/>
                  <a:gd name="T88" fmla="*/ 0 w 274"/>
                  <a:gd name="T89" fmla="*/ 0 h 310"/>
                  <a:gd name="T90" fmla="*/ 0 w 274"/>
                  <a:gd name="T91" fmla="*/ 0 h 310"/>
                  <a:gd name="T92" fmla="*/ 0 w 274"/>
                  <a:gd name="T93" fmla="*/ 0 h 310"/>
                  <a:gd name="T94" fmla="*/ 0 w 274"/>
                  <a:gd name="T95" fmla="*/ 0 h 310"/>
                  <a:gd name="T96" fmla="*/ 0 w 274"/>
                  <a:gd name="T97" fmla="*/ 0 h 3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74" h="310">
                    <a:moveTo>
                      <a:pt x="274" y="310"/>
                    </a:moveTo>
                    <a:lnTo>
                      <a:pt x="266" y="296"/>
                    </a:lnTo>
                    <a:lnTo>
                      <a:pt x="258" y="283"/>
                    </a:lnTo>
                    <a:lnTo>
                      <a:pt x="252" y="268"/>
                    </a:lnTo>
                    <a:lnTo>
                      <a:pt x="245" y="254"/>
                    </a:lnTo>
                    <a:lnTo>
                      <a:pt x="239" y="241"/>
                    </a:lnTo>
                    <a:lnTo>
                      <a:pt x="233" y="225"/>
                    </a:lnTo>
                    <a:lnTo>
                      <a:pt x="228" y="211"/>
                    </a:lnTo>
                    <a:lnTo>
                      <a:pt x="223" y="196"/>
                    </a:lnTo>
                    <a:lnTo>
                      <a:pt x="220" y="185"/>
                    </a:lnTo>
                    <a:lnTo>
                      <a:pt x="217" y="174"/>
                    </a:lnTo>
                    <a:lnTo>
                      <a:pt x="214" y="164"/>
                    </a:lnTo>
                    <a:lnTo>
                      <a:pt x="210" y="153"/>
                    </a:lnTo>
                    <a:lnTo>
                      <a:pt x="206" y="142"/>
                    </a:lnTo>
                    <a:lnTo>
                      <a:pt x="199" y="133"/>
                    </a:lnTo>
                    <a:lnTo>
                      <a:pt x="192" y="125"/>
                    </a:lnTo>
                    <a:lnTo>
                      <a:pt x="184" y="118"/>
                    </a:lnTo>
                    <a:lnTo>
                      <a:pt x="179" y="114"/>
                    </a:lnTo>
                    <a:lnTo>
                      <a:pt x="174" y="111"/>
                    </a:lnTo>
                    <a:lnTo>
                      <a:pt x="169" y="107"/>
                    </a:lnTo>
                    <a:lnTo>
                      <a:pt x="164" y="103"/>
                    </a:lnTo>
                    <a:lnTo>
                      <a:pt x="159" y="100"/>
                    </a:lnTo>
                    <a:lnTo>
                      <a:pt x="152" y="95"/>
                    </a:lnTo>
                    <a:lnTo>
                      <a:pt x="147" y="92"/>
                    </a:lnTo>
                    <a:lnTo>
                      <a:pt x="142" y="88"/>
                    </a:lnTo>
                    <a:lnTo>
                      <a:pt x="138" y="85"/>
                    </a:lnTo>
                    <a:lnTo>
                      <a:pt x="134" y="81"/>
                    </a:lnTo>
                    <a:lnTo>
                      <a:pt x="131" y="77"/>
                    </a:lnTo>
                    <a:lnTo>
                      <a:pt x="127" y="73"/>
                    </a:lnTo>
                    <a:lnTo>
                      <a:pt x="123" y="70"/>
                    </a:lnTo>
                    <a:lnTo>
                      <a:pt x="119" y="66"/>
                    </a:lnTo>
                    <a:lnTo>
                      <a:pt x="115" y="64"/>
                    </a:lnTo>
                    <a:lnTo>
                      <a:pt x="110" y="61"/>
                    </a:lnTo>
                    <a:lnTo>
                      <a:pt x="102" y="58"/>
                    </a:lnTo>
                    <a:lnTo>
                      <a:pt x="95" y="55"/>
                    </a:lnTo>
                    <a:lnTo>
                      <a:pt x="88" y="52"/>
                    </a:lnTo>
                    <a:lnTo>
                      <a:pt x="81" y="48"/>
                    </a:lnTo>
                    <a:lnTo>
                      <a:pt x="74" y="45"/>
                    </a:lnTo>
                    <a:lnTo>
                      <a:pt x="67" y="41"/>
                    </a:lnTo>
                    <a:lnTo>
                      <a:pt x="60" y="38"/>
                    </a:lnTo>
                    <a:lnTo>
                      <a:pt x="53" y="34"/>
                    </a:lnTo>
                    <a:lnTo>
                      <a:pt x="47" y="30"/>
                    </a:lnTo>
                    <a:lnTo>
                      <a:pt x="41" y="26"/>
                    </a:lnTo>
                    <a:lnTo>
                      <a:pt x="36" y="21"/>
                    </a:lnTo>
                    <a:lnTo>
                      <a:pt x="30" y="17"/>
                    </a:lnTo>
                    <a:lnTo>
                      <a:pt x="25" y="12"/>
                    </a:lnTo>
                    <a:lnTo>
                      <a:pt x="19" y="8"/>
                    </a:lnTo>
                    <a:lnTo>
                      <a:pt x="12" y="3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9" y="17"/>
                    </a:lnTo>
                    <a:lnTo>
                      <a:pt x="20" y="25"/>
                    </a:lnTo>
                    <a:lnTo>
                      <a:pt x="29" y="32"/>
                    </a:lnTo>
                    <a:lnTo>
                      <a:pt x="39" y="39"/>
                    </a:lnTo>
                    <a:lnTo>
                      <a:pt x="49" y="46"/>
                    </a:lnTo>
                    <a:lnTo>
                      <a:pt x="60" y="52"/>
                    </a:lnTo>
                    <a:lnTo>
                      <a:pt x="72" y="58"/>
                    </a:lnTo>
                    <a:lnTo>
                      <a:pt x="83" y="62"/>
                    </a:lnTo>
                    <a:lnTo>
                      <a:pt x="89" y="64"/>
                    </a:lnTo>
                    <a:lnTo>
                      <a:pt x="96" y="67"/>
                    </a:lnTo>
                    <a:lnTo>
                      <a:pt x="102" y="71"/>
                    </a:lnTo>
                    <a:lnTo>
                      <a:pt x="109" y="74"/>
                    </a:lnTo>
                    <a:lnTo>
                      <a:pt x="114" y="78"/>
                    </a:lnTo>
                    <a:lnTo>
                      <a:pt x="120" y="82"/>
                    </a:lnTo>
                    <a:lnTo>
                      <a:pt x="126" y="87"/>
                    </a:lnTo>
                    <a:lnTo>
                      <a:pt x="131" y="91"/>
                    </a:lnTo>
                    <a:lnTo>
                      <a:pt x="136" y="95"/>
                    </a:lnTo>
                    <a:lnTo>
                      <a:pt x="141" y="100"/>
                    </a:lnTo>
                    <a:lnTo>
                      <a:pt x="146" y="103"/>
                    </a:lnTo>
                    <a:lnTo>
                      <a:pt x="151" y="107"/>
                    </a:lnTo>
                    <a:lnTo>
                      <a:pt x="158" y="110"/>
                    </a:lnTo>
                    <a:lnTo>
                      <a:pt x="163" y="113"/>
                    </a:lnTo>
                    <a:lnTo>
                      <a:pt x="169" y="116"/>
                    </a:lnTo>
                    <a:lnTo>
                      <a:pt x="174" y="120"/>
                    </a:lnTo>
                    <a:lnTo>
                      <a:pt x="184" y="128"/>
                    </a:lnTo>
                    <a:lnTo>
                      <a:pt x="192" y="137"/>
                    </a:lnTo>
                    <a:lnTo>
                      <a:pt x="199" y="148"/>
                    </a:lnTo>
                    <a:lnTo>
                      <a:pt x="205" y="159"/>
                    </a:lnTo>
                    <a:lnTo>
                      <a:pt x="210" y="171"/>
                    </a:lnTo>
                    <a:lnTo>
                      <a:pt x="214" y="183"/>
                    </a:lnTo>
                    <a:lnTo>
                      <a:pt x="217" y="196"/>
                    </a:lnTo>
                    <a:lnTo>
                      <a:pt x="221" y="208"/>
                    </a:lnTo>
                    <a:lnTo>
                      <a:pt x="225" y="222"/>
                    </a:lnTo>
                    <a:lnTo>
                      <a:pt x="230" y="236"/>
                    </a:lnTo>
                    <a:lnTo>
                      <a:pt x="236" y="249"/>
                    </a:lnTo>
                    <a:lnTo>
                      <a:pt x="243" y="262"/>
                    </a:lnTo>
                    <a:lnTo>
                      <a:pt x="251" y="274"/>
                    </a:lnTo>
                    <a:lnTo>
                      <a:pt x="258" y="287"/>
                    </a:lnTo>
                    <a:lnTo>
                      <a:pt x="266" y="299"/>
                    </a:lnTo>
                    <a:lnTo>
                      <a:pt x="274" y="3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6" name="Freeform 144"/>
              <p:cNvSpPr>
                <a:spLocks/>
              </p:cNvSpPr>
              <p:nvPr/>
            </p:nvSpPr>
            <p:spPr bwMode="auto">
              <a:xfrm>
                <a:off x="5277" y="1316"/>
                <a:ext cx="29" cy="23"/>
              </a:xfrm>
              <a:custGeom>
                <a:avLst/>
                <a:gdLst>
                  <a:gd name="T0" fmla="*/ 0 w 143"/>
                  <a:gd name="T1" fmla="*/ 0 h 117"/>
                  <a:gd name="T2" fmla="*/ 0 w 143"/>
                  <a:gd name="T3" fmla="*/ 0 h 117"/>
                  <a:gd name="T4" fmla="*/ 0 w 143"/>
                  <a:gd name="T5" fmla="*/ 0 h 117"/>
                  <a:gd name="T6" fmla="*/ 0 w 143"/>
                  <a:gd name="T7" fmla="*/ 0 h 117"/>
                  <a:gd name="T8" fmla="*/ 0 w 143"/>
                  <a:gd name="T9" fmla="*/ 0 h 117"/>
                  <a:gd name="T10" fmla="*/ 0 w 143"/>
                  <a:gd name="T11" fmla="*/ 0 h 117"/>
                  <a:gd name="T12" fmla="*/ 0 w 143"/>
                  <a:gd name="T13" fmla="*/ 0 h 117"/>
                  <a:gd name="T14" fmla="*/ 0 w 143"/>
                  <a:gd name="T15" fmla="*/ 0 h 117"/>
                  <a:gd name="T16" fmla="*/ 0 w 143"/>
                  <a:gd name="T17" fmla="*/ 0 h 117"/>
                  <a:gd name="T18" fmla="*/ 0 w 143"/>
                  <a:gd name="T19" fmla="*/ 0 h 117"/>
                  <a:gd name="T20" fmla="*/ 0 w 143"/>
                  <a:gd name="T21" fmla="*/ 0 h 117"/>
                  <a:gd name="T22" fmla="*/ 0 w 143"/>
                  <a:gd name="T23" fmla="*/ 0 h 117"/>
                  <a:gd name="T24" fmla="*/ 0 w 143"/>
                  <a:gd name="T25" fmla="*/ 0 h 117"/>
                  <a:gd name="T26" fmla="*/ 0 w 143"/>
                  <a:gd name="T27" fmla="*/ 0 h 117"/>
                  <a:gd name="T28" fmla="*/ 0 w 143"/>
                  <a:gd name="T29" fmla="*/ 0 h 117"/>
                  <a:gd name="T30" fmla="*/ 0 w 143"/>
                  <a:gd name="T31" fmla="*/ 0 h 117"/>
                  <a:gd name="T32" fmla="*/ 0 w 143"/>
                  <a:gd name="T33" fmla="*/ 0 h 117"/>
                  <a:gd name="T34" fmla="*/ 0 w 143"/>
                  <a:gd name="T35" fmla="*/ 0 h 117"/>
                  <a:gd name="T36" fmla="*/ 0 w 143"/>
                  <a:gd name="T37" fmla="*/ 0 h 117"/>
                  <a:gd name="T38" fmla="*/ 0 w 143"/>
                  <a:gd name="T39" fmla="*/ 0 h 117"/>
                  <a:gd name="T40" fmla="*/ 0 w 143"/>
                  <a:gd name="T41" fmla="*/ 0 h 117"/>
                  <a:gd name="T42" fmla="*/ 0 w 143"/>
                  <a:gd name="T43" fmla="*/ 0 h 117"/>
                  <a:gd name="T44" fmla="*/ 0 w 143"/>
                  <a:gd name="T45" fmla="*/ 0 h 117"/>
                  <a:gd name="T46" fmla="*/ 0 w 143"/>
                  <a:gd name="T47" fmla="*/ 0 h 117"/>
                  <a:gd name="T48" fmla="*/ 0 w 143"/>
                  <a:gd name="T49" fmla="*/ 0 h 117"/>
                  <a:gd name="T50" fmla="*/ 0 w 143"/>
                  <a:gd name="T51" fmla="*/ 0 h 117"/>
                  <a:gd name="T52" fmla="*/ 0 w 143"/>
                  <a:gd name="T53" fmla="*/ 0 h 117"/>
                  <a:gd name="T54" fmla="*/ 0 w 143"/>
                  <a:gd name="T55" fmla="*/ 0 h 117"/>
                  <a:gd name="T56" fmla="*/ 0 w 143"/>
                  <a:gd name="T57" fmla="*/ 0 h 117"/>
                  <a:gd name="T58" fmla="*/ 0 w 143"/>
                  <a:gd name="T59" fmla="*/ 0 h 117"/>
                  <a:gd name="T60" fmla="*/ 0 w 143"/>
                  <a:gd name="T61" fmla="*/ 0 h 117"/>
                  <a:gd name="T62" fmla="*/ 0 w 143"/>
                  <a:gd name="T63" fmla="*/ 0 h 117"/>
                  <a:gd name="T64" fmla="*/ 0 w 143"/>
                  <a:gd name="T65" fmla="*/ 0 h 117"/>
                  <a:gd name="T66" fmla="*/ 0 w 143"/>
                  <a:gd name="T67" fmla="*/ 0 h 117"/>
                  <a:gd name="T68" fmla="*/ 0 w 143"/>
                  <a:gd name="T69" fmla="*/ 0 h 117"/>
                  <a:gd name="T70" fmla="*/ 0 w 143"/>
                  <a:gd name="T71" fmla="*/ 0 h 117"/>
                  <a:gd name="T72" fmla="*/ 0 w 143"/>
                  <a:gd name="T73" fmla="*/ 0 h 117"/>
                  <a:gd name="T74" fmla="*/ 0 w 143"/>
                  <a:gd name="T75" fmla="*/ 0 h 117"/>
                  <a:gd name="T76" fmla="*/ 0 w 143"/>
                  <a:gd name="T77" fmla="*/ 0 h 117"/>
                  <a:gd name="T78" fmla="*/ 0 w 143"/>
                  <a:gd name="T79" fmla="*/ 0 h 117"/>
                  <a:gd name="T80" fmla="*/ 0 w 143"/>
                  <a:gd name="T81" fmla="*/ 0 h 117"/>
                  <a:gd name="T82" fmla="*/ 0 w 143"/>
                  <a:gd name="T83" fmla="*/ 0 h 117"/>
                  <a:gd name="T84" fmla="*/ 0 w 143"/>
                  <a:gd name="T85" fmla="*/ 0 h 117"/>
                  <a:gd name="T86" fmla="*/ 0 w 143"/>
                  <a:gd name="T87" fmla="*/ 0 h 117"/>
                  <a:gd name="T88" fmla="*/ 0 w 143"/>
                  <a:gd name="T89" fmla="*/ 0 h 117"/>
                  <a:gd name="T90" fmla="*/ 0 w 143"/>
                  <a:gd name="T91" fmla="*/ 0 h 117"/>
                  <a:gd name="T92" fmla="*/ 0 w 143"/>
                  <a:gd name="T93" fmla="*/ 0 h 117"/>
                  <a:gd name="T94" fmla="*/ 0 w 143"/>
                  <a:gd name="T95" fmla="*/ 0 h 117"/>
                  <a:gd name="T96" fmla="*/ 0 w 143"/>
                  <a:gd name="T97" fmla="*/ 0 h 117"/>
                  <a:gd name="T98" fmla="*/ 0 w 143"/>
                  <a:gd name="T99" fmla="*/ 0 h 117"/>
                  <a:gd name="T100" fmla="*/ 0 w 143"/>
                  <a:gd name="T101" fmla="*/ 0 h 117"/>
                  <a:gd name="T102" fmla="*/ 0 w 143"/>
                  <a:gd name="T103" fmla="*/ 0 h 117"/>
                  <a:gd name="T104" fmla="*/ 0 w 143"/>
                  <a:gd name="T105" fmla="*/ 0 h 117"/>
                  <a:gd name="T106" fmla="*/ 0 w 143"/>
                  <a:gd name="T107" fmla="*/ 0 h 117"/>
                  <a:gd name="T108" fmla="*/ 0 w 143"/>
                  <a:gd name="T109" fmla="*/ 0 h 117"/>
                  <a:gd name="T110" fmla="*/ 0 w 143"/>
                  <a:gd name="T111" fmla="*/ 0 h 117"/>
                  <a:gd name="T112" fmla="*/ 0 w 143"/>
                  <a:gd name="T113" fmla="*/ 0 h 117"/>
                  <a:gd name="T114" fmla="*/ 0 w 143"/>
                  <a:gd name="T115" fmla="*/ 0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43" h="117">
                    <a:moveTo>
                      <a:pt x="0" y="0"/>
                    </a:moveTo>
                    <a:lnTo>
                      <a:pt x="4" y="10"/>
                    </a:lnTo>
                    <a:lnTo>
                      <a:pt x="8" y="19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7" y="39"/>
                    </a:lnTo>
                    <a:lnTo>
                      <a:pt x="35" y="45"/>
                    </a:lnTo>
                    <a:lnTo>
                      <a:pt x="46" y="51"/>
                    </a:lnTo>
                    <a:lnTo>
                      <a:pt x="58" y="57"/>
                    </a:lnTo>
                    <a:lnTo>
                      <a:pt x="65" y="60"/>
                    </a:lnTo>
                    <a:lnTo>
                      <a:pt x="70" y="63"/>
                    </a:lnTo>
                    <a:lnTo>
                      <a:pt x="75" y="67"/>
                    </a:lnTo>
                    <a:lnTo>
                      <a:pt x="80" y="71"/>
                    </a:lnTo>
                    <a:lnTo>
                      <a:pt x="85" y="75"/>
                    </a:lnTo>
                    <a:lnTo>
                      <a:pt x="90" y="79"/>
                    </a:lnTo>
                    <a:lnTo>
                      <a:pt x="95" y="85"/>
                    </a:lnTo>
                    <a:lnTo>
                      <a:pt x="100" y="89"/>
                    </a:lnTo>
                    <a:lnTo>
                      <a:pt x="105" y="93"/>
                    </a:lnTo>
                    <a:lnTo>
                      <a:pt x="109" y="97"/>
                    </a:lnTo>
                    <a:lnTo>
                      <a:pt x="115" y="100"/>
                    </a:lnTo>
                    <a:lnTo>
                      <a:pt x="120" y="103"/>
                    </a:lnTo>
                    <a:lnTo>
                      <a:pt x="124" y="107"/>
                    </a:lnTo>
                    <a:lnTo>
                      <a:pt x="129" y="110"/>
                    </a:lnTo>
                    <a:lnTo>
                      <a:pt x="134" y="113"/>
                    </a:lnTo>
                    <a:lnTo>
                      <a:pt x="139" y="117"/>
                    </a:lnTo>
                    <a:lnTo>
                      <a:pt x="140" y="117"/>
                    </a:lnTo>
                    <a:lnTo>
                      <a:pt x="142" y="117"/>
                    </a:lnTo>
                    <a:lnTo>
                      <a:pt x="143" y="115"/>
                    </a:lnTo>
                    <a:lnTo>
                      <a:pt x="142" y="114"/>
                    </a:lnTo>
                    <a:lnTo>
                      <a:pt x="134" y="107"/>
                    </a:lnTo>
                    <a:lnTo>
                      <a:pt x="126" y="101"/>
                    </a:lnTo>
                    <a:lnTo>
                      <a:pt x="117" y="95"/>
                    </a:lnTo>
                    <a:lnTo>
                      <a:pt x="108" y="89"/>
                    </a:lnTo>
                    <a:lnTo>
                      <a:pt x="100" y="83"/>
                    </a:lnTo>
                    <a:lnTo>
                      <a:pt x="91" y="75"/>
                    </a:lnTo>
                    <a:lnTo>
                      <a:pt x="83" y="69"/>
                    </a:lnTo>
                    <a:lnTo>
                      <a:pt x="75" y="62"/>
                    </a:lnTo>
                    <a:lnTo>
                      <a:pt x="71" y="59"/>
                    </a:lnTo>
                    <a:lnTo>
                      <a:pt x="67" y="57"/>
                    </a:lnTo>
                    <a:lnTo>
                      <a:pt x="62" y="54"/>
                    </a:lnTo>
                    <a:lnTo>
                      <a:pt x="58" y="52"/>
                    </a:lnTo>
                    <a:lnTo>
                      <a:pt x="53" y="50"/>
                    </a:lnTo>
                    <a:lnTo>
                      <a:pt x="49" y="49"/>
                    </a:lnTo>
                    <a:lnTo>
                      <a:pt x="44" y="47"/>
                    </a:lnTo>
                    <a:lnTo>
                      <a:pt x="40" y="45"/>
                    </a:lnTo>
                    <a:lnTo>
                      <a:pt x="34" y="41"/>
                    </a:lnTo>
                    <a:lnTo>
                      <a:pt x="28" y="37"/>
                    </a:lnTo>
                    <a:lnTo>
                      <a:pt x="23" y="31"/>
                    </a:lnTo>
                    <a:lnTo>
                      <a:pt x="18" y="25"/>
                    </a:lnTo>
                    <a:lnTo>
                      <a:pt x="12" y="19"/>
                    </a:lnTo>
                    <a:lnTo>
                      <a:pt x="7" y="12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7" name="Freeform 145"/>
              <p:cNvSpPr>
                <a:spLocks/>
              </p:cNvSpPr>
              <p:nvPr/>
            </p:nvSpPr>
            <p:spPr bwMode="auto">
              <a:xfrm>
                <a:off x="5286" y="1333"/>
                <a:ext cx="30" cy="26"/>
              </a:xfrm>
              <a:custGeom>
                <a:avLst/>
                <a:gdLst>
                  <a:gd name="T0" fmla="*/ 0 w 152"/>
                  <a:gd name="T1" fmla="*/ 0 h 132"/>
                  <a:gd name="T2" fmla="*/ 0 w 152"/>
                  <a:gd name="T3" fmla="*/ 0 h 132"/>
                  <a:gd name="T4" fmla="*/ 0 w 152"/>
                  <a:gd name="T5" fmla="*/ 0 h 132"/>
                  <a:gd name="T6" fmla="*/ 0 w 152"/>
                  <a:gd name="T7" fmla="*/ 0 h 132"/>
                  <a:gd name="T8" fmla="*/ 0 w 152"/>
                  <a:gd name="T9" fmla="*/ 0 h 132"/>
                  <a:gd name="T10" fmla="*/ 0 w 152"/>
                  <a:gd name="T11" fmla="*/ 0 h 132"/>
                  <a:gd name="T12" fmla="*/ 0 w 152"/>
                  <a:gd name="T13" fmla="*/ 0 h 132"/>
                  <a:gd name="T14" fmla="*/ 0 w 152"/>
                  <a:gd name="T15" fmla="*/ 0 h 132"/>
                  <a:gd name="T16" fmla="*/ 0 w 152"/>
                  <a:gd name="T17" fmla="*/ 0 h 132"/>
                  <a:gd name="T18" fmla="*/ 0 w 152"/>
                  <a:gd name="T19" fmla="*/ 0 h 132"/>
                  <a:gd name="T20" fmla="*/ 0 w 152"/>
                  <a:gd name="T21" fmla="*/ 0 h 132"/>
                  <a:gd name="T22" fmla="*/ 0 w 152"/>
                  <a:gd name="T23" fmla="*/ 0 h 132"/>
                  <a:gd name="T24" fmla="*/ 0 w 152"/>
                  <a:gd name="T25" fmla="*/ 0 h 132"/>
                  <a:gd name="T26" fmla="*/ 0 w 152"/>
                  <a:gd name="T27" fmla="*/ 0 h 132"/>
                  <a:gd name="T28" fmla="*/ 0 w 152"/>
                  <a:gd name="T29" fmla="*/ 0 h 132"/>
                  <a:gd name="T30" fmla="*/ 0 w 152"/>
                  <a:gd name="T31" fmla="*/ 0 h 132"/>
                  <a:gd name="T32" fmla="*/ 0 w 152"/>
                  <a:gd name="T33" fmla="*/ 0 h 132"/>
                  <a:gd name="T34" fmla="*/ 0 w 152"/>
                  <a:gd name="T35" fmla="*/ 0 h 132"/>
                  <a:gd name="T36" fmla="*/ 0 w 152"/>
                  <a:gd name="T37" fmla="*/ 0 h 132"/>
                  <a:gd name="T38" fmla="*/ 0 w 152"/>
                  <a:gd name="T39" fmla="*/ 0 h 132"/>
                  <a:gd name="T40" fmla="*/ 0 w 152"/>
                  <a:gd name="T41" fmla="*/ 0 h 132"/>
                  <a:gd name="T42" fmla="*/ 0 w 152"/>
                  <a:gd name="T43" fmla="*/ 0 h 132"/>
                  <a:gd name="T44" fmla="*/ 0 w 152"/>
                  <a:gd name="T45" fmla="*/ 0 h 132"/>
                  <a:gd name="T46" fmla="*/ 0 w 152"/>
                  <a:gd name="T47" fmla="*/ 0 h 132"/>
                  <a:gd name="T48" fmla="*/ 0 w 152"/>
                  <a:gd name="T49" fmla="*/ 0 h 132"/>
                  <a:gd name="T50" fmla="*/ 0 w 152"/>
                  <a:gd name="T51" fmla="*/ 0 h 132"/>
                  <a:gd name="T52" fmla="*/ 0 w 152"/>
                  <a:gd name="T53" fmla="*/ 0 h 132"/>
                  <a:gd name="T54" fmla="*/ 0 w 152"/>
                  <a:gd name="T55" fmla="*/ 0 h 132"/>
                  <a:gd name="T56" fmla="*/ 0 w 152"/>
                  <a:gd name="T57" fmla="*/ 0 h 132"/>
                  <a:gd name="T58" fmla="*/ 0 w 152"/>
                  <a:gd name="T59" fmla="*/ 0 h 132"/>
                  <a:gd name="T60" fmla="*/ 0 w 152"/>
                  <a:gd name="T61" fmla="*/ 0 h 132"/>
                  <a:gd name="T62" fmla="*/ 0 w 152"/>
                  <a:gd name="T63" fmla="*/ 0 h 132"/>
                  <a:gd name="T64" fmla="*/ 0 w 152"/>
                  <a:gd name="T65" fmla="*/ 0 h 132"/>
                  <a:gd name="T66" fmla="*/ 0 w 152"/>
                  <a:gd name="T67" fmla="*/ 0 h 132"/>
                  <a:gd name="T68" fmla="*/ 0 w 152"/>
                  <a:gd name="T69" fmla="*/ 0 h 132"/>
                  <a:gd name="T70" fmla="*/ 0 w 152"/>
                  <a:gd name="T71" fmla="*/ 0 h 132"/>
                  <a:gd name="T72" fmla="*/ 0 w 152"/>
                  <a:gd name="T73" fmla="*/ 0 h 132"/>
                  <a:gd name="T74" fmla="*/ 0 w 152"/>
                  <a:gd name="T75" fmla="*/ 0 h 132"/>
                  <a:gd name="T76" fmla="*/ 0 w 152"/>
                  <a:gd name="T77" fmla="*/ 0 h 132"/>
                  <a:gd name="T78" fmla="*/ 0 w 152"/>
                  <a:gd name="T79" fmla="*/ 0 h 132"/>
                  <a:gd name="T80" fmla="*/ 0 w 152"/>
                  <a:gd name="T81" fmla="*/ 0 h 132"/>
                  <a:gd name="T82" fmla="*/ 0 w 152"/>
                  <a:gd name="T83" fmla="*/ 0 h 1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2" h="132">
                    <a:moveTo>
                      <a:pt x="152" y="132"/>
                    </a:moveTo>
                    <a:lnTo>
                      <a:pt x="149" y="122"/>
                    </a:lnTo>
                    <a:lnTo>
                      <a:pt x="145" y="112"/>
                    </a:lnTo>
                    <a:lnTo>
                      <a:pt x="141" y="101"/>
                    </a:lnTo>
                    <a:lnTo>
                      <a:pt x="136" y="91"/>
                    </a:lnTo>
                    <a:lnTo>
                      <a:pt x="130" y="80"/>
                    </a:lnTo>
                    <a:lnTo>
                      <a:pt x="123" y="71"/>
                    </a:lnTo>
                    <a:lnTo>
                      <a:pt x="114" y="63"/>
                    </a:lnTo>
                    <a:lnTo>
                      <a:pt x="106" y="56"/>
                    </a:lnTo>
                    <a:lnTo>
                      <a:pt x="94" y="49"/>
                    </a:lnTo>
                    <a:lnTo>
                      <a:pt x="81" y="41"/>
                    </a:lnTo>
                    <a:lnTo>
                      <a:pt x="67" y="34"/>
                    </a:lnTo>
                    <a:lnTo>
                      <a:pt x="55" y="27"/>
                    </a:lnTo>
                    <a:lnTo>
                      <a:pt x="42" y="21"/>
                    </a:lnTo>
                    <a:lnTo>
                      <a:pt x="29" y="14"/>
                    </a:lnTo>
                    <a:lnTo>
                      <a:pt x="15" y="7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9" y="13"/>
                    </a:lnTo>
                    <a:lnTo>
                      <a:pt x="19" y="20"/>
                    </a:lnTo>
                    <a:lnTo>
                      <a:pt x="30" y="27"/>
                    </a:lnTo>
                    <a:lnTo>
                      <a:pt x="40" y="33"/>
                    </a:lnTo>
                    <a:lnTo>
                      <a:pt x="51" y="38"/>
                    </a:lnTo>
                    <a:lnTo>
                      <a:pt x="62" y="45"/>
                    </a:lnTo>
                    <a:lnTo>
                      <a:pt x="73" y="50"/>
                    </a:lnTo>
                    <a:lnTo>
                      <a:pt x="84" y="55"/>
                    </a:lnTo>
                    <a:lnTo>
                      <a:pt x="96" y="62"/>
                    </a:lnTo>
                    <a:lnTo>
                      <a:pt x="107" y="69"/>
                    </a:lnTo>
                    <a:lnTo>
                      <a:pt x="118" y="77"/>
                    </a:lnTo>
                    <a:lnTo>
                      <a:pt x="126" y="86"/>
                    </a:lnTo>
                    <a:lnTo>
                      <a:pt x="134" y="97"/>
                    </a:lnTo>
                    <a:lnTo>
                      <a:pt x="140" y="107"/>
                    </a:lnTo>
                    <a:lnTo>
                      <a:pt x="146" y="119"/>
                    </a:lnTo>
                    <a:lnTo>
                      <a:pt x="151" y="132"/>
                    </a:lnTo>
                    <a:lnTo>
                      <a:pt x="152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8" name="Freeform 146"/>
              <p:cNvSpPr>
                <a:spLocks/>
              </p:cNvSpPr>
              <p:nvPr/>
            </p:nvSpPr>
            <p:spPr bwMode="auto">
              <a:xfrm>
                <a:off x="5285" y="1336"/>
                <a:ext cx="36" cy="44"/>
              </a:xfrm>
              <a:custGeom>
                <a:avLst/>
                <a:gdLst>
                  <a:gd name="T0" fmla="*/ 0 w 179"/>
                  <a:gd name="T1" fmla="*/ 0 h 219"/>
                  <a:gd name="T2" fmla="*/ 0 w 179"/>
                  <a:gd name="T3" fmla="*/ 0 h 219"/>
                  <a:gd name="T4" fmla="*/ 0 w 179"/>
                  <a:gd name="T5" fmla="*/ 0 h 219"/>
                  <a:gd name="T6" fmla="*/ 0 w 179"/>
                  <a:gd name="T7" fmla="*/ 0 h 219"/>
                  <a:gd name="T8" fmla="*/ 0 w 179"/>
                  <a:gd name="T9" fmla="*/ 0 h 219"/>
                  <a:gd name="T10" fmla="*/ 0 w 179"/>
                  <a:gd name="T11" fmla="*/ 0 h 219"/>
                  <a:gd name="T12" fmla="*/ 0 w 179"/>
                  <a:gd name="T13" fmla="*/ 0 h 219"/>
                  <a:gd name="T14" fmla="*/ 0 w 179"/>
                  <a:gd name="T15" fmla="*/ 0 h 219"/>
                  <a:gd name="T16" fmla="*/ 0 w 179"/>
                  <a:gd name="T17" fmla="*/ 0 h 219"/>
                  <a:gd name="T18" fmla="*/ 0 w 179"/>
                  <a:gd name="T19" fmla="*/ 0 h 219"/>
                  <a:gd name="T20" fmla="*/ 0 w 179"/>
                  <a:gd name="T21" fmla="*/ 0 h 219"/>
                  <a:gd name="T22" fmla="*/ 0 w 179"/>
                  <a:gd name="T23" fmla="*/ 0 h 219"/>
                  <a:gd name="T24" fmla="*/ 0 w 179"/>
                  <a:gd name="T25" fmla="*/ 0 h 219"/>
                  <a:gd name="T26" fmla="*/ 0 w 179"/>
                  <a:gd name="T27" fmla="*/ 0 h 219"/>
                  <a:gd name="T28" fmla="*/ 0 w 179"/>
                  <a:gd name="T29" fmla="*/ 0 h 219"/>
                  <a:gd name="T30" fmla="*/ 0 w 179"/>
                  <a:gd name="T31" fmla="*/ 0 h 219"/>
                  <a:gd name="T32" fmla="*/ 0 w 179"/>
                  <a:gd name="T33" fmla="*/ 0 h 219"/>
                  <a:gd name="T34" fmla="*/ 0 w 179"/>
                  <a:gd name="T35" fmla="*/ 0 h 219"/>
                  <a:gd name="T36" fmla="*/ 0 w 179"/>
                  <a:gd name="T37" fmla="*/ 0 h 219"/>
                  <a:gd name="T38" fmla="*/ 0 w 179"/>
                  <a:gd name="T39" fmla="*/ 0 h 219"/>
                  <a:gd name="T40" fmla="*/ 0 w 179"/>
                  <a:gd name="T41" fmla="*/ 0 h 219"/>
                  <a:gd name="T42" fmla="*/ 0 w 179"/>
                  <a:gd name="T43" fmla="*/ 0 h 219"/>
                  <a:gd name="T44" fmla="*/ 0 w 179"/>
                  <a:gd name="T45" fmla="*/ 0 h 219"/>
                  <a:gd name="T46" fmla="*/ 0 w 179"/>
                  <a:gd name="T47" fmla="*/ 0 h 219"/>
                  <a:gd name="T48" fmla="*/ 0 w 179"/>
                  <a:gd name="T49" fmla="*/ 0 h 219"/>
                  <a:gd name="T50" fmla="*/ 0 w 179"/>
                  <a:gd name="T51" fmla="*/ 0 h 219"/>
                  <a:gd name="T52" fmla="*/ 0 w 179"/>
                  <a:gd name="T53" fmla="*/ 0 h 219"/>
                  <a:gd name="T54" fmla="*/ 0 w 179"/>
                  <a:gd name="T55" fmla="*/ 0 h 219"/>
                  <a:gd name="T56" fmla="*/ 0 w 179"/>
                  <a:gd name="T57" fmla="*/ 0 h 219"/>
                  <a:gd name="T58" fmla="*/ 0 w 179"/>
                  <a:gd name="T59" fmla="*/ 0 h 219"/>
                  <a:gd name="T60" fmla="*/ 0 w 179"/>
                  <a:gd name="T61" fmla="*/ 0 h 219"/>
                  <a:gd name="T62" fmla="*/ 0 w 179"/>
                  <a:gd name="T63" fmla="*/ 0 h 219"/>
                  <a:gd name="T64" fmla="*/ 0 w 179"/>
                  <a:gd name="T65" fmla="*/ 0 h 219"/>
                  <a:gd name="T66" fmla="*/ 0 w 179"/>
                  <a:gd name="T67" fmla="*/ 0 h 219"/>
                  <a:gd name="T68" fmla="*/ 0 w 179"/>
                  <a:gd name="T69" fmla="*/ 0 h 219"/>
                  <a:gd name="T70" fmla="*/ 0 w 179"/>
                  <a:gd name="T71" fmla="*/ 0 h 219"/>
                  <a:gd name="T72" fmla="*/ 0 w 179"/>
                  <a:gd name="T73" fmla="*/ 0 h 219"/>
                  <a:gd name="T74" fmla="*/ 0 w 179"/>
                  <a:gd name="T75" fmla="*/ 0 h 219"/>
                  <a:gd name="T76" fmla="*/ 0 w 179"/>
                  <a:gd name="T77" fmla="*/ 0 h 219"/>
                  <a:gd name="T78" fmla="*/ 0 w 179"/>
                  <a:gd name="T79" fmla="*/ 0 h 219"/>
                  <a:gd name="T80" fmla="*/ 0 w 179"/>
                  <a:gd name="T81" fmla="*/ 0 h 219"/>
                  <a:gd name="T82" fmla="*/ 0 w 179"/>
                  <a:gd name="T83" fmla="*/ 0 h 219"/>
                  <a:gd name="T84" fmla="*/ 0 w 179"/>
                  <a:gd name="T85" fmla="*/ 0 h 219"/>
                  <a:gd name="T86" fmla="*/ 0 w 179"/>
                  <a:gd name="T87" fmla="*/ 0 h 219"/>
                  <a:gd name="T88" fmla="*/ 0 w 179"/>
                  <a:gd name="T89" fmla="*/ 0 h 219"/>
                  <a:gd name="T90" fmla="*/ 0 w 179"/>
                  <a:gd name="T91" fmla="*/ 0 h 219"/>
                  <a:gd name="T92" fmla="*/ 0 w 179"/>
                  <a:gd name="T93" fmla="*/ 0 h 219"/>
                  <a:gd name="T94" fmla="*/ 0 w 179"/>
                  <a:gd name="T95" fmla="*/ 0 h 219"/>
                  <a:gd name="T96" fmla="*/ 0 w 179"/>
                  <a:gd name="T97" fmla="*/ 0 h 219"/>
                  <a:gd name="T98" fmla="*/ 0 w 179"/>
                  <a:gd name="T99" fmla="*/ 0 h 219"/>
                  <a:gd name="T100" fmla="*/ 0 w 179"/>
                  <a:gd name="T101" fmla="*/ 0 h 219"/>
                  <a:gd name="T102" fmla="*/ 0 w 179"/>
                  <a:gd name="T103" fmla="*/ 0 h 219"/>
                  <a:gd name="T104" fmla="*/ 0 w 179"/>
                  <a:gd name="T105" fmla="*/ 0 h 219"/>
                  <a:gd name="T106" fmla="*/ 0 w 179"/>
                  <a:gd name="T107" fmla="*/ 0 h 219"/>
                  <a:gd name="T108" fmla="*/ 0 w 179"/>
                  <a:gd name="T109" fmla="*/ 0 h 219"/>
                  <a:gd name="T110" fmla="*/ 0 w 179"/>
                  <a:gd name="T111" fmla="*/ 0 h 219"/>
                  <a:gd name="T112" fmla="*/ 0 w 179"/>
                  <a:gd name="T113" fmla="*/ 0 h 219"/>
                  <a:gd name="T114" fmla="*/ 0 w 179"/>
                  <a:gd name="T115" fmla="*/ 0 h 219"/>
                  <a:gd name="T116" fmla="*/ 0 w 179"/>
                  <a:gd name="T117" fmla="*/ 0 h 219"/>
                  <a:gd name="T118" fmla="*/ 0 w 179"/>
                  <a:gd name="T119" fmla="*/ 0 h 219"/>
                  <a:gd name="T120" fmla="*/ 0 w 179"/>
                  <a:gd name="T121" fmla="*/ 0 h 219"/>
                  <a:gd name="T122" fmla="*/ 0 w 179"/>
                  <a:gd name="T123" fmla="*/ 0 h 2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79" h="219">
                    <a:moveTo>
                      <a:pt x="0" y="0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6" y="20"/>
                    </a:lnTo>
                    <a:lnTo>
                      <a:pt x="22" y="28"/>
                    </a:lnTo>
                    <a:lnTo>
                      <a:pt x="28" y="35"/>
                    </a:lnTo>
                    <a:lnTo>
                      <a:pt x="35" y="41"/>
                    </a:lnTo>
                    <a:lnTo>
                      <a:pt x="41" y="47"/>
                    </a:lnTo>
                    <a:lnTo>
                      <a:pt x="48" y="53"/>
                    </a:lnTo>
                    <a:lnTo>
                      <a:pt x="55" y="60"/>
                    </a:lnTo>
                    <a:lnTo>
                      <a:pt x="62" y="68"/>
                    </a:lnTo>
                    <a:lnTo>
                      <a:pt x="67" y="77"/>
                    </a:lnTo>
                    <a:lnTo>
                      <a:pt x="73" y="85"/>
                    </a:lnTo>
                    <a:lnTo>
                      <a:pt x="77" y="94"/>
                    </a:lnTo>
                    <a:lnTo>
                      <a:pt x="81" y="103"/>
                    </a:lnTo>
                    <a:lnTo>
                      <a:pt x="84" y="113"/>
                    </a:lnTo>
                    <a:lnTo>
                      <a:pt x="87" y="124"/>
                    </a:lnTo>
                    <a:lnTo>
                      <a:pt x="92" y="140"/>
                    </a:lnTo>
                    <a:lnTo>
                      <a:pt x="99" y="154"/>
                    </a:lnTo>
                    <a:lnTo>
                      <a:pt x="107" y="169"/>
                    </a:lnTo>
                    <a:lnTo>
                      <a:pt x="116" y="182"/>
                    </a:lnTo>
                    <a:lnTo>
                      <a:pt x="128" y="194"/>
                    </a:lnTo>
                    <a:lnTo>
                      <a:pt x="141" y="204"/>
                    </a:lnTo>
                    <a:lnTo>
                      <a:pt x="155" y="213"/>
                    </a:lnTo>
                    <a:lnTo>
                      <a:pt x="172" y="219"/>
                    </a:lnTo>
                    <a:lnTo>
                      <a:pt x="175" y="218"/>
                    </a:lnTo>
                    <a:lnTo>
                      <a:pt x="178" y="215"/>
                    </a:lnTo>
                    <a:lnTo>
                      <a:pt x="179" y="211"/>
                    </a:lnTo>
                    <a:lnTo>
                      <a:pt x="178" y="207"/>
                    </a:lnTo>
                    <a:lnTo>
                      <a:pt x="171" y="201"/>
                    </a:lnTo>
                    <a:lnTo>
                      <a:pt x="163" y="196"/>
                    </a:lnTo>
                    <a:lnTo>
                      <a:pt x="156" y="191"/>
                    </a:lnTo>
                    <a:lnTo>
                      <a:pt x="149" y="187"/>
                    </a:lnTo>
                    <a:lnTo>
                      <a:pt x="142" y="182"/>
                    </a:lnTo>
                    <a:lnTo>
                      <a:pt x="135" y="178"/>
                    </a:lnTo>
                    <a:lnTo>
                      <a:pt x="128" y="172"/>
                    </a:lnTo>
                    <a:lnTo>
                      <a:pt x="122" y="166"/>
                    </a:lnTo>
                    <a:lnTo>
                      <a:pt x="115" y="158"/>
                    </a:lnTo>
                    <a:lnTo>
                      <a:pt x="110" y="150"/>
                    </a:lnTo>
                    <a:lnTo>
                      <a:pt x="106" y="143"/>
                    </a:lnTo>
                    <a:lnTo>
                      <a:pt x="102" y="134"/>
                    </a:lnTo>
                    <a:lnTo>
                      <a:pt x="98" y="126"/>
                    </a:lnTo>
                    <a:lnTo>
                      <a:pt x="95" y="117"/>
                    </a:lnTo>
                    <a:lnTo>
                      <a:pt x="92" y="108"/>
                    </a:lnTo>
                    <a:lnTo>
                      <a:pt x="89" y="100"/>
                    </a:lnTo>
                    <a:lnTo>
                      <a:pt x="84" y="88"/>
                    </a:lnTo>
                    <a:lnTo>
                      <a:pt x="78" y="77"/>
                    </a:lnTo>
                    <a:lnTo>
                      <a:pt x="69" y="65"/>
                    </a:lnTo>
                    <a:lnTo>
                      <a:pt x="59" y="57"/>
                    </a:lnTo>
                    <a:lnTo>
                      <a:pt x="50" y="51"/>
                    </a:lnTo>
                    <a:lnTo>
                      <a:pt x="42" y="45"/>
                    </a:lnTo>
                    <a:lnTo>
                      <a:pt x="35" y="38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299" name="Freeform 147"/>
              <p:cNvSpPr>
                <a:spLocks/>
              </p:cNvSpPr>
              <p:nvPr/>
            </p:nvSpPr>
            <p:spPr bwMode="auto">
              <a:xfrm>
                <a:off x="5286" y="1343"/>
                <a:ext cx="17" cy="17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0 h 87"/>
                  <a:gd name="T4" fmla="*/ 0 w 85"/>
                  <a:gd name="T5" fmla="*/ 0 h 87"/>
                  <a:gd name="T6" fmla="*/ 0 w 85"/>
                  <a:gd name="T7" fmla="*/ 0 h 87"/>
                  <a:gd name="T8" fmla="*/ 0 w 85"/>
                  <a:gd name="T9" fmla="*/ 0 h 87"/>
                  <a:gd name="T10" fmla="*/ 0 w 85"/>
                  <a:gd name="T11" fmla="*/ 0 h 87"/>
                  <a:gd name="T12" fmla="*/ 0 w 85"/>
                  <a:gd name="T13" fmla="*/ 0 h 87"/>
                  <a:gd name="T14" fmla="*/ 0 w 85"/>
                  <a:gd name="T15" fmla="*/ 0 h 87"/>
                  <a:gd name="T16" fmla="*/ 0 w 85"/>
                  <a:gd name="T17" fmla="*/ 0 h 87"/>
                  <a:gd name="T18" fmla="*/ 0 w 85"/>
                  <a:gd name="T19" fmla="*/ 0 h 87"/>
                  <a:gd name="T20" fmla="*/ 0 w 85"/>
                  <a:gd name="T21" fmla="*/ 0 h 87"/>
                  <a:gd name="T22" fmla="*/ 0 w 85"/>
                  <a:gd name="T23" fmla="*/ 0 h 87"/>
                  <a:gd name="T24" fmla="*/ 0 w 85"/>
                  <a:gd name="T25" fmla="*/ 0 h 87"/>
                  <a:gd name="T26" fmla="*/ 0 w 85"/>
                  <a:gd name="T27" fmla="*/ 0 h 87"/>
                  <a:gd name="T28" fmla="*/ 0 w 85"/>
                  <a:gd name="T29" fmla="*/ 0 h 87"/>
                  <a:gd name="T30" fmla="*/ 0 w 85"/>
                  <a:gd name="T31" fmla="*/ 0 h 87"/>
                  <a:gd name="T32" fmla="*/ 0 w 85"/>
                  <a:gd name="T33" fmla="*/ 0 h 87"/>
                  <a:gd name="T34" fmla="*/ 0 w 85"/>
                  <a:gd name="T35" fmla="*/ 0 h 87"/>
                  <a:gd name="T36" fmla="*/ 0 w 85"/>
                  <a:gd name="T37" fmla="*/ 0 h 87"/>
                  <a:gd name="T38" fmla="*/ 0 w 85"/>
                  <a:gd name="T39" fmla="*/ 0 h 87"/>
                  <a:gd name="T40" fmla="*/ 0 w 85"/>
                  <a:gd name="T41" fmla="*/ 0 h 87"/>
                  <a:gd name="T42" fmla="*/ 0 w 85"/>
                  <a:gd name="T43" fmla="*/ 0 h 87"/>
                  <a:gd name="T44" fmla="*/ 0 w 85"/>
                  <a:gd name="T45" fmla="*/ 0 h 87"/>
                  <a:gd name="T46" fmla="*/ 0 w 85"/>
                  <a:gd name="T47" fmla="*/ 0 h 87"/>
                  <a:gd name="T48" fmla="*/ 0 w 85"/>
                  <a:gd name="T49" fmla="*/ 0 h 87"/>
                  <a:gd name="T50" fmla="*/ 0 w 85"/>
                  <a:gd name="T51" fmla="*/ 0 h 87"/>
                  <a:gd name="T52" fmla="*/ 0 w 85"/>
                  <a:gd name="T53" fmla="*/ 0 h 87"/>
                  <a:gd name="T54" fmla="*/ 0 w 85"/>
                  <a:gd name="T55" fmla="*/ 0 h 87"/>
                  <a:gd name="T56" fmla="*/ 0 w 85"/>
                  <a:gd name="T57" fmla="*/ 0 h 87"/>
                  <a:gd name="T58" fmla="*/ 0 w 85"/>
                  <a:gd name="T59" fmla="*/ 0 h 87"/>
                  <a:gd name="T60" fmla="*/ 0 w 85"/>
                  <a:gd name="T61" fmla="*/ 0 h 87"/>
                  <a:gd name="T62" fmla="*/ 0 w 85"/>
                  <a:gd name="T63" fmla="*/ 0 h 87"/>
                  <a:gd name="T64" fmla="*/ 0 w 85"/>
                  <a:gd name="T65" fmla="*/ 0 h 87"/>
                  <a:gd name="T66" fmla="*/ 0 w 85"/>
                  <a:gd name="T67" fmla="*/ 0 h 87"/>
                  <a:gd name="T68" fmla="*/ 0 w 85"/>
                  <a:gd name="T69" fmla="*/ 0 h 87"/>
                  <a:gd name="T70" fmla="*/ 0 w 85"/>
                  <a:gd name="T71" fmla="*/ 0 h 87"/>
                  <a:gd name="T72" fmla="*/ 0 w 85"/>
                  <a:gd name="T73" fmla="*/ 0 h 87"/>
                  <a:gd name="T74" fmla="*/ 0 w 85"/>
                  <a:gd name="T75" fmla="*/ 0 h 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5" h="87">
                    <a:moveTo>
                      <a:pt x="11" y="0"/>
                    </a:moveTo>
                    <a:lnTo>
                      <a:pt x="5" y="11"/>
                    </a:lnTo>
                    <a:lnTo>
                      <a:pt x="0" y="21"/>
                    </a:lnTo>
                    <a:lnTo>
                      <a:pt x="0" y="32"/>
                    </a:lnTo>
                    <a:lnTo>
                      <a:pt x="7" y="44"/>
                    </a:lnTo>
                    <a:lnTo>
                      <a:pt x="14" y="51"/>
                    </a:lnTo>
                    <a:lnTo>
                      <a:pt x="21" y="57"/>
                    </a:lnTo>
                    <a:lnTo>
                      <a:pt x="31" y="64"/>
                    </a:lnTo>
                    <a:lnTo>
                      <a:pt x="39" y="69"/>
                    </a:lnTo>
                    <a:lnTo>
                      <a:pt x="48" y="75"/>
                    </a:lnTo>
                    <a:lnTo>
                      <a:pt x="57" y="79"/>
                    </a:lnTo>
                    <a:lnTo>
                      <a:pt x="66" y="83"/>
                    </a:lnTo>
                    <a:lnTo>
                      <a:pt x="76" y="87"/>
                    </a:lnTo>
                    <a:lnTo>
                      <a:pt x="79" y="87"/>
                    </a:lnTo>
                    <a:lnTo>
                      <a:pt x="83" y="84"/>
                    </a:lnTo>
                    <a:lnTo>
                      <a:pt x="85" y="81"/>
                    </a:lnTo>
                    <a:lnTo>
                      <a:pt x="84" y="78"/>
                    </a:lnTo>
                    <a:lnTo>
                      <a:pt x="78" y="73"/>
                    </a:lnTo>
                    <a:lnTo>
                      <a:pt x="72" y="69"/>
                    </a:lnTo>
                    <a:lnTo>
                      <a:pt x="64" y="65"/>
                    </a:lnTo>
                    <a:lnTo>
                      <a:pt x="57" y="61"/>
                    </a:lnTo>
                    <a:lnTo>
                      <a:pt x="51" y="57"/>
                    </a:lnTo>
                    <a:lnTo>
                      <a:pt x="44" y="53"/>
                    </a:lnTo>
                    <a:lnTo>
                      <a:pt x="37" y="50"/>
                    </a:lnTo>
                    <a:lnTo>
                      <a:pt x="31" y="46"/>
                    </a:lnTo>
                    <a:lnTo>
                      <a:pt x="25" y="41"/>
                    </a:lnTo>
                    <a:lnTo>
                      <a:pt x="17" y="35"/>
                    </a:lnTo>
                    <a:lnTo>
                      <a:pt x="11" y="30"/>
                    </a:lnTo>
                    <a:lnTo>
                      <a:pt x="7" y="23"/>
                    </a:lnTo>
                    <a:lnTo>
                      <a:pt x="7" y="17"/>
                    </a:lnTo>
                    <a:lnTo>
                      <a:pt x="8" y="11"/>
                    </a:lnTo>
                    <a:lnTo>
                      <a:pt x="9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0" name="Freeform 148"/>
              <p:cNvSpPr>
                <a:spLocks/>
              </p:cNvSpPr>
              <p:nvPr/>
            </p:nvSpPr>
            <p:spPr bwMode="auto">
              <a:xfrm>
                <a:off x="5284" y="1351"/>
                <a:ext cx="18" cy="15"/>
              </a:xfrm>
              <a:custGeom>
                <a:avLst/>
                <a:gdLst>
                  <a:gd name="T0" fmla="*/ 0 w 93"/>
                  <a:gd name="T1" fmla="*/ 0 h 77"/>
                  <a:gd name="T2" fmla="*/ 0 w 93"/>
                  <a:gd name="T3" fmla="*/ 0 h 77"/>
                  <a:gd name="T4" fmla="*/ 0 w 93"/>
                  <a:gd name="T5" fmla="*/ 0 h 77"/>
                  <a:gd name="T6" fmla="*/ 0 w 93"/>
                  <a:gd name="T7" fmla="*/ 0 h 77"/>
                  <a:gd name="T8" fmla="*/ 0 w 93"/>
                  <a:gd name="T9" fmla="*/ 0 h 77"/>
                  <a:gd name="T10" fmla="*/ 0 w 93"/>
                  <a:gd name="T11" fmla="*/ 0 h 77"/>
                  <a:gd name="T12" fmla="*/ 0 w 93"/>
                  <a:gd name="T13" fmla="*/ 0 h 77"/>
                  <a:gd name="T14" fmla="*/ 0 w 93"/>
                  <a:gd name="T15" fmla="*/ 0 h 77"/>
                  <a:gd name="T16" fmla="*/ 0 w 93"/>
                  <a:gd name="T17" fmla="*/ 0 h 77"/>
                  <a:gd name="T18" fmla="*/ 0 w 93"/>
                  <a:gd name="T19" fmla="*/ 0 h 77"/>
                  <a:gd name="T20" fmla="*/ 0 w 93"/>
                  <a:gd name="T21" fmla="*/ 0 h 77"/>
                  <a:gd name="T22" fmla="*/ 0 w 93"/>
                  <a:gd name="T23" fmla="*/ 0 h 77"/>
                  <a:gd name="T24" fmla="*/ 0 w 93"/>
                  <a:gd name="T25" fmla="*/ 0 h 77"/>
                  <a:gd name="T26" fmla="*/ 0 w 93"/>
                  <a:gd name="T27" fmla="*/ 0 h 77"/>
                  <a:gd name="T28" fmla="*/ 0 w 93"/>
                  <a:gd name="T29" fmla="*/ 0 h 77"/>
                  <a:gd name="T30" fmla="*/ 0 w 93"/>
                  <a:gd name="T31" fmla="*/ 0 h 77"/>
                  <a:gd name="T32" fmla="*/ 0 w 93"/>
                  <a:gd name="T33" fmla="*/ 0 h 77"/>
                  <a:gd name="T34" fmla="*/ 0 w 93"/>
                  <a:gd name="T35" fmla="*/ 0 h 77"/>
                  <a:gd name="T36" fmla="*/ 0 w 93"/>
                  <a:gd name="T37" fmla="*/ 0 h 77"/>
                  <a:gd name="T38" fmla="*/ 0 w 93"/>
                  <a:gd name="T39" fmla="*/ 0 h 77"/>
                  <a:gd name="T40" fmla="*/ 0 w 93"/>
                  <a:gd name="T41" fmla="*/ 0 h 77"/>
                  <a:gd name="T42" fmla="*/ 0 w 93"/>
                  <a:gd name="T43" fmla="*/ 0 h 77"/>
                  <a:gd name="T44" fmla="*/ 0 w 93"/>
                  <a:gd name="T45" fmla="*/ 0 h 77"/>
                  <a:gd name="T46" fmla="*/ 0 w 93"/>
                  <a:gd name="T47" fmla="*/ 0 h 77"/>
                  <a:gd name="T48" fmla="*/ 0 w 93"/>
                  <a:gd name="T49" fmla="*/ 0 h 77"/>
                  <a:gd name="T50" fmla="*/ 0 w 93"/>
                  <a:gd name="T51" fmla="*/ 0 h 77"/>
                  <a:gd name="T52" fmla="*/ 0 w 93"/>
                  <a:gd name="T53" fmla="*/ 0 h 77"/>
                  <a:gd name="T54" fmla="*/ 0 w 93"/>
                  <a:gd name="T55" fmla="*/ 0 h 77"/>
                  <a:gd name="T56" fmla="*/ 0 w 93"/>
                  <a:gd name="T57" fmla="*/ 0 h 77"/>
                  <a:gd name="T58" fmla="*/ 0 w 93"/>
                  <a:gd name="T59" fmla="*/ 0 h 77"/>
                  <a:gd name="T60" fmla="*/ 0 w 93"/>
                  <a:gd name="T61" fmla="*/ 0 h 77"/>
                  <a:gd name="T62" fmla="*/ 0 w 93"/>
                  <a:gd name="T63" fmla="*/ 0 h 77"/>
                  <a:gd name="T64" fmla="*/ 0 w 93"/>
                  <a:gd name="T65" fmla="*/ 0 h 77"/>
                  <a:gd name="T66" fmla="*/ 0 w 93"/>
                  <a:gd name="T67" fmla="*/ 0 h 77"/>
                  <a:gd name="T68" fmla="*/ 0 w 93"/>
                  <a:gd name="T69" fmla="*/ 0 h 77"/>
                  <a:gd name="T70" fmla="*/ 0 w 93"/>
                  <a:gd name="T71" fmla="*/ 0 h 77"/>
                  <a:gd name="T72" fmla="*/ 0 w 93"/>
                  <a:gd name="T73" fmla="*/ 0 h 77"/>
                  <a:gd name="T74" fmla="*/ 0 w 93"/>
                  <a:gd name="T75" fmla="*/ 0 h 77"/>
                  <a:gd name="T76" fmla="*/ 0 w 93"/>
                  <a:gd name="T77" fmla="*/ 0 h 77"/>
                  <a:gd name="T78" fmla="*/ 0 w 93"/>
                  <a:gd name="T79" fmla="*/ 0 h 77"/>
                  <a:gd name="T80" fmla="*/ 0 w 93"/>
                  <a:gd name="T81" fmla="*/ 0 h 77"/>
                  <a:gd name="T82" fmla="*/ 0 w 93"/>
                  <a:gd name="T83" fmla="*/ 0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3" h="77">
                    <a:moveTo>
                      <a:pt x="2" y="0"/>
                    </a:moveTo>
                    <a:lnTo>
                      <a:pt x="1" y="10"/>
                    </a:lnTo>
                    <a:lnTo>
                      <a:pt x="0" y="19"/>
                    </a:lnTo>
                    <a:lnTo>
                      <a:pt x="1" y="28"/>
                    </a:lnTo>
                    <a:lnTo>
                      <a:pt x="4" y="37"/>
                    </a:lnTo>
                    <a:lnTo>
                      <a:pt x="9" y="44"/>
                    </a:lnTo>
                    <a:lnTo>
                      <a:pt x="17" y="50"/>
                    </a:lnTo>
                    <a:lnTo>
                      <a:pt x="25" y="55"/>
                    </a:lnTo>
                    <a:lnTo>
                      <a:pt x="34" y="60"/>
                    </a:lnTo>
                    <a:lnTo>
                      <a:pt x="40" y="65"/>
                    </a:lnTo>
                    <a:lnTo>
                      <a:pt x="47" y="69"/>
                    </a:lnTo>
                    <a:lnTo>
                      <a:pt x="54" y="73"/>
                    </a:lnTo>
                    <a:lnTo>
                      <a:pt x="62" y="75"/>
                    </a:lnTo>
                    <a:lnTo>
                      <a:pt x="70" y="77"/>
                    </a:lnTo>
                    <a:lnTo>
                      <a:pt x="77" y="76"/>
                    </a:lnTo>
                    <a:lnTo>
                      <a:pt x="85" y="73"/>
                    </a:lnTo>
                    <a:lnTo>
                      <a:pt x="91" y="67"/>
                    </a:lnTo>
                    <a:lnTo>
                      <a:pt x="92" y="64"/>
                    </a:lnTo>
                    <a:lnTo>
                      <a:pt x="93" y="61"/>
                    </a:lnTo>
                    <a:lnTo>
                      <a:pt x="93" y="59"/>
                    </a:lnTo>
                    <a:lnTo>
                      <a:pt x="90" y="60"/>
                    </a:lnTo>
                    <a:lnTo>
                      <a:pt x="84" y="61"/>
                    </a:lnTo>
                    <a:lnTo>
                      <a:pt x="76" y="61"/>
                    </a:lnTo>
                    <a:lnTo>
                      <a:pt x="69" y="60"/>
                    </a:lnTo>
                    <a:lnTo>
                      <a:pt x="63" y="58"/>
                    </a:lnTo>
                    <a:lnTo>
                      <a:pt x="56" y="55"/>
                    </a:lnTo>
                    <a:lnTo>
                      <a:pt x="50" y="52"/>
                    </a:lnTo>
                    <a:lnTo>
                      <a:pt x="44" y="48"/>
                    </a:lnTo>
                    <a:lnTo>
                      <a:pt x="39" y="44"/>
                    </a:lnTo>
                    <a:lnTo>
                      <a:pt x="34" y="41"/>
                    </a:lnTo>
                    <a:lnTo>
                      <a:pt x="27" y="39"/>
                    </a:lnTo>
                    <a:lnTo>
                      <a:pt x="21" y="37"/>
                    </a:lnTo>
                    <a:lnTo>
                      <a:pt x="16" y="34"/>
                    </a:lnTo>
                    <a:lnTo>
                      <a:pt x="9" y="28"/>
                    </a:lnTo>
                    <a:lnTo>
                      <a:pt x="5" y="20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1" name="Freeform 149"/>
              <p:cNvSpPr>
                <a:spLocks/>
              </p:cNvSpPr>
              <p:nvPr/>
            </p:nvSpPr>
            <p:spPr bwMode="auto">
              <a:xfrm>
                <a:off x="5285" y="1362"/>
                <a:ext cx="20" cy="10"/>
              </a:xfrm>
              <a:custGeom>
                <a:avLst/>
                <a:gdLst>
                  <a:gd name="T0" fmla="*/ 0 w 101"/>
                  <a:gd name="T1" fmla="*/ 0 h 49"/>
                  <a:gd name="T2" fmla="*/ 0 w 101"/>
                  <a:gd name="T3" fmla="*/ 0 h 49"/>
                  <a:gd name="T4" fmla="*/ 0 w 101"/>
                  <a:gd name="T5" fmla="*/ 0 h 49"/>
                  <a:gd name="T6" fmla="*/ 0 w 101"/>
                  <a:gd name="T7" fmla="*/ 0 h 49"/>
                  <a:gd name="T8" fmla="*/ 0 w 101"/>
                  <a:gd name="T9" fmla="*/ 0 h 49"/>
                  <a:gd name="T10" fmla="*/ 0 w 101"/>
                  <a:gd name="T11" fmla="*/ 0 h 49"/>
                  <a:gd name="T12" fmla="*/ 0 w 101"/>
                  <a:gd name="T13" fmla="*/ 0 h 49"/>
                  <a:gd name="T14" fmla="*/ 0 w 101"/>
                  <a:gd name="T15" fmla="*/ 0 h 49"/>
                  <a:gd name="T16" fmla="*/ 0 w 101"/>
                  <a:gd name="T17" fmla="*/ 0 h 49"/>
                  <a:gd name="T18" fmla="*/ 0 w 101"/>
                  <a:gd name="T19" fmla="*/ 0 h 49"/>
                  <a:gd name="T20" fmla="*/ 0 w 101"/>
                  <a:gd name="T21" fmla="*/ 0 h 49"/>
                  <a:gd name="T22" fmla="*/ 0 w 101"/>
                  <a:gd name="T23" fmla="*/ 0 h 49"/>
                  <a:gd name="T24" fmla="*/ 0 w 101"/>
                  <a:gd name="T25" fmla="*/ 0 h 49"/>
                  <a:gd name="T26" fmla="*/ 0 w 101"/>
                  <a:gd name="T27" fmla="*/ 0 h 49"/>
                  <a:gd name="T28" fmla="*/ 0 w 101"/>
                  <a:gd name="T29" fmla="*/ 0 h 49"/>
                  <a:gd name="T30" fmla="*/ 0 w 101"/>
                  <a:gd name="T31" fmla="*/ 0 h 49"/>
                  <a:gd name="T32" fmla="*/ 0 w 101"/>
                  <a:gd name="T33" fmla="*/ 0 h 49"/>
                  <a:gd name="T34" fmla="*/ 0 w 101"/>
                  <a:gd name="T35" fmla="*/ 0 h 49"/>
                  <a:gd name="T36" fmla="*/ 0 w 101"/>
                  <a:gd name="T37" fmla="*/ 0 h 49"/>
                  <a:gd name="T38" fmla="*/ 0 w 101"/>
                  <a:gd name="T39" fmla="*/ 0 h 49"/>
                  <a:gd name="T40" fmla="*/ 0 w 101"/>
                  <a:gd name="T41" fmla="*/ 0 h 49"/>
                  <a:gd name="T42" fmla="*/ 0 w 101"/>
                  <a:gd name="T43" fmla="*/ 0 h 49"/>
                  <a:gd name="T44" fmla="*/ 0 w 101"/>
                  <a:gd name="T45" fmla="*/ 0 h 49"/>
                  <a:gd name="T46" fmla="*/ 0 w 101"/>
                  <a:gd name="T47" fmla="*/ 0 h 49"/>
                  <a:gd name="T48" fmla="*/ 0 w 101"/>
                  <a:gd name="T49" fmla="*/ 0 h 49"/>
                  <a:gd name="T50" fmla="*/ 0 w 101"/>
                  <a:gd name="T51" fmla="*/ 0 h 49"/>
                  <a:gd name="T52" fmla="*/ 0 w 101"/>
                  <a:gd name="T53" fmla="*/ 0 h 49"/>
                  <a:gd name="T54" fmla="*/ 0 w 101"/>
                  <a:gd name="T55" fmla="*/ 0 h 49"/>
                  <a:gd name="T56" fmla="*/ 0 w 101"/>
                  <a:gd name="T57" fmla="*/ 0 h 49"/>
                  <a:gd name="T58" fmla="*/ 0 w 101"/>
                  <a:gd name="T59" fmla="*/ 0 h 49"/>
                  <a:gd name="T60" fmla="*/ 0 w 101"/>
                  <a:gd name="T61" fmla="*/ 0 h 49"/>
                  <a:gd name="T62" fmla="*/ 0 w 101"/>
                  <a:gd name="T63" fmla="*/ 0 h 49"/>
                  <a:gd name="T64" fmla="*/ 0 w 101"/>
                  <a:gd name="T65" fmla="*/ 0 h 49"/>
                  <a:gd name="T66" fmla="*/ 0 w 101"/>
                  <a:gd name="T67" fmla="*/ 0 h 49"/>
                  <a:gd name="T68" fmla="*/ 0 w 101"/>
                  <a:gd name="T69" fmla="*/ 0 h 49"/>
                  <a:gd name="T70" fmla="*/ 0 w 101"/>
                  <a:gd name="T71" fmla="*/ 0 h 49"/>
                  <a:gd name="T72" fmla="*/ 0 w 101"/>
                  <a:gd name="T73" fmla="*/ 0 h 49"/>
                  <a:gd name="T74" fmla="*/ 0 w 101"/>
                  <a:gd name="T75" fmla="*/ 0 h 49"/>
                  <a:gd name="T76" fmla="*/ 0 w 101"/>
                  <a:gd name="T77" fmla="*/ 0 h 49"/>
                  <a:gd name="T78" fmla="*/ 0 w 101"/>
                  <a:gd name="T79" fmla="*/ 0 h 49"/>
                  <a:gd name="T80" fmla="*/ 0 w 101"/>
                  <a:gd name="T81" fmla="*/ 0 h 49"/>
                  <a:gd name="T82" fmla="*/ 0 w 101"/>
                  <a:gd name="T83" fmla="*/ 0 h 49"/>
                  <a:gd name="T84" fmla="*/ 0 w 101"/>
                  <a:gd name="T85" fmla="*/ 0 h 49"/>
                  <a:gd name="T86" fmla="*/ 0 w 101"/>
                  <a:gd name="T87" fmla="*/ 0 h 49"/>
                  <a:gd name="T88" fmla="*/ 0 w 101"/>
                  <a:gd name="T89" fmla="*/ 0 h 49"/>
                  <a:gd name="T90" fmla="*/ 0 w 101"/>
                  <a:gd name="T91" fmla="*/ 0 h 49"/>
                  <a:gd name="T92" fmla="*/ 0 w 101"/>
                  <a:gd name="T93" fmla="*/ 0 h 49"/>
                  <a:gd name="T94" fmla="*/ 0 w 101"/>
                  <a:gd name="T95" fmla="*/ 0 h 49"/>
                  <a:gd name="T96" fmla="*/ 0 w 101"/>
                  <a:gd name="T97" fmla="*/ 0 h 49"/>
                  <a:gd name="T98" fmla="*/ 0 w 101"/>
                  <a:gd name="T99" fmla="*/ 0 h 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1" h="49">
                    <a:moveTo>
                      <a:pt x="1" y="0"/>
                    </a:moveTo>
                    <a:lnTo>
                      <a:pt x="0" y="8"/>
                    </a:lnTo>
                    <a:lnTo>
                      <a:pt x="2" y="15"/>
                    </a:lnTo>
                    <a:lnTo>
                      <a:pt x="6" y="21"/>
                    </a:lnTo>
                    <a:lnTo>
                      <a:pt x="12" y="26"/>
                    </a:lnTo>
                    <a:lnTo>
                      <a:pt x="18" y="30"/>
                    </a:lnTo>
                    <a:lnTo>
                      <a:pt x="25" y="35"/>
                    </a:lnTo>
                    <a:lnTo>
                      <a:pt x="33" y="39"/>
                    </a:lnTo>
                    <a:lnTo>
                      <a:pt x="39" y="42"/>
                    </a:lnTo>
                    <a:lnTo>
                      <a:pt x="43" y="44"/>
                    </a:lnTo>
                    <a:lnTo>
                      <a:pt x="47" y="45"/>
                    </a:lnTo>
                    <a:lnTo>
                      <a:pt x="52" y="47"/>
                    </a:lnTo>
                    <a:lnTo>
                      <a:pt x="58" y="48"/>
                    </a:lnTo>
                    <a:lnTo>
                      <a:pt x="63" y="49"/>
                    </a:lnTo>
                    <a:lnTo>
                      <a:pt x="68" y="49"/>
                    </a:lnTo>
                    <a:lnTo>
                      <a:pt x="74" y="49"/>
                    </a:lnTo>
                    <a:lnTo>
                      <a:pt x="78" y="49"/>
                    </a:lnTo>
                    <a:lnTo>
                      <a:pt x="86" y="46"/>
                    </a:lnTo>
                    <a:lnTo>
                      <a:pt x="91" y="40"/>
                    </a:lnTo>
                    <a:lnTo>
                      <a:pt x="95" y="32"/>
                    </a:lnTo>
                    <a:lnTo>
                      <a:pt x="100" y="25"/>
                    </a:lnTo>
                    <a:lnTo>
                      <a:pt x="101" y="23"/>
                    </a:lnTo>
                    <a:lnTo>
                      <a:pt x="100" y="22"/>
                    </a:lnTo>
                    <a:lnTo>
                      <a:pt x="98" y="22"/>
                    </a:lnTo>
                    <a:lnTo>
                      <a:pt x="96" y="23"/>
                    </a:lnTo>
                    <a:lnTo>
                      <a:pt x="93" y="26"/>
                    </a:lnTo>
                    <a:lnTo>
                      <a:pt x="89" y="29"/>
                    </a:lnTo>
                    <a:lnTo>
                      <a:pt x="86" y="32"/>
                    </a:lnTo>
                    <a:lnTo>
                      <a:pt x="83" y="35"/>
                    </a:lnTo>
                    <a:lnTo>
                      <a:pt x="79" y="37"/>
                    </a:lnTo>
                    <a:lnTo>
                      <a:pt x="75" y="37"/>
                    </a:lnTo>
                    <a:lnTo>
                      <a:pt x="70" y="38"/>
                    </a:lnTo>
                    <a:lnTo>
                      <a:pt x="65" y="37"/>
                    </a:lnTo>
                    <a:lnTo>
                      <a:pt x="59" y="36"/>
                    </a:lnTo>
                    <a:lnTo>
                      <a:pt x="53" y="35"/>
                    </a:lnTo>
                    <a:lnTo>
                      <a:pt x="47" y="33"/>
                    </a:lnTo>
                    <a:lnTo>
                      <a:pt x="41" y="31"/>
                    </a:lnTo>
                    <a:lnTo>
                      <a:pt x="36" y="29"/>
                    </a:lnTo>
                    <a:lnTo>
                      <a:pt x="30" y="26"/>
                    </a:lnTo>
                    <a:lnTo>
                      <a:pt x="22" y="23"/>
                    </a:lnTo>
                    <a:lnTo>
                      <a:pt x="16" y="20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02" name="Freeform 150"/>
              <p:cNvSpPr>
                <a:spLocks/>
              </p:cNvSpPr>
              <p:nvPr/>
            </p:nvSpPr>
            <p:spPr bwMode="auto">
              <a:xfrm>
                <a:off x="5299" y="1361"/>
                <a:ext cx="25" cy="30"/>
              </a:xfrm>
              <a:custGeom>
                <a:avLst/>
                <a:gdLst>
                  <a:gd name="T0" fmla="*/ 0 w 129"/>
                  <a:gd name="T1" fmla="*/ 0 h 148"/>
                  <a:gd name="T2" fmla="*/ 0 w 129"/>
                  <a:gd name="T3" fmla="*/ 0 h 148"/>
                  <a:gd name="T4" fmla="*/ 0 w 129"/>
                  <a:gd name="T5" fmla="*/ 0 h 148"/>
                  <a:gd name="T6" fmla="*/ 0 w 129"/>
                  <a:gd name="T7" fmla="*/ 0 h 148"/>
                  <a:gd name="T8" fmla="*/ 0 w 129"/>
                  <a:gd name="T9" fmla="*/ 0 h 148"/>
                  <a:gd name="T10" fmla="*/ 0 w 129"/>
                  <a:gd name="T11" fmla="*/ 0 h 148"/>
                  <a:gd name="T12" fmla="*/ 0 w 129"/>
                  <a:gd name="T13" fmla="*/ 0 h 148"/>
                  <a:gd name="T14" fmla="*/ 0 w 129"/>
                  <a:gd name="T15" fmla="*/ 0 h 148"/>
                  <a:gd name="T16" fmla="*/ 0 w 129"/>
                  <a:gd name="T17" fmla="*/ 0 h 148"/>
                  <a:gd name="T18" fmla="*/ 0 w 129"/>
                  <a:gd name="T19" fmla="*/ 0 h 148"/>
                  <a:gd name="T20" fmla="*/ 0 w 129"/>
                  <a:gd name="T21" fmla="*/ 0 h 148"/>
                  <a:gd name="T22" fmla="*/ 0 w 129"/>
                  <a:gd name="T23" fmla="*/ 0 h 148"/>
                  <a:gd name="T24" fmla="*/ 0 w 129"/>
                  <a:gd name="T25" fmla="*/ 0 h 148"/>
                  <a:gd name="T26" fmla="*/ 0 w 129"/>
                  <a:gd name="T27" fmla="*/ 0 h 148"/>
                  <a:gd name="T28" fmla="*/ 0 w 129"/>
                  <a:gd name="T29" fmla="*/ 0 h 148"/>
                  <a:gd name="T30" fmla="*/ 0 w 129"/>
                  <a:gd name="T31" fmla="*/ 0 h 148"/>
                  <a:gd name="T32" fmla="*/ 0 w 129"/>
                  <a:gd name="T33" fmla="*/ 0 h 148"/>
                  <a:gd name="T34" fmla="*/ 0 w 129"/>
                  <a:gd name="T35" fmla="*/ 0 h 148"/>
                  <a:gd name="T36" fmla="*/ 0 w 129"/>
                  <a:gd name="T37" fmla="*/ 0 h 148"/>
                  <a:gd name="T38" fmla="*/ 0 w 129"/>
                  <a:gd name="T39" fmla="*/ 0 h 148"/>
                  <a:gd name="T40" fmla="*/ 0 w 129"/>
                  <a:gd name="T41" fmla="*/ 0 h 148"/>
                  <a:gd name="T42" fmla="*/ 0 w 129"/>
                  <a:gd name="T43" fmla="*/ 0 h 148"/>
                  <a:gd name="T44" fmla="*/ 0 w 129"/>
                  <a:gd name="T45" fmla="*/ 0 h 148"/>
                  <a:gd name="T46" fmla="*/ 0 w 129"/>
                  <a:gd name="T47" fmla="*/ 0 h 148"/>
                  <a:gd name="T48" fmla="*/ 0 w 129"/>
                  <a:gd name="T49" fmla="*/ 0 h 148"/>
                  <a:gd name="T50" fmla="*/ 0 w 129"/>
                  <a:gd name="T51" fmla="*/ 0 h 148"/>
                  <a:gd name="T52" fmla="*/ 0 w 129"/>
                  <a:gd name="T53" fmla="*/ 0 h 148"/>
                  <a:gd name="T54" fmla="*/ 0 w 129"/>
                  <a:gd name="T55" fmla="*/ 0 h 148"/>
                  <a:gd name="T56" fmla="*/ 0 w 129"/>
                  <a:gd name="T57" fmla="*/ 0 h 148"/>
                  <a:gd name="T58" fmla="*/ 0 w 129"/>
                  <a:gd name="T59" fmla="*/ 0 h 148"/>
                  <a:gd name="T60" fmla="*/ 0 w 129"/>
                  <a:gd name="T61" fmla="*/ 0 h 148"/>
                  <a:gd name="T62" fmla="*/ 0 w 129"/>
                  <a:gd name="T63" fmla="*/ 0 h 148"/>
                  <a:gd name="T64" fmla="*/ 0 w 129"/>
                  <a:gd name="T65" fmla="*/ 0 h 148"/>
                  <a:gd name="T66" fmla="*/ 0 w 129"/>
                  <a:gd name="T67" fmla="*/ 0 h 148"/>
                  <a:gd name="T68" fmla="*/ 0 w 129"/>
                  <a:gd name="T69" fmla="*/ 0 h 148"/>
                  <a:gd name="T70" fmla="*/ 0 w 129"/>
                  <a:gd name="T71" fmla="*/ 0 h 148"/>
                  <a:gd name="T72" fmla="*/ 0 w 129"/>
                  <a:gd name="T73" fmla="*/ 0 h 148"/>
                  <a:gd name="T74" fmla="*/ 0 w 129"/>
                  <a:gd name="T75" fmla="*/ 0 h 148"/>
                  <a:gd name="T76" fmla="*/ 0 w 129"/>
                  <a:gd name="T77" fmla="*/ 0 h 148"/>
                  <a:gd name="T78" fmla="*/ 0 w 129"/>
                  <a:gd name="T79" fmla="*/ 0 h 148"/>
                  <a:gd name="T80" fmla="*/ 0 w 129"/>
                  <a:gd name="T81" fmla="*/ 0 h 148"/>
                  <a:gd name="T82" fmla="*/ 0 w 129"/>
                  <a:gd name="T83" fmla="*/ 0 h 148"/>
                  <a:gd name="T84" fmla="*/ 0 w 129"/>
                  <a:gd name="T85" fmla="*/ 0 h 148"/>
                  <a:gd name="T86" fmla="*/ 0 w 129"/>
                  <a:gd name="T87" fmla="*/ 0 h 148"/>
                  <a:gd name="T88" fmla="*/ 0 w 129"/>
                  <a:gd name="T89" fmla="*/ 0 h 148"/>
                  <a:gd name="T90" fmla="*/ 0 w 129"/>
                  <a:gd name="T91" fmla="*/ 0 h 148"/>
                  <a:gd name="T92" fmla="*/ 0 w 129"/>
                  <a:gd name="T93" fmla="*/ 0 h 148"/>
                  <a:gd name="T94" fmla="*/ 0 w 129"/>
                  <a:gd name="T95" fmla="*/ 0 h 148"/>
                  <a:gd name="T96" fmla="*/ 0 w 129"/>
                  <a:gd name="T97" fmla="*/ 0 h 148"/>
                  <a:gd name="T98" fmla="*/ 0 w 129"/>
                  <a:gd name="T99" fmla="*/ 0 h 1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9" h="148">
                    <a:moveTo>
                      <a:pt x="0" y="0"/>
                    </a:moveTo>
                    <a:lnTo>
                      <a:pt x="3" y="12"/>
                    </a:lnTo>
                    <a:lnTo>
                      <a:pt x="7" y="25"/>
                    </a:lnTo>
                    <a:lnTo>
                      <a:pt x="10" y="37"/>
                    </a:lnTo>
                    <a:lnTo>
                      <a:pt x="14" y="50"/>
                    </a:lnTo>
                    <a:lnTo>
                      <a:pt x="19" y="62"/>
                    </a:lnTo>
                    <a:lnTo>
                      <a:pt x="25" y="73"/>
                    </a:lnTo>
                    <a:lnTo>
                      <a:pt x="32" y="83"/>
                    </a:lnTo>
                    <a:lnTo>
                      <a:pt x="40" y="93"/>
                    </a:lnTo>
                    <a:lnTo>
                      <a:pt x="50" y="101"/>
                    </a:lnTo>
                    <a:lnTo>
                      <a:pt x="61" y="108"/>
                    </a:lnTo>
                    <a:lnTo>
                      <a:pt x="72" y="114"/>
                    </a:lnTo>
                    <a:lnTo>
                      <a:pt x="83" y="119"/>
                    </a:lnTo>
                    <a:lnTo>
                      <a:pt x="94" y="124"/>
                    </a:lnTo>
                    <a:lnTo>
                      <a:pt x="105" y="132"/>
                    </a:lnTo>
                    <a:lnTo>
                      <a:pt x="115" y="139"/>
                    </a:lnTo>
                    <a:lnTo>
                      <a:pt x="124" y="148"/>
                    </a:lnTo>
                    <a:lnTo>
                      <a:pt x="126" y="148"/>
                    </a:lnTo>
                    <a:lnTo>
                      <a:pt x="128" y="147"/>
                    </a:lnTo>
                    <a:lnTo>
                      <a:pt x="129" y="146"/>
                    </a:lnTo>
                    <a:lnTo>
                      <a:pt x="129" y="144"/>
                    </a:lnTo>
                    <a:lnTo>
                      <a:pt x="123" y="133"/>
                    </a:lnTo>
                    <a:lnTo>
                      <a:pt x="118" y="121"/>
                    </a:lnTo>
                    <a:lnTo>
                      <a:pt x="110" y="112"/>
                    </a:lnTo>
                    <a:lnTo>
                      <a:pt x="100" y="104"/>
                    </a:lnTo>
                    <a:lnTo>
                      <a:pt x="95" y="102"/>
                    </a:lnTo>
                    <a:lnTo>
                      <a:pt x="90" y="100"/>
                    </a:lnTo>
                    <a:lnTo>
                      <a:pt x="86" y="98"/>
                    </a:lnTo>
                    <a:lnTo>
                      <a:pt x="81" y="97"/>
                    </a:lnTo>
                    <a:lnTo>
                      <a:pt x="77" y="95"/>
                    </a:lnTo>
                    <a:lnTo>
                      <a:pt x="72" y="93"/>
                    </a:lnTo>
                    <a:lnTo>
                      <a:pt x="68" y="90"/>
                    </a:lnTo>
                    <a:lnTo>
                      <a:pt x="64" y="87"/>
                    </a:lnTo>
                    <a:lnTo>
                      <a:pt x="59" y="83"/>
                    </a:lnTo>
                    <a:lnTo>
                      <a:pt x="55" y="80"/>
                    </a:lnTo>
                    <a:lnTo>
                      <a:pt x="49" y="76"/>
                    </a:lnTo>
                    <a:lnTo>
                      <a:pt x="45" y="73"/>
                    </a:lnTo>
                    <a:lnTo>
                      <a:pt x="40" y="70"/>
                    </a:lnTo>
                    <a:lnTo>
                      <a:pt x="36" y="66"/>
                    </a:lnTo>
                    <a:lnTo>
                      <a:pt x="31" y="62"/>
                    </a:lnTo>
                    <a:lnTo>
                      <a:pt x="27" y="58"/>
                    </a:lnTo>
                    <a:lnTo>
                      <a:pt x="18" y="45"/>
                    </a:lnTo>
                    <a:lnTo>
                      <a:pt x="11" y="30"/>
                    </a:lnTo>
                    <a:lnTo>
                      <a:pt x="6" y="15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174" name="AutoShape 152"/>
            <p:cNvSpPr>
              <a:spLocks noChangeArrowheads="1"/>
            </p:cNvSpPr>
            <p:nvPr/>
          </p:nvSpPr>
          <p:spPr bwMode="auto">
            <a:xfrm>
              <a:off x="5375" y="1071"/>
              <a:ext cx="90" cy="136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36000" bIns="4680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75" name="Text Box 307"/>
            <p:cNvSpPr txBox="1">
              <a:spLocks noChangeArrowheads="1"/>
            </p:cNvSpPr>
            <p:nvPr/>
          </p:nvSpPr>
          <p:spPr bwMode="auto">
            <a:xfrm>
              <a:off x="3198" y="436"/>
              <a:ext cx="40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2700" tIns="12700" rIns="12700" bIns="127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dirty="0">
                  <a:solidFill>
                    <a:schemeClr val="accent2"/>
                  </a:solidFill>
                  <a:cs typeface="Arial" charset="0"/>
                </a:rPr>
                <a:t>supplier2</a:t>
              </a:r>
            </a:p>
          </p:txBody>
        </p:sp>
        <p:sp>
          <p:nvSpPr>
            <p:cNvPr id="176" name="Text Box 308"/>
            <p:cNvSpPr txBox="1">
              <a:spLocks noChangeArrowheads="1"/>
            </p:cNvSpPr>
            <p:nvPr/>
          </p:nvSpPr>
          <p:spPr bwMode="auto">
            <a:xfrm>
              <a:off x="3742" y="436"/>
              <a:ext cx="40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2700" tIns="12700" rIns="12700" bIns="127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dirty="0">
                  <a:solidFill>
                    <a:schemeClr val="accent2"/>
                  </a:solidFill>
                  <a:cs typeface="Arial" charset="0"/>
                </a:rPr>
                <a:t>supplier3</a:t>
              </a:r>
            </a:p>
          </p:txBody>
        </p:sp>
        <p:sp>
          <p:nvSpPr>
            <p:cNvPr id="177" name="Text Box 309"/>
            <p:cNvSpPr txBox="1">
              <a:spLocks noChangeArrowheads="1"/>
            </p:cNvSpPr>
            <p:nvPr/>
          </p:nvSpPr>
          <p:spPr bwMode="auto">
            <a:xfrm>
              <a:off x="4332" y="436"/>
              <a:ext cx="40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2700" tIns="12700" rIns="12700" bIns="127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dirty="0">
                  <a:solidFill>
                    <a:schemeClr val="accent2"/>
                  </a:solidFill>
                  <a:cs typeface="Arial" charset="0"/>
                </a:rPr>
                <a:t>supplier4</a:t>
              </a:r>
            </a:p>
          </p:txBody>
        </p:sp>
        <p:sp>
          <p:nvSpPr>
            <p:cNvPr id="178" name="Text Box 310"/>
            <p:cNvSpPr txBox="1">
              <a:spLocks noChangeArrowheads="1"/>
            </p:cNvSpPr>
            <p:nvPr/>
          </p:nvSpPr>
          <p:spPr bwMode="auto">
            <a:xfrm>
              <a:off x="4967" y="436"/>
              <a:ext cx="40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2700" tIns="12700" rIns="12700" bIns="127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dirty="0">
                  <a:solidFill>
                    <a:schemeClr val="accent2"/>
                  </a:solidFill>
                  <a:cs typeface="Arial" charset="0"/>
                </a:rPr>
                <a:t>supplier5</a:t>
              </a:r>
            </a:p>
          </p:txBody>
        </p:sp>
        <p:sp>
          <p:nvSpPr>
            <p:cNvPr id="179" name="Text Box 311"/>
            <p:cNvSpPr txBox="1">
              <a:spLocks noChangeArrowheads="1"/>
            </p:cNvSpPr>
            <p:nvPr/>
          </p:nvSpPr>
          <p:spPr bwMode="auto">
            <a:xfrm>
              <a:off x="5465" y="935"/>
              <a:ext cx="23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2700" tIns="12700" rIns="12700" bIns="127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dirty="0">
                  <a:solidFill>
                    <a:schemeClr val="accent2"/>
                  </a:solidFill>
                  <a:cs typeface="Arial" charset="0"/>
                </a:rPr>
                <a:t>OEM</a:t>
              </a:r>
            </a:p>
          </p:txBody>
        </p:sp>
        <p:grpSp>
          <p:nvGrpSpPr>
            <p:cNvPr id="180" name="Group 384"/>
            <p:cNvGrpSpPr>
              <a:grpSpLocks/>
            </p:cNvGrpSpPr>
            <p:nvPr/>
          </p:nvGrpSpPr>
          <p:grpSpPr bwMode="auto">
            <a:xfrm>
              <a:off x="4377" y="901"/>
              <a:ext cx="357" cy="303"/>
              <a:chOff x="4377" y="901"/>
              <a:chExt cx="357" cy="303"/>
            </a:xfrm>
          </p:grpSpPr>
          <p:sp>
            <p:nvSpPr>
              <p:cNvPr id="181" name="Rectangle 314"/>
              <p:cNvSpPr>
                <a:spLocks noChangeArrowheads="1"/>
              </p:cNvSpPr>
              <p:nvPr/>
            </p:nvSpPr>
            <p:spPr bwMode="auto">
              <a:xfrm>
                <a:off x="4377" y="902"/>
                <a:ext cx="356" cy="302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" name="Rectangle 317"/>
              <p:cNvSpPr>
                <a:spLocks noChangeArrowheads="1"/>
              </p:cNvSpPr>
              <p:nvPr/>
            </p:nvSpPr>
            <p:spPr bwMode="auto">
              <a:xfrm>
                <a:off x="4378" y="901"/>
                <a:ext cx="356" cy="30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183" name="Picture 36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422" y="935"/>
                <a:ext cx="27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152" name="textruta 4"/>
          <p:cNvSpPr txBox="1"/>
          <p:nvPr/>
        </p:nvSpPr>
        <p:spPr>
          <a:xfrm>
            <a:off x="6229685" y="6596390"/>
            <a:ext cx="2914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From the </a:t>
            </a:r>
            <a:r>
              <a:rPr lang="sv-SE" sz="1100" dirty="0" err="1" smtClean="0"/>
              <a:t>official</a:t>
            </a:r>
            <a:r>
              <a:rPr lang="sv-SE" sz="1100" dirty="0" smtClean="0"/>
              <a:t> FMI presentation (</a:t>
            </a:r>
            <a:r>
              <a:rPr lang="sv-SE" sz="1100" dirty="0" err="1" smtClean="0"/>
              <a:t>adapted</a:t>
            </a:r>
            <a:r>
              <a:rPr lang="sv-SE" sz="1100" dirty="0" smtClean="0"/>
              <a:t>)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8683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89401" y="4635795"/>
            <a:ext cx="1113304" cy="122842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>
              <a:buNone/>
            </a:pPr>
            <a:endParaRPr lang="en-US" sz="2000" dirty="0" smtClean="0"/>
          </a:p>
          <a:p>
            <a:pPr marL="360000">
              <a:buNone/>
            </a:pPr>
            <a:endParaRPr lang="en-US" sz="2400" b="1" dirty="0" smtClean="0">
              <a:solidFill>
                <a:srgbClr val="A63F22"/>
              </a:solidFill>
            </a:endParaRPr>
          </a:p>
          <a:p>
            <a:pPr marL="360000">
              <a:buNone/>
            </a:pPr>
            <a:endParaRPr lang="en-US" sz="2400" b="1" dirty="0" smtClean="0">
              <a:solidFill>
                <a:srgbClr val="A63F22"/>
              </a:solidFill>
            </a:endParaRPr>
          </a:p>
          <a:p>
            <a:pPr marL="360000">
              <a:buNone/>
            </a:pPr>
            <a:endParaRPr lang="en-US" sz="2400" b="1" dirty="0" smtClean="0">
              <a:solidFill>
                <a:srgbClr val="A63F22"/>
              </a:solidFill>
            </a:endParaRPr>
          </a:p>
          <a:p>
            <a:pPr marL="360000">
              <a:buFont typeface="Wingdings" pitchFamily="2" charset="2"/>
              <a:buChar char="§"/>
            </a:pPr>
            <a:endParaRPr lang="en-US" sz="2000" dirty="0" smtClean="0"/>
          </a:p>
          <a:p>
            <a:pPr marL="360000">
              <a:buFont typeface="Wingdings" pitchFamily="2" charset="2"/>
              <a:buChar char="§"/>
            </a:pPr>
            <a:r>
              <a:rPr lang="en-US" sz="2000" dirty="0" smtClean="0"/>
              <a:t>As a universal solution to this problem the </a:t>
            </a:r>
            <a:r>
              <a:rPr lang="en-US" sz="2000" b="1" dirty="0" smtClean="0"/>
              <a:t>Functional Mockup Interface (FMI) </a:t>
            </a:r>
            <a:r>
              <a:rPr lang="en-US" sz="2000" dirty="0" smtClean="0"/>
              <a:t>was developed by MODELISAR and is now organized under the umbrella of  the Modelica Association.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a standard interface</a:t>
            </a:r>
            <a:endParaRPr lang="en-US" dirty="0"/>
          </a:p>
        </p:txBody>
      </p:sp>
      <p:grpSp>
        <p:nvGrpSpPr>
          <p:cNvPr id="6" name="Group 422"/>
          <p:cNvGrpSpPr>
            <a:grpSpLocks/>
          </p:cNvGrpSpPr>
          <p:nvPr/>
        </p:nvGrpSpPr>
        <p:grpSpPr bwMode="auto">
          <a:xfrm>
            <a:off x="2238375" y="1545105"/>
            <a:ext cx="4829175" cy="1708150"/>
            <a:chOff x="2658" y="436"/>
            <a:chExt cx="3042" cy="1076"/>
          </a:xfrm>
        </p:grpSpPr>
        <p:pic>
          <p:nvPicPr>
            <p:cNvPr id="7" name="Picture 7" descr="j0292020"/>
            <p:cNvPicPr>
              <a:picLocks noChangeAspect="1" noChangeArrowheads="1"/>
            </p:cNvPicPr>
            <p:nvPr/>
          </p:nvPicPr>
          <p:blipFill>
            <a:blip r:embed="rId2" cstate="print"/>
            <a:srcRect r="33514" b="6494"/>
            <a:stretch>
              <a:fillRect/>
            </a:stretch>
          </p:blipFill>
          <p:spPr bwMode="auto">
            <a:xfrm>
              <a:off x="2789" y="617"/>
              <a:ext cx="272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5" y="890"/>
              <a:ext cx="309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1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61" y="890"/>
              <a:ext cx="37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3" y="890"/>
              <a:ext cx="379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30" y="890"/>
              <a:ext cx="317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14" descr="j0292020"/>
            <p:cNvPicPr>
              <a:picLocks noChangeAspect="1" noChangeArrowheads="1"/>
            </p:cNvPicPr>
            <p:nvPr/>
          </p:nvPicPr>
          <p:blipFill>
            <a:blip r:embed="rId7" cstate="print"/>
            <a:srcRect r="33514" b="6494"/>
            <a:stretch>
              <a:fillRect/>
            </a:stretch>
          </p:blipFill>
          <p:spPr bwMode="auto">
            <a:xfrm>
              <a:off x="3288" y="572"/>
              <a:ext cx="272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5" descr="j0292020"/>
            <p:cNvPicPr>
              <a:picLocks noChangeAspect="1" noChangeArrowheads="1"/>
            </p:cNvPicPr>
            <p:nvPr/>
          </p:nvPicPr>
          <p:blipFill>
            <a:blip r:embed="rId8" cstate="print"/>
            <a:srcRect r="33514" b="6494"/>
            <a:stretch>
              <a:fillRect/>
            </a:stretch>
          </p:blipFill>
          <p:spPr bwMode="auto">
            <a:xfrm>
              <a:off x="3787" y="573"/>
              <a:ext cx="272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6" descr="j0292020"/>
            <p:cNvPicPr>
              <a:picLocks noChangeAspect="1" noChangeArrowheads="1"/>
            </p:cNvPicPr>
            <p:nvPr/>
          </p:nvPicPr>
          <p:blipFill>
            <a:blip r:embed="rId9" cstate="print"/>
            <a:srcRect r="33415" b="6451"/>
            <a:stretch>
              <a:fillRect/>
            </a:stretch>
          </p:blipFill>
          <p:spPr bwMode="auto">
            <a:xfrm flipH="1">
              <a:off x="4604" y="573"/>
              <a:ext cx="272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7" descr="j0292020"/>
            <p:cNvPicPr>
              <a:picLocks noChangeAspect="1" noChangeArrowheads="1"/>
            </p:cNvPicPr>
            <p:nvPr/>
          </p:nvPicPr>
          <p:blipFill>
            <a:blip r:embed="rId10" cstate="print"/>
            <a:srcRect r="33514" b="6494"/>
            <a:stretch>
              <a:fillRect/>
            </a:stretch>
          </p:blipFill>
          <p:spPr bwMode="auto">
            <a:xfrm flipH="1">
              <a:off x="5057" y="572"/>
              <a:ext cx="272" cy="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5419" y="1026"/>
              <a:ext cx="123" cy="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000" tIns="46800" rIns="36000" bIns="468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600" dirty="0">
                  <a:solidFill>
                    <a:srgbClr val="120C80"/>
                  </a:solidFill>
                  <a:cs typeface="Arial" charset="0"/>
                </a:rPr>
                <a:t>!</a:t>
              </a: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061" y="1200"/>
              <a:ext cx="2204" cy="174"/>
            </a:xfrm>
            <a:custGeom>
              <a:avLst/>
              <a:gdLst>
                <a:gd name="T0" fmla="*/ 2204 w 2204"/>
                <a:gd name="T1" fmla="*/ 174 h 174"/>
                <a:gd name="T2" fmla="*/ 2087 w 2204"/>
                <a:gd name="T3" fmla="*/ 0 h 174"/>
                <a:gd name="T4" fmla="*/ 2 w 2204"/>
                <a:gd name="T5" fmla="*/ 3 h 174"/>
                <a:gd name="T6" fmla="*/ 0 w 2204"/>
                <a:gd name="T7" fmla="*/ 7 h 174"/>
                <a:gd name="T8" fmla="*/ 2204 w 2204"/>
                <a:gd name="T9" fmla="*/ 174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04" h="174">
                  <a:moveTo>
                    <a:pt x="2204" y="174"/>
                  </a:moveTo>
                  <a:lnTo>
                    <a:pt x="2087" y="0"/>
                  </a:lnTo>
                  <a:lnTo>
                    <a:pt x="2" y="3"/>
                  </a:lnTo>
                  <a:lnTo>
                    <a:pt x="0" y="7"/>
                  </a:lnTo>
                  <a:lnTo>
                    <a:pt x="2204" y="174"/>
                  </a:lnTo>
                  <a:close/>
                </a:path>
              </a:pathLst>
            </a:custGeom>
            <a:solidFill>
              <a:srgbClr val="00B0AC">
                <a:alpha val="25882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36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964" y="700"/>
              <a:ext cx="415" cy="202"/>
            </a:xfrm>
            <a:custGeom>
              <a:avLst/>
              <a:gdLst>
                <a:gd name="T0" fmla="*/ 0 w 415"/>
                <a:gd name="T1" fmla="*/ 0 h 202"/>
                <a:gd name="T2" fmla="*/ 97 w 415"/>
                <a:gd name="T3" fmla="*/ 202 h 202"/>
                <a:gd name="T4" fmla="*/ 415 w 415"/>
                <a:gd name="T5" fmla="*/ 202 h 202"/>
                <a:gd name="T6" fmla="*/ 0 w 415"/>
                <a:gd name="T7" fmla="*/ 0 h 20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15" h="202">
                  <a:moveTo>
                    <a:pt x="0" y="0"/>
                  </a:moveTo>
                  <a:lnTo>
                    <a:pt x="97" y="202"/>
                  </a:lnTo>
                  <a:lnTo>
                    <a:pt x="415" y="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FFD9">
                <a:alpha val="50195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36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3468" y="660"/>
              <a:ext cx="352" cy="232"/>
            </a:xfrm>
            <a:custGeom>
              <a:avLst/>
              <a:gdLst>
                <a:gd name="T0" fmla="*/ 0 w 352"/>
                <a:gd name="T1" fmla="*/ 0 h 232"/>
                <a:gd name="T2" fmla="*/ 48 w 352"/>
                <a:gd name="T3" fmla="*/ 232 h 232"/>
                <a:gd name="T4" fmla="*/ 352 w 352"/>
                <a:gd name="T5" fmla="*/ 232 h 232"/>
                <a:gd name="T6" fmla="*/ 0 w 352"/>
                <a:gd name="T7" fmla="*/ 0 h 2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2" h="232">
                  <a:moveTo>
                    <a:pt x="0" y="0"/>
                  </a:moveTo>
                  <a:lnTo>
                    <a:pt x="48" y="232"/>
                  </a:lnTo>
                  <a:lnTo>
                    <a:pt x="352" y="2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80">
                <a:alpha val="16862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36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927" y="657"/>
              <a:ext cx="363" cy="243"/>
            </a:xfrm>
            <a:custGeom>
              <a:avLst/>
              <a:gdLst>
                <a:gd name="T0" fmla="*/ 39 w 363"/>
                <a:gd name="T1" fmla="*/ 0 h 243"/>
                <a:gd name="T2" fmla="*/ 0 w 363"/>
                <a:gd name="T3" fmla="*/ 243 h 243"/>
                <a:gd name="T4" fmla="*/ 363 w 363"/>
                <a:gd name="T5" fmla="*/ 237 h 243"/>
                <a:gd name="T6" fmla="*/ 39 w 363"/>
                <a:gd name="T7" fmla="*/ 0 h 2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3" h="243">
                  <a:moveTo>
                    <a:pt x="39" y="0"/>
                  </a:moveTo>
                  <a:lnTo>
                    <a:pt x="0" y="243"/>
                  </a:lnTo>
                  <a:lnTo>
                    <a:pt x="363" y="23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B8BFF">
                <a:alpha val="50195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36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4383" y="648"/>
              <a:ext cx="348" cy="260"/>
            </a:xfrm>
            <a:custGeom>
              <a:avLst/>
              <a:gdLst>
                <a:gd name="T0" fmla="*/ 318 w 348"/>
                <a:gd name="T1" fmla="*/ 0 h 260"/>
                <a:gd name="T2" fmla="*/ 0 w 348"/>
                <a:gd name="T3" fmla="*/ 260 h 260"/>
                <a:gd name="T4" fmla="*/ 348 w 348"/>
                <a:gd name="T5" fmla="*/ 255 h 260"/>
                <a:gd name="T6" fmla="*/ 318 w 348"/>
                <a:gd name="T7" fmla="*/ 0 h 26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8" h="260">
                  <a:moveTo>
                    <a:pt x="318" y="0"/>
                  </a:moveTo>
                  <a:lnTo>
                    <a:pt x="0" y="260"/>
                  </a:lnTo>
                  <a:lnTo>
                    <a:pt x="348" y="2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FFCC99">
                <a:alpha val="50195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36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4830" y="645"/>
              <a:ext cx="324" cy="249"/>
            </a:xfrm>
            <a:custGeom>
              <a:avLst/>
              <a:gdLst>
                <a:gd name="T0" fmla="*/ 324 w 324"/>
                <a:gd name="T1" fmla="*/ 0 h 249"/>
                <a:gd name="T2" fmla="*/ 0 w 324"/>
                <a:gd name="T3" fmla="*/ 248 h 249"/>
                <a:gd name="T4" fmla="*/ 309 w 324"/>
                <a:gd name="T5" fmla="*/ 249 h 249"/>
                <a:gd name="T6" fmla="*/ 324 w 324"/>
                <a:gd name="T7" fmla="*/ 0 h 2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24" h="249">
                  <a:moveTo>
                    <a:pt x="324" y="0"/>
                  </a:moveTo>
                  <a:lnTo>
                    <a:pt x="0" y="248"/>
                  </a:lnTo>
                  <a:lnTo>
                    <a:pt x="309" y="249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E8B3F7">
                <a:alpha val="50195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36000" bIns="46800">
              <a:spAutoFit/>
            </a:bodyPr>
            <a:lstStyle/>
            <a:p>
              <a:endParaRPr lang="de-DE" dirty="0"/>
            </a:p>
          </p:txBody>
        </p:sp>
        <p:sp>
          <p:nvSpPr>
            <p:cNvPr id="25" name="Text Box 26"/>
            <p:cNvSpPr txBox="1">
              <a:spLocks noChangeArrowheads="1"/>
            </p:cNvSpPr>
            <p:nvPr/>
          </p:nvSpPr>
          <p:spPr bwMode="auto">
            <a:xfrm>
              <a:off x="2658" y="436"/>
              <a:ext cx="40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2700" tIns="12700" rIns="12700" bIns="127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dirty="0">
                  <a:solidFill>
                    <a:schemeClr val="accent2"/>
                  </a:solidFill>
                  <a:cs typeface="Arial" charset="0"/>
                </a:rPr>
                <a:t>supplier1</a:t>
              </a:r>
            </a:p>
          </p:txBody>
        </p:sp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5231" y="1201"/>
              <a:ext cx="371" cy="311"/>
              <a:chOff x="5277" y="1201"/>
              <a:chExt cx="371" cy="311"/>
            </a:xfrm>
          </p:grpSpPr>
          <p:sp>
            <p:nvSpPr>
              <p:cNvPr id="37" name="Freeform 32"/>
              <p:cNvSpPr>
                <a:spLocks/>
              </p:cNvSpPr>
              <p:nvPr/>
            </p:nvSpPr>
            <p:spPr bwMode="auto">
              <a:xfrm>
                <a:off x="5329" y="1383"/>
                <a:ext cx="108" cy="76"/>
              </a:xfrm>
              <a:custGeom>
                <a:avLst/>
                <a:gdLst>
                  <a:gd name="T0" fmla="*/ 0 w 544"/>
                  <a:gd name="T1" fmla="*/ 0 h 383"/>
                  <a:gd name="T2" fmla="*/ 0 w 544"/>
                  <a:gd name="T3" fmla="*/ 0 h 383"/>
                  <a:gd name="T4" fmla="*/ 0 w 544"/>
                  <a:gd name="T5" fmla="*/ 0 h 383"/>
                  <a:gd name="T6" fmla="*/ 0 w 544"/>
                  <a:gd name="T7" fmla="*/ 0 h 383"/>
                  <a:gd name="T8" fmla="*/ 0 w 544"/>
                  <a:gd name="T9" fmla="*/ 0 h 383"/>
                  <a:gd name="T10" fmla="*/ 0 w 544"/>
                  <a:gd name="T11" fmla="*/ 0 h 383"/>
                  <a:gd name="T12" fmla="*/ 0 w 544"/>
                  <a:gd name="T13" fmla="*/ 0 h 383"/>
                  <a:gd name="T14" fmla="*/ 0 w 544"/>
                  <a:gd name="T15" fmla="*/ 0 h 383"/>
                  <a:gd name="T16" fmla="*/ 0 w 544"/>
                  <a:gd name="T17" fmla="*/ 0 h 383"/>
                  <a:gd name="T18" fmla="*/ 0 w 544"/>
                  <a:gd name="T19" fmla="*/ 0 h 383"/>
                  <a:gd name="T20" fmla="*/ 0 w 544"/>
                  <a:gd name="T21" fmla="*/ 0 h 383"/>
                  <a:gd name="T22" fmla="*/ 0 w 544"/>
                  <a:gd name="T23" fmla="*/ 0 h 383"/>
                  <a:gd name="T24" fmla="*/ 0 w 544"/>
                  <a:gd name="T25" fmla="*/ 0 h 383"/>
                  <a:gd name="T26" fmla="*/ 0 w 544"/>
                  <a:gd name="T27" fmla="*/ 0 h 383"/>
                  <a:gd name="T28" fmla="*/ 0 w 544"/>
                  <a:gd name="T29" fmla="*/ 0 h 383"/>
                  <a:gd name="T30" fmla="*/ 0 w 544"/>
                  <a:gd name="T31" fmla="*/ 0 h 383"/>
                  <a:gd name="T32" fmla="*/ 0 w 544"/>
                  <a:gd name="T33" fmla="*/ 0 h 383"/>
                  <a:gd name="T34" fmla="*/ 0 w 544"/>
                  <a:gd name="T35" fmla="*/ 0 h 383"/>
                  <a:gd name="T36" fmla="*/ 0 w 544"/>
                  <a:gd name="T37" fmla="*/ 0 h 383"/>
                  <a:gd name="T38" fmla="*/ 0 w 544"/>
                  <a:gd name="T39" fmla="*/ 0 h 383"/>
                  <a:gd name="T40" fmla="*/ 0 w 544"/>
                  <a:gd name="T41" fmla="*/ 0 h 383"/>
                  <a:gd name="T42" fmla="*/ 0 w 544"/>
                  <a:gd name="T43" fmla="*/ 0 h 383"/>
                  <a:gd name="T44" fmla="*/ 0 w 544"/>
                  <a:gd name="T45" fmla="*/ 0 h 383"/>
                  <a:gd name="T46" fmla="*/ 0 w 544"/>
                  <a:gd name="T47" fmla="*/ 0 h 383"/>
                  <a:gd name="T48" fmla="*/ 0 w 544"/>
                  <a:gd name="T49" fmla="*/ 0 h 383"/>
                  <a:gd name="T50" fmla="*/ 0 w 544"/>
                  <a:gd name="T51" fmla="*/ 0 h 383"/>
                  <a:gd name="T52" fmla="*/ 0 w 544"/>
                  <a:gd name="T53" fmla="*/ 0 h 383"/>
                  <a:gd name="T54" fmla="*/ 0 w 544"/>
                  <a:gd name="T55" fmla="*/ 0 h 383"/>
                  <a:gd name="T56" fmla="*/ 0 w 544"/>
                  <a:gd name="T57" fmla="*/ 0 h 383"/>
                  <a:gd name="T58" fmla="*/ 0 w 544"/>
                  <a:gd name="T59" fmla="*/ 0 h 383"/>
                  <a:gd name="T60" fmla="*/ 0 w 544"/>
                  <a:gd name="T61" fmla="*/ 0 h 383"/>
                  <a:gd name="T62" fmla="*/ 0 w 544"/>
                  <a:gd name="T63" fmla="*/ 0 h 383"/>
                  <a:gd name="T64" fmla="*/ 0 w 544"/>
                  <a:gd name="T65" fmla="*/ 0 h 383"/>
                  <a:gd name="T66" fmla="*/ 0 w 544"/>
                  <a:gd name="T67" fmla="*/ 0 h 383"/>
                  <a:gd name="T68" fmla="*/ 0 w 544"/>
                  <a:gd name="T69" fmla="*/ 0 h 383"/>
                  <a:gd name="T70" fmla="*/ 0 w 544"/>
                  <a:gd name="T71" fmla="*/ 0 h 383"/>
                  <a:gd name="T72" fmla="*/ 0 w 544"/>
                  <a:gd name="T73" fmla="*/ 0 h 383"/>
                  <a:gd name="T74" fmla="*/ 0 w 544"/>
                  <a:gd name="T75" fmla="*/ 0 h 383"/>
                  <a:gd name="T76" fmla="*/ 0 w 544"/>
                  <a:gd name="T77" fmla="*/ 0 h 383"/>
                  <a:gd name="T78" fmla="*/ 0 w 544"/>
                  <a:gd name="T79" fmla="*/ 0 h 383"/>
                  <a:gd name="T80" fmla="*/ 0 w 544"/>
                  <a:gd name="T81" fmla="*/ 0 h 383"/>
                  <a:gd name="T82" fmla="*/ 0 w 544"/>
                  <a:gd name="T83" fmla="*/ 0 h 383"/>
                  <a:gd name="T84" fmla="*/ 0 w 544"/>
                  <a:gd name="T85" fmla="*/ 0 h 383"/>
                  <a:gd name="T86" fmla="*/ 0 w 544"/>
                  <a:gd name="T87" fmla="*/ 0 h 383"/>
                  <a:gd name="T88" fmla="*/ 0 w 544"/>
                  <a:gd name="T89" fmla="*/ 0 h 383"/>
                  <a:gd name="T90" fmla="*/ 0 w 544"/>
                  <a:gd name="T91" fmla="*/ 0 h 383"/>
                  <a:gd name="T92" fmla="*/ 0 w 544"/>
                  <a:gd name="T93" fmla="*/ 0 h 383"/>
                  <a:gd name="T94" fmla="*/ 0 w 544"/>
                  <a:gd name="T95" fmla="*/ 0 h 383"/>
                  <a:gd name="T96" fmla="*/ 0 w 544"/>
                  <a:gd name="T97" fmla="*/ 0 h 383"/>
                  <a:gd name="T98" fmla="*/ 0 w 544"/>
                  <a:gd name="T99" fmla="*/ 0 h 383"/>
                  <a:gd name="T100" fmla="*/ 0 w 544"/>
                  <a:gd name="T101" fmla="*/ 0 h 383"/>
                  <a:gd name="T102" fmla="*/ 0 w 544"/>
                  <a:gd name="T103" fmla="*/ 0 h 383"/>
                  <a:gd name="T104" fmla="*/ 0 w 544"/>
                  <a:gd name="T105" fmla="*/ 0 h 383"/>
                  <a:gd name="T106" fmla="*/ 0 w 544"/>
                  <a:gd name="T107" fmla="*/ 0 h 383"/>
                  <a:gd name="T108" fmla="*/ 0 w 544"/>
                  <a:gd name="T109" fmla="*/ 0 h 383"/>
                  <a:gd name="T110" fmla="*/ 0 w 544"/>
                  <a:gd name="T111" fmla="*/ 0 h 383"/>
                  <a:gd name="T112" fmla="*/ 0 w 544"/>
                  <a:gd name="T113" fmla="*/ 0 h 38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544" h="383">
                    <a:moveTo>
                      <a:pt x="34" y="141"/>
                    </a:moveTo>
                    <a:lnTo>
                      <a:pt x="31" y="140"/>
                    </a:lnTo>
                    <a:lnTo>
                      <a:pt x="24" y="135"/>
                    </a:lnTo>
                    <a:lnTo>
                      <a:pt x="16" y="127"/>
                    </a:lnTo>
                    <a:lnTo>
                      <a:pt x="7" y="115"/>
                    </a:lnTo>
                    <a:lnTo>
                      <a:pt x="1" y="101"/>
                    </a:lnTo>
                    <a:lnTo>
                      <a:pt x="0" y="83"/>
                    </a:lnTo>
                    <a:lnTo>
                      <a:pt x="5" y="59"/>
                    </a:lnTo>
                    <a:lnTo>
                      <a:pt x="19" y="33"/>
                    </a:lnTo>
                    <a:lnTo>
                      <a:pt x="29" y="20"/>
                    </a:lnTo>
                    <a:lnTo>
                      <a:pt x="42" y="10"/>
                    </a:lnTo>
                    <a:lnTo>
                      <a:pt x="55" y="4"/>
                    </a:lnTo>
                    <a:lnTo>
                      <a:pt x="70" y="1"/>
                    </a:lnTo>
                    <a:lnTo>
                      <a:pt x="85" y="0"/>
                    </a:lnTo>
                    <a:lnTo>
                      <a:pt x="102" y="1"/>
                    </a:lnTo>
                    <a:lnTo>
                      <a:pt x="119" y="4"/>
                    </a:lnTo>
                    <a:lnTo>
                      <a:pt x="137" y="8"/>
                    </a:lnTo>
                    <a:lnTo>
                      <a:pt x="154" y="14"/>
                    </a:lnTo>
                    <a:lnTo>
                      <a:pt x="171" y="20"/>
                    </a:lnTo>
                    <a:lnTo>
                      <a:pt x="189" y="28"/>
                    </a:lnTo>
                    <a:lnTo>
                      <a:pt x="205" y="35"/>
                    </a:lnTo>
                    <a:lnTo>
                      <a:pt x="220" y="42"/>
                    </a:lnTo>
                    <a:lnTo>
                      <a:pt x="236" y="48"/>
                    </a:lnTo>
                    <a:lnTo>
                      <a:pt x="249" y="54"/>
                    </a:lnTo>
                    <a:lnTo>
                      <a:pt x="261" y="58"/>
                    </a:lnTo>
                    <a:lnTo>
                      <a:pt x="275" y="62"/>
                    </a:lnTo>
                    <a:lnTo>
                      <a:pt x="289" y="66"/>
                    </a:lnTo>
                    <a:lnTo>
                      <a:pt x="306" y="72"/>
                    </a:lnTo>
                    <a:lnTo>
                      <a:pt x="325" y="78"/>
                    </a:lnTo>
                    <a:lnTo>
                      <a:pt x="344" y="85"/>
                    </a:lnTo>
                    <a:lnTo>
                      <a:pt x="364" y="93"/>
                    </a:lnTo>
                    <a:lnTo>
                      <a:pt x="386" y="102"/>
                    </a:lnTo>
                    <a:lnTo>
                      <a:pt x="406" y="113"/>
                    </a:lnTo>
                    <a:lnTo>
                      <a:pt x="428" y="126"/>
                    </a:lnTo>
                    <a:lnTo>
                      <a:pt x="447" y="141"/>
                    </a:lnTo>
                    <a:lnTo>
                      <a:pt x="468" y="157"/>
                    </a:lnTo>
                    <a:lnTo>
                      <a:pt x="486" y="177"/>
                    </a:lnTo>
                    <a:lnTo>
                      <a:pt x="502" y="198"/>
                    </a:lnTo>
                    <a:lnTo>
                      <a:pt x="518" y="223"/>
                    </a:lnTo>
                    <a:lnTo>
                      <a:pt x="530" y="249"/>
                    </a:lnTo>
                    <a:lnTo>
                      <a:pt x="540" y="280"/>
                    </a:lnTo>
                    <a:lnTo>
                      <a:pt x="544" y="310"/>
                    </a:lnTo>
                    <a:lnTo>
                      <a:pt x="539" y="334"/>
                    </a:lnTo>
                    <a:lnTo>
                      <a:pt x="526" y="354"/>
                    </a:lnTo>
                    <a:lnTo>
                      <a:pt x="506" y="369"/>
                    </a:lnTo>
                    <a:lnTo>
                      <a:pt x="479" y="378"/>
                    </a:lnTo>
                    <a:lnTo>
                      <a:pt x="447" y="383"/>
                    </a:lnTo>
                    <a:lnTo>
                      <a:pt x="410" y="382"/>
                    </a:lnTo>
                    <a:lnTo>
                      <a:pt x="371" y="377"/>
                    </a:lnTo>
                    <a:lnTo>
                      <a:pt x="328" y="366"/>
                    </a:lnTo>
                    <a:lnTo>
                      <a:pt x="284" y="350"/>
                    </a:lnTo>
                    <a:lnTo>
                      <a:pt x="239" y="328"/>
                    </a:lnTo>
                    <a:lnTo>
                      <a:pt x="194" y="301"/>
                    </a:lnTo>
                    <a:lnTo>
                      <a:pt x="150" y="270"/>
                    </a:lnTo>
                    <a:lnTo>
                      <a:pt x="108" y="232"/>
                    </a:lnTo>
                    <a:lnTo>
                      <a:pt x="69" y="189"/>
                    </a:lnTo>
                    <a:lnTo>
                      <a:pt x="34" y="1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5332" y="1386"/>
                <a:ext cx="103" cy="73"/>
              </a:xfrm>
              <a:custGeom>
                <a:avLst/>
                <a:gdLst>
                  <a:gd name="T0" fmla="*/ 0 w 518"/>
                  <a:gd name="T1" fmla="*/ 0 h 365"/>
                  <a:gd name="T2" fmla="*/ 0 w 518"/>
                  <a:gd name="T3" fmla="*/ 0 h 365"/>
                  <a:gd name="T4" fmla="*/ 0 w 518"/>
                  <a:gd name="T5" fmla="*/ 0 h 365"/>
                  <a:gd name="T6" fmla="*/ 0 w 518"/>
                  <a:gd name="T7" fmla="*/ 0 h 365"/>
                  <a:gd name="T8" fmla="*/ 0 w 518"/>
                  <a:gd name="T9" fmla="*/ 0 h 365"/>
                  <a:gd name="T10" fmla="*/ 0 w 518"/>
                  <a:gd name="T11" fmla="*/ 0 h 365"/>
                  <a:gd name="T12" fmla="*/ 0 w 518"/>
                  <a:gd name="T13" fmla="*/ 0 h 365"/>
                  <a:gd name="T14" fmla="*/ 0 w 518"/>
                  <a:gd name="T15" fmla="*/ 0 h 365"/>
                  <a:gd name="T16" fmla="*/ 0 w 518"/>
                  <a:gd name="T17" fmla="*/ 0 h 365"/>
                  <a:gd name="T18" fmla="*/ 0 w 518"/>
                  <a:gd name="T19" fmla="*/ 0 h 365"/>
                  <a:gd name="T20" fmla="*/ 0 w 518"/>
                  <a:gd name="T21" fmla="*/ 0 h 365"/>
                  <a:gd name="T22" fmla="*/ 0 w 518"/>
                  <a:gd name="T23" fmla="*/ 0 h 365"/>
                  <a:gd name="T24" fmla="*/ 0 w 518"/>
                  <a:gd name="T25" fmla="*/ 0 h 365"/>
                  <a:gd name="T26" fmla="*/ 0 w 518"/>
                  <a:gd name="T27" fmla="*/ 0 h 365"/>
                  <a:gd name="T28" fmla="*/ 0 w 518"/>
                  <a:gd name="T29" fmla="*/ 0 h 365"/>
                  <a:gd name="T30" fmla="*/ 0 w 518"/>
                  <a:gd name="T31" fmla="*/ 0 h 365"/>
                  <a:gd name="T32" fmla="*/ 0 w 518"/>
                  <a:gd name="T33" fmla="*/ 0 h 365"/>
                  <a:gd name="T34" fmla="*/ 0 w 518"/>
                  <a:gd name="T35" fmla="*/ 0 h 365"/>
                  <a:gd name="T36" fmla="*/ 0 w 518"/>
                  <a:gd name="T37" fmla="*/ 0 h 365"/>
                  <a:gd name="T38" fmla="*/ 0 w 518"/>
                  <a:gd name="T39" fmla="*/ 0 h 365"/>
                  <a:gd name="T40" fmla="*/ 0 w 518"/>
                  <a:gd name="T41" fmla="*/ 0 h 365"/>
                  <a:gd name="T42" fmla="*/ 0 w 518"/>
                  <a:gd name="T43" fmla="*/ 0 h 365"/>
                  <a:gd name="T44" fmla="*/ 0 w 518"/>
                  <a:gd name="T45" fmla="*/ 0 h 365"/>
                  <a:gd name="T46" fmla="*/ 0 w 518"/>
                  <a:gd name="T47" fmla="*/ 0 h 365"/>
                  <a:gd name="T48" fmla="*/ 0 w 518"/>
                  <a:gd name="T49" fmla="*/ 0 h 365"/>
                  <a:gd name="T50" fmla="*/ 0 w 518"/>
                  <a:gd name="T51" fmla="*/ 0 h 365"/>
                  <a:gd name="T52" fmla="*/ 0 w 518"/>
                  <a:gd name="T53" fmla="*/ 0 h 365"/>
                  <a:gd name="T54" fmla="*/ 0 w 518"/>
                  <a:gd name="T55" fmla="*/ 0 h 365"/>
                  <a:gd name="T56" fmla="*/ 0 w 518"/>
                  <a:gd name="T57" fmla="*/ 0 h 365"/>
                  <a:gd name="T58" fmla="*/ 0 w 518"/>
                  <a:gd name="T59" fmla="*/ 0 h 365"/>
                  <a:gd name="T60" fmla="*/ 0 w 518"/>
                  <a:gd name="T61" fmla="*/ 0 h 365"/>
                  <a:gd name="T62" fmla="*/ 0 w 518"/>
                  <a:gd name="T63" fmla="*/ 0 h 365"/>
                  <a:gd name="T64" fmla="*/ 0 w 518"/>
                  <a:gd name="T65" fmla="*/ 0 h 365"/>
                  <a:gd name="T66" fmla="*/ 0 w 518"/>
                  <a:gd name="T67" fmla="*/ 0 h 365"/>
                  <a:gd name="T68" fmla="*/ 0 w 518"/>
                  <a:gd name="T69" fmla="*/ 0 h 365"/>
                  <a:gd name="T70" fmla="*/ 0 w 518"/>
                  <a:gd name="T71" fmla="*/ 0 h 365"/>
                  <a:gd name="T72" fmla="*/ 0 w 518"/>
                  <a:gd name="T73" fmla="*/ 0 h 365"/>
                  <a:gd name="T74" fmla="*/ 0 w 518"/>
                  <a:gd name="T75" fmla="*/ 0 h 365"/>
                  <a:gd name="T76" fmla="*/ 0 w 518"/>
                  <a:gd name="T77" fmla="*/ 0 h 365"/>
                  <a:gd name="T78" fmla="*/ 0 w 518"/>
                  <a:gd name="T79" fmla="*/ 0 h 365"/>
                  <a:gd name="T80" fmla="*/ 0 w 518"/>
                  <a:gd name="T81" fmla="*/ 0 h 365"/>
                  <a:gd name="T82" fmla="*/ 0 w 518"/>
                  <a:gd name="T83" fmla="*/ 0 h 365"/>
                  <a:gd name="T84" fmla="*/ 0 w 518"/>
                  <a:gd name="T85" fmla="*/ 0 h 365"/>
                  <a:gd name="T86" fmla="*/ 0 w 518"/>
                  <a:gd name="T87" fmla="*/ 0 h 365"/>
                  <a:gd name="T88" fmla="*/ 0 w 518"/>
                  <a:gd name="T89" fmla="*/ 0 h 365"/>
                  <a:gd name="T90" fmla="*/ 0 w 518"/>
                  <a:gd name="T91" fmla="*/ 0 h 365"/>
                  <a:gd name="T92" fmla="*/ 0 w 518"/>
                  <a:gd name="T93" fmla="*/ 0 h 365"/>
                  <a:gd name="T94" fmla="*/ 0 w 518"/>
                  <a:gd name="T95" fmla="*/ 0 h 365"/>
                  <a:gd name="T96" fmla="*/ 0 w 518"/>
                  <a:gd name="T97" fmla="*/ 0 h 365"/>
                  <a:gd name="T98" fmla="*/ 0 w 518"/>
                  <a:gd name="T99" fmla="*/ 0 h 365"/>
                  <a:gd name="T100" fmla="*/ 0 w 518"/>
                  <a:gd name="T101" fmla="*/ 0 h 365"/>
                  <a:gd name="T102" fmla="*/ 0 w 518"/>
                  <a:gd name="T103" fmla="*/ 0 h 365"/>
                  <a:gd name="T104" fmla="*/ 0 w 518"/>
                  <a:gd name="T105" fmla="*/ 0 h 365"/>
                  <a:gd name="T106" fmla="*/ 0 w 518"/>
                  <a:gd name="T107" fmla="*/ 0 h 365"/>
                  <a:gd name="T108" fmla="*/ 0 w 518"/>
                  <a:gd name="T109" fmla="*/ 0 h 365"/>
                  <a:gd name="T110" fmla="*/ 0 w 518"/>
                  <a:gd name="T111" fmla="*/ 0 h 365"/>
                  <a:gd name="T112" fmla="*/ 0 w 518"/>
                  <a:gd name="T113" fmla="*/ 0 h 365"/>
                  <a:gd name="T114" fmla="*/ 0 w 518"/>
                  <a:gd name="T115" fmla="*/ 0 h 365"/>
                  <a:gd name="T116" fmla="*/ 0 w 518"/>
                  <a:gd name="T117" fmla="*/ 0 h 365"/>
                  <a:gd name="T118" fmla="*/ 0 w 518"/>
                  <a:gd name="T119" fmla="*/ 0 h 365"/>
                  <a:gd name="T120" fmla="*/ 0 w 518"/>
                  <a:gd name="T121" fmla="*/ 0 h 36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518" h="365">
                    <a:moveTo>
                      <a:pt x="18" y="31"/>
                    </a:moveTo>
                    <a:lnTo>
                      <a:pt x="29" y="19"/>
                    </a:lnTo>
                    <a:lnTo>
                      <a:pt x="40" y="11"/>
                    </a:lnTo>
                    <a:lnTo>
                      <a:pt x="53" y="4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98" y="1"/>
                    </a:lnTo>
                    <a:lnTo>
                      <a:pt x="114" y="4"/>
                    </a:lnTo>
                    <a:lnTo>
                      <a:pt x="132" y="8"/>
                    </a:lnTo>
                    <a:lnTo>
                      <a:pt x="148" y="14"/>
                    </a:lnTo>
                    <a:lnTo>
                      <a:pt x="165" y="20"/>
                    </a:lnTo>
                    <a:lnTo>
                      <a:pt x="181" y="27"/>
                    </a:lnTo>
                    <a:lnTo>
                      <a:pt x="197" y="33"/>
                    </a:lnTo>
                    <a:lnTo>
                      <a:pt x="213" y="40"/>
                    </a:lnTo>
                    <a:lnTo>
                      <a:pt x="227" y="46"/>
                    </a:lnTo>
                    <a:lnTo>
                      <a:pt x="239" y="51"/>
                    </a:lnTo>
                    <a:lnTo>
                      <a:pt x="251" y="55"/>
                    </a:lnTo>
                    <a:lnTo>
                      <a:pt x="264" y="60"/>
                    </a:lnTo>
                    <a:lnTo>
                      <a:pt x="278" y="64"/>
                    </a:lnTo>
                    <a:lnTo>
                      <a:pt x="294" y="69"/>
                    </a:lnTo>
                    <a:lnTo>
                      <a:pt x="312" y="74"/>
                    </a:lnTo>
                    <a:lnTo>
                      <a:pt x="330" y="81"/>
                    </a:lnTo>
                    <a:lnTo>
                      <a:pt x="348" y="88"/>
                    </a:lnTo>
                    <a:lnTo>
                      <a:pt x="369" y="97"/>
                    </a:lnTo>
                    <a:lnTo>
                      <a:pt x="388" y="108"/>
                    </a:lnTo>
                    <a:lnTo>
                      <a:pt x="408" y="120"/>
                    </a:lnTo>
                    <a:lnTo>
                      <a:pt x="427" y="134"/>
                    </a:lnTo>
                    <a:lnTo>
                      <a:pt x="446" y="151"/>
                    </a:lnTo>
                    <a:lnTo>
                      <a:pt x="463" y="169"/>
                    </a:lnTo>
                    <a:lnTo>
                      <a:pt x="478" y="189"/>
                    </a:lnTo>
                    <a:lnTo>
                      <a:pt x="493" y="213"/>
                    </a:lnTo>
                    <a:lnTo>
                      <a:pt x="505" y="239"/>
                    </a:lnTo>
                    <a:lnTo>
                      <a:pt x="514" y="268"/>
                    </a:lnTo>
                    <a:lnTo>
                      <a:pt x="518" y="296"/>
                    </a:lnTo>
                    <a:lnTo>
                      <a:pt x="513" y="319"/>
                    </a:lnTo>
                    <a:lnTo>
                      <a:pt x="501" y="338"/>
                    </a:lnTo>
                    <a:lnTo>
                      <a:pt x="482" y="352"/>
                    </a:lnTo>
                    <a:lnTo>
                      <a:pt x="457" y="361"/>
                    </a:lnTo>
                    <a:lnTo>
                      <a:pt x="427" y="365"/>
                    </a:lnTo>
                    <a:lnTo>
                      <a:pt x="393" y="365"/>
                    </a:lnTo>
                    <a:lnTo>
                      <a:pt x="356" y="360"/>
                    </a:lnTo>
                    <a:lnTo>
                      <a:pt x="316" y="350"/>
                    </a:lnTo>
                    <a:lnTo>
                      <a:pt x="274" y="335"/>
                    </a:lnTo>
                    <a:lnTo>
                      <a:pt x="232" y="315"/>
                    </a:lnTo>
                    <a:lnTo>
                      <a:pt x="189" y="291"/>
                    </a:lnTo>
                    <a:lnTo>
                      <a:pt x="148" y="261"/>
                    </a:lnTo>
                    <a:lnTo>
                      <a:pt x="108" y="226"/>
                    </a:lnTo>
                    <a:lnTo>
                      <a:pt x="72" y="186"/>
                    </a:lnTo>
                    <a:lnTo>
                      <a:pt x="38" y="142"/>
                    </a:lnTo>
                    <a:lnTo>
                      <a:pt x="37" y="140"/>
                    </a:lnTo>
                    <a:lnTo>
                      <a:pt x="36" y="138"/>
                    </a:lnTo>
                    <a:lnTo>
                      <a:pt x="35" y="136"/>
                    </a:lnTo>
                    <a:lnTo>
                      <a:pt x="34" y="134"/>
                    </a:lnTo>
                    <a:lnTo>
                      <a:pt x="31" y="133"/>
                    </a:lnTo>
                    <a:lnTo>
                      <a:pt x="23" y="128"/>
                    </a:lnTo>
                    <a:lnTo>
                      <a:pt x="15" y="121"/>
                    </a:lnTo>
                    <a:lnTo>
                      <a:pt x="7" y="110"/>
                    </a:lnTo>
                    <a:lnTo>
                      <a:pt x="2" y="96"/>
                    </a:lnTo>
                    <a:lnTo>
                      <a:pt x="0" y="78"/>
                    </a:lnTo>
                    <a:lnTo>
                      <a:pt x="5" y="57"/>
                    </a:lnTo>
                    <a:lnTo>
                      <a:pt x="18" y="31"/>
                    </a:lnTo>
                    <a:close/>
                  </a:path>
                </a:pathLst>
              </a:custGeom>
              <a:solidFill>
                <a:srgbClr val="F2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39" name="Freeform 34"/>
              <p:cNvSpPr>
                <a:spLocks/>
              </p:cNvSpPr>
              <p:nvPr/>
            </p:nvSpPr>
            <p:spPr bwMode="auto">
              <a:xfrm>
                <a:off x="5335" y="1388"/>
                <a:ext cx="98" cy="69"/>
              </a:xfrm>
              <a:custGeom>
                <a:avLst/>
                <a:gdLst>
                  <a:gd name="T0" fmla="*/ 0 w 491"/>
                  <a:gd name="T1" fmla="*/ 0 h 347"/>
                  <a:gd name="T2" fmla="*/ 0 w 491"/>
                  <a:gd name="T3" fmla="*/ 0 h 347"/>
                  <a:gd name="T4" fmla="*/ 0 w 491"/>
                  <a:gd name="T5" fmla="*/ 0 h 347"/>
                  <a:gd name="T6" fmla="*/ 0 w 491"/>
                  <a:gd name="T7" fmla="*/ 0 h 347"/>
                  <a:gd name="T8" fmla="*/ 0 w 491"/>
                  <a:gd name="T9" fmla="*/ 0 h 347"/>
                  <a:gd name="T10" fmla="*/ 0 w 491"/>
                  <a:gd name="T11" fmla="*/ 0 h 347"/>
                  <a:gd name="T12" fmla="*/ 0 w 491"/>
                  <a:gd name="T13" fmla="*/ 0 h 347"/>
                  <a:gd name="T14" fmla="*/ 0 w 491"/>
                  <a:gd name="T15" fmla="*/ 0 h 347"/>
                  <a:gd name="T16" fmla="*/ 0 w 491"/>
                  <a:gd name="T17" fmla="*/ 0 h 347"/>
                  <a:gd name="T18" fmla="*/ 0 w 491"/>
                  <a:gd name="T19" fmla="*/ 0 h 347"/>
                  <a:gd name="T20" fmla="*/ 0 w 491"/>
                  <a:gd name="T21" fmla="*/ 0 h 347"/>
                  <a:gd name="T22" fmla="*/ 0 w 491"/>
                  <a:gd name="T23" fmla="*/ 0 h 347"/>
                  <a:gd name="T24" fmla="*/ 0 w 491"/>
                  <a:gd name="T25" fmla="*/ 0 h 347"/>
                  <a:gd name="T26" fmla="*/ 0 w 491"/>
                  <a:gd name="T27" fmla="*/ 0 h 347"/>
                  <a:gd name="T28" fmla="*/ 0 w 491"/>
                  <a:gd name="T29" fmla="*/ 0 h 347"/>
                  <a:gd name="T30" fmla="*/ 0 w 491"/>
                  <a:gd name="T31" fmla="*/ 0 h 347"/>
                  <a:gd name="T32" fmla="*/ 0 w 491"/>
                  <a:gd name="T33" fmla="*/ 0 h 347"/>
                  <a:gd name="T34" fmla="*/ 0 w 491"/>
                  <a:gd name="T35" fmla="*/ 0 h 347"/>
                  <a:gd name="T36" fmla="*/ 0 w 491"/>
                  <a:gd name="T37" fmla="*/ 0 h 347"/>
                  <a:gd name="T38" fmla="*/ 0 w 491"/>
                  <a:gd name="T39" fmla="*/ 0 h 347"/>
                  <a:gd name="T40" fmla="*/ 0 w 491"/>
                  <a:gd name="T41" fmla="*/ 0 h 347"/>
                  <a:gd name="T42" fmla="*/ 0 w 491"/>
                  <a:gd name="T43" fmla="*/ 0 h 347"/>
                  <a:gd name="T44" fmla="*/ 0 w 491"/>
                  <a:gd name="T45" fmla="*/ 0 h 347"/>
                  <a:gd name="T46" fmla="*/ 0 w 491"/>
                  <a:gd name="T47" fmla="*/ 0 h 347"/>
                  <a:gd name="T48" fmla="*/ 0 w 491"/>
                  <a:gd name="T49" fmla="*/ 0 h 347"/>
                  <a:gd name="T50" fmla="*/ 0 w 491"/>
                  <a:gd name="T51" fmla="*/ 0 h 347"/>
                  <a:gd name="T52" fmla="*/ 0 w 491"/>
                  <a:gd name="T53" fmla="*/ 0 h 347"/>
                  <a:gd name="T54" fmla="*/ 0 w 491"/>
                  <a:gd name="T55" fmla="*/ 0 h 347"/>
                  <a:gd name="T56" fmla="*/ 0 w 491"/>
                  <a:gd name="T57" fmla="*/ 0 h 347"/>
                  <a:gd name="T58" fmla="*/ 0 w 491"/>
                  <a:gd name="T59" fmla="*/ 0 h 347"/>
                  <a:gd name="T60" fmla="*/ 0 w 491"/>
                  <a:gd name="T61" fmla="*/ 0 h 347"/>
                  <a:gd name="T62" fmla="*/ 0 w 491"/>
                  <a:gd name="T63" fmla="*/ 0 h 347"/>
                  <a:gd name="T64" fmla="*/ 0 w 491"/>
                  <a:gd name="T65" fmla="*/ 0 h 347"/>
                  <a:gd name="T66" fmla="*/ 0 w 491"/>
                  <a:gd name="T67" fmla="*/ 0 h 347"/>
                  <a:gd name="T68" fmla="*/ 0 w 491"/>
                  <a:gd name="T69" fmla="*/ 0 h 347"/>
                  <a:gd name="T70" fmla="*/ 0 w 491"/>
                  <a:gd name="T71" fmla="*/ 0 h 347"/>
                  <a:gd name="T72" fmla="*/ 0 w 491"/>
                  <a:gd name="T73" fmla="*/ 0 h 347"/>
                  <a:gd name="T74" fmla="*/ 0 w 491"/>
                  <a:gd name="T75" fmla="*/ 0 h 347"/>
                  <a:gd name="T76" fmla="*/ 0 w 491"/>
                  <a:gd name="T77" fmla="*/ 0 h 347"/>
                  <a:gd name="T78" fmla="*/ 0 w 491"/>
                  <a:gd name="T79" fmla="*/ 0 h 347"/>
                  <a:gd name="T80" fmla="*/ 0 w 491"/>
                  <a:gd name="T81" fmla="*/ 0 h 347"/>
                  <a:gd name="T82" fmla="*/ 0 w 491"/>
                  <a:gd name="T83" fmla="*/ 0 h 347"/>
                  <a:gd name="T84" fmla="*/ 0 w 491"/>
                  <a:gd name="T85" fmla="*/ 0 h 347"/>
                  <a:gd name="T86" fmla="*/ 0 w 491"/>
                  <a:gd name="T87" fmla="*/ 0 h 347"/>
                  <a:gd name="T88" fmla="*/ 0 w 491"/>
                  <a:gd name="T89" fmla="*/ 0 h 347"/>
                  <a:gd name="T90" fmla="*/ 0 w 491"/>
                  <a:gd name="T91" fmla="*/ 0 h 347"/>
                  <a:gd name="T92" fmla="*/ 0 w 491"/>
                  <a:gd name="T93" fmla="*/ 0 h 347"/>
                  <a:gd name="T94" fmla="*/ 0 w 491"/>
                  <a:gd name="T95" fmla="*/ 0 h 347"/>
                  <a:gd name="T96" fmla="*/ 0 w 491"/>
                  <a:gd name="T97" fmla="*/ 0 h 347"/>
                  <a:gd name="T98" fmla="*/ 0 w 491"/>
                  <a:gd name="T99" fmla="*/ 0 h 347"/>
                  <a:gd name="T100" fmla="*/ 0 w 491"/>
                  <a:gd name="T101" fmla="*/ 0 h 347"/>
                  <a:gd name="T102" fmla="*/ 0 w 491"/>
                  <a:gd name="T103" fmla="*/ 0 h 347"/>
                  <a:gd name="T104" fmla="*/ 0 w 491"/>
                  <a:gd name="T105" fmla="*/ 0 h 347"/>
                  <a:gd name="T106" fmla="*/ 0 w 491"/>
                  <a:gd name="T107" fmla="*/ 0 h 347"/>
                  <a:gd name="T108" fmla="*/ 0 w 491"/>
                  <a:gd name="T109" fmla="*/ 0 h 347"/>
                  <a:gd name="T110" fmla="*/ 0 w 491"/>
                  <a:gd name="T111" fmla="*/ 0 h 347"/>
                  <a:gd name="T112" fmla="*/ 0 w 491"/>
                  <a:gd name="T113" fmla="*/ 0 h 347"/>
                  <a:gd name="T114" fmla="*/ 0 w 491"/>
                  <a:gd name="T115" fmla="*/ 0 h 347"/>
                  <a:gd name="T116" fmla="*/ 0 w 491"/>
                  <a:gd name="T117" fmla="*/ 0 h 347"/>
                  <a:gd name="T118" fmla="*/ 0 w 491"/>
                  <a:gd name="T119" fmla="*/ 0 h 347"/>
                  <a:gd name="T120" fmla="*/ 0 w 491"/>
                  <a:gd name="T121" fmla="*/ 0 h 3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91" h="347">
                    <a:moveTo>
                      <a:pt x="18" y="30"/>
                    </a:moveTo>
                    <a:lnTo>
                      <a:pt x="27" y="19"/>
                    </a:lnTo>
                    <a:lnTo>
                      <a:pt x="38" y="10"/>
                    </a:lnTo>
                    <a:lnTo>
                      <a:pt x="50" y="5"/>
                    </a:lnTo>
                    <a:lnTo>
                      <a:pt x="65" y="1"/>
                    </a:lnTo>
                    <a:lnTo>
                      <a:pt x="79" y="0"/>
                    </a:lnTo>
                    <a:lnTo>
                      <a:pt x="93" y="2"/>
                    </a:lnTo>
                    <a:lnTo>
                      <a:pt x="110" y="4"/>
                    </a:lnTo>
                    <a:lnTo>
                      <a:pt x="125" y="8"/>
                    </a:lnTo>
                    <a:lnTo>
                      <a:pt x="141" y="13"/>
                    </a:lnTo>
                    <a:lnTo>
                      <a:pt x="157" y="19"/>
                    </a:lnTo>
                    <a:lnTo>
                      <a:pt x="173" y="25"/>
                    </a:lnTo>
                    <a:lnTo>
                      <a:pt x="187" y="32"/>
                    </a:lnTo>
                    <a:lnTo>
                      <a:pt x="202" y="38"/>
                    </a:lnTo>
                    <a:lnTo>
                      <a:pt x="216" y="45"/>
                    </a:lnTo>
                    <a:lnTo>
                      <a:pt x="228" y="50"/>
                    </a:lnTo>
                    <a:lnTo>
                      <a:pt x="239" y="54"/>
                    </a:lnTo>
                    <a:lnTo>
                      <a:pt x="251" y="58"/>
                    </a:lnTo>
                    <a:lnTo>
                      <a:pt x="265" y="61"/>
                    </a:lnTo>
                    <a:lnTo>
                      <a:pt x="279" y="66"/>
                    </a:lnTo>
                    <a:lnTo>
                      <a:pt x="296" y="71"/>
                    </a:lnTo>
                    <a:lnTo>
                      <a:pt x="313" y="77"/>
                    </a:lnTo>
                    <a:lnTo>
                      <a:pt x="331" y="84"/>
                    </a:lnTo>
                    <a:lnTo>
                      <a:pt x="350" y="94"/>
                    </a:lnTo>
                    <a:lnTo>
                      <a:pt x="368" y="103"/>
                    </a:lnTo>
                    <a:lnTo>
                      <a:pt x="387" y="115"/>
                    </a:lnTo>
                    <a:lnTo>
                      <a:pt x="405" y="128"/>
                    </a:lnTo>
                    <a:lnTo>
                      <a:pt x="422" y="144"/>
                    </a:lnTo>
                    <a:lnTo>
                      <a:pt x="439" y="161"/>
                    </a:lnTo>
                    <a:lnTo>
                      <a:pt x="453" y="180"/>
                    </a:lnTo>
                    <a:lnTo>
                      <a:pt x="466" y="203"/>
                    </a:lnTo>
                    <a:lnTo>
                      <a:pt x="478" y="227"/>
                    </a:lnTo>
                    <a:lnTo>
                      <a:pt x="487" y="255"/>
                    </a:lnTo>
                    <a:lnTo>
                      <a:pt x="491" y="282"/>
                    </a:lnTo>
                    <a:lnTo>
                      <a:pt x="487" y="304"/>
                    </a:lnTo>
                    <a:lnTo>
                      <a:pt x="475" y="322"/>
                    </a:lnTo>
                    <a:lnTo>
                      <a:pt x="457" y="335"/>
                    </a:lnTo>
                    <a:lnTo>
                      <a:pt x="434" y="343"/>
                    </a:lnTo>
                    <a:lnTo>
                      <a:pt x="405" y="347"/>
                    </a:lnTo>
                    <a:lnTo>
                      <a:pt x="372" y="347"/>
                    </a:lnTo>
                    <a:lnTo>
                      <a:pt x="338" y="341"/>
                    </a:lnTo>
                    <a:lnTo>
                      <a:pt x="300" y="332"/>
                    </a:lnTo>
                    <a:lnTo>
                      <a:pt x="260" y="317"/>
                    </a:lnTo>
                    <a:lnTo>
                      <a:pt x="220" y="298"/>
                    </a:lnTo>
                    <a:lnTo>
                      <a:pt x="180" y="274"/>
                    </a:lnTo>
                    <a:lnTo>
                      <a:pt x="140" y="247"/>
                    </a:lnTo>
                    <a:lnTo>
                      <a:pt x="103" y="214"/>
                    </a:lnTo>
                    <a:lnTo>
                      <a:pt x="68" y="177"/>
                    </a:lnTo>
                    <a:lnTo>
                      <a:pt x="36" y="135"/>
                    </a:lnTo>
                    <a:lnTo>
                      <a:pt x="35" y="133"/>
                    </a:lnTo>
                    <a:lnTo>
                      <a:pt x="34" y="132"/>
                    </a:lnTo>
                    <a:lnTo>
                      <a:pt x="32" y="130"/>
                    </a:lnTo>
                    <a:lnTo>
                      <a:pt x="31" y="128"/>
                    </a:lnTo>
                    <a:lnTo>
                      <a:pt x="28" y="126"/>
                    </a:lnTo>
                    <a:lnTo>
                      <a:pt x="22" y="122"/>
                    </a:lnTo>
                    <a:lnTo>
                      <a:pt x="14" y="115"/>
                    </a:lnTo>
                    <a:lnTo>
                      <a:pt x="6" y="105"/>
                    </a:lnTo>
                    <a:lnTo>
                      <a:pt x="1" y="92"/>
                    </a:lnTo>
                    <a:lnTo>
                      <a:pt x="0" y="74"/>
                    </a:lnTo>
                    <a:lnTo>
                      <a:pt x="5" y="54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E5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5338" y="1390"/>
                <a:ext cx="93" cy="66"/>
              </a:xfrm>
              <a:custGeom>
                <a:avLst/>
                <a:gdLst>
                  <a:gd name="T0" fmla="*/ 0 w 463"/>
                  <a:gd name="T1" fmla="*/ 0 h 329"/>
                  <a:gd name="T2" fmla="*/ 0 w 463"/>
                  <a:gd name="T3" fmla="*/ 0 h 329"/>
                  <a:gd name="T4" fmla="*/ 0 w 463"/>
                  <a:gd name="T5" fmla="*/ 0 h 329"/>
                  <a:gd name="T6" fmla="*/ 0 w 463"/>
                  <a:gd name="T7" fmla="*/ 0 h 329"/>
                  <a:gd name="T8" fmla="*/ 0 w 463"/>
                  <a:gd name="T9" fmla="*/ 0 h 329"/>
                  <a:gd name="T10" fmla="*/ 0 w 463"/>
                  <a:gd name="T11" fmla="*/ 0 h 329"/>
                  <a:gd name="T12" fmla="*/ 0 w 463"/>
                  <a:gd name="T13" fmla="*/ 0 h 329"/>
                  <a:gd name="T14" fmla="*/ 0 w 463"/>
                  <a:gd name="T15" fmla="*/ 0 h 329"/>
                  <a:gd name="T16" fmla="*/ 0 w 463"/>
                  <a:gd name="T17" fmla="*/ 0 h 329"/>
                  <a:gd name="T18" fmla="*/ 0 w 463"/>
                  <a:gd name="T19" fmla="*/ 0 h 329"/>
                  <a:gd name="T20" fmla="*/ 0 w 463"/>
                  <a:gd name="T21" fmla="*/ 0 h 329"/>
                  <a:gd name="T22" fmla="*/ 0 w 463"/>
                  <a:gd name="T23" fmla="*/ 0 h 329"/>
                  <a:gd name="T24" fmla="*/ 0 w 463"/>
                  <a:gd name="T25" fmla="*/ 0 h 329"/>
                  <a:gd name="T26" fmla="*/ 0 w 463"/>
                  <a:gd name="T27" fmla="*/ 0 h 329"/>
                  <a:gd name="T28" fmla="*/ 0 w 463"/>
                  <a:gd name="T29" fmla="*/ 0 h 329"/>
                  <a:gd name="T30" fmla="*/ 0 w 463"/>
                  <a:gd name="T31" fmla="*/ 0 h 329"/>
                  <a:gd name="T32" fmla="*/ 0 w 463"/>
                  <a:gd name="T33" fmla="*/ 0 h 329"/>
                  <a:gd name="T34" fmla="*/ 0 w 463"/>
                  <a:gd name="T35" fmla="*/ 0 h 329"/>
                  <a:gd name="T36" fmla="*/ 0 w 463"/>
                  <a:gd name="T37" fmla="*/ 0 h 329"/>
                  <a:gd name="T38" fmla="*/ 0 w 463"/>
                  <a:gd name="T39" fmla="*/ 0 h 329"/>
                  <a:gd name="T40" fmla="*/ 0 w 463"/>
                  <a:gd name="T41" fmla="*/ 0 h 329"/>
                  <a:gd name="T42" fmla="*/ 0 w 463"/>
                  <a:gd name="T43" fmla="*/ 0 h 329"/>
                  <a:gd name="T44" fmla="*/ 0 w 463"/>
                  <a:gd name="T45" fmla="*/ 0 h 329"/>
                  <a:gd name="T46" fmla="*/ 0 w 463"/>
                  <a:gd name="T47" fmla="*/ 0 h 329"/>
                  <a:gd name="T48" fmla="*/ 0 w 463"/>
                  <a:gd name="T49" fmla="*/ 0 h 329"/>
                  <a:gd name="T50" fmla="*/ 0 w 463"/>
                  <a:gd name="T51" fmla="*/ 0 h 329"/>
                  <a:gd name="T52" fmla="*/ 0 w 463"/>
                  <a:gd name="T53" fmla="*/ 0 h 329"/>
                  <a:gd name="T54" fmla="*/ 0 w 463"/>
                  <a:gd name="T55" fmla="*/ 0 h 329"/>
                  <a:gd name="T56" fmla="*/ 0 w 463"/>
                  <a:gd name="T57" fmla="*/ 0 h 329"/>
                  <a:gd name="T58" fmla="*/ 0 w 463"/>
                  <a:gd name="T59" fmla="*/ 0 h 329"/>
                  <a:gd name="T60" fmla="*/ 0 w 463"/>
                  <a:gd name="T61" fmla="*/ 0 h 329"/>
                  <a:gd name="T62" fmla="*/ 0 w 463"/>
                  <a:gd name="T63" fmla="*/ 0 h 329"/>
                  <a:gd name="T64" fmla="*/ 0 w 463"/>
                  <a:gd name="T65" fmla="*/ 0 h 329"/>
                  <a:gd name="T66" fmla="*/ 0 w 463"/>
                  <a:gd name="T67" fmla="*/ 0 h 329"/>
                  <a:gd name="T68" fmla="*/ 0 w 463"/>
                  <a:gd name="T69" fmla="*/ 0 h 329"/>
                  <a:gd name="T70" fmla="*/ 0 w 463"/>
                  <a:gd name="T71" fmla="*/ 0 h 329"/>
                  <a:gd name="T72" fmla="*/ 0 w 463"/>
                  <a:gd name="T73" fmla="*/ 0 h 329"/>
                  <a:gd name="T74" fmla="*/ 0 w 463"/>
                  <a:gd name="T75" fmla="*/ 0 h 329"/>
                  <a:gd name="T76" fmla="*/ 0 w 463"/>
                  <a:gd name="T77" fmla="*/ 0 h 329"/>
                  <a:gd name="T78" fmla="*/ 0 w 463"/>
                  <a:gd name="T79" fmla="*/ 0 h 329"/>
                  <a:gd name="T80" fmla="*/ 0 w 463"/>
                  <a:gd name="T81" fmla="*/ 0 h 329"/>
                  <a:gd name="T82" fmla="*/ 0 w 463"/>
                  <a:gd name="T83" fmla="*/ 0 h 329"/>
                  <a:gd name="T84" fmla="*/ 0 w 463"/>
                  <a:gd name="T85" fmla="*/ 0 h 329"/>
                  <a:gd name="T86" fmla="*/ 0 w 463"/>
                  <a:gd name="T87" fmla="*/ 0 h 329"/>
                  <a:gd name="T88" fmla="*/ 0 w 463"/>
                  <a:gd name="T89" fmla="*/ 0 h 329"/>
                  <a:gd name="T90" fmla="*/ 0 w 463"/>
                  <a:gd name="T91" fmla="*/ 0 h 329"/>
                  <a:gd name="T92" fmla="*/ 0 w 463"/>
                  <a:gd name="T93" fmla="*/ 0 h 329"/>
                  <a:gd name="T94" fmla="*/ 0 w 463"/>
                  <a:gd name="T95" fmla="*/ 0 h 329"/>
                  <a:gd name="T96" fmla="*/ 0 w 463"/>
                  <a:gd name="T97" fmla="*/ 0 h 329"/>
                  <a:gd name="T98" fmla="*/ 0 w 463"/>
                  <a:gd name="T99" fmla="*/ 0 h 329"/>
                  <a:gd name="T100" fmla="*/ 0 w 463"/>
                  <a:gd name="T101" fmla="*/ 0 h 329"/>
                  <a:gd name="T102" fmla="*/ 0 w 463"/>
                  <a:gd name="T103" fmla="*/ 0 h 329"/>
                  <a:gd name="T104" fmla="*/ 0 w 463"/>
                  <a:gd name="T105" fmla="*/ 0 h 329"/>
                  <a:gd name="T106" fmla="*/ 0 w 463"/>
                  <a:gd name="T107" fmla="*/ 0 h 329"/>
                  <a:gd name="T108" fmla="*/ 0 w 463"/>
                  <a:gd name="T109" fmla="*/ 0 h 329"/>
                  <a:gd name="T110" fmla="*/ 0 w 463"/>
                  <a:gd name="T111" fmla="*/ 0 h 329"/>
                  <a:gd name="T112" fmla="*/ 0 w 463"/>
                  <a:gd name="T113" fmla="*/ 0 h 329"/>
                  <a:gd name="T114" fmla="*/ 0 w 463"/>
                  <a:gd name="T115" fmla="*/ 0 h 329"/>
                  <a:gd name="T116" fmla="*/ 0 w 463"/>
                  <a:gd name="T117" fmla="*/ 0 h 329"/>
                  <a:gd name="T118" fmla="*/ 0 w 463"/>
                  <a:gd name="T119" fmla="*/ 0 h 329"/>
                  <a:gd name="T120" fmla="*/ 0 w 463"/>
                  <a:gd name="T121" fmla="*/ 0 h 32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3" h="329">
                    <a:moveTo>
                      <a:pt x="16" y="28"/>
                    </a:moveTo>
                    <a:lnTo>
                      <a:pt x="25" y="17"/>
                    </a:lnTo>
                    <a:lnTo>
                      <a:pt x="35" y="9"/>
                    </a:lnTo>
                    <a:lnTo>
                      <a:pt x="48" y="4"/>
                    </a:lnTo>
                    <a:lnTo>
                      <a:pt x="60" y="1"/>
                    </a:lnTo>
                    <a:lnTo>
                      <a:pt x="74" y="0"/>
                    </a:lnTo>
                    <a:lnTo>
                      <a:pt x="89" y="1"/>
                    </a:lnTo>
                    <a:lnTo>
                      <a:pt x="103" y="4"/>
                    </a:lnTo>
                    <a:lnTo>
                      <a:pt x="118" y="8"/>
                    </a:lnTo>
                    <a:lnTo>
                      <a:pt x="134" y="13"/>
                    </a:lnTo>
                    <a:lnTo>
                      <a:pt x="149" y="18"/>
                    </a:lnTo>
                    <a:lnTo>
                      <a:pt x="163" y="24"/>
                    </a:lnTo>
                    <a:lnTo>
                      <a:pt x="177" y="30"/>
                    </a:lnTo>
                    <a:lnTo>
                      <a:pt x="191" y="37"/>
                    </a:lnTo>
                    <a:lnTo>
                      <a:pt x="204" y="42"/>
                    </a:lnTo>
                    <a:lnTo>
                      <a:pt x="216" y="47"/>
                    </a:lnTo>
                    <a:lnTo>
                      <a:pt x="227" y="51"/>
                    </a:lnTo>
                    <a:lnTo>
                      <a:pt x="238" y="54"/>
                    </a:lnTo>
                    <a:lnTo>
                      <a:pt x="250" y="58"/>
                    </a:lnTo>
                    <a:lnTo>
                      <a:pt x="264" y="63"/>
                    </a:lnTo>
                    <a:lnTo>
                      <a:pt x="280" y="68"/>
                    </a:lnTo>
                    <a:lnTo>
                      <a:pt x="296" y="73"/>
                    </a:lnTo>
                    <a:lnTo>
                      <a:pt x="313" y="81"/>
                    </a:lnTo>
                    <a:lnTo>
                      <a:pt x="331" y="89"/>
                    </a:lnTo>
                    <a:lnTo>
                      <a:pt x="348" y="98"/>
                    </a:lnTo>
                    <a:lnTo>
                      <a:pt x="366" y="109"/>
                    </a:lnTo>
                    <a:lnTo>
                      <a:pt x="382" y="122"/>
                    </a:lnTo>
                    <a:lnTo>
                      <a:pt x="398" y="137"/>
                    </a:lnTo>
                    <a:lnTo>
                      <a:pt x="414" y="153"/>
                    </a:lnTo>
                    <a:lnTo>
                      <a:pt x="428" y="172"/>
                    </a:lnTo>
                    <a:lnTo>
                      <a:pt x="440" y="193"/>
                    </a:lnTo>
                    <a:lnTo>
                      <a:pt x="450" y="216"/>
                    </a:lnTo>
                    <a:lnTo>
                      <a:pt x="460" y="243"/>
                    </a:lnTo>
                    <a:lnTo>
                      <a:pt x="463" y="269"/>
                    </a:lnTo>
                    <a:lnTo>
                      <a:pt x="459" y="289"/>
                    </a:lnTo>
                    <a:lnTo>
                      <a:pt x="448" y="305"/>
                    </a:lnTo>
                    <a:lnTo>
                      <a:pt x="431" y="318"/>
                    </a:lnTo>
                    <a:lnTo>
                      <a:pt x="408" y="326"/>
                    </a:lnTo>
                    <a:lnTo>
                      <a:pt x="382" y="329"/>
                    </a:lnTo>
                    <a:lnTo>
                      <a:pt x="351" y="328"/>
                    </a:lnTo>
                    <a:lnTo>
                      <a:pt x="318" y="323"/>
                    </a:lnTo>
                    <a:lnTo>
                      <a:pt x="282" y="314"/>
                    </a:lnTo>
                    <a:lnTo>
                      <a:pt x="245" y="299"/>
                    </a:lnTo>
                    <a:lnTo>
                      <a:pt x="206" y="282"/>
                    </a:lnTo>
                    <a:lnTo>
                      <a:pt x="168" y="259"/>
                    </a:lnTo>
                    <a:lnTo>
                      <a:pt x="132" y="233"/>
                    </a:lnTo>
                    <a:lnTo>
                      <a:pt x="96" y="202"/>
                    </a:lnTo>
                    <a:lnTo>
                      <a:pt x="63" y="167"/>
                    </a:lnTo>
                    <a:lnTo>
                      <a:pt x="32" y="129"/>
                    </a:lnTo>
                    <a:lnTo>
                      <a:pt x="31" y="127"/>
                    </a:lnTo>
                    <a:lnTo>
                      <a:pt x="30" y="126"/>
                    </a:lnTo>
                    <a:lnTo>
                      <a:pt x="29" y="123"/>
                    </a:lnTo>
                    <a:lnTo>
                      <a:pt x="28" y="122"/>
                    </a:lnTo>
                    <a:lnTo>
                      <a:pt x="25" y="120"/>
                    </a:lnTo>
                    <a:lnTo>
                      <a:pt x="19" y="116"/>
                    </a:lnTo>
                    <a:lnTo>
                      <a:pt x="11" y="109"/>
                    </a:lnTo>
                    <a:lnTo>
                      <a:pt x="5" y="99"/>
                    </a:lnTo>
                    <a:lnTo>
                      <a:pt x="0" y="87"/>
                    </a:lnTo>
                    <a:lnTo>
                      <a:pt x="0" y="70"/>
                    </a:lnTo>
                    <a:lnTo>
                      <a:pt x="4" y="51"/>
                    </a:lnTo>
                    <a:lnTo>
                      <a:pt x="16" y="28"/>
                    </a:lnTo>
                    <a:close/>
                  </a:path>
                </a:pathLst>
              </a:custGeom>
              <a:solidFill>
                <a:srgbClr val="DBE8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1" name="Freeform 36"/>
              <p:cNvSpPr>
                <a:spLocks/>
              </p:cNvSpPr>
              <p:nvPr/>
            </p:nvSpPr>
            <p:spPr bwMode="auto">
              <a:xfrm>
                <a:off x="5341" y="1393"/>
                <a:ext cx="87" cy="62"/>
              </a:xfrm>
              <a:custGeom>
                <a:avLst/>
                <a:gdLst>
                  <a:gd name="T0" fmla="*/ 0 w 436"/>
                  <a:gd name="T1" fmla="*/ 0 h 311"/>
                  <a:gd name="T2" fmla="*/ 0 w 436"/>
                  <a:gd name="T3" fmla="*/ 0 h 311"/>
                  <a:gd name="T4" fmla="*/ 0 w 436"/>
                  <a:gd name="T5" fmla="*/ 0 h 311"/>
                  <a:gd name="T6" fmla="*/ 0 w 436"/>
                  <a:gd name="T7" fmla="*/ 0 h 311"/>
                  <a:gd name="T8" fmla="*/ 0 w 436"/>
                  <a:gd name="T9" fmla="*/ 0 h 311"/>
                  <a:gd name="T10" fmla="*/ 0 w 436"/>
                  <a:gd name="T11" fmla="*/ 0 h 311"/>
                  <a:gd name="T12" fmla="*/ 0 w 436"/>
                  <a:gd name="T13" fmla="*/ 0 h 311"/>
                  <a:gd name="T14" fmla="*/ 0 w 436"/>
                  <a:gd name="T15" fmla="*/ 0 h 311"/>
                  <a:gd name="T16" fmla="*/ 0 w 436"/>
                  <a:gd name="T17" fmla="*/ 0 h 311"/>
                  <a:gd name="T18" fmla="*/ 0 w 436"/>
                  <a:gd name="T19" fmla="*/ 0 h 311"/>
                  <a:gd name="T20" fmla="*/ 0 w 436"/>
                  <a:gd name="T21" fmla="*/ 0 h 311"/>
                  <a:gd name="T22" fmla="*/ 0 w 436"/>
                  <a:gd name="T23" fmla="*/ 0 h 311"/>
                  <a:gd name="T24" fmla="*/ 0 w 436"/>
                  <a:gd name="T25" fmla="*/ 0 h 311"/>
                  <a:gd name="T26" fmla="*/ 0 w 436"/>
                  <a:gd name="T27" fmla="*/ 0 h 311"/>
                  <a:gd name="T28" fmla="*/ 0 w 436"/>
                  <a:gd name="T29" fmla="*/ 0 h 311"/>
                  <a:gd name="T30" fmla="*/ 0 w 436"/>
                  <a:gd name="T31" fmla="*/ 0 h 311"/>
                  <a:gd name="T32" fmla="*/ 0 w 436"/>
                  <a:gd name="T33" fmla="*/ 0 h 311"/>
                  <a:gd name="T34" fmla="*/ 0 w 436"/>
                  <a:gd name="T35" fmla="*/ 0 h 311"/>
                  <a:gd name="T36" fmla="*/ 0 w 436"/>
                  <a:gd name="T37" fmla="*/ 0 h 311"/>
                  <a:gd name="T38" fmla="*/ 0 w 436"/>
                  <a:gd name="T39" fmla="*/ 0 h 311"/>
                  <a:gd name="T40" fmla="*/ 0 w 436"/>
                  <a:gd name="T41" fmla="*/ 0 h 311"/>
                  <a:gd name="T42" fmla="*/ 0 w 436"/>
                  <a:gd name="T43" fmla="*/ 0 h 311"/>
                  <a:gd name="T44" fmla="*/ 0 w 436"/>
                  <a:gd name="T45" fmla="*/ 0 h 311"/>
                  <a:gd name="T46" fmla="*/ 0 w 436"/>
                  <a:gd name="T47" fmla="*/ 0 h 311"/>
                  <a:gd name="T48" fmla="*/ 0 w 436"/>
                  <a:gd name="T49" fmla="*/ 0 h 311"/>
                  <a:gd name="T50" fmla="*/ 0 w 436"/>
                  <a:gd name="T51" fmla="*/ 0 h 311"/>
                  <a:gd name="T52" fmla="*/ 0 w 436"/>
                  <a:gd name="T53" fmla="*/ 0 h 311"/>
                  <a:gd name="T54" fmla="*/ 0 w 436"/>
                  <a:gd name="T55" fmla="*/ 0 h 311"/>
                  <a:gd name="T56" fmla="*/ 0 w 436"/>
                  <a:gd name="T57" fmla="*/ 0 h 311"/>
                  <a:gd name="T58" fmla="*/ 0 w 436"/>
                  <a:gd name="T59" fmla="*/ 0 h 311"/>
                  <a:gd name="T60" fmla="*/ 0 w 436"/>
                  <a:gd name="T61" fmla="*/ 0 h 311"/>
                  <a:gd name="T62" fmla="*/ 0 w 436"/>
                  <a:gd name="T63" fmla="*/ 0 h 311"/>
                  <a:gd name="T64" fmla="*/ 0 w 436"/>
                  <a:gd name="T65" fmla="*/ 0 h 311"/>
                  <a:gd name="T66" fmla="*/ 0 w 436"/>
                  <a:gd name="T67" fmla="*/ 0 h 311"/>
                  <a:gd name="T68" fmla="*/ 0 w 436"/>
                  <a:gd name="T69" fmla="*/ 0 h 311"/>
                  <a:gd name="T70" fmla="*/ 0 w 436"/>
                  <a:gd name="T71" fmla="*/ 0 h 311"/>
                  <a:gd name="T72" fmla="*/ 0 w 436"/>
                  <a:gd name="T73" fmla="*/ 0 h 311"/>
                  <a:gd name="T74" fmla="*/ 0 w 436"/>
                  <a:gd name="T75" fmla="*/ 0 h 311"/>
                  <a:gd name="T76" fmla="*/ 0 w 436"/>
                  <a:gd name="T77" fmla="*/ 0 h 311"/>
                  <a:gd name="T78" fmla="*/ 0 w 436"/>
                  <a:gd name="T79" fmla="*/ 0 h 311"/>
                  <a:gd name="T80" fmla="*/ 0 w 436"/>
                  <a:gd name="T81" fmla="*/ 0 h 311"/>
                  <a:gd name="T82" fmla="*/ 0 w 436"/>
                  <a:gd name="T83" fmla="*/ 0 h 311"/>
                  <a:gd name="T84" fmla="*/ 0 w 436"/>
                  <a:gd name="T85" fmla="*/ 0 h 311"/>
                  <a:gd name="T86" fmla="*/ 0 w 436"/>
                  <a:gd name="T87" fmla="*/ 0 h 311"/>
                  <a:gd name="T88" fmla="*/ 0 w 436"/>
                  <a:gd name="T89" fmla="*/ 0 h 311"/>
                  <a:gd name="T90" fmla="*/ 0 w 436"/>
                  <a:gd name="T91" fmla="*/ 0 h 311"/>
                  <a:gd name="T92" fmla="*/ 0 w 436"/>
                  <a:gd name="T93" fmla="*/ 0 h 311"/>
                  <a:gd name="T94" fmla="*/ 0 w 436"/>
                  <a:gd name="T95" fmla="*/ 0 h 311"/>
                  <a:gd name="T96" fmla="*/ 0 w 436"/>
                  <a:gd name="T97" fmla="*/ 0 h 311"/>
                  <a:gd name="T98" fmla="*/ 0 w 436"/>
                  <a:gd name="T99" fmla="*/ 0 h 311"/>
                  <a:gd name="T100" fmla="*/ 0 w 436"/>
                  <a:gd name="T101" fmla="*/ 0 h 311"/>
                  <a:gd name="T102" fmla="*/ 0 w 436"/>
                  <a:gd name="T103" fmla="*/ 0 h 311"/>
                  <a:gd name="T104" fmla="*/ 0 w 436"/>
                  <a:gd name="T105" fmla="*/ 0 h 311"/>
                  <a:gd name="T106" fmla="*/ 0 w 436"/>
                  <a:gd name="T107" fmla="*/ 0 h 311"/>
                  <a:gd name="T108" fmla="*/ 0 w 436"/>
                  <a:gd name="T109" fmla="*/ 0 h 311"/>
                  <a:gd name="T110" fmla="*/ 0 w 436"/>
                  <a:gd name="T111" fmla="*/ 0 h 311"/>
                  <a:gd name="T112" fmla="*/ 0 w 436"/>
                  <a:gd name="T113" fmla="*/ 0 h 311"/>
                  <a:gd name="T114" fmla="*/ 0 w 436"/>
                  <a:gd name="T115" fmla="*/ 0 h 311"/>
                  <a:gd name="T116" fmla="*/ 0 w 436"/>
                  <a:gd name="T117" fmla="*/ 0 h 311"/>
                  <a:gd name="T118" fmla="*/ 0 w 436"/>
                  <a:gd name="T119" fmla="*/ 0 h 311"/>
                  <a:gd name="T120" fmla="*/ 0 w 436"/>
                  <a:gd name="T121" fmla="*/ 0 h 31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36" h="311">
                    <a:moveTo>
                      <a:pt x="15" y="27"/>
                    </a:moveTo>
                    <a:lnTo>
                      <a:pt x="25" y="16"/>
                    </a:lnTo>
                    <a:lnTo>
                      <a:pt x="34" y="8"/>
                    </a:lnTo>
                    <a:lnTo>
                      <a:pt x="45" y="3"/>
                    </a:lnTo>
                    <a:lnTo>
                      <a:pt x="57" y="0"/>
                    </a:lnTo>
                    <a:lnTo>
                      <a:pt x="71" y="0"/>
                    </a:lnTo>
                    <a:lnTo>
                      <a:pt x="85" y="0"/>
                    </a:lnTo>
                    <a:lnTo>
                      <a:pt x="98" y="3"/>
                    </a:lnTo>
                    <a:lnTo>
                      <a:pt x="113" y="6"/>
                    </a:lnTo>
                    <a:lnTo>
                      <a:pt x="128" y="11"/>
                    </a:lnTo>
                    <a:lnTo>
                      <a:pt x="142" y="16"/>
                    </a:lnTo>
                    <a:lnTo>
                      <a:pt x="156" y="23"/>
                    </a:lnTo>
                    <a:lnTo>
                      <a:pt x="170" y="29"/>
                    </a:lnTo>
                    <a:lnTo>
                      <a:pt x="183" y="34"/>
                    </a:lnTo>
                    <a:lnTo>
                      <a:pt x="195" y="40"/>
                    </a:lnTo>
                    <a:lnTo>
                      <a:pt x="206" y="44"/>
                    </a:lnTo>
                    <a:lnTo>
                      <a:pt x="217" y="48"/>
                    </a:lnTo>
                    <a:lnTo>
                      <a:pt x="227" y="51"/>
                    </a:lnTo>
                    <a:lnTo>
                      <a:pt x="239" y="55"/>
                    </a:lnTo>
                    <a:lnTo>
                      <a:pt x="252" y="59"/>
                    </a:lnTo>
                    <a:lnTo>
                      <a:pt x="267" y="64"/>
                    </a:lnTo>
                    <a:lnTo>
                      <a:pt x="282" y="70"/>
                    </a:lnTo>
                    <a:lnTo>
                      <a:pt x="297" y="76"/>
                    </a:lnTo>
                    <a:lnTo>
                      <a:pt x="314" y="84"/>
                    </a:lnTo>
                    <a:lnTo>
                      <a:pt x="330" y="93"/>
                    </a:lnTo>
                    <a:lnTo>
                      <a:pt x="345" y="103"/>
                    </a:lnTo>
                    <a:lnTo>
                      <a:pt x="361" y="116"/>
                    </a:lnTo>
                    <a:lnTo>
                      <a:pt x="376" y="129"/>
                    </a:lnTo>
                    <a:lnTo>
                      <a:pt x="390" y="144"/>
                    </a:lnTo>
                    <a:lnTo>
                      <a:pt x="404" y="163"/>
                    </a:lnTo>
                    <a:lnTo>
                      <a:pt x="415" y="182"/>
                    </a:lnTo>
                    <a:lnTo>
                      <a:pt x="425" y="205"/>
                    </a:lnTo>
                    <a:lnTo>
                      <a:pt x="433" y="230"/>
                    </a:lnTo>
                    <a:lnTo>
                      <a:pt x="436" y="255"/>
                    </a:lnTo>
                    <a:lnTo>
                      <a:pt x="432" y="274"/>
                    </a:lnTo>
                    <a:lnTo>
                      <a:pt x="422" y="289"/>
                    </a:lnTo>
                    <a:lnTo>
                      <a:pt x="407" y="301"/>
                    </a:lnTo>
                    <a:lnTo>
                      <a:pt x="385" y="308"/>
                    </a:lnTo>
                    <a:lnTo>
                      <a:pt x="360" y="311"/>
                    </a:lnTo>
                    <a:lnTo>
                      <a:pt x="331" y="310"/>
                    </a:lnTo>
                    <a:lnTo>
                      <a:pt x="299" y="304"/>
                    </a:lnTo>
                    <a:lnTo>
                      <a:pt x="266" y="294"/>
                    </a:lnTo>
                    <a:lnTo>
                      <a:pt x="231" y="281"/>
                    </a:lnTo>
                    <a:lnTo>
                      <a:pt x="194" y="264"/>
                    </a:lnTo>
                    <a:lnTo>
                      <a:pt x="158" y="243"/>
                    </a:lnTo>
                    <a:lnTo>
                      <a:pt x="124" y="218"/>
                    </a:lnTo>
                    <a:lnTo>
                      <a:pt x="90" y="189"/>
                    </a:lnTo>
                    <a:lnTo>
                      <a:pt x="59" y="156"/>
                    </a:lnTo>
                    <a:lnTo>
                      <a:pt x="31" y="120"/>
                    </a:lnTo>
                    <a:lnTo>
                      <a:pt x="30" y="119"/>
                    </a:lnTo>
                    <a:lnTo>
                      <a:pt x="30" y="118"/>
                    </a:lnTo>
                    <a:lnTo>
                      <a:pt x="29" y="117"/>
                    </a:lnTo>
                    <a:lnTo>
                      <a:pt x="28" y="116"/>
                    </a:lnTo>
                    <a:lnTo>
                      <a:pt x="24" y="114"/>
                    </a:lnTo>
                    <a:lnTo>
                      <a:pt x="18" y="108"/>
                    </a:lnTo>
                    <a:lnTo>
                      <a:pt x="11" y="102"/>
                    </a:lnTo>
                    <a:lnTo>
                      <a:pt x="5" y="92"/>
                    </a:lnTo>
                    <a:lnTo>
                      <a:pt x="0" y="81"/>
                    </a:lnTo>
                    <a:lnTo>
                      <a:pt x="0" y="66"/>
                    </a:lnTo>
                    <a:lnTo>
                      <a:pt x="4" y="48"/>
                    </a:lnTo>
                    <a:lnTo>
                      <a:pt x="15" y="27"/>
                    </a:lnTo>
                    <a:close/>
                  </a:path>
                </a:pathLst>
              </a:custGeom>
              <a:solidFill>
                <a:srgbClr val="D1E0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5344" y="1395"/>
                <a:ext cx="82" cy="59"/>
              </a:xfrm>
              <a:custGeom>
                <a:avLst/>
                <a:gdLst>
                  <a:gd name="T0" fmla="*/ 0 w 410"/>
                  <a:gd name="T1" fmla="*/ 0 h 293"/>
                  <a:gd name="T2" fmla="*/ 0 w 410"/>
                  <a:gd name="T3" fmla="*/ 0 h 293"/>
                  <a:gd name="T4" fmla="*/ 0 w 410"/>
                  <a:gd name="T5" fmla="*/ 0 h 293"/>
                  <a:gd name="T6" fmla="*/ 0 w 410"/>
                  <a:gd name="T7" fmla="*/ 0 h 293"/>
                  <a:gd name="T8" fmla="*/ 0 w 410"/>
                  <a:gd name="T9" fmla="*/ 0 h 293"/>
                  <a:gd name="T10" fmla="*/ 0 w 410"/>
                  <a:gd name="T11" fmla="*/ 0 h 293"/>
                  <a:gd name="T12" fmla="*/ 0 w 410"/>
                  <a:gd name="T13" fmla="*/ 0 h 293"/>
                  <a:gd name="T14" fmla="*/ 0 w 410"/>
                  <a:gd name="T15" fmla="*/ 0 h 293"/>
                  <a:gd name="T16" fmla="*/ 0 w 410"/>
                  <a:gd name="T17" fmla="*/ 0 h 293"/>
                  <a:gd name="T18" fmla="*/ 0 w 410"/>
                  <a:gd name="T19" fmla="*/ 0 h 293"/>
                  <a:gd name="T20" fmla="*/ 0 w 410"/>
                  <a:gd name="T21" fmla="*/ 0 h 293"/>
                  <a:gd name="T22" fmla="*/ 0 w 410"/>
                  <a:gd name="T23" fmla="*/ 0 h 293"/>
                  <a:gd name="T24" fmla="*/ 0 w 410"/>
                  <a:gd name="T25" fmla="*/ 0 h 293"/>
                  <a:gd name="T26" fmla="*/ 0 w 410"/>
                  <a:gd name="T27" fmla="*/ 0 h 293"/>
                  <a:gd name="T28" fmla="*/ 0 w 410"/>
                  <a:gd name="T29" fmla="*/ 0 h 293"/>
                  <a:gd name="T30" fmla="*/ 0 w 410"/>
                  <a:gd name="T31" fmla="*/ 0 h 293"/>
                  <a:gd name="T32" fmla="*/ 0 w 410"/>
                  <a:gd name="T33" fmla="*/ 0 h 293"/>
                  <a:gd name="T34" fmla="*/ 0 w 410"/>
                  <a:gd name="T35" fmla="*/ 0 h 293"/>
                  <a:gd name="T36" fmla="*/ 0 w 410"/>
                  <a:gd name="T37" fmla="*/ 0 h 293"/>
                  <a:gd name="T38" fmla="*/ 0 w 410"/>
                  <a:gd name="T39" fmla="*/ 0 h 293"/>
                  <a:gd name="T40" fmla="*/ 0 w 410"/>
                  <a:gd name="T41" fmla="*/ 0 h 293"/>
                  <a:gd name="T42" fmla="*/ 0 w 410"/>
                  <a:gd name="T43" fmla="*/ 0 h 293"/>
                  <a:gd name="T44" fmla="*/ 0 w 410"/>
                  <a:gd name="T45" fmla="*/ 0 h 293"/>
                  <a:gd name="T46" fmla="*/ 0 w 410"/>
                  <a:gd name="T47" fmla="*/ 0 h 293"/>
                  <a:gd name="T48" fmla="*/ 0 w 410"/>
                  <a:gd name="T49" fmla="*/ 0 h 293"/>
                  <a:gd name="T50" fmla="*/ 0 w 410"/>
                  <a:gd name="T51" fmla="*/ 0 h 293"/>
                  <a:gd name="T52" fmla="*/ 0 w 410"/>
                  <a:gd name="T53" fmla="*/ 0 h 293"/>
                  <a:gd name="T54" fmla="*/ 0 w 410"/>
                  <a:gd name="T55" fmla="*/ 0 h 293"/>
                  <a:gd name="T56" fmla="*/ 0 w 410"/>
                  <a:gd name="T57" fmla="*/ 0 h 293"/>
                  <a:gd name="T58" fmla="*/ 0 w 410"/>
                  <a:gd name="T59" fmla="*/ 0 h 293"/>
                  <a:gd name="T60" fmla="*/ 0 w 410"/>
                  <a:gd name="T61" fmla="*/ 0 h 293"/>
                  <a:gd name="T62" fmla="*/ 0 w 410"/>
                  <a:gd name="T63" fmla="*/ 0 h 293"/>
                  <a:gd name="T64" fmla="*/ 0 w 410"/>
                  <a:gd name="T65" fmla="*/ 0 h 293"/>
                  <a:gd name="T66" fmla="*/ 0 w 410"/>
                  <a:gd name="T67" fmla="*/ 0 h 293"/>
                  <a:gd name="T68" fmla="*/ 0 w 410"/>
                  <a:gd name="T69" fmla="*/ 0 h 293"/>
                  <a:gd name="T70" fmla="*/ 0 w 410"/>
                  <a:gd name="T71" fmla="*/ 0 h 293"/>
                  <a:gd name="T72" fmla="*/ 0 w 410"/>
                  <a:gd name="T73" fmla="*/ 0 h 293"/>
                  <a:gd name="T74" fmla="*/ 0 w 410"/>
                  <a:gd name="T75" fmla="*/ 0 h 293"/>
                  <a:gd name="T76" fmla="*/ 0 w 410"/>
                  <a:gd name="T77" fmla="*/ 0 h 293"/>
                  <a:gd name="T78" fmla="*/ 0 w 410"/>
                  <a:gd name="T79" fmla="*/ 0 h 293"/>
                  <a:gd name="T80" fmla="*/ 0 w 410"/>
                  <a:gd name="T81" fmla="*/ 0 h 293"/>
                  <a:gd name="T82" fmla="*/ 0 w 410"/>
                  <a:gd name="T83" fmla="*/ 0 h 293"/>
                  <a:gd name="T84" fmla="*/ 0 w 410"/>
                  <a:gd name="T85" fmla="*/ 0 h 293"/>
                  <a:gd name="T86" fmla="*/ 0 w 410"/>
                  <a:gd name="T87" fmla="*/ 0 h 293"/>
                  <a:gd name="T88" fmla="*/ 0 w 410"/>
                  <a:gd name="T89" fmla="*/ 0 h 293"/>
                  <a:gd name="T90" fmla="*/ 0 w 410"/>
                  <a:gd name="T91" fmla="*/ 0 h 293"/>
                  <a:gd name="T92" fmla="*/ 0 w 410"/>
                  <a:gd name="T93" fmla="*/ 0 h 293"/>
                  <a:gd name="T94" fmla="*/ 0 w 410"/>
                  <a:gd name="T95" fmla="*/ 0 h 293"/>
                  <a:gd name="T96" fmla="*/ 0 w 410"/>
                  <a:gd name="T97" fmla="*/ 0 h 293"/>
                  <a:gd name="T98" fmla="*/ 0 w 410"/>
                  <a:gd name="T99" fmla="*/ 0 h 293"/>
                  <a:gd name="T100" fmla="*/ 0 w 410"/>
                  <a:gd name="T101" fmla="*/ 0 h 293"/>
                  <a:gd name="T102" fmla="*/ 0 w 410"/>
                  <a:gd name="T103" fmla="*/ 0 h 293"/>
                  <a:gd name="T104" fmla="*/ 0 w 410"/>
                  <a:gd name="T105" fmla="*/ 0 h 293"/>
                  <a:gd name="T106" fmla="*/ 0 w 410"/>
                  <a:gd name="T107" fmla="*/ 0 h 293"/>
                  <a:gd name="T108" fmla="*/ 0 w 410"/>
                  <a:gd name="T109" fmla="*/ 0 h 293"/>
                  <a:gd name="T110" fmla="*/ 0 w 410"/>
                  <a:gd name="T111" fmla="*/ 0 h 293"/>
                  <a:gd name="T112" fmla="*/ 0 w 410"/>
                  <a:gd name="T113" fmla="*/ 0 h 293"/>
                  <a:gd name="T114" fmla="*/ 0 w 410"/>
                  <a:gd name="T115" fmla="*/ 0 h 293"/>
                  <a:gd name="T116" fmla="*/ 0 w 410"/>
                  <a:gd name="T117" fmla="*/ 0 h 293"/>
                  <a:gd name="T118" fmla="*/ 0 w 410"/>
                  <a:gd name="T119" fmla="*/ 0 h 293"/>
                  <a:gd name="T120" fmla="*/ 0 w 410"/>
                  <a:gd name="T121" fmla="*/ 0 h 29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10" h="293">
                    <a:moveTo>
                      <a:pt x="16" y="26"/>
                    </a:moveTo>
                    <a:lnTo>
                      <a:pt x="24" y="16"/>
                    </a:lnTo>
                    <a:lnTo>
                      <a:pt x="34" y="9"/>
                    </a:lnTo>
                    <a:lnTo>
                      <a:pt x="44" y="3"/>
                    </a:lnTo>
                    <a:lnTo>
                      <a:pt x="56" y="1"/>
                    </a:lnTo>
                    <a:lnTo>
                      <a:pt x="68" y="0"/>
                    </a:lnTo>
                    <a:lnTo>
                      <a:pt x="81" y="1"/>
                    </a:lnTo>
                    <a:lnTo>
                      <a:pt x="94" y="3"/>
                    </a:lnTo>
                    <a:lnTo>
                      <a:pt x="108" y="6"/>
                    </a:lnTo>
                    <a:lnTo>
                      <a:pt x="122" y="12"/>
                    </a:lnTo>
                    <a:lnTo>
                      <a:pt x="135" y="17"/>
                    </a:lnTo>
                    <a:lnTo>
                      <a:pt x="149" y="22"/>
                    </a:lnTo>
                    <a:lnTo>
                      <a:pt x="162" y="28"/>
                    </a:lnTo>
                    <a:lnTo>
                      <a:pt x="174" y="33"/>
                    </a:lnTo>
                    <a:lnTo>
                      <a:pt x="185" y="38"/>
                    </a:lnTo>
                    <a:lnTo>
                      <a:pt x="197" y="42"/>
                    </a:lnTo>
                    <a:lnTo>
                      <a:pt x="206" y="46"/>
                    </a:lnTo>
                    <a:lnTo>
                      <a:pt x="216" y="49"/>
                    </a:lnTo>
                    <a:lnTo>
                      <a:pt x="227" y="52"/>
                    </a:lnTo>
                    <a:lnTo>
                      <a:pt x="239" y="57"/>
                    </a:lnTo>
                    <a:lnTo>
                      <a:pt x="253" y="62"/>
                    </a:lnTo>
                    <a:lnTo>
                      <a:pt x="267" y="67"/>
                    </a:lnTo>
                    <a:lnTo>
                      <a:pt x="281" y="73"/>
                    </a:lnTo>
                    <a:lnTo>
                      <a:pt x="296" y="80"/>
                    </a:lnTo>
                    <a:lnTo>
                      <a:pt x="311" y="88"/>
                    </a:lnTo>
                    <a:lnTo>
                      <a:pt x="325" y="97"/>
                    </a:lnTo>
                    <a:lnTo>
                      <a:pt x="341" y="109"/>
                    </a:lnTo>
                    <a:lnTo>
                      <a:pt x="354" y="122"/>
                    </a:lnTo>
                    <a:lnTo>
                      <a:pt x="367" y="137"/>
                    </a:lnTo>
                    <a:lnTo>
                      <a:pt x="379" y="154"/>
                    </a:lnTo>
                    <a:lnTo>
                      <a:pt x="390" y="173"/>
                    </a:lnTo>
                    <a:lnTo>
                      <a:pt x="399" y="195"/>
                    </a:lnTo>
                    <a:lnTo>
                      <a:pt x="407" y="218"/>
                    </a:lnTo>
                    <a:lnTo>
                      <a:pt x="410" y="241"/>
                    </a:lnTo>
                    <a:lnTo>
                      <a:pt x="407" y="259"/>
                    </a:lnTo>
                    <a:lnTo>
                      <a:pt x="397" y="274"/>
                    </a:lnTo>
                    <a:lnTo>
                      <a:pt x="383" y="285"/>
                    </a:lnTo>
                    <a:lnTo>
                      <a:pt x="363" y="291"/>
                    </a:lnTo>
                    <a:lnTo>
                      <a:pt x="339" y="293"/>
                    </a:lnTo>
                    <a:lnTo>
                      <a:pt x="312" y="292"/>
                    </a:lnTo>
                    <a:lnTo>
                      <a:pt x="282" y="286"/>
                    </a:lnTo>
                    <a:lnTo>
                      <a:pt x="251" y="276"/>
                    </a:lnTo>
                    <a:lnTo>
                      <a:pt x="217" y="264"/>
                    </a:lnTo>
                    <a:lnTo>
                      <a:pt x="183" y="248"/>
                    </a:lnTo>
                    <a:lnTo>
                      <a:pt x="150" y="227"/>
                    </a:lnTo>
                    <a:lnTo>
                      <a:pt x="117" y="204"/>
                    </a:lnTo>
                    <a:lnTo>
                      <a:pt x="85" y="177"/>
                    </a:lnTo>
                    <a:lnTo>
                      <a:pt x="56" y="147"/>
                    </a:lnTo>
                    <a:lnTo>
                      <a:pt x="29" y="113"/>
                    </a:lnTo>
                    <a:lnTo>
                      <a:pt x="28" y="112"/>
                    </a:lnTo>
                    <a:lnTo>
                      <a:pt x="27" y="111"/>
                    </a:lnTo>
                    <a:lnTo>
                      <a:pt x="26" y="110"/>
                    </a:lnTo>
                    <a:lnTo>
                      <a:pt x="23" y="108"/>
                    </a:lnTo>
                    <a:lnTo>
                      <a:pt x="17" y="103"/>
                    </a:lnTo>
                    <a:lnTo>
                      <a:pt x="11" y="96"/>
                    </a:lnTo>
                    <a:lnTo>
                      <a:pt x="4" y="87"/>
                    </a:lnTo>
                    <a:lnTo>
                      <a:pt x="1" y="76"/>
                    </a:lnTo>
                    <a:lnTo>
                      <a:pt x="0" y="62"/>
                    </a:lnTo>
                    <a:lnTo>
                      <a:pt x="5" y="45"/>
                    </a:lnTo>
                    <a:lnTo>
                      <a:pt x="16" y="26"/>
                    </a:lnTo>
                    <a:close/>
                  </a:path>
                </a:pathLst>
              </a:custGeom>
              <a:solidFill>
                <a:srgbClr val="C4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3" name="Freeform 38"/>
              <p:cNvSpPr>
                <a:spLocks/>
              </p:cNvSpPr>
              <p:nvPr/>
            </p:nvSpPr>
            <p:spPr bwMode="auto">
              <a:xfrm>
                <a:off x="5347" y="1398"/>
                <a:ext cx="77" cy="55"/>
              </a:xfrm>
              <a:custGeom>
                <a:avLst/>
                <a:gdLst>
                  <a:gd name="T0" fmla="*/ 0 w 383"/>
                  <a:gd name="T1" fmla="*/ 0 h 275"/>
                  <a:gd name="T2" fmla="*/ 0 w 383"/>
                  <a:gd name="T3" fmla="*/ 0 h 275"/>
                  <a:gd name="T4" fmla="*/ 0 w 383"/>
                  <a:gd name="T5" fmla="*/ 0 h 275"/>
                  <a:gd name="T6" fmla="*/ 0 w 383"/>
                  <a:gd name="T7" fmla="*/ 0 h 275"/>
                  <a:gd name="T8" fmla="*/ 0 w 383"/>
                  <a:gd name="T9" fmla="*/ 0 h 275"/>
                  <a:gd name="T10" fmla="*/ 0 w 383"/>
                  <a:gd name="T11" fmla="*/ 0 h 275"/>
                  <a:gd name="T12" fmla="*/ 0 w 383"/>
                  <a:gd name="T13" fmla="*/ 0 h 275"/>
                  <a:gd name="T14" fmla="*/ 0 w 383"/>
                  <a:gd name="T15" fmla="*/ 0 h 275"/>
                  <a:gd name="T16" fmla="*/ 0 w 383"/>
                  <a:gd name="T17" fmla="*/ 0 h 275"/>
                  <a:gd name="T18" fmla="*/ 0 w 383"/>
                  <a:gd name="T19" fmla="*/ 0 h 275"/>
                  <a:gd name="T20" fmla="*/ 0 w 383"/>
                  <a:gd name="T21" fmla="*/ 0 h 275"/>
                  <a:gd name="T22" fmla="*/ 0 w 383"/>
                  <a:gd name="T23" fmla="*/ 0 h 275"/>
                  <a:gd name="T24" fmla="*/ 0 w 383"/>
                  <a:gd name="T25" fmla="*/ 0 h 275"/>
                  <a:gd name="T26" fmla="*/ 0 w 383"/>
                  <a:gd name="T27" fmla="*/ 0 h 275"/>
                  <a:gd name="T28" fmla="*/ 0 w 383"/>
                  <a:gd name="T29" fmla="*/ 0 h 275"/>
                  <a:gd name="T30" fmla="*/ 0 w 383"/>
                  <a:gd name="T31" fmla="*/ 0 h 275"/>
                  <a:gd name="T32" fmla="*/ 0 w 383"/>
                  <a:gd name="T33" fmla="*/ 0 h 275"/>
                  <a:gd name="T34" fmla="*/ 0 w 383"/>
                  <a:gd name="T35" fmla="*/ 0 h 275"/>
                  <a:gd name="T36" fmla="*/ 0 w 383"/>
                  <a:gd name="T37" fmla="*/ 0 h 275"/>
                  <a:gd name="T38" fmla="*/ 0 w 383"/>
                  <a:gd name="T39" fmla="*/ 0 h 275"/>
                  <a:gd name="T40" fmla="*/ 0 w 383"/>
                  <a:gd name="T41" fmla="*/ 0 h 275"/>
                  <a:gd name="T42" fmla="*/ 0 w 383"/>
                  <a:gd name="T43" fmla="*/ 0 h 275"/>
                  <a:gd name="T44" fmla="*/ 0 w 383"/>
                  <a:gd name="T45" fmla="*/ 0 h 275"/>
                  <a:gd name="T46" fmla="*/ 0 w 383"/>
                  <a:gd name="T47" fmla="*/ 0 h 275"/>
                  <a:gd name="T48" fmla="*/ 0 w 383"/>
                  <a:gd name="T49" fmla="*/ 0 h 275"/>
                  <a:gd name="T50" fmla="*/ 0 w 383"/>
                  <a:gd name="T51" fmla="*/ 0 h 275"/>
                  <a:gd name="T52" fmla="*/ 0 w 383"/>
                  <a:gd name="T53" fmla="*/ 0 h 275"/>
                  <a:gd name="T54" fmla="*/ 0 w 383"/>
                  <a:gd name="T55" fmla="*/ 0 h 275"/>
                  <a:gd name="T56" fmla="*/ 0 w 383"/>
                  <a:gd name="T57" fmla="*/ 0 h 275"/>
                  <a:gd name="T58" fmla="*/ 0 w 383"/>
                  <a:gd name="T59" fmla="*/ 0 h 275"/>
                  <a:gd name="T60" fmla="*/ 0 w 383"/>
                  <a:gd name="T61" fmla="*/ 0 h 275"/>
                  <a:gd name="T62" fmla="*/ 0 w 383"/>
                  <a:gd name="T63" fmla="*/ 0 h 275"/>
                  <a:gd name="T64" fmla="*/ 0 w 383"/>
                  <a:gd name="T65" fmla="*/ 0 h 275"/>
                  <a:gd name="T66" fmla="*/ 0 w 383"/>
                  <a:gd name="T67" fmla="*/ 0 h 275"/>
                  <a:gd name="T68" fmla="*/ 0 w 383"/>
                  <a:gd name="T69" fmla="*/ 0 h 275"/>
                  <a:gd name="T70" fmla="*/ 0 w 383"/>
                  <a:gd name="T71" fmla="*/ 0 h 275"/>
                  <a:gd name="T72" fmla="*/ 0 w 383"/>
                  <a:gd name="T73" fmla="*/ 0 h 275"/>
                  <a:gd name="T74" fmla="*/ 0 w 383"/>
                  <a:gd name="T75" fmla="*/ 0 h 275"/>
                  <a:gd name="T76" fmla="*/ 0 w 383"/>
                  <a:gd name="T77" fmla="*/ 0 h 275"/>
                  <a:gd name="T78" fmla="*/ 0 w 383"/>
                  <a:gd name="T79" fmla="*/ 0 h 275"/>
                  <a:gd name="T80" fmla="*/ 0 w 383"/>
                  <a:gd name="T81" fmla="*/ 0 h 275"/>
                  <a:gd name="T82" fmla="*/ 0 w 383"/>
                  <a:gd name="T83" fmla="*/ 0 h 275"/>
                  <a:gd name="T84" fmla="*/ 0 w 383"/>
                  <a:gd name="T85" fmla="*/ 0 h 275"/>
                  <a:gd name="T86" fmla="*/ 0 w 383"/>
                  <a:gd name="T87" fmla="*/ 0 h 275"/>
                  <a:gd name="T88" fmla="*/ 0 w 383"/>
                  <a:gd name="T89" fmla="*/ 0 h 275"/>
                  <a:gd name="T90" fmla="*/ 0 w 383"/>
                  <a:gd name="T91" fmla="*/ 0 h 275"/>
                  <a:gd name="T92" fmla="*/ 0 w 383"/>
                  <a:gd name="T93" fmla="*/ 0 h 275"/>
                  <a:gd name="T94" fmla="*/ 0 w 383"/>
                  <a:gd name="T95" fmla="*/ 0 h 275"/>
                  <a:gd name="T96" fmla="*/ 0 w 383"/>
                  <a:gd name="T97" fmla="*/ 0 h 275"/>
                  <a:gd name="T98" fmla="*/ 0 w 383"/>
                  <a:gd name="T99" fmla="*/ 0 h 275"/>
                  <a:gd name="T100" fmla="*/ 0 w 383"/>
                  <a:gd name="T101" fmla="*/ 0 h 275"/>
                  <a:gd name="T102" fmla="*/ 0 w 383"/>
                  <a:gd name="T103" fmla="*/ 0 h 275"/>
                  <a:gd name="T104" fmla="*/ 0 w 383"/>
                  <a:gd name="T105" fmla="*/ 0 h 275"/>
                  <a:gd name="T106" fmla="*/ 0 w 383"/>
                  <a:gd name="T107" fmla="*/ 0 h 275"/>
                  <a:gd name="T108" fmla="*/ 0 w 383"/>
                  <a:gd name="T109" fmla="*/ 0 h 275"/>
                  <a:gd name="T110" fmla="*/ 0 w 383"/>
                  <a:gd name="T111" fmla="*/ 0 h 275"/>
                  <a:gd name="T112" fmla="*/ 0 w 383"/>
                  <a:gd name="T113" fmla="*/ 0 h 275"/>
                  <a:gd name="T114" fmla="*/ 0 w 383"/>
                  <a:gd name="T115" fmla="*/ 0 h 275"/>
                  <a:gd name="T116" fmla="*/ 0 w 383"/>
                  <a:gd name="T117" fmla="*/ 0 h 275"/>
                  <a:gd name="T118" fmla="*/ 0 w 383"/>
                  <a:gd name="T119" fmla="*/ 0 h 275"/>
                  <a:gd name="T120" fmla="*/ 0 w 383"/>
                  <a:gd name="T121" fmla="*/ 0 h 27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83" h="275">
                    <a:moveTo>
                      <a:pt x="14" y="23"/>
                    </a:moveTo>
                    <a:lnTo>
                      <a:pt x="22" y="14"/>
                    </a:lnTo>
                    <a:lnTo>
                      <a:pt x="30" y="7"/>
                    </a:lnTo>
                    <a:lnTo>
                      <a:pt x="41" y="3"/>
                    </a:lnTo>
                    <a:lnTo>
                      <a:pt x="52" y="0"/>
                    </a:lnTo>
                    <a:lnTo>
                      <a:pt x="63" y="0"/>
                    </a:lnTo>
                    <a:lnTo>
                      <a:pt x="75" y="0"/>
                    </a:lnTo>
                    <a:lnTo>
                      <a:pt x="88" y="3"/>
                    </a:lnTo>
                    <a:lnTo>
                      <a:pt x="101" y="6"/>
                    </a:lnTo>
                    <a:lnTo>
                      <a:pt x="114" y="10"/>
                    </a:lnTo>
                    <a:lnTo>
                      <a:pt x="126" y="15"/>
                    </a:lnTo>
                    <a:lnTo>
                      <a:pt x="140" y="20"/>
                    </a:lnTo>
                    <a:lnTo>
                      <a:pt x="152" y="25"/>
                    </a:lnTo>
                    <a:lnTo>
                      <a:pt x="163" y="30"/>
                    </a:lnTo>
                    <a:lnTo>
                      <a:pt x="174" y="35"/>
                    </a:lnTo>
                    <a:lnTo>
                      <a:pt x="185" y="39"/>
                    </a:lnTo>
                    <a:lnTo>
                      <a:pt x="194" y="43"/>
                    </a:lnTo>
                    <a:lnTo>
                      <a:pt x="203" y="46"/>
                    </a:lnTo>
                    <a:lnTo>
                      <a:pt x="213" y="49"/>
                    </a:lnTo>
                    <a:lnTo>
                      <a:pt x="225" y="53"/>
                    </a:lnTo>
                    <a:lnTo>
                      <a:pt x="238" y="57"/>
                    </a:lnTo>
                    <a:lnTo>
                      <a:pt x="250" y="61"/>
                    </a:lnTo>
                    <a:lnTo>
                      <a:pt x="263" y="67"/>
                    </a:lnTo>
                    <a:lnTo>
                      <a:pt x="278" y="73"/>
                    </a:lnTo>
                    <a:lnTo>
                      <a:pt x="291" y="81"/>
                    </a:lnTo>
                    <a:lnTo>
                      <a:pt x="304" y="91"/>
                    </a:lnTo>
                    <a:lnTo>
                      <a:pt x="317" y="101"/>
                    </a:lnTo>
                    <a:lnTo>
                      <a:pt x="331" y="113"/>
                    </a:lnTo>
                    <a:lnTo>
                      <a:pt x="343" y="127"/>
                    </a:lnTo>
                    <a:lnTo>
                      <a:pt x="353" y="144"/>
                    </a:lnTo>
                    <a:lnTo>
                      <a:pt x="363" y="161"/>
                    </a:lnTo>
                    <a:lnTo>
                      <a:pt x="373" y="182"/>
                    </a:lnTo>
                    <a:lnTo>
                      <a:pt x="380" y="204"/>
                    </a:lnTo>
                    <a:lnTo>
                      <a:pt x="383" y="226"/>
                    </a:lnTo>
                    <a:lnTo>
                      <a:pt x="380" y="243"/>
                    </a:lnTo>
                    <a:lnTo>
                      <a:pt x="371" y="257"/>
                    </a:lnTo>
                    <a:lnTo>
                      <a:pt x="356" y="266"/>
                    </a:lnTo>
                    <a:lnTo>
                      <a:pt x="338" y="273"/>
                    </a:lnTo>
                    <a:lnTo>
                      <a:pt x="315" y="275"/>
                    </a:lnTo>
                    <a:lnTo>
                      <a:pt x="290" y="273"/>
                    </a:lnTo>
                    <a:lnTo>
                      <a:pt x="261" y="267"/>
                    </a:lnTo>
                    <a:lnTo>
                      <a:pt x="232" y="258"/>
                    </a:lnTo>
                    <a:lnTo>
                      <a:pt x="201" y="246"/>
                    </a:lnTo>
                    <a:lnTo>
                      <a:pt x="169" y="231"/>
                    </a:lnTo>
                    <a:lnTo>
                      <a:pt x="138" y="211"/>
                    </a:lnTo>
                    <a:lnTo>
                      <a:pt x="107" y="190"/>
                    </a:lnTo>
                    <a:lnTo>
                      <a:pt x="78" y="164"/>
                    </a:lnTo>
                    <a:lnTo>
                      <a:pt x="51" y="136"/>
                    </a:lnTo>
                    <a:lnTo>
                      <a:pt x="26" y="105"/>
                    </a:lnTo>
                    <a:lnTo>
                      <a:pt x="25" y="104"/>
                    </a:lnTo>
                    <a:lnTo>
                      <a:pt x="24" y="104"/>
                    </a:lnTo>
                    <a:lnTo>
                      <a:pt x="23" y="103"/>
                    </a:lnTo>
                    <a:lnTo>
                      <a:pt x="19" y="101"/>
                    </a:lnTo>
                    <a:lnTo>
                      <a:pt x="14" y="96"/>
                    </a:lnTo>
                    <a:lnTo>
                      <a:pt x="9" y="90"/>
                    </a:lnTo>
                    <a:lnTo>
                      <a:pt x="4" y="81"/>
                    </a:lnTo>
                    <a:lnTo>
                      <a:pt x="0" y="70"/>
                    </a:lnTo>
                    <a:lnTo>
                      <a:pt x="0" y="57"/>
                    </a:lnTo>
                    <a:lnTo>
                      <a:pt x="4" y="42"/>
                    </a:lnTo>
                    <a:lnTo>
                      <a:pt x="14" y="23"/>
                    </a:lnTo>
                    <a:close/>
                  </a:path>
                </a:pathLst>
              </a:custGeom>
              <a:solidFill>
                <a:srgbClr val="BAD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4" name="Freeform 39"/>
              <p:cNvSpPr>
                <a:spLocks/>
              </p:cNvSpPr>
              <p:nvPr/>
            </p:nvSpPr>
            <p:spPr bwMode="auto">
              <a:xfrm>
                <a:off x="5351" y="1400"/>
                <a:ext cx="71" cy="51"/>
              </a:xfrm>
              <a:custGeom>
                <a:avLst/>
                <a:gdLst>
                  <a:gd name="T0" fmla="*/ 0 w 357"/>
                  <a:gd name="T1" fmla="*/ 0 h 255"/>
                  <a:gd name="T2" fmla="*/ 0 w 357"/>
                  <a:gd name="T3" fmla="*/ 0 h 255"/>
                  <a:gd name="T4" fmla="*/ 0 w 357"/>
                  <a:gd name="T5" fmla="*/ 0 h 255"/>
                  <a:gd name="T6" fmla="*/ 0 w 357"/>
                  <a:gd name="T7" fmla="*/ 0 h 255"/>
                  <a:gd name="T8" fmla="*/ 0 w 357"/>
                  <a:gd name="T9" fmla="*/ 0 h 255"/>
                  <a:gd name="T10" fmla="*/ 0 w 357"/>
                  <a:gd name="T11" fmla="*/ 0 h 255"/>
                  <a:gd name="T12" fmla="*/ 0 w 357"/>
                  <a:gd name="T13" fmla="*/ 0 h 255"/>
                  <a:gd name="T14" fmla="*/ 0 w 357"/>
                  <a:gd name="T15" fmla="*/ 0 h 255"/>
                  <a:gd name="T16" fmla="*/ 0 w 357"/>
                  <a:gd name="T17" fmla="*/ 0 h 255"/>
                  <a:gd name="T18" fmla="*/ 0 w 357"/>
                  <a:gd name="T19" fmla="*/ 0 h 255"/>
                  <a:gd name="T20" fmla="*/ 0 w 357"/>
                  <a:gd name="T21" fmla="*/ 0 h 255"/>
                  <a:gd name="T22" fmla="*/ 0 w 357"/>
                  <a:gd name="T23" fmla="*/ 0 h 255"/>
                  <a:gd name="T24" fmla="*/ 0 w 357"/>
                  <a:gd name="T25" fmla="*/ 0 h 255"/>
                  <a:gd name="T26" fmla="*/ 0 w 357"/>
                  <a:gd name="T27" fmla="*/ 0 h 255"/>
                  <a:gd name="T28" fmla="*/ 0 w 357"/>
                  <a:gd name="T29" fmla="*/ 0 h 255"/>
                  <a:gd name="T30" fmla="*/ 0 w 357"/>
                  <a:gd name="T31" fmla="*/ 0 h 255"/>
                  <a:gd name="T32" fmla="*/ 0 w 357"/>
                  <a:gd name="T33" fmla="*/ 0 h 255"/>
                  <a:gd name="T34" fmla="*/ 0 w 357"/>
                  <a:gd name="T35" fmla="*/ 0 h 255"/>
                  <a:gd name="T36" fmla="*/ 0 w 357"/>
                  <a:gd name="T37" fmla="*/ 0 h 255"/>
                  <a:gd name="T38" fmla="*/ 0 w 357"/>
                  <a:gd name="T39" fmla="*/ 0 h 255"/>
                  <a:gd name="T40" fmla="*/ 0 w 357"/>
                  <a:gd name="T41" fmla="*/ 0 h 255"/>
                  <a:gd name="T42" fmla="*/ 0 w 357"/>
                  <a:gd name="T43" fmla="*/ 0 h 255"/>
                  <a:gd name="T44" fmla="*/ 0 w 357"/>
                  <a:gd name="T45" fmla="*/ 0 h 255"/>
                  <a:gd name="T46" fmla="*/ 0 w 357"/>
                  <a:gd name="T47" fmla="*/ 0 h 255"/>
                  <a:gd name="T48" fmla="*/ 0 w 357"/>
                  <a:gd name="T49" fmla="*/ 0 h 255"/>
                  <a:gd name="T50" fmla="*/ 0 w 357"/>
                  <a:gd name="T51" fmla="*/ 0 h 255"/>
                  <a:gd name="T52" fmla="*/ 0 w 357"/>
                  <a:gd name="T53" fmla="*/ 0 h 255"/>
                  <a:gd name="T54" fmla="*/ 0 w 357"/>
                  <a:gd name="T55" fmla="*/ 0 h 255"/>
                  <a:gd name="T56" fmla="*/ 0 w 357"/>
                  <a:gd name="T57" fmla="*/ 0 h 255"/>
                  <a:gd name="T58" fmla="*/ 0 w 357"/>
                  <a:gd name="T59" fmla="*/ 0 h 255"/>
                  <a:gd name="T60" fmla="*/ 0 w 357"/>
                  <a:gd name="T61" fmla="*/ 0 h 255"/>
                  <a:gd name="T62" fmla="*/ 0 w 357"/>
                  <a:gd name="T63" fmla="*/ 0 h 255"/>
                  <a:gd name="T64" fmla="*/ 0 w 357"/>
                  <a:gd name="T65" fmla="*/ 0 h 255"/>
                  <a:gd name="T66" fmla="*/ 0 w 357"/>
                  <a:gd name="T67" fmla="*/ 0 h 255"/>
                  <a:gd name="T68" fmla="*/ 0 w 357"/>
                  <a:gd name="T69" fmla="*/ 0 h 255"/>
                  <a:gd name="T70" fmla="*/ 0 w 357"/>
                  <a:gd name="T71" fmla="*/ 0 h 255"/>
                  <a:gd name="T72" fmla="*/ 0 w 357"/>
                  <a:gd name="T73" fmla="*/ 0 h 255"/>
                  <a:gd name="T74" fmla="*/ 0 w 357"/>
                  <a:gd name="T75" fmla="*/ 0 h 255"/>
                  <a:gd name="T76" fmla="*/ 0 w 357"/>
                  <a:gd name="T77" fmla="*/ 0 h 255"/>
                  <a:gd name="T78" fmla="*/ 0 w 357"/>
                  <a:gd name="T79" fmla="*/ 0 h 255"/>
                  <a:gd name="T80" fmla="*/ 0 w 357"/>
                  <a:gd name="T81" fmla="*/ 0 h 255"/>
                  <a:gd name="T82" fmla="*/ 0 w 357"/>
                  <a:gd name="T83" fmla="*/ 0 h 255"/>
                  <a:gd name="T84" fmla="*/ 0 w 357"/>
                  <a:gd name="T85" fmla="*/ 0 h 255"/>
                  <a:gd name="T86" fmla="*/ 0 w 357"/>
                  <a:gd name="T87" fmla="*/ 0 h 255"/>
                  <a:gd name="T88" fmla="*/ 0 w 357"/>
                  <a:gd name="T89" fmla="*/ 0 h 255"/>
                  <a:gd name="T90" fmla="*/ 0 w 357"/>
                  <a:gd name="T91" fmla="*/ 0 h 255"/>
                  <a:gd name="T92" fmla="*/ 0 w 357"/>
                  <a:gd name="T93" fmla="*/ 0 h 255"/>
                  <a:gd name="T94" fmla="*/ 0 w 357"/>
                  <a:gd name="T95" fmla="*/ 0 h 255"/>
                  <a:gd name="T96" fmla="*/ 0 w 357"/>
                  <a:gd name="T97" fmla="*/ 0 h 255"/>
                  <a:gd name="T98" fmla="*/ 0 w 357"/>
                  <a:gd name="T99" fmla="*/ 0 h 255"/>
                  <a:gd name="T100" fmla="*/ 0 w 357"/>
                  <a:gd name="T101" fmla="*/ 0 h 255"/>
                  <a:gd name="T102" fmla="*/ 0 w 357"/>
                  <a:gd name="T103" fmla="*/ 0 h 255"/>
                  <a:gd name="T104" fmla="*/ 0 w 357"/>
                  <a:gd name="T105" fmla="*/ 0 h 255"/>
                  <a:gd name="T106" fmla="*/ 0 w 357"/>
                  <a:gd name="T107" fmla="*/ 0 h 255"/>
                  <a:gd name="T108" fmla="*/ 0 w 357"/>
                  <a:gd name="T109" fmla="*/ 0 h 255"/>
                  <a:gd name="T110" fmla="*/ 0 w 357"/>
                  <a:gd name="T111" fmla="*/ 0 h 255"/>
                  <a:gd name="T112" fmla="*/ 0 w 357"/>
                  <a:gd name="T113" fmla="*/ 0 h 25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57" h="255">
                    <a:moveTo>
                      <a:pt x="25" y="98"/>
                    </a:moveTo>
                    <a:lnTo>
                      <a:pt x="22" y="97"/>
                    </a:lnTo>
                    <a:lnTo>
                      <a:pt x="17" y="94"/>
                    </a:lnTo>
                    <a:lnTo>
                      <a:pt x="11" y="89"/>
                    </a:lnTo>
                    <a:lnTo>
                      <a:pt x="5" y="81"/>
                    </a:lnTo>
                    <a:lnTo>
                      <a:pt x="1" y="70"/>
                    </a:lnTo>
                    <a:lnTo>
                      <a:pt x="0" y="57"/>
                    </a:lnTo>
                    <a:lnTo>
                      <a:pt x="3" y="41"/>
                    </a:lnTo>
                    <a:lnTo>
                      <a:pt x="13" y="22"/>
                    </a:lnTo>
                    <a:lnTo>
                      <a:pt x="20" y="13"/>
                    </a:lnTo>
                    <a:lnTo>
                      <a:pt x="30" y="7"/>
                    </a:lnTo>
                    <a:lnTo>
                      <a:pt x="39" y="3"/>
                    </a:lnTo>
                    <a:lnTo>
                      <a:pt x="49" y="0"/>
                    </a:lnTo>
                    <a:lnTo>
                      <a:pt x="60" y="0"/>
                    </a:lnTo>
                    <a:lnTo>
                      <a:pt x="72" y="1"/>
                    </a:lnTo>
                    <a:lnTo>
                      <a:pt x="84" y="3"/>
                    </a:lnTo>
                    <a:lnTo>
                      <a:pt x="96" y="6"/>
                    </a:lnTo>
                    <a:lnTo>
                      <a:pt x="108" y="10"/>
                    </a:lnTo>
                    <a:lnTo>
                      <a:pt x="121" y="14"/>
                    </a:lnTo>
                    <a:lnTo>
                      <a:pt x="132" y="19"/>
                    </a:lnTo>
                    <a:lnTo>
                      <a:pt x="143" y="24"/>
                    </a:lnTo>
                    <a:lnTo>
                      <a:pt x="154" y="30"/>
                    </a:lnTo>
                    <a:lnTo>
                      <a:pt x="165" y="34"/>
                    </a:lnTo>
                    <a:lnTo>
                      <a:pt x="175" y="38"/>
                    </a:lnTo>
                    <a:lnTo>
                      <a:pt x="183" y="41"/>
                    </a:lnTo>
                    <a:lnTo>
                      <a:pt x="192" y="44"/>
                    </a:lnTo>
                    <a:lnTo>
                      <a:pt x="201" y="47"/>
                    </a:lnTo>
                    <a:lnTo>
                      <a:pt x="213" y="50"/>
                    </a:lnTo>
                    <a:lnTo>
                      <a:pt x="224" y="54"/>
                    </a:lnTo>
                    <a:lnTo>
                      <a:pt x="235" y="58"/>
                    </a:lnTo>
                    <a:lnTo>
                      <a:pt x="247" y="63"/>
                    </a:lnTo>
                    <a:lnTo>
                      <a:pt x="260" y="69"/>
                    </a:lnTo>
                    <a:lnTo>
                      <a:pt x="273" y="77"/>
                    </a:lnTo>
                    <a:lnTo>
                      <a:pt x="285" y="86"/>
                    </a:lnTo>
                    <a:lnTo>
                      <a:pt x="296" y="95"/>
                    </a:lnTo>
                    <a:lnTo>
                      <a:pt x="309" y="107"/>
                    </a:lnTo>
                    <a:lnTo>
                      <a:pt x="319" y="119"/>
                    </a:lnTo>
                    <a:lnTo>
                      <a:pt x="329" y="135"/>
                    </a:lnTo>
                    <a:lnTo>
                      <a:pt x="338" y="152"/>
                    </a:lnTo>
                    <a:lnTo>
                      <a:pt x="346" y="171"/>
                    </a:lnTo>
                    <a:lnTo>
                      <a:pt x="354" y="192"/>
                    </a:lnTo>
                    <a:lnTo>
                      <a:pt x="357" y="212"/>
                    </a:lnTo>
                    <a:lnTo>
                      <a:pt x="354" y="229"/>
                    </a:lnTo>
                    <a:lnTo>
                      <a:pt x="345" y="241"/>
                    </a:lnTo>
                    <a:lnTo>
                      <a:pt x="333" y="249"/>
                    </a:lnTo>
                    <a:lnTo>
                      <a:pt x="316" y="254"/>
                    </a:lnTo>
                    <a:lnTo>
                      <a:pt x="295" y="255"/>
                    </a:lnTo>
                    <a:lnTo>
                      <a:pt x="273" y="252"/>
                    </a:lnTo>
                    <a:lnTo>
                      <a:pt x="247" y="247"/>
                    </a:lnTo>
                    <a:lnTo>
                      <a:pt x="220" y="238"/>
                    </a:lnTo>
                    <a:lnTo>
                      <a:pt x="191" y="226"/>
                    </a:lnTo>
                    <a:lnTo>
                      <a:pt x="161" y="211"/>
                    </a:lnTo>
                    <a:lnTo>
                      <a:pt x="132" y="194"/>
                    </a:lnTo>
                    <a:lnTo>
                      <a:pt x="103" y="174"/>
                    </a:lnTo>
                    <a:lnTo>
                      <a:pt x="76" y="151"/>
                    </a:lnTo>
                    <a:lnTo>
                      <a:pt x="49" y="126"/>
                    </a:lnTo>
                    <a:lnTo>
                      <a:pt x="25" y="98"/>
                    </a:lnTo>
                    <a:close/>
                  </a:path>
                </a:pathLst>
              </a:custGeom>
              <a:solidFill>
                <a:srgbClr val="ADCC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5" name="Freeform 40"/>
              <p:cNvSpPr>
                <a:spLocks/>
              </p:cNvSpPr>
              <p:nvPr/>
            </p:nvSpPr>
            <p:spPr bwMode="auto">
              <a:xfrm>
                <a:off x="5445" y="1327"/>
                <a:ext cx="189" cy="174"/>
              </a:xfrm>
              <a:custGeom>
                <a:avLst/>
                <a:gdLst>
                  <a:gd name="T0" fmla="*/ 0 w 941"/>
                  <a:gd name="T1" fmla="*/ 0 h 872"/>
                  <a:gd name="T2" fmla="*/ 0 w 941"/>
                  <a:gd name="T3" fmla="*/ 0 h 872"/>
                  <a:gd name="T4" fmla="*/ 0 w 941"/>
                  <a:gd name="T5" fmla="*/ 0 h 872"/>
                  <a:gd name="T6" fmla="*/ 0 w 941"/>
                  <a:gd name="T7" fmla="*/ 0 h 872"/>
                  <a:gd name="T8" fmla="*/ 0 w 941"/>
                  <a:gd name="T9" fmla="*/ 0 h 872"/>
                  <a:gd name="T10" fmla="*/ 0 w 941"/>
                  <a:gd name="T11" fmla="*/ 0 h 872"/>
                  <a:gd name="T12" fmla="*/ 0 w 941"/>
                  <a:gd name="T13" fmla="*/ 0 h 872"/>
                  <a:gd name="T14" fmla="*/ 0 w 941"/>
                  <a:gd name="T15" fmla="*/ 0 h 872"/>
                  <a:gd name="T16" fmla="*/ 0 w 941"/>
                  <a:gd name="T17" fmla="*/ 0 h 872"/>
                  <a:gd name="T18" fmla="*/ 0 w 941"/>
                  <a:gd name="T19" fmla="*/ 0 h 872"/>
                  <a:gd name="T20" fmla="*/ 0 w 941"/>
                  <a:gd name="T21" fmla="*/ 0 h 872"/>
                  <a:gd name="T22" fmla="*/ 0 w 941"/>
                  <a:gd name="T23" fmla="*/ 0 h 872"/>
                  <a:gd name="T24" fmla="*/ 0 w 941"/>
                  <a:gd name="T25" fmla="*/ 0 h 872"/>
                  <a:gd name="T26" fmla="*/ 0 w 941"/>
                  <a:gd name="T27" fmla="*/ 0 h 872"/>
                  <a:gd name="T28" fmla="*/ 0 w 941"/>
                  <a:gd name="T29" fmla="*/ 0 h 872"/>
                  <a:gd name="T30" fmla="*/ 0 w 941"/>
                  <a:gd name="T31" fmla="*/ 0 h 872"/>
                  <a:gd name="T32" fmla="*/ 0 w 941"/>
                  <a:gd name="T33" fmla="*/ 0 h 872"/>
                  <a:gd name="T34" fmla="*/ 0 w 941"/>
                  <a:gd name="T35" fmla="*/ 0 h 872"/>
                  <a:gd name="T36" fmla="*/ 0 w 941"/>
                  <a:gd name="T37" fmla="*/ 0 h 872"/>
                  <a:gd name="T38" fmla="*/ 0 w 941"/>
                  <a:gd name="T39" fmla="*/ 0 h 872"/>
                  <a:gd name="T40" fmla="*/ 0 w 941"/>
                  <a:gd name="T41" fmla="*/ 0 h 872"/>
                  <a:gd name="T42" fmla="*/ 0 w 941"/>
                  <a:gd name="T43" fmla="*/ 0 h 872"/>
                  <a:gd name="T44" fmla="*/ 0 w 941"/>
                  <a:gd name="T45" fmla="*/ 0 h 872"/>
                  <a:gd name="T46" fmla="*/ 0 w 941"/>
                  <a:gd name="T47" fmla="*/ 0 h 872"/>
                  <a:gd name="T48" fmla="*/ 0 w 941"/>
                  <a:gd name="T49" fmla="*/ 0 h 872"/>
                  <a:gd name="T50" fmla="*/ 0 w 941"/>
                  <a:gd name="T51" fmla="*/ 0 h 872"/>
                  <a:gd name="T52" fmla="*/ 0 w 941"/>
                  <a:gd name="T53" fmla="*/ 0 h 872"/>
                  <a:gd name="T54" fmla="*/ 0 w 941"/>
                  <a:gd name="T55" fmla="*/ 0 h 872"/>
                  <a:gd name="T56" fmla="*/ 0 w 941"/>
                  <a:gd name="T57" fmla="*/ 0 h 872"/>
                  <a:gd name="T58" fmla="*/ 0 w 941"/>
                  <a:gd name="T59" fmla="*/ 0 h 872"/>
                  <a:gd name="T60" fmla="*/ 0 w 941"/>
                  <a:gd name="T61" fmla="*/ 0 h 872"/>
                  <a:gd name="T62" fmla="*/ 0 w 941"/>
                  <a:gd name="T63" fmla="*/ 0 h 872"/>
                  <a:gd name="T64" fmla="*/ 0 w 941"/>
                  <a:gd name="T65" fmla="*/ 0 h 872"/>
                  <a:gd name="T66" fmla="*/ 0 w 941"/>
                  <a:gd name="T67" fmla="*/ 0 h 872"/>
                  <a:gd name="T68" fmla="*/ 0 w 941"/>
                  <a:gd name="T69" fmla="*/ 0 h 872"/>
                  <a:gd name="T70" fmla="*/ 0 w 941"/>
                  <a:gd name="T71" fmla="*/ 0 h 872"/>
                  <a:gd name="T72" fmla="*/ 0 w 941"/>
                  <a:gd name="T73" fmla="*/ 0 h 872"/>
                  <a:gd name="T74" fmla="*/ 0 w 941"/>
                  <a:gd name="T75" fmla="*/ 0 h 872"/>
                  <a:gd name="T76" fmla="*/ 0 w 941"/>
                  <a:gd name="T77" fmla="*/ 0 h 872"/>
                  <a:gd name="T78" fmla="*/ 0 w 941"/>
                  <a:gd name="T79" fmla="*/ 0 h 872"/>
                  <a:gd name="T80" fmla="*/ 0 w 941"/>
                  <a:gd name="T81" fmla="*/ 0 h 872"/>
                  <a:gd name="T82" fmla="*/ 0 w 941"/>
                  <a:gd name="T83" fmla="*/ 0 h 872"/>
                  <a:gd name="T84" fmla="*/ 0 w 941"/>
                  <a:gd name="T85" fmla="*/ 0 h 872"/>
                  <a:gd name="T86" fmla="*/ 0 w 941"/>
                  <a:gd name="T87" fmla="*/ 0 h 872"/>
                  <a:gd name="T88" fmla="*/ 0 w 941"/>
                  <a:gd name="T89" fmla="*/ 0 h 872"/>
                  <a:gd name="T90" fmla="*/ 0 w 941"/>
                  <a:gd name="T91" fmla="*/ 0 h 872"/>
                  <a:gd name="T92" fmla="*/ 0 w 941"/>
                  <a:gd name="T93" fmla="*/ 0 h 872"/>
                  <a:gd name="T94" fmla="*/ 0 w 941"/>
                  <a:gd name="T95" fmla="*/ 0 h 872"/>
                  <a:gd name="T96" fmla="*/ 0 w 941"/>
                  <a:gd name="T97" fmla="*/ 0 h 872"/>
                  <a:gd name="T98" fmla="*/ 0 w 941"/>
                  <a:gd name="T99" fmla="*/ 0 h 872"/>
                  <a:gd name="T100" fmla="*/ 0 w 941"/>
                  <a:gd name="T101" fmla="*/ 0 h 872"/>
                  <a:gd name="T102" fmla="*/ 0 w 941"/>
                  <a:gd name="T103" fmla="*/ 0 h 87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41" h="872">
                    <a:moveTo>
                      <a:pt x="31" y="112"/>
                    </a:moveTo>
                    <a:lnTo>
                      <a:pt x="32" y="111"/>
                    </a:lnTo>
                    <a:lnTo>
                      <a:pt x="33" y="108"/>
                    </a:lnTo>
                    <a:lnTo>
                      <a:pt x="36" y="102"/>
                    </a:lnTo>
                    <a:lnTo>
                      <a:pt x="41" y="96"/>
                    </a:lnTo>
                    <a:lnTo>
                      <a:pt x="47" y="88"/>
                    </a:lnTo>
                    <a:lnTo>
                      <a:pt x="54" y="80"/>
                    </a:lnTo>
                    <a:lnTo>
                      <a:pt x="64" y="70"/>
                    </a:lnTo>
                    <a:lnTo>
                      <a:pt x="75" y="61"/>
                    </a:lnTo>
                    <a:lnTo>
                      <a:pt x="87" y="52"/>
                    </a:lnTo>
                    <a:lnTo>
                      <a:pt x="101" y="44"/>
                    </a:lnTo>
                    <a:lnTo>
                      <a:pt x="118" y="37"/>
                    </a:lnTo>
                    <a:lnTo>
                      <a:pt x="136" y="31"/>
                    </a:lnTo>
                    <a:lnTo>
                      <a:pt x="157" y="25"/>
                    </a:lnTo>
                    <a:lnTo>
                      <a:pt x="179" y="23"/>
                    </a:lnTo>
                    <a:lnTo>
                      <a:pt x="205" y="23"/>
                    </a:lnTo>
                    <a:lnTo>
                      <a:pt x="231" y="25"/>
                    </a:lnTo>
                    <a:lnTo>
                      <a:pt x="255" y="29"/>
                    </a:lnTo>
                    <a:lnTo>
                      <a:pt x="277" y="32"/>
                    </a:lnTo>
                    <a:lnTo>
                      <a:pt x="298" y="33"/>
                    </a:lnTo>
                    <a:lnTo>
                      <a:pt x="317" y="35"/>
                    </a:lnTo>
                    <a:lnTo>
                      <a:pt x="335" y="36"/>
                    </a:lnTo>
                    <a:lnTo>
                      <a:pt x="352" y="36"/>
                    </a:lnTo>
                    <a:lnTo>
                      <a:pt x="368" y="35"/>
                    </a:lnTo>
                    <a:lnTo>
                      <a:pt x="383" y="34"/>
                    </a:lnTo>
                    <a:lnTo>
                      <a:pt x="399" y="33"/>
                    </a:lnTo>
                    <a:lnTo>
                      <a:pt x="414" y="31"/>
                    </a:lnTo>
                    <a:lnTo>
                      <a:pt x="428" y="27"/>
                    </a:lnTo>
                    <a:lnTo>
                      <a:pt x="444" y="24"/>
                    </a:lnTo>
                    <a:lnTo>
                      <a:pt x="459" y="20"/>
                    </a:lnTo>
                    <a:lnTo>
                      <a:pt x="475" y="15"/>
                    </a:lnTo>
                    <a:lnTo>
                      <a:pt x="493" y="11"/>
                    </a:lnTo>
                    <a:lnTo>
                      <a:pt x="510" y="5"/>
                    </a:lnTo>
                    <a:lnTo>
                      <a:pt x="531" y="1"/>
                    </a:lnTo>
                    <a:lnTo>
                      <a:pt x="554" y="0"/>
                    </a:lnTo>
                    <a:lnTo>
                      <a:pt x="582" y="2"/>
                    </a:lnTo>
                    <a:lnTo>
                      <a:pt x="611" y="6"/>
                    </a:lnTo>
                    <a:lnTo>
                      <a:pt x="642" y="13"/>
                    </a:lnTo>
                    <a:lnTo>
                      <a:pt x="675" y="22"/>
                    </a:lnTo>
                    <a:lnTo>
                      <a:pt x="707" y="34"/>
                    </a:lnTo>
                    <a:lnTo>
                      <a:pt x="741" y="47"/>
                    </a:lnTo>
                    <a:lnTo>
                      <a:pt x="774" y="61"/>
                    </a:lnTo>
                    <a:lnTo>
                      <a:pt x="805" y="77"/>
                    </a:lnTo>
                    <a:lnTo>
                      <a:pt x="834" y="94"/>
                    </a:lnTo>
                    <a:lnTo>
                      <a:pt x="861" y="111"/>
                    </a:lnTo>
                    <a:lnTo>
                      <a:pt x="885" y="130"/>
                    </a:lnTo>
                    <a:lnTo>
                      <a:pt x="906" y="148"/>
                    </a:lnTo>
                    <a:lnTo>
                      <a:pt x="922" y="167"/>
                    </a:lnTo>
                    <a:lnTo>
                      <a:pt x="933" y="185"/>
                    </a:lnTo>
                    <a:lnTo>
                      <a:pt x="939" y="207"/>
                    </a:lnTo>
                    <a:lnTo>
                      <a:pt x="941" y="236"/>
                    </a:lnTo>
                    <a:lnTo>
                      <a:pt x="939" y="272"/>
                    </a:lnTo>
                    <a:lnTo>
                      <a:pt x="933" y="313"/>
                    </a:lnTo>
                    <a:lnTo>
                      <a:pt x="922" y="358"/>
                    </a:lnTo>
                    <a:lnTo>
                      <a:pt x="906" y="406"/>
                    </a:lnTo>
                    <a:lnTo>
                      <a:pt x="886" y="456"/>
                    </a:lnTo>
                    <a:lnTo>
                      <a:pt x="862" y="508"/>
                    </a:lnTo>
                    <a:lnTo>
                      <a:pt x="832" y="561"/>
                    </a:lnTo>
                    <a:lnTo>
                      <a:pt x="798" y="613"/>
                    </a:lnTo>
                    <a:lnTo>
                      <a:pt x="761" y="664"/>
                    </a:lnTo>
                    <a:lnTo>
                      <a:pt x="718" y="712"/>
                    </a:lnTo>
                    <a:lnTo>
                      <a:pt x="670" y="758"/>
                    </a:lnTo>
                    <a:lnTo>
                      <a:pt x="617" y="800"/>
                    </a:lnTo>
                    <a:lnTo>
                      <a:pt x="560" y="836"/>
                    </a:lnTo>
                    <a:lnTo>
                      <a:pt x="499" y="867"/>
                    </a:lnTo>
                    <a:lnTo>
                      <a:pt x="498" y="867"/>
                    </a:lnTo>
                    <a:lnTo>
                      <a:pt x="495" y="868"/>
                    </a:lnTo>
                    <a:lnTo>
                      <a:pt x="490" y="869"/>
                    </a:lnTo>
                    <a:lnTo>
                      <a:pt x="483" y="870"/>
                    </a:lnTo>
                    <a:lnTo>
                      <a:pt x="473" y="871"/>
                    </a:lnTo>
                    <a:lnTo>
                      <a:pt x="462" y="872"/>
                    </a:lnTo>
                    <a:lnTo>
                      <a:pt x="450" y="872"/>
                    </a:lnTo>
                    <a:lnTo>
                      <a:pt x="436" y="872"/>
                    </a:lnTo>
                    <a:lnTo>
                      <a:pt x="419" y="870"/>
                    </a:lnTo>
                    <a:lnTo>
                      <a:pt x="402" y="868"/>
                    </a:lnTo>
                    <a:lnTo>
                      <a:pt x="382" y="864"/>
                    </a:lnTo>
                    <a:lnTo>
                      <a:pt x="362" y="858"/>
                    </a:lnTo>
                    <a:lnTo>
                      <a:pt x="341" y="850"/>
                    </a:lnTo>
                    <a:lnTo>
                      <a:pt x="317" y="840"/>
                    </a:lnTo>
                    <a:lnTo>
                      <a:pt x="292" y="829"/>
                    </a:lnTo>
                    <a:lnTo>
                      <a:pt x="267" y="815"/>
                    </a:lnTo>
                    <a:lnTo>
                      <a:pt x="241" y="799"/>
                    </a:lnTo>
                    <a:lnTo>
                      <a:pt x="218" y="783"/>
                    </a:lnTo>
                    <a:lnTo>
                      <a:pt x="194" y="767"/>
                    </a:lnTo>
                    <a:lnTo>
                      <a:pt x="173" y="750"/>
                    </a:lnTo>
                    <a:lnTo>
                      <a:pt x="154" y="733"/>
                    </a:lnTo>
                    <a:lnTo>
                      <a:pt x="136" y="715"/>
                    </a:lnTo>
                    <a:lnTo>
                      <a:pt x="120" y="697"/>
                    </a:lnTo>
                    <a:lnTo>
                      <a:pt x="105" y="678"/>
                    </a:lnTo>
                    <a:lnTo>
                      <a:pt x="92" y="658"/>
                    </a:lnTo>
                    <a:lnTo>
                      <a:pt x="82" y="638"/>
                    </a:lnTo>
                    <a:lnTo>
                      <a:pt x="74" y="616"/>
                    </a:lnTo>
                    <a:lnTo>
                      <a:pt x="68" y="594"/>
                    </a:lnTo>
                    <a:lnTo>
                      <a:pt x="64" y="570"/>
                    </a:lnTo>
                    <a:lnTo>
                      <a:pt x="63" y="547"/>
                    </a:lnTo>
                    <a:lnTo>
                      <a:pt x="64" y="521"/>
                    </a:lnTo>
                    <a:lnTo>
                      <a:pt x="67" y="495"/>
                    </a:lnTo>
                    <a:lnTo>
                      <a:pt x="69" y="446"/>
                    </a:lnTo>
                    <a:lnTo>
                      <a:pt x="58" y="403"/>
                    </a:lnTo>
                    <a:lnTo>
                      <a:pt x="41" y="364"/>
                    </a:lnTo>
                    <a:lnTo>
                      <a:pt x="23" y="325"/>
                    </a:lnTo>
                    <a:lnTo>
                      <a:pt x="7" y="284"/>
                    </a:lnTo>
                    <a:lnTo>
                      <a:pt x="0" y="237"/>
                    </a:lnTo>
                    <a:lnTo>
                      <a:pt x="6" y="181"/>
                    </a:lnTo>
                    <a:lnTo>
                      <a:pt x="31" y="1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6" name="Freeform 41"/>
              <p:cNvSpPr>
                <a:spLocks/>
              </p:cNvSpPr>
              <p:nvPr/>
            </p:nvSpPr>
            <p:spPr bwMode="auto">
              <a:xfrm>
                <a:off x="5449" y="1330"/>
                <a:ext cx="181" cy="169"/>
              </a:xfrm>
              <a:custGeom>
                <a:avLst/>
                <a:gdLst>
                  <a:gd name="T0" fmla="*/ 0 w 907"/>
                  <a:gd name="T1" fmla="*/ 0 h 844"/>
                  <a:gd name="T2" fmla="*/ 0 w 907"/>
                  <a:gd name="T3" fmla="*/ 0 h 844"/>
                  <a:gd name="T4" fmla="*/ 0 w 907"/>
                  <a:gd name="T5" fmla="*/ 0 h 844"/>
                  <a:gd name="T6" fmla="*/ 0 w 907"/>
                  <a:gd name="T7" fmla="*/ 0 h 844"/>
                  <a:gd name="T8" fmla="*/ 0 w 907"/>
                  <a:gd name="T9" fmla="*/ 0 h 844"/>
                  <a:gd name="T10" fmla="*/ 0 w 907"/>
                  <a:gd name="T11" fmla="*/ 0 h 844"/>
                  <a:gd name="T12" fmla="*/ 0 w 907"/>
                  <a:gd name="T13" fmla="*/ 0 h 844"/>
                  <a:gd name="T14" fmla="*/ 0 w 907"/>
                  <a:gd name="T15" fmla="*/ 0 h 844"/>
                  <a:gd name="T16" fmla="*/ 0 w 907"/>
                  <a:gd name="T17" fmla="*/ 0 h 844"/>
                  <a:gd name="T18" fmla="*/ 0 w 907"/>
                  <a:gd name="T19" fmla="*/ 0 h 844"/>
                  <a:gd name="T20" fmla="*/ 0 w 907"/>
                  <a:gd name="T21" fmla="*/ 0 h 844"/>
                  <a:gd name="T22" fmla="*/ 0 w 907"/>
                  <a:gd name="T23" fmla="*/ 0 h 844"/>
                  <a:gd name="T24" fmla="*/ 0 w 907"/>
                  <a:gd name="T25" fmla="*/ 0 h 844"/>
                  <a:gd name="T26" fmla="*/ 0 w 907"/>
                  <a:gd name="T27" fmla="*/ 0 h 844"/>
                  <a:gd name="T28" fmla="*/ 0 w 907"/>
                  <a:gd name="T29" fmla="*/ 0 h 844"/>
                  <a:gd name="T30" fmla="*/ 0 w 907"/>
                  <a:gd name="T31" fmla="*/ 0 h 844"/>
                  <a:gd name="T32" fmla="*/ 0 w 907"/>
                  <a:gd name="T33" fmla="*/ 0 h 844"/>
                  <a:gd name="T34" fmla="*/ 0 w 907"/>
                  <a:gd name="T35" fmla="*/ 0 h 844"/>
                  <a:gd name="T36" fmla="*/ 0 w 907"/>
                  <a:gd name="T37" fmla="*/ 0 h 844"/>
                  <a:gd name="T38" fmla="*/ 0 w 907"/>
                  <a:gd name="T39" fmla="*/ 0 h 844"/>
                  <a:gd name="T40" fmla="*/ 0 w 907"/>
                  <a:gd name="T41" fmla="*/ 0 h 844"/>
                  <a:gd name="T42" fmla="*/ 0 w 907"/>
                  <a:gd name="T43" fmla="*/ 0 h 844"/>
                  <a:gd name="T44" fmla="*/ 0 w 907"/>
                  <a:gd name="T45" fmla="*/ 0 h 844"/>
                  <a:gd name="T46" fmla="*/ 0 w 907"/>
                  <a:gd name="T47" fmla="*/ 0 h 844"/>
                  <a:gd name="T48" fmla="*/ 0 w 907"/>
                  <a:gd name="T49" fmla="*/ 0 h 844"/>
                  <a:gd name="T50" fmla="*/ 0 w 907"/>
                  <a:gd name="T51" fmla="*/ 0 h 844"/>
                  <a:gd name="T52" fmla="*/ 0 w 907"/>
                  <a:gd name="T53" fmla="*/ 0 h 844"/>
                  <a:gd name="T54" fmla="*/ 0 w 907"/>
                  <a:gd name="T55" fmla="*/ 0 h 844"/>
                  <a:gd name="T56" fmla="*/ 0 w 907"/>
                  <a:gd name="T57" fmla="*/ 0 h 844"/>
                  <a:gd name="T58" fmla="*/ 0 w 907"/>
                  <a:gd name="T59" fmla="*/ 0 h 844"/>
                  <a:gd name="T60" fmla="*/ 0 w 907"/>
                  <a:gd name="T61" fmla="*/ 0 h 844"/>
                  <a:gd name="T62" fmla="*/ 0 w 907"/>
                  <a:gd name="T63" fmla="*/ 0 h 844"/>
                  <a:gd name="T64" fmla="*/ 0 w 907"/>
                  <a:gd name="T65" fmla="*/ 0 h 844"/>
                  <a:gd name="T66" fmla="*/ 0 w 907"/>
                  <a:gd name="T67" fmla="*/ 0 h 844"/>
                  <a:gd name="T68" fmla="*/ 0 w 907"/>
                  <a:gd name="T69" fmla="*/ 0 h 844"/>
                  <a:gd name="T70" fmla="*/ 0 w 907"/>
                  <a:gd name="T71" fmla="*/ 0 h 844"/>
                  <a:gd name="T72" fmla="*/ 0 w 907"/>
                  <a:gd name="T73" fmla="*/ 0 h 844"/>
                  <a:gd name="T74" fmla="*/ 0 w 907"/>
                  <a:gd name="T75" fmla="*/ 0 h 844"/>
                  <a:gd name="T76" fmla="*/ 0 w 907"/>
                  <a:gd name="T77" fmla="*/ 0 h 844"/>
                  <a:gd name="T78" fmla="*/ 0 w 907"/>
                  <a:gd name="T79" fmla="*/ 0 h 844"/>
                  <a:gd name="T80" fmla="*/ 0 w 907"/>
                  <a:gd name="T81" fmla="*/ 0 h 844"/>
                  <a:gd name="T82" fmla="*/ 0 w 907"/>
                  <a:gd name="T83" fmla="*/ 0 h 844"/>
                  <a:gd name="T84" fmla="*/ 0 w 907"/>
                  <a:gd name="T85" fmla="*/ 0 h 844"/>
                  <a:gd name="T86" fmla="*/ 0 w 907"/>
                  <a:gd name="T87" fmla="*/ 0 h 844"/>
                  <a:gd name="T88" fmla="*/ 0 w 907"/>
                  <a:gd name="T89" fmla="*/ 0 h 844"/>
                  <a:gd name="T90" fmla="*/ 0 w 907"/>
                  <a:gd name="T91" fmla="*/ 0 h 844"/>
                  <a:gd name="T92" fmla="*/ 0 w 907"/>
                  <a:gd name="T93" fmla="*/ 0 h 844"/>
                  <a:gd name="T94" fmla="*/ 0 w 907"/>
                  <a:gd name="T95" fmla="*/ 0 h 844"/>
                  <a:gd name="T96" fmla="*/ 0 w 907"/>
                  <a:gd name="T97" fmla="*/ 0 h 844"/>
                  <a:gd name="T98" fmla="*/ 0 w 907"/>
                  <a:gd name="T99" fmla="*/ 0 h 844"/>
                  <a:gd name="T100" fmla="*/ 0 w 907"/>
                  <a:gd name="T101" fmla="*/ 0 h 844"/>
                  <a:gd name="T102" fmla="*/ 0 w 907"/>
                  <a:gd name="T103" fmla="*/ 0 h 84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907" h="844">
                    <a:moveTo>
                      <a:pt x="28" y="110"/>
                    </a:moveTo>
                    <a:lnTo>
                      <a:pt x="29" y="109"/>
                    </a:lnTo>
                    <a:lnTo>
                      <a:pt x="30" y="106"/>
                    </a:lnTo>
                    <a:lnTo>
                      <a:pt x="33" y="100"/>
                    </a:lnTo>
                    <a:lnTo>
                      <a:pt x="38" y="93"/>
                    </a:lnTo>
                    <a:lnTo>
                      <a:pt x="43" y="86"/>
                    </a:lnTo>
                    <a:lnTo>
                      <a:pt x="52" y="78"/>
                    </a:lnTo>
                    <a:lnTo>
                      <a:pt x="60" y="69"/>
                    </a:lnTo>
                    <a:lnTo>
                      <a:pt x="71" y="60"/>
                    </a:lnTo>
                    <a:lnTo>
                      <a:pt x="83" y="51"/>
                    </a:lnTo>
                    <a:lnTo>
                      <a:pt x="97" y="43"/>
                    </a:lnTo>
                    <a:lnTo>
                      <a:pt x="113" y="36"/>
                    </a:lnTo>
                    <a:lnTo>
                      <a:pt x="130" y="30"/>
                    </a:lnTo>
                    <a:lnTo>
                      <a:pt x="150" y="26"/>
                    </a:lnTo>
                    <a:lnTo>
                      <a:pt x="171" y="24"/>
                    </a:lnTo>
                    <a:lnTo>
                      <a:pt x="196" y="24"/>
                    </a:lnTo>
                    <a:lnTo>
                      <a:pt x="221" y="26"/>
                    </a:lnTo>
                    <a:lnTo>
                      <a:pt x="245" y="29"/>
                    </a:lnTo>
                    <a:lnTo>
                      <a:pt x="266" y="31"/>
                    </a:lnTo>
                    <a:lnTo>
                      <a:pt x="286" y="33"/>
                    </a:lnTo>
                    <a:lnTo>
                      <a:pt x="304" y="34"/>
                    </a:lnTo>
                    <a:lnTo>
                      <a:pt x="321" y="35"/>
                    </a:lnTo>
                    <a:lnTo>
                      <a:pt x="338" y="35"/>
                    </a:lnTo>
                    <a:lnTo>
                      <a:pt x="354" y="34"/>
                    </a:lnTo>
                    <a:lnTo>
                      <a:pt x="368" y="33"/>
                    </a:lnTo>
                    <a:lnTo>
                      <a:pt x="384" y="32"/>
                    </a:lnTo>
                    <a:lnTo>
                      <a:pt x="398" y="30"/>
                    </a:lnTo>
                    <a:lnTo>
                      <a:pt x="412" y="27"/>
                    </a:lnTo>
                    <a:lnTo>
                      <a:pt x="427" y="24"/>
                    </a:lnTo>
                    <a:lnTo>
                      <a:pt x="442" y="20"/>
                    </a:lnTo>
                    <a:lnTo>
                      <a:pt x="457" y="16"/>
                    </a:lnTo>
                    <a:lnTo>
                      <a:pt x="474" y="10"/>
                    </a:lnTo>
                    <a:lnTo>
                      <a:pt x="491" y="5"/>
                    </a:lnTo>
                    <a:lnTo>
                      <a:pt x="511" y="1"/>
                    </a:lnTo>
                    <a:lnTo>
                      <a:pt x="534" y="0"/>
                    </a:lnTo>
                    <a:lnTo>
                      <a:pt x="560" y="2"/>
                    </a:lnTo>
                    <a:lnTo>
                      <a:pt x="588" y="6"/>
                    </a:lnTo>
                    <a:lnTo>
                      <a:pt x="619" y="14"/>
                    </a:lnTo>
                    <a:lnTo>
                      <a:pt x="650" y="23"/>
                    </a:lnTo>
                    <a:lnTo>
                      <a:pt x="682" y="33"/>
                    </a:lnTo>
                    <a:lnTo>
                      <a:pt x="714" y="45"/>
                    </a:lnTo>
                    <a:lnTo>
                      <a:pt x="746" y="60"/>
                    </a:lnTo>
                    <a:lnTo>
                      <a:pt x="775" y="75"/>
                    </a:lnTo>
                    <a:lnTo>
                      <a:pt x="804" y="91"/>
                    </a:lnTo>
                    <a:lnTo>
                      <a:pt x="829" y="108"/>
                    </a:lnTo>
                    <a:lnTo>
                      <a:pt x="853" y="125"/>
                    </a:lnTo>
                    <a:lnTo>
                      <a:pt x="872" y="143"/>
                    </a:lnTo>
                    <a:lnTo>
                      <a:pt x="888" y="161"/>
                    </a:lnTo>
                    <a:lnTo>
                      <a:pt x="899" y="179"/>
                    </a:lnTo>
                    <a:lnTo>
                      <a:pt x="905" y="201"/>
                    </a:lnTo>
                    <a:lnTo>
                      <a:pt x="907" y="229"/>
                    </a:lnTo>
                    <a:lnTo>
                      <a:pt x="905" y="263"/>
                    </a:lnTo>
                    <a:lnTo>
                      <a:pt x="899" y="303"/>
                    </a:lnTo>
                    <a:lnTo>
                      <a:pt x="888" y="346"/>
                    </a:lnTo>
                    <a:lnTo>
                      <a:pt x="873" y="393"/>
                    </a:lnTo>
                    <a:lnTo>
                      <a:pt x="854" y="442"/>
                    </a:lnTo>
                    <a:lnTo>
                      <a:pt x="830" y="492"/>
                    </a:lnTo>
                    <a:lnTo>
                      <a:pt x="802" y="543"/>
                    </a:lnTo>
                    <a:lnTo>
                      <a:pt x="770" y="593"/>
                    </a:lnTo>
                    <a:lnTo>
                      <a:pt x="732" y="642"/>
                    </a:lnTo>
                    <a:lnTo>
                      <a:pt x="691" y="689"/>
                    </a:lnTo>
                    <a:lnTo>
                      <a:pt x="645" y="734"/>
                    </a:lnTo>
                    <a:lnTo>
                      <a:pt x="595" y="774"/>
                    </a:lnTo>
                    <a:lnTo>
                      <a:pt x="540" y="809"/>
                    </a:lnTo>
                    <a:lnTo>
                      <a:pt x="481" y="838"/>
                    </a:lnTo>
                    <a:lnTo>
                      <a:pt x="480" y="838"/>
                    </a:lnTo>
                    <a:lnTo>
                      <a:pt x="477" y="839"/>
                    </a:lnTo>
                    <a:lnTo>
                      <a:pt x="472" y="841"/>
                    </a:lnTo>
                    <a:lnTo>
                      <a:pt x="465" y="842"/>
                    </a:lnTo>
                    <a:lnTo>
                      <a:pt x="456" y="843"/>
                    </a:lnTo>
                    <a:lnTo>
                      <a:pt x="445" y="844"/>
                    </a:lnTo>
                    <a:lnTo>
                      <a:pt x="433" y="844"/>
                    </a:lnTo>
                    <a:lnTo>
                      <a:pt x="420" y="844"/>
                    </a:lnTo>
                    <a:lnTo>
                      <a:pt x="403" y="842"/>
                    </a:lnTo>
                    <a:lnTo>
                      <a:pt x="387" y="839"/>
                    </a:lnTo>
                    <a:lnTo>
                      <a:pt x="368" y="835"/>
                    </a:lnTo>
                    <a:lnTo>
                      <a:pt x="348" y="830"/>
                    </a:lnTo>
                    <a:lnTo>
                      <a:pt x="328" y="822"/>
                    </a:lnTo>
                    <a:lnTo>
                      <a:pt x="305" y="813"/>
                    </a:lnTo>
                    <a:lnTo>
                      <a:pt x="282" y="802"/>
                    </a:lnTo>
                    <a:lnTo>
                      <a:pt x="257" y="788"/>
                    </a:lnTo>
                    <a:lnTo>
                      <a:pt x="233" y="773"/>
                    </a:lnTo>
                    <a:lnTo>
                      <a:pt x="209" y="758"/>
                    </a:lnTo>
                    <a:lnTo>
                      <a:pt x="187" y="742"/>
                    </a:lnTo>
                    <a:lnTo>
                      <a:pt x="166" y="726"/>
                    </a:lnTo>
                    <a:lnTo>
                      <a:pt x="148" y="710"/>
                    </a:lnTo>
                    <a:lnTo>
                      <a:pt x="129" y="692"/>
                    </a:lnTo>
                    <a:lnTo>
                      <a:pt x="114" y="675"/>
                    </a:lnTo>
                    <a:lnTo>
                      <a:pt x="100" y="657"/>
                    </a:lnTo>
                    <a:lnTo>
                      <a:pt x="87" y="637"/>
                    </a:lnTo>
                    <a:lnTo>
                      <a:pt x="78" y="618"/>
                    </a:lnTo>
                    <a:lnTo>
                      <a:pt x="70" y="596"/>
                    </a:lnTo>
                    <a:lnTo>
                      <a:pt x="64" y="575"/>
                    </a:lnTo>
                    <a:lnTo>
                      <a:pt x="60" y="552"/>
                    </a:lnTo>
                    <a:lnTo>
                      <a:pt x="58" y="529"/>
                    </a:lnTo>
                    <a:lnTo>
                      <a:pt x="59" y="504"/>
                    </a:lnTo>
                    <a:lnTo>
                      <a:pt x="62" y="479"/>
                    </a:lnTo>
                    <a:lnTo>
                      <a:pt x="64" y="431"/>
                    </a:lnTo>
                    <a:lnTo>
                      <a:pt x="55" y="390"/>
                    </a:lnTo>
                    <a:lnTo>
                      <a:pt x="39" y="352"/>
                    </a:lnTo>
                    <a:lnTo>
                      <a:pt x="21" y="314"/>
                    </a:lnTo>
                    <a:lnTo>
                      <a:pt x="7" y="275"/>
                    </a:lnTo>
                    <a:lnTo>
                      <a:pt x="0" y="229"/>
                    </a:lnTo>
                    <a:lnTo>
                      <a:pt x="5" y="175"/>
                    </a:lnTo>
                    <a:lnTo>
                      <a:pt x="28" y="110"/>
                    </a:lnTo>
                    <a:close/>
                  </a:path>
                </a:pathLst>
              </a:custGeom>
              <a:solidFill>
                <a:srgbClr val="F2F7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7" name="Freeform 42"/>
              <p:cNvSpPr>
                <a:spLocks/>
              </p:cNvSpPr>
              <p:nvPr/>
            </p:nvSpPr>
            <p:spPr bwMode="auto">
              <a:xfrm>
                <a:off x="5451" y="1334"/>
                <a:ext cx="176" cy="163"/>
              </a:xfrm>
              <a:custGeom>
                <a:avLst/>
                <a:gdLst>
                  <a:gd name="T0" fmla="*/ 0 w 876"/>
                  <a:gd name="T1" fmla="*/ 0 h 814"/>
                  <a:gd name="T2" fmla="*/ 0 w 876"/>
                  <a:gd name="T3" fmla="*/ 0 h 814"/>
                  <a:gd name="T4" fmla="*/ 0 w 876"/>
                  <a:gd name="T5" fmla="*/ 0 h 814"/>
                  <a:gd name="T6" fmla="*/ 0 w 876"/>
                  <a:gd name="T7" fmla="*/ 0 h 814"/>
                  <a:gd name="T8" fmla="*/ 0 w 876"/>
                  <a:gd name="T9" fmla="*/ 0 h 814"/>
                  <a:gd name="T10" fmla="*/ 0 w 876"/>
                  <a:gd name="T11" fmla="*/ 0 h 814"/>
                  <a:gd name="T12" fmla="*/ 0 w 876"/>
                  <a:gd name="T13" fmla="*/ 0 h 814"/>
                  <a:gd name="T14" fmla="*/ 0 w 876"/>
                  <a:gd name="T15" fmla="*/ 0 h 814"/>
                  <a:gd name="T16" fmla="*/ 0 w 876"/>
                  <a:gd name="T17" fmla="*/ 0 h 814"/>
                  <a:gd name="T18" fmla="*/ 0 w 876"/>
                  <a:gd name="T19" fmla="*/ 0 h 814"/>
                  <a:gd name="T20" fmla="*/ 0 w 876"/>
                  <a:gd name="T21" fmla="*/ 0 h 814"/>
                  <a:gd name="T22" fmla="*/ 0 w 876"/>
                  <a:gd name="T23" fmla="*/ 0 h 814"/>
                  <a:gd name="T24" fmla="*/ 0 w 876"/>
                  <a:gd name="T25" fmla="*/ 0 h 814"/>
                  <a:gd name="T26" fmla="*/ 0 w 876"/>
                  <a:gd name="T27" fmla="*/ 0 h 814"/>
                  <a:gd name="T28" fmla="*/ 0 w 876"/>
                  <a:gd name="T29" fmla="*/ 0 h 814"/>
                  <a:gd name="T30" fmla="*/ 0 w 876"/>
                  <a:gd name="T31" fmla="*/ 0 h 814"/>
                  <a:gd name="T32" fmla="*/ 0 w 876"/>
                  <a:gd name="T33" fmla="*/ 0 h 814"/>
                  <a:gd name="T34" fmla="*/ 0 w 876"/>
                  <a:gd name="T35" fmla="*/ 0 h 814"/>
                  <a:gd name="T36" fmla="*/ 0 w 876"/>
                  <a:gd name="T37" fmla="*/ 0 h 814"/>
                  <a:gd name="T38" fmla="*/ 0 w 876"/>
                  <a:gd name="T39" fmla="*/ 0 h 814"/>
                  <a:gd name="T40" fmla="*/ 0 w 876"/>
                  <a:gd name="T41" fmla="*/ 0 h 814"/>
                  <a:gd name="T42" fmla="*/ 0 w 876"/>
                  <a:gd name="T43" fmla="*/ 0 h 814"/>
                  <a:gd name="T44" fmla="*/ 0 w 876"/>
                  <a:gd name="T45" fmla="*/ 0 h 814"/>
                  <a:gd name="T46" fmla="*/ 0 w 876"/>
                  <a:gd name="T47" fmla="*/ 0 h 814"/>
                  <a:gd name="T48" fmla="*/ 0 w 876"/>
                  <a:gd name="T49" fmla="*/ 0 h 814"/>
                  <a:gd name="T50" fmla="*/ 0 w 876"/>
                  <a:gd name="T51" fmla="*/ 0 h 814"/>
                  <a:gd name="T52" fmla="*/ 0 w 876"/>
                  <a:gd name="T53" fmla="*/ 0 h 814"/>
                  <a:gd name="T54" fmla="*/ 0 w 876"/>
                  <a:gd name="T55" fmla="*/ 0 h 814"/>
                  <a:gd name="T56" fmla="*/ 0 w 876"/>
                  <a:gd name="T57" fmla="*/ 0 h 814"/>
                  <a:gd name="T58" fmla="*/ 0 w 876"/>
                  <a:gd name="T59" fmla="*/ 0 h 814"/>
                  <a:gd name="T60" fmla="*/ 0 w 876"/>
                  <a:gd name="T61" fmla="*/ 0 h 814"/>
                  <a:gd name="T62" fmla="*/ 0 w 876"/>
                  <a:gd name="T63" fmla="*/ 0 h 814"/>
                  <a:gd name="T64" fmla="*/ 0 w 876"/>
                  <a:gd name="T65" fmla="*/ 0 h 814"/>
                  <a:gd name="T66" fmla="*/ 0 w 876"/>
                  <a:gd name="T67" fmla="*/ 0 h 814"/>
                  <a:gd name="T68" fmla="*/ 0 w 876"/>
                  <a:gd name="T69" fmla="*/ 0 h 814"/>
                  <a:gd name="T70" fmla="*/ 0 w 876"/>
                  <a:gd name="T71" fmla="*/ 0 h 814"/>
                  <a:gd name="T72" fmla="*/ 0 w 876"/>
                  <a:gd name="T73" fmla="*/ 0 h 814"/>
                  <a:gd name="T74" fmla="*/ 0 w 876"/>
                  <a:gd name="T75" fmla="*/ 0 h 814"/>
                  <a:gd name="T76" fmla="*/ 0 w 876"/>
                  <a:gd name="T77" fmla="*/ 0 h 814"/>
                  <a:gd name="T78" fmla="*/ 0 w 876"/>
                  <a:gd name="T79" fmla="*/ 0 h 814"/>
                  <a:gd name="T80" fmla="*/ 0 w 876"/>
                  <a:gd name="T81" fmla="*/ 0 h 814"/>
                  <a:gd name="T82" fmla="*/ 0 w 876"/>
                  <a:gd name="T83" fmla="*/ 0 h 814"/>
                  <a:gd name="T84" fmla="*/ 0 w 876"/>
                  <a:gd name="T85" fmla="*/ 0 h 814"/>
                  <a:gd name="T86" fmla="*/ 0 w 876"/>
                  <a:gd name="T87" fmla="*/ 0 h 814"/>
                  <a:gd name="T88" fmla="*/ 0 w 876"/>
                  <a:gd name="T89" fmla="*/ 0 h 814"/>
                  <a:gd name="T90" fmla="*/ 0 w 876"/>
                  <a:gd name="T91" fmla="*/ 0 h 814"/>
                  <a:gd name="T92" fmla="*/ 0 w 876"/>
                  <a:gd name="T93" fmla="*/ 0 h 814"/>
                  <a:gd name="T94" fmla="*/ 0 w 876"/>
                  <a:gd name="T95" fmla="*/ 0 h 814"/>
                  <a:gd name="T96" fmla="*/ 0 w 876"/>
                  <a:gd name="T97" fmla="*/ 0 h 814"/>
                  <a:gd name="T98" fmla="*/ 0 w 876"/>
                  <a:gd name="T99" fmla="*/ 0 h 814"/>
                  <a:gd name="T100" fmla="*/ 0 w 876"/>
                  <a:gd name="T101" fmla="*/ 0 h 814"/>
                  <a:gd name="T102" fmla="*/ 0 w 876"/>
                  <a:gd name="T103" fmla="*/ 0 h 81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76" h="814">
                    <a:moveTo>
                      <a:pt x="28" y="105"/>
                    </a:moveTo>
                    <a:lnTo>
                      <a:pt x="29" y="104"/>
                    </a:lnTo>
                    <a:lnTo>
                      <a:pt x="31" y="101"/>
                    </a:lnTo>
                    <a:lnTo>
                      <a:pt x="34" y="96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51" y="74"/>
                    </a:lnTo>
                    <a:lnTo>
                      <a:pt x="59" y="66"/>
                    </a:lnTo>
                    <a:lnTo>
                      <a:pt x="69" y="57"/>
                    </a:lnTo>
                    <a:lnTo>
                      <a:pt x="81" y="49"/>
                    </a:lnTo>
                    <a:lnTo>
                      <a:pt x="95" y="42"/>
                    </a:lnTo>
                    <a:lnTo>
                      <a:pt x="110" y="34"/>
                    </a:lnTo>
                    <a:lnTo>
                      <a:pt x="127" y="28"/>
                    </a:lnTo>
                    <a:lnTo>
                      <a:pt x="146" y="24"/>
                    </a:lnTo>
                    <a:lnTo>
                      <a:pt x="166" y="22"/>
                    </a:lnTo>
                    <a:lnTo>
                      <a:pt x="190" y="22"/>
                    </a:lnTo>
                    <a:lnTo>
                      <a:pt x="214" y="24"/>
                    </a:lnTo>
                    <a:lnTo>
                      <a:pt x="237" y="27"/>
                    </a:lnTo>
                    <a:lnTo>
                      <a:pt x="257" y="29"/>
                    </a:lnTo>
                    <a:lnTo>
                      <a:pt x="277" y="31"/>
                    </a:lnTo>
                    <a:lnTo>
                      <a:pt x="294" y="32"/>
                    </a:lnTo>
                    <a:lnTo>
                      <a:pt x="311" y="32"/>
                    </a:lnTo>
                    <a:lnTo>
                      <a:pt x="327" y="32"/>
                    </a:lnTo>
                    <a:lnTo>
                      <a:pt x="341" y="32"/>
                    </a:lnTo>
                    <a:lnTo>
                      <a:pt x="357" y="31"/>
                    </a:lnTo>
                    <a:lnTo>
                      <a:pt x="370" y="29"/>
                    </a:lnTo>
                    <a:lnTo>
                      <a:pt x="384" y="27"/>
                    </a:lnTo>
                    <a:lnTo>
                      <a:pt x="398" y="25"/>
                    </a:lnTo>
                    <a:lnTo>
                      <a:pt x="412" y="22"/>
                    </a:lnTo>
                    <a:lnTo>
                      <a:pt x="427" y="18"/>
                    </a:lnTo>
                    <a:lnTo>
                      <a:pt x="441" y="14"/>
                    </a:lnTo>
                    <a:lnTo>
                      <a:pt x="458" y="10"/>
                    </a:lnTo>
                    <a:lnTo>
                      <a:pt x="474" y="5"/>
                    </a:lnTo>
                    <a:lnTo>
                      <a:pt x="493" y="1"/>
                    </a:lnTo>
                    <a:lnTo>
                      <a:pt x="515" y="0"/>
                    </a:lnTo>
                    <a:lnTo>
                      <a:pt x="540" y="2"/>
                    </a:lnTo>
                    <a:lnTo>
                      <a:pt x="568" y="6"/>
                    </a:lnTo>
                    <a:lnTo>
                      <a:pt x="597" y="13"/>
                    </a:lnTo>
                    <a:lnTo>
                      <a:pt x="627" y="21"/>
                    </a:lnTo>
                    <a:lnTo>
                      <a:pt x="658" y="31"/>
                    </a:lnTo>
                    <a:lnTo>
                      <a:pt x="689" y="44"/>
                    </a:lnTo>
                    <a:lnTo>
                      <a:pt x="719" y="57"/>
                    </a:lnTo>
                    <a:lnTo>
                      <a:pt x="748" y="71"/>
                    </a:lnTo>
                    <a:lnTo>
                      <a:pt x="776" y="87"/>
                    </a:lnTo>
                    <a:lnTo>
                      <a:pt x="801" y="103"/>
                    </a:lnTo>
                    <a:lnTo>
                      <a:pt x="824" y="120"/>
                    </a:lnTo>
                    <a:lnTo>
                      <a:pt x="842" y="138"/>
                    </a:lnTo>
                    <a:lnTo>
                      <a:pt x="857" y="155"/>
                    </a:lnTo>
                    <a:lnTo>
                      <a:pt x="868" y="172"/>
                    </a:lnTo>
                    <a:lnTo>
                      <a:pt x="874" y="193"/>
                    </a:lnTo>
                    <a:lnTo>
                      <a:pt x="876" y="220"/>
                    </a:lnTo>
                    <a:lnTo>
                      <a:pt x="874" y="254"/>
                    </a:lnTo>
                    <a:lnTo>
                      <a:pt x="868" y="292"/>
                    </a:lnTo>
                    <a:lnTo>
                      <a:pt x="856" y="334"/>
                    </a:lnTo>
                    <a:lnTo>
                      <a:pt x="842" y="379"/>
                    </a:lnTo>
                    <a:lnTo>
                      <a:pt x="824" y="426"/>
                    </a:lnTo>
                    <a:lnTo>
                      <a:pt x="801" y="475"/>
                    </a:lnTo>
                    <a:lnTo>
                      <a:pt x="773" y="524"/>
                    </a:lnTo>
                    <a:lnTo>
                      <a:pt x="742" y="573"/>
                    </a:lnTo>
                    <a:lnTo>
                      <a:pt x="706" y="620"/>
                    </a:lnTo>
                    <a:lnTo>
                      <a:pt x="666" y="666"/>
                    </a:lnTo>
                    <a:lnTo>
                      <a:pt x="622" y="708"/>
                    </a:lnTo>
                    <a:lnTo>
                      <a:pt x="574" y="747"/>
                    </a:lnTo>
                    <a:lnTo>
                      <a:pt x="521" y="781"/>
                    </a:lnTo>
                    <a:lnTo>
                      <a:pt x="464" y="809"/>
                    </a:lnTo>
                    <a:lnTo>
                      <a:pt x="463" y="809"/>
                    </a:lnTo>
                    <a:lnTo>
                      <a:pt x="460" y="810"/>
                    </a:lnTo>
                    <a:lnTo>
                      <a:pt x="455" y="811"/>
                    </a:lnTo>
                    <a:lnTo>
                      <a:pt x="448" y="812"/>
                    </a:lnTo>
                    <a:lnTo>
                      <a:pt x="440" y="813"/>
                    </a:lnTo>
                    <a:lnTo>
                      <a:pt x="430" y="814"/>
                    </a:lnTo>
                    <a:lnTo>
                      <a:pt x="418" y="814"/>
                    </a:lnTo>
                    <a:lnTo>
                      <a:pt x="405" y="814"/>
                    </a:lnTo>
                    <a:lnTo>
                      <a:pt x="390" y="812"/>
                    </a:lnTo>
                    <a:lnTo>
                      <a:pt x="374" y="810"/>
                    </a:lnTo>
                    <a:lnTo>
                      <a:pt x="355" y="806"/>
                    </a:lnTo>
                    <a:lnTo>
                      <a:pt x="337" y="801"/>
                    </a:lnTo>
                    <a:lnTo>
                      <a:pt x="317" y="794"/>
                    </a:lnTo>
                    <a:lnTo>
                      <a:pt x="295" y="786"/>
                    </a:lnTo>
                    <a:lnTo>
                      <a:pt x="272" y="774"/>
                    </a:lnTo>
                    <a:lnTo>
                      <a:pt x="248" y="761"/>
                    </a:lnTo>
                    <a:lnTo>
                      <a:pt x="225" y="747"/>
                    </a:lnTo>
                    <a:lnTo>
                      <a:pt x="202" y="732"/>
                    </a:lnTo>
                    <a:lnTo>
                      <a:pt x="181" y="716"/>
                    </a:lnTo>
                    <a:lnTo>
                      <a:pt x="161" y="701"/>
                    </a:lnTo>
                    <a:lnTo>
                      <a:pt x="143" y="685"/>
                    </a:lnTo>
                    <a:lnTo>
                      <a:pt x="126" y="668"/>
                    </a:lnTo>
                    <a:lnTo>
                      <a:pt x="110" y="651"/>
                    </a:lnTo>
                    <a:lnTo>
                      <a:pt x="97" y="632"/>
                    </a:lnTo>
                    <a:lnTo>
                      <a:pt x="86" y="614"/>
                    </a:lnTo>
                    <a:lnTo>
                      <a:pt x="75" y="596"/>
                    </a:lnTo>
                    <a:lnTo>
                      <a:pt x="68" y="575"/>
                    </a:lnTo>
                    <a:lnTo>
                      <a:pt x="62" y="555"/>
                    </a:lnTo>
                    <a:lnTo>
                      <a:pt x="58" y="533"/>
                    </a:lnTo>
                    <a:lnTo>
                      <a:pt x="57" y="510"/>
                    </a:lnTo>
                    <a:lnTo>
                      <a:pt x="58" y="486"/>
                    </a:lnTo>
                    <a:lnTo>
                      <a:pt x="61" y="462"/>
                    </a:lnTo>
                    <a:lnTo>
                      <a:pt x="63" y="416"/>
                    </a:lnTo>
                    <a:lnTo>
                      <a:pt x="54" y="376"/>
                    </a:lnTo>
                    <a:lnTo>
                      <a:pt x="39" y="339"/>
                    </a:lnTo>
                    <a:lnTo>
                      <a:pt x="21" y="303"/>
                    </a:lnTo>
                    <a:lnTo>
                      <a:pt x="7" y="264"/>
                    </a:lnTo>
                    <a:lnTo>
                      <a:pt x="0" y="221"/>
                    </a:lnTo>
                    <a:lnTo>
                      <a:pt x="6" y="168"/>
                    </a:lnTo>
                    <a:lnTo>
                      <a:pt x="28" y="105"/>
                    </a:lnTo>
                    <a:close/>
                  </a:path>
                </a:pathLst>
              </a:custGeom>
              <a:solidFill>
                <a:srgbClr val="E5EF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8" name="Freeform 43"/>
              <p:cNvSpPr>
                <a:spLocks/>
              </p:cNvSpPr>
              <p:nvPr/>
            </p:nvSpPr>
            <p:spPr bwMode="auto">
              <a:xfrm>
                <a:off x="5454" y="1337"/>
                <a:ext cx="169" cy="157"/>
              </a:xfrm>
              <a:custGeom>
                <a:avLst/>
                <a:gdLst>
                  <a:gd name="T0" fmla="*/ 0 w 842"/>
                  <a:gd name="T1" fmla="*/ 0 h 785"/>
                  <a:gd name="T2" fmla="*/ 0 w 842"/>
                  <a:gd name="T3" fmla="*/ 0 h 785"/>
                  <a:gd name="T4" fmla="*/ 0 w 842"/>
                  <a:gd name="T5" fmla="*/ 0 h 785"/>
                  <a:gd name="T6" fmla="*/ 0 w 842"/>
                  <a:gd name="T7" fmla="*/ 0 h 785"/>
                  <a:gd name="T8" fmla="*/ 0 w 842"/>
                  <a:gd name="T9" fmla="*/ 0 h 785"/>
                  <a:gd name="T10" fmla="*/ 0 w 842"/>
                  <a:gd name="T11" fmla="*/ 0 h 785"/>
                  <a:gd name="T12" fmla="*/ 0 w 842"/>
                  <a:gd name="T13" fmla="*/ 0 h 785"/>
                  <a:gd name="T14" fmla="*/ 0 w 842"/>
                  <a:gd name="T15" fmla="*/ 0 h 785"/>
                  <a:gd name="T16" fmla="*/ 0 w 842"/>
                  <a:gd name="T17" fmla="*/ 0 h 785"/>
                  <a:gd name="T18" fmla="*/ 0 w 842"/>
                  <a:gd name="T19" fmla="*/ 0 h 785"/>
                  <a:gd name="T20" fmla="*/ 0 w 842"/>
                  <a:gd name="T21" fmla="*/ 0 h 785"/>
                  <a:gd name="T22" fmla="*/ 0 w 842"/>
                  <a:gd name="T23" fmla="*/ 0 h 785"/>
                  <a:gd name="T24" fmla="*/ 0 w 842"/>
                  <a:gd name="T25" fmla="*/ 0 h 785"/>
                  <a:gd name="T26" fmla="*/ 0 w 842"/>
                  <a:gd name="T27" fmla="*/ 0 h 785"/>
                  <a:gd name="T28" fmla="*/ 0 w 842"/>
                  <a:gd name="T29" fmla="*/ 0 h 785"/>
                  <a:gd name="T30" fmla="*/ 0 w 842"/>
                  <a:gd name="T31" fmla="*/ 0 h 785"/>
                  <a:gd name="T32" fmla="*/ 0 w 842"/>
                  <a:gd name="T33" fmla="*/ 0 h 785"/>
                  <a:gd name="T34" fmla="*/ 0 w 842"/>
                  <a:gd name="T35" fmla="*/ 0 h 785"/>
                  <a:gd name="T36" fmla="*/ 0 w 842"/>
                  <a:gd name="T37" fmla="*/ 0 h 785"/>
                  <a:gd name="T38" fmla="*/ 0 w 842"/>
                  <a:gd name="T39" fmla="*/ 0 h 785"/>
                  <a:gd name="T40" fmla="*/ 0 w 842"/>
                  <a:gd name="T41" fmla="*/ 0 h 785"/>
                  <a:gd name="T42" fmla="*/ 0 w 842"/>
                  <a:gd name="T43" fmla="*/ 0 h 785"/>
                  <a:gd name="T44" fmla="*/ 0 w 842"/>
                  <a:gd name="T45" fmla="*/ 0 h 785"/>
                  <a:gd name="T46" fmla="*/ 0 w 842"/>
                  <a:gd name="T47" fmla="*/ 0 h 785"/>
                  <a:gd name="T48" fmla="*/ 0 w 842"/>
                  <a:gd name="T49" fmla="*/ 0 h 785"/>
                  <a:gd name="T50" fmla="*/ 0 w 842"/>
                  <a:gd name="T51" fmla="*/ 0 h 785"/>
                  <a:gd name="T52" fmla="*/ 0 w 842"/>
                  <a:gd name="T53" fmla="*/ 0 h 785"/>
                  <a:gd name="T54" fmla="*/ 0 w 842"/>
                  <a:gd name="T55" fmla="*/ 0 h 785"/>
                  <a:gd name="T56" fmla="*/ 0 w 842"/>
                  <a:gd name="T57" fmla="*/ 0 h 785"/>
                  <a:gd name="T58" fmla="*/ 0 w 842"/>
                  <a:gd name="T59" fmla="*/ 0 h 785"/>
                  <a:gd name="T60" fmla="*/ 0 w 842"/>
                  <a:gd name="T61" fmla="*/ 0 h 785"/>
                  <a:gd name="T62" fmla="*/ 0 w 842"/>
                  <a:gd name="T63" fmla="*/ 0 h 785"/>
                  <a:gd name="T64" fmla="*/ 0 w 842"/>
                  <a:gd name="T65" fmla="*/ 0 h 785"/>
                  <a:gd name="T66" fmla="*/ 0 w 842"/>
                  <a:gd name="T67" fmla="*/ 0 h 785"/>
                  <a:gd name="T68" fmla="*/ 0 w 842"/>
                  <a:gd name="T69" fmla="*/ 0 h 785"/>
                  <a:gd name="T70" fmla="*/ 0 w 842"/>
                  <a:gd name="T71" fmla="*/ 0 h 785"/>
                  <a:gd name="T72" fmla="*/ 0 w 842"/>
                  <a:gd name="T73" fmla="*/ 0 h 785"/>
                  <a:gd name="T74" fmla="*/ 0 w 842"/>
                  <a:gd name="T75" fmla="*/ 0 h 785"/>
                  <a:gd name="T76" fmla="*/ 0 w 842"/>
                  <a:gd name="T77" fmla="*/ 0 h 785"/>
                  <a:gd name="T78" fmla="*/ 0 w 842"/>
                  <a:gd name="T79" fmla="*/ 0 h 785"/>
                  <a:gd name="T80" fmla="*/ 0 w 842"/>
                  <a:gd name="T81" fmla="*/ 0 h 785"/>
                  <a:gd name="T82" fmla="*/ 0 w 842"/>
                  <a:gd name="T83" fmla="*/ 0 h 785"/>
                  <a:gd name="T84" fmla="*/ 0 w 842"/>
                  <a:gd name="T85" fmla="*/ 0 h 785"/>
                  <a:gd name="T86" fmla="*/ 0 w 842"/>
                  <a:gd name="T87" fmla="*/ 0 h 785"/>
                  <a:gd name="T88" fmla="*/ 0 w 842"/>
                  <a:gd name="T89" fmla="*/ 0 h 785"/>
                  <a:gd name="T90" fmla="*/ 0 w 842"/>
                  <a:gd name="T91" fmla="*/ 0 h 785"/>
                  <a:gd name="T92" fmla="*/ 0 w 842"/>
                  <a:gd name="T93" fmla="*/ 0 h 785"/>
                  <a:gd name="T94" fmla="*/ 0 w 842"/>
                  <a:gd name="T95" fmla="*/ 0 h 785"/>
                  <a:gd name="T96" fmla="*/ 0 w 842"/>
                  <a:gd name="T97" fmla="*/ 0 h 785"/>
                  <a:gd name="T98" fmla="*/ 0 w 842"/>
                  <a:gd name="T99" fmla="*/ 0 h 785"/>
                  <a:gd name="T100" fmla="*/ 0 w 842"/>
                  <a:gd name="T101" fmla="*/ 0 h 785"/>
                  <a:gd name="T102" fmla="*/ 0 w 842"/>
                  <a:gd name="T103" fmla="*/ 0 h 78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42" h="785">
                    <a:moveTo>
                      <a:pt x="27" y="100"/>
                    </a:moveTo>
                    <a:lnTo>
                      <a:pt x="28" y="99"/>
                    </a:lnTo>
                    <a:lnTo>
                      <a:pt x="29" y="96"/>
                    </a:lnTo>
                    <a:lnTo>
                      <a:pt x="32" y="91"/>
                    </a:lnTo>
                    <a:lnTo>
                      <a:pt x="36" y="86"/>
                    </a:lnTo>
                    <a:lnTo>
                      <a:pt x="41" y="79"/>
                    </a:lnTo>
                    <a:lnTo>
                      <a:pt x="48" y="71"/>
                    </a:lnTo>
                    <a:lnTo>
                      <a:pt x="56" y="62"/>
                    </a:lnTo>
                    <a:lnTo>
                      <a:pt x="67" y="54"/>
                    </a:lnTo>
                    <a:lnTo>
                      <a:pt x="78" y="46"/>
                    </a:lnTo>
                    <a:lnTo>
                      <a:pt x="90" y="39"/>
                    </a:lnTo>
                    <a:lnTo>
                      <a:pt x="105" y="32"/>
                    </a:lnTo>
                    <a:lnTo>
                      <a:pt x="122" y="27"/>
                    </a:lnTo>
                    <a:lnTo>
                      <a:pt x="140" y="23"/>
                    </a:lnTo>
                    <a:lnTo>
                      <a:pt x="161" y="19"/>
                    </a:lnTo>
                    <a:lnTo>
                      <a:pt x="182" y="19"/>
                    </a:lnTo>
                    <a:lnTo>
                      <a:pt x="207" y="22"/>
                    </a:lnTo>
                    <a:lnTo>
                      <a:pt x="228" y="25"/>
                    </a:lnTo>
                    <a:lnTo>
                      <a:pt x="247" y="27"/>
                    </a:lnTo>
                    <a:lnTo>
                      <a:pt x="266" y="29"/>
                    </a:lnTo>
                    <a:lnTo>
                      <a:pt x="283" y="30"/>
                    </a:lnTo>
                    <a:lnTo>
                      <a:pt x="300" y="30"/>
                    </a:lnTo>
                    <a:lnTo>
                      <a:pt x="315" y="31"/>
                    </a:lnTo>
                    <a:lnTo>
                      <a:pt x="329" y="30"/>
                    </a:lnTo>
                    <a:lnTo>
                      <a:pt x="343" y="29"/>
                    </a:lnTo>
                    <a:lnTo>
                      <a:pt x="357" y="28"/>
                    </a:lnTo>
                    <a:lnTo>
                      <a:pt x="370" y="26"/>
                    </a:lnTo>
                    <a:lnTo>
                      <a:pt x="383" y="24"/>
                    </a:lnTo>
                    <a:lnTo>
                      <a:pt x="397" y="20"/>
                    </a:lnTo>
                    <a:lnTo>
                      <a:pt x="410" y="17"/>
                    </a:lnTo>
                    <a:lnTo>
                      <a:pt x="425" y="13"/>
                    </a:lnTo>
                    <a:lnTo>
                      <a:pt x="440" y="9"/>
                    </a:lnTo>
                    <a:lnTo>
                      <a:pt x="456" y="4"/>
                    </a:lnTo>
                    <a:lnTo>
                      <a:pt x="474" y="0"/>
                    </a:lnTo>
                    <a:lnTo>
                      <a:pt x="496" y="0"/>
                    </a:lnTo>
                    <a:lnTo>
                      <a:pt x="520" y="1"/>
                    </a:lnTo>
                    <a:lnTo>
                      <a:pt x="546" y="5"/>
                    </a:lnTo>
                    <a:lnTo>
                      <a:pt x="575" y="11"/>
                    </a:lnTo>
                    <a:lnTo>
                      <a:pt x="603" y="19"/>
                    </a:lnTo>
                    <a:lnTo>
                      <a:pt x="633" y="30"/>
                    </a:lnTo>
                    <a:lnTo>
                      <a:pt x="662" y="42"/>
                    </a:lnTo>
                    <a:lnTo>
                      <a:pt x="692" y="54"/>
                    </a:lnTo>
                    <a:lnTo>
                      <a:pt x="720" y="69"/>
                    </a:lnTo>
                    <a:lnTo>
                      <a:pt x="746" y="84"/>
                    </a:lnTo>
                    <a:lnTo>
                      <a:pt x="771" y="99"/>
                    </a:lnTo>
                    <a:lnTo>
                      <a:pt x="792" y="116"/>
                    </a:lnTo>
                    <a:lnTo>
                      <a:pt x="811" y="132"/>
                    </a:lnTo>
                    <a:lnTo>
                      <a:pt x="825" y="149"/>
                    </a:lnTo>
                    <a:lnTo>
                      <a:pt x="835" y="166"/>
                    </a:lnTo>
                    <a:lnTo>
                      <a:pt x="841" y="186"/>
                    </a:lnTo>
                    <a:lnTo>
                      <a:pt x="842" y="213"/>
                    </a:lnTo>
                    <a:lnTo>
                      <a:pt x="840" y="244"/>
                    </a:lnTo>
                    <a:lnTo>
                      <a:pt x="834" y="281"/>
                    </a:lnTo>
                    <a:lnTo>
                      <a:pt x="825" y="321"/>
                    </a:lnTo>
                    <a:lnTo>
                      <a:pt x="811" y="365"/>
                    </a:lnTo>
                    <a:lnTo>
                      <a:pt x="792" y="410"/>
                    </a:lnTo>
                    <a:lnTo>
                      <a:pt x="771" y="457"/>
                    </a:lnTo>
                    <a:lnTo>
                      <a:pt x="744" y="504"/>
                    </a:lnTo>
                    <a:lnTo>
                      <a:pt x="715" y="552"/>
                    </a:lnTo>
                    <a:lnTo>
                      <a:pt x="680" y="597"/>
                    </a:lnTo>
                    <a:lnTo>
                      <a:pt x="642" y="641"/>
                    </a:lnTo>
                    <a:lnTo>
                      <a:pt x="599" y="682"/>
                    </a:lnTo>
                    <a:lnTo>
                      <a:pt x="553" y="720"/>
                    </a:lnTo>
                    <a:lnTo>
                      <a:pt x="502" y="752"/>
                    </a:lnTo>
                    <a:lnTo>
                      <a:pt x="447" y="780"/>
                    </a:lnTo>
                    <a:lnTo>
                      <a:pt x="446" y="780"/>
                    </a:lnTo>
                    <a:lnTo>
                      <a:pt x="443" y="781"/>
                    </a:lnTo>
                    <a:lnTo>
                      <a:pt x="439" y="782"/>
                    </a:lnTo>
                    <a:lnTo>
                      <a:pt x="431" y="783"/>
                    </a:lnTo>
                    <a:lnTo>
                      <a:pt x="423" y="784"/>
                    </a:lnTo>
                    <a:lnTo>
                      <a:pt x="414" y="785"/>
                    </a:lnTo>
                    <a:lnTo>
                      <a:pt x="402" y="785"/>
                    </a:lnTo>
                    <a:lnTo>
                      <a:pt x="390" y="784"/>
                    </a:lnTo>
                    <a:lnTo>
                      <a:pt x="375" y="783"/>
                    </a:lnTo>
                    <a:lnTo>
                      <a:pt x="359" y="781"/>
                    </a:lnTo>
                    <a:lnTo>
                      <a:pt x="342" y="777"/>
                    </a:lnTo>
                    <a:lnTo>
                      <a:pt x="323" y="772"/>
                    </a:lnTo>
                    <a:lnTo>
                      <a:pt x="304" y="765"/>
                    </a:lnTo>
                    <a:lnTo>
                      <a:pt x="283" y="756"/>
                    </a:lnTo>
                    <a:lnTo>
                      <a:pt x="261" y="746"/>
                    </a:lnTo>
                    <a:lnTo>
                      <a:pt x="238" y="733"/>
                    </a:lnTo>
                    <a:lnTo>
                      <a:pt x="216" y="719"/>
                    </a:lnTo>
                    <a:lnTo>
                      <a:pt x="193" y="704"/>
                    </a:lnTo>
                    <a:lnTo>
                      <a:pt x="173" y="690"/>
                    </a:lnTo>
                    <a:lnTo>
                      <a:pt x="154" y="676"/>
                    </a:lnTo>
                    <a:lnTo>
                      <a:pt x="136" y="659"/>
                    </a:lnTo>
                    <a:lnTo>
                      <a:pt x="121" y="644"/>
                    </a:lnTo>
                    <a:lnTo>
                      <a:pt x="105" y="628"/>
                    </a:lnTo>
                    <a:lnTo>
                      <a:pt x="93" y="610"/>
                    </a:lnTo>
                    <a:lnTo>
                      <a:pt x="82" y="593"/>
                    </a:lnTo>
                    <a:lnTo>
                      <a:pt x="72" y="573"/>
                    </a:lnTo>
                    <a:lnTo>
                      <a:pt x="65" y="555"/>
                    </a:lnTo>
                    <a:lnTo>
                      <a:pt x="59" y="535"/>
                    </a:lnTo>
                    <a:lnTo>
                      <a:pt x="55" y="513"/>
                    </a:lnTo>
                    <a:lnTo>
                      <a:pt x="54" y="492"/>
                    </a:lnTo>
                    <a:lnTo>
                      <a:pt x="55" y="468"/>
                    </a:lnTo>
                    <a:lnTo>
                      <a:pt x="58" y="445"/>
                    </a:lnTo>
                    <a:lnTo>
                      <a:pt x="60" y="400"/>
                    </a:lnTo>
                    <a:lnTo>
                      <a:pt x="51" y="362"/>
                    </a:lnTo>
                    <a:lnTo>
                      <a:pt x="37" y="326"/>
                    </a:lnTo>
                    <a:lnTo>
                      <a:pt x="20" y="292"/>
                    </a:lnTo>
                    <a:lnTo>
                      <a:pt x="6" y="255"/>
                    </a:lnTo>
                    <a:lnTo>
                      <a:pt x="0" y="213"/>
                    </a:lnTo>
                    <a:lnTo>
                      <a:pt x="5" y="162"/>
                    </a:lnTo>
                    <a:lnTo>
                      <a:pt x="27" y="100"/>
                    </a:lnTo>
                    <a:close/>
                  </a:path>
                </a:pathLst>
              </a:custGeom>
              <a:solidFill>
                <a:srgbClr val="DBE8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49" name="Freeform 44"/>
              <p:cNvSpPr>
                <a:spLocks/>
              </p:cNvSpPr>
              <p:nvPr/>
            </p:nvSpPr>
            <p:spPr bwMode="auto">
              <a:xfrm>
                <a:off x="5457" y="1341"/>
                <a:ext cx="162" cy="151"/>
              </a:xfrm>
              <a:custGeom>
                <a:avLst/>
                <a:gdLst>
                  <a:gd name="T0" fmla="*/ 0 w 811"/>
                  <a:gd name="T1" fmla="*/ 0 h 758"/>
                  <a:gd name="T2" fmla="*/ 0 w 811"/>
                  <a:gd name="T3" fmla="*/ 0 h 758"/>
                  <a:gd name="T4" fmla="*/ 0 w 811"/>
                  <a:gd name="T5" fmla="*/ 0 h 758"/>
                  <a:gd name="T6" fmla="*/ 0 w 811"/>
                  <a:gd name="T7" fmla="*/ 0 h 758"/>
                  <a:gd name="T8" fmla="*/ 0 w 811"/>
                  <a:gd name="T9" fmla="*/ 0 h 758"/>
                  <a:gd name="T10" fmla="*/ 0 w 811"/>
                  <a:gd name="T11" fmla="*/ 0 h 758"/>
                  <a:gd name="T12" fmla="*/ 0 w 811"/>
                  <a:gd name="T13" fmla="*/ 0 h 758"/>
                  <a:gd name="T14" fmla="*/ 0 w 811"/>
                  <a:gd name="T15" fmla="*/ 0 h 758"/>
                  <a:gd name="T16" fmla="*/ 0 w 811"/>
                  <a:gd name="T17" fmla="*/ 0 h 758"/>
                  <a:gd name="T18" fmla="*/ 0 w 811"/>
                  <a:gd name="T19" fmla="*/ 0 h 758"/>
                  <a:gd name="T20" fmla="*/ 0 w 811"/>
                  <a:gd name="T21" fmla="*/ 0 h 758"/>
                  <a:gd name="T22" fmla="*/ 0 w 811"/>
                  <a:gd name="T23" fmla="*/ 0 h 758"/>
                  <a:gd name="T24" fmla="*/ 0 w 811"/>
                  <a:gd name="T25" fmla="*/ 0 h 758"/>
                  <a:gd name="T26" fmla="*/ 0 w 811"/>
                  <a:gd name="T27" fmla="*/ 0 h 758"/>
                  <a:gd name="T28" fmla="*/ 0 w 811"/>
                  <a:gd name="T29" fmla="*/ 0 h 758"/>
                  <a:gd name="T30" fmla="*/ 0 w 811"/>
                  <a:gd name="T31" fmla="*/ 0 h 758"/>
                  <a:gd name="T32" fmla="*/ 0 w 811"/>
                  <a:gd name="T33" fmla="*/ 0 h 758"/>
                  <a:gd name="T34" fmla="*/ 0 w 811"/>
                  <a:gd name="T35" fmla="*/ 0 h 758"/>
                  <a:gd name="T36" fmla="*/ 0 w 811"/>
                  <a:gd name="T37" fmla="*/ 0 h 758"/>
                  <a:gd name="T38" fmla="*/ 0 w 811"/>
                  <a:gd name="T39" fmla="*/ 0 h 758"/>
                  <a:gd name="T40" fmla="*/ 0 w 811"/>
                  <a:gd name="T41" fmla="*/ 0 h 758"/>
                  <a:gd name="T42" fmla="*/ 0 w 811"/>
                  <a:gd name="T43" fmla="*/ 0 h 758"/>
                  <a:gd name="T44" fmla="*/ 0 w 811"/>
                  <a:gd name="T45" fmla="*/ 0 h 758"/>
                  <a:gd name="T46" fmla="*/ 0 w 811"/>
                  <a:gd name="T47" fmla="*/ 0 h 758"/>
                  <a:gd name="T48" fmla="*/ 0 w 811"/>
                  <a:gd name="T49" fmla="*/ 0 h 758"/>
                  <a:gd name="T50" fmla="*/ 0 w 811"/>
                  <a:gd name="T51" fmla="*/ 0 h 758"/>
                  <a:gd name="T52" fmla="*/ 0 w 811"/>
                  <a:gd name="T53" fmla="*/ 0 h 758"/>
                  <a:gd name="T54" fmla="*/ 0 w 811"/>
                  <a:gd name="T55" fmla="*/ 0 h 758"/>
                  <a:gd name="T56" fmla="*/ 0 w 811"/>
                  <a:gd name="T57" fmla="*/ 0 h 758"/>
                  <a:gd name="T58" fmla="*/ 0 w 811"/>
                  <a:gd name="T59" fmla="*/ 0 h 758"/>
                  <a:gd name="T60" fmla="*/ 0 w 811"/>
                  <a:gd name="T61" fmla="*/ 0 h 758"/>
                  <a:gd name="T62" fmla="*/ 0 w 811"/>
                  <a:gd name="T63" fmla="*/ 0 h 758"/>
                  <a:gd name="T64" fmla="*/ 0 w 811"/>
                  <a:gd name="T65" fmla="*/ 0 h 758"/>
                  <a:gd name="T66" fmla="*/ 0 w 811"/>
                  <a:gd name="T67" fmla="*/ 0 h 758"/>
                  <a:gd name="T68" fmla="*/ 0 w 811"/>
                  <a:gd name="T69" fmla="*/ 0 h 758"/>
                  <a:gd name="T70" fmla="*/ 0 w 811"/>
                  <a:gd name="T71" fmla="*/ 0 h 758"/>
                  <a:gd name="T72" fmla="*/ 0 w 811"/>
                  <a:gd name="T73" fmla="*/ 0 h 758"/>
                  <a:gd name="T74" fmla="*/ 0 w 811"/>
                  <a:gd name="T75" fmla="*/ 0 h 758"/>
                  <a:gd name="T76" fmla="*/ 0 w 811"/>
                  <a:gd name="T77" fmla="*/ 0 h 758"/>
                  <a:gd name="T78" fmla="*/ 0 w 811"/>
                  <a:gd name="T79" fmla="*/ 0 h 758"/>
                  <a:gd name="T80" fmla="*/ 0 w 811"/>
                  <a:gd name="T81" fmla="*/ 0 h 758"/>
                  <a:gd name="T82" fmla="*/ 0 w 811"/>
                  <a:gd name="T83" fmla="*/ 0 h 758"/>
                  <a:gd name="T84" fmla="*/ 0 w 811"/>
                  <a:gd name="T85" fmla="*/ 0 h 758"/>
                  <a:gd name="T86" fmla="*/ 0 w 811"/>
                  <a:gd name="T87" fmla="*/ 0 h 758"/>
                  <a:gd name="T88" fmla="*/ 0 w 811"/>
                  <a:gd name="T89" fmla="*/ 0 h 758"/>
                  <a:gd name="T90" fmla="*/ 0 w 811"/>
                  <a:gd name="T91" fmla="*/ 0 h 758"/>
                  <a:gd name="T92" fmla="*/ 0 w 811"/>
                  <a:gd name="T93" fmla="*/ 0 h 758"/>
                  <a:gd name="T94" fmla="*/ 0 w 811"/>
                  <a:gd name="T95" fmla="*/ 0 h 758"/>
                  <a:gd name="T96" fmla="*/ 0 w 811"/>
                  <a:gd name="T97" fmla="*/ 0 h 758"/>
                  <a:gd name="T98" fmla="*/ 0 w 811"/>
                  <a:gd name="T99" fmla="*/ 0 h 758"/>
                  <a:gd name="T100" fmla="*/ 0 w 811"/>
                  <a:gd name="T101" fmla="*/ 0 h 758"/>
                  <a:gd name="T102" fmla="*/ 0 w 811"/>
                  <a:gd name="T103" fmla="*/ 0 h 75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811" h="758">
                    <a:moveTo>
                      <a:pt x="26" y="99"/>
                    </a:moveTo>
                    <a:lnTo>
                      <a:pt x="27" y="98"/>
                    </a:lnTo>
                    <a:lnTo>
                      <a:pt x="28" y="94"/>
                    </a:lnTo>
                    <a:lnTo>
                      <a:pt x="31" y="90"/>
                    </a:lnTo>
                    <a:lnTo>
                      <a:pt x="35" y="84"/>
                    </a:lnTo>
                    <a:lnTo>
                      <a:pt x="40" y="77"/>
                    </a:lnTo>
                    <a:lnTo>
                      <a:pt x="46" y="70"/>
                    </a:lnTo>
                    <a:lnTo>
                      <a:pt x="55" y="62"/>
                    </a:lnTo>
                    <a:lnTo>
                      <a:pt x="64" y="54"/>
                    </a:lnTo>
                    <a:lnTo>
                      <a:pt x="75" y="45"/>
                    </a:lnTo>
                    <a:lnTo>
                      <a:pt x="87" y="38"/>
                    </a:lnTo>
                    <a:lnTo>
                      <a:pt x="102" y="32"/>
                    </a:lnTo>
                    <a:lnTo>
                      <a:pt x="117" y="27"/>
                    </a:lnTo>
                    <a:lnTo>
                      <a:pt x="135" y="23"/>
                    </a:lnTo>
                    <a:lnTo>
                      <a:pt x="155" y="20"/>
                    </a:lnTo>
                    <a:lnTo>
                      <a:pt x="175" y="20"/>
                    </a:lnTo>
                    <a:lnTo>
                      <a:pt x="199" y="22"/>
                    </a:lnTo>
                    <a:lnTo>
                      <a:pt x="219" y="25"/>
                    </a:lnTo>
                    <a:lnTo>
                      <a:pt x="239" y="27"/>
                    </a:lnTo>
                    <a:lnTo>
                      <a:pt x="256" y="29"/>
                    </a:lnTo>
                    <a:lnTo>
                      <a:pt x="272" y="30"/>
                    </a:lnTo>
                    <a:lnTo>
                      <a:pt x="288" y="30"/>
                    </a:lnTo>
                    <a:lnTo>
                      <a:pt x="303" y="31"/>
                    </a:lnTo>
                    <a:lnTo>
                      <a:pt x="316" y="30"/>
                    </a:lnTo>
                    <a:lnTo>
                      <a:pt x="330" y="29"/>
                    </a:lnTo>
                    <a:lnTo>
                      <a:pt x="343" y="28"/>
                    </a:lnTo>
                    <a:lnTo>
                      <a:pt x="356" y="26"/>
                    </a:lnTo>
                    <a:lnTo>
                      <a:pt x="368" y="24"/>
                    </a:lnTo>
                    <a:lnTo>
                      <a:pt x="382" y="21"/>
                    </a:lnTo>
                    <a:lnTo>
                      <a:pt x="395" y="18"/>
                    </a:lnTo>
                    <a:lnTo>
                      <a:pt x="409" y="14"/>
                    </a:lnTo>
                    <a:lnTo>
                      <a:pt x="424" y="10"/>
                    </a:lnTo>
                    <a:lnTo>
                      <a:pt x="439" y="4"/>
                    </a:lnTo>
                    <a:lnTo>
                      <a:pt x="456" y="1"/>
                    </a:lnTo>
                    <a:lnTo>
                      <a:pt x="478" y="0"/>
                    </a:lnTo>
                    <a:lnTo>
                      <a:pt x="500" y="1"/>
                    </a:lnTo>
                    <a:lnTo>
                      <a:pt x="526" y="6"/>
                    </a:lnTo>
                    <a:lnTo>
                      <a:pt x="552" y="12"/>
                    </a:lnTo>
                    <a:lnTo>
                      <a:pt x="581" y="20"/>
                    </a:lnTo>
                    <a:lnTo>
                      <a:pt x="610" y="30"/>
                    </a:lnTo>
                    <a:lnTo>
                      <a:pt x="638" y="41"/>
                    </a:lnTo>
                    <a:lnTo>
                      <a:pt x="666" y="54"/>
                    </a:lnTo>
                    <a:lnTo>
                      <a:pt x="692" y="67"/>
                    </a:lnTo>
                    <a:lnTo>
                      <a:pt x="718" y="81"/>
                    </a:lnTo>
                    <a:lnTo>
                      <a:pt x="741" y="96"/>
                    </a:lnTo>
                    <a:lnTo>
                      <a:pt x="762" y="113"/>
                    </a:lnTo>
                    <a:lnTo>
                      <a:pt x="779" y="129"/>
                    </a:lnTo>
                    <a:lnTo>
                      <a:pt x="793" y="145"/>
                    </a:lnTo>
                    <a:lnTo>
                      <a:pt x="803" y="161"/>
                    </a:lnTo>
                    <a:lnTo>
                      <a:pt x="809" y="180"/>
                    </a:lnTo>
                    <a:lnTo>
                      <a:pt x="811" y="206"/>
                    </a:lnTo>
                    <a:lnTo>
                      <a:pt x="809" y="237"/>
                    </a:lnTo>
                    <a:lnTo>
                      <a:pt x="803" y="271"/>
                    </a:lnTo>
                    <a:lnTo>
                      <a:pt x="794" y="310"/>
                    </a:lnTo>
                    <a:lnTo>
                      <a:pt x="780" y="352"/>
                    </a:lnTo>
                    <a:lnTo>
                      <a:pt x="763" y="396"/>
                    </a:lnTo>
                    <a:lnTo>
                      <a:pt x="741" y="441"/>
                    </a:lnTo>
                    <a:lnTo>
                      <a:pt x="717" y="487"/>
                    </a:lnTo>
                    <a:lnTo>
                      <a:pt x="687" y="533"/>
                    </a:lnTo>
                    <a:lnTo>
                      <a:pt x="655" y="577"/>
                    </a:lnTo>
                    <a:lnTo>
                      <a:pt x="618" y="619"/>
                    </a:lnTo>
                    <a:lnTo>
                      <a:pt x="577" y="659"/>
                    </a:lnTo>
                    <a:lnTo>
                      <a:pt x="532" y="694"/>
                    </a:lnTo>
                    <a:lnTo>
                      <a:pt x="483" y="726"/>
                    </a:lnTo>
                    <a:lnTo>
                      <a:pt x="430" y="753"/>
                    </a:lnTo>
                    <a:lnTo>
                      <a:pt x="429" y="753"/>
                    </a:lnTo>
                    <a:lnTo>
                      <a:pt x="426" y="754"/>
                    </a:lnTo>
                    <a:lnTo>
                      <a:pt x="422" y="755"/>
                    </a:lnTo>
                    <a:lnTo>
                      <a:pt x="415" y="756"/>
                    </a:lnTo>
                    <a:lnTo>
                      <a:pt x="407" y="757"/>
                    </a:lnTo>
                    <a:lnTo>
                      <a:pt x="398" y="758"/>
                    </a:lnTo>
                    <a:lnTo>
                      <a:pt x="387" y="758"/>
                    </a:lnTo>
                    <a:lnTo>
                      <a:pt x="375" y="757"/>
                    </a:lnTo>
                    <a:lnTo>
                      <a:pt x="361" y="756"/>
                    </a:lnTo>
                    <a:lnTo>
                      <a:pt x="346" y="754"/>
                    </a:lnTo>
                    <a:lnTo>
                      <a:pt x="330" y="750"/>
                    </a:lnTo>
                    <a:lnTo>
                      <a:pt x="312" y="745"/>
                    </a:lnTo>
                    <a:lnTo>
                      <a:pt x="293" y="738"/>
                    </a:lnTo>
                    <a:lnTo>
                      <a:pt x="273" y="730"/>
                    </a:lnTo>
                    <a:lnTo>
                      <a:pt x="252" y="720"/>
                    </a:lnTo>
                    <a:lnTo>
                      <a:pt x="230" y="708"/>
                    </a:lnTo>
                    <a:lnTo>
                      <a:pt x="208" y="694"/>
                    </a:lnTo>
                    <a:lnTo>
                      <a:pt x="188" y="680"/>
                    </a:lnTo>
                    <a:lnTo>
                      <a:pt x="168" y="666"/>
                    </a:lnTo>
                    <a:lnTo>
                      <a:pt x="150" y="652"/>
                    </a:lnTo>
                    <a:lnTo>
                      <a:pt x="132" y="637"/>
                    </a:lnTo>
                    <a:lnTo>
                      <a:pt x="117" y="622"/>
                    </a:lnTo>
                    <a:lnTo>
                      <a:pt x="103" y="606"/>
                    </a:lnTo>
                    <a:lnTo>
                      <a:pt x="90" y="589"/>
                    </a:lnTo>
                    <a:lnTo>
                      <a:pt x="79" y="572"/>
                    </a:lnTo>
                    <a:lnTo>
                      <a:pt x="70" y="554"/>
                    </a:lnTo>
                    <a:lnTo>
                      <a:pt x="63" y="535"/>
                    </a:lnTo>
                    <a:lnTo>
                      <a:pt x="58" y="517"/>
                    </a:lnTo>
                    <a:lnTo>
                      <a:pt x="54" y="496"/>
                    </a:lnTo>
                    <a:lnTo>
                      <a:pt x="53" y="475"/>
                    </a:lnTo>
                    <a:lnTo>
                      <a:pt x="54" y="453"/>
                    </a:lnTo>
                    <a:lnTo>
                      <a:pt x="57" y="430"/>
                    </a:lnTo>
                    <a:lnTo>
                      <a:pt x="59" y="387"/>
                    </a:lnTo>
                    <a:lnTo>
                      <a:pt x="51" y="350"/>
                    </a:lnTo>
                    <a:lnTo>
                      <a:pt x="36" y="316"/>
                    </a:lnTo>
                    <a:lnTo>
                      <a:pt x="20" y="283"/>
                    </a:lnTo>
                    <a:lnTo>
                      <a:pt x="7" y="247"/>
                    </a:lnTo>
                    <a:lnTo>
                      <a:pt x="0" y="207"/>
                    </a:lnTo>
                    <a:lnTo>
                      <a:pt x="6" y="158"/>
                    </a:lnTo>
                    <a:lnTo>
                      <a:pt x="26" y="99"/>
                    </a:lnTo>
                    <a:close/>
                  </a:path>
                </a:pathLst>
              </a:custGeom>
              <a:solidFill>
                <a:srgbClr val="D1E0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0" name="Freeform 45"/>
              <p:cNvSpPr>
                <a:spLocks/>
              </p:cNvSpPr>
              <p:nvPr/>
            </p:nvSpPr>
            <p:spPr bwMode="auto">
              <a:xfrm>
                <a:off x="5460" y="1344"/>
                <a:ext cx="156" cy="146"/>
              </a:xfrm>
              <a:custGeom>
                <a:avLst/>
                <a:gdLst>
                  <a:gd name="T0" fmla="*/ 0 w 778"/>
                  <a:gd name="T1" fmla="*/ 0 h 729"/>
                  <a:gd name="T2" fmla="*/ 0 w 778"/>
                  <a:gd name="T3" fmla="*/ 0 h 729"/>
                  <a:gd name="T4" fmla="*/ 0 w 778"/>
                  <a:gd name="T5" fmla="*/ 0 h 729"/>
                  <a:gd name="T6" fmla="*/ 0 w 778"/>
                  <a:gd name="T7" fmla="*/ 0 h 729"/>
                  <a:gd name="T8" fmla="*/ 0 w 778"/>
                  <a:gd name="T9" fmla="*/ 0 h 729"/>
                  <a:gd name="T10" fmla="*/ 0 w 778"/>
                  <a:gd name="T11" fmla="*/ 0 h 729"/>
                  <a:gd name="T12" fmla="*/ 0 w 778"/>
                  <a:gd name="T13" fmla="*/ 0 h 729"/>
                  <a:gd name="T14" fmla="*/ 0 w 778"/>
                  <a:gd name="T15" fmla="*/ 0 h 729"/>
                  <a:gd name="T16" fmla="*/ 0 w 778"/>
                  <a:gd name="T17" fmla="*/ 0 h 729"/>
                  <a:gd name="T18" fmla="*/ 0 w 778"/>
                  <a:gd name="T19" fmla="*/ 0 h 729"/>
                  <a:gd name="T20" fmla="*/ 0 w 778"/>
                  <a:gd name="T21" fmla="*/ 0 h 729"/>
                  <a:gd name="T22" fmla="*/ 0 w 778"/>
                  <a:gd name="T23" fmla="*/ 0 h 729"/>
                  <a:gd name="T24" fmla="*/ 0 w 778"/>
                  <a:gd name="T25" fmla="*/ 0 h 729"/>
                  <a:gd name="T26" fmla="*/ 0 w 778"/>
                  <a:gd name="T27" fmla="*/ 0 h 729"/>
                  <a:gd name="T28" fmla="*/ 0 w 778"/>
                  <a:gd name="T29" fmla="*/ 0 h 729"/>
                  <a:gd name="T30" fmla="*/ 0 w 778"/>
                  <a:gd name="T31" fmla="*/ 0 h 729"/>
                  <a:gd name="T32" fmla="*/ 0 w 778"/>
                  <a:gd name="T33" fmla="*/ 0 h 729"/>
                  <a:gd name="T34" fmla="*/ 0 w 778"/>
                  <a:gd name="T35" fmla="*/ 0 h 729"/>
                  <a:gd name="T36" fmla="*/ 0 w 778"/>
                  <a:gd name="T37" fmla="*/ 0 h 729"/>
                  <a:gd name="T38" fmla="*/ 0 w 778"/>
                  <a:gd name="T39" fmla="*/ 0 h 729"/>
                  <a:gd name="T40" fmla="*/ 0 w 778"/>
                  <a:gd name="T41" fmla="*/ 0 h 729"/>
                  <a:gd name="T42" fmla="*/ 0 w 778"/>
                  <a:gd name="T43" fmla="*/ 0 h 729"/>
                  <a:gd name="T44" fmla="*/ 0 w 778"/>
                  <a:gd name="T45" fmla="*/ 0 h 729"/>
                  <a:gd name="T46" fmla="*/ 0 w 778"/>
                  <a:gd name="T47" fmla="*/ 0 h 729"/>
                  <a:gd name="T48" fmla="*/ 0 w 778"/>
                  <a:gd name="T49" fmla="*/ 0 h 729"/>
                  <a:gd name="T50" fmla="*/ 0 w 778"/>
                  <a:gd name="T51" fmla="*/ 0 h 729"/>
                  <a:gd name="T52" fmla="*/ 0 w 778"/>
                  <a:gd name="T53" fmla="*/ 0 h 729"/>
                  <a:gd name="T54" fmla="*/ 0 w 778"/>
                  <a:gd name="T55" fmla="*/ 0 h 729"/>
                  <a:gd name="T56" fmla="*/ 0 w 778"/>
                  <a:gd name="T57" fmla="*/ 0 h 729"/>
                  <a:gd name="T58" fmla="*/ 0 w 778"/>
                  <a:gd name="T59" fmla="*/ 0 h 729"/>
                  <a:gd name="T60" fmla="*/ 0 w 778"/>
                  <a:gd name="T61" fmla="*/ 0 h 729"/>
                  <a:gd name="T62" fmla="*/ 0 w 778"/>
                  <a:gd name="T63" fmla="*/ 0 h 729"/>
                  <a:gd name="T64" fmla="*/ 0 w 778"/>
                  <a:gd name="T65" fmla="*/ 0 h 729"/>
                  <a:gd name="T66" fmla="*/ 0 w 778"/>
                  <a:gd name="T67" fmla="*/ 0 h 729"/>
                  <a:gd name="T68" fmla="*/ 0 w 778"/>
                  <a:gd name="T69" fmla="*/ 0 h 729"/>
                  <a:gd name="T70" fmla="*/ 0 w 778"/>
                  <a:gd name="T71" fmla="*/ 0 h 729"/>
                  <a:gd name="T72" fmla="*/ 0 w 778"/>
                  <a:gd name="T73" fmla="*/ 0 h 729"/>
                  <a:gd name="T74" fmla="*/ 0 w 778"/>
                  <a:gd name="T75" fmla="*/ 0 h 729"/>
                  <a:gd name="T76" fmla="*/ 0 w 778"/>
                  <a:gd name="T77" fmla="*/ 0 h 729"/>
                  <a:gd name="T78" fmla="*/ 0 w 778"/>
                  <a:gd name="T79" fmla="*/ 0 h 729"/>
                  <a:gd name="T80" fmla="*/ 0 w 778"/>
                  <a:gd name="T81" fmla="*/ 0 h 729"/>
                  <a:gd name="T82" fmla="*/ 0 w 778"/>
                  <a:gd name="T83" fmla="*/ 0 h 729"/>
                  <a:gd name="T84" fmla="*/ 0 w 778"/>
                  <a:gd name="T85" fmla="*/ 0 h 729"/>
                  <a:gd name="T86" fmla="*/ 0 w 778"/>
                  <a:gd name="T87" fmla="*/ 0 h 729"/>
                  <a:gd name="T88" fmla="*/ 0 w 778"/>
                  <a:gd name="T89" fmla="*/ 0 h 729"/>
                  <a:gd name="T90" fmla="*/ 0 w 778"/>
                  <a:gd name="T91" fmla="*/ 0 h 729"/>
                  <a:gd name="T92" fmla="*/ 0 w 778"/>
                  <a:gd name="T93" fmla="*/ 0 h 729"/>
                  <a:gd name="T94" fmla="*/ 0 w 778"/>
                  <a:gd name="T95" fmla="*/ 0 h 729"/>
                  <a:gd name="T96" fmla="*/ 0 w 778"/>
                  <a:gd name="T97" fmla="*/ 0 h 729"/>
                  <a:gd name="T98" fmla="*/ 0 w 778"/>
                  <a:gd name="T99" fmla="*/ 0 h 729"/>
                  <a:gd name="T100" fmla="*/ 0 w 778"/>
                  <a:gd name="T101" fmla="*/ 0 h 729"/>
                  <a:gd name="T102" fmla="*/ 0 w 778"/>
                  <a:gd name="T103" fmla="*/ 0 h 72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778" h="729">
                    <a:moveTo>
                      <a:pt x="24" y="94"/>
                    </a:moveTo>
                    <a:lnTo>
                      <a:pt x="25" y="93"/>
                    </a:lnTo>
                    <a:lnTo>
                      <a:pt x="26" y="90"/>
                    </a:lnTo>
                    <a:lnTo>
                      <a:pt x="29" y="86"/>
                    </a:lnTo>
                    <a:lnTo>
                      <a:pt x="32" y="80"/>
                    </a:lnTo>
                    <a:lnTo>
                      <a:pt x="38" y="73"/>
                    </a:lnTo>
                    <a:lnTo>
                      <a:pt x="45" y="66"/>
                    </a:lnTo>
                    <a:lnTo>
                      <a:pt x="52" y="59"/>
                    </a:lnTo>
                    <a:lnTo>
                      <a:pt x="61" y="51"/>
                    </a:lnTo>
                    <a:lnTo>
                      <a:pt x="71" y="44"/>
                    </a:lnTo>
                    <a:lnTo>
                      <a:pt x="84" y="37"/>
                    </a:lnTo>
                    <a:lnTo>
                      <a:pt x="98" y="30"/>
                    </a:lnTo>
                    <a:lnTo>
                      <a:pt x="112" y="24"/>
                    </a:lnTo>
                    <a:lnTo>
                      <a:pt x="130" y="21"/>
                    </a:lnTo>
                    <a:lnTo>
                      <a:pt x="148" y="18"/>
                    </a:lnTo>
                    <a:lnTo>
                      <a:pt x="168" y="18"/>
                    </a:lnTo>
                    <a:lnTo>
                      <a:pt x="191" y="20"/>
                    </a:lnTo>
                    <a:lnTo>
                      <a:pt x="210" y="23"/>
                    </a:lnTo>
                    <a:lnTo>
                      <a:pt x="229" y="25"/>
                    </a:lnTo>
                    <a:lnTo>
                      <a:pt x="246" y="26"/>
                    </a:lnTo>
                    <a:lnTo>
                      <a:pt x="261" y="27"/>
                    </a:lnTo>
                    <a:lnTo>
                      <a:pt x="277" y="28"/>
                    </a:lnTo>
                    <a:lnTo>
                      <a:pt x="290" y="28"/>
                    </a:lnTo>
                    <a:lnTo>
                      <a:pt x="303" y="28"/>
                    </a:lnTo>
                    <a:lnTo>
                      <a:pt x="317" y="27"/>
                    </a:lnTo>
                    <a:lnTo>
                      <a:pt x="329" y="26"/>
                    </a:lnTo>
                    <a:lnTo>
                      <a:pt x="341" y="24"/>
                    </a:lnTo>
                    <a:lnTo>
                      <a:pt x="353" y="22"/>
                    </a:lnTo>
                    <a:lnTo>
                      <a:pt x="367" y="19"/>
                    </a:lnTo>
                    <a:lnTo>
                      <a:pt x="379" y="16"/>
                    </a:lnTo>
                    <a:lnTo>
                      <a:pt x="392" y="12"/>
                    </a:lnTo>
                    <a:lnTo>
                      <a:pt x="407" y="8"/>
                    </a:lnTo>
                    <a:lnTo>
                      <a:pt x="421" y="4"/>
                    </a:lnTo>
                    <a:lnTo>
                      <a:pt x="437" y="0"/>
                    </a:lnTo>
                    <a:lnTo>
                      <a:pt x="458" y="0"/>
                    </a:lnTo>
                    <a:lnTo>
                      <a:pt x="480" y="1"/>
                    </a:lnTo>
                    <a:lnTo>
                      <a:pt x="505" y="5"/>
                    </a:lnTo>
                    <a:lnTo>
                      <a:pt x="530" y="10"/>
                    </a:lnTo>
                    <a:lnTo>
                      <a:pt x="557" y="18"/>
                    </a:lnTo>
                    <a:lnTo>
                      <a:pt x="584" y="27"/>
                    </a:lnTo>
                    <a:lnTo>
                      <a:pt x="612" y="39"/>
                    </a:lnTo>
                    <a:lnTo>
                      <a:pt x="639" y="51"/>
                    </a:lnTo>
                    <a:lnTo>
                      <a:pt x="664" y="63"/>
                    </a:lnTo>
                    <a:lnTo>
                      <a:pt x="689" y="77"/>
                    </a:lnTo>
                    <a:lnTo>
                      <a:pt x="711" y="93"/>
                    </a:lnTo>
                    <a:lnTo>
                      <a:pt x="731" y="107"/>
                    </a:lnTo>
                    <a:lnTo>
                      <a:pt x="748" y="123"/>
                    </a:lnTo>
                    <a:lnTo>
                      <a:pt x="761" y="139"/>
                    </a:lnTo>
                    <a:lnTo>
                      <a:pt x="770" y="154"/>
                    </a:lnTo>
                    <a:lnTo>
                      <a:pt x="775" y="173"/>
                    </a:lnTo>
                    <a:lnTo>
                      <a:pt x="778" y="197"/>
                    </a:lnTo>
                    <a:lnTo>
                      <a:pt x="775" y="227"/>
                    </a:lnTo>
                    <a:lnTo>
                      <a:pt x="770" y="260"/>
                    </a:lnTo>
                    <a:lnTo>
                      <a:pt x="761" y="298"/>
                    </a:lnTo>
                    <a:lnTo>
                      <a:pt x="748" y="338"/>
                    </a:lnTo>
                    <a:lnTo>
                      <a:pt x="732" y="381"/>
                    </a:lnTo>
                    <a:lnTo>
                      <a:pt x="711" y="424"/>
                    </a:lnTo>
                    <a:lnTo>
                      <a:pt x="688" y="468"/>
                    </a:lnTo>
                    <a:lnTo>
                      <a:pt x="660" y="512"/>
                    </a:lnTo>
                    <a:lnTo>
                      <a:pt x="628" y="555"/>
                    </a:lnTo>
                    <a:lnTo>
                      <a:pt x="593" y="595"/>
                    </a:lnTo>
                    <a:lnTo>
                      <a:pt x="554" y="634"/>
                    </a:lnTo>
                    <a:lnTo>
                      <a:pt x="511" y="667"/>
                    </a:lnTo>
                    <a:lnTo>
                      <a:pt x="464" y="698"/>
                    </a:lnTo>
                    <a:lnTo>
                      <a:pt x="413" y="723"/>
                    </a:lnTo>
                    <a:lnTo>
                      <a:pt x="412" y="723"/>
                    </a:lnTo>
                    <a:lnTo>
                      <a:pt x="410" y="725"/>
                    </a:lnTo>
                    <a:lnTo>
                      <a:pt x="404" y="726"/>
                    </a:lnTo>
                    <a:lnTo>
                      <a:pt x="399" y="727"/>
                    </a:lnTo>
                    <a:lnTo>
                      <a:pt x="391" y="728"/>
                    </a:lnTo>
                    <a:lnTo>
                      <a:pt x="382" y="728"/>
                    </a:lnTo>
                    <a:lnTo>
                      <a:pt x="372" y="729"/>
                    </a:lnTo>
                    <a:lnTo>
                      <a:pt x="360" y="728"/>
                    </a:lnTo>
                    <a:lnTo>
                      <a:pt x="346" y="727"/>
                    </a:lnTo>
                    <a:lnTo>
                      <a:pt x="332" y="725"/>
                    </a:lnTo>
                    <a:lnTo>
                      <a:pt x="317" y="720"/>
                    </a:lnTo>
                    <a:lnTo>
                      <a:pt x="299" y="716"/>
                    </a:lnTo>
                    <a:lnTo>
                      <a:pt x="281" y="710"/>
                    </a:lnTo>
                    <a:lnTo>
                      <a:pt x="262" y="702"/>
                    </a:lnTo>
                    <a:lnTo>
                      <a:pt x="242" y="693"/>
                    </a:lnTo>
                    <a:lnTo>
                      <a:pt x="221" y="681"/>
                    </a:lnTo>
                    <a:lnTo>
                      <a:pt x="199" y="667"/>
                    </a:lnTo>
                    <a:lnTo>
                      <a:pt x="180" y="654"/>
                    </a:lnTo>
                    <a:lnTo>
                      <a:pt x="160" y="641"/>
                    </a:lnTo>
                    <a:lnTo>
                      <a:pt x="143" y="626"/>
                    </a:lnTo>
                    <a:lnTo>
                      <a:pt x="127" y="612"/>
                    </a:lnTo>
                    <a:lnTo>
                      <a:pt x="111" y="597"/>
                    </a:lnTo>
                    <a:lnTo>
                      <a:pt x="98" y="581"/>
                    </a:lnTo>
                    <a:lnTo>
                      <a:pt x="86" y="566"/>
                    </a:lnTo>
                    <a:lnTo>
                      <a:pt x="75" y="550"/>
                    </a:lnTo>
                    <a:lnTo>
                      <a:pt x="67" y="532"/>
                    </a:lnTo>
                    <a:lnTo>
                      <a:pt x="60" y="514"/>
                    </a:lnTo>
                    <a:lnTo>
                      <a:pt x="55" y="496"/>
                    </a:lnTo>
                    <a:lnTo>
                      <a:pt x="52" y="476"/>
                    </a:lnTo>
                    <a:lnTo>
                      <a:pt x="50" y="456"/>
                    </a:lnTo>
                    <a:lnTo>
                      <a:pt x="51" y="435"/>
                    </a:lnTo>
                    <a:lnTo>
                      <a:pt x="54" y="413"/>
                    </a:lnTo>
                    <a:lnTo>
                      <a:pt x="56" y="371"/>
                    </a:lnTo>
                    <a:lnTo>
                      <a:pt x="48" y="336"/>
                    </a:lnTo>
                    <a:lnTo>
                      <a:pt x="35" y="303"/>
                    </a:lnTo>
                    <a:lnTo>
                      <a:pt x="19" y="272"/>
                    </a:lnTo>
                    <a:lnTo>
                      <a:pt x="6" y="237"/>
                    </a:lnTo>
                    <a:lnTo>
                      <a:pt x="0" y="198"/>
                    </a:lnTo>
                    <a:lnTo>
                      <a:pt x="5" y="151"/>
                    </a:lnTo>
                    <a:lnTo>
                      <a:pt x="24" y="94"/>
                    </a:lnTo>
                    <a:close/>
                  </a:path>
                </a:pathLst>
              </a:custGeom>
              <a:solidFill>
                <a:srgbClr val="C4D8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1" name="Freeform 46"/>
              <p:cNvSpPr>
                <a:spLocks/>
              </p:cNvSpPr>
              <p:nvPr/>
            </p:nvSpPr>
            <p:spPr bwMode="auto">
              <a:xfrm>
                <a:off x="5463" y="1347"/>
                <a:ext cx="149" cy="140"/>
              </a:xfrm>
              <a:custGeom>
                <a:avLst/>
                <a:gdLst>
                  <a:gd name="T0" fmla="*/ 0 w 745"/>
                  <a:gd name="T1" fmla="*/ 0 h 700"/>
                  <a:gd name="T2" fmla="*/ 0 w 745"/>
                  <a:gd name="T3" fmla="*/ 0 h 700"/>
                  <a:gd name="T4" fmla="*/ 0 w 745"/>
                  <a:gd name="T5" fmla="*/ 0 h 700"/>
                  <a:gd name="T6" fmla="*/ 0 w 745"/>
                  <a:gd name="T7" fmla="*/ 0 h 700"/>
                  <a:gd name="T8" fmla="*/ 0 w 745"/>
                  <a:gd name="T9" fmla="*/ 0 h 700"/>
                  <a:gd name="T10" fmla="*/ 0 w 745"/>
                  <a:gd name="T11" fmla="*/ 0 h 700"/>
                  <a:gd name="T12" fmla="*/ 0 w 745"/>
                  <a:gd name="T13" fmla="*/ 0 h 700"/>
                  <a:gd name="T14" fmla="*/ 0 w 745"/>
                  <a:gd name="T15" fmla="*/ 0 h 700"/>
                  <a:gd name="T16" fmla="*/ 0 w 745"/>
                  <a:gd name="T17" fmla="*/ 0 h 700"/>
                  <a:gd name="T18" fmla="*/ 0 w 745"/>
                  <a:gd name="T19" fmla="*/ 0 h 700"/>
                  <a:gd name="T20" fmla="*/ 0 w 745"/>
                  <a:gd name="T21" fmla="*/ 0 h 700"/>
                  <a:gd name="T22" fmla="*/ 0 w 745"/>
                  <a:gd name="T23" fmla="*/ 0 h 700"/>
                  <a:gd name="T24" fmla="*/ 0 w 745"/>
                  <a:gd name="T25" fmla="*/ 0 h 700"/>
                  <a:gd name="T26" fmla="*/ 0 w 745"/>
                  <a:gd name="T27" fmla="*/ 0 h 700"/>
                  <a:gd name="T28" fmla="*/ 0 w 745"/>
                  <a:gd name="T29" fmla="*/ 0 h 700"/>
                  <a:gd name="T30" fmla="*/ 0 w 745"/>
                  <a:gd name="T31" fmla="*/ 0 h 700"/>
                  <a:gd name="T32" fmla="*/ 0 w 745"/>
                  <a:gd name="T33" fmla="*/ 0 h 700"/>
                  <a:gd name="T34" fmla="*/ 0 w 745"/>
                  <a:gd name="T35" fmla="*/ 0 h 700"/>
                  <a:gd name="T36" fmla="*/ 0 w 745"/>
                  <a:gd name="T37" fmla="*/ 0 h 700"/>
                  <a:gd name="T38" fmla="*/ 0 w 745"/>
                  <a:gd name="T39" fmla="*/ 0 h 700"/>
                  <a:gd name="T40" fmla="*/ 0 w 745"/>
                  <a:gd name="T41" fmla="*/ 0 h 700"/>
                  <a:gd name="T42" fmla="*/ 0 w 745"/>
                  <a:gd name="T43" fmla="*/ 0 h 700"/>
                  <a:gd name="T44" fmla="*/ 0 w 745"/>
                  <a:gd name="T45" fmla="*/ 0 h 700"/>
                  <a:gd name="T46" fmla="*/ 0 w 745"/>
                  <a:gd name="T47" fmla="*/ 0 h 700"/>
                  <a:gd name="T48" fmla="*/ 0 w 745"/>
                  <a:gd name="T49" fmla="*/ 0 h 700"/>
                  <a:gd name="T50" fmla="*/ 0 w 745"/>
                  <a:gd name="T51" fmla="*/ 0 h 700"/>
                  <a:gd name="T52" fmla="*/ 0 w 745"/>
                  <a:gd name="T53" fmla="*/ 0 h 700"/>
                  <a:gd name="T54" fmla="*/ 0 w 745"/>
                  <a:gd name="T55" fmla="*/ 0 h 700"/>
                  <a:gd name="T56" fmla="*/ 0 w 745"/>
                  <a:gd name="T57" fmla="*/ 0 h 700"/>
                  <a:gd name="T58" fmla="*/ 0 w 745"/>
                  <a:gd name="T59" fmla="*/ 0 h 700"/>
                  <a:gd name="T60" fmla="*/ 0 w 745"/>
                  <a:gd name="T61" fmla="*/ 0 h 700"/>
                  <a:gd name="T62" fmla="*/ 0 w 745"/>
                  <a:gd name="T63" fmla="*/ 0 h 700"/>
                  <a:gd name="T64" fmla="*/ 0 w 745"/>
                  <a:gd name="T65" fmla="*/ 0 h 700"/>
                  <a:gd name="T66" fmla="*/ 0 w 745"/>
                  <a:gd name="T67" fmla="*/ 0 h 700"/>
                  <a:gd name="T68" fmla="*/ 0 w 745"/>
                  <a:gd name="T69" fmla="*/ 0 h 700"/>
                  <a:gd name="T70" fmla="*/ 0 w 745"/>
                  <a:gd name="T71" fmla="*/ 0 h 700"/>
                  <a:gd name="T72" fmla="*/ 0 w 745"/>
                  <a:gd name="T73" fmla="*/ 0 h 700"/>
                  <a:gd name="T74" fmla="*/ 0 w 745"/>
                  <a:gd name="T75" fmla="*/ 0 h 700"/>
                  <a:gd name="T76" fmla="*/ 0 w 745"/>
                  <a:gd name="T77" fmla="*/ 0 h 700"/>
                  <a:gd name="T78" fmla="*/ 0 w 745"/>
                  <a:gd name="T79" fmla="*/ 0 h 700"/>
                  <a:gd name="T80" fmla="*/ 0 w 745"/>
                  <a:gd name="T81" fmla="*/ 0 h 700"/>
                  <a:gd name="T82" fmla="*/ 0 w 745"/>
                  <a:gd name="T83" fmla="*/ 0 h 700"/>
                  <a:gd name="T84" fmla="*/ 0 w 745"/>
                  <a:gd name="T85" fmla="*/ 0 h 700"/>
                  <a:gd name="T86" fmla="*/ 0 w 745"/>
                  <a:gd name="T87" fmla="*/ 0 h 700"/>
                  <a:gd name="T88" fmla="*/ 0 w 745"/>
                  <a:gd name="T89" fmla="*/ 0 h 700"/>
                  <a:gd name="T90" fmla="*/ 0 w 745"/>
                  <a:gd name="T91" fmla="*/ 0 h 700"/>
                  <a:gd name="T92" fmla="*/ 0 w 745"/>
                  <a:gd name="T93" fmla="*/ 0 h 700"/>
                  <a:gd name="T94" fmla="*/ 0 w 745"/>
                  <a:gd name="T95" fmla="*/ 0 h 7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45" h="700">
                    <a:moveTo>
                      <a:pt x="23" y="91"/>
                    </a:moveTo>
                    <a:lnTo>
                      <a:pt x="25" y="87"/>
                    </a:lnTo>
                    <a:lnTo>
                      <a:pt x="31" y="78"/>
                    </a:lnTo>
                    <a:lnTo>
                      <a:pt x="42" y="65"/>
                    </a:lnTo>
                    <a:lnTo>
                      <a:pt x="58" y="50"/>
                    </a:lnTo>
                    <a:lnTo>
                      <a:pt x="80" y="36"/>
                    </a:lnTo>
                    <a:lnTo>
                      <a:pt x="107" y="25"/>
                    </a:lnTo>
                    <a:lnTo>
                      <a:pt x="141" y="20"/>
                    </a:lnTo>
                    <a:lnTo>
                      <a:pt x="182" y="22"/>
                    </a:lnTo>
                    <a:lnTo>
                      <a:pt x="201" y="24"/>
                    </a:lnTo>
                    <a:lnTo>
                      <a:pt x="219" y="26"/>
                    </a:lnTo>
                    <a:lnTo>
                      <a:pt x="235" y="28"/>
                    </a:lnTo>
                    <a:lnTo>
                      <a:pt x="251" y="29"/>
                    </a:lnTo>
                    <a:lnTo>
                      <a:pt x="264" y="29"/>
                    </a:lnTo>
                    <a:lnTo>
                      <a:pt x="278" y="29"/>
                    </a:lnTo>
                    <a:lnTo>
                      <a:pt x="290" y="29"/>
                    </a:lnTo>
                    <a:lnTo>
                      <a:pt x="303" y="28"/>
                    </a:lnTo>
                    <a:lnTo>
                      <a:pt x="315" y="27"/>
                    </a:lnTo>
                    <a:lnTo>
                      <a:pt x="326" y="25"/>
                    </a:lnTo>
                    <a:lnTo>
                      <a:pt x="338" y="23"/>
                    </a:lnTo>
                    <a:lnTo>
                      <a:pt x="351" y="20"/>
                    </a:lnTo>
                    <a:lnTo>
                      <a:pt x="363" y="16"/>
                    </a:lnTo>
                    <a:lnTo>
                      <a:pt x="375" y="12"/>
                    </a:lnTo>
                    <a:lnTo>
                      <a:pt x="388" y="8"/>
                    </a:lnTo>
                    <a:lnTo>
                      <a:pt x="403" y="4"/>
                    </a:lnTo>
                    <a:lnTo>
                      <a:pt x="419" y="1"/>
                    </a:lnTo>
                    <a:lnTo>
                      <a:pt x="438" y="0"/>
                    </a:lnTo>
                    <a:lnTo>
                      <a:pt x="459" y="2"/>
                    </a:lnTo>
                    <a:lnTo>
                      <a:pt x="483" y="5"/>
                    </a:lnTo>
                    <a:lnTo>
                      <a:pt x="508" y="11"/>
                    </a:lnTo>
                    <a:lnTo>
                      <a:pt x="534" y="19"/>
                    </a:lnTo>
                    <a:lnTo>
                      <a:pt x="559" y="28"/>
                    </a:lnTo>
                    <a:lnTo>
                      <a:pt x="586" y="38"/>
                    </a:lnTo>
                    <a:lnTo>
                      <a:pt x="611" y="50"/>
                    </a:lnTo>
                    <a:lnTo>
                      <a:pt x="636" y="62"/>
                    </a:lnTo>
                    <a:lnTo>
                      <a:pt x="659" y="76"/>
                    </a:lnTo>
                    <a:lnTo>
                      <a:pt x="681" y="90"/>
                    </a:lnTo>
                    <a:lnTo>
                      <a:pt x="700" y="104"/>
                    </a:lnTo>
                    <a:lnTo>
                      <a:pt x="717" y="120"/>
                    </a:lnTo>
                    <a:lnTo>
                      <a:pt x="729" y="134"/>
                    </a:lnTo>
                    <a:lnTo>
                      <a:pt x="738" y="149"/>
                    </a:lnTo>
                    <a:lnTo>
                      <a:pt x="743" y="167"/>
                    </a:lnTo>
                    <a:lnTo>
                      <a:pt x="745" y="190"/>
                    </a:lnTo>
                    <a:lnTo>
                      <a:pt x="743" y="219"/>
                    </a:lnTo>
                    <a:lnTo>
                      <a:pt x="738" y="252"/>
                    </a:lnTo>
                    <a:lnTo>
                      <a:pt x="729" y="287"/>
                    </a:lnTo>
                    <a:lnTo>
                      <a:pt x="717" y="326"/>
                    </a:lnTo>
                    <a:lnTo>
                      <a:pt x="701" y="367"/>
                    </a:lnTo>
                    <a:lnTo>
                      <a:pt x="682" y="409"/>
                    </a:lnTo>
                    <a:lnTo>
                      <a:pt x="658" y="451"/>
                    </a:lnTo>
                    <a:lnTo>
                      <a:pt x="632" y="493"/>
                    </a:lnTo>
                    <a:lnTo>
                      <a:pt x="601" y="534"/>
                    </a:lnTo>
                    <a:lnTo>
                      <a:pt x="567" y="574"/>
                    </a:lnTo>
                    <a:lnTo>
                      <a:pt x="530" y="609"/>
                    </a:lnTo>
                    <a:lnTo>
                      <a:pt x="489" y="643"/>
                    </a:lnTo>
                    <a:lnTo>
                      <a:pt x="444" y="672"/>
                    </a:lnTo>
                    <a:lnTo>
                      <a:pt x="395" y="696"/>
                    </a:lnTo>
                    <a:lnTo>
                      <a:pt x="394" y="696"/>
                    </a:lnTo>
                    <a:lnTo>
                      <a:pt x="392" y="697"/>
                    </a:lnTo>
                    <a:lnTo>
                      <a:pt x="387" y="698"/>
                    </a:lnTo>
                    <a:lnTo>
                      <a:pt x="381" y="699"/>
                    </a:lnTo>
                    <a:lnTo>
                      <a:pt x="374" y="700"/>
                    </a:lnTo>
                    <a:lnTo>
                      <a:pt x="366" y="700"/>
                    </a:lnTo>
                    <a:lnTo>
                      <a:pt x="356" y="700"/>
                    </a:lnTo>
                    <a:lnTo>
                      <a:pt x="345" y="700"/>
                    </a:lnTo>
                    <a:lnTo>
                      <a:pt x="331" y="699"/>
                    </a:lnTo>
                    <a:lnTo>
                      <a:pt x="317" y="697"/>
                    </a:lnTo>
                    <a:lnTo>
                      <a:pt x="303" y="694"/>
                    </a:lnTo>
                    <a:lnTo>
                      <a:pt x="286" y="689"/>
                    </a:lnTo>
                    <a:lnTo>
                      <a:pt x="269" y="683"/>
                    </a:lnTo>
                    <a:lnTo>
                      <a:pt x="251" y="676"/>
                    </a:lnTo>
                    <a:lnTo>
                      <a:pt x="231" y="667"/>
                    </a:lnTo>
                    <a:lnTo>
                      <a:pt x="211" y="655"/>
                    </a:lnTo>
                    <a:lnTo>
                      <a:pt x="190" y="643"/>
                    </a:lnTo>
                    <a:lnTo>
                      <a:pt x="171" y="630"/>
                    </a:lnTo>
                    <a:lnTo>
                      <a:pt x="153" y="617"/>
                    </a:lnTo>
                    <a:lnTo>
                      <a:pt x="136" y="603"/>
                    </a:lnTo>
                    <a:lnTo>
                      <a:pt x="121" y="590"/>
                    </a:lnTo>
                    <a:lnTo>
                      <a:pt x="106" y="576"/>
                    </a:lnTo>
                    <a:lnTo>
                      <a:pt x="93" y="560"/>
                    </a:lnTo>
                    <a:lnTo>
                      <a:pt x="82" y="545"/>
                    </a:lnTo>
                    <a:lnTo>
                      <a:pt x="72" y="530"/>
                    </a:lnTo>
                    <a:lnTo>
                      <a:pt x="63" y="513"/>
                    </a:lnTo>
                    <a:lnTo>
                      <a:pt x="57" y="496"/>
                    </a:lnTo>
                    <a:lnTo>
                      <a:pt x="52" y="477"/>
                    </a:lnTo>
                    <a:lnTo>
                      <a:pt x="49" y="459"/>
                    </a:lnTo>
                    <a:lnTo>
                      <a:pt x="48" y="440"/>
                    </a:lnTo>
                    <a:lnTo>
                      <a:pt x="48" y="419"/>
                    </a:lnTo>
                    <a:lnTo>
                      <a:pt x="51" y="398"/>
                    </a:lnTo>
                    <a:lnTo>
                      <a:pt x="53" y="358"/>
                    </a:lnTo>
                    <a:lnTo>
                      <a:pt x="45" y="324"/>
                    </a:lnTo>
                    <a:lnTo>
                      <a:pt x="32" y="292"/>
                    </a:lnTo>
                    <a:lnTo>
                      <a:pt x="17" y="262"/>
                    </a:lnTo>
                    <a:lnTo>
                      <a:pt x="5" y="229"/>
                    </a:lnTo>
                    <a:lnTo>
                      <a:pt x="0" y="191"/>
                    </a:lnTo>
                    <a:lnTo>
                      <a:pt x="4" y="146"/>
                    </a:lnTo>
                    <a:lnTo>
                      <a:pt x="23" y="91"/>
                    </a:lnTo>
                    <a:close/>
                  </a:path>
                </a:pathLst>
              </a:custGeom>
              <a:solidFill>
                <a:srgbClr val="BAD3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2" name="Freeform 47"/>
              <p:cNvSpPr>
                <a:spLocks/>
              </p:cNvSpPr>
              <p:nvPr/>
            </p:nvSpPr>
            <p:spPr bwMode="auto">
              <a:xfrm>
                <a:off x="5466" y="1351"/>
                <a:ext cx="143" cy="134"/>
              </a:xfrm>
              <a:custGeom>
                <a:avLst/>
                <a:gdLst>
                  <a:gd name="T0" fmla="*/ 0 w 713"/>
                  <a:gd name="T1" fmla="*/ 0 h 671"/>
                  <a:gd name="T2" fmla="*/ 0 w 713"/>
                  <a:gd name="T3" fmla="*/ 0 h 671"/>
                  <a:gd name="T4" fmla="*/ 0 w 713"/>
                  <a:gd name="T5" fmla="*/ 0 h 671"/>
                  <a:gd name="T6" fmla="*/ 0 w 713"/>
                  <a:gd name="T7" fmla="*/ 0 h 671"/>
                  <a:gd name="T8" fmla="*/ 0 w 713"/>
                  <a:gd name="T9" fmla="*/ 0 h 671"/>
                  <a:gd name="T10" fmla="*/ 0 w 713"/>
                  <a:gd name="T11" fmla="*/ 0 h 671"/>
                  <a:gd name="T12" fmla="*/ 0 w 713"/>
                  <a:gd name="T13" fmla="*/ 0 h 671"/>
                  <a:gd name="T14" fmla="*/ 0 w 713"/>
                  <a:gd name="T15" fmla="*/ 0 h 671"/>
                  <a:gd name="T16" fmla="*/ 0 w 713"/>
                  <a:gd name="T17" fmla="*/ 0 h 671"/>
                  <a:gd name="T18" fmla="*/ 0 w 713"/>
                  <a:gd name="T19" fmla="*/ 0 h 671"/>
                  <a:gd name="T20" fmla="*/ 0 w 713"/>
                  <a:gd name="T21" fmla="*/ 0 h 671"/>
                  <a:gd name="T22" fmla="*/ 0 w 713"/>
                  <a:gd name="T23" fmla="*/ 0 h 671"/>
                  <a:gd name="T24" fmla="*/ 0 w 713"/>
                  <a:gd name="T25" fmla="*/ 0 h 671"/>
                  <a:gd name="T26" fmla="*/ 0 w 713"/>
                  <a:gd name="T27" fmla="*/ 0 h 671"/>
                  <a:gd name="T28" fmla="*/ 0 w 713"/>
                  <a:gd name="T29" fmla="*/ 0 h 671"/>
                  <a:gd name="T30" fmla="*/ 0 w 713"/>
                  <a:gd name="T31" fmla="*/ 0 h 671"/>
                  <a:gd name="T32" fmla="*/ 0 w 713"/>
                  <a:gd name="T33" fmla="*/ 0 h 671"/>
                  <a:gd name="T34" fmla="*/ 0 w 713"/>
                  <a:gd name="T35" fmla="*/ 0 h 671"/>
                  <a:gd name="T36" fmla="*/ 0 w 713"/>
                  <a:gd name="T37" fmla="*/ 0 h 671"/>
                  <a:gd name="T38" fmla="*/ 0 w 713"/>
                  <a:gd name="T39" fmla="*/ 0 h 671"/>
                  <a:gd name="T40" fmla="*/ 0 w 713"/>
                  <a:gd name="T41" fmla="*/ 0 h 671"/>
                  <a:gd name="T42" fmla="*/ 0 w 713"/>
                  <a:gd name="T43" fmla="*/ 0 h 671"/>
                  <a:gd name="T44" fmla="*/ 0 w 713"/>
                  <a:gd name="T45" fmla="*/ 0 h 671"/>
                  <a:gd name="T46" fmla="*/ 0 w 713"/>
                  <a:gd name="T47" fmla="*/ 0 h 671"/>
                  <a:gd name="T48" fmla="*/ 0 w 713"/>
                  <a:gd name="T49" fmla="*/ 0 h 671"/>
                  <a:gd name="T50" fmla="*/ 0 w 713"/>
                  <a:gd name="T51" fmla="*/ 0 h 671"/>
                  <a:gd name="T52" fmla="*/ 0 w 713"/>
                  <a:gd name="T53" fmla="*/ 0 h 671"/>
                  <a:gd name="T54" fmla="*/ 0 w 713"/>
                  <a:gd name="T55" fmla="*/ 0 h 671"/>
                  <a:gd name="T56" fmla="*/ 0 w 713"/>
                  <a:gd name="T57" fmla="*/ 0 h 671"/>
                  <a:gd name="T58" fmla="*/ 0 w 713"/>
                  <a:gd name="T59" fmla="*/ 0 h 671"/>
                  <a:gd name="T60" fmla="*/ 0 w 713"/>
                  <a:gd name="T61" fmla="*/ 0 h 671"/>
                  <a:gd name="T62" fmla="*/ 0 w 713"/>
                  <a:gd name="T63" fmla="*/ 0 h 671"/>
                  <a:gd name="T64" fmla="*/ 0 w 713"/>
                  <a:gd name="T65" fmla="*/ 0 h 671"/>
                  <a:gd name="T66" fmla="*/ 0 w 713"/>
                  <a:gd name="T67" fmla="*/ 0 h 671"/>
                  <a:gd name="T68" fmla="*/ 0 w 713"/>
                  <a:gd name="T69" fmla="*/ 0 h 671"/>
                  <a:gd name="T70" fmla="*/ 0 w 713"/>
                  <a:gd name="T71" fmla="*/ 0 h 671"/>
                  <a:gd name="T72" fmla="*/ 0 w 713"/>
                  <a:gd name="T73" fmla="*/ 0 h 671"/>
                  <a:gd name="T74" fmla="*/ 0 w 713"/>
                  <a:gd name="T75" fmla="*/ 0 h 671"/>
                  <a:gd name="T76" fmla="*/ 0 w 713"/>
                  <a:gd name="T77" fmla="*/ 0 h 671"/>
                  <a:gd name="T78" fmla="*/ 0 w 713"/>
                  <a:gd name="T79" fmla="*/ 0 h 671"/>
                  <a:gd name="T80" fmla="*/ 0 w 713"/>
                  <a:gd name="T81" fmla="*/ 0 h 671"/>
                  <a:gd name="T82" fmla="*/ 0 w 713"/>
                  <a:gd name="T83" fmla="*/ 0 h 671"/>
                  <a:gd name="T84" fmla="*/ 0 w 713"/>
                  <a:gd name="T85" fmla="*/ 0 h 671"/>
                  <a:gd name="T86" fmla="*/ 0 w 713"/>
                  <a:gd name="T87" fmla="*/ 0 h 671"/>
                  <a:gd name="T88" fmla="*/ 0 w 713"/>
                  <a:gd name="T89" fmla="*/ 0 h 671"/>
                  <a:gd name="T90" fmla="*/ 0 w 713"/>
                  <a:gd name="T91" fmla="*/ 0 h 671"/>
                  <a:gd name="T92" fmla="*/ 0 w 713"/>
                  <a:gd name="T93" fmla="*/ 0 h 671"/>
                  <a:gd name="T94" fmla="*/ 0 w 713"/>
                  <a:gd name="T95" fmla="*/ 0 h 67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13" h="671">
                    <a:moveTo>
                      <a:pt x="23" y="87"/>
                    </a:moveTo>
                    <a:lnTo>
                      <a:pt x="25" y="84"/>
                    </a:lnTo>
                    <a:lnTo>
                      <a:pt x="31" y="74"/>
                    </a:lnTo>
                    <a:lnTo>
                      <a:pt x="41" y="62"/>
                    </a:lnTo>
                    <a:lnTo>
                      <a:pt x="57" y="48"/>
                    </a:lnTo>
                    <a:lnTo>
                      <a:pt x="77" y="34"/>
                    </a:lnTo>
                    <a:lnTo>
                      <a:pt x="104" y="24"/>
                    </a:lnTo>
                    <a:lnTo>
                      <a:pt x="136" y="18"/>
                    </a:lnTo>
                    <a:lnTo>
                      <a:pt x="175" y="20"/>
                    </a:lnTo>
                    <a:lnTo>
                      <a:pt x="194" y="22"/>
                    </a:lnTo>
                    <a:lnTo>
                      <a:pt x="210" y="24"/>
                    </a:lnTo>
                    <a:lnTo>
                      <a:pt x="225" y="26"/>
                    </a:lnTo>
                    <a:lnTo>
                      <a:pt x="240" y="27"/>
                    </a:lnTo>
                    <a:lnTo>
                      <a:pt x="254" y="27"/>
                    </a:lnTo>
                    <a:lnTo>
                      <a:pt x="266" y="27"/>
                    </a:lnTo>
                    <a:lnTo>
                      <a:pt x="278" y="27"/>
                    </a:lnTo>
                    <a:lnTo>
                      <a:pt x="291" y="26"/>
                    </a:lnTo>
                    <a:lnTo>
                      <a:pt x="302" y="25"/>
                    </a:lnTo>
                    <a:lnTo>
                      <a:pt x="313" y="23"/>
                    </a:lnTo>
                    <a:lnTo>
                      <a:pt x="324" y="21"/>
                    </a:lnTo>
                    <a:lnTo>
                      <a:pt x="336" y="19"/>
                    </a:lnTo>
                    <a:lnTo>
                      <a:pt x="348" y="16"/>
                    </a:lnTo>
                    <a:lnTo>
                      <a:pt x="359" y="12"/>
                    </a:lnTo>
                    <a:lnTo>
                      <a:pt x="372" y="8"/>
                    </a:lnTo>
                    <a:lnTo>
                      <a:pt x="386" y="4"/>
                    </a:lnTo>
                    <a:lnTo>
                      <a:pt x="401" y="1"/>
                    </a:lnTo>
                    <a:lnTo>
                      <a:pt x="419" y="0"/>
                    </a:lnTo>
                    <a:lnTo>
                      <a:pt x="440" y="2"/>
                    </a:lnTo>
                    <a:lnTo>
                      <a:pt x="462" y="5"/>
                    </a:lnTo>
                    <a:lnTo>
                      <a:pt x="486" y="10"/>
                    </a:lnTo>
                    <a:lnTo>
                      <a:pt x="510" y="17"/>
                    </a:lnTo>
                    <a:lnTo>
                      <a:pt x="536" y="26"/>
                    </a:lnTo>
                    <a:lnTo>
                      <a:pt x="560" y="36"/>
                    </a:lnTo>
                    <a:lnTo>
                      <a:pt x="585" y="48"/>
                    </a:lnTo>
                    <a:lnTo>
                      <a:pt x="609" y="59"/>
                    </a:lnTo>
                    <a:lnTo>
                      <a:pt x="631" y="72"/>
                    </a:lnTo>
                    <a:lnTo>
                      <a:pt x="651" y="85"/>
                    </a:lnTo>
                    <a:lnTo>
                      <a:pt x="670" y="100"/>
                    </a:lnTo>
                    <a:lnTo>
                      <a:pt x="685" y="114"/>
                    </a:lnTo>
                    <a:lnTo>
                      <a:pt x="697" y="128"/>
                    </a:lnTo>
                    <a:lnTo>
                      <a:pt x="706" y="143"/>
                    </a:lnTo>
                    <a:lnTo>
                      <a:pt x="711" y="160"/>
                    </a:lnTo>
                    <a:lnTo>
                      <a:pt x="713" y="182"/>
                    </a:lnTo>
                    <a:lnTo>
                      <a:pt x="711" y="209"/>
                    </a:lnTo>
                    <a:lnTo>
                      <a:pt x="706" y="241"/>
                    </a:lnTo>
                    <a:lnTo>
                      <a:pt x="697" y="276"/>
                    </a:lnTo>
                    <a:lnTo>
                      <a:pt x="686" y="312"/>
                    </a:lnTo>
                    <a:lnTo>
                      <a:pt x="671" y="351"/>
                    </a:lnTo>
                    <a:lnTo>
                      <a:pt x="652" y="391"/>
                    </a:lnTo>
                    <a:lnTo>
                      <a:pt x="630" y="432"/>
                    </a:lnTo>
                    <a:lnTo>
                      <a:pt x="604" y="472"/>
                    </a:lnTo>
                    <a:lnTo>
                      <a:pt x="576" y="512"/>
                    </a:lnTo>
                    <a:lnTo>
                      <a:pt x="543" y="548"/>
                    </a:lnTo>
                    <a:lnTo>
                      <a:pt x="507" y="584"/>
                    </a:lnTo>
                    <a:lnTo>
                      <a:pt x="469" y="616"/>
                    </a:lnTo>
                    <a:lnTo>
                      <a:pt x="426" y="643"/>
                    </a:lnTo>
                    <a:lnTo>
                      <a:pt x="379" y="667"/>
                    </a:lnTo>
                    <a:lnTo>
                      <a:pt x="378" y="667"/>
                    </a:lnTo>
                    <a:lnTo>
                      <a:pt x="375" y="668"/>
                    </a:lnTo>
                    <a:lnTo>
                      <a:pt x="371" y="669"/>
                    </a:lnTo>
                    <a:lnTo>
                      <a:pt x="366" y="670"/>
                    </a:lnTo>
                    <a:lnTo>
                      <a:pt x="359" y="671"/>
                    </a:lnTo>
                    <a:lnTo>
                      <a:pt x="351" y="671"/>
                    </a:lnTo>
                    <a:lnTo>
                      <a:pt x="341" y="671"/>
                    </a:lnTo>
                    <a:lnTo>
                      <a:pt x="331" y="671"/>
                    </a:lnTo>
                    <a:lnTo>
                      <a:pt x="318" y="670"/>
                    </a:lnTo>
                    <a:lnTo>
                      <a:pt x="305" y="668"/>
                    </a:lnTo>
                    <a:lnTo>
                      <a:pt x="291" y="665"/>
                    </a:lnTo>
                    <a:lnTo>
                      <a:pt x="274" y="661"/>
                    </a:lnTo>
                    <a:lnTo>
                      <a:pt x="258" y="655"/>
                    </a:lnTo>
                    <a:lnTo>
                      <a:pt x="241" y="648"/>
                    </a:lnTo>
                    <a:lnTo>
                      <a:pt x="222" y="638"/>
                    </a:lnTo>
                    <a:lnTo>
                      <a:pt x="203" y="627"/>
                    </a:lnTo>
                    <a:lnTo>
                      <a:pt x="183" y="615"/>
                    </a:lnTo>
                    <a:lnTo>
                      <a:pt x="165" y="603"/>
                    </a:lnTo>
                    <a:lnTo>
                      <a:pt x="148" y="590"/>
                    </a:lnTo>
                    <a:lnTo>
                      <a:pt x="131" y="578"/>
                    </a:lnTo>
                    <a:lnTo>
                      <a:pt x="117" y="565"/>
                    </a:lnTo>
                    <a:lnTo>
                      <a:pt x="103" y="550"/>
                    </a:lnTo>
                    <a:lnTo>
                      <a:pt x="90" y="536"/>
                    </a:lnTo>
                    <a:lnTo>
                      <a:pt x="79" y="522"/>
                    </a:lnTo>
                    <a:lnTo>
                      <a:pt x="70" y="507"/>
                    </a:lnTo>
                    <a:lnTo>
                      <a:pt x="62" y="491"/>
                    </a:lnTo>
                    <a:lnTo>
                      <a:pt x="56" y="475"/>
                    </a:lnTo>
                    <a:lnTo>
                      <a:pt x="52" y="457"/>
                    </a:lnTo>
                    <a:lnTo>
                      <a:pt x="48" y="439"/>
                    </a:lnTo>
                    <a:lnTo>
                      <a:pt x="47" y="421"/>
                    </a:lnTo>
                    <a:lnTo>
                      <a:pt x="47" y="401"/>
                    </a:lnTo>
                    <a:lnTo>
                      <a:pt x="51" y="381"/>
                    </a:lnTo>
                    <a:lnTo>
                      <a:pt x="53" y="343"/>
                    </a:lnTo>
                    <a:lnTo>
                      <a:pt x="44" y="310"/>
                    </a:lnTo>
                    <a:lnTo>
                      <a:pt x="32" y="281"/>
                    </a:lnTo>
                    <a:lnTo>
                      <a:pt x="18" y="251"/>
                    </a:lnTo>
                    <a:lnTo>
                      <a:pt x="7" y="219"/>
                    </a:lnTo>
                    <a:lnTo>
                      <a:pt x="0" y="182"/>
                    </a:lnTo>
                    <a:lnTo>
                      <a:pt x="5" y="140"/>
                    </a:lnTo>
                    <a:lnTo>
                      <a:pt x="23" y="87"/>
                    </a:lnTo>
                    <a:close/>
                  </a:path>
                </a:pathLst>
              </a:custGeom>
              <a:solidFill>
                <a:srgbClr val="ADCC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3" name="Freeform 48"/>
              <p:cNvSpPr>
                <a:spLocks/>
              </p:cNvSpPr>
              <p:nvPr/>
            </p:nvSpPr>
            <p:spPr bwMode="auto">
              <a:xfrm>
                <a:off x="5287" y="1324"/>
                <a:ext cx="46" cy="67"/>
              </a:xfrm>
              <a:custGeom>
                <a:avLst/>
                <a:gdLst>
                  <a:gd name="T0" fmla="*/ 0 w 232"/>
                  <a:gd name="T1" fmla="*/ 0 h 334"/>
                  <a:gd name="T2" fmla="*/ 0 w 232"/>
                  <a:gd name="T3" fmla="*/ 0 h 334"/>
                  <a:gd name="T4" fmla="*/ 0 w 232"/>
                  <a:gd name="T5" fmla="*/ 0 h 334"/>
                  <a:gd name="T6" fmla="*/ 0 w 232"/>
                  <a:gd name="T7" fmla="*/ 0 h 334"/>
                  <a:gd name="T8" fmla="*/ 0 w 232"/>
                  <a:gd name="T9" fmla="*/ 0 h 334"/>
                  <a:gd name="T10" fmla="*/ 0 w 232"/>
                  <a:gd name="T11" fmla="*/ 0 h 334"/>
                  <a:gd name="T12" fmla="*/ 0 w 232"/>
                  <a:gd name="T13" fmla="*/ 0 h 334"/>
                  <a:gd name="T14" fmla="*/ 0 w 232"/>
                  <a:gd name="T15" fmla="*/ 0 h 334"/>
                  <a:gd name="T16" fmla="*/ 0 w 232"/>
                  <a:gd name="T17" fmla="*/ 0 h 334"/>
                  <a:gd name="T18" fmla="*/ 0 w 232"/>
                  <a:gd name="T19" fmla="*/ 0 h 334"/>
                  <a:gd name="T20" fmla="*/ 0 w 232"/>
                  <a:gd name="T21" fmla="*/ 0 h 334"/>
                  <a:gd name="T22" fmla="*/ 0 w 232"/>
                  <a:gd name="T23" fmla="*/ 0 h 334"/>
                  <a:gd name="T24" fmla="*/ 0 w 232"/>
                  <a:gd name="T25" fmla="*/ 0 h 334"/>
                  <a:gd name="T26" fmla="*/ 0 w 232"/>
                  <a:gd name="T27" fmla="*/ 0 h 334"/>
                  <a:gd name="T28" fmla="*/ 0 w 232"/>
                  <a:gd name="T29" fmla="*/ 0 h 334"/>
                  <a:gd name="T30" fmla="*/ 0 w 232"/>
                  <a:gd name="T31" fmla="*/ 0 h 334"/>
                  <a:gd name="T32" fmla="*/ 0 w 232"/>
                  <a:gd name="T33" fmla="*/ 0 h 334"/>
                  <a:gd name="T34" fmla="*/ 0 w 232"/>
                  <a:gd name="T35" fmla="*/ 0 h 334"/>
                  <a:gd name="T36" fmla="*/ 0 w 232"/>
                  <a:gd name="T37" fmla="*/ 0 h 334"/>
                  <a:gd name="T38" fmla="*/ 0 w 232"/>
                  <a:gd name="T39" fmla="*/ 0 h 334"/>
                  <a:gd name="T40" fmla="*/ 0 w 232"/>
                  <a:gd name="T41" fmla="*/ 0 h 334"/>
                  <a:gd name="T42" fmla="*/ 0 w 232"/>
                  <a:gd name="T43" fmla="*/ 0 h 334"/>
                  <a:gd name="T44" fmla="*/ 0 w 232"/>
                  <a:gd name="T45" fmla="*/ 0 h 334"/>
                  <a:gd name="T46" fmla="*/ 0 w 232"/>
                  <a:gd name="T47" fmla="*/ 0 h 334"/>
                  <a:gd name="T48" fmla="*/ 0 w 232"/>
                  <a:gd name="T49" fmla="*/ 0 h 334"/>
                  <a:gd name="T50" fmla="*/ 0 w 232"/>
                  <a:gd name="T51" fmla="*/ 0 h 334"/>
                  <a:gd name="T52" fmla="*/ 0 w 232"/>
                  <a:gd name="T53" fmla="*/ 0 h 334"/>
                  <a:gd name="T54" fmla="*/ 0 w 232"/>
                  <a:gd name="T55" fmla="*/ 0 h 334"/>
                  <a:gd name="T56" fmla="*/ 0 w 232"/>
                  <a:gd name="T57" fmla="*/ 0 h 334"/>
                  <a:gd name="T58" fmla="*/ 0 w 232"/>
                  <a:gd name="T59" fmla="*/ 0 h 334"/>
                  <a:gd name="T60" fmla="*/ 0 w 232"/>
                  <a:gd name="T61" fmla="*/ 0 h 334"/>
                  <a:gd name="T62" fmla="*/ 0 w 232"/>
                  <a:gd name="T63" fmla="*/ 0 h 334"/>
                  <a:gd name="T64" fmla="*/ 0 w 232"/>
                  <a:gd name="T65" fmla="*/ 0 h 334"/>
                  <a:gd name="T66" fmla="*/ 0 w 232"/>
                  <a:gd name="T67" fmla="*/ 0 h 334"/>
                  <a:gd name="T68" fmla="*/ 0 w 232"/>
                  <a:gd name="T69" fmla="*/ 0 h 334"/>
                  <a:gd name="T70" fmla="*/ 0 w 232"/>
                  <a:gd name="T71" fmla="*/ 0 h 334"/>
                  <a:gd name="T72" fmla="*/ 0 w 232"/>
                  <a:gd name="T73" fmla="*/ 0 h 334"/>
                  <a:gd name="T74" fmla="*/ 0 w 232"/>
                  <a:gd name="T75" fmla="*/ 0 h 334"/>
                  <a:gd name="T76" fmla="*/ 0 w 232"/>
                  <a:gd name="T77" fmla="*/ 0 h 334"/>
                  <a:gd name="T78" fmla="*/ 0 w 232"/>
                  <a:gd name="T79" fmla="*/ 0 h 334"/>
                  <a:gd name="T80" fmla="*/ 0 w 232"/>
                  <a:gd name="T81" fmla="*/ 0 h 334"/>
                  <a:gd name="T82" fmla="*/ 0 w 232"/>
                  <a:gd name="T83" fmla="*/ 0 h 334"/>
                  <a:gd name="T84" fmla="*/ 0 w 232"/>
                  <a:gd name="T85" fmla="*/ 0 h 334"/>
                  <a:gd name="T86" fmla="*/ 0 w 232"/>
                  <a:gd name="T87" fmla="*/ 0 h 334"/>
                  <a:gd name="T88" fmla="*/ 0 w 232"/>
                  <a:gd name="T89" fmla="*/ 0 h 334"/>
                  <a:gd name="T90" fmla="*/ 0 w 232"/>
                  <a:gd name="T91" fmla="*/ 0 h 334"/>
                  <a:gd name="T92" fmla="*/ 0 w 232"/>
                  <a:gd name="T93" fmla="*/ 0 h 334"/>
                  <a:gd name="T94" fmla="*/ 0 w 232"/>
                  <a:gd name="T95" fmla="*/ 0 h 334"/>
                  <a:gd name="T96" fmla="*/ 0 w 232"/>
                  <a:gd name="T97" fmla="*/ 0 h 3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2" h="334">
                    <a:moveTo>
                      <a:pt x="227" y="240"/>
                    </a:moveTo>
                    <a:lnTo>
                      <a:pt x="226" y="236"/>
                    </a:lnTo>
                    <a:lnTo>
                      <a:pt x="222" y="226"/>
                    </a:lnTo>
                    <a:lnTo>
                      <a:pt x="215" y="209"/>
                    </a:lnTo>
                    <a:lnTo>
                      <a:pt x="208" y="190"/>
                    </a:lnTo>
                    <a:lnTo>
                      <a:pt x="198" y="167"/>
                    </a:lnTo>
                    <a:lnTo>
                      <a:pt x="188" y="145"/>
                    </a:lnTo>
                    <a:lnTo>
                      <a:pt x="177" y="123"/>
                    </a:lnTo>
                    <a:lnTo>
                      <a:pt x="167" y="103"/>
                    </a:lnTo>
                    <a:lnTo>
                      <a:pt x="160" y="94"/>
                    </a:lnTo>
                    <a:lnTo>
                      <a:pt x="150" y="82"/>
                    </a:lnTo>
                    <a:lnTo>
                      <a:pt x="138" y="72"/>
                    </a:lnTo>
                    <a:lnTo>
                      <a:pt x="125" y="61"/>
                    </a:lnTo>
                    <a:lnTo>
                      <a:pt x="109" y="51"/>
                    </a:lnTo>
                    <a:lnTo>
                      <a:pt x="94" y="39"/>
                    </a:lnTo>
                    <a:lnTo>
                      <a:pt x="78" y="30"/>
                    </a:lnTo>
                    <a:lnTo>
                      <a:pt x="62" y="21"/>
                    </a:lnTo>
                    <a:lnTo>
                      <a:pt x="47" y="13"/>
                    </a:lnTo>
                    <a:lnTo>
                      <a:pt x="33" y="7"/>
                    </a:lnTo>
                    <a:lnTo>
                      <a:pt x="22" y="3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4" y="15"/>
                    </a:lnTo>
                    <a:lnTo>
                      <a:pt x="13" y="35"/>
                    </a:lnTo>
                    <a:lnTo>
                      <a:pt x="20" y="58"/>
                    </a:lnTo>
                    <a:lnTo>
                      <a:pt x="21" y="80"/>
                    </a:lnTo>
                    <a:lnTo>
                      <a:pt x="21" y="103"/>
                    </a:lnTo>
                    <a:lnTo>
                      <a:pt x="19" y="125"/>
                    </a:lnTo>
                    <a:lnTo>
                      <a:pt x="16" y="145"/>
                    </a:lnTo>
                    <a:lnTo>
                      <a:pt x="14" y="162"/>
                    </a:lnTo>
                    <a:lnTo>
                      <a:pt x="15" y="175"/>
                    </a:lnTo>
                    <a:lnTo>
                      <a:pt x="22" y="189"/>
                    </a:lnTo>
                    <a:lnTo>
                      <a:pt x="33" y="206"/>
                    </a:lnTo>
                    <a:lnTo>
                      <a:pt x="50" y="227"/>
                    </a:lnTo>
                    <a:lnTo>
                      <a:pt x="70" y="247"/>
                    </a:lnTo>
                    <a:lnTo>
                      <a:pt x="91" y="268"/>
                    </a:lnTo>
                    <a:lnTo>
                      <a:pt x="112" y="288"/>
                    </a:lnTo>
                    <a:lnTo>
                      <a:pt x="131" y="304"/>
                    </a:lnTo>
                    <a:lnTo>
                      <a:pt x="147" y="316"/>
                    </a:lnTo>
                    <a:lnTo>
                      <a:pt x="162" y="325"/>
                    </a:lnTo>
                    <a:lnTo>
                      <a:pt x="178" y="331"/>
                    </a:lnTo>
                    <a:lnTo>
                      <a:pt x="195" y="334"/>
                    </a:lnTo>
                    <a:lnTo>
                      <a:pt x="211" y="331"/>
                    </a:lnTo>
                    <a:lnTo>
                      <a:pt x="223" y="322"/>
                    </a:lnTo>
                    <a:lnTo>
                      <a:pt x="230" y="304"/>
                    </a:lnTo>
                    <a:lnTo>
                      <a:pt x="232" y="278"/>
                    </a:lnTo>
                    <a:lnTo>
                      <a:pt x="227" y="2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4" name="Freeform 49"/>
              <p:cNvSpPr>
                <a:spLocks/>
              </p:cNvSpPr>
              <p:nvPr/>
            </p:nvSpPr>
            <p:spPr bwMode="auto">
              <a:xfrm>
                <a:off x="5288" y="1326"/>
                <a:ext cx="44" cy="64"/>
              </a:xfrm>
              <a:custGeom>
                <a:avLst/>
                <a:gdLst>
                  <a:gd name="T0" fmla="*/ 0 w 221"/>
                  <a:gd name="T1" fmla="*/ 0 h 321"/>
                  <a:gd name="T2" fmla="*/ 0 w 221"/>
                  <a:gd name="T3" fmla="*/ 0 h 321"/>
                  <a:gd name="T4" fmla="*/ 0 w 221"/>
                  <a:gd name="T5" fmla="*/ 0 h 321"/>
                  <a:gd name="T6" fmla="*/ 0 w 221"/>
                  <a:gd name="T7" fmla="*/ 0 h 321"/>
                  <a:gd name="T8" fmla="*/ 0 w 221"/>
                  <a:gd name="T9" fmla="*/ 0 h 321"/>
                  <a:gd name="T10" fmla="*/ 0 w 221"/>
                  <a:gd name="T11" fmla="*/ 0 h 321"/>
                  <a:gd name="T12" fmla="*/ 0 w 221"/>
                  <a:gd name="T13" fmla="*/ 0 h 321"/>
                  <a:gd name="T14" fmla="*/ 0 w 221"/>
                  <a:gd name="T15" fmla="*/ 0 h 321"/>
                  <a:gd name="T16" fmla="*/ 0 w 221"/>
                  <a:gd name="T17" fmla="*/ 0 h 321"/>
                  <a:gd name="T18" fmla="*/ 0 w 221"/>
                  <a:gd name="T19" fmla="*/ 0 h 321"/>
                  <a:gd name="T20" fmla="*/ 0 w 221"/>
                  <a:gd name="T21" fmla="*/ 0 h 321"/>
                  <a:gd name="T22" fmla="*/ 0 w 221"/>
                  <a:gd name="T23" fmla="*/ 0 h 321"/>
                  <a:gd name="T24" fmla="*/ 0 w 221"/>
                  <a:gd name="T25" fmla="*/ 0 h 321"/>
                  <a:gd name="T26" fmla="*/ 0 w 221"/>
                  <a:gd name="T27" fmla="*/ 0 h 321"/>
                  <a:gd name="T28" fmla="*/ 0 w 221"/>
                  <a:gd name="T29" fmla="*/ 0 h 321"/>
                  <a:gd name="T30" fmla="*/ 0 w 221"/>
                  <a:gd name="T31" fmla="*/ 0 h 321"/>
                  <a:gd name="T32" fmla="*/ 0 w 221"/>
                  <a:gd name="T33" fmla="*/ 0 h 321"/>
                  <a:gd name="T34" fmla="*/ 0 w 221"/>
                  <a:gd name="T35" fmla="*/ 0 h 321"/>
                  <a:gd name="T36" fmla="*/ 0 w 221"/>
                  <a:gd name="T37" fmla="*/ 0 h 321"/>
                  <a:gd name="T38" fmla="*/ 0 w 221"/>
                  <a:gd name="T39" fmla="*/ 0 h 321"/>
                  <a:gd name="T40" fmla="*/ 0 w 221"/>
                  <a:gd name="T41" fmla="*/ 0 h 321"/>
                  <a:gd name="T42" fmla="*/ 0 w 221"/>
                  <a:gd name="T43" fmla="*/ 0 h 321"/>
                  <a:gd name="T44" fmla="*/ 0 w 221"/>
                  <a:gd name="T45" fmla="*/ 0 h 321"/>
                  <a:gd name="T46" fmla="*/ 0 w 221"/>
                  <a:gd name="T47" fmla="*/ 0 h 321"/>
                  <a:gd name="T48" fmla="*/ 0 w 221"/>
                  <a:gd name="T49" fmla="*/ 0 h 321"/>
                  <a:gd name="T50" fmla="*/ 0 w 221"/>
                  <a:gd name="T51" fmla="*/ 0 h 321"/>
                  <a:gd name="T52" fmla="*/ 0 w 221"/>
                  <a:gd name="T53" fmla="*/ 0 h 321"/>
                  <a:gd name="T54" fmla="*/ 0 w 221"/>
                  <a:gd name="T55" fmla="*/ 0 h 321"/>
                  <a:gd name="T56" fmla="*/ 0 w 221"/>
                  <a:gd name="T57" fmla="*/ 0 h 321"/>
                  <a:gd name="T58" fmla="*/ 0 w 221"/>
                  <a:gd name="T59" fmla="*/ 0 h 321"/>
                  <a:gd name="T60" fmla="*/ 0 w 221"/>
                  <a:gd name="T61" fmla="*/ 0 h 321"/>
                  <a:gd name="T62" fmla="*/ 0 w 221"/>
                  <a:gd name="T63" fmla="*/ 0 h 321"/>
                  <a:gd name="T64" fmla="*/ 0 w 221"/>
                  <a:gd name="T65" fmla="*/ 0 h 321"/>
                  <a:gd name="T66" fmla="*/ 0 w 221"/>
                  <a:gd name="T67" fmla="*/ 0 h 321"/>
                  <a:gd name="T68" fmla="*/ 0 w 221"/>
                  <a:gd name="T69" fmla="*/ 0 h 321"/>
                  <a:gd name="T70" fmla="*/ 0 w 221"/>
                  <a:gd name="T71" fmla="*/ 0 h 321"/>
                  <a:gd name="T72" fmla="*/ 0 w 221"/>
                  <a:gd name="T73" fmla="*/ 0 h 321"/>
                  <a:gd name="T74" fmla="*/ 0 w 221"/>
                  <a:gd name="T75" fmla="*/ 0 h 321"/>
                  <a:gd name="T76" fmla="*/ 0 w 221"/>
                  <a:gd name="T77" fmla="*/ 0 h 321"/>
                  <a:gd name="T78" fmla="*/ 0 w 221"/>
                  <a:gd name="T79" fmla="*/ 0 h 321"/>
                  <a:gd name="T80" fmla="*/ 0 w 221"/>
                  <a:gd name="T81" fmla="*/ 0 h 321"/>
                  <a:gd name="T82" fmla="*/ 0 w 221"/>
                  <a:gd name="T83" fmla="*/ 0 h 321"/>
                  <a:gd name="T84" fmla="*/ 0 w 221"/>
                  <a:gd name="T85" fmla="*/ 0 h 321"/>
                  <a:gd name="T86" fmla="*/ 0 w 221"/>
                  <a:gd name="T87" fmla="*/ 0 h 321"/>
                  <a:gd name="T88" fmla="*/ 0 w 221"/>
                  <a:gd name="T89" fmla="*/ 0 h 321"/>
                  <a:gd name="T90" fmla="*/ 0 w 221"/>
                  <a:gd name="T91" fmla="*/ 0 h 321"/>
                  <a:gd name="T92" fmla="*/ 0 w 221"/>
                  <a:gd name="T93" fmla="*/ 0 h 321"/>
                  <a:gd name="T94" fmla="*/ 0 w 221"/>
                  <a:gd name="T95" fmla="*/ 0 h 321"/>
                  <a:gd name="T96" fmla="*/ 0 w 221"/>
                  <a:gd name="T97" fmla="*/ 0 h 3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21" h="321">
                    <a:moveTo>
                      <a:pt x="216" y="231"/>
                    </a:moveTo>
                    <a:lnTo>
                      <a:pt x="215" y="227"/>
                    </a:lnTo>
                    <a:lnTo>
                      <a:pt x="211" y="216"/>
                    </a:lnTo>
                    <a:lnTo>
                      <a:pt x="205" y="202"/>
                    </a:lnTo>
                    <a:lnTo>
                      <a:pt x="197" y="183"/>
                    </a:lnTo>
                    <a:lnTo>
                      <a:pt x="188" y="161"/>
                    </a:lnTo>
                    <a:lnTo>
                      <a:pt x="179" y="140"/>
                    </a:lnTo>
                    <a:lnTo>
                      <a:pt x="169" y="118"/>
                    </a:lnTo>
                    <a:lnTo>
                      <a:pt x="159" y="99"/>
                    </a:lnTo>
                    <a:lnTo>
                      <a:pt x="153" y="90"/>
                    </a:lnTo>
                    <a:lnTo>
                      <a:pt x="143" y="80"/>
                    </a:lnTo>
                    <a:lnTo>
                      <a:pt x="132" y="69"/>
                    </a:lnTo>
                    <a:lnTo>
                      <a:pt x="119" y="59"/>
                    </a:lnTo>
                    <a:lnTo>
                      <a:pt x="104" y="49"/>
                    </a:lnTo>
                    <a:lnTo>
                      <a:pt x="90" y="39"/>
                    </a:lnTo>
                    <a:lnTo>
                      <a:pt x="75" y="29"/>
                    </a:lnTo>
                    <a:lnTo>
                      <a:pt x="61" y="20"/>
                    </a:lnTo>
                    <a:lnTo>
                      <a:pt x="46" y="13"/>
                    </a:lnTo>
                    <a:lnTo>
                      <a:pt x="33" y="7"/>
                    </a:lnTo>
                    <a:lnTo>
                      <a:pt x="21" y="3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4" y="14"/>
                    </a:lnTo>
                    <a:lnTo>
                      <a:pt x="14" y="34"/>
                    </a:lnTo>
                    <a:lnTo>
                      <a:pt x="19" y="55"/>
                    </a:lnTo>
                    <a:lnTo>
                      <a:pt x="21" y="77"/>
                    </a:lnTo>
                    <a:lnTo>
                      <a:pt x="21" y="99"/>
                    </a:lnTo>
                    <a:lnTo>
                      <a:pt x="19" y="120"/>
                    </a:lnTo>
                    <a:lnTo>
                      <a:pt x="17" y="140"/>
                    </a:lnTo>
                    <a:lnTo>
                      <a:pt x="16" y="156"/>
                    </a:lnTo>
                    <a:lnTo>
                      <a:pt x="16" y="169"/>
                    </a:lnTo>
                    <a:lnTo>
                      <a:pt x="21" y="182"/>
                    </a:lnTo>
                    <a:lnTo>
                      <a:pt x="32" y="199"/>
                    </a:lnTo>
                    <a:lnTo>
                      <a:pt x="48" y="218"/>
                    </a:lnTo>
                    <a:lnTo>
                      <a:pt x="67" y="238"/>
                    </a:lnTo>
                    <a:lnTo>
                      <a:pt x="87" y="258"/>
                    </a:lnTo>
                    <a:lnTo>
                      <a:pt x="107" y="277"/>
                    </a:lnTo>
                    <a:lnTo>
                      <a:pt x="125" y="293"/>
                    </a:lnTo>
                    <a:lnTo>
                      <a:pt x="140" y="304"/>
                    </a:lnTo>
                    <a:lnTo>
                      <a:pt x="155" y="313"/>
                    </a:lnTo>
                    <a:lnTo>
                      <a:pt x="170" y="319"/>
                    </a:lnTo>
                    <a:lnTo>
                      <a:pt x="185" y="321"/>
                    </a:lnTo>
                    <a:lnTo>
                      <a:pt x="200" y="318"/>
                    </a:lnTo>
                    <a:lnTo>
                      <a:pt x="211" y="308"/>
                    </a:lnTo>
                    <a:lnTo>
                      <a:pt x="219" y="292"/>
                    </a:lnTo>
                    <a:lnTo>
                      <a:pt x="221" y="267"/>
                    </a:lnTo>
                    <a:lnTo>
                      <a:pt x="216" y="231"/>
                    </a:lnTo>
                    <a:close/>
                  </a:path>
                </a:pathLst>
              </a:custGeom>
              <a:solidFill>
                <a:srgbClr val="F4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5" name="Freeform 50"/>
              <p:cNvSpPr>
                <a:spLocks/>
              </p:cNvSpPr>
              <p:nvPr/>
            </p:nvSpPr>
            <p:spPr bwMode="auto">
              <a:xfrm>
                <a:off x="5289" y="1327"/>
                <a:ext cx="42" cy="62"/>
              </a:xfrm>
              <a:custGeom>
                <a:avLst/>
                <a:gdLst>
                  <a:gd name="T0" fmla="*/ 0 w 207"/>
                  <a:gd name="T1" fmla="*/ 0 h 308"/>
                  <a:gd name="T2" fmla="*/ 0 w 207"/>
                  <a:gd name="T3" fmla="*/ 0 h 308"/>
                  <a:gd name="T4" fmla="*/ 0 w 207"/>
                  <a:gd name="T5" fmla="*/ 0 h 308"/>
                  <a:gd name="T6" fmla="*/ 0 w 207"/>
                  <a:gd name="T7" fmla="*/ 0 h 308"/>
                  <a:gd name="T8" fmla="*/ 0 w 207"/>
                  <a:gd name="T9" fmla="*/ 0 h 308"/>
                  <a:gd name="T10" fmla="*/ 0 w 207"/>
                  <a:gd name="T11" fmla="*/ 0 h 308"/>
                  <a:gd name="T12" fmla="*/ 0 w 207"/>
                  <a:gd name="T13" fmla="*/ 0 h 308"/>
                  <a:gd name="T14" fmla="*/ 0 w 207"/>
                  <a:gd name="T15" fmla="*/ 0 h 308"/>
                  <a:gd name="T16" fmla="*/ 0 w 207"/>
                  <a:gd name="T17" fmla="*/ 0 h 308"/>
                  <a:gd name="T18" fmla="*/ 0 w 207"/>
                  <a:gd name="T19" fmla="*/ 0 h 308"/>
                  <a:gd name="T20" fmla="*/ 0 w 207"/>
                  <a:gd name="T21" fmla="*/ 0 h 308"/>
                  <a:gd name="T22" fmla="*/ 0 w 207"/>
                  <a:gd name="T23" fmla="*/ 0 h 308"/>
                  <a:gd name="T24" fmla="*/ 0 w 207"/>
                  <a:gd name="T25" fmla="*/ 0 h 308"/>
                  <a:gd name="T26" fmla="*/ 0 w 207"/>
                  <a:gd name="T27" fmla="*/ 0 h 308"/>
                  <a:gd name="T28" fmla="*/ 0 w 207"/>
                  <a:gd name="T29" fmla="*/ 0 h 308"/>
                  <a:gd name="T30" fmla="*/ 0 w 207"/>
                  <a:gd name="T31" fmla="*/ 0 h 308"/>
                  <a:gd name="T32" fmla="*/ 0 w 207"/>
                  <a:gd name="T33" fmla="*/ 0 h 308"/>
                  <a:gd name="T34" fmla="*/ 0 w 207"/>
                  <a:gd name="T35" fmla="*/ 0 h 308"/>
                  <a:gd name="T36" fmla="*/ 0 w 207"/>
                  <a:gd name="T37" fmla="*/ 0 h 308"/>
                  <a:gd name="T38" fmla="*/ 0 w 207"/>
                  <a:gd name="T39" fmla="*/ 0 h 308"/>
                  <a:gd name="T40" fmla="*/ 0 w 207"/>
                  <a:gd name="T41" fmla="*/ 0 h 308"/>
                  <a:gd name="T42" fmla="*/ 0 w 207"/>
                  <a:gd name="T43" fmla="*/ 0 h 308"/>
                  <a:gd name="T44" fmla="*/ 0 w 207"/>
                  <a:gd name="T45" fmla="*/ 0 h 308"/>
                  <a:gd name="T46" fmla="*/ 0 w 207"/>
                  <a:gd name="T47" fmla="*/ 0 h 308"/>
                  <a:gd name="T48" fmla="*/ 0 w 207"/>
                  <a:gd name="T49" fmla="*/ 0 h 308"/>
                  <a:gd name="T50" fmla="*/ 0 w 207"/>
                  <a:gd name="T51" fmla="*/ 0 h 308"/>
                  <a:gd name="T52" fmla="*/ 0 w 207"/>
                  <a:gd name="T53" fmla="*/ 0 h 308"/>
                  <a:gd name="T54" fmla="*/ 0 w 207"/>
                  <a:gd name="T55" fmla="*/ 0 h 308"/>
                  <a:gd name="T56" fmla="*/ 0 w 207"/>
                  <a:gd name="T57" fmla="*/ 0 h 308"/>
                  <a:gd name="T58" fmla="*/ 0 w 207"/>
                  <a:gd name="T59" fmla="*/ 0 h 308"/>
                  <a:gd name="T60" fmla="*/ 0 w 207"/>
                  <a:gd name="T61" fmla="*/ 0 h 308"/>
                  <a:gd name="T62" fmla="*/ 0 w 207"/>
                  <a:gd name="T63" fmla="*/ 0 h 308"/>
                  <a:gd name="T64" fmla="*/ 0 w 207"/>
                  <a:gd name="T65" fmla="*/ 0 h 308"/>
                  <a:gd name="T66" fmla="*/ 0 w 207"/>
                  <a:gd name="T67" fmla="*/ 0 h 308"/>
                  <a:gd name="T68" fmla="*/ 0 w 207"/>
                  <a:gd name="T69" fmla="*/ 0 h 308"/>
                  <a:gd name="T70" fmla="*/ 0 w 207"/>
                  <a:gd name="T71" fmla="*/ 0 h 308"/>
                  <a:gd name="T72" fmla="*/ 0 w 207"/>
                  <a:gd name="T73" fmla="*/ 0 h 308"/>
                  <a:gd name="T74" fmla="*/ 0 w 207"/>
                  <a:gd name="T75" fmla="*/ 0 h 308"/>
                  <a:gd name="T76" fmla="*/ 0 w 207"/>
                  <a:gd name="T77" fmla="*/ 0 h 308"/>
                  <a:gd name="T78" fmla="*/ 0 w 207"/>
                  <a:gd name="T79" fmla="*/ 0 h 308"/>
                  <a:gd name="T80" fmla="*/ 0 w 207"/>
                  <a:gd name="T81" fmla="*/ 0 h 308"/>
                  <a:gd name="T82" fmla="*/ 0 w 207"/>
                  <a:gd name="T83" fmla="*/ 0 h 308"/>
                  <a:gd name="T84" fmla="*/ 0 w 207"/>
                  <a:gd name="T85" fmla="*/ 0 h 308"/>
                  <a:gd name="T86" fmla="*/ 0 w 207"/>
                  <a:gd name="T87" fmla="*/ 0 h 308"/>
                  <a:gd name="T88" fmla="*/ 0 w 207"/>
                  <a:gd name="T89" fmla="*/ 0 h 30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07" h="308">
                    <a:moveTo>
                      <a:pt x="203" y="221"/>
                    </a:moveTo>
                    <a:lnTo>
                      <a:pt x="202" y="218"/>
                    </a:lnTo>
                    <a:lnTo>
                      <a:pt x="198" y="207"/>
                    </a:lnTo>
                    <a:lnTo>
                      <a:pt x="193" y="193"/>
                    </a:lnTo>
                    <a:lnTo>
                      <a:pt x="185" y="175"/>
                    </a:lnTo>
                    <a:lnTo>
                      <a:pt x="176" y="155"/>
                    </a:lnTo>
                    <a:lnTo>
                      <a:pt x="167" y="134"/>
                    </a:lnTo>
                    <a:lnTo>
                      <a:pt x="158" y="113"/>
                    </a:lnTo>
                    <a:lnTo>
                      <a:pt x="149" y="95"/>
                    </a:lnTo>
                    <a:lnTo>
                      <a:pt x="142" y="86"/>
                    </a:lnTo>
                    <a:lnTo>
                      <a:pt x="134" y="77"/>
                    </a:lnTo>
                    <a:lnTo>
                      <a:pt x="124" y="66"/>
                    </a:lnTo>
                    <a:lnTo>
                      <a:pt x="112" y="56"/>
                    </a:lnTo>
                    <a:lnTo>
                      <a:pt x="99" y="47"/>
                    </a:lnTo>
                    <a:lnTo>
                      <a:pt x="84" y="37"/>
                    </a:lnTo>
                    <a:lnTo>
                      <a:pt x="70" y="28"/>
                    </a:lnTo>
                    <a:lnTo>
                      <a:pt x="57" y="19"/>
                    </a:lnTo>
                    <a:lnTo>
                      <a:pt x="42" y="12"/>
                    </a:lnTo>
                    <a:lnTo>
                      <a:pt x="30" y="7"/>
                    </a:lnTo>
                    <a:lnTo>
                      <a:pt x="20" y="3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3" y="14"/>
                    </a:lnTo>
                    <a:lnTo>
                      <a:pt x="17" y="53"/>
                    </a:lnTo>
                    <a:lnTo>
                      <a:pt x="18" y="95"/>
                    </a:lnTo>
                    <a:lnTo>
                      <a:pt x="15" y="134"/>
                    </a:lnTo>
                    <a:lnTo>
                      <a:pt x="14" y="162"/>
                    </a:lnTo>
                    <a:lnTo>
                      <a:pt x="19" y="175"/>
                    </a:lnTo>
                    <a:lnTo>
                      <a:pt x="30" y="191"/>
                    </a:lnTo>
                    <a:lnTo>
                      <a:pt x="44" y="210"/>
                    </a:lnTo>
                    <a:lnTo>
                      <a:pt x="62" y="229"/>
                    </a:lnTo>
                    <a:lnTo>
                      <a:pt x="81" y="248"/>
                    </a:lnTo>
                    <a:lnTo>
                      <a:pt x="100" y="266"/>
                    </a:lnTo>
                    <a:lnTo>
                      <a:pt x="117" y="280"/>
                    </a:lnTo>
                    <a:lnTo>
                      <a:pt x="131" y="291"/>
                    </a:lnTo>
                    <a:lnTo>
                      <a:pt x="145" y="299"/>
                    </a:lnTo>
                    <a:lnTo>
                      <a:pt x="159" y="306"/>
                    </a:lnTo>
                    <a:lnTo>
                      <a:pt x="173" y="308"/>
                    </a:lnTo>
                    <a:lnTo>
                      <a:pt x="187" y="305"/>
                    </a:lnTo>
                    <a:lnTo>
                      <a:pt x="198" y="296"/>
                    </a:lnTo>
                    <a:lnTo>
                      <a:pt x="205" y="280"/>
                    </a:lnTo>
                    <a:lnTo>
                      <a:pt x="207" y="256"/>
                    </a:lnTo>
                    <a:lnTo>
                      <a:pt x="203" y="221"/>
                    </a:lnTo>
                    <a:close/>
                  </a:path>
                </a:pathLst>
              </a:custGeom>
              <a:solidFill>
                <a:srgbClr val="EAD3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6" name="Freeform 51"/>
              <p:cNvSpPr>
                <a:spLocks/>
              </p:cNvSpPr>
              <p:nvPr/>
            </p:nvSpPr>
            <p:spPr bwMode="auto">
              <a:xfrm>
                <a:off x="5291" y="1329"/>
                <a:ext cx="39" cy="59"/>
              </a:xfrm>
              <a:custGeom>
                <a:avLst/>
                <a:gdLst>
                  <a:gd name="T0" fmla="*/ 0 w 194"/>
                  <a:gd name="T1" fmla="*/ 0 h 295"/>
                  <a:gd name="T2" fmla="*/ 0 w 194"/>
                  <a:gd name="T3" fmla="*/ 0 h 295"/>
                  <a:gd name="T4" fmla="*/ 0 w 194"/>
                  <a:gd name="T5" fmla="*/ 0 h 295"/>
                  <a:gd name="T6" fmla="*/ 0 w 194"/>
                  <a:gd name="T7" fmla="*/ 0 h 295"/>
                  <a:gd name="T8" fmla="*/ 0 w 194"/>
                  <a:gd name="T9" fmla="*/ 0 h 295"/>
                  <a:gd name="T10" fmla="*/ 0 w 194"/>
                  <a:gd name="T11" fmla="*/ 0 h 295"/>
                  <a:gd name="T12" fmla="*/ 0 w 194"/>
                  <a:gd name="T13" fmla="*/ 0 h 295"/>
                  <a:gd name="T14" fmla="*/ 0 w 194"/>
                  <a:gd name="T15" fmla="*/ 0 h 295"/>
                  <a:gd name="T16" fmla="*/ 0 w 194"/>
                  <a:gd name="T17" fmla="*/ 0 h 295"/>
                  <a:gd name="T18" fmla="*/ 0 w 194"/>
                  <a:gd name="T19" fmla="*/ 0 h 295"/>
                  <a:gd name="T20" fmla="*/ 0 w 194"/>
                  <a:gd name="T21" fmla="*/ 0 h 295"/>
                  <a:gd name="T22" fmla="*/ 0 w 194"/>
                  <a:gd name="T23" fmla="*/ 0 h 295"/>
                  <a:gd name="T24" fmla="*/ 0 w 194"/>
                  <a:gd name="T25" fmla="*/ 0 h 295"/>
                  <a:gd name="T26" fmla="*/ 0 w 194"/>
                  <a:gd name="T27" fmla="*/ 0 h 295"/>
                  <a:gd name="T28" fmla="*/ 0 w 194"/>
                  <a:gd name="T29" fmla="*/ 0 h 295"/>
                  <a:gd name="T30" fmla="*/ 0 w 194"/>
                  <a:gd name="T31" fmla="*/ 0 h 295"/>
                  <a:gd name="T32" fmla="*/ 0 w 194"/>
                  <a:gd name="T33" fmla="*/ 0 h 295"/>
                  <a:gd name="T34" fmla="*/ 0 w 194"/>
                  <a:gd name="T35" fmla="*/ 0 h 295"/>
                  <a:gd name="T36" fmla="*/ 0 w 194"/>
                  <a:gd name="T37" fmla="*/ 0 h 295"/>
                  <a:gd name="T38" fmla="*/ 0 w 194"/>
                  <a:gd name="T39" fmla="*/ 0 h 295"/>
                  <a:gd name="T40" fmla="*/ 0 w 194"/>
                  <a:gd name="T41" fmla="*/ 0 h 295"/>
                  <a:gd name="T42" fmla="*/ 0 w 194"/>
                  <a:gd name="T43" fmla="*/ 0 h 295"/>
                  <a:gd name="T44" fmla="*/ 0 w 194"/>
                  <a:gd name="T45" fmla="*/ 0 h 295"/>
                  <a:gd name="T46" fmla="*/ 0 w 194"/>
                  <a:gd name="T47" fmla="*/ 0 h 295"/>
                  <a:gd name="T48" fmla="*/ 0 w 194"/>
                  <a:gd name="T49" fmla="*/ 0 h 295"/>
                  <a:gd name="T50" fmla="*/ 0 w 194"/>
                  <a:gd name="T51" fmla="*/ 0 h 295"/>
                  <a:gd name="T52" fmla="*/ 0 w 194"/>
                  <a:gd name="T53" fmla="*/ 0 h 295"/>
                  <a:gd name="T54" fmla="*/ 0 w 194"/>
                  <a:gd name="T55" fmla="*/ 0 h 295"/>
                  <a:gd name="T56" fmla="*/ 0 w 194"/>
                  <a:gd name="T57" fmla="*/ 0 h 295"/>
                  <a:gd name="T58" fmla="*/ 0 w 194"/>
                  <a:gd name="T59" fmla="*/ 0 h 295"/>
                  <a:gd name="T60" fmla="*/ 0 w 194"/>
                  <a:gd name="T61" fmla="*/ 0 h 295"/>
                  <a:gd name="T62" fmla="*/ 0 w 194"/>
                  <a:gd name="T63" fmla="*/ 0 h 295"/>
                  <a:gd name="T64" fmla="*/ 0 w 194"/>
                  <a:gd name="T65" fmla="*/ 0 h 295"/>
                  <a:gd name="T66" fmla="*/ 0 w 194"/>
                  <a:gd name="T67" fmla="*/ 0 h 295"/>
                  <a:gd name="T68" fmla="*/ 0 w 194"/>
                  <a:gd name="T69" fmla="*/ 0 h 295"/>
                  <a:gd name="T70" fmla="*/ 0 w 194"/>
                  <a:gd name="T71" fmla="*/ 0 h 295"/>
                  <a:gd name="T72" fmla="*/ 0 w 194"/>
                  <a:gd name="T73" fmla="*/ 0 h 295"/>
                  <a:gd name="T74" fmla="*/ 0 w 194"/>
                  <a:gd name="T75" fmla="*/ 0 h 295"/>
                  <a:gd name="T76" fmla="*/ 0 w 194"/>
                  <a:gd name="T77" fmla="*/ 0 h 295"/>
                  <a:gd name="T78" fmla="*/ 0 w 194"/>
                  <a:gd name="T79" fmla="*/ 0 h 295"/>
                  <a:gd name="T80" fmla="*/ 0 w 194"/>
                  <a:gd name="T81" fmla="*/ 0 h 295"/>
                  <a:gd name="T82" fmla="*/ 0 w 194"/>
                  <a:gd name="T83" fmla="*/ 0 h 295"/>
                  <a:gd name="T84" fmla="*/ 0 w 194"/>
                  <a:gd name="T85" fmla="*/ 0 h 295"/>
                  <a:gd name="T86" fmla="*/ 0 w 194"/>
                  <a:gd name="T87" fmla="*/ 0 h 295"/>
                  <a:gd name="T88" fmla="*/ 0 w 194"/>
                  <a:gd name="T89" fmla="*/ 0 h 29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94" h="295">
                    <a:moveTo>
                      <a:pt x="190" y="212"/>
                    </a:moveTo>
                    <a:lnTo>
                      <a:pt x="189" y="209"/>
                    </a:lnTo>
                    <a:lnTo>
                      <a:pt x="185" y="199"/>
                    </a:lnTo>
                    <a:lnTo>
                      <a:pt x="179" y="185"/>
                    </a:lnTo>
                    <a:lnTo>
                      <a:pt x="173" y="168"/>
                    </a:lnTo>
                    <a:lnTo>
                      <a:pt x="165" y="148"/>
                    </a:lnTo>
                    <a:lnTo>
                      <a:pt x="157" y="129"/>
                    </a:lnTo>
                    <a:lnTo>
                      <a:pt x="148" y="108"/>
                    </a:lnTo>
                    <a:lnTo>
                      <a:pt x="139" y="91"/>
                    </a:lnTo>
                    <a:lnTo>
                      <a:pt x="132" y="83"/>
                    </a:lnTo>
                    <a:lnTo>
                      <a:pt x="125" y="74"/>
                    </a:lnTo>
                    <a:lnTo>
                      <a:pt x="115" y="65"/>
                    </a:lnTo>
                    <a:lnTo>
                      <a:pt x="104" y="54"/>
                    </a:lnTo>
                    <a:lnTo>
                      <a:pt x="92" y="45"/>
                    </a:lnTo>
                    <a:lnTo>
                      <a:pt x="78" y="36"/>
                    </a:lnTo>
                    <a:lnTo>
                      <a:pt x="65" y="27"/>
                    </a:lnTo>
                    <a:lnTo>
                      <a:pt x="52" y="20"/>
                    </a:lnTo>
                    <a:lnTo>
                      <a:pt x="38" y="12"/>
                    </a:lnTo>
                    <a:lnTo>
                      <a:pt x="27" y="7"/>
                    </a:lnTo>
                    <a:lnTo>
                      <a:pt x="17" y="3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3" y="13"/>
                    </a:lnTo>
                    <a:lnTo>
                      <a:pt x="15" y="51"/>
                    </a:lnTo>
                    <a:lnTo>
                      <a:pt x="16" y="92"/>
                    </a:lnTo>
                    <a:lnTo>
                      <a:pt x="13" y="129"/>
                    </a:lnTo>
                    <a:lnTo>
                      <a:pt x="12" y="156"/>
                    </a:lnTo>
                    <a:lnTo>
                      <a:pt x="17" y="168"/>
                    </a:lnTo>
                    <a:lnTo>
                      <a:pt x="26" y="183"/>
                    </a:lnTo>
                    <a:lnTo>
                      <a:pt x="40" y="200"/>
                    </a:lnTo>
                    <a:lnTo>
                      <a:pt x="57" y="219"/>
                    </a:lnTo>
                    <a:lnTo>
                      <a:pt x="75" y="237"/>
                    </a:lnTo>
                    <a:lnTo>
                      <a:pt x="93" y="255"/>
                    </a:lnTo>
                    <a:lnTo>
                      <a:pt x="109" y="269"/>
                    </a:lnTo>
                    <a:lnTo>
                      <a:pt x="122" y="279"/>
                    </a:lnTo>
                    <a:lnTo>
                      <a:pt x="135" y="287"/>
                    </a:lnTo>
                    <a:lnTo>
                      <a:pt x="148" y="292"/>
                    </a:lnTo>
                    <a:lnTo>
                      <a:pt x="162" y="295"/>
                    </a:lnTo>
                    <a:lnTo>
                      <a:pt x="174" y="292"/>
                    </a:lnTo>
                    <a:lnTo>
                      <a:pt x="186" y="284"/>
                    </a:lnTo>
                    <a:lnTo>
                      <a:pt x="192" y="269"/>
                    </a:lnTo>
                    <a:lnTo>
                      <a:pt x="194" y="244"/>
                    </a:lnTo>
                    <a:lnTo>
                      <a:pt x="190" y="212"/>
                    </a:lnTo>
                    <a:close/>
                  </a:path>
                </a:pathLst>
              </a:custGeom>
              <a:solidFill>
                <a:srgbClr val="E0BC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7" name="Freeform 52"/>
              <p:cNvSpPr>
                <a:spLocks/>
              </p:cNvSpPr>
              <p:nvPr/>
            </p:nvSpPr>
            <p:spPr bwMode="auto">
              <a:xfrm>
                <a:off x="5293" y="1331"/>
                <a:ext cx="36" cy="56"/>
              </a:xfrm>
              <a:custGeom>
                <a:avLst/>
                <a:gdLst>
                  <a:gd name="T0" fmla="*/ 0 w 181"/>
                  <a:gd name="T1" fmla="*/ 0 h 281"/>
                  <a:gd name="T2" fmla="*/ 0 w 181"/>
                  <a:gd name="T3" fmla="*/ 0 h 281"/>
                  <a:gd name="T4" fmla="*/ 0 w 181"/>
                  <a:gd name="T5" fmla="*/ 0 h 281"/>
                  <a:gd name="T6" fmla="*/ 0 w 181"/>
                  <a:gd name="T7" fmla="*/ 0 h 281"/>
                  <a:gd name="T8" fmla="*/ 0 w 181"/>
                  <a:gd name="T9" fmla="*/ 0 h 281"/>
                  <a:gd name="T10" fmla="*/ 0 w 181"/>
                  <a:gd name="T11" fmla="*/ 0 h 281"/>
                  <a:gd name="T12" fmla="*/ 0 w 181"/>
                  <a:gd name="T13" fmla="*/ 0 h 281"/>
                  <a:gd name="T14" fmla="*/ 0 w 181"/>
                  <a:gd name="T15" fmla="*/ 0 h 281"/>
                  <a:gd name="T16" fmla="*/ 0 w 181"/>
                  <a:gd name="T17" fmla="*/ 0 h 281"/>
                  <a:gd name="T18" fmla="*/ 0 w 181"/>
                  <a:gd name="T19" fmla="*/ 0 h 281"/>
                  <a:gd name="T20" fmla="*/ 0 w 181"/>
                  <a:gd name="T21" fmla="*/ 0 h 281"/>
                  <a:gd name="T22" fmla="*/ 0 w 181"/>
                  <a:gd name="T23" fmla="*/ 0 h 281"/>
                  <a:gd name="T24" fmla="*/ 0 w 181"/>
                  <a:gd name="T25" fmla="*/ 0 h 281"/>
                  <a:gd name="T26" fmla="*/ 0 w 181"/>
                  <a:gd name="T27" fmla="*/ 0 h 281"/>
                  <a:gd name="T28" fmla="*/ 0 w 181"/>
                  <a:gd name="T29" fmla="*/ 0 h 281"/>
                  <a:gd name="T30" fmla="*/ 0 w 181"/>
                  <a:gd name="T31" fmla="*/ 0 h 281"/>
                  <a:gd name="T32" fmla="*/ 0 w 181"/>
                  <a:gd name="T33" fmla="*/ 0 h 281"/>
                  <a:gd name="T34" fmla="*/ 0 w 181"/>
                  <a:gd name="T35" fmla="*/ 0 h 281"/>
                  <a:gd name="T36" fmla="*/ 0 w 181"/>
                  <a:gd name="T37" fmla="*/ 0 h 281"/>
                  <a:gd name="T38" fmla="*/ 0 w 181"/>
                  <a:gd name="T39" fmla="*/ 0 h 281"/>
                  <a:gd name="T40" fmla="*/ 0 w 181"/>
                  <a:gd name="T41" fmla="*/ 0 h 281"/>
                  <a:gd name="T42" fmla="*/ 0 w 181"/>
                  <a:gd name="T43" fmla="*/ 0 h 281"/>
                  <a:gd name="T44" fmla="*/ 0 w 181"/>
                  <a:gd name="T45" fmla="*/ 0 h 281"/>
                  <a:gd name="T46" fmla="*/ 0 w 181"/>
                  <a:gd name="T47" fmla="*/ 0 h 281"/>
                  <a:gd name="T48" fmla="*/ 0 w 181"/>
                  <a:gd name="T49" fmla="*/ 0 h 281"/>
                  <a:gd name="T50" fmla="*/ 0 w 181"/>
                  <a:gd name="T51" fmla="*/ 0 h 281"/>
                  <a:gd name="T52" fmla="*/ 0 w 181"/>
                  <a:gd name="T53" fmla="*/ 0 h 281"/>
                  <a:gd name="T54" fmla="*/ 0 w 181"/>
                  <a:gd name="T55" fmla="*/ 0 h 281"/>
                  <a:gd name="T56" fmla="*/ 0 w 181"/>
                  <a:gd name="T57" fmla="*/ 0 h 281"/>
                  <a:gd name="T58" fmla="*/ 0 w 181"/>
                  <a:gd name="T59" fmla="*/ 0 h 281"/>
                  <a:gd name="T60" fmla="*/ 0 w 181"/>
                  <a:gd name="T61" fmla="*/ 0 h 281"/>
                  <a:gd name="T62" fmla="*/ 0 w 181"/>
                  <a:gd name="T63" fmla="*/ 0 h 281"/>
                  <a:gd name="T64" fmla="*/ 0 w 181"/>
                  <a:gd name="T65" fmla="*/ 0 h 281"/>
                  <a:gd name="T66" fmla="*/ 0 w 181"/>
                  <a:gd name="T67" fmla="*/ 0 h 281"/>
                  <a:gd name="T68" fmla="*/ 0 w 181"/>
                  <a:gd name="T69" fmla="*/ 0 h 281"/>
                  <a:gd name="T70" fmla="*/ 0 w 181"/>
                  <a:gd name="T71" fmla="*/ 0 h 281"/>
                  <a:gd name="T72" fmla="*/ 0 w 181"/>
                  <a:gd name="T73" fmla="*/ 0 h 28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1" h="281">
                    <a:moveTo>
                      <a:pt x="177" y="203"/>
                    </a:moveTo>
                    <a:lnTo>
                      <a:pt x="176" y="200"/>
                    </a:lnTo>
                    <a:lnTo>
                      <a:pt x="172" y="190"/>
                    </a:lnTo>
                    <a:lnTo>
                      <a:pt x="167" y="177"/>
                    </a:lnTo>
                    <a:lnTo>
                      <a:pt x="161" y="161"/>
                    </a:lnTo>
                    <a:lnTo>
                      <a:pt x="154" y="142"/>
                    </a:lnTo>
                    <a:lnTo>
                      <a:pt x="146" y="123"/>
                    </a:lnTo>
                    <a:lnTo>
                      <a:pt x="138" y="105"/>
                    </a:lnTo>
                    <a:lnTo>
                      <a:pt x="130" y="87"/>
                    </a:lnTo>
                    <a:lnTo>
                      <a:pt x="117" y="70"/>
                    </a:lnTo>
                    <a:lnTo>
                      <a:pt x="97" y="51"/>
                    </a:lnTo>
                    <a:lnTo>
                      <a:pt x="73" y="34"/>
                    </a:lnTo>
                    <a:lnTo>
                      <a:pt x="49" y="18"/>
                    </a:lnTo>
                    <a:lnTo>
                      <a:pt x="26" y="6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3" y="14"/>
                    </a:lnTo>
                    <a:lnTo>
                      <a:pt x="14" y="49"/>
                    </a:lnTo>
                    <a:lnTo>
                      <a:pt x="15" y="87"/>
                    </a:lnTo>
                    <a:lnTo>
                      <a:pt x="12" y="123"/>
                    </a:lnTo>
                    <a:lnTo>
                      <a:pt x="11" y="149"/>
                    </a:lnTo>
                    <a:lnTo>
                      <a:pt x="15" y="160"/>
                    </a:lnTo>
                    <a:lnTo>
                      <a:pt x="25" y="175"/>
                    </a:lnTo>
                    <a:lnTo>
                      <a:pt x="38" y="191"/>
                    </a:lnTo>
                    <a:lnTo>
                      <a:pt x="54" y="209"/>
                    </a:lnTo>
                    <a:lnTo>
                      <a:pt x="70" y="227"/>
                    </a:lnTo>
                    <a:lnTo>
                      <a:pt x="87" y="244"/>
                    </a:lnTo>
                    <a:lnTo>
                      <a:pt x="102" y="257"/>
                    </a:lnTo>
                    <a:lnTo>
                      <a:pt x="114" y="267"/>
                    </a:lnTo>
                    <a:lnTo>
                      <a:pt x="125" y="274"/>
                    </a:lnTo>
                    <a:lnTo>
                      <a:pt x="139" y="279"/>
                    </a:lnTo>
                    <a:lnTo>
                      <a:pt x="151" y="281"/>
                    </a:lnTo>
                    <a:lnTo>
                      <a:pt x="163" y="279"/>
                    </a:lnTo>
                    <a:lnTo>
                      <a:pt x="172" y="271"/>
                    </a:lnTo>
                    <a:lnTo>
                      <a:pt x="179" y="257"/>
                    </a:lnTo>
                    <a:lnTo>
                      <a:pt x="181" y="234"/>
                    </a:lnTo>
                    <a:lnTo>
                      <a:pt x="177" y="203"/>
                    </a:lnTo>
                    <a:close/>
                  </a:path>
                </a:pathLst>
              </a:custGeom>
              <a:solidFill>
                <a:srgbClr val="D3A5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8" name="Freeform 53"/>
              <p:cNvSpPr>
                <a:spLocks/>
              </p:cNvSpPr>
              <p:nvPr/>
            </p:nvSpPr>
            <p:spPr bwMode="auto">
              <a:xfrm>
                <a:off x="5294" y="1332"/>
                <a:ext cx="34" cy="54"/>
              </a:xfrm>
              <a:custGeom>
                <a:avLst/>
                <a:gdLst>
                  <a:gd name="T0" fmla="*/ 0 w 169"/>
                  <a:gd name="T1" fmla="*/ 0 h 268"/>
                  <a:gd name="T2" fmla="*/ 0 w 169"/>
                  <a:gd name="T3" fmla="*/ 0 h 268"/>
                  <a:gd name="T4" fmla="*/ 0 w 169"/>
                  <a:gd name="T5" fmla="*/ 0 h 268"/>
                  <a:gd name="T6" fmla="*/ 0 w 169"/>
                  <a:gd name="T7" fmla="*/ 0 h 268"/>
                  <a:gd name="T8" fmla="*/ 0 w 169"/>
                  <a:gd name="T9" fmla="*/ 0 h 268"/>
                  <a:gd name="T10" fmla="*/ 0 w 169"/>
                  <a:gd name="T11" fmla="*/ 0 h 268"/>
                  <a:gd name="T12" fmla="*/ 0 w 169"/>
                  <a:gd name="T13" fmla="*/ 0 h 268"/>
                  <a:gd name="T14" fmla="*/ 0 w 169"/>
                  <a:gd name="T15" fmla="*/ 0 h 268"/>
                  <a:gd name="T16" fmla="*/ 0 w 169"/>
                  <a:gd name="T17" fmla="*/ 0 h 268"/>
                  <a:gd name="T18" fmla="*/ 0 w 169"/>
                  <a:gd name="T19" fmla="*/ 0 h 268"/>
                  <a:gd name="T20" fmla="*/ 0 w 169"/>
                  <a:gd name="T21" fmla="*/ 0 h 268"/>
                  <a:gd name="T22" fmla="*/ 0 w 169"/>
                  <a:gd name="T23" fmla="*/ 0 h 268"/>
                  <a:gd name="T24" fmla="*/ 0 w 169"/>
                  <a:gd name="T25" fmla="*/ 0 h 268"/>
                  <a:gd name="T26" fmla="*/ 0 w 169"/>
                  <a:gd name="T27" fmla="*/ 0 h 268"/>
                  <a:gd name="T28" fmla="*/ 0 w 169"/>
                  <a:gd name="T29" fmla="*/ 0 h 268"/>
                  <a:gd name="T30" fmla="*/ 0 w 169"/>
                  <a:gd name="T31" fmla="*/ 0 h 268"/>
                  <a:gd name="T32" fmla="*/ 0 w 169"/>
                  <a:gd name="T33" fmla="*/ 0 h 268"/>
                  <a:gd name="T34" fmla="*/ 0 w 169"/>
                  <a:gd name="T35" fmla="*/ 0 h 268"/>
                  <a:gd name="T36" fmla="*/ 0 w 169"/>
                  <a:gd name="T37" fmla="*/ 0 h 268"/>
                  <a:gd name="T38" fmla="*/ 0 w 169"/>
                  <a:gd name="T39" fmla="*/ 0 h 268"/>
                  <a:gd name="T40" fmla="*/ 0 w 169"/>
                  <a:gd name="T41" fmla="*/ 0 h 268"/>
                  <a:gd name="T42" fmla="*/ 0 w 169"/>
                  <a:gd name="T43" fmla="*/ 0 h 268"/>
                  <a:gd name="T44" fmla="*/ 0 w 169"/>
                  <a:gd name="T45" fmla="*/ 0 h 268"/>
                  <a:gd name="T46" fmla="*/ 0 w 169"/>
                  <a:gd name="T47" fmla="*/ 0 h 268"/>
                  <a:gd name="T48" fmla="*/ 0 w 169"/>
                  <a:gd name="T49" fmla="*/ 0 h 268"/>
                  <a:gd name="T50" fmla="*/ 0 w 169"/>
                  <a:gd name="T51" fmla="*/ 0 h 268"/>
                  <a:gd name="T52" fmla="*/ 0 w 169"/>
                  <a:gd name="T53" fmla="*/ 0 h 268"/>
                  <a:gd name="T54" fmla="*/ 0 w 169"/>
                  <a:gd name="T55" fmla="*/ 0 h 268"/>
                  <a:gd name="T56" fmla="*/ 0 w 169"/>
                  <a:gd name="T57" fmla="*/ 0 h 268"/>
                  <a:gd name="T58" fmla="*/ 0 w 169"/>
                  <a:gd name="T59" fmla="*/ 0 h 268"/>
                  <a:gd name="T60" fmla="*/ 0 w 169"/>
                  <a:gd name="T61" fmla="*/ 0 h 268"/>
                  <a:gd name="T62" fmla="*/ 0 w 169"/>
                  <a:gd name="T63" fmla="*/ 0 h 268"/>
                  <a:gd name="T64" fmla="*/ 0 w 169"/>
                  <a:gd name="T65" fmla="*/ 0 h 268"/>
                  <a:gd name="T66" fmla="*/ 0 w 169"/>
                  <a:gd name="T67" fmla="*/ 0 h 268"/>
                  <a:gd name="T68" fmla="*/ 0 w 169"/>
                  <a:gd name="T69" fmla="*/ 0 h 268"/>
                  <a:gd name="T70" fmla="*/ 0 w 169"/>
                  <a:gd name="T71" fmla="*/ 0 h 268"/>
                  <a:gd name="T72" fmla="*/ 0 w 169"/>
                  <a:gd name="T73" fmla="*/ 0 h 26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9" h="268">
                    <a:moveTo>
                      <a:pt x="164" y="194"/>
                    </a:moveTo>
                    <a:lnTo>
                      <a:pt x="163" y="191"/>
                    </a:lnTo>
                    <a:lnTo>
                      <a:pt x="160" y="182"/>
                    </a:lnTo>
                    <a:lnTo>
                      <a:pt x="156" y="169"/>
                    </a:lnTo>
                    <a:lnTo>
                      <a:pt x="150" y="154"/>
                    </a:lnTo>
                    <a:lnTo>
                      <a:pt x="143" y="135"/>
                    </a:lnTo>
                    <a:lnTo>
                      <a:pt x="136" y="117"/>
                    </a:lnTo>
                    <a:lnTo>
                      <a:pt x="129" y="100"/>
                    </a:lnTo>
                    <a:lnTo>
                      <a:pt x="121" y="83"/>
                    </a:lnTo>
                    <a:lnTo>
                      <a:pt x="108" y="67"/>
                    </a:lnTo>
                    <a:lnTo>
                      <a:pt x="90" y="50"/>
                    </a:lnTo>
                    <a:lnTo>
                      <a:pt x="67" y="32"/>
                    </a:lnTo>
                    <a:lnTo>
                      <a:pt x="45" y="18"/>
                    </a:lnTo>
                    <a:lnTo>
                      <a:pt x="23" y="7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2" y="13"/>
                    </a:lnTo>
                    <a:lnTo>
                      <a:pt x="13" y="46"/>
                    </a:lnTo>
                    <a:lnTo>
                      <a:pt x="14" y="83"/>
                    </a:lnTo>
                    <a:lnTo>
                      <a:pt x="11" y="118"/>
                    </a:lnTo>
                    <a:lnTo>
                      <a:pt x="11" y="143"/>
                    </a:lnTo>
                    <a:lnTo>
                      <a:pt x="15" y="154"/>
                    </a:lnTo>
                    <a:lnTo>
                      <a:pt x="23" y="167"/>
                    </a:lnTo>
                    <a:lnTo>
                      <a:pt x="36" y="183"/>
                    </a:lnTo>
                    <a:lnTo>
                      <a:pt x="50" y="200"/>
                    </a:lnTo>
                    <a:lnTo>
                      <a:pt x="65" y="216"/>
                    </a:lnTo>
                    <a:lnTo>
                      <a:pt x="81" y="233"/>
                    </a:lnTo>
                    <a:lnTo>
                      <a:pt x="95" y="245"/>
                    </a:lnTo>
                    <a:lnTo>
                      <a:pt x="106" y="255"/>
                    </a:lnTo>
                    <a:lnTo>
                      <a:pt x="117" y="262"/>
                    </a:lnTo>
                    <a:lnTo>
                      <a:pt x="129" y="266"/>
                    </a:lnTo>
                    <a:lnTo>
                      <a:pt x="141" y="268"/>
                    </a:lnTo>
                    <a:lnTo>
                      <a:pt x="152" y="266"/>
                    </a:lnTo>
                    <a:lnTo>
                      <a:pt x="161" y="259"/>
                    </a:lnTo>
                    <a:lnTo>
                      <a:pt x="167" y="245"/>
                    </a:lnTo>
                    <a:lnTo>
                      <a:pt x="169" y="223"/>
                    </a:lnTo>
                    <a:lnTo>
                      <a:pt x="164" y="194"/>
                    </a:lnTo>
                    <a:close/>
                  </a:path>
                </a:pathLst>
              </a:custGeom>
              <a:solidFill>
                <a:srgbClr val="CC91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59" name="Freeform 54"/>
              <p:cNvSpPr>
                <a:spLocks/>
              </p:cNvSpPr>
              <p:nvPr/>
            </p:nvSpPr>
            <p:spPr bwMode="auto">
              <a:xfrm>
                <a:off x="5296" y="1334"/>
                <a:ext cx="31" cy="51"/>
              </a:xfrm>
              <a:custGeom>
                <a:avLst/>
                <a:gdLst>
                  <a:gd name="T0" fmla="*/ 0 w 155"/>
                  <a:gd name="T1" fmla="*/ 0 h 253"/>
                  <a:gd name="T2" fmla="*/ 0 w 155"/>
                  <a:gd name="T3" fmla="*/ 0 h 253"/>
                  <a:gd name="T4" fmla="*/ 0 w 155"/>
                  <a:gd name="T5" fmla="*/ 0 h 253"/>
                  <a:gd name="T6" fmla="*/ 0 w 155"/>
                  <a:gd name="T7" fmla="*/ 0 h 253"/>
                  <a:gd name="T8" fmla="*/ 0 w 155"/>
                  <a:gd name="T9" fmla="*/ 0 h 253"/>
                  <a:gd name="T10" fmla="*/ 0 w 155"/>
                  <a:gd name="T11" fmla="*/ 0 h 253"/>
                  <a:gd name="T12" fmla="*/ 0 w 155"/>
                  <a:gd name="T13" fmla="*/ 0 h 253"/>
                  <a:gd name="T14" fmla="*/ 0 w 155"/>
                  <a:gd name="T15" fmla="*/ 0 h 253"/>
                  <a:gd name="T16" fmla="*/ 0 w 155"/>
                  <a:gd name="T17" fmla="*/ 0 h 253"/>
                  <a:gd name="T18" fmla="*/ 0 w 155"/>
                  <a:gd name="T19" fmla="*/ 0 h 253"/>
                  <a:gd name="T20" fmla="*/ 0 w 155"/>
                  <a:gd name="T21" fmla="*/ 0 h 253"/>
                  <a:gd name="T22" fmla="*/ 0 w 155"/>
                  <a:gd name="T23" fmla="*/ 0 h 253"/>
                  <a:gd name="T24" fmla="*/ 0 w 155"/>
                  <a:gd name="T25" fmla="*/ 0 h 253"/>
                  <a:gd name="T26" fmla="*/ 0 w 155"/>
                  <a:gd name="T27" fmla="*/ 0 h 253"/>
                  <a:gd name="T28" fmla="*/ 0 w 155"/>
                  <a:gd name="T29" fmla="*/ 0 h 253"/>
                  <a:gd name="T30" fmla="*/ 0 w 155"/>
                  <a:gd name="T31" fmla="*/ 0 h 253"/>
                  <a:gd name="T32" fmla="*/ 0 w 155"/>
                  <a:gd name="T33" fmla="*/ 0 h 253"/>
                  <a:gd name="T34" fmla="*/ 0 w 155"/>
                  <a:gd name="T35" fmla="*/ 0 h 253"/>
                  <a:gd name="T36" fmla="*/ 0 w 155"/>
                  <a:gd name="T37" fmla="*/ 0 h 253"/>
                  <a:gd name="T38" fmla="*/ 0 w 155"/>
                  <a:gd name="T39" fmla="*/ 0 h 253"/>
                  <a:gd name="T40" fmla="*/ 0 w 155"/>
                  <a:gd name="T41" fmla="*/ 0 h 253"/>
                  <a:gd name="T42" fmla="*/ 0 w 155"/>
                  <a:gd name="T43" fmla="*/ 0 h 253"/>
                  <a:gd name="T44" fmla="*/ 0 w 155"/>
                  <a:gd name="T45" fmla="*/ 0 h 253"/>
                  <a:gd name="T46" fmla="*/ 0 w 155"/>
                  <a:gd name="T47" fmla="*/ 0 h 253"/>
                  <a:gd name="T48" fmla="*/ 0 w 155"/>
                  <a:gd name="T49" fmla="*/ 0 h 253"/>
                  <a:gd name="T50" fmla="*/ 0 w 155"/>
                  <a:gd name="T51" fmla="*/ 0 h 253"/>
                  <a:gd name="T52" fmla="*/ 0 w 155"/>
                  <a:gd name="T53" fmla="*/ 0 h 253"/>
                  <a:gd name="T54" fmla="*/ 0 w 155"/>
                  <a:gd name="T55" fmla="*/ 0 h 253"/>
                  <a:gd name="T56" fmla="*/ 0 w 155"/>
                  <a:gd name="T57" fmla="*/ 0 h 253"/>
                  <a:gd name="T58" fmla="*/ 0 w 155"/>
                  <a:gd name="T59" fmla="*/ 0 h 253"/>
                  <a:gd name="T60" fmla="*/ 0 w 155"/>
                  <a:gd name="T61" fmla="*/ 0 h 253"/>
                  <a:gd name="T62" fmla="*/ 0 w 155"/>
                  <a:gd name="T63" fmla="*/ 0 h 253"/>
                  <a:gd name="T64" fmla="*/ 0 w 155"/>
                  <a:gd name="T65" fmla="*/ 0 h 253"/>
                  <a:gd name="T66" fmla="*/ 0 w 155"/>
                  <a:gd name="T67" fmla="*/ 0 h 253"/>
                  <a:gd name="T68" fmla="*/ 0 w 155"/>
                  <a:gd name="T69" fmla="*/ 0 h 253"/>
                  <a:gd name="T70" fmla="*/ 0 w 155"/>
                  <a:gd name="T71" fmla="*/ 0 h 253"/>
                  <a:gd name="T72" fmla="*/ 0 w 155"/>
                  <a:gd name="T73" fmla="*/ 0 h 2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5" h="253">
                    <a:moveTo>
                      <a:pt x="152" y="182"/>
                    </a:moveTo>
                    <a:lnTo>
                      <a:pt x="151" y="179"/>
                    </a:lnTo>
                    <a:lnTo>
                      <a:pt x="148" y="170"/>
                    </a:lnTo>
                    <a:lnTo>
                      <a:pt x="144" y="158"/>
                    </a:lnTo>
                    <a:lnTo>
                      <a:pt x="139" y="144"/>
                    </a:lnTo>
                    <a:lnTo>
                      <a:pt x="133" y="127"/>
                    </a:lnTo>
                    <a:lnTo>
                      <a:pt x="126" y="110"/>
                    </a:lnTo>
                    <a:lnTo>
                      <a:pt x="119" y="93"/>
                    </a:lnTo>
                    <a:lnTo>
                      <a:pt x="112" y="77"/>
                    </a:lnTo>
                    <a:lnTo>
                      <a:pt x="100" y="62"/>
                    </a:lnTo>
                    <a:lnTo>
                      <a:pt x="84" y="46"/>
                    </a:lnTo>
                    <a:lnTo>
                      <a:pt x="63" y="29"/>
                    </a:lnTo>
                    <a:lnTo>
                      <a:pt x="42" y="15"/>
                    </a:lnTo>
                    <a:lnTo>
                      <a:pt x="23" y="5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2" y="11"/>
                    </a:lnTo>
                    <a:lnTo>
                      <a:pt x="12" y="43"/>
                    </a:lnTo>
                    <a:lnTo>
                      <a:pt x="13" y="78"/>
                    </a:lnTo>
                    <a:lnTo>
                      <a:pt x="10" y="110"/>
                    </a:lnTo>
                    <a:lnTo>
                      <a:pt x="10" y="134"/>
                    </a:lnTo>
                    <a:lnTo>
                      <a:pt x="14" y="144"/>
                    </a:lnTo>
                    <a:lnTo>
                      <a:pt x="22" y="157"/>
                    </a:lnTo>
                    <a:lnTo>
                      <a:pt x="33" y="172"/>
                    </a:lnTo>
                    <a:lnTo>
                      <a:pt x="46" y="188"/>
                    </a:lnTo>
                    <a:lnTo>
                      <a:pt x="60" y="204"/>
                    </a:lnTo>
                    <a:lnTo>
                      <a:pt x="75" y="218"/>
                    </a:lnTo>
                    <a:lnTo>
                      <a:pt x="88" y="231"/>
                    </a:lnTo>
                    <a:lnTo>
                      <a:pt x="98" y="240"/>
                    </a:lnTo>
                    <a:lnTo>
                      <a:pt x="108" y="247"/>
                    </a:lnTo>
                    <a:lnTo>
                      <a:pt x="120" y="251"/>
                    </a:lnTo>
                    <a:lnTo>
                      <a:pt x="131" y="253"/>
                    </a:lnTo>
                    <a:lnTo>
                      <a:pt x="141" y="251"/>
                    </a:lnTo>
                    <a:lnTo>
                      <a:pt x="149" y="244"/>
                    </a:lnTo>
                    <a:lnTo>
                      <a:pt x="154" y="231"/>
                    </a:lnTo>
                    <a:lnTo>
                      <a:pt x="155" y="210"/>
                    </a:lnTo>
                    <a:lnTo>
                      <a:pt x="152" y="182"/>
                    </a:lnTo>
                    <a:close/>
                  </a:path>
                </a:pathLst>
              </a:custGeom>
              <a:solidFill>
                <a:srgbClr val="C17A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0" name="Freeform 55"/>
              <p:cNvSpPr>
                <a:spLocks/>
              </p:cNvSpPr>
              <p:nvPr/>
            </p:nvSpPr>
            <p:spPr bwMode="auto">
              <a:xfrm>
                <a:off x="5298" y="1336"/>
                <a:ext cx="28" cy="48"/>
              </a:xfrm>
              <a:custGeom>
                <a:avLst/>
                <a:gdLst>
                  <a:gd name="T0" fmla="*/ 0 w 142"/>
                  <a:gd name="T1" fmla="*/ 0 h 240"/>
                  <a:gd name="T2" fmla="*/ 0 w 142"/>
                  <a:gd name="T3" fmla="*/ 0 h 240"/>
                  <a:gd name="T4" fmla="*/ 0 w 142"/>
                  <a:gd name="T5" fmla="*/ 0 h 240"/>
                  <a:gd name="T6" fmla="*/ 0 w 142"/>
                  <a:gd name="T7" fmla="*/ 0 h 240"/>
                  <a:gd name="T8" fmla="*/ 0 w 142"/>
                  <a:gd name="T9" fmla="*/ 0 h 240"/>
                  <a:gd name="T10" fmla="*/ 0 w 142"/>
                  <a:gd name="T11" fmla="*/ 0 h 240"/>
                  <a:gd name="T12" fmla="*/ 0 w 142"/>
                  <a:gd name="T13" fmla="*/ 0 h 240"/>
                  <a:gd name="T14" fmla="*/ 0 w 142"/>
                  <a:gd name="T15" fmla="*/ 0 h 240"/>
                  <a:gd name="T16" fmla="*/ 0 w 142"/>
                  <a:gd name="T17" fmla="*/ 0 h 240"/>
                  <a:gd name="T18" fmla="*/ 0 w 142"/>
                  <a:gd name="T19" fmla="*/ 0 h 240"/>
                  <a:gd name="T20" fmla="*/ 0 w 142"/>
                  <a:gd name="T21" fmla="*/ 0 h 240"/>
                  <a:gd name="T22" fmla="*/ 0 w 142"/>
                  <a:gd name="T23" fmla="*/ 0 h 240"/>
                  <a:gd name="T24" fmla="*/ 0 w 142"/>
                  <a:gd name="T25" fmla="*/ 0 h 240"/>
                  <a:gd name="T26" fmla="*/ 0 w 142"/>
                  <a:gd name="T27" fmla="*/ 0 h 240"/>
                  <a:gd name="T28" fmla="*/ 0 w 142"/>
                  <a:gd name="T29" fmla="*/ 0 h 240"/>
                  <a:gd name="T30" fmla="*/ 0 w 142"/>
                  <a:gd name="T31" fmla="*/ 0 h 240"/>
                  <a:gd name="T32" fmla="*/ 0 w 142"/>
                  <a:gd name="T33" fmla="*/ 0 h 240"/>
                  <a:gd name="T34" fmla="*/ 0 w 142"/>
                  <a:gd name="T35" fmla="*/ 0 h 240"/>
                  <a:gd name="T36" fmla="*/ 0 w 142"/>
                  <a:gd name="T37" fmla="*/ 0 h 240"/>
                  <a:gd name="T38" fmla="*/ 0 w 142"/>
                  <a:gd name="T39" fmla="*/ 0 h 240"/>
                  <a:gd name="T40" fmla="*/ 0 w 142"/>
                  <a:gd name="T41" fmla="*/ 0 h 240"/>
                  <a:gd name="T42" fmla="*/ 0 w 142"/>
                  <a:gd name="T43" fmla="*/ 0 h 240"/>
                  <a:gd name="T44" fmla="*/ 0 w 142"/>
                  <a:gd name="T45" fmla="*/ 0 h 240"/>
                  <a:gd name="T46" fmla="*/ 0 w 142"/>
                  <a:gd name="T47" fmla="*/ 0 h 240"/>
                  <a:gd name="T48" fmla="*/ 0 w 142"/>
                  <a:gd name="T49" fmla="*/ 0 h 240"/>
                  <a:gd name="T50" fmla="*/ 0 w 142"/>
                  <a:gd name="T51" fmla="*/ 0 h 240"/>
                  <a:gd name="T52" fmla="*/ 0 w 142"/>
                  <a:gd name="T53" fmla="*/ 0 h 240"/>
                  <a:gd name="T54" fmla="*/ 0 w 142"/>
                  <a:gd name="T55" fmla="*/ 0 h 240"/>
                  <a:gd name="T56" fmla="*/ 0 w 142"/>
                  <a:gd name="T57" fmla="*/ 0 h 240"/>
                  <a:gd name="T58" fmla="*/ 0 w 142"/>
                  <a:gd name="T59" fmla="*/ 0 h 240"/>
                  <a:gd name="T60" fmla="*/ 0 w 142"/>
                  <a:gd name="T61" fmla="*/ 0 h 240"/>
                  <a:gd name="T62" fmla="*/ 0 w 142"/>
                  <a:gd name="T63" fmla="*/ 0 h 240"/>
                  <a:gd name="T64" fmla="*/ 0 w 142"/>
                  <a:gd name="T65" fmla="*/ 0 h 240"/>
                  <a:gd name="T66" fmla="*/ 0 w 142"/>
                  <a:gd name="T67" fmla="*/ 0 h 240"/>
                  <a:gd name="T68" fmla="*/ 0 w 142"/>
                  <a:gd name="T69" fmla="*/ 0 h 240"/>
                  <a:gd name="T70" fmla="*/ 0 w 142"/>
                  <a:gd name="T71" fmla="*/ 0 h 240"/>
                  <a:gd name="T72" fmla="*/ 0 w 142"/>
                  <a:gd name="T73" fmla="*/ 0 h 24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2" h="240">
                    <a:moveTo>
                      <a:pt x="139" y="173"/>
                    </a:moveTo>
                    <a:lnTo>
                      <a:pt x="138" y="170"/>
                    </a:lnTo>
                    <a:lnTo>
                      <a:pt x="136" y="162"/>
                    </a:lnTo>
                    <a:lnTo>
                      <a:pt x="132" y="151"/>
                    </a:lnTo>
                    <a:lnTo>
                      <a:pt x="127" y="137"/>
                    </a:lnTo>
                    <a:lnTo>
                      <a:pt x="122" y="122"/>
                    </a:lnTo>
                    <a:lnTo>
                      <a:pt x="116" y="104"/>
                    </a:lnTo>
                    <a:lnTo>
                      <a:pt x="109" y="89"/>
                    </a:lnTo>
                    <a:lnTo>
                      <a:pt x="103" y="73"/>
                    </a:lnTo>
                    <a:lnTo>
                      <a:pt x="92" y="59"/>
                    </a:lnTo>
                    <a:lnTo>
                      <a:pt x="77" y="43"/>
                    </a:lnTo>
                    <a:lnTo>
                      <a:pt x="58" y="28"/>
                    </a:lnTo>
                    <a:lnTo>
                      <a:pt x="38" y="14"/>
                    </a:lnTo>
                    <a:lnTo>
                      <a:pt x="21" y="5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11"/>
                    </a:lnTo>
                    <a:lnTo>
                      <a:pt x="12" y="41"/>
                    </a:lnTo>
                    <a:lnTo>
                      <a:pt x="13" y="74"/>
                    </a:lnTo>
                    <a:lnTo>
                      <a:pt x="10" y="104"/>
                    </a:lnTo>
                    <a:lnTo>
                      <a:pt x="10" y="127"/>
                    </a:lnTo>
                    <a:lnTo>
                      <a:pt x="13" y="137"/>
                    </a:lnTo>
                    <a:lnTo>
                      <a:pt x="21" y="149"/>
                    </a:lnTo>
                    <a:lnTo>
                      <a:pt x="31" y="163"/>
                    </a:lnTo>
                    <a:lnTo>
                      <a:pt x="42" y="179"/>
                    </a:lnTo>
                    <a:lnTo>
                      <a:pt x="55" y="193"/>
                    </a:lnTo>
                    <a:lnTo>
                      <a:pt x="69" y="207"/>
                    </a:lnTo>
                    <a:lnTo>
                      <a:pt x="80" y="219"/>
                    </a:lnTo>
                    <a:lnTo>
                      <a:pt x="90" y="228"/>
                    </a:lnTo>
                    <a:lnTo>
                      <a:pt x="99" y="234"/>
                    </a:lnTo>
                    <a:lnTo>
                      <a:pt x="110" y="239"/>
                    </a:lnTo>
                    <a:lnTo>
                      <a:pt x="120" y="240"/>
                    </a:lnTo>
                    <a:lnTo>
                      <a:pt x="129" y="238"/>
                    </a:lnTo>
                    <a:lnTo>
                      <a:pt x="136" y="232"/>
                    </a:lnTo>
                    <a:lnTo>
                      <a:pt x="141" y="220"/>
                    </a:lnTo>
                    <a:lnTo>
                      <a:pt x="142" y="200"/>
                    </a:lnTo>
                    <a:lnTo>
                      <a:pt x="139" y="173"/>
                    </a:lnTo>
                    <a:close/>
                  </a:path>
                </a:pathLst>
              </a:custGeom>
              <a:solidFill>
                <a:srgbClr val="B563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1" name="Freeform 56"/>
              <p:cNvSpPr>
                <a:spLocks/>
              </p:cNvSpPr>
              <p:nvPr/>
            </p:nvSpPr>
            <p:spPr bwMode="auto">
              <a:xfrm>
                <a:off x="5405" y="1356"/>
                <a:ext cx="53" cy="74"/>
              </a:xfrm>
              <a:custGeom>
                <a:avLst/>
                <a:gdLst>
                  <a:gd name="T0" fmla="*/ 0 w 262"/>
                  <a:gd name="T1" fmla="*/ 0 h 370"/>
                  <a:gd name="T2" fmla="*/ 0 w 262"/>
                  <a:gd name="T3" fmla="*/ 0 h 370"/>
                  <a:gd name="T4" fmla="*/ 0 w 262"/>
                  <a:gd name="T5" fmla="*/ 0 h 370"/>
                  <a:gd name="T6" fmla="*/ 0 w 262"/>
                  <a:gd name="T7" fmla="*/ 0 h 370"/>
                  <a:gd name="T8" fmla="*/ 0 w 262"/>
                  <a:gd name="T9" fmla="*/ 0 h 370"/>
                  <a:gd name="T10" fmla="*/ 0 w 262"/>
                  <a:gd name="T11" fmla="*/ 0 h 370"/>
                  <a:gd name="T12" fmla="*/ 0 w 262"/>
                  <a:gd name="T13" fmla="*/ 0 h 370"/>
                  <a:gd name="T14" fmla="*/ 0 w 262"/>
                  <a:gd name="T15" fmla="*/ 0 h 370"/>
                  <a:gd name="T16" fmla="*/ 0 w 262"/>
                  <a:gd name="T17" fmla="*/ 0 h 370"/>
                  <a:gd name="T18" fmla="*/ 0 w 262"/>
                  <a:gd name="T19" fmla="*/ 0 h 370"/>
                  <a:gd name="T20" fmla="*/ 0 w 262"/>
                  <a:gd name="T21" fmla="*/ 0 h 370"/>
                  <a:gd name="T22" fmla="*/ 0 w 262"/>
                  <a:gd name="T23" fmla="*/ 0 h 370"/>
                  <a:gd name="T24" fmla="*/ 0 w 262"/>
                  <a:gd name="T25" fmla="*/ 0 h 370"/>
                  <a:gd name="T26" fmla="*/ 0 w 262"/>
                  <a:gd name="T27" fmla="*/ 0 h 370"/>
                  <a:gd name="T28" fmla="*/ 0 w 262"/>
                  <a:gd name="T29" fmla="*/ 0 h 370"/>
                  <a:gd name="T30" fmla="*/ 0 w 262"/>
                  <a:gd name="T31" fmla="*/ 0 h 370"/>
                  <a:gd name="T32" fmla="*/ 0 w 262"/>
                  <a:gd name="T33" fmla="*/ 0 h 370"/>
                  <a:gd name="T34" fmla="*/ 0 w 262"/>
                  <a:gd name="T35" fmla="*/ 0 h 370"/>
                  <a:gd name="T36" fmla="*/ 0 w 262"/>
                  <a:gd name="T37" fmla="*/ 0 h 370"/>
                  <a:gd name="T38" fmla="*/ 0 w 262"/>
                  <a:gd name="T39" fmla="*/ 0 h 370"/>
                  <a:gd name="T40" fmla="*/ 0 w 262"/>
                  <a:gd name="T41" fmla="*/ 0 h 370"/>
                  <a:gd name="T42" fmla="*/ 0 w 262"/>
                  <a:gd name="T43" fmla="*/ 0 h 370"/>
                  <a:gd name="T44" fmla="*/ 0 w 262"/>
                  <a:gd name="T45" fmla="*/ 0 h 370"/>
                  <a:gd name="T46" fmla="*/ 0 w 262"/>
                  <a:gd name="T47" fmla="*/ 0 h 370"/>
                  <a:gd name="T48" fmla="*/ 0 w 262"/>
                  <a:gd name="T49" fmla="*/ 0 h 370"/>
                  <a:gd name="T50" fmla="*/ 0 w 262"/>
                  <a:gd name="T51" fmla="*/ 0 h 370"/>
                  <a:gd name="T52" fmla="*/ 0 w 262"/>
                  <a:gd name="T53" fmla="*/ 0 h 370"/>
                  <a:gd name="T54" fmla="*/ 0 w 262"/>
                  <a:gd name="T55" fmla="*/ 0 h 370"/>
                  <a:gd name="T56" fmla="*/ 0 w 262"/>
                  <a:gd name="T57" fmla="*/ 0 h 370"/>
                  <a:gd name="T58" fmla="*/ 0 w 262"/>
                  <a:gd name="T59" fmla="*/ 0 h 370"/>
                  <a:gd name="T60" fmla="*/ 0 w 262"/>
                  <a:gd name="T61" fmla="*/ 0 h 370"/>
                  <a:gd name="T62" fmla="*/ 0 w 262"/>
                  <a:gd name="T63" fmla="*/ 0 h 370"/>
                  <a:gd name="T64" fmla="*/ 0 w 262"/>
                  <a:gd name="T65" fmla="*/ 0 h 370"/>
                  <a:gd name="T66" fmla="*/ 0 w 262"/>
                  <a:gd name="T67" fmla="*/ 0 h 370"/>
                  <a:gd name="T68" fmla="*/ 0 w 262"/>
                  <a:gd name="T69" fmla="*/ 0 h 370"/>
                  <a:gd name="T70" fmla="*/ 0 w 262"/>
                  <a:gd name="T71" fmla="*/ 0 h 370"/>
                  <a:gd name="T72" fmla="*/ 0 w 262"/>
                  <a:gd name="T73" fmla="*/ 0 h 370"/>
                  <a:gd name="T74" fmla="*/ 0 w 262"/>
                  <a:gd name="T75" fmla="*/ 0 h 370"/>
                  <a:gd name="T76" fmla="*/ 0 w 262"/>
                  <a:gd name="T77" fmla="*/ 0 h 370"/>
                  <a:gd name="T78" fmla="*/ 0 w 262"/>
                  <a:gd name="T79" fmla="*/ 0 h 370"/>
                  <a:gd name="T80" fmla="*/ 0 w 262"/>
                  <a:gd name="T81" fmla="*/ 0 h 370"/>
                  <a:gd name="T82" fmla="*/ 0 w 262"/>
                  <a:gd name="T83" fmla="*/ 0 h 370"/>
                  <a:gd name="T84" fmla="*/ 0 w 262"/>
                  <a:gd name="T85" fmla="*/ 0 h 370"/>
                  <a:gd name="T86" fmla="*/ 0 w 262"/>
                  <a:gd name="T87" fmla="*/ 0 h 370"/>
                  <a:gd name="T88" fmla="*/ 0 w 262"/>
                  <a:gd name="T89" fmla="*/ 0 h 370"/>
                  <a:gd name="T90" fmla="*/ 0 w 262"/>
                  <a:gd name="T91" fmla="*/ 0 h 370"/>
                  <a:gd name="T92" fmla="*/ 0 w 262"/>
                  <a:gd name="T93" fmla="*/ 0 h 370"/>
                  <a:gd name="T94" fmla="*/ 0 w 262"/>
                  <a:gd name="T95" fmla="*/ 0 h 370"/>
                  <a:gd name="T96" fmla="*/ 0 w 262"/>
                  <a:gd name="T97" fmla="*/ 0 h 37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2" h="370">
                    <a:moveTo>
                      <a:pt x="260" y="284"/>
                    </a:moveTo>
                    <a:lnTo>
                      <a:pt x="259" y="280"/>
                    </a:lnTo>
                    <a:lnTo>
                      <a:pt x="255" y="269"/>
                    </a:lnTo>
                    <a:lnTo>
                      <a:pt x="250" y="251"/>
                    </a:lnTo>
                    <a:lnTo>
                      <a:pt x="243" y="231"/>
                    </a:lnTo>
                    <a:lnTo>
                      <a:pt x="235" y="208"/>
                    </a:lnTo>
                    <a:lnTo>
                      <a:pt x="225" y="182"/>
                    </a:lnTo>
                    <a:lnTo>
                      <a:pt x="214" y="158"/>
                    </a:lnTo>
                    <a:lnTo>
                      <a:pt x="204" y="136"/>
                    </a:lnTo>
                    <a:lnTo>
                      <a:pt x="197" y="125"/>
                    </a:lnTo>
                    <a:lnTo>
                      <a:pt x="187" y="112"/>
                    </a:lnTo>
                    <a:lnTo>
                      <a:pt x="174" y="99"/>
                    </a:lnTo>
                    <a:lnTo>
                      <a:pt x="157" y="86"/>
                    </a:lnTo>
                    <a:lnTo>
                      <a:pt x="140" y="72"/>
                    </a:lnTo>
                    <a:lnTo>
                      <a:pt x="121" y="58"/>
                    </a:lnTo>
                    <a:lnTo>
                      <a:pt x="103" y="45"/>
                    </a:lnTo>
                    <a:lnTo>
                      <a:pt x="85" y="34"/>
                    </a:lnTo>
                    <a:lnTo>
                      <a:pt x="66" y="23"/>
                    </a:lnTo>
                    <a:lnTo>
                      <a:pt x="49" y="13"/>
                    </a:lnTo>
                    <a:lnTo>
                      <a:pt x="35" y="7"/>
                    </a:lnTo>
                    <a:lnTo>
                      <a:pt x="22" y="2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6" y="7"/>
                    </a:lnTo>
                    <a:lnTo>
                      <a:pt x="10" y="15"/>
                    </a:lnTo>
                    <a:lnTo>
                      <a:pt x="19" y="38"/>
                    </a:lnTo>
                    <a:lnTo>
                      <a:pt x="23" y="60"/>
                    </a:lnTo>
                    <a:lnTo>
                      <a:pt x="21" y="84"/>
                    </a:lnTo>
                    <a:lnTo>
                      <a:pt x="17" y="107"/>
                    </a:lnTo>
                    <a:lnTo>
                      <a:pt x="11" y="129"/>
                    </a:lnTo>
                    <a:lnTo>
                      <a:pt x="6" y="148"/>
                    </a:lnTo>
                    <a:lnTo>
                      <a:pt x="1" y="165"/>
                    </a:lnTo>
                    <a:lnTo>
                      <a:pt x="0" y="178"/>
                    </a:lnTo>
                    <a:lnTo>
                      <a:pt x="5" y="192"/>
                    </a:lnTo>
                    <a:lnTo>
                      <a:pt x="17" y="213"/>
                    </a:lnTo>
                    <a:lnTo>
                      <a:pt x="36" y="235"/>
                    </a:lnTo>
                    <a:lnTo>
                      <a:pt x="58" y="261"/>
                    </a:lnTo>
                    <a:lnTo>
                      <a:pt x="82" y="285"/>
                    </a:lnTo>
                    <a:lnTo>
                      <a:pt x="106" y="309"/>
                    </a:lnTo>
                    <a:lnTo>
                      <a:pt x="128" y="328"/>
                    </a:lnTo>
                    <a:lnTo>
                      <a:pt x="146" y="343"/>
                    </a:lnTo>
                    <a:lnTo>
                      <a:pt x="163" y="355"/>
                    </a:lnTo>
                    <a:lnTo>
                      <a:pt x="184" y="364"/>
                    </a:lnTo>
                    <a:lnTo>
                      <a:pt x="205" y="370"/>
                    </a:lnTo>
                    <a:lnTo>
                      <a:pt x="225" y="370"/>
                    </a:lnTo>
                    <a:lnTo>
                      <a:pt x="242" y="364"/>
                    </a:lnTo>
                    <a:lnTo>
                      <a:pt x="254" y="348"/>
                    </a:lnTo>
                    <a:lnTo>
                      <a:pt x="262" y="322"/>
                    </a:lnTo>
                    <a:lnTo>
                      <a:pt x="260" y="28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2" name="Freeform 57"/>
              <p:cNvSpPr>
                <a:spLocks/>
              </p:cNvSpPr>
              <p:nvPr/>
            </p:nvSpPr>
            <p:spPr bwMode="auto">
              <a:xfrm>
                <a:off x="5407" y="1358"/>
                <a:ext cx="49" cy="71"/>
              </a:xfrm>
              <a:custGeom>
                <a:avLst/>
                <a:gdLst>
                  <a:gd name="T0" fmla="*/ 0 w 246"/>
                  <a:gd name="T1" fmla="*/ 0 h 355"/>
                  <a:gd name="T2" fmla="*/ 0 w 246"/>
                  <a:gd name="T3" fmla="*/ 0 h 355"/>
                  <a:gd name="T4" fmla="*/ 0 w 246"/>
                  <a:gd name="T5" fmla="*/ 0 h 355"/>
                  <a:gd name="T6" fmla="*/ 0 w 246"/>
                  <a:gd name="T7" fmla="*/ 0 h 355"/>
                  <a:gd name="T8" fmla="*/ 0 w 246"/>
                  <a:gd name="T9" fmla="*/ 0 h 355"/>
                  <a:gd name="T10" fmla="*/ 0 w 246"/>
                  <a:gd name="T11" fmla="*/ 0 h 355"/>
                  <a:gd name="T12" fmla="*/ 0 w 246"/>
                  <a:gd name="T13" fmla="*/ 0 h 355"/>
                  <a:gd name="T14" fmla="*/ 0 w 246"/>
                  <a:gd name="T15" fmla="*/ 0 h 355"/>
                  <a:gd name="T16" fmla="*/ 0 w 246"/>
                  <a:gd name="T17" fmla="*/ 0 h 355"/>
                  <a:gd name="T18" fmla="*/ 0 w 246"/>
                  <a:gd name="T19" fmla="*/ 0 h 355"/>
                  <a:gd name="T20" fmla="*/ 0 w 246"/>
                  <a:gd name="T21" fmla="*/ 0 h 355"/>
                  <a:gd name="T22" fmla="*/ 0 w 246"/>
                  <a:gd name="T23" fmla="*/ 0 h 355"/>
                  <a:gd name="T24" fmla="*/ 0 w 246"/>
                  <a:gd name="T25" fmla="*/ 0 h 355"/>
                  <a:gd name="T26" fmla="*/ 0 w 246"/>
                  <a:gd name="T27" fmla="*/ 0 h 355"/>
                  <a:gd name="T28" fmla="*/ 0 w 246"/>
                  <a:gd name="T29" fmla="*/ 0 h 355"/>
                  <a:gd name="T30" fmla="*/ 0 w 246"/>
                  <a:gd name="T31" fmla="*/ 0 h 355"/>
                  <a:gd name="T32" fmla="*/ 0 w 246"/>
                  <a:gd name="T33" fmla="*/ 0 h 355"/>
                  <a:gd name="T34" fmla="*/ 0 w 246"/>
                  <a:gd name="T35" fmla="*/ 0 h 355"/>
                  <a:gd name="T36" fmla="*/ 0 w 246"/>
                  <a:gd name="T37" fmla="*/ 0 h 355"/>
                  <a:gd name="T38" fmla="*/ 0 w 246"/>
                  <a:gd name="T39" fmla="*/ 0 h 355"/>
                  <a:gd name="T40" fmla="*/ 0 w 246"/>
                  <a:gd name="T41" fmla="*/ 0 h 355"/>
                  <a:gd name="T42" fmla="*/ 0 w 246"/>
                  <a:gd name="T43" fmla="*/ 0 h 355"/>
                  <a:gd name="T44" fmla="*/ 0 w 246"/>
                  <a:gd name="T45" fmla="*/ 0 h 355"/>
                  <a:gd name="T46" fmla="*/ 0 w 246"/>
                  <a:gd name="T47" fmla="*/ 0 h 355"/>
                  <a:gd name="T48" fmla="*/ 0 w 246"/>
                  <a:gd name="T49" fmla="*/ 0 h 355"/>
                  <a:gd name="T50" fmla="*/ 0 w 246"/>
                  <a:gd name="T51" fmla="*/ 0 h 355"/>
                  <a:gd name="T52" fmla="*/ 0 w 246"/>
                  <a:gd name="T53" fmla="*/ 0 h 355"/>
                  <a:gd name="T54" fmla="*/ 0 w 246"/>
                  <a:gd name="T55" fmla="*/ 0 h 355"/>
                  <a:gd name="T56" fmla="*/ 0 w 246"/>
                  <a:gd name="T57" fmla="*/ 0 h 355"/>
                  <a:gd name="T58" fmla="*/ 0 w 246"/>
                  <a:gd name="T59" fmla="*/ 0 h 355"/>
                  <a:gd name="T60" fmla="*/ 0 w 246"/>
                  <a:gd name="T61" fmla="*/ 0 h 355"/>
                  <a:gd name="T62" fmla="*/ 0 w 246"/>
                  <a:gd name="T63" fmla="*/ 0 h 355"/>
                  <a:gd name="T64" fmla="*/ 0 w 246"/>
                  <a:gd name="T65" fmla="*/ 0 h 355"/>
                  <a:gd name="T66" fmla="*/ 0 w 246"/>
                  <a:gd name="T67" fmla="*/ 0 h 355"/>
                  <a:gd name="T68" fmla="*/ 0 w 246"/>
                  <a:gd name="T69" fmla="*/ 0 h 355"/>
                  <a:gd name="T70" fmla="*/ 0 w 246"/>
                  <a:gd name="T71" fmla="*/ 0 h 355"/>
                  <a:gd name="T72" fmla="*/ 0 w 246"/>
                  <a:gd name="T73" fmla="*/ 0 h 355"/>
                  <a:gd name="T74" fmla="*/ 0 w 246"/>
                  <a:gd name="T75" fmla="*/ 0 h 355"/>
                  <a:gd name="T76" fmla="*/ 0 w 246"/>
                  <a:gd name="T77" fmla="*/ 0 h 355"/>
                  <a:gd name="T78" fmla="*/ 0 w 246"/>
                  <a:gd name="T79" fmla="*/ 0 h 355"/>
                  <a:gd name="T80" fmla="*/ 0 w 246"/>
                  <a:gd name="T81" fmla="*/ 0 h 355"/>
                  <a:gd name="T82" fmla="*/ 0 w 246"/>
                  <a:gd name="T83" fmla="*/ 0 h 355"/>
                  <a:gd name="T84" fmla="*/ 0 w 246"/>
                  <a:gd name="T85" fmla="*/ 0 h 355"/>
                  <a:gd name="T86" fmla="*/ 0 w 246"/>
                  <a:gd name="T87" fmla="*/ 0 h 355"/>
                  <a:gd name="T88" fmla="*/ 0 w 246"/>
                  <a:gd name="T89" fmla="*/ 0 h 355"/>
                  <a:gd name="T90" fmla="*/ 0 w 246"/>
                  <a:gd name="T91" fmla="*/ 0 h 355"/>
                  <a:gd name="T92" fmla="*/ 0 w 246"/>
                  <a:gd name="T93" fmla="*/ 0 h 355"/>
                  <a:gd name="T94" fmla="*/ 0 w 246"/>
                  <a:gd name="T95" fmla="*/ 0 h 355"/>
                  <a:gd name="T96" fmla="*/ 0 w 246"/>
                  <a:gd name="T97" fmla="*/ 0 h 35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46" h="355">
                    <a:moveTo>
                      <a:pt x="0" y="171"/>
                    </a:moveTo>
                    <a:lnTo>
                      <a:pt x="5" y="184"/>
                    </a:lnTo>
                    <a:lnTo>
                      <a:pt x="16" y="204"/>
                    </a:lnTo>
                    <a:lnTo>
                      <a:pt x="34" y="225"/>
                    </a:lnTo>
                    <a:lnTo>
                      <a:pt x="55" y="250"/>
                    </a:lnTo>
                    <a:lnTo>
                      <a:pt x="78" y="273"/>
                    </a:lnTo>
                    <a:lnTo>
                      <a:pt x="100" y="296"/>
                    </a:lnTo>
                    <a:lnTo>
                      <a:pt x="121" y="315"/>
                    </a:lnTo>
                    <a:lnTo>
                      <a:pt x="138" y="329"/>
                    </a:lnTo>
                    <a:lnTo>
                      <a:pt x="154" y="341"/>
                    </a:lnTo>
                    <a:lnTo>
                      <a:pt x="174" y="350"/>
                    </a:lnTo>
                    <a:lnTo>
                      <a:pt x="193" y="355"/>
                    </a:lnTo>
                    <a:lnTo>
                      <a:pt x="212" y="355"/>
                    </a:lnTo>
                    <a:lnTo>
                      <a:pt x="228" y="348"/>
                    </a:lnTo>
                    <a:lnTo>
                      <a:pt x="240" y="333"/>
                    </a:lnTo>
                    <a:lnTo>
                      <a:pt x="246" y="309"/>
                    </a:lnTo>
                    <a:lnTo>
                      <a:pt x="246" y="272"/>
                    </a:lnTo>
                    <a:lnTo>
                      <a:pt x="245" y="268"/>
                    </a:lnTo>
                    <a:lnTo>
                      <a:pt x="242" y="257"/>
                    </a:lnTo>
                    <a:lnTo>
                      <a:pt x="236" y="240"/>
                    </a:lnTo>
                    <a:lnTo>
                      <a:pt x="230" y="221"/>
                    </a:lnTo>
                    <a:lnTo>
                      <a:pt x="222" y="198"/>
                    </a:lnTo>
                    <a:lnTo>
                      <a:pt x="213" y="174"/>
                    </a:lnTo>
                    <a:lnTo>
                      <a:pt x="203" y="152"/>
                    </a:lnTo>
                    <a:lnTo>
                      <a:pt x="193" y="130"/>
                    </a:lnTo>
                    <a:lnTo>
                      <a:pt x="187" y="120"/>
                    </a:lnTo>
                    <a:lnTo>
                      <a:pt x="177" y="108"/>
                    </a:lnTo>
                    <a:lnTo>
                      <a:pt x="165" y="95"/>
                    </a:lnTo>
                    <a:lnTo>
                      <a:pt x="149" y="82"/>
                    </a:lnTo>
                    <a:lnTo>
                      <a:pt x="133" y="69"/>
                    </a:lnTo>
                    <a:lnTo>
                      <a:pt x="116" y="55"/>
                    </a:lnTo>
                    <a:lnTo>
                      <a:pt x="98" y="43"/>
                    </a:lnTo>
                    <a:lnTo>
                      <a:pt x="81" y="32"/>
                    </a:lnTo>
                    <a:lnTo>
                      <a:pt x="63" y="22"/>
                    </a:lnTo>
                    <a:lnTo>
                      <a:pt x="47" y="13"/>
                    </a:lnTo>
                    <a:lnTo>
                      <a:pt x="34" y="6"/>
                    </a:lnTo>
                    <a:lnTo>
                      <a:pt x="22" y="2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7" y="6"/>
                    </a:lnTo>
                    <a:lnTo>
                      <a:pt x="10" y="15"/>
                    </a:lnTo>
                    <a:lnTo>
                      <a:pt x="18" y="36"/>
                    </a:lnTo>
                    <a:lnTo>
                      <a:pt x="22" y="59"/>
                    </a:lnTo>
                    <a:lnTo>
                      <a:pt x="21" y="80"/>
                    </a:lnTo>
                    <a:lnTo>
                      <a:pt x="16" y="102"/>
                    </a:lnTo>
                    <a:lnTo>
                      <a:pt x="11" y="123"/>
                    </a:lnTo>
                    <a:lnTo>
                      <a:pt x="6" y="141"/>
                    </a:lnTo>
                    <a:lnTo>
                      <a:pt x="1" y="158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F4E8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3" name="Freeform 58"/>
              <p:cNvSpPr>
                <a:spLocks/>
              </p:cNvSpPr>
              <p:nvPr/>
            </p:nvSpPr>
            <p:spPr bwMode="auto">
              <a:xfrm>
                <a:off x="5409" y="1360"/>
                <a:ext cx="46" cy="67"/>
              </a:xfrm>
              <a:custGeom>
                <a:avLst/>
                <a:gdLst>
                  <a:gd name="T0" fmla="*/ 0 w 232"/>
                  <a:gd name="T1" fmla="*/ 0 h 339"/>
                  <a:gd name="T2" fmla="*/ 0 w 232"/>
                  <a:gd name="T3" fmla="*/ 0 h 339"/>
                  <a:gd name="T4" fmla="*/ 0 w 232"/>
                  <a:gd name="T5" fmla="*/ 0 h 339"/>
                  <a:gd name="T6" fmla="*/ 0 w 232"/>
                  <a:gd name="T7" fmla="*/ 0 h 339"/>
                  <a:gd name="T8" fmla="*/ 0 w 232"/>
                  <a:gd name="T9" fmla="*/ 0 h 339"/>
                  <a:gd name="T10" fmla="*/ 0 w 232"/>
                  <a:gd name="T11" fmla="*/ 0 h 339"/>
                  <a:gd name="T12" fmla="*/ 0 w 232"/>
                  <a:gd name="T13" fmla="*/ 0 h 339"/>
                  <a:gd name="T14" fmla="*/ 0 w 232"/>
                  <a:gd name="T15" fmla="*/ 0 h 339"/>
                  <a:gd name="T16" fmla="*/ 0 w 232"/>
                  <a:gd name="T17" fmla="*/ 0 h 339"/>
                  <a:gd name="T18" fmla="*/ 0 w 232"/>
                  <a:gd name="T19" fmla="*/ 0 h 339"/>
                  <a:gd name="T20" fmla="*/ 0 w 232"/>
                  <a:gd name="T21" fmla="*/ 0 h 339"/>
                  <a:gd name="T22" fmla="*/ 0 w 232"/>
                  <a:gd name="T23" fmla="*/ 0 h 339"/>
                  <a:gd name="T24" fmla="*/ 0 w 232"/>
                  <a:gd name="T25" fmla="*/ 0 h 339"/>
                  <a:gd name="T26" fmla="*/ 0 w 232"/>
                  <a:gd name="T27" fmla="*/ 0 h 339"/>
                  <a:gd name="T28" fmla="*/ 0 w 232"/>
                  <a:gd name="T29" fmla="*/ 0 h 339"/>
                  <a:gd name="T30" fmla="*/ 0 w 232"/>
                  <a:gd name="T31" fmla="*/ 0 h 339"/>
                  <a:gd name="T32" fmla="*/ 0 w 232"/>
                  <a:gd name="T33" fmla="*/ 0 h 339"/>
                  <a:gd name="T34" fmla="*/ 0 w 232"/>
                  <a:gd name="T35" fmla="*/ 0 h 339"/>
                  <a:gd name="T36" fmla="*/ 0 w 232"/>
                  <a:gd name="T37" fmla="*/ 0 h 339"/>
                  <a:gd name="T38" fmla="*/ 0 w 232"/>
                  <a:gd name="T39" fmla="*/ 0 h 339"/>
                  <a:gd name="T40" fmla="*/ 0 w 232"/>
                  <a:gd name="T41" fmla="*/ 0 h 339"/>
                  <a:gd name="T42" fmla="*/ 0 w 232"/>
                  <a:gd name="T43" fmla="*/ 0 h 339"/>
                  <a:gd name="T44" fmla="*/ 0 w 232"/>
                  <a:gd name="T45" fmla="*/ 0 h 339"/>
                  <a:gd name="T46" fmla="*/ 0 w 232"/>
                  <a:gd name="T47" fmla="*/ 0 h 339"/>
                  <a:gd name="T48" fmla="*/ 0 w 232"/>
                  <a:gd name="T49" fmla="*/ 0 h 339"/>
                  <a:gd name="T50" fmla="*/ 0 w 232"/>
                  <a:gd name="T51" fmla="*/ 0 h 339"/>
                  <a:gd name="T52" fmla="*/ 0 w 232"/>
                  <a:gd name="T53" fmla="*/ 0 h 339"/>
                  <a:gd name="T54" fmla="*/ 0 w 232"/>
                  <a:gd name="T55" fmla="*/ 0 h 339"/>
                  <a:gd name="T56" fmla="*/ 0 w 232"/>
                  <a:gd name="T57" fmla="*/ 0 h 339"/>
                  <a:gd name="T58" fmla="*/ 0 w 232"/>
                  <a:gd name="T59" fmla="*/ 0 h 339"/>
                  <a:gd name="T60" fmla="*/ 0 w 232"/>
                  <a:gd name="T61" fmla="*/ 0 h 339"/>
                  <a:gd name="T62" fmla="*/ 0 w 232"/>
                  <a:gd name="T63" fmla="*/ 0 h 339"/>
                  <a:gd name="T64" fmla="*/ 0 w 232"/>
                  <a:gd name="T65" fmla="*/ 0 h 339"/>
                  <a:gd name="T66" fmla="*/ 0 w 232"/>
                  <a:gd name="T67" fmla="*/ 0 h 339"/>
                  <a:gd name="T68" fmla="*/ 0 w 232"/>
                  <a:gd name="T69" fmla="*/ 0 h 339"/>
                  <a:gd name="T70" fmla="*/ 0 w 232"/>
                  <a:gd name="T71" fmla="*/ 0 h 339"/>
                  <a:gd name="T72" fmla="*/ 0 w 232"/>
                  <a:gd name="T73" fmla="*/ 0 h 339"/>
                  <a:gd name="T74" fmla="*/ 0 w 232"/>
                  <a:gd name="T75" fmla="*/ 0 h 339"/>
                  <a:gd name="T76" fmla="*/ 0 w 232"/>
                  <a:gd name="T77" fmla="*/ 0 h 339"/>
                  <a:gd name="T78" fmla="*/ 0 w 232"/>
                  <a:gd name="T79" fmla="*/ 0 h 339"/>
                  <a:gd name="T80" fmla="*/ 0 w 232"/>
                  <a:gd name="T81" fmla="*/ 0 h 339"/>
                  <a:gd name="T82" fmla="*/ 0 w 232"/>
                  <a:gd name="T83" fmla="*/ 0 h 339"/>
                  <a:gd name="T84" fmla="*/ 0 w 232"/>
                  <a:gd name="T85" fmla="*/ 0 h 339"/>
                  <a:gd name="T86" fmla="*/ 0 w 232"/>
                  <a:gd name="T87" fmla="*/ 0 h 339"/>
                  <a:gd name="T88" fmla="*/ 0 w 232"/>
                  <a:gd name="T89" fmla="*/ 0 h 339"/>
                  <a:gd name="T90" fmla="*/ 0 w 232"/>
                  <a:gd name="T91" fmla="*/ 0 h 339"/>
                  <a:gd name="T92" fmla="*/ 0 w 232"/>
                  <a:gd name="T93" fmla="*/ 0 h 339"/>
                  <a:gd name="T94" fmla="*/ 0 w 232"/>
                  <a:gd name="T95" fmla="*/ 0 h 339"/>
                  <a:gd name="T96" fmla="*/ 0 w 232"/>
                  <a:gd name="T97" fmla="*/ 0 h 3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32" h="339">
                    <a:moveTo>
                      <a:pt x="0" y="164"/>
                    </a:moveTo>
                    <a:lnTo>
                      <a:pt x="4" y="177"/>
                    </a:lnTo>
                    <a:lnTo>
                      <a:pt x="16" y="195"/>
                    </a:lnTo>
                    <a:lnTo>
                      <a:pt x="32" y="216"/>
                    </a:lnTo>
                    <a:lnTo>
                      <a:pt x="51" y="239"/>
                    </a:lnTo>
                    <a:lnTo>
                      <a:pt x="73" y="261"/>
                    </a:lnTo>
                    <a:lnTo>
                      <a:pt x="94" y="283"/>
                    </a:lnTo>
                    <a:lnTo>
                      <a:pt x="114" y="301"/>
                    </a:lnTo>
                    <a:lnTo>
                      <a:pt x="130" y="314"/>
                    </a:lnTo>
                    <a:lnTo>
                      <a:pt x="145" y="325"/>
                    </a:lnTo>
                    <a:lnTo>
                      <a:pt x="163" y="334"/>
                    </a:lnTo>
                    <a:lnTo>
                      <a:pt x="181" y="339"/>
                    </a:lnTo>
                    <a:lnTo>
                      <a:pt x="200" y="339"/>
                    </a:lnTo>
                    <a:lnTo>
                      <a:pt x="215" y="333"/>
                    </a:lnTo>
                    <a:lnTo>
                      <a:pt x="226" y="318"/>
                    </a:lnTo>
                    <a:lnTo>
                      <a:pt x="232" y="295"/>
                    </a:lnTo>
                    <a:lnTo>
                      <a:pt x="232" y="259"/>
                    </a:lnTo>
                    <a:lnTo>
                      <a:pt x="231" y="255"/>
                    </a:lnTo>
                    <a:lnTo>
                      <a:pt x="228" y="245"/>
                    </a:lnTo>
                    <a:lnTo>
                      <a:pt x="223" y="229"/>
                    </a:lnTo>
                    <a:lnTo>
                      <a:pt x="217" y="210"/>
                    </a:lnTo>
                    <a:lnTo>
                      <a:pt x="209" y="189"/>
                    </a:lnTo>
                    <a:lnTo>
                      <a:pt x="201" y="166"/>
                    </a:lnTo>
                    <a:lnTo>
                      <a:pt x="191" y="145"/>
                    </a:lnTo>
                    <a:lnTo>
                      <a:pt x="182" y="124"/>
                    </a:lnTo>
                    <a:lnTo>
                      <a:pt x="176" y="114"/>
                    </a:lnTo>
                    <a:lnTo>
                      <a:pt x="167" y="103"/>
                    </a:lnTo>
                    <a:lnTo>
                      <a:pt x="155" y="90"/>
                    </a:lnTo>
                    <a:lnTo>
                      <a:pt x="140" y="78"/>
                    </a:lnTo>
                    <a:lnTo>
                      <a:pt x="125" y="66"/>
                    </a:lnTo>
                    <a:lnTo>
                      <a:pt x="109" y="53"/>
                    </a:lnTo>
                    <a:lnTo>
                      <a:pt x="92" y="41"/>
                    </a:lnTo>
                    <a:lnTo>
                      <a:pt x="76" y="30"/>
                    </a:lnTo>
                    <a:lnTo>
                      <a:pt x="60" y="21"/>
                    </a:lnTo>
                    <a:lnTo>
                      <a:pt x="45" y="13"/>
                    </a:lnTo>
                    <a:lnTo>
                      <a:pt x="32" y="6"/>
                    </a:lnTo>
                    <a:lnTo>
                      <a:pt x="21" y="1"/>
                    </a:lnTo>
                    <a:lnTo>
                      <a:pt x="13" y="0"/>
                    </a:lnTo>
                    <a:lnTo>
                      <a:pt x="8" y="1"/>
                    </a:lnTo>
                    <a:lnTo>
                      <a:pt x="7" y="6"/>
                    </a:lnTo>
                    <a:lnTo>
                      <a:pt x="10" y="14"/>
                    </a:lnTo>
                    <a:lnTo>
                      <a:pt x="19" y="34"/>
                    </a:lnTo>
                    <a:lnTo>
                      <a:pt x="22" y="56"/>
                    </a:lnTo>
                    <a:lnTo>
                      <a:pt x="20" y="77"/>
                    </a:lnTo>
                    <a:lnTo>
                      <a:pt x="17" y="98"/>
                    </a:lnTo>
                    <a:lnTo>
                      <a:pt x="10" y="118"/>
                    </a:lnTo>
                    <a:lnTo>
                      <a:pt x="5" y="136"/>
                    </a:lnTo>
                    <a:lnTo>
                      <a:pt x="1" y="152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EAD3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4" name="Freeform 59"/>
              <p:cNvSpPr>
                <a:spLocks/>
              </p:cNvSpPr>
              <p:nvPr/>
            </p:nvSpPr>
            <p:spPr bwMode="auto">
              <a:xfrm>
                <a:off x="5411" y="1362"/>
                <a:ext cx="43" cy="64"/>
              </a:xfrm>
              <a:custGeom>
                <a:avLst/>
                <a:gdLst>
                  <a:gd name="T0" fmla="*/ 0 w 218"/>
                  <a:gd name="T1" fmla="*/ 0 h 324"/>
                  <a:gd name="T2" fmla="*/ 0 w 218"/>
                  <a:gd name="T3" fmla="*/ 0 h 324"/>
                  <a:gd name="T4" fmla="*/ 0 w 218"/>
                  <a:gd name="T5" fmla="*/ 0 h 324"/>
                  <a:gd name="T6" fmla="*/ 0 w 218"/>
                  <a:gd name="T7" fmla="*/ 0 h 324"/>
                  <a:gd name="T8" fmla="*/ 0 w 218"/>
                  <a:gd name="T9" fmla="*/ 0 h 324"/>
                  <a:gd name="T10" fmla="*/ 0 w 218"/>
                  <a:gd name="T11" fmla="*/ 0 h 324"/>
                  <a:gd name="T12" fmla="*/ 0 w 218"/>
                  <a:gd name="T13" fmla="*/ 0 h 324"/>
                  <a:gd name="T14" fmla="*/ 0 w 218"/>
                  <a:gd name="T15" fmla="*/ 0 h 324"/>
                  <a:gd name="T16" fmla="*/ 0 w 218"/>
                  <a:gd name="T17" fmla="*/ 0 h 324"/>
                  <a:gd name="T18" fmla="*/ 0 w 218"/>
                  <a:gd name="T19" fmla="*/ 0 h 324"/>
                  <a:gd name="T20" fmla="*/ 0 w 218"/>
                  <a:gd name="T21" fmla="*/ 0 h 324"/>
                  <a:gd name="T22" fmla="*/ 0 w 218"/>
                  <a:gd name="T23" fmla="*/ 0 h 324"/>
                  <a:gd name="T24" fmla="*/ 0 w 218"/>
                  <a:gd name="T25" fmla="*/ 0 h 324"/>
                  <a:gd name="T26" fmla="*/ 0 w 218"/>
                  <a:gd name="T27" fmla="*/ 0 h 324"/>
                  <a:gd name="T28" fmla="*/ 0 w 218"/>
                  <a:gd name="T29" fmla="*/ 0 h 324"/>
                  <a:gd name="T30" fmla="*/ 0 w 218"/>
                  <a:gd name="T31" fmla="*/ 0 h 324"/>
                  <a:gd name="T32" fmla="*/ 0 w 218"/>
                  <a:gd name="T33" fmla="*/ 0 h 324"/>
                  <a:gd name="T34" fmla="*/ 0 w 218"/>
                  <a:gd name="T35" fmla="*/ 0 h 324"/>
                  <a:gd name="T36" fmla="*/ 0 w 218"/>
                  <a:gd name="T37" fmla="*/ 0 h 324"/>
                  <a:gd name="T38" fmla="*/ 0 w 218"/>
                  <a:gd name="T39" fmla="*/ 0 h 324"/>
                  <a:gd name="T40" fmla="*/ 0 w 218"/>
                  <a:gd name="T41" fmla="*/ 0 h 324"/>
                  <a:gd name="T42" fmla="*/ 0 w 218"/>
                  <a:gd name="T43" fmla="*/ 0 h 324"/>
                  <a:gd name="T44" fmla="*/ 0 w 218"/>
                  <a:gd name="T45" fmla="*/ 0 h 324"/>
                  <a:gd name="T46" fmla="*/ 0 w 218"/>
                  <a:gd name="T47" fmla="*/ 0 h 324"/>
                  <a:gd name="T48" fmla="*/ 0 w 218"/>
                  <a:gd name="T49" fmla="*/ 0 h 324"/>
                  <a:gd name="T50" fmla="*/ 0 w 218"/>
                  <a:gd name="T51" fmla="*/ 0 h 324"/>
                  <a:gd name="T52" fmla="*/ 0 w 218"/>
                  <a:gd name="T53" fmla="*/ 0 h 324"/>
                  <a:gd name="T54" fmla="*/ 0 w 218"/>
                  <a:gd name="T55" fmla="*/ 0 h 324"/>
                  <a:gd name="T56" fmla="*/ 0 w 218"/>
                  <a:gd name="T57" fmla="*/ 0 h 324"/>
                  <a:gd name="T58" fmla="*/ 0 w 218"/>
                  <a:gd name="T59" fmla="*/ 0 h 324"/>
                  <a:gd name="T60" fmla="*/ 0 w 218"/>
                  <a:gd name="T61" fmla="*/ 0 h 324"/>
                  <a:gd name="T62" fmla="*/ 0 w 218"/>
                  <a:gd name="T63" fmla="*/ 0 h 324"/>
                  <a:gd name="T64" fmla="*/ 0 w 218"/>
                  <a:gd name="T65" fmla="*/ 0 h 324"/>
                  <a:gd name="T66" fmla="*/ 0 w 218"/>
                  <a:gd name="T67" fmla="*/ 0 h 324"/>
                  <a:gd name="T68" fmla="*/ 0 w 218"/>
                  <a:gd name="T69" fmla="*/ 0 h 324"/>
                  <a:gd name="T70" fmla="*/ 0 w 218"/>
                  <a:gd name="T71" fmla="*/ 0 h 324"/>
                  <a:gd name="T72" fmla="*/ 0 w 218"/>
                  <a:gd name="T73" fmla="*/ 0 h 324"/>
                  <a:gd name="T74" fmla="*/ 0 w 218"/>
                  <a:gd name="T75" fmla="*/ 0 h 324"/>
                  <a:gd name="T76" fmla="*/ 0 w 218"/>
                  <a:gd name="T77" fmla="*/ 0 h 324"/>
                  <a:gd name="T78" fmla="*/ 0 w 218"/>
                  <a:gd name="T79" fmla="*/ 0 h 324"/>
                  <a:gd name="T80" fmla="*/ 0 w 218"/>
                  <a:gd name="T81" fmla="*/ 0 h 324"/>
                  <a:gd name="T82" fmla="*/ 0 w 218"/>
                  <a:gd name="T83" fmla="*/ 0 h 324"/>
                  <a:gd name="T84" fmla="*/ 0 w 218"/>
                  <a:gd name="T85" fmla="*/ 0 h 324"/>
                  <a:gd name="T86" fmla="*/ 0 w 218"/>
                  <a:gd name="T87" fmla="*/ 0 h 324"/>
                  <a:gd name="T88" fmla="*/ 0 w 218"/>
                  <a:gd name="T89" fmla="*/ 0 h 324"/>
                  <a:gd name="T90" fmla="*/ 0 w 218"/>
                  <a:gd name="T91" fmla="*/ 0 h 324"/>
                  <a:gd name="T92" fmla="*/ 0 w 218"/>
                  <a:gd name="T93" fmla="*/ 0 h 324"/>
                  <a:gd name="T94" fmla="*/ 0 w 218"/>
                  <a:gd name="T95" fmla="*/ 0 h 324"/>
                  <a:gd name="T96" fmla="*/ 0 w 218"/>
                  <a:gd name="T97" fmla="*/ 0 h 3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18" h="324">
                    <a:moveTo>
                      <a:pt x="0" y="156"/>
                    </a:moveTo>
                    <a:lnTo>
                      <a:pt x="5" y="168"/>
                    </a:lnTo>
                    <a:lnTo>
                      <a:pt x="15" y="186"/>
                    </a:lnTo>
                    <a:lnTo>
                      <a:pt x="30" y="206"/>
                    </a:lnTo>
                    <a:lnTo>
                      <a:pt x="49" y="228"/>
                    </a:lnTo>
                    <a:lnTo>
                      <a:pt x="68" y="249"/>
                    </a:lnTo>
                    <a:lnTo>
                      <a:pt x="87" y="270"/>
                    </a:lnTo>
                    <a:lnTo>
                      <a:pt x="106" y="287"/>
                    </a:lnTo>
                    <a:lnTo>
                      <a:pt x="121" y="300"/>
                    </a:lnTo>
                    <a:lnTo>
                      <a:pt x="136" y="310"/>
                    </a:lnTo>
                    <a:lnTo>
                      <a:pt x="153" y="319"/>
                    </a:lnTo>
                    <a:lnTo>
                      <a:pt x="170" y="324"/>
                    </a:lnTo>
                    <a:lnTo>
                      <a:pt x="186" y="324"/>
                    </a:lnTo>
                    <a:lnTo>
                      <a:pt x="202" y="318"/>
                    </a:lnTo>
                    <a:lnTo>
                      <a:pt x="212" y="303"/>
                    </a:lnTo>
                    <a:lnTo>
                      <a:pt x="218" y="281"/>
                    </a:lnTo>
                    <a:lnTo>
                      <a:pt x="218" y="247"/>
                    </a:lnTo>
                    <a:lnTo>
                      <a:pt x="217" y="244"/>
                    </a:lnTo>
                    <a:lnTo>
                      <a:pt x="214" y="234"/>
                    </a:lnTo>
                    <a:lnTo>
                      <a:pt x="210" y="219"/>
                    </a:lnTo>
                    <a:lnTo>
                      <a:pt x="204" y="201"/>
                    </a:lnTo>
                    <a:lnTo>
                      <a:pt x="197" y="181"/>
                    </a:lnTo>
                    <a:lnTo>
                      <a:pt x="189" y="159"/>
                    </a:lnTo>
                    <a:lnTo>
                      <a:pt x="180" y="138"/>
                    </a:lnTo>
                    <a:lnTo>
                      <a:pt x="171" y="118"/>
                    </a:lnTo>
                    <a:lnTo>
                      <a:pt x="165" y="109"/>
                    </a:lnTo>
                    <a:lnTo>
                      <a:pt x="157" y="98"/>
                    </a:lnTo>
                    <a:lnTo>
                      <a:pt x="146" y="87"/>
                    </a:lnTo>
                    <a:lnTo>
                      <a:pt x="132" y="74"/>
                    </a:lnTo>
                    <a:lnTo>
                      <a:pt x="118" y="62"/>
                    </a:lnTo>
                    <a:lnTo>
                      <a:pt x="103" y="51"/>
                    </a:lnTo>
                    <a:lnTo>
                      <a:pt x="87" y="40"/>
                    </a:lnTo>
                    <a:lnTo>
                      <a:pt x="72" y="28"/>
                    </a:lnTo>
                    <a:lnTo>
                      <a:pt x="57" y="19"/>
                    </a:lnTo>
                    <a:lnTo>
                      <a:pt x="43" y="12"/>
                    </a:lnTo>
                    <a:lnTo>
                      <a:pt x="31" y="6"/>
                    </a:lnTo>
                    <a:lnTo>
                      <a:pt x="21" y="2"/>
                    </a:lnTo>
                    <a:lnTo>
                      <a:pt x="13" y="0"/>
                    </a:lnTo>
                    <a:lnTo>
                      <a:pt x="9" y="1"/>
                    </a:lnTo>
                    <a:lnTo>
                      <a:pt x="8" y="6"/>
                    </a:lnTo>
                    <a:lnTo>
                      <a:pt x="11" y="13"/>
                    </a:lnTo>
                    <a:lnTo>
                      <a:pt x="18" y="32"/>
                    </a:lnTo>
                    <a:lnTo>
                      <a:pt x="21" y="53"/>
                    </a:lnTo>
                    <a:lnTo>
                      <a:pt x="19" y="73"/>
                    </a:lnTo>
                    <a:lnTo>
                      <a:pt x="16" y="94"/>
                    </a:lnTo>
                    <a:lnTo>
                      <a:pt x="11" y="112"/>
                    </a:lnTo>
                    <a:lnTo>
                      <a:pt x="6" y="129"/>
                    </a:lnTo>
                    <a:lnTo>
                      <a:pt x="1" y="145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E0BC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5" name="Freeform 60"/>
              <p:cNvSpPr>
                <a:spLocks/>
              </p:cNvSpPr>
              <p:nvPr/>
            </p:nvSpPr>
            <p:spPr bwMode="auto">
              <a:xfrm>
                <a:off x="5413" y="1364"/>
                <a:ext cx="40" cy="61"/>
              </a:xfrm>
              <a:custGeom>
                <a:avLst/>
                <a:gdLst>
                  <a:gd name="T0" fmla="*/ 0 w 202"/>
                  <a:gd name="T1" fmla="*/ 0 h 308"/>
                  <a:gd name="T2" fmla="*/ 0 w 202"/>
                  <a:gd name="T3" fmla="*/ 0 h 308"/>
                  <a:gd name="T4" fmla="*/ 0 w 202"/>
                  <a:gd name="T5" fmla="*/ 0 h 308"/>
                  <a:gd name="T6" fmla="*/ 0 w 202"/>
                  <a:gd name="T7" fmla="*/ 0 h 308"/>
                  <a:gd name="T8" fmla="*/ 0 w 202"/>
                  <a:gd name="T9" fmla="*/ 0 h 308"/>
                  <a:gd name="T10" fmla="*/ 0 w 202"/>
                  <a:gd name="T11" fmla="*/ 0 h 308"/>
                  <a:gd name="T12" fmla="*/ 0 w 202"/>
                  <a:gd name="T13" fmla="*/ 0 h 308"/>
                  <a:gd name="T14" fmla="*/ 0 w 202"/>
                  <a:gd name="T15" fmla="*/ 0 h 308"/>
                  <a:gd name="T16" fmla="*/ 0 w 202"/>
                  <a:gd name="T17" fmla="*/ 0 h 308"/>
                  <a:gd name="T18" fmla="*/ 0 w 202"/>
                  <a:gd name="T19" fmla="*/ 0 h 308"/>
                  <a:gd name="T20" fmla="*/ 0 w 202"/>
                  <a:gd name="T21" fmla="*/ 0 h 308"/>
                  <a:gd name="T22" fmla="*/ 0 w 202"/>
                  <a:gd name="T23" fmla="*/ 0 h 308"/>
                  <a:gd name="T24" fmla="*/ 0 w 202"/>
                  <a:gd name="T25" fmla="*/ 0 h 308"/>
                  <a:gd name="T26" fmla="*/ 0 w 202"/>
                  <a:gd name="T27" fmla="*/ 0 h 308"/>
                  <a:gd name="T28" fmla="*/ 0 w 202"/>
                  <a:gd name="T29" fmla="*/ 0 h 308"/>
                  <a:gd name="T30" fmla="*/ 0 w 202"/>
                  <a:gd name="T31" fmla="*/ 0 h 308"/>
                  <a:gd name="T32" fmla="*/ 0 w 202"/>
                  <a:gd name="T33" fmla="*/ 0 h 308"/>
                  <a:gd name="T34" fmla="*/ 0 w 202"/>
                  <a:gd name="T35" fmla="*/ 0 h 308"/>
                  <a:gd name="T36" fmla="*/ 0 w 202"/>
                  <a:gd name="T37" fmla="*/ 0 h 308"/>
                  <a:gd name="T38" fmla="*/ 0 w 202"/>
                  <a:gd name="T39" fmla="*/ 0 h 308"/>
                  <a:gd name="T40" fmla="*/ 0 w 202"/>
                  <a:gd name="T41" fmla="*/ 0 h 308"/>
                  <a:gd name="T42" fmla="*/ 0 w 202"/>
                  <a:gd name="T43" fmla="*/ 0 h 308"/>
                  <a:gd name="T44" fmla="*/ 0 w 202"/>
                  <a:gd name="T45" fmla="*/ 0 h 308"/>
                  <a:gd name="T46" fmla="*/ 0 w 202"/>
                  <a:gd name="T47" fmla="*/ 0 h 308"/>
                  <a:gd name="T48" fmla="*/ 0 w 202"/>
                  <a:gd name="T49" fmla="*/ 0 h 308"/>
                  <a:gd name="T50" fmla="*/ 0 w 202"/>
                  <a:gd name="T51" fmla="*/ 0 h 308"/>
                  <a:gd name="T52" fmla="*/ 0 w 202"/>
                  <a:gd name="T53" fmla="*/ 0 h 308"/>
                  <a:gd name="T54" fmla="*/ 0 w 202"/>
                  <a:gd name="T55" fmla="*/ 0 h 308"/>
                  <a:gd name="T56" fmla="*/ 0 w 202"/>
                  <a:gd name="T57" fmla="*/ 0 h 308"/>
                  <a:gd name="T58" fmla="*/ 0 w 202"/>
                  <a:gd name="T59" fmla="*/ 0 h 308"/>
                  <a:gd name="T60" fmla="*/ 0 w 202"/>
                  <a:gd name="T61" fmla="*/ 0 h 308"/>
                  <a:gd name="T62" fmla="*/ 0 w 202"/>
                  <a:gd name="T63" fmla="*/ 0 h 308"/>
                  <a:gd name="T64" fmla="*/ 0 w 202"/>
                  <a:gd name="T65" fmla="*/ 0 h 308"/>
                  <a:gd name="T66" fmla="*/ 0 w 202"/>
                  <a:gd name="T67" fmla="*/ 0 h 308"/>
                  <a:gd name="T68" fmla="*/ 0 w 202"/>
                  <a:gd name="T69" fmla="*/ 0 h 308"/>
                  <a:gd name="T70" fmla="*/ 0 w 202"/>
                  <a:gd name="T71" fmla="*/ 0 h 308"/>
                  <a:gd name="T72" fmla="*/ 0 w 202"/>
                  <a:gd name="T73" fmla="*/ 0 h 308"/>
                  <a:gd name="T74" fmla="*/ 0 w 202"/>
                  <a:gd name="T75" fmla="*/ 0 h 308"/>
                  <a:gd name="T76" fmla="*/ 0 w 202"/>
                  <a:gd name="T77" fmla="*/ 0 h 308"/>
                  <a:gd name="T78" fmla="*/ 0 w 202"/>
                  <a:gd name="T79" fmla="*/ 0 h 308"/>
                  <a:gd name="T80" fmla="*/ 0 w 202"/>
                  <a:gd name="T81" fmla="*/ 0 h 308"/>
                  <a:gd name="T82" fmla="*/ 0 w 202"/>
                  <a:gd name="T83" fmla="*/ 0 h 308"/>
                  <a:gd name="T84" fmla="*/ 0 w 202"/>
                  <a:gd name="T85" fmla="*/ 0 h 308"/>
                  <a:gd name="T86" fmla="*/ 0 w 202"/>
                  <a:gd name="T87" fmla="*/ 0 h 308"/>
                  <a:gd name="T88" fmla="*/ 0 w 202"/>
                  <a:gd name="T89" fmla="*/ 0 h 308"/>
                  <a:gd name="T90" fmla="*/ 0 w 202"/>
                  <a:gd name="T91" fmla="*/ 0 h 308"/>
                  <a:gd name="T92" fmla="*/ 0 w 202"/>
                  <a:gd name="T93" fmla="*/ 0 h 308"/>
                  <a:gd name="T94" fmla="*/ 0 w 202"/>
                  <a:gd name="T95" fmla="*/ 0 h 308"/>
                  <a:gd name="T96" fmla="*/ 0 w 202"/>
                  <a:gd name="T97" fmla="*/ 0 h 3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02" h="308">
                    <a:moveTo>
                      <a:pt x="0" y="149"/>
                    </a:moveTo>
                    <a:lnTo>
                      <a:pt x="4" y="161"/>
                    </a:lnTo>
                    <a:lnTo>
                      <a:pt x="13" y="178"/>
                    </a:lnTo>
                    <a:lnTo>
                      <a:pt x="27" y="197"/>
                    </a:lnTo>
                    <a:lnTo>
                      <a:pt x="44" y="218"/>
                    </a:lnTo>
                    <a:lnTo>
                      <a:pt x="62" y="238"/>
                    </a:lnTo>
                    <a:lnTo>
                      <a:pt x="80" y="257"/>
                    </a:lnTo>
                    <a:lnTo>
                      <a:pt x="98" y="274"/>
                    </a:lnTo>
                    <a:lnTo>
                      <a:pt x="112" y="286"/>
                    </a:lnTo>
                    <a:lnTo>
                      <a:pt x="125" y="295"/>
                    </a:lnTo>
                    <a:lnTo>
                      <a:pt x="142" y="303"/>
                    </a:lnTo>
                    <a:lnTo>
                      <a:pt x="158" y="308"/>
                    </a:lnTo>
                    <a:lnTo>
                      <a:pt x="173" y="308"/>
                    </a:lnTo>
                    <a:lnTo>
                      <a:pt x="187" y="302"/>
                    </a:lnTo>
                    <a:lnTo>
                      <a:pt x="197" y="289"/>
                    </a:lnTo>
                    <a:lnTo>
                      <a:pt x="202" y="267"/>
                    </a:lnTo>
                    <a:lnTo>
                      <a:pt x="202" y="235"/>
                    </a:lnTo>
                    <a:lnTo>
                      <a:pt x="201" y="232"/>
                    </a:lnTo>
                    <a:lnTo>
                      <a:pt x="198" y="222"/>
                    </a:lnTo>
                    <a:lnTo>
                      <a:pt x="194" y="208"/>
                    </a:lnTo>
                    <a:lnTo>
                      <a:pt x="189" y="190"/>
                    </a:lnTo>
                    <a:lnTo>
                      <a:pt x="183" y="171"/>
                    </a:lnTo>
                    <a:lnTo>
                      <a:pt x="174" y="150"/>
                    </a:lnTo>
                    <a:lnTo>
                      <a:pt x="167" y="130"/>
                    </a:lnTo>
                    <a:lnTo>
                      <a:pt x="159" y="111"/>
                    </a:lnTo>
                    <a:lnTo>
                      <a:pt x="154" y="102"/>
                    </a:lnTo>
                    <a:lnTo>
                      <a:pt x="146" y="92"/>
                    </a:lnTo>
                    <a:lnTo>
                      <a:pt x="136" y="82"/>
                    </a:lnTo>
                    <a:lnTo>
                      <a:pt x="123" y="70"/>
                    </a:lnTo>
                    <a:lnTo>
                      <a:pt x="110" y="59"/>
                    </a:lnTo>
                    <a:lnTo>
                      <a:pt x="96" y="48"/>
                    </a:lnTo>
                    <a:lnTo>
                      <a:pt x="81" y="37"/>
                    </a:lnTo>
                    <a:lnTo>
                      <a:pt x="67" y="26"/>
                    </a:lnTo>
                    <a:lnTo>
                      <a:pt x="53" y="18"/>
                    </a:lnTo>
                    <a:lnTo>
                      <a:pt x="40" y="10"/>
                    </a:lnTo>
                    <a:lnTo>
                      <a:pt x="28" y="5"/>
                    </a:lnTo>
                    <a:lnTo>
                      <a:pt x="19" y="1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6" y="5"/>
                    </a:lnTo>
                    <a:lnTo>
                      <a:pt x="9" y="12"/>
                    </a:lnTo>
                    <a:lnTo>
                      <a:pt x="16" y="31"/>
                    </a:lnTo>
                    <a:lnTo>
                      <a:pt x="18" y="50"/>
                    </a:lnTo>
                    <a:lnTo>
                      <a:pt x="17" y="69"/>
                    </a:lnTo>
                    <a:lnTo>
                      <a:pt x="14" y="89"/>
                    </a:lnTo>
                    <a:lnTo>
                      <a:pt x="9" y="107"/>
                    </a:lnTo>
                    <a:lnTo>
                      <a:pt x="5" y="124"/>
                    </a:lnTo>
                    <a:lnTo>
                      <a:pt x="1" y="138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D3A5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6" name="Freeform 61"/>
              <p:cNvSpPr>
                <a:spLocks/>
              </p:cNvSpPr>
              <p:nvPr/>
            </p:nvSpPr>
            <p:spPr bwMode="auto">
              <a:xfrm>
                <a:off x="5414" y="1366"/>
                <a:ext cx="38" cy="58"/>
              </a:xfrm>
              <a:custGeom>
                <a:avLst/>
                <a:gdLst>
                  <a:gd name="T0" fmla="*/ 0 w 188"/>
                  <a:gd name="T1" fmla="*/ 0 h 292"/>
                  <a:gd name="T2" fmla="*/ 0 w 188"/>
                  <a:gd name="T3" fmla="*/ 0 h 292"/>
                  <a:gd name="T4" fmla="*/ 0 w 188"/>
                  <a:gd name="T5" fmla="*/ 0 h 292"/>
                  <a:gd name="T6" fmla="*/ 0 w 188"/>
                  <a:gd name="T7" fmla="*/ 0 h 292"/>
                  <a:gd name="T8" fmla="*/ 0 w 188"/>
                  <a:gd name="T9" fmla="*/ 0 h 292"/>
                  <a:gd name="T10" fmla="*/ 0 w 188"/>
                  <a:gd name="T11" fmla="*/ 0 h 292"/>
                  <a:gd name="T12" fmla="*/ 0 w 188"/>
                  <a:gd name="T13" fmla="*/ 0 h 292"/>
                  <a:gd name="T14" fmla="*/ 0 w 188"/>
                  <a:gd name="T15" fmla="*/ 0 h 292"/>
                  <a:gd name="T16" fmla="*/ 0 w 188"/>
                  <a:gd name="T17" fmla="*/ 0 h 292"/>
                  <a:gd name="T18" fmla="*/ 0 w 188"/>
                  <a:gd name="T19" fmla="*/ 0 h 292"/>
                  <a:gd name="T20" fmla="*/ 0 w 188"/>
                  <a:gd name="T21" fmla="*/ 0 h 292"/>
                  <a:gd name="T22" fmla="*/ 0 w 188"/>
                  <a:gd name="T23" fmla="*/ 0 h 292"/>
                  <a:gd name="T24" fmla="*/ 0 w 188"/>
                  <a:gd name="T25" fmla="*/ 0 h 292"/>
                  <a:gd name="T26" fmla="*/ 0 w 188"/>
                  <a:gd name="T27" fmla="*/ 0 h 292"/>
                  <a:gd name="T28" fmla="*/ 0 w 188"/>
                  <a:gd name="T29" fmla="*/ 0 h 292"/>
                  <a:gd name="T30" fmla="*/ 0 w 188"/>
                  <a:gd name="T31" fmla="*/ 0 h 292"/>
                  <a:gd name="T32" fmla="*/ 0 w 188"/>
                  <a:gd name="T33" fmla="*/ 0 h 292"/>
                  <a:gd name="T34" fmla="*/ 0 w 188"/>
                  <a:gd name="T35" fmla="*/ 0 h 292"/>
                  <a:gd name="T36" fmla="*/ 0 w 188"/>
                  <a:gd name="T37" fmla="*/ 0 h 292"/>
                  <a:gd name="T38" fmla="*/ 0 w 188"/>
                  <a:gd name="T39" fmla="*/ 0 h 292"/>
                  <a:gd name="T40" fmla="*/ 0 w 188"/>
                  <a:gd name="T41" fmla="*/ 0 h 292"/>
                  <a:gd name="T42" fmla="*/ 0 w 188"/>
                  <a:gd name="T43" fmla="*/ 0 h 292"/>
                  <a:gd name="T44" fmla="*/ 0 w 188"/>
                  <a:gd name="T45" fmla="*/ 0 h 292"/>
                  <a:gd name="T46" fmla="*/ 0 w 188"/>
                  <a:gd name="T47" fmla="*/ 0 h 292"/>
                  <a:gd name="T48" fmla="*/ 0 w 188"/>
                  <a:gd name="T49" fmla="*/ 0 h 292"/>
                  <a:gd name="T50" fmla="*/ 0 w 188"/>
                  <a:gd name="T51" fmla="*/ 0 h 292"/>
                  <a:gd name="T52" fmla="*/ 0 w 188"/>
                  <a:gd name="T53" fmla="*/ 0 h 292"/>
                  <a:gd name="T54" fmla="*/ 0 w 188"/>
                  <a:gd name="T55" fmla="*/ 0 h 292"/>
                  <a:gd name="T56" fmla="*/ 0 w 188"/>
                  <a:gd name="T57" fmla="*/ 0 h 292"/>
                  <a:gd name="T58" fmla="*/ 0 w 188"/>
                  <a:gd name="T59" fmla="*/ 0 h 292"/>
                  <a:gd name="T60" fmla="*/ 0 w 188"/>
                  <a:gd name="T61" fmla="*/ 0 h 292"/>
                  <a:gd name="T62" fmla="*/ 0 w 188"/>
                  <a:gd name="T63" fmla="*/ 0 h 292"/>
                  <a:gd name="T64" fmla="*/ 0 w 188"/>
                  <a:gd name="T65" fmla="*/ 0 h 292"/>
                  <a:gd name="T66" fmla="*/ 0 w 188"/>
                  <a:gd name="T67" fmla="*/ 0 h 292"/>
                  <a:gd name="T68" fmla="*/ 0 w 188"/>
                  <a:gd name="T69" fmla="*/ 0 h 292"/>
                  <a:gd name="T70" fmla="*/ 0 w 188"/>
                  <a:gd name="T71" fmla="*/ 0 h 292"/>
                  <a:gd name="T72" fmla="*/ 0 w 188"/>
                  <a:gd name="T73" fmla="*/ 0 h 292"/>
                  <a:gd name="T74" fmla="*/ 0 w 188"/>
                  <a:gd name="T75" fmla="*/ 0 h 292"/>
                  <a:gd name="T76" fmla="*/ 0 w 188"/>
                  <a:gd name="T77" fmla="*/ 0 h 292"/>
                  <a:gd name="T78" fmla="*/ 0 w 188"/>
                  <a:gd name="T79" fmla="*/ 0 h 292"/>
                  <a:gd name="T80" fmla="*/ 0 w 188"/>
                  <a:gd name="T81" fmla="*/ 0 h 292"/>
                  <a:gd name="T82" fmla="*/ 0 w 188"/>
                  <a:gd name="T83" fmla="*/ 0 h 292"/>
                  <a:gd name="T84" fmla="*/ 0 w 188"/>
                  <a:gd name="T85" fmla="*/ 0 h 292"/>
                  <a:gd name="T86" fmla="*/ 0 w 188"/>
                  <a:gd name="T87" fmla="*/ 0 h 292"/>
                  <a:gd name="T88" fmla="*/ 0 w 188"/>
                  <a:gd name="T89" fmla="*/ 0 h 292"/>
                  <a:gd name="T90" fmla="*/ 0 w 188"/>
                  <a:gd name="T91" fmla="*/ 0 h 292"/>
                  <a:gd name="T92" fmla="*/ 0 w 188"/>
                  <a:gd name="T93" fmla="*/ 0 h 292"/>
                  <a:gd name="T94" fmla="*/ 0 w 188"/>
                  <a:gd name="T95" fmla="*/ 0 h 292"/>
                  <a:gd name="T96" fmla="*/ 0 w 188"/>
                  <a:gd name="T97" fmla="*/ 0 h 29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88" h="292">
                    <a:moveTo>
                      <a:pt x="0" y="141"/>
                    </a:moveTo>
                    <a:lnTo>
                      <a:pt x="3" y="152"/>
                    </a:lnTo>
                    <a:lnTo>
                      <a:pt x="12" y="169"/>
                    </a:lnTo>
                    <a:lnTo>
                      <a:pt x="25" y="186"/>
                    </a:lnTo>
                    <a:lnTo>
                      <a:pt x="41" y="207"/>
                    </a:lnTo>
                    <a:lnTo>
                      <a:pt x="58" y="226"/>
                    </a:lnTo>
                    <a:lnTo>
                      <a:pt x="75" y="244"/>
                    </a:lnTo>
                    <a:lnTo>
                      <a:pt x="91" y="260"/>
                    </a:lnTo>
                    <a:lnTo>
                      <a:pt x="104" y="272"/>
                    </a:lnTo>
                    <a:lnTo>
                      <a:pt x="116" y="281"/>
                    </a:lnTo>
                    <a:lnTo>
                      <a:pt x="131" y="288"/>
                    </a:lnTo>
                    <a:lnTo>
                      <a:pt x="146" y="292"/>
                    </a:lnTo>
                    <a:lnTo>
                      <a:pt x="160" y="292"/>
                    </a:lnTo>
                    <a:lnTo>
                      <a:pt x="173" y="286"/>
                    </a:lnTo>
                    <a:lnTo>
                      <a:pt x="183" y="274"/>
                    </a:lnTo>
                    <a:lnTo>
                      <a:pt x="188" y="254"/>
                    </a:lnTo>
                    <a:lnTo>
                      <a:pt x="188" y="223"/>
                    </a:lnTo>
                    <a:lnTo>
                      <a:pt x="187" y="220"/>
                    </a:lnTo>
                    <a:lnTo>
                      <a:pt x="185" y="211"/>
                    </a:lnTo>
                    <a:lnTo>
                      <a:pt x="181" y="197"/>
                    </a:lnTo>
                    <a:lnTo>
                      <a:pt x="176" y="181"/>
                    </a:lnTo>
                    <a:lnTo>
                      <a:pt x="170" y="162"/>
                    </a:lnTo>
                    <a:lnTo>
                      <a:pt x="163" y="142"/>
                    </a:lnTo>
                    <a:lnTo>
                      <a:pt x="156" y="123"/>
                    </a:lnTo>
                    <a:lnTo>
                      <a:pt x="149" y="105"/>
                    </a:lnTo>
                    <a:lnTo>
                      <a:pt x="144" y="97"/>
                    </a:lnTo>
                    <a:lnTo>
                      <a:pt x="136" y="87"/>
                    </a:lnTo>
                    <a:lnTo>
                      <a:pt x="127" y="77"/>
                    </a:lnTo>
                    <a:lnTo>
                      <a:pt x="115" y="67"/>
                    </a:lnTo>
                    <a:lnTo>
                      <a:pt x="103" y="55"/>
                    </a:lnTo>
                    <a:lnTo>
                      <a:pt x="90" y="45"/>
                    </a:lnTo>
                    <a:lnTo>
                      <a:pt x="75" y="35"/>
                    </a:lnTo>
                    <a:lnTo>
                      <a:pt x="62" y="26"/>
                    </a:lnTo>
                    <a:lnTo>
                      <a:pt x="49" y="17"/>
                    </a:lnTo>
                    <a:lnTo>
                      <a:pt x="38" y="10"/>
                    </a:lnTo>
                    <a:lnTo>
                      <a:pt x="26" y="4"/>
                    </a:lnTo>
                    <a:lnTo>
                      <a:pt x="17" y="1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9" y="11"/>
                    </a:lnTo>
                    <a:lnTo>
                      <a:pt x="15" y="29"/>
                    </a:lnTo>
                    <a:lnTo>
                      <a:pt x="17" y="48"/>
                    </a:lnTo>
                    <a:lnTo>
                      <a:pt x="16" y="67"/>
                    </a:lnTo>
                    <a:lnTo>
                      <a:pt x="13" y="85"/>
                    </a:lnTo>
                    <a:lnTo>
                      <a:pt x="8" y="102"/>
                    </a:lnTo>
                    <a:lnTo>
                      <a:pt x="4" y="118"/>
                    </a:lnTo>
                    <a:lnTo>
                      <a:pt x="1" y="13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CC91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7" name="Freeform 62"/>
              <p:cNvSpPr>
                <a:spLocks/>
              </p:cNvSpPr>
              <p:nvPr/>
            </p:nvSpPr>
            <p:spPr bwMode="auto">
              <a:xfrm>
                <a:off x="5416" y="1368"/>
                <a:ext cx="35" cy="55"/>
              </a:xfrm>
              <a:custGeom>
                <a:avLst/>
                <a:gdLst>
                  <a:gd name="T0" fmla="*/ 0 w 174"/>
                  <a:gd name="T1" fmla="*/ 0 h 277"/>
                  <a:gd name="T2" fmla="*/ 0 w 174"/>
                  <a:gd name="T3" fmla="*/ 0 h 277"/>
                  <a:gd name="T4" fmla="*/ 0 w 174"/>
                  <a:gd name="T5" fmla="*/ 0 h 277"/>
                  <a:gd name="T6" fmla="*/ 0 w 174"/>
                  <a:gd name="T7" fmla="*/ 0 h 277"/>
                  <a:gd name="T8" fmla="*/ 0 w 174"/>
                  <a:gd name="T9" fmla="*/ 0 h 277"/>
                  <a:gd name="T10" fmla="*/ 0 w 174"/>
                  <a:gd name="T11" fmla="*/ 0 h 277"/>
                  <a:gd name="T12" fmla="*/ 0 w 174"/>
                  <a:gd name="T13" fmla="*/ 0 h 277"/>
                  <a:gd name="T14" fmla="*/ 0 w 174"/>
                  <a:gd name="T15" fmla="*/ 0 h 277"/>
                  <a:gd name="T16" fmla="*/ 0 w 174"/>
                  <a:gd name="T17" fmla="*/ 0 h 277"/>
                  <a:gd name="T18" fmla="*/ 0 w 174"/>
                  <a:gd name="T19" fmla="*/ 0 h 277"/>
                  <a:gd name="T20" fmla="*/ 0 w 174"/>
                  <a:gd name="T21" fmla="*/ 0 h 277"/>
                  <a:gd name="T22" fmla="*/ 0 w 174"/>
                  <a:gd name="T23" fmla="*/ 0 h 277"/>
                  <a:gd name="T24" fmla="*/ 0 w 174"/>
                  <a:gd name="T25" fmla="*/ 0 h 277"/>
                  <a:gd name="T26" fmla="*/ 0 w 174"/>
                  <a:gd name="T27" fmla="*/ 0 h 277"/>
                  <a:gd name="T28" fmla="*/ 0 w 174"/>
                  <a:gd name="T29" fmla="*/ 0 h 277"/>
                  <a:gd name="T30" fmla="*/ 0 w 174"/>
                  <a:gd name="T31" fmla="*/ 0 h 277"/>
                  <a:gd name="T32" fmla="*/ 0 w 174"/>
                  <a:gd name="T33" fmla="*/ 0 h 277"/>
                  <a:gd name="T34" fmla="*/ 0 w 174"/>
                  <a:gd name="T35" fmla="*/ 0 h 277"/>
                  <a:gd name="T36" fmla="*/ 0 w 174"/>
                  <a:gd name="T37" fmla="*/ 0 h 277"/>
                  <a:gd name="T38" fmla="*/ 0 w 174"/>
                  <a:gd name="T39" fmla="*/ 0 h 277"/>
                  <a:gd name="T40" fmla="*/ 0 w 174"/>
                  <a:gd name="T41" fmla="*/ 0 h 277"/>
                  <a:gd name="T42" fmla="*/ 0 w 174"/>
                  <a:gd name="T43" fmla="*/ 0 h 277"/>
                  <a:gd name="T44" fmla="*/ 0 w 174"/>
                  <a:gd name="T45" fmla="*/ 0 h 277"/>
                  <a:gd name="T46" fmla="*/ 0 w 174"/>
                  <a:gd name="T47" fmla="*/ 0 h 277"/>
                  <a:gd name="T48" fmla="*/ 0 w 174"/>
                  <a:gd name="T49" fmla="*/ 0 h 277"/>
                  <a:gd name="T50" fmla="*/ 0 w 174"/>
                  <a:gd name="T51" fmla="*/ 0 h 277"/>
                  <a:gd name="T52" fmla="*/ 0 w 174"/>
                  <a:gd name="T53" fmla="*/ 0 h 277"/>
                  <a:gd name="T54" fmla="*/ 0 w 174"/>
                  <a:gd name="T55" fmla="*/ 0 h 277"/>
                  <a:gd name="T56" fmla="*/ 0 w 174"/>
                  <a:gd name="T57" fmla="*/ 0 h 277"/>
                  <a:gd name="T58" fmla="*/ 0 w 174"/>
                  <a:gd name="T59" fmla="*/ 0 h 277"/>
                  <a:gd name="T60" fmla="*/ 0 w 174"/>
                  <a:gd name="T61" fmla="*/ 0 h 277"/>
                  <a:gd name="T62" fmla="*/ 0 w 174"/>
                  <a:gd name="T63" fmla="*/ 0 h 277"/>
                  <a:gd name="T64" fmla="*/ 0 w 174"/>
                  <a:gd name="T65" fmla="*/ 0 h 277"/>
                  <a:gd name="T66" fmla="*/ 0 w 174"/>
                  <a:gd name="T67" fmla="*/ 0 h 277"/>
                  <a:gd name="T68" fmla="*/ 0 w 174"/>
                  <a:gd name="T69" fmla="*/ 0 h 277"/>
                  <a:gd name="T70" fmla="*/ 0 w 174"/>
                  <a:gd name="T71" fmla="*/ 0 h 277"/>
                  <a:gd name="T72" fmla="*/ 0 w 174"/>
                  <a:gd name="T73" fmla="*/ 0 h 277"/>
                  <a:gd name="T74" fmla="*/ 0 w 174"/>
                  <a:gd name="T75" fmla="*/ 0 h 277"/>
                  <a:gd name="T76" fmla="*/ 0 w 174"/>
                  <a:gd name="T77" fmla="*/ 0 h 277"/>
                  <a:gd name="T78" fmla="*/ 0 w 174"/>
                  <a:gd name="T79" fmla="*/ 0 h 277"/>
                  <a:gd name="T80" fmla="*/ 0 w 174"/>
                  <a:gd name="T81" fmla="*/ 0 h 2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74" h="277">
                    <a:moveTo>
                      <a:pt x="0" y="134"/>
                    </a:moveTo>
                    <a:lnTo>
                      <a:pt x="3" y="145"/>
                    </a:lnTo>
                    <a:lnTo>
                      <a:pt x="11" y="160"/>
                    </a:lnTo>
                    <a:lnTo>
                      <a:pt x="23" y="177"/>
                    </a:lnTo>
                    <a:lnTo>
                      <a:pt x="37" y="196"/>
                    </a:lnTo>
                    <a:lnTo>
                      <a:pt x="53" y="215"/>
                    </a:lnTo>
                    <a:lnTo>
                      <a:pt x="69" y="232"/>
                    </a:lnTo>
                    <a:lnTo>
                      <a:pt x="83" y="247"/>
                    </a:lnTo>
                    <a:lnTo>
                      <a:pt x="95" y="258"/>
                    </a:lnTo>
                    <a:lnTo>
                      <a:pt x="107" y="266"/>
                    </a:lnTo>
                    <a:lnTo>
                      <a:pt x="121" y="273"/>
                    </a:lnTo>
                    <a:lnTo>
                      <a:pt x="135" y="277"/>
                    </a:lnTo>
                    <a:lnTo>
                      <a:pt x="148" y="277"/>
                    </a:lnTo>
                    <a:lnTo>
                      <a:pt x="159" y="271"/>
                    </a:lnTo>
                    <a:lnTo>
                      <a:pt x="169" y="260"/>
                    </a:lnTo>
                    <a:lnTo>
                      <a:pt x="174" y="240"/>
                    </a:lnTo>
                    <a:lnTo>
                      <a:pt x="174" y="211"/>
                    </a:lnTo>
                    <a:lnTo>
                      <a:pt x="173" y="208"/>
                    </a:lnTo>
                    <a:lnTo>
                      <a:pt x="171" y="200"/>
                    </a:lnTo>
                    <a:lnTo>
                      <a:pt x="167" y="186"/>
                    </a:lnTo>
                    <a:lnTo>
                      <a:pt x="163" y="170"/>
                    </a:lnTo>
                    <a:lnTo>
                      <a:pt x="157" y="153"/>
                    </a:lnTo>
                    <a:lnTo>
                      <a:pt x="151" y="134"/>
                    </a:lnTo>
                    <a:lnTo>
                      <a:pt x="144" y="116"/>
                    </a:lnTo>
                    <a:lnTo>
                      <a:pt x="138" y="99"/>
                    </a:lnTo>
                    <a:lnTo>
                      <a:pt x="127" y="82"/>
                    </a:lnTo>
                    <a:lnTo>
                      <a:pt x="107" y="63"/>
                    </a:lnTo>
                    <a:lnTo>
                      <a:pt x="83" y="42"/>
                    </a:lnTo>
                    <a:lnTo>
                      <a:pt x="58" y="24"/>
                    </a:lnTo>
                    <a:lnTo>
                      <a:pt x="35" y="10"/>
                    </a:lnTo>
                    <a:lnTo>
                      <a:pt x="17" y="0"/>
                    </a:lnTo>
                    <a:lnTo>
                      <a:pt x="7" y="0"/>
                    </a:lnTo>
                    <a:lnTo>
                      <a:pt x="9" y="11"/>
                    </a:lnTo>
                    <a:lnTo>
                      <a:pt x="15" y="28"/>
                    </a:lnTo>
                    <a:lnTo>
                      <a:pt x="16" y="45"/>
                    </a:lnTo>
                    <a:lnTo>
                      <a:pt x="15" y="63"/>
                    </a:lnTo>
                    <a:lnTo>
                      <a:pt x="12" y="80"/>
                    </a:lnTo>
                    <a:lnTo>
                      <a:pt x="8" y="96"/>
                    </a:lnTo>
                    <a:lnTo>
                      <a:pt x="4" y="112"/>
                    </a:lnTo>
                    <a:lnTo>
                      <a:pt x="1" y="124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C17A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8" name="Freeform 63"/>
              <p:cNvSpPr>
                <a:spLocks/>
              </p:cNvSpPr>
              <p:nvPr/>
            </p:nvSpPr>
            <p:spPr bwMode="auto">
              <a:xfrm>
                <a:off x="5418" y="1370"/>
                <a:ext cx="32" cy="52"/>
              </a:xfrm>
              <a:custGeom>
                <a:avLst/>
                <a:gdLst>
                  <a:gd name="T0" fmla="*/ 0 w 160"/>
                  <a:gd name="T1" fmla="*/ 0 h 260"/>
                  <a:gd name="T2" fmla="*/ 0 w 160"/>
                  <a:gd name="T3" fmla="*/ 0 h 260"/>
                  <a:gd name="T4" fmla="*/ 0 w 160"/>
                  <a:gd name="T5" fmla="*/ 0 h 260"/>
                  <a:gd name="T6" fmla="*/ 0 w 160"/>
                  <a:gd name="T7" fmla="*/ 0 h 260"/>
                  <a:gd name="T8" fmla="*/ 0 w 160"/>
                  <a:gd name="T9" fmla="*/ 0 h 260"/>
                  <a:gd name="T10" fmla="*/ 0 w 160"/>
                  <a:gd name="T11" fmla="*/ 0 h 260"/>
                  <a:gd name="T12" fmla="*/ 0 w 160"/>
                  <a:gd name="T13" fmla="*/ 0 h 260"/>
                  <a:gd name="T14" fmla="*/ 0 w 160"/>
                  <a:gd name="T15" fmla="*/ 0 h 260"/>
                  <a:gd name="T16" fmla="*/ 0 w 160"/>
                  <a:gd name="T17" fmla="*/ 0 h 260"/>
                  <a:gd name="T18" fmla="*/ 0 w 160"/>
                  <a:gd name="T19" fmla="*/ 0 h 260"/>
                  <a:gd name="T20" fmla="*/ 0 w 160"/>
                  <a:gd name="T21" fmla="*/ 0 h 260"/>
                  <a:gd name="T22" fmla="*/ 0 w 160"/>
                  <a:gd name="T23" fmla="*/ 0 h 260"/>
                  <a:gd name="T24" fmla="*/ 0 w 160"/>
                  <a:gd name="T25" fmla="*/ 0 h 260"/>
                  <a:gd name="T26" fmla="*/ 0 w 160"/>
                  <a:gd name="T27" fmla="*/ 0 h 260"/>
                  <a:gd name="T28" fmla="*/ 0 w 160"/>
                  <a:gd name="T29" fmla="*/ 0 h 260"/>
                  <a:gd name="T30" fmla="*/ 0 w 160"/>
                  <a:gd name="T31" fmla="*/ 0 h 260"/>
                  <a:gd name="T32" fmla="*/ 0 w 160"/>
                  <a:gd name="T33" fmla="*/ 0 h 260"/>
                  <a:gd name="T34" fmla="*/ 0 w 160"/>
                  <a:gd name="T35" fmla="*/ 0 h 260"/>
                  <a:gd name="T36" fmla="*/ 0 w 160"/>
                  <a:gd name="T37" fmla="*/ 0 h 260"/>
                  <a:gd name="T38" fmla="*/ 0 w 160"/>
                  <a:gd name="T39" fmla="*/ 0 h 260"/>
                  <a:gd name="T40" fmla="*/ 0 w 160"/>
                  <a:gd name="T41" fmla="*/ 0 h 260"/>
                  <a:gd name="T42" fmla="*/ 0 w 160"/>
                  <a:gd name="T43" fmla="*/ 0 h 260"/>
                  <a:gd name="T44" fmla="*/ 0 w 160"/>
                  <a:gd name="T45" fmla="*/ 0 h 260"/>
                  <a:gd name="T46" fmla="*/ 0 w 160"/>
                  <a:gd name="T47" fmla="*/ 0 h 260"/>
                  <a:gd name="T48" fmla="*/ 0 w 160"/>
                  <a:gd name="T49" fmla="*/ 0 h 260"/>
                  <a:gd name="T50" fmla="*/ 0 w 160"/>
                  <a:gd name="T51" fmla="*/ 0 h 260"/>
                  <a:gd name="T52" fmla="*/ 0 w 160"/>
                  <a:gd name="T53" fmla="*/ 0 h 260"/>
                  <a:gd name="T54" fmla="*/ 0 w 160"/>
                  <a:gd name="T55" fmla="*/ 0 h 260"/>
                  <a:gd name="T56" fmla="*/ 0 w 160"/>
                  <a:gd name="T57" fmla="*/ 0 h 260"/>
                  <a:gd name="T58" fmla="*/ 0 w 160"/>
                  <a:gd name="T59" fmla="*/ 0 h 260"/>
                  <a:gd name="T60" fmla="*/ 0 w 160"/>
                  <a:gd name="T61" fmla="*/ 0 h 260"/>
                  <a:gd name="T62" fmla="*/ 0 w 160"/>
                  <a:gd name="T63" fmla="*/ 0 h 260"/>
                  <a:gd name="T64" fmla="*/ 0 w 160"/>
                  <a:gd name="T65" fmla="*/ 0 h 260"/>
                  <a:gd name="T66" fmla="*/ 0 w 160"/>
                  <a:gd name="T67" fmla="*/ 0 h 260"/>
                  <a:gd name="T68" fmla="*/ 0 w 160"/>
                  <a:gd name="T69" fmla="*/ 0 h 260"/>
                  <a:gd name="T70" fmla="*/ 0 w 160"/>
                  <a:gd name="T71" fmla="*/ 0 h 260"/>
                  <a:gd name="T72" fmla="*/ 0 w 160"/>
                  <a:gd name="T73" fmla="*/ 0 h 2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60" h="260">
                    <a:moveTo>
                      <a:pt x="160" y="198"/>
                    </a:moveTo>
                    <a:lnTo>
                      <a:pt x="159" y="195"/>
                    </a:lnTo>
                    <a:lnTo>
                      <a:pt x="157" y="187"/>
                    </a:lnTo>
                    <a:lnTo>
                      <a:pt x="154" y="174"/>
                    </a:lnTo>
                    <a:lnTo>
                      <a:pt x="150" y="160"/>
                    </a:lnTo>
                    <a:lnTo>
                      <a:pt x="145" y="143"/>
                    </a:lnTo>
                    <a:lnTo>
                      <a:pt x="140" y="125"/>
                    </a:lnTo>
                    <a:lnTo>
                      <a:pt x="134" y="108"/>
                    </a:lnTo>
                    <a:lnTo>
                      <a:pt x="128" y="93"/>
                    </a:lnTo>
                    <a:lnTo>
                      <a:pt x="118" y="76"/>
                    </a:lnTo>
                    <a:lnTo>
                      <a:pt x="99" y="58"/>
                    </a:lnTo>
                    <a:lnTo>
                      <a:pt x="78" y="38"/>
                    </a:lnTo>
                    <a:lnTo>
                      <a:pt x="55" y="21"/>
                    </a:lnTo>
                    <a:lnTo>
                      <a:pt x="34" y="8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9" y="9"/>
                    </a:lnTo>
                    <a:lnTo>
                      <a:pt x="17" y="41"/>
                    </a:lnTo>
                    <a:lnTo>
                      <a:pt x="13" y="75"/>
                    </a:lnTo>
                    <a:lnTo>
                      <a:pt x="4" y="105"/>
                    </a:lnTo>
                    <a:lnTo>
                      <a:pt x="0" y="126"/>
                    </a:lnTo>
                    <a:lnTo>
                      <a:pt x="3" y="137"/>
                    </a:lnTo>
                    <a:lnTo>
                      <a:pt x="10" y="151"/>
                    </a:lnTo>
                    <a:lnTo>
                      <a:pt x="22" y="166"/>
                    </a:lnTo>
                    <a:lnTo>
                      <a:pt x="35" y="185"/>
                    </a:lnTo>
                    <a:lnTo>
                      <a:pt x="49" y="202"/>
                    </a:lnTo>
                    <a:lnTo>
                      <a:pt x="64" y="218"/>
                    </a:lnTo>
                    <a:lnTo>
                      <a:pt x="77" y="233"/>
                    </a:lnTo>
                    <a:lnTo>
                      <a:pt x="88" y="243"/>
                    </a:lnTo>
                    <a:lnTo>
                      <a:pt x="98" y="251"/>
                    </a:lnTo>
                    <a:lnTo>
                      <a:pt x="111" y="257"/>
                    </a:lnTo>
                    <a:lnTo>
                      <a:pt x="124" y="260"/>
                    </a:lnTo>
                    <a:lnTo>
                      <a:pt x="136" y="260"/>
                    </a:lnTo>
                    <a:lnTo>
                      <a:pt x="147" y="255"/>
                    </a:lnTo>
                    <a:lnTo>
                      <a:pt x="156" y="244"/>
                    </a:lnTo>
                    <a:lnTo>
                      <a:pt x="160" y="225"/>
                    </a:lnTo>
                    <a:lnTo>
                      <a:pt x="160" y="198"/>
                    </a:lnTo>
                    <a:close/>
                  </a:path>
                </a:pathLst>
              </a:custGeom>
              <a:solidFill>
                <a:srgbClr val="B563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69" name="Freeform 64"/>
              <p:cNvSpPr>
                <a:spLocks/>
              </p:cNvSpPr>
              <p:nvPr/>
            </p:nvSpPr>
            <p:spPr bwMode="auto">
              <a:xfrm>
                <a:off x="5498" y="1209"/>
                <a:ext cx="70" cy="119"/>
              </a:xfrm>
              <a:custGeom>
                <a:avLst/>
                <a:gdLst>
                  <a:gd name="T0" fmla="*/ 0 w 352"/>
                  <a:gd name="T1" fmla="*/ 0 h 597"/>
                  <a:gd name="T2" fmla="*/ 0 w 352"/>
                  <a:gd name="T3" fmla="*/ 0 h 597"/>
                  <a:gd name="T4" fmla="*/ 0 w 352"/>
                  <a:gd name="T5" fmla="*/ 0 h 597"/>
                  <a:gd name="T6" fmla="*/ 0 w 352"/>
                  <a:gd name="T7" fmla="*/ 0 h 597"/>
                  <a:gd name="T8" fmla="*/ 0 w 352"/>
                  <a:gd name="T9" fmla="*/ 0 h 597"/>
                  <a:gd name="T10" fmla="*/ 0 w 352"/>
                  <a:gd name="T11" fmla="*/ 0 h 597"/>
                  <a:gd name="T12" fmla="*/ 0 w 352"/>
                  <a:gd name="T13" fmla="*/ 0 h 597"/>
                  <a:gd name="T14" fmla="*/ 0 w 352"/>
                  <a:gd name="T15" fmla="*/ 0 h 597"/>
                  <a:gd name="T16" fmla="*/ 0 w 352"/>
                  <a:gd name="T17" fmla="*/ 0 h 597"/>
                  <a:gd name="T18" fmla="*/ 0 w 352"/>
                  <a:gd name="T19" fmla="*/ 0 h 597"/>
                  <a:gd name="T20" fmla="*/ 0 w 352"/>
                  <a:gd name="T21" fmla="*/ 0 h 597"/>
                  <a:gd name="T22" fmla="*/ 0 w 352"/>
                  <a:gd name="T23" fmla="*/ 0 h 597"/>
                  <a:gd name="T24" fmla="*/ 0 w 352"/>
                  <a:gd name="T25" fmla="*/ 0 h 597"/>
                  <a:gd name="T26" fmla="*/ 0 w 352"/>
                  <a:gd name="T27" fmla="*/ 0 h 597"/>
                  <a:gd name="T28" fmla="*/ 0 w 352"/>
                  <a:gd name="T29" fmla="*/ 0 h 597"/>
                  <a:gd name="T30" fmla="*/ 0 w 352"/>
                  <a:gd name="T31" fmla="*/ 0 h 597"/>
                  <a:gd name="T32" fmla="*/ 0 w 352"/>
                  <a:gd name="T33" fmla="*/ 0 h 597"/>
                  <a:gd name="T34" fmla="*/ 0 w 352"/>
                  <a:gd name="T35" fmla="*/ 0 h 597"/>
                  <a:gd name="T36" fmla="*/ 0 w 352"/>
                  <a:gd name="T37" fmla="*/ 0 h 597"/>
                  <a:gd name="T38" fmla="*/ 0 w 352"/>
                  <a:gd name="T39" fmla="*/ 0 h 597"/>
                  <a:gd name="T40" fmla="*/ 0 w 352"/>
                  <a:gd name="T41" fmla="*/ 0 h 597"/>
                  <a:gd name="T42" fmla="*/ 0 w 352"/>
                  <a:gd name="T43" fmla="*/ 0 h 597"/>
                  <a:gd name="T44" fmla="*/ 0 w 352"/>
                  <a:gd name="T45" fmla="*/ 0 h 597"/>
                  <a:gd name="T46" fmla="*/ 0 w 352"/>
                  <a:gd name="T47" fmla="*/ 0 h 597"/>
                  <a:gd name="T48" fmla="*/ 0 w 352"/>
                  <a:gd name="T49" fmla="*/ 0 h 597"/>
                  <a:gd name="T50" fmla="*/ 0 w 352"/>
                  <a:gd name="T51" fmla="*/ 0 h 597"/>
                  <a:gd name="T52" fmla="*/ 0 w 352"/>
                  <a:gd name="T53" fmla="*/ 0 h 597"/>
                  <a:gd name="T54" fmla="*/ 0 w 352"/>
                  <a:gd name="T55" fmla="*/ 0 h 597"/>
                  <a:gd name="T56" fmla="*/ 0 w 352"/>
                  <a:gd name="T57" fmla="*/ 0 h 597"/>
                  <a:gd name="T58" fmla="*/ 0 w 352"/>
                  <a:gd name="T59" fmla="*/ 0 h 597"/>
                  <a:gd name="T60" fmla="*/ 0 w 352"/>
                  <a:gd name="T61" fmla="*/ 0 h 597"/>
                  <a:gd name="T62" fmla="*/ 0 w 352"/>
                  <a:gd name="T63" fmla="*/ 0 h 597"/>
                  <a:gd name="T64" fmla="*/ 0 w 352"/>
                  <a:gd name="T65" fmla="*/ 0 h 597"/>
                  <a:gd name="T66" fmla="*/ 0 w 352"/>
                  <a:gd name="T67" fmla="*/ 0 h 597"/>
                  <a:gd name="T68" fmla="*/ 0 w 352"/>
                  <a:gd name="T69" fmla="*/ 0 h 597"/>
                  <a:gd name="T70" fmla="*/ 0 w 352"/>
                  <a:gd name="T71" fmla="*/ 0 h 597"/>
                  <a:gd name="T72" fmla="*/ 0 w 352"/>
                  <a:gd name="T73" fmla="*/ 0 h 597"/>
                  <a:gd name="T74" fmla="*/ 0 w 352"/>
                  <a:gd name="T75" fmla="*/ 0 h 59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52" h="597">
                    <a:moveTo>
                      <a:pt x="188" y="1"/>
                    </a:moveTo>
                    <a:lnTo>
                      <a:pt x="186" y="1"/>
                    </a:lnTo>
                    <a:lnTo>
                      <a:pt x="182" y="0"/>
                    </a:lnTo>
                    <a:lnTo>
                      <a:pt x="174" y="0"/>
                    </a:lnTo>
                    <a:lnTo>
                      <a:pt x="164" y="0"/>
                    </a:lnTo>
                    <a:lnTo>
                      <a:pt x="152" y="1"/>
                    </a:lnTo>
                    <a:lnTo>
                      <a:pt x="140" y="3"/>
                    </a:lnTo>
                    <a:lnTo>
                      <a:pt x="126" y="6"/>
                    </a:lnTo>
                    <a:lnTo>
                      <a:pt x="110" y="12"/>
                    </a:lnTo>
                    <a:lnTo>
                      <a:pt x="95" y="21"/>
                    </a:lnTo>
                    <a:lnTo>
                      <a:pt x="80" y="32"/>
                    </a:lnTo>
                    <a:lnTo>
                      <a:pt x="64" y="47"/>
                    </a:lnTo>
                    <a:lnTo>
                      <a:pt x="50" y="64"/>
                    </a:lnTo>
                    <a:lnTo>
                      <a:pt x="37" y="87"/>
                    </a:lnTo>
                    <a:lnTo>
                      <a:pt x="25" y="114"/>
                    </a:lnTo>
                    <a:lnTo>
                      <a:pt x="16" y="145"/>
                    </a:lnTo>
                    <a:lnTo>
                      <a:pt x="9" y="182"/>
                    </a:lnTo>
                    <a:lnTo>
                      <a:pt x="1" y="256"/>
                    </a:lnTo>
                    <a:lnTo>
                      <a:pt x="0" y="319"/>
                    </a:lnTo>
                    <a:lnTo>
                      <a:pt x="4" y="372"/>
                    </a:lnTo>
                    <a:lnTo>
                      <a:pt x="13" y="415"/>
                    </a:lnTo>
                    <a:lnTo>
                      <a:pt x="26" y="450"/>
                    </a:lnTo>
                    <a:lnTo>
                      <a:pt x="44" y="476"/>
                    </a:lnTo>
                    <a:lnTo>
                      <a:pt x="64" y="495"/>
                    </a:lnTo>
                    <a:lnTo>
                      <a:pt x="88" y="506"/>
                    </a:lnTo>
                    <a:lnTo>
                      <a:pt x="92" y="510"/>
                    </a:lnTo>
                    <a:lnTo>
                      <a:pt x="99" y="520"/>
                    </a:lnTo>
                    <a:lnTo>
                      <a:pt x="104" y="539"/>
                    </a:lnTo>
                    <a:lnTo>
                      <a:pt x="103" y="563"/>
                    </a:lnTo>
                    <a:lnTo>
                      <a:pt x="103" y="574"/>
                    </a:lnTo>
                    <a:lnTo>
                      <a:pt x="106" y="583"/>
                    </a:lnTo>
                    <a:lnTo>
                      <a:pt x="113" y="590"/>
                    </a:lnTo>
                    <a:lnTo>
                      <a:pt x="125" y="595"/>
                    </a:lnTo>
                    <a:lnTo>
                      <a:pt x="137" y="597"/>
                    </a:lnTo>
                    <a:lnTo>
                      <a:pt x="152" y="596"/>
                    </a:lnTo>
                    <a:lnTo>
                      <a:pt x="170" y="593"/>
                    </a:lnTo>
                    <a:lnTo>
                      <a:pt x="188" y="587"/>
                    </a:lnTo>
                    <a:lnTo>
                      <a:pt x="207" y="578"/>
                    </a:lnTo>
                    <a:lnTo>
                      <a:pt x="228" y="566"/>
                    </a:lnTo>
                    <a:lnTo>
                      <a:pt x="248" y="552"/>
                    </a:lnTo>
                    <a:lnTo>
                      <a:pt x="268" y="534"/>
                    </a:lnTo>
                    <a:lnTo>
                      <a:pt x="285" y="513"/>
                    </a:lnTo>
                    <a:lnTo>
                      <a:pt x="299" y="489"/>
                    </a:lnTo>
                    <a:lnTo>
                      <a:pt x="310" y="461"/>
                    </a:lnTo>
                    <a:lnTo>
                      <a:pt x="315" y="429"/>
                    </a:lnTo>
                    <a:lnTo>
                      <a:pt x="320" y="396"/>
                    </a:lnTo>
                    <a:lnTo>
                      <a:pt x="329" y="364"/>
                    </a:lnTo>
                    <a:lnTo>
                      <a:pt x="339" y="332"/>
                    </a:lnTo>
                    <a:lnTo>
                      <a:pt x="348" y="304"/>
                    </a:lnTo>
                    <a:lnTo>
                      <a:pt x="352" y="278"/>
                    </a:lnTo>
                    <a:lnTo>
                      <a:pt x="349" y="257"/>
                    </a:lnTo>
                    <a:lnTo>
                      <a:pt x="336" y="239"/>
                    </a:lnTo>
                    <a:lnTo>
                      <a:pt x="311" y="228"/>
                    </a:lnTo>
                    <a:lnTo>
                      <a:pt x="309" y="225"/>
                    </a:lnTo>
                    <a:lnTo>
                      <a:pt x="303" y="218"/>
                    </a:lnTo>
                    <a:lnTo>
                      <a:pt x="297" y="208"/>
                    </a:lnTo>
                    <a:lnTo>
                      <a:pt x="291" y="194"/>
                    </a:lnTo>
                    <a:lnTo>
                      <a:pt x="286" y="180"/>
                    </a:lnTo>
                    <a:lnTo>
                      <a:pt x="284" y="166"/>
                    </a:lnTo>
                    <a:lnTo>
                      <a:pt x="287" y="152"/>
                    </a:lnTo>
                    <a:lnTo>
                      <a:pt x="296" y="141"/>
                    </a:lnTo>
                    <a:lnTo>
                      <a:pt x="303" y="136"/>
                    </a:lnTo>
                    <a:lnTo>
                      <a:pt x="310" y="129"/>
                    </a:lnTo>
                    <a:lnTo>
                      <a:pt x="317" y="121"/>
                    </a:lnTo>
                    <a:lnTo>
                      <a:pt x="324" y="112"/>
                    </a:lnTo>
                    <a:lnTo>
                      <a:pt x="329" y="101"/>
                    </a:lnTo>
                    <a:lnTo>
                      <a:pt x="333" y="90"/>
                    </a:lnTo>
                    <a:lnTo>
                      <a:pt x="335" y="79"/>
                    </a:lnTo>
                    <a:lnTo>
                      <a:pt x="335" y="68"/>
                    </a:lnTo>
                    <a:lnTo>
                      <a:pt x="332" y="57"/>
                    </a:lnTo>
                    <a:lnTo>
                      <a:pt x="325" y="46"/>
                    </a:lnTo>
                    <a:lnTo>
                      <a:pt x="315" y="36"/>
                    </a:lnTo>
                    <a:lnTo>
                      <a:pt x="299" y="27"/>
                    </a:lnTo>
                    <a:lnTo>
                      <a:pt x="280" y="18"/>
                    </a:lnTo>
                    <a:lnTo>
                      <a:pt x="255" y="10"/>
                    </a:lnTo>
                    <a:lnTo>
                      <a:pt x="225" y="5"/>
                    </a:lnTo>
                    <a:lnTo>
                      <a:pt x="188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0" name="Freeform 65"/>
              <p:cNvSpPr>
                <a:spLocks/>
              </p:cNvSpPr>
              <p:nvPr/>
            </p:nvSpPr>
            <p:spPr bwMode="auto">
              <a:xfrm>
                <a:off x="5499" y="1210"/>
                <a:ext cx="68" cy="116"/>
              </a:xfrm>
              <a:custGeom>
                <a:avLst/>
                <a:gdLst>
                  <a:gd name="T0" fmla="*/ 0 w 339"/>
                  <a:gd name="T1" fmla="*/ 0 h 582"/>
                  <a:gd name="T2" fmla="*/ 0 w 339"/>
                  <a:gd name="T3" fmla="*/ 0 h 582"/>
                  <a:gd name="T4" fmla="*/ 0 w 339"/>
                  <a:gd name="T5" fmla="*/ 0 h 582"/>
                  <a:gd name="T6" fmla="*/ 0 w 339"/>
                  <a:gd name="T7" fmla="*/ 0 h 582"/>
                  <a:gd name="T8" fmla="*/ 0 w 339"/>
                  <a:gd name="T9" fmla="*/ 0 h 582"/>
                  <a:gd name="T10" fmla="*/ 0 w 339"/>
                  <a:gd name="T11" fmla="*/ 0 h 582"/>
                  <a:gd name="T12" fmla="*/ 0 w 339"/>
                  <a:gd name="T13" fmla="*/ 0 h 582"/>
                  <a:gd name="T14" fmla="*/ 0 w 339"/>
                  <a:gd name="T15" fmla="*/ 0 h 582"/>
                  <a:gd name="T16" fmla="*/ 0 w 339"/>
                  <a:gd name="T17" fmla="*/ 0 h 582"/>
                  <a:gd name="T18" fmla="*/ 0 w 339"/>
                  <a:gd name="T19" fmla="*/ 0 h 582"/>
                  <a:gd name="T20" fmla="*/ 0 w 339"/>
                  <a:gd name="T21" fmla="*/ 0 h 582"/>
                  <a:gd name="T22" fmla="*/ 0 w 339"/>
                  <a:gd name="T23" fmla="*/ 0 h 582"/>
                  <a:gd name="T24" fmla="*/ 0 w 339"/>
                  <a:gd name="T25" fmla="*/ 0 h 582"/>
                  <a:gd name="T26" fmla="*/ 0 w 339"/>
                  <a:gd name="T27" fmla="*/ 0 h 582"/>
                  <a:gd name="T28" fmla="*/ 0 w 339"/>
                  <a:gd name="T29" fmla="*/ 0 h 582"/>
                  <a:gd name="T30" fmla="*/ 0 w 339"/>
                  <a:gd name="T31" fmla="*/ 0 h 582"/>
                  <a:gd name="T32" fmla="*/ 0 w 339"/>
                  <a:gd name="T33" fmla="*/ 0 h 582"/>
                  <a:gd name="T34" fmla="*/ 0 w 339"/>
                  <a:gd name="T35" fmla="*/ 0 h 582"/>
                  <a:gd name="T36" fmla="*/ 0 w 339"/>
                  <a:gd name="T37" fmla="*/ 0 h 582"/>
                  <a:gd name="T38" fmla="*/ 0 w 339"/>
                  <a:gd name="T39" fmla="*/ 0 h 582"/>
                  <a:gd name="T40" fmla="*/ 0 w 339"/>
                  <a:gd name="T41" fmla="*/ 0 h 582"/>
                  <a:gd name="T42" fmla="*/ 0 w 339"/>
                  <a:gd name="T43" fmla="*/ 0 h 582"/>
                  <a:gd name="T44" fmla="*/ 0 w 339"/>
                  <a:gd name="T45" fmla="*/ 0 h 582"/>
                  <a:gd name="T46" fmla="*/ 0 w 339"/>
                  <a:gd name="T47" fmla="*/ 0 h 582"/>
                  <a:gd name="T48" fmla="*/ 0 w 339"/>
                  <a:gd name="T49" fmla="*/ 0 h 582"/>
                  <a:gd name="T50" fmla="*/ 0 w 339"/>
                  <a:gd name="T51" fmla="*/ 0 h 582"/>
                  <a:gd name="T52" fmla="*/ 0 w 339"/>
                  <a:gd name="T53" fmla="*/ 0 h 582"/>
                  <a:gd name="T54" fmla="*/ 0 w 339"/>
                  <a:gd name="T55" fmla="*/ 0 h 582"/>
                  <a:gd name="T56" fmla="*/ 0 w 339"/>
                  <a:gd name="T57" fmla="*/ 0 h 582"/>
                  <a:gd name="T58" fmla="*/ 0 w 339"/>
                  <a:gd name="T59" fmla="*/ 0 h 582"/>
                  <a:gd name="T60" fmla="*/ 0 w 339"/>
                  <a:gd name="T61" fmla="*/ 0 h 582"/>
                  <a:gd name="T62" fmla="*/ 0 w 339"/>
                  <a:gd name="T63" fmla="*/ 0 h 582"/>
                  <a:gd name="T64" fmla="*/ 0 w 339"/>
                  <a:gd name="T65" fmla="*/ 0 h 582"/>
                  <a:gd name="T66" fmla="*/ 0 w 339"/>
                  <a:gd name="T67" fmla="*/ 0 h 582"/>
                  <a:gd name="T68" fmla="*/ 0 w 339"/>
                  <a:gd name="T69" fmla="*/ 0 h 582"/>
                  <a:gd name="T70" fmla="*/ 0 w 339"/>
                  <a:gd name="T71" fmla="*/ 0 h 582"/>
                  <a:gd name="T72" fmla="*/ 0 w 339"/>
                  <a:gd name="T73" fmla="*/ 0 h 582"/>
                  <a:gd name="T74" fmla="*/ 0 w 339"/>
                  <a:gd name="T75" fmla="*/ 0 h 582"/>
                  <a:gd name="T76" fmla="*/ 0 w 339"/>
                  <a:gd name="T77" fmla="*/ 0 h 582"/>
                  <a:gd name="T78" fmla="*/ 0 w 339"/>
                  <a:gd name="T79" fmla="*/ 0 h 5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9" h="582">
                    <a:moveTo>
                      <a:pt x="80" y="496"/>
                    </a:moveTo>
                    <a:lnTo>
                      <a:pt x="84" y="499"/>
                    </a:lnTo>
                    <a:lnTo>
                      <a:pt x="92" y="508"/>
                    </a:lnTo>
                    <a:lnTo>
                      <a:pt x="99" y="525"/>
                    </a:lnTo>
                    <a:lnTo>
                      <a:pt x="100" y="546"/>
                    </a:lnTo>
                    <a:lnTo>
                      <a:pt x="100" y="552"/>
                    </a:lnTo>
                    <a:lnTo>
                      <a:pt x="101" y="558"/>
                    </a:lnTo>
                    <a:lnTo>
                      <a:pt x="104" y="563"/>
                    </a:lnTo>
                    <a:lnTo>
                      <a:pt x="107" y="569"/>
                    </a:lnTo>
                    <a:lnTo>
                      <a:pt x="112" y="574"/>
                    </a:lnTo>
                    <a:lnTo>
                      <a:pt x="119" y="577"/>
                    </a:lnTo>
                    <a:lnTo>
                      <a:pt x="126" y="580"/>
                    </a:lnTo>
                    <a:lnTo>
                      <a:pt x="135" y="581"/>
                    </a:lnTo>
                    <a:lnTo>
                      <a:pt x="144" y="582"/>
                    </a:lnTo>
                    <a:lnTo>
                      <a:pt x="155" y="580"/>
                    </a:lnTo>
                    <a:lnTo>
                      <a:pt x="168" y="577"/>
                    </a:lnTo>
                    <a:lnTo>
                      <a:pt x="180" y="573"/>
                    </a:lnTo>
                    <a:lnTo>
                      <a:pt x="198" y="563"/>
                    </a:lnTo>
                    <a:lnTo>
                      <a:pt x="219" y="552"/>
                    </a:lnTo>
                    <a:lnTo>
                      <a:pt x="238" y="539"/>
                    </a:lnTo>
                    <a:lnTo>
                      <a:pt x="258" y="521"/>
                    </a:lnTo>
                    <a:lnTo>
                      <a:pt x="274" y="502"/>
                    </a:lnTo>
                    <a:lnTo>
                      <a:pt x="288" y="479"/>
                    </a:lnTo>
                    <a:lnTo>
                      <a:pt x="298" y="452"/>
                    </a:lnTo>
                    <a:lnTo>
                      <a:pt x="304" y="421"/>
                    </a:lnTo>
                    <a:lnTo>
                      <a:pt x="309" y="389"/>
                    </a:lnTo>
                    <a:lnTo>
                      <a:pt x="317" y="358"/>
                    </a:lnTo>
                    <a:lnTo>
                      <a:pt x="327" y="328"/>
                    </a:lnTo>
                    <a:lnTo>
                      <a:pt x="335" y="302"/>
                    </a:lnTo>
                    <a:lnTo>
                      <a:pt x="339" y="277"/>
                    </a:lnTo>
                    <a:lnTo>
                      <a:pt x="336" y="256"/>
                    </a:lnTo>
                    <a:lnTo>
                      <a:pt x="324" y="238"/>
                    </a:lnTo>
                    <a:lnTo>
                      <a:pt x="299" y="226"/>
                    </a:lnTo>
                    <a:lnTo>
                      <a:pt x="297" y="223"/>
                    </a:lnTo>
                    <a:lnTo>
                      <a:pt x="292" y="216"/>
                    </a:lnTo>
                    <a:lnTo>
                      <a:pt x="286" y="205"/>
                    </a:lnTo>
                    <a:lnTo>
                      <a:pt x="280" y="191"/>
                    </a:lnTo>
                    <a:lnTo>
                      <a:pt x="275" y="177"/>
                    </a:lnTo>
                    <a:lnTo>
                      <a:pt x="273" y="163"/>
                    </a:lnTo>
                    <a:lnTo>
                      <a:pt x="275" y="149"/>
                    </a:lnTo>
                    <a:lnTo>
                      <a:pt x="284" y="138"/>
                    </a:lnTo>
                    <a:lnTo>
                      <a:pt x="290" y="133"/>
                    </a:lnTo>
                    <a:lnTo>
                      <a:pt x="297" y="126"/>
                    </a:lnTo>
                    <a:lnTo>
                      <a:pt x="304" y="118"/>
                    </a:lnTo>
                    <a:lnTo>
                      <a:pt x="310" y="109"/>
                    </a:lnTo>
                    <a:lnTo>
                      <a:pt x="315" y="99"/>
                    </a:lnTo>
                    <a:lnTo>
                      <a:pt x="319" y="88"/>
                    </a:lnTo>
                    <a:lnTo>
                      <a:pt x="321" y="78"/>
                    </a:lnTo>
                    <a:lnTo>
                      <a:pt x="321" y="67"/>
                    </a:lnTo>
                    <a:lnTo>
                      <a:pt x="318" y="55"/>
                    </a:lnTo>
                    <a:lnTo>
                      <a:pt x="311" y="45"/>
                    </a:lnTo>
                    <a:lnTo>
                      <a:pt x="301" y="35"/>
                    </a:lnTo>
                    <a:lnTo>
                      <a:pt x="287" y="26"/>
                    </a:lnTo>
                    <a:lnTo>
                      <a:pt x="268" y="18"/>
                    </a:lnTo>
                    <a:lnTo>
                      <a:pt x="244" y="10"/>
                    </a:lnTo>
                    <a:lnTo>
                      <a:pt x="215" y="5"/>
                    </a:lnTo>
                    <a:lnTo>
                      <a:pt x="180" y="1"/>
                    </a:lnTo>
                    <a:lnTo>
                      <a:pt x="178" y="1"/>
                    </a:lnTo>
                    <a:lnTo>
                      <a:pt x="174" y="0"/>
                    </a:lnTo>
                    <a:lnTo>
                      <a:pt x="167" y="0"/>
                    </a:lnTo>
                    <a:lnTo>
                      <a:pt x="157" y="0"/>
                    </a:lnTo>
                    <a:lnTo>
                      <a:pt x="146" y="1"/>
                    </a:lnTo>
                    <a:lnTo>
                      <a:pt x="134" y="3"/>
                    </a:lnTo>
                    <a:lnTo>
                      <a:pt x="120" y="6"/>
                    </a:lnTo>
                    <a:lnTo>
                      <a:pt x="105" y="12"/>
                    </a:lnTo>
                    <a:lnTo>
                      <a:pt x="91" y="21"/>
                    </a:lnTo>
                    <a:lnTo>
                      <a:pt x="77" y="32"/>
                    </a:lnTo>
                    <a:lnTo>
                      <a:pt x="62" y="46"/>
                    </a:lnTo>
                    <a:lnTo>
                      <a:pt x="48" y="64"/>
                    </a:lnTo>
                    <a:lnTo>
                      <a:pt x="36" y="85"/>
                    </a:lnTo>
                    <a:lnTo>
                      <a:pt x="26" y="112"/>
                    </a:lnTo>
                    <a:lnTo>
                      <a:pt x="16" y="142"/>
                    </a:lnTo>
                    <a:lnTo>
                      <a:pt x="9" y="178"/>
                    </a:lnTo>
                    <a:lnTo>
                      <a:pt x="2" y="250"/>
                    </a:lnTo>
                    <a:lnTo>
                      <a:pt x="0" y="312"/>
                    </a:lnTo>
                    <a:lnTo>
                      <a:pt x="3" y="363"/>
                    </a:lnTo>
                    <a:lnTo>
                      <a:pt x="12" y="406"/>
                    </a:lnTo>
                    <a:lnTo>
                      <a:pt x="24" y="441"/>
                    </a:lnTo>
                    <a:lnTo>
                      <a:pt x="40" y="466"/>
                    </a:lnTo>
                    <a:lnTo>
                      <a:pt x="59" y="485"/>
                    </a:lnTo>
                    <a:lnTo>
                      <a:pt x="80" y="496"/>
                    </a:lnTo>
                    <a:close/>
                  </a:path>
                </a:pathLst>
              </a:custGeom>
              <a:solidFill>
                <a:srgbClr val="F4E5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1" name="Freeform 66"/>
              <p:cNvSpPr>
                <a:spLocks/>
              </p:cNvSpPr>
              <p:nvPr/>
            </p:nvSpPr>
            <p:spPr bwMode="auto">
              <a:xfrm>
                <a:off x="5500" y="1211"/>
                <a:ext cx="65" cy="113"/>
              </a:xfrm>
              <a:custGeom>
                <a:avLst/>
                <a:gdLst>
                  <a:gd name="T0" fmla="*/ 0 w 326"/>
                  <a:gd name="T1" fmla="*/ 0 h 567"/>
                  <a:gd name="T2" fmla="*/ 0 w 326"/>
                  <a:gd name="T3" fmla="*/ 0 h 567"/>
                  <a:gd name="T4" fmla="*/ 0 w 326"/>
                  <a:gd name="T5" fmla="*/ 0 h 567"/>
                  <a:gd name="T6" fmla="*/ 0 w 326"/>
                  <a:gd name="T7" fmla="*/ 0 h 567"/>
                  <a:gd name="T8" fmla="*/ 0 w 326"/>
                  <a:gd name="T9" fmla="*/ 0 h 567"/>
                  <a:gd name="T10" fmla="*/ 0 w 326"/>
                  <a:gd name="T11" fmla="*/ 0 h 567"/>
                  <a:gd name="T12" fmla="*/ 0 w 326"/>
                  <a:gd name="T13" fmla="*/ 0 h 567"/>
                  <a:gd name="T14" fmla="*/ 0 w 326"/>
                  <a:gd name="T15" fmla="*/ 0 h 567"/>
                  <a:gd name="T16" fmla="*/ 0 w 326"/>
                  <a:gd name="T17" fmla="*/ 0 h 567"/>
                  <a:gd name="T18" fmla="*/ 0 w 326"/>
                  <a:gd name="T19" fmla="*/ 0 h 567"/>
                  <a:gd name="T20" fmla="*/ 0 w 326"/>
                  <a:gd name="T21" fmla="*/ 0 h 567"/>
                  <a:gd name="T22" fmla="*/ 0 w 326"/>
                  <a:gd name="T23" fmla="*/ 0 h 567"/>
                  <a:gd name="T24" fmla="*/ 0 w 326"/>
                  <a:gd name="T25" fmla="*/ 0 h 567"/>
                  <a:gd name="T26" fmla="*/ 0 w 326"/>
                  <a:gd name="T27" fmla="*/ 0 h 567"/>
                  <a:gd name="T28" fmla="*/ 0 w 326"/>
                  <a:gd name="T29" fmla="*/ 0 h 567"/>
                  <a:gd name="T30" fmla="*/ 0 w 326"/>
                  <a:gd name="T31" fmla="*/ 0 h 567"/>
                  <a:gd name="T32" fmla="*/ 0 w 326"/>
                  <a:gd name="T33" fmla="*/ 0 h 567"/>
                  <a:gd name="T34" fmla="*/ 0 w 326"/>
                  <a:gd name="T35" fmla="*/ 0 h 567"/>
                  <a:gd name="T36" fmla="*/ 0 w 326"/>
                  <a:gd name="T37" fmla="*/ 0 h 567"/>
                  <a:gd name="T38" fmla="*/ 0 w 326"/>
                  <a:gd name="T39" fmla="*/ 0 h 567"/>
                  <a:gd name="T40" fmla="*/ 0 w 326"/>
                  <a:gd name="T41" fmla="*/ 0 h 567"/>
                  <a:gd name="T42" fmla="*/ 0 w 326"/>
                  <a:gd name="T43" fmla="*/ 0 h 567"/>
                  <a:gd name="T44" fmla="*/ 0 w 326"/>
                  <a:gd name="T45" fmla="*/ 0 h 567"/>
                  <a:gd name="T46" fmla="*/ 0 w 326"/>
                  <a:gd name="T47" fmla="*/ 0 h 567"/>
                  <a:gd name="T48" fmla="*/ 0 w 326"/>
                  <a:gd name="T49" fmla="*/ 0 h 567"/>
                  <a:gd name="T50" fmla="*/ 0 w 326"/>
                  <a:gd name="T51" fmla="*/ 0 h 567"/>
                  <a:gd name="T52" fmla="*/ 0 w 326"/>
                  <a:gd name="T53" fmla="*/ 0 h 567"/>
                  <a:gd name="T54" fmla="*/ 0 w 326"/>
                  <a:gd name="T55" fmla="*/ 0 h 567"/>
                  <a:gd name="T56" fmla="*/ 0 w 326"/>
                  <a:gd name="T57" fmla="*/ 0 h 567"/>
                  <a:gd name="T58" fmla="*/ 0 w 326"/>
                  <a:gd name="T59" fmla="*/ 0 h 567"/>
                  <a:gd name="T60" fmla="*/ 0 w 326"/>
                  <a:gd name="T61" fmla="*/ 0 h 567"/>
                  <a:gd name="T62" fmla="*/ 0 w 326"/>
                  <a:gd name="T63" fmla="*/ 0 h 567"/>
                  <a:gd name="T64" fmla="*/ 0 w 326"/>
                  <a:gd name="T65" fmla="*/ 0 h 567"/>
                  <a:gd name="T66" fmla="*/ 0 w 326"/>
                  <a:gd name="T67" fmla="*/ 0 h 567"/>
                  <a:gd name="T68" fmla="*/ 0 w 326"/>
                  <a:gd name="T69" fmla="*/ 0 h 567"/>
                  <a:gd name="T70" fmla="*/ 0 w 326"/>
                  <a:gd name="T71" fmla="*/ 0 h 5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26" h="567">
                    <a:moveTo>
                      <a:pt x="71" y="486"/>
                    </a:moveTo>
                    <a:lnTo>
                      <a:pt x="75" y="489"/>
                    </a:lnTo>
                    <a:lnTo>
                      <a:pt x="84" y="497"/>
                    </a:lnTo>
                    <a:lnTo>
                      <a:pt x="93" y="510"/>
                    </a:lnTo>
                    <a:lnTo>
                      <a:pt x="97" y="530"/>
                    </a:lnTo>
                    <a:lnTo>
                      <a:pt x="98" y="536"/>
                    </a:lnTo>
                    <a:lnTo>
                      <a:pt x="99" y="541"/>
                    </a:lnTo>
                    <a:lnTo>
                      <a:pt x="101" y="546"/>
                    </a:lnTo>
                    <a:lnTo>
                      <a:pt x="104" y="551"/>
                    </a:lnTo>
                    <a:lnTo>
                      <a:pt x="108" y="556"/>
                    </a:lnTo>
                    <a:lnTo>
                      <a:pt x="115" y="561"/>
                    </a:lnTo>
                    <a:lnTo>
                      <a:pt x="121" y="565"/>
                    </a:lnTo>
                    <a:lnTo>
                      <a:pt x="129" y="567"/>
                    </a:lnTo>
                    <a:lnTo>
                      <a:pt x="138" y="567"/>
                    </a:lnTo>
                    <a:lnTo>
                      <a:pt x="148" y="566"/>
                    </a:lnTo>
                    <a:lnTo>
                      <a:pt x="160" y="562"/>
                    </a:lnTo>
                    <a:lnTo>
                      <a:pt x="172" y="557"/>
                    </a:lnTo>
                    <a:lnTo>
                      <a:pt x="189" y="549"/>
                    </a:lnTo>
                    <a:lnTo>
                      <a:pt x="209" y="539"/>
                    </a:lnTo>
                    <a:lnTo>
                      <a:pt x="228" y="526"/>
                    </a:lnTo>
                    <a:lnTo>
                      <a:pt x="246" y="509"/>
                    </a:lnTo>
                    <a:lnTo>
                      <a:pt x="263" y="491"/>
                    </a:lnTo>
                    <a:lnTo>
                      <a:pt x="277" y="468"/>
                    </a:lnTo>
                    <a:lnTo>
                      <a:pt x="286" y="443"/>
                    </a:lnTo>
                    <a:lnTo>
                      <a:pt x="291" y="413"/>
                    </a:lnTo>
                    <a:lnTo>
                      <a:pt x="296" y="383"/>
                    </a:lnTo>
                    <a:lnTo>
                      <a:pt x="305" y="353"/>
                    </a:lnTo>
                    <a:lnTo>
                      <a:pt x="314" y="325"/>
                    </a:lnTo>
                    <a:lnTo>
                      <a:pt x="322" y="300"/>
                    </a:lnTo>
                    <a:lnTo>
                      <a:pt x="326" y="276"/>
                    </a:lnTo>
                    <a:lnTo>
                      <a:pt x="323" y="256"/>
                    </a:lnTo>
                    <a:lnTo>
                      <a:pt x="312" y="238"/>
                    </a:lnTo>
                    <a:lnTo>
                      <a:pt x="288" y="224"/>
                    </a:lnTo>
                    <a:lnTo>
                      <a:pt x="286" y="221"/>
                    </a:lnTo>
                    <a:lnTo>
                      <a:pt x="281" y="214"/>
                    </a:lnTo>
                    <a:lnTo>
                      <a:pt x="274" y="203"/>
                    </a:lnTo>
                    <a:lnTo>
                      <a:pt x="268" y="188"/>
                    </a:lnTo>
                    <a:lnTo>
                      <a:pt x="263" y="174"/>
                    </a:lnTo>
                    <a:lnTo>
                      <a:pt x="261" y="159"/>
                    </a:lnTo>
                    <a:lnTo>
                      <a:pt x="263" y="145"/>
                    </a:lnTo>
                    <a:lnTo>
                      <a:pt x="271" y="135"/>
                    </a:lnTo>
                    <a:lnTo>
                      <a:pt x="277" y="130"/>
                    </a:lnTo>
                    <a:lnTo>
                      <a:pt x="283" y="123"/>
                    </a:lnTo>
                    <a:lnTo>
                      <a:pt x="289" y="116"/>
                    </a:lnTo>
                    <a:lnTo>
                      <a:pt x="295" y="107"/>
                    </a:lnTo>
                    <a:lnTo>
                      <a:pt x="301" y="97"/>
                    </a:lnTo>
                    <a:lnTo>
                      <a:pt x="305" y="87"/>
                    </a:lnTo>
                    <a:lnTo>
                      <a:pt x="306" y="76"/>
                    </a:lnTo>
                    <a:lnTo>
                      <a:pt x="306" y="66"/>
                    </a:lnTo>
                    <a:lnTo>
                      <a:pt x="303" y="54"/>
                    </a:lnTo>
                    <a:lnTo>
                      <a:pt x="296" y="44"/>
                    </a:lnTo>
                    <a:lnTo>
                      <a:pt x="286" y="35"/>
                    </a:lnTo>
                    <a:lnTo>
                      <a:pt x="273" y="26"/>
                    </a:lnTo>
                    <a:lnTo>
                      <a:pt x="256" y="18"/>
                    </a:lnTo>
                    <a:lnTo>
                      <a:pt x="232" y="11"/>
                    </a:lnTo>
                    <a:lnTo>
                      <a:pt x="204" y="5"/>
                    </a:lnTo>
                    <a:lnTo>
                      <a:pt x="171" y="1"/>
                    </a:lnTo>
                    <a:lnTo>
                      <a:pt x="165" y="0"/>
                    </a:lnTo>
                    <a:lnTo>
                      <a:pt x="149" y="0"/>
                    </a:lnTo>
                    <a:lnTo>
                      <a:pt x="127" y="3"/>
                    </a:lnTo>
                    <a:lnTo>
                      <a:pt x="100" y="13"/>
                    </a:lnTo>
                    <a:lnTo>
                      <a:pt x="73" y="31"/>
                    </a:lnTo>
                    <a:lnTo>
                      <a:pt x="46" y="63"/>
                    </a:lnTo>
                    <a:lnTo>
                      <a:pt x="25" y="109"/>
                    </a:lnTo>
                    <a:lnTo>
                      <a:pt x="9" y="174"/>
                    </a:lnTo>
                    <a:lnTo>
                      <a:pt x="2" y="244"/>
                    </a:lnTo>
                    <a:lnTo>
                      <a:pt x="0" y="304"/>
                    </a:lnTo>
                    <a:lnTo>
                      <a:pt x="3" y="355"/>
                    </a:lnTo>
                    <a:lnTo>
                      <a:pt x="10" y="397"/>
                    </a:lnTo>
                    <a:lnTo>
                      <a:pt x="22" y="432"/>
                    </a:lnTo>
                    <a:lnTo>
                      <a:pt x="36" y="457"/>
                    </a:lnTo>
                    <a:lnTo>
                      <a:pt x="52" y="475"/>
                    </a:lnTo>
                    <a:lnTo>
                      <a:pt x="71" y="486"/>
                    </a:lnTo>
                    <a:close/>
                  </a:path>
                </a:pathLst>
              </a:custGeom>
              <a:solidFill>
                <a:srgbClr val="E5C9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2" name="Freeform 67"/>
              <p:cNvSpPr>
                <a:spLocks/>
              </p:cNvSpPr>
              <p:nvPr/>
            </p:nvSpPr>
            <p:spPr bwMode="auto">
              <a:xfrm>
                <a:off x="5500" y="1212"/>
                <a:ext cx="63" cy="110"/>
              </a:xfrm>
              <a:custGeom>
                <a:avLst/>
                <a:gdLst>
                  <a:gd name="T0" fmla="*/ 0 w 312"/>
                  <a:gd name="T1" fmla="*/ 0 h 550"/>
                  <a:gd name="T2" fmla="*/ 0 w 312"/>
                  <a:gd name="T3" fmla="*/ 0 h 550"/>
                  <a:gd name="T4" fmla="*/ 0 w 312"/>
                  <a:gd name="T5" fmla="*/ 0 h 550"/>
                  <a:gd name="T6" fmla="*/ 0 w 312"/>
                  <a:gd name="T7" fmla="*/ 0 h 550"/>
                  <a:gd name="T8" fmla="*/ 0 w 312"/>
                  <a:gd name="T9" fmla="*/ 0 h 550"/>
                  <a:gd name="T10" fmla="*/ 0 w 312"/>
                  <a:gd name="T11" fmla="*/ 0 h 550"/>
                  <a:gd name="T12" fmla="*/ 0 w 312"/>
                  <a:gd name="T13" fmla="*/ 0 h 550"/>
                  <a:gd name="T14" fmla="*/ 0 w 312"/>
                  <a:gd name="T15" fmla="*/ 0 h 550"/>
                  <a:gd name="T16" fmla="*/ 0 w 312"/>
                  <a:gd name="T17" fmla="*/ 0 h 550"/>
                  <a:gd name="T18" fmla="*/ 0 w 312"/>
                  <a:gd name="T19" fmla="*/ 0 h 550"/>
                  <a:gd name="T20" fmla="*/ 0 w 312"/>
                  <a:gd name="T21" fmla="*/ 0 h 550"/>
                  <a:gd name="T22" fmla="*/ 0 w 312"/>
                  <a:gd name="T23" fmla="*/ 0 h 550"/>
                  <a:gd name="T24" fmla="*/ 0 w 312"/>
                  <a:gd name="T25" fmla="*/ 0 h 550"/>
                  <a:gd name="T26" fmla="*/ 0 w 312"/>
                  <a:gd name="T27" fmla="*/ 0 h 550"/>
                  <a:gd name="T28" fmla="*/ 0 w 312"/>
                  <a:gd name="T29" fmla="*/ 0 h 550"/>
                  <a:gd name="T30" fmla="*/ 0 w 312"/>
                  <a:gd name="T31" fmla="*/ 0 h 550"/>
                  <a:gd name="T32" fmla="*/ 0 w 312"/>
                  <a:gd name="T33" fmla="*/ 0 h 550"/>
                  <a:gd name="T34" fmla="*/ 0 w 312"/>
                  <a:gd name="T35" fmla="*/ 0 h 550"/>
                  <a:gd name="T36" fmla="*/ 0 w 312"/>
                  <a:gd name="T37" fmla="*/ 0 h 550"/>
                  <a:gd name="T38" fmla="*/ 0 w 312"/>
                  <a:gd name="T39" fmla="*/ 0 h 550"/>
                  <a:gd name="T40" fmla="*/ 0 w 312"/>
                  <a:gd name="T41" fmla="*/ 0 h 550"/>
                  <a:gd name="T42" fmla="*/ 0 w 312"/>
                  <a:gd name="T43" fmla="*/ 0 h 550"/>
                  <a:gd name="T44" fmla="*/ 0 w 312"/>
                  <a:gd name="T45" fmla="*/ 0 h 550"/>
                  <a:gd name="T46" fmla="*/ 0 w 312"/>
                  <a:gd name="T47" fmla="*/ 0 h 550"/>
                  <a:gd name="T48" fmla="*/ 0 w 312"/>
                  <a:gd name="T49" fmla="*/ 0 h 550"/>
                  <a:gd name="T50" fmla="*/ 0 w 312"/>
                  <a:gd name="T51" fmla="*/ 0 h 550"/>
                  <a:gd name="T52" fmla="*/ 0 w 312"/>
                  <a:gd name="T53" fmla="*/ 0 h 550"/>
                  <a:gd name="T54" fmla="*/ 0 w 312"/>
                  <a:gd name="T55" fmla="*/ 0 h 550"/>
                  <a:gd name="T56" fmla="*/ 0 w 312"/>
                  <a:gd name="T57" fmla="*/ 0 h 550"/>
                  <a:gd name="T58" fmla="*/ 0 w 312"/>
                  <a:gd name="T59" fmla="*/ 0 h 550"/>
                  <a:gd name="T60" fmla="*/ 0 w 312"/>
                  <a:gd name="T61" fmla="*/ 0 h 550"/>
                  <a:gd name="T62" fmla="*/ 0 w 312"/>
                  <a:gd name="T63" fmla="*/ 0 h 550"/>
                  <a:gd name="T64" fmla="*/ 0 w 312"/>
                  <a:gd name="T65" fmla="*/ 0 h 550"/>
                  <a:gd name="T66" fmla="*/ 0 w 312"/>
                  <a:gd name="T67" fmla="*/ 0 h 550"/>
                  <a:gd name="T68" fmla="*/ 0 w 312"/>
                  <a:gd name="T69" fmla="*/ 0 h 550"/>
                  <a:gd name="T70" fmla="*/ 0 w 312"/>
                  <a:gd name="T71" fmla="*/ 0 h 550"/>
                  <a:gd name="T72" fmla="*/ 0 w 312"/>
                  <a:gd name="T73" fmla="*/ 0 h 550"/>
                  <a:gd name="T74" fmla="*/ 0 w 312"/>
                  <a:gd name="T75" fmla="*/ 0 h 55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12" h="550">
                    <a:moveTo>
                      <a:pt x="62" y="476"/>
                    </a:moveTo>
                    <a:lnTo>
                      <a:pt x="63" y="477"/>
                    </a:lnTo>
                    <a:lnTo>
                      <a:pt x="67" y="478"/>
                    </a:lnTo>
                    <a:lnTo>
                      <a:pt x="71" y="481"/>
                    </a:lnTo>
                    <a:lnTo>
                      <a:pt x="77" y="485"/>
                    </a:lnTo>
                    <a:lnTo>
                      <a:pt x="82" y="490"/>
                    </a:lnTo>
                    <a:lnTo>
                      <a:pt x="87" y="496"/>
                    </a:lnTo>
                    <a:lnTo>
                      <a:pt x="91" y="503"/>
                    </a:lnTo>
                    <a:lnTo>
                      <a:pt x="94" y="513"/>
                    </a:lnTo>
                    <a:lnTo>
                      <a:pt x="95" y="518"/>
                    </a:lnTo>
                    <a:lnTo>
                      <a:pt x="97" y="523"/>
                    </a:lnTo>
                    <a:lnTo>
                      <a:pt x="100" y="527"/>
                    </a:lnTo>
                    <a:lnTo>
                      <a:pt x="102" y="532"/>
                    </a:lnTo>
                    <a:lnTo>
                      <a:pt x="105" y="538"/>
                    </a:lnTo>
                    <a:lnTo>
                      <a:pt x="109" y="544"/>
                    </a:lnTo>
                    <a:lnTo>
                      <a:pt x="116" y="547"/>
                    </a:lnTo>
                    <a:lnTo>
                      <a:pt x="123" y="550"/>
                    </a:lnTo>
                    <a:lnTo>
                      <a:pt x="130" y="550"/>
                    </a:lnTo>
                    <a:lnTo>
                      <a:pt x="140" y="549"/>
                    </a:lnTo>
                    <a:lnTo>
                      <a:pt x="151" y="547"/>
                    </a:lnTo>
                    <a:lnTo>
                      <a:pt x="164" y="542"/>
                    </a:lnTo>
                    <a:lnTo>
                      <a:pt x="181" y="534"/>
                    </a:lnTo>
                    <a:lnTo>
                      <a:pt x="199" y="524"/>
                    </a:lnTo>
                    <a:lnTo>
                      <a:pt x="218" y="512"/>
                    </a:lnTo>
                    <a:lnTo>
                      <a:pt x="236" y="497"/>
                    </a:lnTo>
                    <a:lnTo>
                      <a:pt x="253" y="479"/>
                    </a:lnTo>
                    <a:lnTo>
                      <a:pt x="266" y="458"/>
                    </a:lnTo>
                    <a:lnTo>
                      <a:pt x="275" y="433"/>
                    </a:lnTo>
                    <a:lnTo>
                      <a:pt x="279" y="404"/>
                    </a:lnTo>
                    <a:lnTo>
                      <a:pt x="283" y="375"/>
                    </a:lnTo>
                    <a:lnTo>
                      <a:pt x="291" y="346"/>
                    </a:lnTo>
                    <a:lnTo>
                      <a:pt x="301" y="320"/>
                    </a:lnTo>
                    <a:lnTo>
                      <a:pt x="309" y="296"/>
                    </a:lnTo>
                    <a:lnTo>
                      <a:pt x="312" y="273"/>
                    </a:lnTo>
                    <a:lnTo>
                      <a:pt x="310" y="254"/>
                    </a:lnTo>
                    <a:lnTo>
                      <a:pt x="300" y="237"/>
                    </a:lnTo>
                    <a:lnTo>
                      <a:pt x="277" y="221"/>
                    </a:lnTo>
                    <a:lnTo>
                      <a:pt x="275" y="218"/>
                    </a:lnTo>
                    <a:lnTo>
                      <a:pt x="270" y="210"/>
                    </a:lnTo>
                    <a:lnTo>
                      <a:pt x="263" y="199"/>
                    </a:lnTo>
                    <a:lnTo>
                      <a:pt x="257" y="184"/>
                    </a:lnTo>
                    <a:lnTo>
                      <a:pt x="251" y="170"/>
                    </a:lnTo>
                    <a:lnTo>
                      <a:pt x="248" y="155"/>
                    </a:lnTo>
                    <a:lnTo>
                      <a:pt x="249" y="141"/>
                    </a:lnTo>
                    <a:lnTo>
                      <a:pt x="258" y="131"/>
                    </a:lnTo>
                    <a:lnTo>
                      <a:pt x="264" y="126"/>
                    </a:lnTo>
                    <a:lnTo>
                      <a:pt x="270" y="120"/>
                    </a:lnTo>
                    <a:lnTo>
                      <a:pt x="276" y="112"/>
                    </a:lnTo>
                    <a:lnTo>
                      <a:pt x="281" y="104"/>
                    </a:lnTo>
                    <a:lnTo>
                      <a:pt x="286" y="93"/>
                    </a:lnTo>
                    <a:lnTo>
                      <a:pt x="289" y="84"/>
                    </a:lnTo>
                    <a:lnTo>
                      <a:pt x="291" y="74"/>
                    </a:lnTo>
                    <a:lnTo>
                      <a:pt x="291" y="63"/>
                    </a:lnTo>
                    <a:lnTo>
                      <a:pt x="288" y="53"/>
                    </a:lnTo>
                    <a:lnTo>
                      <a:pt x="282" y="43"/>
                    </a:lnTo>
                    <a:lnTo>
                      <a:pt x="273" y="33"/>
                    </a:lnTo>
                    <a:lnTo>
                      <a:pt x="261" y="25"/>
                    </a:lnTo>
                    <a:lnTo>
                      <a:pt x="243" y="17"/>
                    </a:lnTo>
                    <a:lnTo>
                      <a:pt x="222" y="11"/>
                    </a:lnTo>
                    <a:lnTo>
                      <a:pt x="195" y="6"/>
                    </a:lnTo>
                    <a:lnTo>
                      <a:pt x="164" y="1"/>
                    </a:lnTo>
                    <a:lnTo>
                      <a:pt x="159" y="0"/>
                    </a:lnTo>
                    <a:lnTo>
                      <a:pt x="143" y="0"/>
                    </a:lnTo>
                    <a:lnTo>
                      <a:pt x="122" y="3"/>
                    </a:lnTo>
                    <a:lnTo>
                      <a:pt x="96" y="12"/>
                    </a:lnTo>
                    <a:lnTo>
                      <a:pt x="70" y="30"/>
                    </a:lnTo>
                    <a:lnTo>
                      <a:pt x="44" y="61"/>
                    </a:lnTo>
                    <a:lnTo>
                      <a:pt x="23" y="106"/>
                    </a:lnTo>
                    <a:lnTo>
                      <a:pt x="8" y="169"/>
                    </a:lnTo>
                    <a:lnTo>
                      <a:pt x="1" y="238"/>
                    </a:lnTo>
                    <a:lnTo>
                      <a:pt x="0" y="296"/>
                    </a:lnTo>
                    <a:lnTo>
                      <a:pt x="2" y="346"/>
                    </a:lnTo>
                    <a:lnTo>
                      <a:pt x="9" y="388"/>
                    </a:lnTo>
                    <a:lnTo>
                      <a:pt x="19" y="422"/>
                    </a:lnTo>
                    <a:lnTo>
                      <a:pt x="32" y="447"/>
                    </a:lnTo>
                    <a:lnTo>
                      <a:pt x="46" y="464"/>
                    </a:lnTo>
                    <a:lnTo>
                      <a:pt x="62" y="476"/>
                    </a:lnTo>
                    <a:close/>
                  </a:path>
                </a:pathLst>
              </a:custGeom>
              <a:solidFill>
                <a:srgbClr val="DBAF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3" name="Freeform 68"/>
              <p:cNvSpPr>
                <a:spLocks/>
              </p:cNvSpPr>
              <p:nvPr/>
            </p:nvSpPr>
            <p:spPr bwMode="auto">
              <a:xfrm>
                <a:off x="5502" y="1213"/>
                <a:ext cx="60" cy="107"/>
              </a:xfrm>
              <a:custGeom>
                <a:avLst/>
                <a:gdLst>
                  <a:gd name="T0" fmla="*/ 0 w 300"/>
                  <a:gd name="T1" fmla="*/ 0 h 535"/>
                  <a:gd name="T2" fmla="*/ 0 w 300"/>
                  <a:gd name="T3" fmla="*/ 0 h 535"/>
                  <a:gd name="T4" fmla="*/ 0 w 300"/>
                  <a:gd name="T5" fmla="*/ 0 h 535"/>
                  <a:gd name="T6" fmla="*/ 0 w 300"/>
                  <a:gd name="T7" fmla="*/ 0 h 535"/>
                  <a:gd name="T8" fmla="*/ 0 w 300"/>
                  <a:gd name="T9" fmla="*/ 0 h 535"/>
                  <a:gd name="T10" fmla="*/ 0 w 300"/>
                  <a:gd name="T11" fmla="*/ 0 h 535"/>
                  <a:gd name="T12" fmla="*/ 0 w 300"/>
                  <a:gd name="T13" fmla="*/ 0 h 535"/>
                  <a:gd name="T14" fmla="*/ 0 w 300"/>
                  <a:gd name="T15" fmla="*/ 0 h 535"/>
                  <a:gd name="T16" fmla="*/ 0 w 300"/>
                  <a:gd name="T17" fmla="*/ 0 h 535"/>
                  <a:gd name="T18" fmla="*/ 0 w 300"/>
                  <a:gd name="T19" fmla="*/ 0 h 535"/>
                  <a:gd name="T20" fmla="*/ 0 w 300"/>
                  <a:gd name="T21" fmla="*/ 0 h 535"/>
                  <a:gd name="T22" fmla="*/ 0 w 300"/>
                  <a:gd name="T23" fmla="*/ 0 h 535"/>
                  <a:gd name="T24" fmla="*/ 0 w 300"/>
                  <a:gd name="T25" fmla="*/ 0 h 535"/>
                  <a:gd name="T26" fmla="*/ 0 w 300"/>
                  <a:gd name="T27" fmla="*/ 0 h 535"/>
                  <a:gd name="T28" fmla="*/ 0 w 300"/>
                  <a:gd name="T29" fmla="*/ 0 h 535"/>
                  <a:gd name="T30" fmla="*/ 0 w 300"/>
                  <a:gd name="T31" fmla="*/ 0 h 535"/>
                  <a:gd name="T32" fmla="*/ 0 w 300"/>
                  <a:gd name="T33" fmla="*/ 0 h 535"/>
                  <a:gd name="T34" fmla="*/ 0 w 300"/>
                  <a:gd name="T35" fmla="*/ 0 h 535"/>
                  <a:gd name="T36" fmla="*/ 0 w 300"/>
                  <a:gd name="T37" fmla="*/ 0 h 535"/>
                  <a:gd name="T38" fmla="*/ 0 w 300"/>
                  <a:gd name="T39" fmla="*/ 0 h 535"/>
                  <a:gd name="T40" fmla="*/ 0 w 300"/>
                  <a:gd name="T41" fmla="*/ 0 h 535"/>
                  <a:gd name="T42" fmla="*/ 0 w 300"/>
                  <a:gd name="T43" fmla="*/ 0 h 535"/>
                  <a:gd name="T44" fmla="*/ 0 w 300"/>
                  <a:gd name="T45" fmla="*/ 0 h 535"/>
                  <a:gd name="T46" fmla="*/ 0 w 300"/>
                  <a:gd name="T47" fmla="*/ 0 h 535"/>
                  <a:gd name="T48" fmla="*/ 0 w 300"/>
                  <a:gd name="T49" fmla="*/ 0 h 535"/>
                  <a:gd name="T50" fmla="*/ 0 w 300"/>
                  <a:gd name="T51" fmla="*/ 0 h 535"/>
                  <a:gd name="T52" fmla="*/ 0 w 300"/>
                  <a:gd name="T53" fmla="*/ 0 h 535"/>
                  <a:gd name="T54" fmla="*/ 0 w 300"/>
                  <a:gd name="T55" fmla="*/ 0 h 535"/>
                  <a:gd name="T56" fmla="*/ 0 w 300"/>
                  <a:gd name="T57" fmla="*/ 0 h 535"/>
                  <a:gd name="T58" fmla="*/ 0 w 300"/>
                  <a:gd name="T59" fmla="*/ 0 h 535"/>
                  <a:gd name="T60" fmla="*/ 0 w 300"/>
                  <a:gd name="T61" fmla="*/ 0 h 535"/>
                  <a:gd name="T62" fmla="*/ 0 w 300"/>
                  <a:gd name="T63" fmla="*/ 0 h 535"/>
                  <a:gd name="T64" fmla="*/ 0 w 300"/>
                  <a:gd name="T65" fmla="*/ 0 h 535"/>
                  <a:gd name="T66" fmla="*/ 0 w 300"/>
                  <a:gd name="T67" fmla="*/ 0 h 535"/>
                  <a:gd name="T68" fmla="*/ 0 w 300"/>
                  <a:gd name="T69" fmla="*/ 0 h 535"/>
                  <a:gd name="T70" fmla="*/ 0 w 300"/>
                  <a:gd name="T71" fmla="*/ 0 h 535"/>
                  <a:gd name="T72" fmla="*/ 0 w 300"/>
                  <a:gd name="T73" fmla="*/ 0 h 535"/>
                  <a:gd name="T74" fmla="*/ 0 w 300"/>
                  <a:gd name="T75" fmla="*/ 0 h 53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00" h="535">
                    <a:moveTo>
                      <a:pt x="53" y="465"/>
                    </a:moveTo>
                    <a:lnTo>
                      <a:pt x="54" y="465"/>
                    </a:lnTo>
                    <a:lnTo>
                      <a:pt x="59" y="467"/>
                    </a:lnTo>
                    <a:lnTo>
                      <a:pt x="63" y="469"/>
                    </a:lnTo>
                    <a:lnTo>
                      <a:pt x="69" y="472"/>
                    </a:lnTo>
                    <a:lnTo>
                      <a:pt x="75" y="476"/>
                    </a:lnTo>
                    <a:lnTo>
                      <a:pt x="81" y="481"/>
                    </a:lnTo>
                    <a:lnTo>
                      <a:pt x="87" y="487"/>
                    </a:lnTo>
                    <a:lnTo>
                      <a:pt x="91" y="494"/>
                    </a:lnTo>
                    <a:lnTo>
                      <a:pt x="93" y="499"/>
                    </a:lnTo>
                    <a:lnTo>
                      <a:pt x="96" y="503"/>
                    </a:lnTo>
                    <a:lnTo>
                      <a:pt x="98" y="509"/>
                    </a:lnTo>
                    <a:lnTo>
                      <a:pt x="99" y="514"/>
                    </a:lnTo>
                    <a:lnTo>
                      <a:pt x="102" y="521"/>
                    </a:lnTo>
                    <a:lnTo>
                      <a:pt x="106" y="527"/>
                    </a:lnTo>
                    <a:lnTo>
                      <a:pt x="111" y="532"/>
                    </a:lnTo>
                    <a:lnTo>
                      <a:pt x="117" y="534"/>
                    </a:lnTo>
                    <a:lnTo>
                      <a:pt x="124" y="535"/>
                    </a:lnTo>
                    <a:lnTo>
                      <a:pt x="132" y="534"/>
                    </a:lnTo>
                    <a:lnTo>
                      <a:pt x="143" y="531"/>
                    </a:lnTo>
                    <a:lnTo>
                      <a:pt x="156" y="526"/>
                    </a:lnTo>
                    <a:lnTo>
                      <a:pt x="172" y="519"/>
                    </a:lnTo>
                    <a:lnTo>
                      <a:pt x="189" y="510"/>
                    </a:lnTo>
                    <a:lnTo>
                      <a:pt x="208" y="497"/>
                    </a:lnTo>
                    <a:lnTo>
                      <a:pt x="225" y="484"/>
                    </a:lnTo>
                    <a:lnTo>
                      <a:pt x="241" y="467"/>
                    </a:lnTo>
                    <a:lnTo>
                      <a:pt x="254" y="447"/>
                    </a:lnTo>
                    <a:lnTo>
                      <a:pt x="263" y="423"/>
                    </a:lnTo>
                    <a:lnTo>
                      <a:pt x="268" y="395"/>
                    </a:lnTo>
                    <a:lnTo>
                      <a:pt x="272" y="366"/>
                    </a:lnTo>
                    <a:lnTo>
                      <a:pt x="279" y="340"/>
                    </a:lnTo>
                    <a:lnTo>
                      <a:pt x="288" y="315"/>
                    </a:lnTo>
                    <a:lnTo>
                      <a:pt x="296" y="292"/>
                    </a:lnTo>
                    <a:lnTo>
                      <a:pt x="300" y="271"/>
                    </a:lnTo>
                    <a:lnTo>
                      <a:pt x="298" y="252"/>
                    </a:lnTo>
                    <a:lnTo>
                      <a:pt x="287" y="235"/>
                    </a:lnTo>
                    <a:lnTo>
                      <a:pt x="267" y="218"/>
                    </a:lnTo>
                    <a:lnTo>
                      <a:pt x="265" y="215"/>
                    </a:lnTo>
                    <a:lnTo>
                      <a:pt x="260" y="207"/>
                    </a:lnTo>
                    <a:lnTo>
                      <a:pt x="253" y="196"/>
                    </a:lnTo>
                    <a:lnTo>
                      <a:pt x="246" y="181"/>
                    </a:lnTo>
                    <a:lnTo>
                      <a:pt x="239" y="166"/>
                    </a:lnTo>
                    <a:lnTo>
                      <a:pt x="236" y="151"/>
                    </a:lnTo>
                    <a:lnTo>
                      <a:pt x="237" y="138"/>
                    </a:lnTo>
                    <a:lnTo>
                      <a:pt x="245" y="127"/>
                    </a:lnTo>
                    <a:lnTo>
                      <a:pt x="250" y="122"/>
                    </a:lnTo>
                    <a:lnTo>
                      <a:pt x="256" y="116"/>
                    </a:lnTo>
                    <a:lnTo>
                      <a:pt x="262" y="109"/>
                    </a:lnTo>
                    <a:lnTo>
                      <a:pt x="267" y="100"/>
                    </a:lnTo>
                    <a:lnTo>
                      <a:pt x="271" y="92"/>
                    </a:lnTo>
                    <a:lnTo>
                      <a:pt x="275" y="81"/>
                    </a:lnTo>
                    <a:lnTo>
                      <a:pt x="276" y="71"/>
                    </a:lnTo>
                    <a:lnTo>
                      <a:pt x="276" y="61"/>
                    </a:lnTo>
                    <a:lnTo>
                      <a:pt x="274" y="52"/>
                    </a:lnTo>
                    <a:lnTo>
                      <a:pt x="268" y="41"/>
                    </a:lnTo>
                    <a:lnTo>
                      <a:pt x="260" y="32"/>
                    </a:lnTo>
                    <a:lnTo>
                      <a:pt x="248" y="24"/>
                    </a:lnTo>
                    <a:lnTo>
                      <a:pt x="231" y="16"/>
                    </a:lnTo>
                    <a:lnTo>
                      <a:pt x="211" y="10"/>
                    </a:lnTo>
                    <a:lnTo>
                      <a:pt x="186" y="5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36" y="0"/>
                    </a:lnTo>
                    <a:lnTo>
                      <a:pt x="116" y="3"/>
                    </a:lnTo>
                    <a:lnTo>
                      <a:pt x="91" y="11"/>
                    </a:lnTo>
                    <a:lnTo>
                      <a:pt x="66" y="28"/>
                    </a:lnTo>
                    <a:lnTo>
                      <a:pt x="42" y="58"/>
                    </a:lnTo>
                    <a:lnTo>
                      <a:pt x="22" y="102"/>
                    </a:lnTo>
                    <a:lnTo>
                      <a:pt x="8" y="163"/>
                    </a:lnTo>
                    <a:lnTo>
                      <a:pt x="1" y="230"/>
                    </a:lnTo>
                    <a:lnTo>
                      <a:pt x="0" y="288"/>
                    </a:lnTo>
                    <a:lnTo>
                      <a:pt x="2" y="337"/>
                    </a:lnTo>
                    <a:lnTo>
                      <a:pt x="7" y="378"/>
                    </a:lnTo>
                    <a:lnTo>
                      <a:pt x="16" y="411"/>
                    </a:lnTo>
                    <a:lnTo>
                      <a:pt x="27" y="436"/>
                    </a:lnTo>
                    <a:lnTo>
                      <a:pt x="40" y="454"/>
                    </a:lnTo>
                    <a:lnTo>
                      <a:pt x="53" y="465"/>
                    </a:lnTo>
                    <a:close/>
                  </a:path>
                </a:pathLst>
              </a:custGeom>
              <a:solidFill>
                <a:srgbClr val="CE99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4" name="Freeform 69"/>
              <p:cNvSpPr>
                <a:spLocks/>
              </p:cNvSpPr>
              <p:nvPr/>
            </p:nvSpPr>
            <p:spPr bwMode="auto">
              <a:xfrm>
                <a:off x="5503" y="1214"/>
                <a:ext cx="57" cy="104"/>
              </a:xfrm>
              <a:custGeom>
                <a:avLst/>
                <a:gdLst>
                  <a:gd name="T0" fmla="*/ 0 w 287"/>
                  <a:gd name="T1" fmla="*/ 0 h 520"/>
                  <a:gd name="T2" fmla="*/ 0 w 287"/>
                  <a:gd name="T3" fmla="*/ 0 h 520"/>
                  <a:gd name="T4" fmla="*/ 0 w 287"/>
                  <a:gd name="T5" fmla="*/ 0 h 520"/>
                  <a:gd name="T6" fmla="*/ 0 w 287"/>
                  <a:gd name="T7" fmla="*/ 0 h 520"/>
                  <a:gd name="T8" fmla="*/ 0 w 287"/>
                  <a:gd name="T9" fmla="*/ 0 h 520"/>
                  <a:gd name="T10" fmla="*/ 0 w 287"/>
                  <a:gd name="T11" fmla="*/ 0 h 520"/>
                  <a:gd name="T12" fmla="*/ 0 w 287"/>
                  <a:gd name="T13" fmla="*/ 0 h 520"/>
                  <a:gd name="T14" fmla="*/ 0 w 287"/>
                  <a:gd name="T15" fmla="*/ 0 h 520"/>
                  <a:gd name="T16" fmla="*/ 0 w 287"/>
                  <a:gd name="T17" fmla="*/ 0 h 520"/>
                  <a:gd name="T18" fmla="*/ 0 w 287"/>
                  <a:gd name="T19" fmla="*/ 0 h 520"/>
                  <a:gd name="T20" fmla="*/ 0 w 287"/>
                  <a:gd name="T21" fmla="*/ 0 h 520"/>
                  <a:gd name="T22" fmla="*/ 0 w 287"/>
                  <a:gd name="T23" fmla="*/ 0 h 520"/>
                  <a:gd name="T24" fmla="*/ 0 w 287"/>
                  <a:gd name="T25" fmla="*/ 0 h 520"/>
                  <a:gd name="T26" fmla="*/ 0 w 287"/>
                  <a:gd name="T27" fmla="*/ 0 h 520"/>
                  <a:gd name="T28" fmla="*/ 0 w 287"/>
                  <a:gd name="T29" fmla="*/ 0 h 520"/>
                  <a:gd name="T30" fmla="*/ 0 w 287"/>
                  <a:gd name="T31" fmla="*/ 0 h 520"/>
                  <a:gd name="T32" fmla="*/ 0 w 287"/>
                  <a:gd name="T33" fmla="*/ 0 h 520"/>
                  <a:gd name="T34" fmla="*/ 0 w 287"/>
                  <a:gd name="T35" fmla="*/ 0 h 520"/>
                  <a:gd name="T36" fmla="*/ 0 w 287"/>
                  <a:gd name="T37" fmla="*/ 0 h 520"/>
                  <a:gd name="T38" fmla="*/ 0 w 287"/>
                  <a:gd name="T39" fmla="*/ 0 h 520"/>
                  <a:gd name="T40" fmla="*/ 0 w 287"/>
                  <a:gd name="T41" fmla="*/ 0 h 520"/>
                  <a:gd name="T42" fmla="*/ 0 w 287"/>
                  <a:gd name="T43" fmla="*/ 0 h 520"/>
                  <a:gd name="T44" fmla="*/ 0 w 287"/>
                  <a:gd name="T45" fmla="*/ 0 h 520"/>
                  <a:gd name="T46" fmla="*/ 0 w 287"/>
                  <a:gd name="T47" fmla="*/ 0 h 520"/>
                  <a:gd name="T48" fmla="*/ 0 w 287"/>
                  <a:gd name="T49" fmla="*/ 0 h 520"/>
                  <a:gd name="T50" fmla="*/ 0 w 287"/>
                  <a:gd name="T51" fmla="*/ 0 h 520"/>
                  <a:gd name="T52" fmla="*/ 0 w 287"/>
                  <a:gd name="T53" fmla="*/ 0 h 520"/>
                  <a:gd name="T54" fmla="*/ 0 w 287"/>
                  <a:gd name="T55" fmla="*/ 0 h 520"/>
                  <a:gd name="T56" fmla="*/ 0 w 287"/>
                  <a:gd name="T57" fmla="*/ 0 h 520"/>
                  <a:gd name="T58" fmla="*/ 0 w 287"/>
                  <a:gd name="T59" fmla="*/ 0 h 520"/>
                  <a:gd name="T60" fmla="*/ 0 w 287"/>
                  <a:gd name="T61" fmla="*/ 0 h 520"/>
                  <a:gd name="T62" fmla="*/ 0 w 287"/>
                  <a:gd name="T63" fmla="*/ 0 h 520"/>
                  <a:gd name="T64" fmla="*/ 0 w 287"/>
                  <a:gd name="T65" fmla="*/ 0 h 520"/>
                  <a:gd name="T66" fmla="*/ 0 w 287"/>
                  <a:gd name="T67" fmla="*/ 0 h 520"/>
                  <a:gd name="T68" fmla="*/ 0 w 287"/>
                  <a:gd name="T69" fmla="*/ 0 h 520"/>
                  <a:gd name="T70" fmla="*/ 0 w 287"/>
                  <a:gd name="T71" fmla="*/ 0 h 520"/>
                  <a:gd name="T72" fmla="*/ 0 w 287"/>
                  <a:gd name="T73" fmla="*/ 0 h 520"/>
                  <a:gd name="T74" fmla="*/ 0 w 287"/>
                  <a:gd name="T75" fmla="*/ 0 h 52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87" h="520">
                    <a:moveTo>
                      <a:pt x="45" y="454"/>
                    </a:moveTo>
                    <a:lnTo>
                      <a:pt x="46" y="454"/>
                    </a:lnTo>
                    <a:lnTo>
                      <a:pt x="50" y="455"/>
                    </a:lnTo>
                    <a:lnTo>
                      <a:pt x="56" y="457"/>
                    </a:lnTo>
                    <a:lnTo>
                      <a:pt x="62" y="459"/>
                    </a:lnTo>
                    <a:lnTo>
                      <a:pt x="69" y="463"/>
                    </a:lnTo>
                    <a:lnTo>
                      <a:pt x="76" y="467"/>
                    </a:lnTo>
                    <a:lnTo>
                      <a:pt x="82" y="471"/>
                    </a:lnTo>
                    <a:lnTo>
                      <a:pt x="88" y="477"/>
                    </a:lnTo>
                    <a:lnTo>
                      <a:pt x="91" y="481"/>
                    </a:lnTo>
                    <a:lnTo>
                      <a:pt x="94" y="485"/>
                    </a:lnTo>
                    <a:lnTo>
                      <a:pt x="96" y="490"/>
                    </a:lnTo>
                    <a:lnTo>
                      <a:pt x="97" y="495"/>
                    </a:lnTo>
                    <a:lnTo>
                      <a:pt x="100" y="504"/>
                    </a:lnTo>
                    <a:lnTo>
                      <a:pt x="102" y="510"/>
                    </a:lnTo>
                    <a:lnTo>
                      <a:pt x="106" y="515"/>
                    </a:lnTo>
                    <a:lnTo>
                      <a:pt x="111" y="518"/>
                    </a:lnTo>
                    <a:lnTo>
                      <a:pt x="117" y="520"/>
                    </a:lnTo>
                    <a:lnTo>
                      <a:pt x="125" y="519"/>
                    </a:lnTo>
                    <a:lnTo>
                      <a:pt x="135" y="516"/>
                    </a:lnTo>
                    <a:lnTo>
                      <a:pt x="148" y="511"/>
                    </a:lnTo>
                    <a:lnTo>
                      <a:pt x="163" y="504"/>
                    </a:lnTo>
                    <a:lnTo>
                      <a:pt x="180" y="494"/>
                    </a:lnTo>
                    <a:lnTo>
                      <a:pt x="198" y="484"/>
                    </a:lnTo>
                    <a:lnTo>
                      <a:pt x="215" y="471"/>
                    </a:lnTo>
                    <a:lnTo>
                      <a:pt x="230" y="455"/>
                    </a:lnTo>
                    <a:lnTo>
                      <a:pt x="243" y="436"/>
                    </a:lnTo>
                    <a:lnTo>
                      <a:pt x="252" y="413"/>
                    </a:lnTo>
                    <a:lnTo>
                      <a:pt x="256" y="386"/>
                    </a:lnTo>
                    <a:lnTo>
                      <a:pt x="260" y="358"/>
                    </a:lnTo>
                    <a:lnTo>
                      <a:pt x="267" y="333"/>
                    </a:lnTo>
                    <a:lnTo>
                      <a:pt x="275" y="310"/>
                    </a:lnTo>
                    <a:lnTo>
                      <a:pt x="282" y="289"/>
                    </a:lnTo>
                    <a:lnTo>
                      <a:pt x="287" y="270"/>
                    </a:lnTo>
                    <a:lnTo>
                      <a:pt x="285" y="250"/>
                    </a:lnTo>
                    <a:lnTo>
                      <a:pt x="275" y="233"/>
                    </a:lnTo>
                    <a:lnTo>
                      <a:pt x="256" y="215"/>
                    </a:lnTo>
                    <a:lnTo>
                      <a:pt x="254" y="212"/>
                    </a:lnTo>
                    <a:lnTo>
                      <a:pt x="249" y="204"/>
                    </a:lnTo>
                    <a:lnTo>
                      <a:pt x="242" y="192"/>
                    </a:lnTo>
                    <a:lnTo>
                      <a:pt x="234" y="178"/>
                    </a:lnTo>
                    <a:lnTo>
                      <a:pt x="228" y="162"/>
                    </a:lnTo>
                    <a:lnTo>
                      <a:pt x="225" y="147"/>
                    </a:lnTo>
                    <a:lnTo>
                      <a:pt x="226" y="134"/>
                    </a:lnTo>
                    <a:lnTo>
                      <a:pt x="232" y="123"/>
                    </a:lnTo>
                    <a:lnTo>
                      <a:pt x="237" y="118"/>
                    </a:lnTo>
                    <a:lnTo>
                      <a:pt x="243" y="112"/>
                    </a:lnTo>
                    <a:lnTo>
                      <a:pt x="249" y="105"/>
                    </a:lnTo>
                    <a:lnTo>
                      <a:pt x="254" y="97"/>
                    </a:lnTo>
                    <a:lnTo>
                      <a:pt x="258" y="88"/>
                    </a:lnTo>
                    <a:lnTo>
                      <a:pt x="261" y="78"/>
                    </a:lnTo>
                    <a:lnTo>
                      <a:pt x="262" y="69"/>
                    </a:lnTo>
                    <a:lnTo>
                      <a:pt x="262" y="59"/>
                    </a:lnTo>
                    <a:lnTo>
                      <a:pt x="260" y="50"/>
                    </a:lnTo>
                    <a:lnTo>
                      <a:pt x="254" y="40"/>
                    </a:lnTo>
                    <a:lnTo>
                      <a:pt x="247" y="31"/>
                    </a:lnTo>
                    <a:lnTo>
                      <a:pt x="234" y="23"/>
                    </a:lnTo>
                    <a:lnTo>
                      <a:pt x="219" y="15"/>
                    </a:lnTo>
                    <a:lnTo>
                      <a:pt x="200" y="9"/>
                    </a:lnTo>
                    <a:lnTo>
                      <a:pt x="176" y="4"/>
                    </a:lnTo>
                    <a:lnTo>
                      <a:pt x="148" y="1"/>
                    </a:lnTo>
                    <a:lnTo>
                      <a:pt x="142" y="0"/>
                    </a:lnTo>
                    <a:lnTo>
                      <a:pt x="129" y="0"/>
                    </a:lnTo>
                    <a:lnTo>
                      <a:pt x="110" y="2"/>
                    </a:lnTo>
                    <a:lnTo>
                      <a:pt x="87" y="10"/>
                    </a:lnTo>
                    <a:lnTo>
                      <a:pt x="63" y="27"/>
                    </a:lnTo>
                    <a:lnTo>
                      <a:pt x="40" y="56"/>
                    </a:lnTo>
                    <a:lnTo>
                      <a:pt x="21" y="99"/>
                    </a:lnTo>
                    <a:lnTo>
                      <a:pt x="9" y="158"/>
                    </a:lnTo>
                    <a:lnTo>
                      <a:pt x="2" y="222"/>
                    </a:lnTo>
                    <a:lnTo>
                      <a:pt x="0" y="280"/>
                    </a:lnTo>
                    <a:lnTo>
                      <a:pt x="1" y="328"/>
                    </a:lnTo>
                    <a:lnTo>
                      <a:pt x="7" y="368"/>
                    </a:lnTo>
                    <a:lnTo>
                      <a:pt x="14" y="400"/>
                    </a:lnTo>
                    <a:lnTo>
                      <a:pt x="23" y="426"/>
                    </a:lnTo>
                    <a:lnTo>
                      <a:pt x="34" y="443"/>
                    </a:lnTo>
                    <a:lnTo>
                      <a:pt x="45" y="454"/>
                    </a:lnTo>
                    <a:close/>
                  </a:path>
                </a:pathLst>
              </a:custGeom>
              <a:solidFill>
                <a:srgbClr val="C17C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5" name="Freeform 70"/>
              <p:cNvSpPr>
                <a:spLocks/>
              </p:cNvSpPr>
              <p:nvPr/>
            </p:nvSpPr>
            <p:spPr bwMode="auto">
              <a:xfrm>
                <a:off x="5504" y="1215"/>
                <a:ext cx="55" cy="101"/>
              </a:xfrm>
              <a:custGeom>
                <a:avLst/>
                <a:gdLst>
                  <a:gd name="T0" fmla="*/ 0 w 272"/>
                  <a:gd name="T1" fmla="*/ 0 h 505"/>
                  <a:gd name="T2" fmla="*/ 0 w 272"/>
                  <a:gd name="T3" fmla="*/ 0 h 505"/>
                  <a:gd name="T4" fmla="*/ 0 w 272"/>
                  <a:gd name="T5" fmla="*/ 0 h 505"/>
                  <a:gd name="T6" fmla="*/ 0 w 272"/>
                  <a:gd name="T7" fmla="*/ 0 h 505"/>
                  <a:gd name="T8" fmla="*/ 0 w 272"/>
                  <a:gd name="T9" fmla="*/ 0 h 505"/>
                  <a:gd name="T10" fmla="*/ 0 w 272"/>
                  <a:gd name="T11" fmla="*/ 0 h 505"/>
                  <a:gd name="T12" fmla="*/ 0 w 272"/>
                  <a:gd name="T13" fmla="*/ 0 h 505"/>
                  <a:gd name="T14" fmla="*/ 0 w 272"/>
                  <a:gd name="T15" fmla="*/ 0 h 505"/>
                  <a:gd name="T16" fmla="*/ 0 w 272"/>
                  <a:gd name="T17" fmla="*/ 0 h 505"/>
                  <a:gd name="T18" fmla="*/ 0 w 272"/>
                  <a:gd name="T19" fmla="*/ 0 h 505"/>
                  <a:gd name="T20" fmla="*/ 0 w 272"/>
                  <a:gd name="T21" fmla="*/ 0 h 505"/>
                  <a:gd name="T22" fmla="*/ 0 w 272"/>
                  <a:gd name="T23" fmla="*/ 0 h 505"/>
                  <a:gd name="T24" fmla="*/ 0 w 272"/>
                  <a:gd name="T25" fmla="*/ 0 h 505"/>
                  <a:gd name="T26" fmla="*/ 0 w 272"/>
                  <a:gd name="T27" fmla="*/ 0 h 505"/>
                  <a:gd name="T28" fmla="*/ 0 w 272"/>
                  <a:gd name="T29" fmla="*/ 0 h 505"/>
                  <a:gd name="T30" fmla="*/ 0 w 272"/>
                  <a:gd name="T31" fmla="*/ 0 h 505"/>
                  <a:gd name="T32" fmla="*/ 0 w 272"/>
                  <a:gd name="T33" fmla="*/ 0 h 505"/>
                  <a:gd name="T34" fmla="*/ 0 w 272"/>
                  <a:gd name="T35" fmla="*/ 0 h 505"/>
                  <a:gd name="T36" fmla="*/ 0 w 272"/>
                  <a:gd name="T37" fmla="*/ 0 h 505"/>
                  <a:gd name="T38" fmla="*/ 0 w 272"/>
                  <a:gd name="T39" fmla="*/ 0 h 505"/>
                  <a:gd name="T40" fmla="*/ 0 w 272"/>
                  <a:gd name="T41" fmla="*/ 0 h 505"/>
                  <a:gd name="T42" fmla="*/ 0 w 272"/>
                  <a:gd name="T43" fmla="*/ 0 h 505"/>
                  <a:gd name="T44" fmla="*/ 0 w 272"/>
                  <a:gd name="T45" fmla="*/ 0 h 505"/>
                  <a:gd name="T46" fmla="*/ 0 w 272"/>
                  <a:gd name="T47" fmla="*/ 0 h 505"/>
                  <a:gd name="T48" fmla="*/ 0 w 272"/>
                  <a:gd name="T49" fmla="*/ 0 h 505"/>
                  <a:gd name="T50" fmla="*/ 0 w 272"/>
                  <a:gd name="T51" fmla="*/ 0 h 505"/>
                  <a:gd name="T52" fmla="*/ 0 w 272"/>
                  <a:gd name="T53" fmla="*/ 0 h 505"/>
                  <a:gd name="T54" fmla="*/ 0 w 272"/>
                  <a:gd name="T55" fmla="*/ 0 h 505"/>
                  <a:gd name="T56" fmla="*/ 0 w 272"/>
                  <a:gd name="T57" fmla="*/ 0 h 505"/>
                  <a:gd name="T58" fmla="*/ 0 w 272"/>
                  <a:gd name="T59" fmla="*/ 0 h 505"/>
                  <a:gd name="T60" fmla="*/ 0 w 272"/>
                  <a:gd name="T61" fmla="*/ 0 h 505"/>
                  <a:gd name="T62" fmla="*/ 0 w 272"/>
                  <a:gd name="T63" fmla="*/ 0 h 50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72" h="505">
                    <a:moveTo>
                      <a:pt x="139" y="1"/>
                    </a:moveTo>
                    <a:lnTo>
                      <a:pt x="133" y="0"/>
                    </a:lnTo>
                    <a:lnTo>
                      <a:pt x="121" y="0"/>
                    </a:lnTo>
                    <a:lnTo>
                      <a:pt x="103" y="3"/>
                    </a:lnTo>
                    <a:lnTo>
                      <a:pt x="81" y="11"/>
                    </a:lnTo>
                    <a:lnTo>
                      <a:pt x="59" y="27"/>
                    </a:lnTo>
                    <a:lnTo>
                      <a:pt x="37" y="55"/>
                    </a:lnTo>
                    <a:lnTo>
                      <a:pt x="20" y="97"/>
                    </a:lnTo>
                    <a:lnTo>
                      <a:pt x="8" y="154"/>
                    </a:lnTo>
                    <a:lnTo>
                      <a:pt x="2" y="216"/>
                    </a:lnTo>
                    <a:lnTo>
                      <a:pt x="0" y="272"/>
                    </a:lnTo>
                    <a:lnTo>
                      <a:pt x="1" y="320"/>
                    </a:lnTo>
                    <a:lnTo>
                      <a:pt x="5" y="359"/>
                    </a:lnTo>
                    <a:lnTo>
                      <a:pt x="11" y="391"/>
                    </a:lnTo>
                    <a:lnTo>
                      <a:pt x="18" y="416"/>
                    </a:lnTo>
                    <a:lnTo>
                      <a:pt x="27" y="434"/>
                    </a:lnTo>
                    <a:lnTo>
                      <a:pt x="36" y="444"/>
                    </a:lnTo>
                    <a:lnTo>
                      <a:pt x="38" y="444"/>
                    </a:lnTo>
                    <a:lnTo>
                      <a:pt x="46" y="445"/>
                    </a:lnTo>
                    <a:lnTo>
                      <a:pt x="55" y="447"/>
                    </a:lnTo>
                    <a:lnTo>
                      <a:pt x="66" y="451"/>
                    </a:lnTo>
                    <a:lnTo>
                      <a:pt x="76" y="455"/>
                    </a:lnTo>
                    <a:lnTo>
                      <a:pt x="85" y="461"/>
                    </a:lnTo>
                    <a:lnTo>
                      <a:pt x="93" y="468"/>
                    </a:lnTo>
                    <a:lnTo>
                      <a:pt x="95" y="477"/>
                    </a:lnTo>
                    <a:lnTo>
                      <a:pt x="95" y="486"/>
                    </a:lnTo>
                    <a:lnTo>
                      <a:pt x="97" y="493"/>
                    </a:lnTo>
                    <a:lnTo>
                      <a:pt x="99" y="500"/>
                    </a:lnTo>
                    <a:lnTo>
                      <a:pt x="103" y="503"/>
                    </a:lnTo>
                    <a:lnTo>
                      <a:pt x="109" y="505"/>
                    </a:lnTo>
                    <a:lnTo>
                      <a:pt x="117" y="504"/>
                    </a:lnTo>
                    <a:lnTo>
                      <a:pt x="126" y="501"/>
                    </a:lnTo>
                    <a:lnTo>
                      <a:pt x="139" y="496"/>
                    </a:lnTo>
                    <a:lnTo>
                      <a:pt x="154" y="488"/>
                    </a:lnTo>
                    <a:lnTo>
                      <a:pt x="170" y="480"/>
                    </a:lnTo>
                    <a:lnTo>
                      <a:pt x="187" y="471"/>
                    </a:lnTo>
                    <a:lnTo>
                      <a:pt x="204" y="459"/>
                    </a:lnTo>
                    <a:lnTo>
                      <a:pt x="218" y="443"/>
                    </a:lnTo>
                    <a:lnTo>
                      <a:pt x="230" y="426"/>
                    </a:lnTo>
                    <a:lnTo>
                      <a:pt x="240" y="404"/>
                    </a:lnTo>
                    <a:lnTo>
                      <a:pt x="244" y="378"/>
                    </a:lnTo>
                    <a:lnTo>
                      <a:pt x="248" y="351"/>
                    </a:lnTo>
                    <a:lnTo>
                      <a:pt x="254" y="328"/>
                    </a:lnTo>
                    <a:lnTo>
                      <a:pt x="262" y="306"/>
                    </a:lnTo>
                    <a:lnTo>
                      <a:pt x="268" y="286"/>
                    </a:lnTo>
                    <a:lnTo>
                      <a:pt x="272" y="268"/>
                    </a:lnTo>
                    <a:lnTo>
                      <a:pt x="270" y="250"/>
                    </a:lnTo>
                    <a:lnTo>
                      <a:pt x="262" y="232"/>
                    </a:lnTo>
                    <a:lnTo>
                      <a:pt x="245" y="213"/>
                    </a:lnTo>
                    <a:lnTo>
                      <a:pt x="243" y="210"/>
                    </a:lnTo>
                    <a:lnTo>
                      <a:pt x="238" y="202"/>
                    </a:lnTo>
                    <a:lnTo>
                      <a:pt x="229" y="189"/>
                    </a:lnTo>
                    <a:lnTo>
                      <a:pt x="222" y="175"/>
                    </a:lnTo>
                    <a:lnTo>
                      <a:pt x="216" y="158"/>
                    </a:lnTo>
                    <a:lnTo>
                      <a:pt x="212" y="143"/>
                    </a:lnTo>
                    <a:lnTo>
                      <a:pt x="212" y="130"/>
                    </a:lnTo>
                    <a:lnTo>
                      <a:pt x="218" y="119"/>
                    </a:lnTo>
                    <a:lnTo>
                      <a:pt x="228" y="109"/>
                    </a:lnTo>
                    <a:lnTo>
                      <a:pt x="239" y="94"/>
                    </a:lnTo>
                    <a:lnTo>
                      <a:pt x="245" y="76"/>
                    </a:lnTo>
                    <a:lnTo>
                      <a:pt x="247" y="58"/>
                    </a:lnTo>
                    <a:lnTo>
                      <a:pt x="240" y="40"/>
                    </a:lnTo>
                    <a:lnTo>
                      <a:pt x="221" y="22"/>
                    </a:lnTo>
                    <a:lnTo>
                      <a:pt x="189" y="9"/>
                    </a:lnTo>
                    <a:lnTo>
                      <a:pt x="139" y="1"/>
                    </a:lnTo>
                    <a:close/>
                  </a:path>
                </a:pathLst>
              </a:custGeom>
              <a:solidFill>
                <a:srgbClr val="B563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6" name="Freeform 71"/>
              <p:cNvSpPr>
                <a:spLocks/>
              </p:cNvSpPr>
              <p:nvPr/>
            </p:nvSpPr>
            <p:spPr bwMode="auto">
              <a:xfrm>
                <a:off x="5539" y="1205"/>
                <a:ext cx="40" cy="50"/>
              </a:xfrm>
              <a:custGeom>
                <a:avLst/>
                <a:gdLst>
                  <a:gd name="T0" fmla="*/ 0 w 203"/>
                  <a:gd name="T1" fmla="*/ 0 h 250"/>
                  <a:gd name="T2" fmla="*/ 0 w 203"/>
                  <a:gd name="T3" fmla="*/ 0 h 250"/>
                  <a:gd name="T4" fmla="*/ 0 w 203"/>
                  <a:gd name="T5" fmla="*/ 0 h 250"/>
                  <a:gd name="T6" fmla="*/ 0 w 203"/>
                  <a:gd name="T7" fmla="*/ 0 h 250"/>
                  <a:gd name="T8" fmla="*/ 0 w 203"/>
                  <a:gd name="T9" fmla="*/ 0 h 250"/>
                  <a:gd name="T10" fmla="*/ 0 w 203"/>
                  <a:gd name="T11" fmla="*/ 0 h 250"/>
                  <a:gd name="T12" fmla="*/ 0 w 203"/>
                  <a:gd name="T13" fmla="*/ 0 h 250"/>
                  <a:gd name="T14" fmla="*/ 0 w 203"/>
                  <a:gd name="T15" fmla="*/ 0 h 250"/>
                  <a:gd name="T16" fmla="*/ 0 w 203"/>
                  <a:gd name="T17" fmla="*/ 0 h 250"/>
                  <a:gd name="T18" fmla="*/ 0 w 203"/>
                  <a:gd name="T19" fmla="*/ 0 h 250"/>
                  <a:gd name="T20" fmla="*/ 0 w 203"/>
                  <a:gd name="T21" fmla="*/ 0 h 250"/>
                  <a:gd name="T22" fmla="*/ 0 w 203"/>
                  <a:gd name="T23" fmla="*/ 0 h 250"/>
                  <a:gd name="T24" fmla="*/ 0 w 203"/>
                  <a:gd name="T25" fmla="*/ 0 h 250"/>
                  <a:gd name="T26" fmla="*/ 0 w 203"/>
                  <a:gd name="T27" fmla="*/ 0 h 250"/>
                  <a:gd name="T28" fmla="*/ 0 w 203"/>
                  <a:gd name="T29" fmla="*/ 0 h 250"/>
                  <a:gd name="T30" fmla="*/ 0 w 203"/>
                  <a:gd name="T31" fmla="*/ 0 h 250"/>
                  <a:gd name="T32" fmla="*/ 0 w 203"/>
                  <a:gd name="T33" fmla="*/ 0 h 250"/>
                  <a:gd name="T34" fmla="*/ 0 w 203"/>
                  <a:gd name="T35" fmla="*/ 0 h 250"/>
                  <a:gd name="T36" fmla="*/ 0 w 203"/>
                  <a:gd name="T37" fmla="*/ 0 h 250"/>
                  <a:gd name="T38" fmla="*/ 0 w 203"/>
                  <a:gd name="T39" fmla="*/ 0 h 250"/>
                  <a:gd name="T40" fmla="*/ 0 w 203"/>
                  <a:gd name="T41" fmla="*/ 0 h 250"/>
                  <a:gd name="T42" fmla="*/ 0 w 203"/>
                  <a:gd name="T43" fmla="*/ 0 h 250"/>
                  <a:gd name="T44" fmla="*/ 0 w 203"/>
                  <a:gd name="T45" fmla="*/ 0 h 250"/>
                  <a:gd name="T46" fmla="*/ 0 w 203"/>
                  <a:gd name="T47" fmla="*/ 0 h 250"/>
                  <a:gd name="T48" fmla="*/ 0 w 203"/>
                  <a:gd name="T49" fmla="*/ 0 h 250"/>
                  <a:gd name="T50" fmla="*/ 0 w 203"/>
                  <a:gd name="T51" fmla="*/ 0 h 250"/>
                  <a:gd name="T52" fmla="*/ 0 w 203"/>
                  <a:gd name="T53" fmla="*/ 0 h 250"/>
                  <a:gd name="T54" fmla="*/ 0 w 203"/>
                  <a:gd name="T55" fmla="*/ 0 h 250"/>
                  <a:gd name="T56" fmla="*/ 0 w 203"/>
                  <a:gd name="T57" fmla="*/ 0 h 250"/>
                  <a:gd name="T58" fmla="*/ 0 w 203"/>
                  <a:gd name="T59" fmla="*/ 0 h 250"/>
                  <a:gd name="T60" fmla="*/ 0 w 203"/>
                  <a:gd name="T61" fmla="*/ 0 h 250"/>
                  <a:gd name="T62" fmla="*/ 0 w 203"/>
                  <a:gd name="T63" fmla="*/ 0 h 250"/>
                  <a:gd name="T64" fmla="*/ 0 w 203"/>
                  <a:gd name="T65" fmla="*/ 0 h 250"/>
                  <a:gd name="T66" fmla="*/ 0 w 203"/>
                  <a:gd name="T67" fmla="*/ 0 h 250"/>
                  <a:gd name="T68" fmla="*/ 0 w 203"/>
                  <a:gd name="T69" fmla="*/ 0 h 250"/>
                  <a:gd name="T70" fmla="*/ 0 w 203"/>
                  <a:gd name="T71" fmla="*/ 0 h 250"/>
                  <a:gd name="T72" fmla="*/ 0 w 203"/>
                  <a:gd name="T73" fmla="*/ 0 h 250"/>
                  <a:gd name="T74" fmla="*/ 0 w 203"/>
                  <a:gd name="T75" fmla="*/ 0 h 250"/>
                  <a:gd name="T76" fmla="*/ 0 w 203"/>
                  <a:gd name="T77" fmla="*/ 0 h 250"/>
                  <a:gd name="T78" fmla="*/ 0 w 203"/>
                  <a:gd name="T79" fmla="*/ 0 h 250"/>
                  <a:gd name="T80" fmla="*/ 0 w 203"/>
                  <a:gd name="T81" fmla="*/ 0 h 250"/>
                  <a:gd name="T82" fmla="*/ 0 w 203"/>
                  <a:gd name="T83" fmla="*/ 0 h 250"/>
                  <a:gd name="T84" fmla="*/ 0 w 203"/>
                  <a:gd name="T85" fmla="*/ 0 h 250"/>
                  <a:gd name="T86" fmla="*/ 0 w 203"/>
                  <a:gd name="T87" fmla="*/ 0 h 250"/>
                  <a:gd name="T88" fmla="*/ 0 w 203"/>
                  <a:gd name="T89" fmla="*/ 0 h 250"/>
                  <a:gd name="T90" fmla="*/ 0 w 203"/>
                  <a:gd name="T91" fmla="*/ 0 h 250"/>
                  <a:gd name="T92" fmla="*/ 0 w 203"/>
                  <a:gd name="T93" fmla="*/ 0 h 250"/>
                  <a:gd name="T94" fmla="*/ 0 w 203"/>
                  <a:gd name="T95" fmla="*/ 0 h 250"/>
                  <a:gd name="T96" fmla="*/ 0 w 203"/>
                  <a:gd name="T97" fmla="*/ 0 h 25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03" h="250">
                    <a:moveTo>
                      <a:pt x="39" y="36"/>
                    </a:moveTo>
                    <a:lnTo>
                      <a:pt x="36" y="35"/>
                    </a:lnTo>
                    <a:lnTo>
                      <a:pt x="28" y="31"/>
                    </a:lnTo>
                    <a:lnTo>
                      <a:pt x="18" y="26"/>
                    </a:lnTo>
                    <a:lnTo>
                      <a:pt x="7" y="20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8" y="4"/>
                    </a:lnTo>
                    <a:lnTo>
                      <a:pt x="28" y="1"/>
                    </a:lnTo>
                    <a:lnTo>
                      <a:pt x="47" y="0"/>
                    </a:lnTo>
                    <a:lnTo>
                      <a:pt x="67" y="2"/>
                    </a:lnTo>
                    <a:lnTo>
                      <a:pt x="84" y="5"/>
                    </a:lnTo>
                    <a:lnTo>
                      <a:pt x="101" y="10"/>
                    </a:lnTo>
                    <a:lnTo>
                      <a:pt x="118" y="16"/>
                    </a:lnTo>
                    <a:lnTo>
                      <a:pt x="133" y="24"/>
                    </a:lnTo>
                    <a:lnTo>
                      <a:pt x="147" y="34"/>
                    </a:lnTo>
                    <a:lnTo>
                      <a:pt x="160" y="46"/>
                    </a:lnTo>
                    <a:lnTo>
                      <a:pt x="171" y="59"/>
                    </a:lnTo>
                    <a:lnTo>
                      <a:pt x="180" y="73"/>
                    </a:lnTo>
                    <a:lnTo>
                      <a:pt x="188" y="89"/>
                    </a:lnTo>
                    <a:lnTo>
                      <a:pt x="195" y="105"/>
                    </a:lnTo>
                    <a:lnTo>
                      <a:pt x="200" y="122"/>
                    </a:lnTo>
                    <a:lnTo>
                      <a:pt x="203" y="141"/>
                    </a:lnTo>
                    <a:lnTo>
                      <a:pt x="203" y="161"/>
                    </a:lnTo>
                    <a:lnTo>
                      <a:pt x="202" y="182"/>
                    </a:lnTo>
                    <a:lnTo>
                      <a:pt x="201" y="185"/>
                    </a:lnTo>
                    <a:lnTo>
                      <a:pt x="196" y="194"/>
                    </a:lnTo>
                    <a:lnTo>
                      <a:pt x="190" y="206"/>
                    </a:lnTo>
                    <a:lnTo>
                      <a:pt x="183" y="219"/>
                    </a:lnTo>
                    <a:lnTo>
                      <a:pt x="174" y="233"/>
                    </a:lnTo>
                    <a:lnTo>
                      <a:pt x="164" y="244"/>
                    </a:lnTo>
                    <a:lnTo>
                      <a:pt x="154" y="250"/>
                    </a:lnTo>
                    <a:lnTo>
                      <a:pt x="142" y="249"/>
                    </a:lnTo>
                    <a:lnTo>
                      <a:pt x="130" y="244"/>
                    </a:lnTo>
                    <a:lnTo>
                      <a:pt x="118" y="237"/>
                    </a:lnTo>
                    <a:lnTo>
                      <a:pt x="107" y="228"/>
                    </a:lnTo>
                    <a:lnTo>
                      <a:pt x="97" y="217"/>
                    </a:lnTo>
                    <a:lnTo>
                      <a:pt x="91" y="205"/>
                    </a:lnTo>
                    <a:lnTo>
                      <a:pt x="89" y="192"/>
                    </a:lnTo>
                    <a:lnTo>
                      <a:pt x="94" y="177"/>
                    </a:lnTo>
                    <a:lnTo>
                      <a:pt x="107" y="159"/>
                    </a:lnTo>
                    <a:lnTo>
                      <a:pt x="122" y="141"/>
                    </a:lnTo>
                    <a:lnTo>
                      <a:pt x="132" y="123"/>
                    </a:lnTo>
                    <a:lnTo>
                      <a:pt x="137" y="106"/>
                    </a:lnTo>
                    <a:lnTo>
                      <a:pt x="135" y="90"/>
                    </a:lnTo>
                    <a:lnTo>
                      <a:pt x="125" y="74"/>
                    </a:lnTo>
                    <a:lnTo>
                      <a:pt x="107" y="60"/>
                    </a:lnTo>
                    <a:lnTo>
                      <a:pt x="79" y="47"/>
                    </a:lnTo>
                    <a:lnTo>
                      <a:pt x="39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7" name="Freeform 72"/>
              <p:cNvSpPr>
                <a:spLocks/>
              </p:cNvSpPr>
              <p:nvPr/>
            </p:nvSpPr>
            <p:spPr bwMode="auto">
              <a:xfrm>
                <a:off x="5540" y="1206"/>
                <a:ext cx="38" cy="48"/>
              </a:xfrm>
              <a:custGeom>
                <a:avLst/>
                <a:gdLst>
                  <a:gd name="T0" fmla="*/ 0 w 191"/>
                  <a:gd name="T1" fmla="*/ 0 h 243"/>
                  <a:gd name="T2" fmla="*/ 0 w 191"/>
                  <a:gd name="T3" fmla="*/ 0 h 243"/>
                  <a:gd name="T4" fmla="*/ 0 w 191"/>
                  <a:gd name="T5" fmla="*/ 0 h 243"/>
                  <a:gd name="T6" fmla="*/ 0 w 191"/>
                  <a:gd name="T7" fmla="*/ 0 h 243"/>
                  <a:gd name="T8" fmla="*/ 0 w 191"/>
                  <a:gd name="T9" fmla="*/ 0 h 243"/>
                  <a:gd name="T10" fmla="*/ 0 w 191"/>
                  <a:gd name="T11" fmla="*/ 0 h 243"/>
                  <a:gd name="T12" fmla="*/ 0 w 191"/>
                  <a:gd name="T13" fmla="*/ 0 h 243"/>
                  <a:gd name="T14" fmla="*/ 0 w 191"/>
                  <a:gd name="T15" fmla="*/ 0 h 243"/>
                  <a:gd name="T16" fmla="*/ 0 w 191"/>
                  <a:gd name="T17" fmla="*/ 0 h 243"/>
                  <a:gd name="T18" fmla="*/ 0 w 191"/>
                  <a:gd name="T19" fmla="*/ 0 h 243"/>
                  <a:gd name="T20" fmla="*/ 0 w 191"/>
                  <a:gd name="T21" fmla="*/ 0 h 243"/>
                  <a:gd name="T22" fmla="*/ 0 w 191"/>
                  <a:gd name="T23" fmla="*/ 0 h 243"/>
                  <a:gd name="T24" fmla="*/ 0 w 191"/>
                  <a:gd name="T25" fmla="*/ 0 h 243"/>
                  <a:gd name="T26" fmla="*/ 0 w 191"/>
                  <a:gd name="T27" fmla="*/ 0 h 243"/>
                  <a:gd name="T28" fmla="*/ 0 w 191"/>
                  <a:gd name="T29" fmla="*/ 0 h 243"/>
                  <a:gd name="T30" fmla="*/ 0 w 191"/>
                  <a:gd name="T31" fmla="*/ 0 h 243"/>
                  <a:gd name="T32" fmla="*/ 0 w 191"/>
                  <a:gd name="T33" fmla="*/ 0 h 243"/>
                  <a:gd name="T34" fmla="*/ 0 w 191"/>
                  <a:gd name="T35" fmla="*/ 0 h 243"/>
                  <a:gd name="T36" fmla="*/ 0 w 191"/>
                  <a:gd name="T37" fmla="*/ 0 h 243"/>
                  <a:gd name="T38" fmla="*/ 0 w 191"/>
                  <a:gd name="T39" fmla="*/ 0 h 243"/>
                  <a:gd name="T40" fmla="*/ 0 w 191"/>
                  <a:gd name="T41" fmla="*/ 0 h 243"/>
                  <a:gd name="T42" fmla="*/ 0 w 191"/>
                  <a:gd name="T43" fmla="*/ 0 h 243"/>
                  <a:gd name="T44" fmla="*/ 0 w 191"/>
                  <a:gd name="T45" fmla="*/ 0 h 243"/>
                  <a:gd name="T46" fmla="*/ 0 w 191"/>
                  <a:gd name="T47" fmla="*/ 0 h 243"/>
                  <a:gd name="T48" fmla="*/ 0 w 191"/>
                  <a:gd name="T49" fmla="*/ 0 h 243"/>
                  <a:gd name="T50" fmla="*/ 0 w 191"/>
                  <a:gd name="T51" fmla="*/ 0 h 243"/>
                  <a:gd name="T52" fmla="*/ 0 w 191"/>
                  <a:gd name="T53" fmla="*/ 0 h 243"/>
                  <a:gd name="T54" fmla="*/ 0 w 191"/>
                  <a:gd name="T55" fmla="*/ 0 h 243"/>
                  <a:gd name="T56" fmla="*/ 0 w 191"/>
                  <a:gd name="T57" fmla="*/ 0 h 243"/>
                  <a:gd name="T58" fmla="*/ 0 w 191"/>
                  <a:gd name="T59" fmla="*/ 0 h 243"/>
                  <a:gd name="T60" fmla="*/ 0 w 191"/>
                  <a:gd name="T61" fmla="*/ 0 h 243"/>
                  <a:gd name="T62" fmla="*/ 0 w 191"/>
                  <a:gd name="T63" fmla="*/ 0 h 243"/>
                  <a:gd name="T64" fmla="*/ 0 w 191"/>
                  <a:gd name="T65" fmla="*/ 0 h 243"/>
                  <a:gd name="T66" fmla="*/ 0 w 191"/>
                  <a:gd name="T67" fmla="*/ 0 h 243"/>
                  <a:gd name="T68" fmla="*/ 0 w 191"/>
                  <a:gd name="T69" fmla="*/ 0 h 243"/>
                  <a:gd name="T70" fmla="*/ 0 w 191"/>
                  <a:gd name="T71" fmla="*/ 0 h 243"/>
                  <a:gd name="T72" fmla="*/ 0 w 191"/>
                  <a:gd name="T73" fmla="*/ 0 h 243"/>
                  <a:gd name="T74" fmla="*/ 0 w 191"/>
                  <a:gd name="T75" fmla="*/ 0 h 243"/>
                  <a:gd name="T76" fmla="*/ 0 w 191"/>
                  <a:gd name="T77" fmla="*/ 0 h 243"/>
                  <a:gd name="T78" fmla="*/ 0 w 191"/>
                  <a:gd name="T79" fmla="*/ 0 h 243"/>
                  <a:gd name="T80" fmla="*/ 0 w 191"/>
                  <a:gd name="T81" fmla="*/ 0 h 243"/>
                  <a:gd name="T82" fmla="*/ 0 w 191"/>
                  <a:gd name="T83" fmla="*/ 0 h 243"/>
                  <a:gd name="T84" fmla="*/ 0 w 191"/>
                  <a:gd name="T85" fmla="*/ 0 h 243"/>
                  <a:gd name="T86" fmla="*/ 0 w 191"/>
                  <a:gd name="T87" fmla="*/ 0 h 243"/>
                  <a:gd name="T88" fmla="*/ 0 w 191"/>
                  <a:gd name="T89" fmla="*/ 0 h 243"/>
                  <a:gd name="T90" fmla="*/ 0 w 191"/>
                  <a:gd name="T91" fmla="*/ 0 h 243"/>
                  <a:gd name="T92" fmla="*/ 0 w 191"/>
                  <a:gd name="T93" fmla="*/ 0 h 243"/>
                  <a:gd name="T94" fmla="*/ 0 w 191"/>
                  <a:gd name="T95" fmla="*/ 0 h 243"/>
                  <a:gd name="T96" fmla="*/ 0 w 191"/>
                  <a:gd name="T97" fmla="*/ 0 h 243"/>
                  <a:gd name="T98" fmla="*/ 0 w 191"/>
                  <a:gd name="T99" fmla="*/ 0 h 243"/>
                  <a:gd name="T100" fmla="*/ 0 w 191"/>
                  <a:gd name="T101" fmla="*/ 0 h 243"/>
                  <a:gd name="T102" fmla="*/ 0 w 191"/>
                  <a:gd name="T103" fmla="*/ 0 h 243"/>
                  <a:gd name="T104" fmla="*/ 0 w 191"/>
                  <a:gd name="T105" fmla="*/ 0 h 243"/>
                  <a:gd name="T106" fmla="*/ 0 w 191"/>
                  <a:gd name="T107" fmla="*/ 0 h 243"/>
                  <a:gd name="T108" fmla="*/ 0 w 191"/>
                  <a:gd name="T109" fmla="*/ 0 h 243"/>
                  <a:gd name="T110" fmla="*/ 0 w 191"/>
                  <a:gd name="T111" fmla="*/ 0 h 243"/>
                  <a:gd name="T112" fmla="*/ 0 w 191"/>
                  <a:gd name="T113" fmla="*/ 0 h 24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91" h="243">
                    <a:moveTo>
                      <a:pt x="26" y="1"/>
                    </a:moveTo>
                    <a:lnTo>
                      <a:pt x="44" y="0"/>
                    </a:lnTo>
                    <a:lnTo>
                      <a:pt x="62" y="2"/>
                    </a:lnTo>
                    <a:lnTo>
                      <a:pt x="79" y="5"/>
                    </a:lnTo>
                    <a:lnTo>
                      <a:pt x="94" y="9"/>
                    </a:lnTo>
                    <a:lnTo>
                      <a:pt x="110" y="16"/>
                    </a:lnTo>
                    <a:lnTo>
                      <a:pt x="124" y="24"/>
                    </a:lnTo>
                    <a:lnTo>
                      <a:pt x="137" y="33"/>
                    </a:lnTo>
                    <a:lnTo>
                      <a:pt x="150" y="45"/>
                    </a:lnTo>
                    <a:lnTo>
                      <a:pt x="160" y="57"/>
                    </a:lnTo>
                    <a:lnTo>
                      <a:pt x="169" y="70"/>
                    </a:lnTo>
                    <a:lnTo>
                      <a:pt x="176" y="86"/>
                    </a:lnTo>
                    <a:lnTo>
                      <a:pt x="182" y="102"/>
                    </a:lnTo>
                    <a:lnTo>
                      <a:pt x="187" y="119"/>
                    </a:lnTo>
                    <a:lnTo>
                      <a:pt x="189" y="138"/>
                    </a:lnTo>
                    <a:lnTo>
                      <a:pt x="191" y="156"/>
                    </a:lnTo>
                    <a:lnTo>
                      <a:pt x="189" y="177"/>
                    </a:lnTo>
                    <a:lnTo>
                      <a:pt x="188" y="180"/>
                    </a:lnTo>
                    <a:lnTo>
                      <a:pt x="184" y="189"/>
                    </a:lnTo>
                    <a:lnTo>
                      <a:pt x="178" y="200"/>
                    </a:lnTo>
                    <a:lnTo>
                      <a:pt x="171" y="214"/>
                    </a:lnTo>
                    <a:lnTo>
                      <a:pt x="163" y="227"/>
                    </a:lnTo>
                    <a:lnTo>
                      <a:pt x="154" y="237"/>
                    </a:lnTo>
                    <a:lnTo>
                      <a:pt x="143" y="243"/>
                    </a:lnTo>
                    <a:lnTo>
                      <a:pt x="133" y="243"/>
                    </a:lnTo>
                    <a:lnTo>
                      <a:pt x="123" y="238"/>
                    </a:lnTo>
                    <a:lnTo>
                      <a:pt x="113" y="232"/>
                    </a:lnTo>
                    <a:lnTo>
                      <a:pt x="103" y="225"/>
                    </a:lnTo>
                    <a:lnTo>
                      <a:pt x="93" y="215"/>
                    </a:lnTo>
                    <a:lnTo>
                      <a:pt x="87" y="204"/>
                    </a:lnTo>
                    <a:lnTo>
                      <a:pt x="85" y="192"/>
                    </a:lnTo>
                    <a:lnTo>
                      <a:pt x="87" y="179"/>
                    </a:lnTo>
                    <a:lnTo>
                      <a:pt x="95" y="163"/>
                    </a:lnTo>
                    <a:lnTo>
                      <a:pt x="96" y="161"/>
                    </a:lnTo>
                    <a:lnTo>
                      <a:pt x="99" y="159"/>
                    </a:lnTo>
                    <a:lnTo>
                      <a:pt x="100" y="157"/>
                    </a:lnTo>
                    <a:lnTo>
                      <a:pt x="102" y="155"/>
                    </a:lnTo>
                    <a:lnTo>
                      <a:pt x="116" y="138"/>
                    </a:lnTo>
                    <a:lnTo>
                      <a:pt x="125" y="121"/>
                    </a:lnTo>
                    <a:lnTo>
                      <a:pt x="129" y="105"/>
                    </a:lnTo>
                    <a:lnTo>
                      <a:pt x="127" y="90"/>
                    </a:lnTo>
                    <a:lnTo>
                      <a:pt x="118" y="74"/>
                    </a:lnTo>
                    <a:lnTo>
                      <a:pt x="101" y="60"/>
                    </a:lnTo>
                    <a:lnTo>
                      <a:pt x="74" y="47"/>
                    </a:lnTo>
                    <a:lnTo>
                      <a:pt x="38" y="35"/>
                    </a:lnTo>
                    <a:lnTo>
                      <a:pt x="37" y="33"/>
                    </a:lnTo>
                    <a:lnTo>
                      <a:pt x="35" y="33"/>
                    </a:lnTo>
                    <a:lnTo>
                      <a:pt x="34" y="32"/>
                    </a:lnTo>
                    <a:lnTo>
                      <a:pt x="28" y="29"/>
                    </a:lnTo>
                    <a:lnTo>
                      <a:pt x="20" y="26"/>
                    </a:lnTo>
                    <a:lnTo>
                      <a:pt x="12" y="21"/>
                    </a:lnTo>
                    <a:lnTo>
                      <a:pt x="4" y="16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10" y="3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8" name="Freeform 73"/>
              <p:cNvSpPr>
                <a:spLocks/>
              </p:cNvSpPr>
              <p:nvPr/>
            </p:nvSpPr>
            <p:spPr bwMode="auto">
              <a:xfrm>
                <a:off x="5543" y="1206"/>
                <a:ext cx="35" cy="48"/>
              </a:xfrm>
              <a:custGeom>
                <a:avLst/>
                <a:gdLst>
                  <a:gd name="T0" fmla="*/ 0 w 176"/>
                  <a:gd name="T1" fmla="*/ 0 h 237"/>
                  <a:gd name="T2" fmla="*/ 0 w 176"/>
                  <a:gd name="T3" fmla="*/ 0 h 237"/>
                  <a:gd name="T4" fmla="*/ 0 w 176"/>
                  <a:gd name="T5" fmla="*/ 0 h 237"/>
                  <a:gd name="T6" fmla="*/ 0 w 176"/>
                  <a:gd name="T7" fmla="*/ 0 h 237"/>
                  <a:gd name="T8" fmla="*/ 0 w 176"/>
                  <a:gd name="T9" fmla="*/ 0 h 237"/>
                  <a:gd name="T10" fmla="*/ 0 w 176"/>
                  <a:gd name="T11" fmla="*/ 0 h 237"/>
                  <a:gd name="T12" fmla="*/ 0 w 176"/>
                  <a:gd name="T13" fmla="*/ 0 h 237"/>
                  <a:gd name="T14" fmla="*/ 0 w 176"/>
                  <a:gd name="T15" fmla="*/ 0 h 237"/>
                  <a:gd name="T16" fmla="*/ 0 w 176"/>
                  <a:gd name="T17" fmla="*/ 0 h 237"/>
                  <a:gd name="T18" fmla="*/ 0 w 176"/>
                  <a:gd name="T19" fmla="*/ 0 h 237"/>
                  <a:gd name="T20" fmla="*/ 0 w 176"/>
                  <a:gd name="T21" fmla="*/ 0 h 237"/>
                  <a:gd name="T22" fmla="*/ 0 w 176"/>
                  <a:gd name="T23" fmla="*/ 0 h 237"/>
                  <a:gd name="T24" fmla="*/ 0 w 176"/>
                  <a:gd name="T25" fmla="*/ 0 h 237"/>
                  <a:gd name="T26" fmla="*/ 0 w 176"/>
                  <a:gd name="T27" fmla="*/ 0 h 237"/>
                  <a:gd name="T28" fmla="*/ 0 w 176"/>
                  <a:gd name="T29" fmla="*/ 0 h 237"/>
                  <a:gd name="T30" fmla="*/ 0 w 176"/>
                  <a:gd name="T31" fmla="*/ 0 h 237"/>
                  <a:gd name="T32" fmla="*/ 0 w 176"/>
                  <a:gd name="T33" fmla="*/ 0 h 237"/>
                  <a:gd name="T34" fmla="*/ 0 w 176"/>
                  <a:gd name="T35" fmla="*/ 0 h 237"/>
                  <a:gd name="T36" fmla="*/ 0 w 176"/>
                  <a:gd name="T37" fmla="*/ 0 h 237"/>
                  <a:gd name="T38" fmla="*/ 0 w 176"/>
                  <a:gd name="T39" fmla="*/ 0 h 237"/>
                  <a:gd name="T40" fmla="*/ 0 w 176"/>
                  <a:gd name="T41" fmla="*/ 0 h 237"/>
                  <a:gd name="T42" fmla="*/ 0 w 176"/>
                  <a:gd name="T43" fmla="*/ 0 h 237"/>
                  <a:gd name="T44" fmla="*/ 0 w 176"/>
                  <a:gd name="T45" fmla="*/ 0 h 237"/>
                  <a:gd name="T46" fmla="*/ 0 w 176"/>
                  <a:gd name="T47" fmla="*/ 0 h 237"/>
                  <a:gd name="T48" fmla="*/ 0 w 176"/>
                  <a:gd name="T49" fmla="*/ 0 h 237"/>
                  <a:gd name="T50" fmla="*/ 0 w 176"/>
                  <a:gd name="T51" fmla="*/ 0 h 237"/>
                  <a:gd name="T52" fmla="*/ 0 w 176"/>
                  <a:gd name="T53" fmla="*/ 0 h 237"/>
                  <a:gd name="T54" fmla="*/ 0 w 176"/>
                  <a:gd name="T55" fmla="*/ 0 h 237"/>
                  <a:gd name="T56" fmla="*/ 0 w 176"/>
                  <a:gd name="T57" fmla="*/ 0 h 237"/>
                  <a:gd name="T58" fmla="*/ 0 w 176"/>
                  <a:gd name="T59" fmla="*/ 0 h 237"/>
                  <a:gd name="T60" fmla="*/ 0 w 176"/>
                  <a:gd name="T61" fmla="*/ 0 h 237"/>
                  <a:gd name="T62" fmla="*/ 0 w 176"/>
                  <a:gd name="T63" fmla="*/ 0 h 237"/>
                  <a:gd name="T64" fmla="*/ 0 w 176"/>
                  <a:gd name="T65" fmla="*/ 0 h 237"/>
                  <a:gd name="T66" fmla="*/ 0 w 176"/>
                  <a:gd name="T67" fmla="*/ 0 h 237"/>
                  <a:gd name="T68" fmla="*/ 0 w 176"/>
                  <a:gd name="T69" fmla="*/ 0 h 237"/>
                  <a:gd name="T70" fmla="*/ 0 w 176"/>
                  <a:gd name="T71" fmla="*/ 0 h 237"/>
                  <a:gd name="T72" fmla="*/ 0 w 176"/>
                  <a:gd name="T73" fmla="*/ 0 h 237"/>
                  <a:gd name="T74" fmla="*/ 0 w 176"/>
                  <a:gd name="T75" fmla="*/ 0 h 237"/>
                  <a:gd name="T76" fmla="*/ 0 w 176"/>
                  <a:gd name="T77" fmla="*/ 0 h 237"/>
                  <a:gd name="T78" fmla="*/ 0 w 176"/>
                  <a:gd name="T79" fmla="*/ 0 h 237"/>
                  <a:gd name="T80" fmla="*/ 0 w 176"/>
                  <a:gd name="T81" fmla="*/ 0 h 237"/>
                  <a:gd name="T82" fmla="*/ 0 w 176"/>
                  <a:gd name="T83" fmla="*/ 0 h 237"/>
                  <a:gd name="T84" fmla="*/ 0 w 176"/>
                  <a:gd name="T85" fmla="*/ 0 h 237"/>
                  <a:gd name="T86" fmla="*/ 0 w 176"/>
                  <a:gd name="T87" fmla="*/ 0 h 237"/>
                  <a:gd name="T88" fmla="*/ 0 w 176"/>
                  <a:gd name="T89" fmla="*/ 0 h 237"/>
                  <a:gd name="T90" fmla="*/ 0 w 176"/>
                  <a:gd name="T91" fmla="*/ 0 h 237"/>
                  <a:gd name="T92" fmla="*/ 0 w 176"/>
                  <a:gd name="T93" fmla="*/ 0 h 237"/>
                  <a:gd name="T94" fmla="*/ 0 w 176"/>
                  <a:gd name="T95" fmla="*/ 0 h 237"/>
                  <a:gd name="T96" fmla="*/ 0 w 176"/>
                  <a:gd name="T97" fmla="*/ 0 h 237"/>
                  <a:gd name="T98" fmla="*/ 0 w 176"/>
                  <a:gd name="T99" fmla="*/ 0 h 237"/>
                  <a:gd name="T100" fmla="*/ 0 w 176"/>
                  <a:gd name="T101" fmla="*/ 0 h 237"/>
                  <a:gd name="T102" fmla="*/ 0 w 176"/>
                  <a:gd name="T103" fmla="*/ 0 h 237"/>
                  <a:gd name="T104" fmla="*/ 0 w 176"/>
                  <a:gd name="T105" fmla="*/ 0 h 237"/>
                  <a:gd name="T106" fmla="*/ 0 w 176"/>
                  <a:gd name="T107" fmla="*/ 0 h 237"/>
                  <a:gd name="T108" fmla="*/ 0 w 176"/>
                  <a:gd name="T109" fmla="*/ 0 h 237"/>
                  <a:gd name="T110" fmla="*/ 0 w 176"/>
                  <a:gd name="T111" fmla="*/ 0 h 237"/>
                  <a:gd name="T112" fmla="*/ 0 w 176"/>
                  <a:gd name="T113" fmla="*/ 0 h 23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76" h="237">
                    <a:moveTo>
                      <a:pt x="23" y="1"/>
                    </a:moveTo>
                    <a:lnTo>
                      <a:pt x="41" y="0"/>
                    </a:lnTo>
                    <a:lnTo>
                      <a:pt x="57" y="2"/>
                    </a:lnTo>
                    <a:lnTo>
                      <a:pt x="72" y="5"/>
                    </a:lnTo>
                    <a:lnTo>
                      <a:pt x="88" y="9"/>
                    </a:lnTo>
                    <a:lnTo>
                      <a:pt x="102" y="15"/>
                    </a:lnTo>
                    <a:lnTo>
                      <a:pt x="115" y="23"/>
                    </a:lnTo>
                    <a:lnTo>
                      <a:pt x="127" y="33"/>
                    </a:lnTo>
                    <a:lnTo>
                      <a:pt x="139" y="44"/>
                    </a:lnTo>
                    <a:lnTo>
                      <a:pt x="148" y="55"/>
                    </a:lnTo>
                    <a:lnTo>
                      <a:pt x="157" y="69"/>
                    </a:lnTo>
                    <a:lnTo>
                      <a:pt x="164" y="84"/>
                    </a:lnTo>
                    <a:lnTo>
                      <a:pt x="169" y="99"/>
                    </a:lnTo>
                    <a:lnTo>
                      <a:pt x="173" y="116"/>
                    </a:lnTo>
                    <a:lnTo>
                      <a:pt x="175" y="134"/>
                    </a:lnTo>
                    <a:lnTo>
                      <a:pt x="176" y="153"/>
                    </a:lnTo>
                    <a:lnTo>
                      <a:pt x="175" y="173"/>
                    </a:lnTo>
                    <a:lnTo>
                      <a:pt x="174" y="176"/>
                    </a:lnTo>
                    <a:lnTo>
                      <a:pt x="171" y="184"/>
                    </a:lnTo>
                    <a:lnTo>
                      <a:pt x="165" y="196"/>
                    </a:lnTo>
                    <a:lnTo>
                      <a:pt x="159" y="208"/>
                    </a:lnTo>
                    <a:lnTo>
                      <a:pt x="151" y="221"/>
                    </a:lnTo>
                    <a:lnTo>
                      <a:pt x="143" y="231"/>
                    </a:lnTo>
                    <a:lnTo>
                      <a:pt x="133" y="237"/>
                    </a:lnTo>
                    <a:lnTo>
                      <a:pt x="123" y="237"/>
                    </a:lnTo>
                    <a:lnTo>
                      <a:pt x="114" y="233"/>
                    </a:lnTo>
                    <a:lnTo>
                      <a:pt x="104" y="227"/>
                    </a:lnTo>
                    <a:lnTo>
                      <a:pt x="95" y="219"/>
                    </a:lnTo>
                    <a:lnTo>
                      <a:pt x="87" y="209"/>
                    </a:lnTo>
                    <a:lnTo>
                      <a:pt x="81" y="199"/>
                    </a:lnTo>
                    <a:lnTo>
                      <a:pt x="79" y="187"/>
                    </a:lnTo>
                    <a:lnTo>
                      <a:pt x="82" y="174"/>
                    </a:lnTo>
                    <a:lnTo>
                      <a:pt x="90" y="159"/>
                    </a:lnTo>
                    <a:lnTo>
                      <a:pt x="92" y="157"/>
                    </a:lnTo>
                    <a:lnTo>
                      <a:pt x="93" y="155"/>
                    </a:lnTo>
                    <a:lnTo>
                      <a:pt x="95" y="153"/>
                    </a:lnTo>
                    <a:lnTo>
                      <a:pt x="97" y="151"/>
                    </a:lnTo>
                    <a:lnTo>
                      <a:pt x="109" y="134"/>
                    </a:lnTo>
                    <a:lnTo>
                      <a:pt x="117" y="117"/>
                    </a:lnTo>
                    <a:lnTo>
                      <a:pt x="121" y="101"/>
                    </a:lnTo>
                    <a:lnTo>
                      <a:pt x="119" y="86"/>
                    </a:lnTo>
                    <a:lnTo>
                      <a:pt x="111" y="71"/>
                    </a:lnTo>
                    <a:lnTo>
                      <a:pt x="95" y="57"/>
                    </a:lnTo>
                    <a:lnTo>
                      <a:pt x="70" y="45"/>
                    </a:lnTo>
                    <a:lnTo>
                      <a:pt x="37" y="33"/>
                    </a:lnTo>
                    <a:lnTo>
                      <a:pt x="36" y="33"/>
                    </a:lnTo>
                    <a:lnTo>
                      <a:pt x="35" y="32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27" y="28"/>
                    </a:lnTo>
                    <a:lnTo>
                      <a:pt x="19" y="24"/>
                    </a:lnTo>
                    <a:lnTo>
                      <a:pt x="11" y="20"/>
                    </a:lnTo>
                    <a:lnTo>
                      <a:pt x="4" y="15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8" y="3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9" name="Freeform 74"/>
              <p:cNvSpPr>
                <a:spLocks/>
              </p:cNvSpPr>
              <p:nvPr/>
            </p:nvSpPr>
            <p:spPr bwMode="auto">
              <a:xfrm>
                <a:off x="5545" y="1207"/>
                <a:ext cx="32" cy="46"/>
              </a:xfrm>
              <a:custGeom>
                <a:avLst/>
                <a:gdLst>
                  <a:gd name="T0" fmla="*/ 0 w 162"/>
                  <a:gd name="T1" fmla="*/ 0 h 230"/>
                  <a:gd name="T2" fmla="*/ 0 w 162"/>
                  <a:gd name="T3" fmla="*/ 0 h 230"/>
                  <a:gd name="T4" fmla="*/ 0 w 162"/>
                  <a:gd name="T5" fmla="*/ 0 h 230"/>
                  <a:gd name="T6" fmla="*/ 0 w 162"/>
                  <a:gd name="T7" fmla="*/ 0 h 230"/>
                  <a:gd name="T8" fmla="*/ 0 w 162"/>
                  <a:gd name="T9" fmla="*/ 0 h 230"/>
                  <a:gd name="T10" fmla="*/ 0 w 162"/>
                  <a:gd name="T11" fmla="*/ 0 h 230"/>
                  <a:gd name="T12" fmla="*/ 0 w 162"/>
                  <a:gd name="T13" fmla="*/ 0 h 230"/>
                  <a:gd name="T14" fmla="*/ 0 w 162"/>
                  <a:gd name="T15" fmla="*/ 0 h 230"/>
                  <a:gd name="T16" fmla="*/ 0 w 162"/>
                  <a:gd name="T17" fmla="*/ 0 h 230"/>
                  <a:gd name="T18" fmla="*/ 0 w 162"/>
                  <a:gd name="T19" fmla="*/ 0 h 230"/>
                  <a:gd name="T20" fmla="*/ 0 w 162"/>
                  <a:gd name="T21" fmla="*/ 0 h 230"/>
                  <a:gd name="T22" fmla="*/ 0 w 162"/>
                  <a:gd name="T23" fmla="*/ 0 h 230"/>
                  <a:gd name="T24" fmla="*/ 0 w 162"/>
                  <a:gd name="T25" fmla="*/ 0 h 230"/>
                  <a:gd name="T26" fmla="*/ 0 w 162"/>
                  <a:gd name="T27" fmla="*/ 0 h 230"/>
                  <a:gd name="T28" fmla="*/ 0 w 162"/>
                  <a:gd name="T29" fmla="*/ 0 h 230"/>
                  <a:gd name="T30" fmla="*/ 0 w 162"/>
                  <a:gd name="T31" fmla="*/ 0 h 230"/>
                  <a:gd name="T32" fmla="*/ 0 w 162"/>
                  <a:gd name="T33" fmla="*/ 0 h 230"/>
                  <a:gd name="T34" fmla="*/ 0 w 162"/>
                  <a:gd name="T35" fmla="*/ 0 h 230"/>
                  <a:gd name="T36" fmla="*/ 0 w 162"/>
                  <a:gd name="T37" fmla="*/ 0 h 230"/>
                  <a:gd name="T38" fmla="*/ 0 w 162"/>
                  <a:gd name="T39" fmla="*/ 0 h 230"/>
                  <a:gd name="T40" fmla="*/ 0 w 162"/>
                  <a:gd name="T41" fmla="*/ 0 h 230"/>
                  <a:gd name="T42" fmla="*/ 0 w 162"/>
                  <a:gd name="T43" fmla="*/ 0 h 230"/>
                  <a:gd name="T44" fmla="*/ 0 w 162"/>
                  <a:gd name="T45" fmla="*/ 0 h 230"/>
                  <a:gd name="T46" fmla="*/ 0 w 162"/>
                  <a:gd name="T47" fmla="*/ 0 h 230"/>
                  <a:gd name="T48" fmla="*/ 0 w 162"/>
                  <a:gd name="T49" fmla="*/ 0 h 230"/>
                  <a:gd name="T50" fmla="*/ 0 w 162"/>
                  <a:gd name="T51" fmla="*/ 0 h 230"/>
                  <a:gd name="T52" fmla="*/ 0 w 162"/>
                  <a:gd name="T53" fmla="*/ 0 h 230"/>
                  <a:gd name="T54" fmla="*/ 0 w 162"/>
                  <a:gd name="T55" fmla="*/ 0 h 230"/>
                  <a:gd name="T56" fmla="*/ 0 w 162"/>
                  <a:gd name="T57" fmla="*/ 0 h 230"/>
                  <a:gd name="T58" fmla="*/ 0 w 162"/>
                  <a:gd name="T59" fmla="*/ 0 h 230"/>
                  <a:gd name="T60" fmla="*/ 0 w 162"/>
                  <a:gd name="T61" fmla="*/ 0 h 230"/>
                  <a:gd name="T62" fmla="*/ 0 w 162"/>
                  <a:gd name="T63" fmla="*/ 0 h 230"/>
                  <a:gd name="T64" fmla="*/ 0 w 162"/>
                  <a:gd name="T65" fmla="*/ 0 h 230"/>
                  <a:gd name="T66" fmla="*/ 0 w 162"/>
                  <a:gd name="T67" fmla="*/ 0 h 230"/>
                  <a:gd name="T68" fmla="*/ 0 w 162"/>
                  <a:gd name="T69" fmla="*/ 0 h 230"/>
                  <a:gd name="T70" fmla="*/ 0 w 162"/>
                  <a:gd name="T71" fmla="*/ 0 h 230"/>
                  <a:gd name="T72" fmla="*/ 0 w 162"/>
                  <a:gd name="T73" fmla="*/ 0 h 230"/>
                  <a:gd name="T74" fmla="*/ 0 w 162"/>
                  <a:gd name="T75" fmla="*/ 0 h 230"/>
                  <a:gd name="T76" fmla="*/ 0 w 162"/>
                  <a:gd name="T77" fmla="*/ 0 h 230"/>
                  <a:gd name="T78" fmla="*/ 0 w 162"/>
                  <a:gd name="T79" fmla="*/ 0 h 230"/>
                  <a:gd name="T80" fmla="*/ 0 w 162"/>
                  <a:gd name="T81" fmla="*/ 0 h 230"/>
                  <a:gd name="T82" fmla="*/ 0 w 162"/>
                  <a:gd name="T83" fmla="*/ 0 h 230"/>
                  <a:gd name="T84" fmla="*/ 0 w 162"/>
                  <a:gd name="T85" fmla="*/ 0 h 230"/>
                  <a:gd name="T86" fmla="*/ 0 w 162"/>
                  <a:gd name="T87" fmla="*/ 0 h 230"/>
                  <a:gd name="T88" fmla="*/ 0 w 162"/>
                  <a:gd name="T89" fmla="*/ 0 h 230"/>
                  <a:gd name="T90" fmla="*/ 0 w 162"/>
                  <a:gd name="T91" fmla="*/ 0 h 230"/>
                  <a:gd name="T92" fmla="*/ 0 w 162"/>
                  <a:gd name="T93" fmla="*/ 0 h 230"/>
                  <a:gd name="T94" fmla="*/ 0 w 162"/>
                  <a:gd name="T95" fmla="*/ 0 h 230"/>
                  <a:gd name="T96" fmla="*/ 0 w 162"/>
                  <a:gd name="T97" fmla="*/ 0 h 23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62" h="230">
                    <a:moveTo>
                      <a:pt x="20" y="0"/>
                    </a:moveTo>
                    <a:lnTo>
                      <a:pt x="52" y="1"/>
                    </a:lnTo>
                    <a:lnTo>
                      <a:pt x="81" y="8"/>
                    </a:lnTo>
                    <a:lnTo>
                      <a:pt x="106" y="22"/>
                    </a:lnTo>
                    <a:lnTo>
                      <a:pt x="128" y="42"/>
                    </a:lnTo>
                    <a:lnTo>
                      <a:pt x="145" y="66"/>
                    </a:lnTo>
                    <a:lnTo>
                      <a:pt x="156" y="96"/>
                    </a:lnTo>
                    <a:lnTo>
                      <a:pt x="162" y="130"/>
                    </a:lnTo>
                    <a:lnTo>
                      <a:pt x="161" y="168"/>
                    </a:lnTo>
                    <a:lnTo>
                      <a:pt x="160" y="171"/>
                    </a:lnTo>
                    <a:lnTo>
                      <a:pt x="157" y="179"/>
                    </a:lnTo>
                    <a:lnTo>
                      <a:pt x="152" y="190"/>
                    </a:lnTo>
                    <a:lnTo>
                      <a:pt x="146" y="202"/>
                    </a:lnTo>
                    <a:lnTo>
                      <a:pt x="139" y="215"/>
                    </a:lnTo>
                    <a:lnTo>
                      <a:pt x="131" y="225"/>
                    </a:lnTo>
                    <a:lnTo>
                      <a:pt x="123" y="230"/>
                    </a:lnTo>
                    <a:lnTo>
                      <a:pt x="113" y="230"/>
                    </a:lnTo>
                    <a:lnTo>
                      <a:pt x="104" y="226"/>
                    </a:lnTo>
                    <a:lnTo>
                      <a:pt x="96" y="220"/>
                    </a:lnTo>
                    <a:lnTo>
                      <a:pt x="87" y="213"/>
                    </a:lnTo>
                    <a:lnTo>
                      <a:pt x="81" y="203"/>
                    </a:lnTo>
                    <a:lnTo>
                      <a:pt x="76" y="193"/>
                    </a:lnTo>
                    <a:lnTo>
                      <a:pt x="75" y="182"/>
                    </a:lnTo>
                    <a:lnTo>
                      <a:pt x="78" y="169"/>
                    </a:lnTo>
                    <a:lnTo>
                      <a:pt x="85" y="154"/>
                    </a:lnTo>
                    <a:lnTo>
                      <a:pt x="87" y="152"/>
                    </a:lnTo>
                    <a:lnTo>
                      <a:pt x="88" y="150"/>
                    </a:lnTo>
                    <a:lnTo>
                      <a:pt x="90" y="148"/>
                    </a:lnTo>
                    <a:lnTo>
                      <a:pt x="91" y="146"/>
                    </a:lnTo>
                    <a:lnTo>
                      <a:pt x="102" y="130"/>
                    </a:lnTo>
                    <a:lnTo>
                      <a:pt x="110" y="113"/>
                    </a:lnTo>
                    <a:lnTo>
                      <a:pt x="113" y="98"/>
                    </a:lnTo>
                    <a:lnTo>
                      <a:pt x="111" y="83"/>
                    </a:lnTo>
                    <a:lnTo>
                      <a:pt x="103" y="68"/>
                    </a:lnTo>
                    <a:lnTo>
                      <a:pt x="88" y="54"/>
                    </a:lnTo>
                    <a:lnTo>
                      <a:pt x="66" y="42"/>
                    </a:lnTo>
                    <a:lnTo>
                      <a:pt x="36" y="31"/>
                    </a:lnTo>
                    <a:lnTo>
                      <a:pt x="35" y="31"/>
                    </a:lnTo>
                    <a:lnTo>
                      <a:pt x="34" y="30"/>
                    </a:lnTo>
                    <a:lnTo>
                      <a:pt x="32" y="30"/>
                    </a:lnTo>
                    <a:lnTo>
                      <a:pt x="31" y="29"/>
                    </a:lnTo>
                    <a:lnTo>
                      <a:pt x="25" y="26"/>
                    </a:lnTo>
                    <a:lnTo>
                      <a:pt x="18" y="23"/>
                    </a:lnTo>
                    <a:lnTo>
                      <a:pt x="10" y="19"/>
                    </a:lnTo>
                    <a:lnTo>
                      <a:pt x="4" y="15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CC9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80" name="Freeform 75"/>
              <p:cNvSpPr>
                <a:spLocks/>
              </p:cNvSpPr>
              <p:nvPr/>
            </p:nvSpPr>
            <p:spPr bwMode="auto">
              <a:xfrm>
                <a:off x="5547" y="1208"/>
                <a:ext cx="30" cy="44"/>
              </a:xfrm>
              <a:custGeom>
                <a:avLst/>
                <a:gdLst>
                  <a:gd name="T0" fmla="*/ 0 w 150"/>
                  <a:gd name="T1" fmla="*/ 0 h 224"/>
                  <a:gd name="T2" fmla="*/ 0 w 150"/>
                  <a:gd name="T3" fmla="*/ 0 h 224"/>
                  <a:gd name="T4" fmla="*/ 0 w 150"/>
                  <a:gd name="T5" fmla="*/ 0 h 224"/>
                  <a:gd name="T6" fmla="*/ 0 w 150"/>
                  <a:gd name="T7" fmla="*/ 0 h 224"/>
                  <a:gd name="T8" fmla="*/ 0 w 150"/>
                  <a:gd name="T9" fmla="*/ 0 h 224"/>
                  <a:gd name="T10" fmla="*/ 0 w 150"/>
                  <a:gd name="T11" fmla="*/ 0 h 224"/>
                  <a:gd name="T12" fmla="*/ 0 w 150"/>
                  <a:gd name="T13" fmla="*/ 0 h 224"/>
                  <a:gd name="T14" fmla="*/ 0 w 150"/>
                  <a:gd name="T15" fmla="*/ 0 h 224"/>
                  <a:gd name="T16" fmla="*/ 0 w 150"/>
                  <a:gd name="T17" fmla="*/ 0 h 224"/>
                  <a:gd name="T18" fmla="*/ 0 w 150"/>
                  <a:gd name="T19" fmla="*/ 0 h 224"/>
                  <a:gd name="T20" fmla="*/ 0 w 150"/>
                  <a:gd name="T21" fmla="*/ 0 h 224"/>
                  <a:gd name="T22" fmla="*/ 0 w 150"/>
                  <a:gd name="T23" fmla="*/ 0 h 224"/>
                  <a:gd name="T24" fmla="*/ 0 w 150"/>
                  <a:gd name="T25" fmla="*/ 0 h 224"/>
                  <a:gd name="T26" fmla="*/ 0 w 150"/>
                  <a:gd name="T27" fmla="*/ 0 h 224"/>
                  <a:gd name="T28" fmla="*/ 0 w 150"/>
                  <a:gd name="T29" fmla="*/ 0 h 224"/>
                  <a:gd name="T30" fmla="*/ 0 w 150"/>
                  <a:gd name="T31" fmla="*/ 0 h 224"/>
                  <a:gd name="T32" fmla="*/ 0 w 150"/>
                  <a:gd name="T33" fmla="*/ 0 h 224"/>
                  <a:gd name="T34" fmla="*/ 0 w 150"/>
                  <a:gd name="T35" fmla="*/ 0 h 224"/>
                  <a:gd name="T36" fmla="*/ 0 w 150"/>
                  <a:gd name="T37" fmla="*/ 0 h 224"/>
                  <a:gd name="T38" fmla="*/ 0 w 150"/>
                  <a:gd name="T39" fmla="*/ 0 h 224"/>
                  <a:gd name="T40" fmla="*/ 0 w 150"/>
                  <a:gd name="T41" fmla="*/ 0 h 224"/>
                  <a:gd name="T42" fmla="*/ 0 w 150"/>
                  <a:gd name="T43" fmla="*/ 0 h 224"/>
                  <a:gd name="T44" fmla="*/ 0 w 150"/>
                  <a:gd name="T45" fmla="*/ 0 h 224"/>
                  <a:gd name="T46" fmla="*/ 0 w 150"/>
                  <a:gd name="T47" fmla="*/ 0 h 224"/>
                  <a:gd name="T48" fmla="*/ 0 w 150"/>
                  <a:gd name="T49" fmla="*/ 0 h 224"/>
                  <a:gd name="T50" fmla="*/ 0 w 150"/>
                  <a:gd name="T51" fmla="*/ 0 h 224"/>
                  <a:gd name="T52" fmla="*/ 0 w 150"/>
                  <a:gd name="T53" fmla="*/ 0 h 224"/>
                  <a:gd name="T54" fmla="*/ 0 w 150"/>
                  <a:gd name="T55" fmla="*/ 0 h 224"/>
                  <a:gd name="T56" fmla="*/ 0 w 150"/>
                  <a:gd name="T57" fmla="*/ 0 h 224"/>
                  <a:gd name="T58" fmla="*/ 0 w 150"/>
                  <a:gd name="T59" fmla="*/ 0 h 224"/>
                  <a:gd name="T60" fmla="*/ 0 w 150"/>
                  <a:gd name="T61" fmla="*/ 0 h 224"/>
                  <a:gd name="T62" fmla="*/ 0 w 150"/>
                  <a:gd name="T63" fmla="*/ 0 h 224"/>
                  <a:gd name="T64" fmla="*/ 0 w 150"/>
                  <a:gd name="T65" fmla="*/ 0 h 224"/>
                  <a:gd name="T66" fmla="*/ 0 w 150"/>
                  <a:gd name="T67" fmla="*/ 0 h 224"/>
                  <a:gd name="T68" fmla="*/ 0 w 150"/>
                  <a:gd name="T69" fmla="*/ 0 h 224"/>
                  <a:gd name="T70" fmla="*/ 0 w 150"/>
                  <a:gd name="T71" fmla="*/ 0 h 224"/>
                  <a:gd name="T72" fmla="*/ 0 w 150"/>
                  <a:gd name="T73" fmla="*/ 0 h 224"/>
                  <a:gd name="T74" fmla="*/ 0 w 150"/>
                  <a:gd name="T75" fmla="*/ 0 h 224"/>
                  <a:gd name="T76" fmla="*/ 0 w 150"/>
                  <a:gd name="T77" fmla="*/ 0 h 224"/>
                  <a:gd name="T78" fmla="*/ 0 w 150"/>
                  <a:gd name="T79" fmla="*/ 0 h 224"/>
                  <a:gd name="T80" fmla="*/ 0 w 150"/>
                  <a:gd name="T81" fmla="*/ 0 h 224"/>
                  <a:gd name="T82" fmla="*/ 0 w 150"/>
                  <a:gd name="T83" fmla="*/ 0 h 224"/>
                  <a:gd name="T84" fmla="*/ 0 w 150"/>
                  <a:gd name="T85" fmla="*/ 0 h 224"/>
                  <a:gd name="T86" fmla="*/ 0 w 150"/>
                  <a:gd name="T87" fmla="*/ 0 h 224"/>
                  <a:gd name="T88" fmla="*/ 0 w 150"/>
                  <a:gd name="T89" fmla="*/ 0 h 224"/>
                  <a:gd name="T90" fmla="*/ 0 w 150"/>
                  <a:gd name="T91" fmla="*/ 0 h 224"/>
                  <a:gd name="T92" fmla="*/ 0 w 150"/>
                  <a:gd name="T93" fmla="*/ 0 h 224"/>
                  <a:gd name="T94" fmla="*/ 0 w 150"/>
                  <a:gd name="T95" fmla="*/ 0 h 224"/>
                  <a:gd name="T96" fmla="*/ 0 w 150"/>
                  <a:gd name="T97" fmla="*/ 0 h 22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0" h="224">
                    <a:moveTo>
                      <a:pt x="20" y="0"/>
                    </a:moveTo>
                    <a:lnTo>
                      <a:pt x="48" y="1"/>
                    </a:lnTo>
                    <a:lnTo>
                      <a:pt x="75" y="8"/>
                    </a:lnTo>
                    <a:lnTo>
                      <a:pt x="98" y="21"/>
                    </a:lnTo>
                    <a:lnTo>
                      <a:pt x="119" y="41"/>
                    </a:lnTo>
                    <a:lnTo>
                      <a:pt x="134" y="64"/>
                    </a:lnTo>
                    <a:lnTo>
                      <a:pt x="145" y="93"/>
                    </a:lnTo>
                    <a:lnTo>
                      <a:pt x="150" y="126"/>
                    </a:lnTo>
                    <a:lnTo>
                      <a:pt x="150" y="162"/>
                    </a:lnTo>
                    <a:lnTo>
                      <a:pt x="149" y="166"/>
                    </a:lnTo>
                    <a:lnTo>
                      <a:pt x="146" y="174"/>
                    </a:lnTo>
                    <a:lnTo>
                      <a:pt x="142" y="185"/>
                    </a:lnTo>
                    <a:lnTo>
                      <a:pt x="136" y="197"/>
                    </a:lnTo>
                    <a:lnTo>
                      <a:pt x="129" y="208"/>
                    </a:lnTo>
                    <a:lnTo>
                      <a:pt x="122" y="219"/>
                    </a:lnTo>
                    <a:lnTo>
                      <a:pt x="114" y="224"/>
                    </a:lnTo>
                    <a:lnTo>
                      <a:pt x="105" y="224"/>
                    </a:lnTo>
                    <a:lnTo>
                      <a:pt x="97" y="220"/>
                    </a:lnTo>
                    <a:lnTo>
                      <a:pt x="89" y="214"/>
                    </a:lnTo>
                    <a:lnTo>
                      <a:pt x="81" y="206"/>
                    </a:lnTo>
                    <a:lnTo>
                      <a:pt x="76" y="198"/>
                    </a:lnTo>
                    <a:lnTo>
                      <a:pt x="72" y="188"/>
                    </a:lnTo>
                    <a:lnTo>
                      <a:pt x="71" y="177"/>
                    </a:lnTo>
                    <a:lnTo>
                      <a:pt x="74" y="165"/>
                    </a:lnTo>
                    <a:lnTo>
                      <a:pt x="82" y="150"/>
                    </a:lnTo>
                    <a:lnTo>
                      <a:pt x="83" y="148"/>
                    </a:lnTo>
                    <a:lnTo>
                      <a:pt x="84" y="146"/>
                    </a:lnTo>
                    <a:lnTo>
                      <a:pt x="86" y="144"/>
                    </a:lnTo>
                    <a:lnTo>
                      <a:pt x="87" y="142"/>
                    </a:lnTo>
                    <a:lnTo>
                      <a:pt x="97" y="127"/>
                    </a:lnTo>
                    <a:lnTo>
                      <a:pt x="103" y="110"/>
                    </a:lnTo>
                    <a:lnTo>
                      <a:pt x="106" y="95"/>
                    </a:lnTo>
                    <a:lnTo>
                      <a:pt x="104" y="80"/>
                    </a:lnTo>
                    <a:lnTo>
                      <a:pt x="97" y="65"/>
                    </a:lnTo>
                    <a:lnTo>
                      <a:pt x="84" y="52"/>
                    </a:lnTo>
                    <a:lnTo>
                      <a:pt x="63" y="40"/>
                    </a:lnTo>
                    <a:lnTo>
                      <a:pt x="36" y="29"/>
                    </a:lnTo>
                    <a:lnTo>
                      <a:pt x="35" y="28"/>
                    </a:lnTo>
                    <a:lnTo>
                      <a:pt x="34" y="28"/>
                    </a:lnTo>
                    <a:lnTo>
                      <a:pt x="32" y="28"/>
                    </a:lnTo>
                    <a:lnTo>
                      <a:pt x="31" y="27"/>
                    </a:lnTo>
                    <a:lnTo>
                      <a:pt x="27" y="24"/>
                    </a:lnTo>
                    <a:lnTo>
                      <a:pt x="20" y="22"/>
                    </a:lnTo>
                    <a:lnTo>
                      <a:pt x="12" y="18"/>
                    </a:lnTo>
                    <a:lnTo>
                      <a:pt x="5" y="14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6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CBA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81" name="Freeform 76"/>
              <p:cNvSpPr>
                <a:spLocks/>
              </p:cNvSpPr>
              <p:nvPr/>
            </p:nvSpPr>
            <p:spPr bwMode="auto">
              <a:xfrm>
                <a:off x="5549" y="1208"/>
                <a:ext cx="27" cy="44"/>
              </a:xfrm>
              <a:custGeom>
                <a:avLst/>
                <a:gdLst>
                  <a:gd name="T0" fmla="*/ 0 w 137"/>
                  <a:gd name="T1" fmla="*/ 0 h 217"/>
                  <a:gd name="T2" fmla="*/ 0 w 137"/>
                  <a:gd name="T3" fmla="*/ 0 h 217"/>
                  <a:gd name="T4" fmla="*/ 0 w 137"/>
                  <a:gd name="T5" fmla="*/ 0 h 217"/>
                  <a:gd name="T6" fmla="*/ 0 w 137"/>
                  <a:gd name="T7" fmla="*/ 0 h 217"/>
                  <a:gd name="T8" fmla="*/ 0 w 137"/>
                  <a:gd name="T9" fmla="*/ 0 h 217"/>
                  <a:gd name="T10" fmla="*/ 0 w 137"/>
                  <a:gd name="T11" fmla="*/ 0 h 217"/>
                  <a:gd name="T12" fmla="*/ 0 w 137"/>
                  <a:gd name="T13" fmla="*/ 0 h 217"/>
                  <a:gd name="T14" fmla="*/ 0 w 137"/>
                  <a:gd name="T15" fmla="*/ 0 h 217"/>
                  <a:gd name="T16" fmla="*/ 0 w 137"/>
                  <a:gd name="T17" fmla="*/ 0 h 217"/>
                  <a:gd name="T18" fmla="*/ 0 w 137"/>
                  <a:gd name="T19" fmla="*/ 0 h 217"/>
                  <a:gd name="T20" fmla="*/ 0 w 137"/>
                  <a:gd name="T21" fmla="*/ 0 h 217"/>
                  <a:gd name="T22" fmla="*/ 0 w 137"/>
                  <a:gd name="T23" fmla="*/ 0 h 217"/>
                  <a:gd name="T24" fmla="*/ 0 w 137"/>
                  <a:gd name="T25" fmla="*/ 0 h 217"/>
                  <a:gd name="T26" fmla="*/ 0 w 137"/>
                  <a:gd name="T27" fmla="*/ 0 h 217"/>
                  <a:gd name="T28" fmla="*/ 0 w 137"/>
                  <a:gd name="T29" fmla="*/ 0 h 217"/>
                  <a:gd name="T30" fmla="*/ 0 w 137"/>
                  <a:gd name="T31" fmla="*/ 0 h 217"/>
                  <a:gd name="T32" fmla="*/ 0 w 137"/>
                  <a:gd name="T33" fmla="*/ 0 h 217"/>
                  <a:gd name="T34" fmla="*/ 0 w 137"/>
                  <a:gd name="T35" fmla="*/ 0 h 217"/>
                  <a:gd name="T36" fmla="*/ 0 w 137"/>
                  <a:gd name="T37" fmla="*/ 0 h 217"/>
                  <a:gd name="T38" fmla="*/ 0 w 137"/>
                  <a:gd name="T39" fmla="*/ 0 h 217"/>
                  <a:gd name="T40" fmla="*/ 0 w 137"/>
                  <a:gd name="T41" fmla="*/ 0 h 217"/>
                  <a:gd name="T42" fmla="*/ 0 w 137"/>
                  <a:gd name="T43" fmla="*/ 0 h 217"/>
                  <a:gd name="T44" fmla="*/ 0 w 137"/>
                  <a:gd name="T45" fmla="*/ 0 h 217"/>
                  <a:gd name="T46" fmla="*/ 0 w 137"/>
                  <a:gd name="T47" fmla="*/ 0 h 217"/>
                  <a:gd name="T48" fmla="*/ 0 w 137"/>
                  <a:gd name="T49" fmla="*/ 0 h 217"/>
                  <a:gd name="T50" fmla="*/ 0 w 137"/>
                  <a:gd name="T51" fmla="*/ 0 h 217"/>
                  <a:gd name="T52" fmla="*/ 0 w 137"/>
                  <a:gd name="T53" fmla="*/ 0 h 217"/>
                  <a:gd name="T54" fmla="*/ 0 w 137"/>
                  <a:gd name="T55" fmla="*/ 0 h 217"/>
                  <a:gd name="T56" fmla="*/ 0 w 137"/>
                  <a:gd name="T57" fmla="*/ 0 h 217"/>
                  <a:gd name="T58" fmla="*/ 0 w 137"/>
                  <a:gd name="T59" fmla="*/ 0 h 217"/>
                  <a:gd name="T60" fmla="*/ 0 w 137"/>
                  <a:gd name="T61" fmla="*/ 0 h 217"/>
                  <a:gd name="T62" fmla="*/ 0 w 137"/>
                  <a:gd name="T63" fmla="*/ 0 h 217"/>
                  <a:gd name="T64" fmla="*/ 0 w 137"/>
                  <a:gd name="T65" fmla="*/ 0 h 217"/>
                  <a:gd name="T66" fmla="*/ 0 w 137"/>
                  <a:gd name="T67" fmla="*/ 0 h 217"/>
                  <a:gd name="T68" fmla="*/ 0 w 137"/>
                  <a:gd name="T69" fmla="*/ 0 h 217"/>
                  <a:gd name="T70" fmla="*/ 0 w 137"/>
                  <a:gd name="T71" fmla="*/ 0 h 217"/>
                  <a:gd name="T72" fmla="*/ 0 w 137"/>
                  <a:gd name="T73" fmla="*/ 0 h 217"/>
                  <a:gd name="T74" fmla="*/ 0 w 137"/>
                  <a:gd name="T75" fmla="*/ 0 h 217"/>
                  <a:gd name="T76" fmla="*/ 0 w 137"/>
                  <a:gd name="T77" fmla="*/ 0 h 217"/>
                  <a:gd name="T78" fmla="*/ 0 w 137"/>
                  <a:gd name="T79" fmla="*/ 0 h 217"/>
                  <a:gd name="T80" fmla="*/ 0 w 137"/>
                  <a:gd name="T81" fmla="*/ 0 h 217"/>
                  <a:gd name="T82" fmla="*/ 0 w 137"/>
                  <a:gd name="T83" fmla="*/ 0 h 217"/>
                  <a:gd name="T84" fmla="*/ 0 w 137"/>
                  <a:gd name="T85" fmla="*/ 0 h 217"/>
                  <a:gd name="T86" fmla="*/ 0 w 137"/>
                  <a:gd name="T87" fmla="*/ 0 h 217"/>
                  <a:gd name="T88" fmla="*/ 0 w 137"/>
                  <a:gd name="T89" fmla="*/ 0 h 217"/>
                  <a:gd name="T90" fmla="*/ 0 w 137"/>
                  <a:gd name="T91" fmla="*/ 0 h 217"/>
                  <a:gd name="T92" fmla="*/ 0 w 137"/>
                  <a:gd name="T93" fmla="*/ 0 h 217"/>
                  <a:gd name="T94" fmla="*/ 0 w 137"/>
                  <a:gd name="T95" fmla="*/ 0 h 217"/>
                  <a:gd name="T96" fmla="*/ 0 w 137"/>
                  <a:gd name="T97" fmla="*/ 0 h 21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37" h="217">
                    <a:moveTo>
                      <a:pt x="18" y="0"/>
                    </a:moveTo>
                    <a:lnTo>
                      <a:pt x="44" y="1"/>
                    </a:lnTo>
                    <a:lnTo>
                      <a:pt x="68" y="8"/>
                    </a:lnTo>
                    <a:lnTo>
                      <a:pt x="89" y="20"/>
                    </a:lnTo>
                    <a:lnTo>
                      <a:pt x="108" y="39"/>
                    </a:lnTo>
                    <a:lnTo>
                      <a:pt x="122" y="62"/>
                    </a:lnTo>
                    <a:lnTo>
                      <a:pt x="132" y="90"/>
                    </a:lnTo>
                    <a:lnTo>
                      <a:pt x="137" y="123"/>
                    </a:lnTo>
                    <a:lnTo>
                      <a:pt x="137" y="157"/>
                    </a:lnTo>
                    <a:lnTo>
                      <a:pt x="136" y="161"/>
                    </a:lnTo>
                    <a:lnTo>
                      <a:pt x="133" y="168"/>
                    </a:lnTo>
                    <a:lnTo>
                      <a:pt x="129" y="179"/>
                    </a:lnTo>
                    <a:lnTo>
                      <a:pt x="124" y="191"/>
                    </a:lnTo>
                    <a:lnTo>
                      <a:pt x="118" y="202"/>
                    </a:lnTo>
                    <a:lnTo>
                      <a:pt x="111" y="212"/>
                    </a:lnTo>
                    <a:lnTo>
                      <a:pt x="104" y="217"/>
                    </a:lnTo>
                    <a:lnTo>
                      <a:pt x="96" y="217"/>
                    </a:lnTo>
                    <a:lnTo>
                      <a:pt x="89" y="213"/>
                    </a:lnTo>
                    <a:lnTo>
                      <a:pt x="82" y="208"/>
                    </a:lnTo>
                    <a:lnTo>
                      <a:pt x="75" y="200"/>
                    </a:lnTo>
                    <a:lnTo>
                      <a:pt x="70" y="192"/>
                    </a:lnTo>
                    <a:lnTo>
                      <a:pt x="67" y="183"/>
                    </a:lnTo>
                    <a:lnTo>
                      <a:pt x="67" y="172"/>
                    </a:lnTo>
                    <a:lnTo>
                      <a:pt x="70" y="159"/>
                    </a:lnTo>
                    <a:lnTo>
                      <a:pt x="77" y="145"/>
                    </a:lnTo>
                    <a:lnTo>
                      <a:pt x="78" y="143"/>
                    </a:lnTo>
                    <a:lnTo>
                      <a:pt x="80" y="141"/>
                    </a:lnTo>
                    <a:lnTo>
                      <a:pt x="81" y="140"/>
                    </a:lnTo>
                    <a:lnTo>
                      <a:pt x="82" y="138"/>
                    </a:lnTo>
                    <a:lnTo>
                      <a:pt x="91" y="123"/>
                    </a:lnTo>
                    <a:lnTo>
                      <a:pt x="97" y="106"/>
                    </a:lnTo>
                    <a:lnTo>
                      <a:pt x="99" y="91"/>
                    </a:lnTo>
                    <a:lnTo>
                      <a:pt x="97" y="76"/>
                    </a:lnTo>
                    <a:lnTo>
                      <a:pt x="90" y="61"/>
                    </a:lnTo>
                    <a:lnTo>
                      <a:pt x="78" y="49"/>
                    </a:lnTo>
                    <a:lnTo>
                      <a:pt x="60" y="37"/>
                    </a:lnTo>
                    <a:lnTo>
                      <a:pt x="35" y="27"/>
                    </a:lnTo>
                    <a:lnTo>
                      <a:pt x="34" y="26"/>
                    </a:lnTo>
                    <a:lnTo>
                      <a:pt x="33" y="26"/>
                    </a:lnTo>
                    <a:lnTo>
                      <a:pt x="31" y="26"/>
                    </a:lnTo>
                    <a:lnTo>
                      <a:pt x="30" y="25"/>
                    </a:lnTo>
                    <a:lnTo>
                      <a:pt x="27" y="24"/>
                    </a:lnTo>
                    <a:lnTo>
                      <a:pt x="20" y="20"/>
                    </a:lnTo>
                    <a:lnTo>
                      <a:pt x="13" y="17"/>
                    </a:lnTo>
                    <a:lnTo>
                      <a:pt x="5" y="13"/>
                    </a:lnTo>
                    <a:lnTo>
                      <a:pt x="1" y="9"/>
                    </a:lnTo>
                    <a:lnTo>
                      <a:pt x="0" y="5"/>
                    </a:lnTo>
                    <a:lnTo>
                      <a:pt x="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AAA8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82" name="Freeform 77"/>
              <p:cNvSpPr>
                <a:spLocks/>
              </p:cNvSpPr>
              <p:nvPr/>
            </p:nvSpPr>
            <p:spPr bwMode="auto">
              <a:xfrm>
                <a:off x="5551" y="1209"/>
                <a:ext cx="24" cy="42"/>
              </a:xfrm>
              <a:custGeom>
                <a:avLst/>
                <a:gdLst>
                  <a:gd name="T0" fmla="*/ 0 w 123"/>
                  <a:gd name="T1" fmla="*/ 0 h 212"/>
                  <a:gd name="T2" fmla="*/ 0 w 123"/>
                  <a:gd name="T3" fmla="*/ 0 h 212"/>
                  <a:gd name="T4" fmla="*/ 0 w 123"/>
                  <a:gd name="T5" fmla="*/ 0 h 212"/>
                  <a:gd name="T6" fmla="*/ 0 w 123"/>
                  <a:gd name="T7" fmla="*/ 0 h 212"/>
                  <a:gd name="T8" fmla="*/ 0 w 123"/>
                  <a:gd name="T9" fmla="*/ 0 h 212"/>
                  <a:gd name="T10" fmla="*/ 0 w 123"/>
                  <a:gd name="T11" fmla="*/ 0 h 212"/>
                  <a:gd name="T12" fmla="*/ 0 w 123"/>
                  <a:gd name="T13" fmla="*/ 0 h 212"/>
                  <a:gd name="T14" fmla="*/ 0 w 123"/>
                  <a:gd name="T15" fmla="*/ 0 h 212"/>
                  <a:gd name="T16" fmla="*/ 0 w 123"/>
                  <a:gd name="T17" fmla="*/ 0 h 212"/>
                  <a:gd name="T18" fmla="*/ 0 w 123"/>
                  <a:gd name="T19" fmla="*/ 0 h 212"/>
                  <a:gd name="T20" fmla="*/ 0 w 123"/>
                  <a:gd name="T21" fmla="*/ 0 h 212"/>
                  <a:gd name="T22" fmla="*/ 0 w 123"/>
                  <a:gd name="T23" fmla="*/ 0 h 212"/>
                  <a:gd name="T24" fmla="*/ 0 w 123"/>
                  <a:gd name="T25" fmla="*/ 0 h 212"/>
                  <a:gd name="T26" fmla="*/ 0 w 123"/>
                  <a:gd name="T27" fmla="*/ 0 h 212"/>
                  <a:gd name="T28" fmla="*/ 0 w 123"/>
                  <a:gd name="T29" fmla="*/ 0 h 212"/>
                  <a:gd name="T30" fmla="*/ 0 w 123"/>
                  <a:gd name="T31" fmla="*/ 0 h 212"/>
                  <a:gd name="T32" fmla="*/ 0 w 123"/>
                  <a:gd name="T33" fmla="*/ 0 h 212"/>
                  <a:gd name="T34" fmla="*/ 0 w 123"/>
                  <a:gd name="T35" fmla="*/ 0 h 212"/>
                  <a:gd name="T36" fmla="*/ 0 w 123"/>
                  <a:gd name="T37" fmla="*/ 0 h 212"/>
                  <a:gd name="T38" fmla="*/ 0 w 123"/>
                  <a:gd name="T39" fmla="*/ 0 h 212"/>
                  <a:gd name="T40" fmla="*/ 0 w 123"/>
                  <a:gd name="T41" fmla="*/ 0 h 212"/>
                  <a:gd name="T42" fmla="*/ 0 w 123"/>
                  <a:gd name="T43" fmla="*/ 0 h 212"/>
                  <a:gd name="T44" fmla="*/ 0 w 123"/>
                  <a:gd name="T45" fmla="*/ 0 h 212"/>
                  <a:gd name="T46" fmla="*/ 0 w 123"/>
                  <a:gd name="T47" fmla="*/ 0 h 212"/>
                  <a:gd name="T48" fmla="*/ 0 w 123"/>
                  <a:gd name="T49" fmla="*/ 0 h 212"/>
                  <a:gd name="T50" fmla="*/ 0 w 123"/>
                  <a:gd name="T51" fmla="*/ 0 h 212"/>
                  <a:gd name="T52" fmla="*/ 0 w 123"/>
                  <a:gd name="T53" fmla="*/ 0 h 212"/>
                  <a:gd name="T54" fmla="*/ 0 w 123"/>
                  <a:gd name="T55" fmla="*/ 0 h 212"/>
                  <a:gd name="T56" fmla="*/ 0 w 123"/>
                  <a:gd name="T57" fmla="*/ 0 h 212"/>
                  <a:gd name="T58" fmla="*/ 0 w 123"/>
                  <a:gd name="T59" fmla="*/ 0 h 212"/>
                  <a:gd name="T60" fmla="*/ 0 w 123"/>
                  <a:gd name="T61" fmla="*/ 0 h 212"/>
                  <a:gd name="T62" fmla="*/ 0 w 123"/>
                  <a:gd name="T63" fmla="*/ 0 h 212"/>
                  <a:gd name="T64" fmla="*/ 0 w 123"/>
                  <a:gd name="T65" fmla="*/ 0 h 212"/>
                  <a:gd name="T66" fmla="*/ 0 w 123"/>
                  <a:gd name="T67" fmla="*/ 0 h 212"/>
                  <a:gd name="T68" fmla="*/ 0 w 123"/>
                  <a:gd name="T69" fmla="*/ 0 h 212"/>
                  <a:gd name="T70" fmla="*/ 0 w 123"/>
                  <a:gd name="T71" fmla="*/ 0 h 212"/>
                  <a:gd name="T72" fmla="*/ 0 w 123"/>
                  <a:gd name="T73" fmla="*/ 0 h 212"/>
                  <a:gd name="T74" fmla="*/ 0 w 123"/>
                  <a:gd name="T75" fmla="*/ 0 h 212"/>
                  <a:gd name="T76" fmla="*/ 0 w 123"/>
                  <a:gd name="T77" fmla="*/ 0 h 212"/>
                  <a:gd name="T78" fmla="*/ 0 w 123"/>
                  <a:gd name="T79" fmla="*/ 0 h 212"/>
                  <a:gd name="T80" fmla="*/ 0 w 123"/>
                  <a:gd name="T81" fmla="*/ 0 h 212"/>
                  <a:gd name="T82" fmla="*/ 0 w 123"/>
                  <a:gd name="T83" fmla="*/ 0 h 212"/>
                  <a:gd name="T84" fmla="*/ 0 w 123"/>
                  <a:gd name="T85" fmla="*/ 0 h 212"/>
                  <a:gd name="T86" fmla="*/ 0 w 123"/>
                  <a:gd name="T87" fmla="*/ 0 h 212"/>
                  <a:gd name="T88" fmla="*/ 0 w 123"/>
                  <a:gd name="T89" fmla="*/ 0 h 212"/>
                  <a:gd name="T90" fmla="*/ 0 w 123"/>
                  <a:gd name="T91" fmla="*/ 0 h 212"/>
                  <a:gd name="T92" fmla="*/ 0 w 123"/>
                  <a:gd name="T93" fmla="*/ 0 h 212"/>
                  <a:gd name="T94" fmla="*/ 0 w 123"/>
                  <a:gd name="T95" fmla="*/ 0 h 212"/>
                  <a:gd name="T96" fmla="*/ 0 w 123"/>
                  <a:gd name="T97" fmla="*/ 0 h 2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23" h="212">
                    <a:moveTo>
                      <a:pt x="15" y="0"/>
                    </a:moveTo>
                    <a:lnTo>
                      <a:pt x="39" y="1"/>
                    </a:lnTo>
                    <a:lnTo>
                      <a:pt x="61" y="8"/>
                    </a:lnTo>
                    <a:lnTo>
                      <a:pt x="80" y="21"/>
                    </a:lnTo>
                    <a:lnTo>
                      <a:pt x="97" y="39"/>
                    </a:lnTo>
                    <a:lnTo>
                      <a:pt x="110" y="61"/>
                    </a:lnTo>
                    <a:lnTo>
                      <a:pt x="119" y="88"/>
                    </a:lnTo>
                    <a:lnTo>
                      <a:pt x="123" y="120"/>
                    </a:lnTo>
                    <a:lnTo>
                      <a:pt x="123" y="153"/>
                    </a:lnTo>
                    <a:lnTo>
                      <a:pt x="122" y="156"/>
                    </a:lnTo>
                    <a:lnTo>
                      <a:pt x="120" y="164"/>
                    </a:lnTo>
                    <a:lnTo>
                      <a:pt x="116" y="174"/>
                    </a:lnTo>
                    <a:lnTo>
                      <a:pt x="111" y="186"/>
                    </a:lnTo>
                    <a:lnTo>
                      <a:pt x="106" y="197"/>
                    </a:lnTo>
                    <a:lnTo>
                      <a:pt x="100" y="207"/>
                    </a:lnTo>
                    <a:lnTo>
                      <a:pt x="93" y="212"/>
                    </a:lnTo>
                    <a:lnTo>
                      <a:pt x="86" y="212"/>
                    </a:lnTo>
                    <a:lnTo>
                      <a:pt x="79" y="208"/>
                    </a:lnTo>
                    <a:lnTo>
                      <a:pt x="73" y="201"/>
                    </a:lnTo>
                    <a:lnTo>
                      <a:pt x="67" y="195"/>
                    </a:lnTo>
                    <a:lnTo>
                      <a:pt x="63" y="187"/>
                    </a:lnTo>
                    <a:lnTo>
                      <a:pt x="61" y="179"/>
                    </a:lnTo>
                    <a:lnTo>
                      <a:pt x="61" y="168"/>
                    </a:lnTo>
                    <a:lnTo>
                      <a:pt x="65" y="155"/>
                    </a:lnTo>
                    <a:lnTo>
                      <a:pt x="72" y="142"/>
                    </a:lnTo>
                    <a:lnTo>
                      <a:pt x="73" y="140"/>
                    </a:lnTo>
                    <a:lnTo>
                      <a:pt x="74" y="138"/>
                    </a:lnTo>
                    <a:lnTo>
                      <a:pt x="75" y="137"/>
                    </a:lnTo>
                    <a:lnTo>
                      <a:pt x="76" y="135"/>
                    </a:lnTo>
                    <a:lnTo>
                      <a:pt x="84" y="120"/>
                    </a:lnTo>
                    <a:lnTo>
                      <a:pt x="89" y="104"/>
                    </a:lnTo>
                    <a:lnTo>
                      <a:pt x="90" y="89"/>
                    </a:lnTo>
                    <a:lnTo>
                      <a:pt x="88" y="74"/>
                    </a:lnTo>
                    <a:lnTo>
                      <a:pt x="82" y="59"/>
                    </a:lnTo>
                    <a:lnTo>
                      <a:pt x="71" y="47"/>
                    </a:lnTo>
                    <a:lnTo>
                      <a:pt x="55" y="35"/>
                    </a:lnTo>
                    <a:lnTo>
                      <a:pt x="33" y="26"/>
                    </a:lnTo>
                    <a:lnTo>
                      <a:pt x="32" y="25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8" y="24"/>
                    </a:lnTo>
                    <a:lnTo>
                      <a:pt x="25" y="23"/>
                    </a:lnTo>
                    <a:lnTo>
                      <a:pt x="20" y="21"/>
                    </a:lnTo>
                    <a:lnTo>
                      <a:pt x="12" y="17"/>
                    </a:lnTo>
                    <a:lnTo>
                      <a:pt x="6" y="13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9B99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83" name="Freeform 78"/>
              <p:cNvSpPr>
                <a:spLocks/>
              </p:cNvSpPr>
              <p:nvPr/>
            </p:nvSpPr>
            <p:spPr bwMode="auto">
              <a:xfrm>
                <a:off x="5553" y="1209"/>
                <a:ext cx="22" cy="41"/>
              </a:xfrm>
              <a:custGeom>
                <a:avLst/>
                <a:gdLst>
                  <a:gd name="T0" fmla="*/ 0 w 110"/>
                  <a:gd name="T1" fmla="*/ 0 h 205"/>
                  <a:gd name="T2" fmla="*/ 0 w 110"/>
                  <a:gd name="T3" fmla="*/ 0 h 205"/>
                  <a:gd name="T4" fmla="*/ 0 w 110"/>
                  <a:gd name="T5" fmla="*/ 0 h 205"/>
                  <a:gd name="T6" fmla="*/ 0 w 110"/>
                  <a:gd name="T7" fmla="*/ 0 h 205"/>
                  <a:gd name="T8" fmla="*/ 0 w 110"/>
                  <a:gd name="T9" fmla="*/ 0 h 205"/>
                  <a:gd name="T10" fmla="*/ 0 w 110"/>
                  <a:gd name="T11" fmla="*/ 0 h 205"/>
                  <a:gd name="T12" fmla="*/ 0 w 110"/>
                  <a:gd name="T13" fmla="*/ 0 h 205"/>
                  <a:gd name="T14" fmla="*/ 0 w 110"/>
                  <a:gd name="T15" fmla="*/ 0 h 205"/>
                  <a:gd name="T16" fmla="*/ 0 w 110"/>
                  <a:gd name="T17" fmla="*/ 0 h 205"/>
                  <a:gd name="T18" fmla="*/ 0 w 110"/>
                  <a:gd name="T19" fmla="*/ 0 h 205"/>
                  <a:gd name="T20" fmla="*/ 0 w 110"/>
                  <a:gd name="T21" fmla="*/ 0 h 205"/>
                  <a:gd name="T22" fmla="*/ 0 w 110"/>
                  <a:gd name="T23" fmla="*/ 0 h 205"/>
                  <a:gd name="T24" fmla="*/ 0 w 110"/>
                  <a:gd name="T25" fmla="*/ 0 h 205"/>
                  <a:gd name="T26" fmla="*/ 0 w 110"/>
                  <a:gd name="T27" fmla="*/ 0 h 205"/>
                  <a:gd name="T28" fmla="*/ 0 w 110"/>
                  <a:gd name="T29" fmla="*/ 0 h 205"/>
                  <a:gd name="T30" fmla="*/ 0 w 110"/>
                  <a:gd name="T31" fmla="*/ 0 h 205"/>
                  <a:gd name="T32" fmla="*/ 0 w 110"/>
                  <a:gd name="T33" fmla="*/ 0 h 205"/>
                  <a:gd name="T34" fmla="*/ 0 w 110"/>
                  <a:gd name="T35" fmla="*/ 0 h 205"/>
                  <a:gd name="T36" fmla="*/ 0 w 110"/>
                  <a:gd name="T37" fmla="*/ 0 h 205"/>
                  <a:gd name="T38" fmla="*/ 0 w 110"/>
                  <a:gd name="T39" fmla="*/ 0 h 205"/>
                  <a:gd name="T40" fmla="*/ 0 w 110"/>
                  <a:gd name="T41" fmla="*/ 0 h 205"/>
                  <a:gd name="T42" fmla="*/ 0 w 110"/>
                  <a:gd name="T43" fmla="*/ 0 h 205"/>
                  <a:gd name="T44" fmla="*/ 0 w 110"/>
                  <a:gd name="T45" fmla="*/ 0 h 205"/>
                  <a:gd name="T46" fmla="*/ 0 w 110"/>
                  <a:gd name="T47" fmla="*/ 0 h 205"/>
                  <a:gd name="T48" fmla="*/ 0 w 110"/>
                  <a:gd name="T49" fmla="*/ 0 h 205"/>
                  <a:gd name="T50" fmla="*/ 0 w 110"/>
                  <a:gd name="T51" fmla="*/ 0 h 205"/>
                  <a:gd name="T52" fmla="*/ 0 w 110"/>
                  <a:gd name="T53" fmla="*/ 0 h 205"/>
                  <a:gd name="T54" fmla="*/ 0 w 110"/>
                  <a:gd name="T55" fmla="*/ 0 h 205"/>
                  <a:gd name="T56" fmla="*/ 0 w 110"/>
                  <a:gd name="T57" fmla="*/ 0 h 205"/>
                  <a:gd name="T58" fmla="*/ 0 w 110"/>
                  <a:gd name="T59" fmla="*/ 0 h 205"/>
                  <a:gd name="T60" fmla="*/ 0 w 110"/>
                  <a:gd name="T61" fmla="*/ 0 h 205"/>
                  <a:gd name="T62" fmla="*/ 0 w 110"/>
                  <a:gd name="T63" fmla="*/ 0 h 205"/>
                  <a:gd name="T64" fmla="*/ 0 w 110"/>
                  <a:gd name="T65" fmla="*/ 0 h 205"/>
                  <a:gd name="T66" fmla="*/ 0 w 110"/>
                  <a:gd name="T67" fmla="*/ 0 h 205"/>
                  <a:gd name="T68" fmla="*/ 0 w 110"/>
                  <a:gd name="T69" fmla="*/ 0 h 205"/>
                  <a:gd name="T70" fmla="*/ 0 w 110"/>
                  <a:gd name="T71" fmla="*/ 0 h 205"/>
                  <a:gd name="T72" fmla="*/ 0 w 110"/>
                  <a:gd name="T73" fmla="*/ 0 h 205"/>
                  <a:gd name="T74" fmla="*/ 0 w 110"/>
                  <a:gd name="T75" fmla="*/ 0 h 205"/>
                  <a:gd name="T76" fmla="*/ 0 w 110"/>
                  <a:gd name="T77" fmla="*/ 0 h 205"/>
                  <a:gd name="T78" fmla="*/ 0 w 110"/>
                  <a:gd name="T79" fmla="*/ 0 h 205"/>
                  <a:gd name="T80" fmla="*/ 0 w 110"/>
                  <a:gd name="T81" fmla="*/ 0 h 2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10" h="205">
                    <a:moveTo>
                      <a:pt x="27" y="22"/>
                    </a:moveTo>
                    <a:lnTo>
                      <a:pt x="25" y="21"/>
                    </a:lnTo>
                    <a:lnTo>
                      <a:pt x="20" y="19"/>
                    </a:lnTo>
                    <a:lnTo>
                      <a:pt x="13" y="15"/>
                    </a:lnTo>
                    <a:lnTo>
                      <a:pt x="6" y="12"/>
                    </a:lnTo>
                    <a:lnTo>
                      <a:pt x="1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13" y="0"/>
                    </a:lnTo>
                    <a:lnTo>
                      <a:pt x="35" y="1"/>
                    </a:lnTo>
                    <a:lnTo>
                      <a:pt x="54" y="7"/>
                    </a:lnTo>
                    <a:lnTo>
                      <a:pt x="71" y="21"/>
                    </a:lnTo>
                    <a:lnTo>
                      <a:pt x="87" y="38"/>
                    </a:lnTo>
                    <a:lnTo>
                      <a:pt x="98" y="59"/>
                    </a:lnTo>
                    <a:lnTo>
                      <a:pt x="106" y="86"/>
                    </a:lnTo>
                    <a:lnTo>
                      <a:pt x="110" y="116"/>
                    </a:lnTo>
                    <a:lnTo>
                      <a:pt x="110" y="149"/>
                    </a:lnTo>
                    <a:lnTo>
                      <a:pt x="109" y="152"/>
                    </a:lnTo>
                    <a:lnTo>
                      <a:pt x="107" y="160"/>
                    </a:lnTo>
                    <a:lnTo>
                      <a:pt x="104" y="169"/>
                    </a:lnTo>
                    <a:lnTo>
                      <a:pt x="100" y="180"/>
                    </a:lnTo>
                    <a:lnTo>
                      <a:pt x="95" y="191"/>
                    </a:lnTo>
                    <a:lnTo>
                      <a:pt x="90" y="199"/>
                    </a:lnTo>
                    <a:lnTo>
                      <a:pt x="84" y="205"/>
                    </a:lnTo>
                    <a:lnTo>
                      <a:pt x="77" y="205"/>
                    </a:lnTo>
                    <a:lnTo>
                      <a:pt x="71" y="200"/>
                    </a:lnTo>
                    <a:lnTo>
                      <a:pt x="65" y="195"/>
                    </a:lnTo>
                    <a:lnTo>
                      <a:pt x="60" y="189"/>
                    </a:lnTo>
                    <a:lnTo>
                      <a:pt x="57" y="182"/>
                    </a:lnTo>
                    <a:lnTo>
                      <a:pt x="55" y="173"/>
                    </a:lnTo>
                    <a:lnTo>
                      <a:pt x="56" y="163"/>
                    </a:lnTo>
                    <a:lnTo>
                      <a:pt x="60" y="150"/>
                    </a:lnTo>
                    <a:lnTo>
                      <a:pt x="67" y="137"/>
                    </a:lnTo>
                    <a:lnTo>
                      <a:pt x="75" y="122"/>
                    </a:lnTo>
                    <a:lnTo>
                      <a:pt x="82" y="105"/>
                    </a:lnTo>
                    <a:lnTo>
                      <a:pt x="84" y="88"/>
                    </a:lnTo>
                    <a:lnTo>
                      <a:pt x="83" y="72"/>
                    </a:lnTo>
                    <a:lnTo>
                      <a:pt x="76" y="56"/>
                    </a:lnTo>
                    <a:lnTo>
                      <a:pt x="65" y="43"/>
                    </a:lnTo>
                    <a:lnTo>
                      <a:pt x="50" y="31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8987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84" name="Freeform 79"/>
              <p:cNvSpPr>
                <a:spLocks/>
              </p:cNvSpPr>
              <p:nvPr/>
            </p:nvSpPr>
            <p:spPr bwMode="auto">
              <a:xfrm>
                <a:off x="5315" y="1375"/>
                <a:ext cx="26" cy="34"/>
              </a:xfrm>
              <a:custGeom>
                <a:avLst/>
                <a:gdLst>
                  <a:gd name="T0" fmla="*/ 0 w 130"/>
                  <a:gd name="T1" fmla="*/ 0 h 172"/>
                  <a:gd name="T2" fmla="*/ 0 w 130"/>
                  <a:gd name="T3" fmla="*/ 0 h 172"/>
                  <a:gd name="T4" fmla="*/ 0 w 130"/>
                  <a:gd name="T5" fmla="*/ 0 h 172"/>
                  <a:gd name="T6" fmla="*/ 0 w 130"/>
                  <a:gd name="T7" fmla="*/ 0 h 172"/>
                  <a:gd name="T8" fmla="*/ 0 w 130"/>
                  <a:gd name="T9" fmla="*/ 0 h 172"/>
                  <a:gd name="T10" fmla="*/ 0 w 130"/>
                  <a:gd name="T11" fmla="*/ 0 h 172"/>
                  <a:gd name="T12" fmla="*/ 0 w 130"/>
                  <a:gd name="T13" fmla="*/ 0 h 172"/>
                  <a:gd name="T14" fmla="*/ 0 w 130"/>
                  <a:gd name="T15" fmla="*/ 0 h 172"/>
                  <a:gd name="T16" fmla="*/ 0 w 130"/>
                  <a:gd name="T17" fmla="*/ 0 h 172"/>
                  <a:gd name="T18" fmla="*/ 0 w 130"/>
                  <a:gd name="T19" fmla="*/ 0 h 172"/>
                  <a:gd name="T20" fmla="*/ 0 w 130"/>
                  <a:gd name="T21" fmla="*/ 0 h 172"/>
                  <a:gd name="T22" fmla="*/ 0 w 130"/>
                  <a:gd name="T23" fmla="*/ 0 h 172"/>
                  <a:gd name="T24" fmla="*/ 0 w 130"/>
                  <a:gd name="T25" fmla="*/ 0 h 172"/>
                  <a:gd name="T26" fmla="*/ 0 w 130"/>
                  <a:gd name="T27" fmla="*/ 0 h 172"/>
                  <a:gd name="T28" fmla="*/ 0 w 130"/>
                  <a:gd name="T29" fmla="*/ 0 h 172"/>
                  <a:gd name="T30" fmla="*/ 0 w 130"/>
                  <a:gd name="T31" fmla="*/ 0 h 172"/>
                  <a:gd name="T32" fmla="*/ 0 w 130"/>
                  <a:gd name="T33" fmla="*/ 0 h 172"/>
                  <a:gd name="T34" fmla="*/ 0 w 130"/>
                  <a:gd name="T35" fmla="*/ 0 h 172"/>
                  <a:gd name="T36" fmla="*/ 0 w 130"/>
                  <a:gd name="T37" fmla="*/ 0 h 1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0" h="172">
                    <a:moveTo>
                      <a:pt x="89" y="0"/>
                    </a:moveTo>
                    <a:lnTo>
                      <a:pt x="89" y="3"/>
                    </a:lnTo>
                    <a:lnTo>
                      <a:pt x="90" y="11"/>
                    </a:lnTo>
                    <a:lnTo>
                      <a:pt x="89" y="24"/>
                    </a:lnTo>
                    <a:lnTo>
                      <a:pt x="84" y="39"/>
                    </a:lnTo>
                    <a:lnTo>
                      <a:pt x="75" y="55"/>
                    </a:lnTo>
                    <a:lnTo>
                      <a:pt x="58" y="72"/>
                    </a:lnTo>
                    <a:lnTo>
                      <a:pt x="34" y="87"/>
                    </a:lnTo>
                    <a:lnTo>
                      <a:pt x="0" y="99"/>
                    </a:lnTo>
                    <a:lnTo>
                      <a:pt x="55" y="172"/>
                    </a:lnTo>
                    <a:lnTo>
                      <a:pt x="59" y="171"/>
                    </a:lnTo>
                    <a:lnTo>
                      <a:pt x="71" y="167"/>
                    </a:lnTo>
                    <a:lnTo>
                      <a:pt x="85" y="159"/>
                    </a:lnTo>
                    <a:lnTo>
                      <a:pt x="101" y="145"/>
                    </a:lnTo>
                    <a:lnTo>
                      <a:pt x="116" y="127"/>
                    </a:lnTo>
                    <a:lnTo>
                      <a:pt x="127" y="100"/>
                    </a:lnTo>
                    <a:lnTo>
                      <a:pt x="130" y="68"/>
                    </a:lnTo>
                    <a:lnTo>
                      <a:pt x="125" y="2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85" name="Freeform 80"/>
              <p:cNvSpPr>
                <a:spLocks/>
              </p:cNvSpPr>
              <p:nvPr/>
            </p:nvSpPr>
            <p:spPr bwMode="auto">
              <a:xfrm>
                <a:off x="5441" y="1411"/>
                <a:ext cx="27" cy="37"/>
              </a:xfrm>
              <a:custGeom>
                <a:avLst/>
                <a:gdLst>
                  <a:gd name="T0" fmla="*/ 0 w 136"/>
                  <a:gd name="T1" fmla="*/ 0 h 187"/>
                  <a:gd name="T2" fmla="*/ 0 w 136"/>
                  <a:gd name="T3" fmla="*/ 0 h 187"/>
                  <a:gd name="T4" fmla="*/ 0 w 136"/>
                  <a:gd name="T5" fmla="*/ 0 h 187"/>
                  <a:gd name="T6" fmla="*/ 0 w 136"/>
                  <a:gd name="T7" fmla="*/ 0 h 187"/>
                  <a:gd name="T8" fmla="*/ 0 w 136"/>
                  <a:gd name="T9" fmla="*/ 0 h 187"/>
                  <a:gd name="T10" fmla="*/ 0 w 136"/>
                  <a:gd name="T11" fmla="*/ 0 h 187"/>
                  <a:gd name="T12" fmla="*/ 0 w 136"/>
                  <a:gd name="T13" fmla="*/ 0 h 187"/>
                  <a:gd name="T14" fmla="*/ 0 w 136"/>
                  <a:gd name="T15" fmla="*/ 0 h 187"/>
                  <a:gd name="T16" fmla="*/ 0 w 136"/>
                  <a:gd name="T17" fmla="*/ 0 h 187"/>
                  <a:gd name="T18" fmla="*/ 0 w 136"/>
                  <a:gd name="T19" fmla="*/ 0 h 187"/>
                  <a:gd name="T20" fmla="*/ 0 w 136"/>
                  <a:gd name="T21" fmla="*/ 0 h 187"/>
                  <a:gd name="T22" fmla="*/ 0 w 136"/>
                  <a:gd name="T23" fmla="*/ 0 h 187"/>
                  <a:gd name="T24" fmla="*/ 0 w 136"/>
                  <a:gd name="T25" fmla="*/ 0 h 187"/>
                  <a:gd name="T26" fmla="*/ 0 w 136"/>
                  <a:gd name="T27" fmla="*/ 0 h 187"/>
                  <a:gd name="T28" fmla="*/ 0 w 136"/>
                  <a:gd name="T29" fmla="*/ 0 h 187"/>
                  <a:gd name="T30" fmla="*/ 0 w 136"/>
                  <a:gd name="T31" fmla="*/ 0 h 187"/>
                  <a:gd name="T32" fmla="*/ 0 w 136"/>
                  <a:gd name="T33" fmla="*/ 0 h 187"/>
                  <a:gd name="T34" fmla="*/ 0 w 136"/>
                  <a:gd name="T35" fmla="*/ 0 h 187"/>
                  <a:gd name="T36" fmla="*/ 0 w 136"/>
                  <a:gd name="T37" fmla="*/ 0 h 18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36" h="187">
                    <a:moveTo>
                      <a:pt x="88" y="0"/>
                    </a:moveTo>
                    <a:lnTo>
                      <a:pt x="88" y="5"/>
                    </a:lnTo>
                    <a:lnTo>
                      <a:pt x="87" y="18"/>
                    </a:lnTo>
                    <a:lnTo>
                      <a:pt x="85" y="39"/>
                    </a:lnTo>
                    <a:lnTo>
                      <a:pt x="78" y="61"/>
                    </a:lnTo>
                    <a:lnTo>
                      <a:pt x="68" y="85"/>
                    </a:lnTo>
                    <a:lnTo>
                      <a:pt x="53" y="107"/>
                    </a:lnTo>
                    <a:lnTo>
                      <a:pt x="30" y="124"/>
                    </a:lnTo>
                    <a:lnTo>
                      <a:pt x="0" y="134"/>
                    </a:lnTo>
                    <a:lnTo>
                      <a:pt x="34" y="187"/>
                    </a:lnTo>
                    <a:lnTo>
                      <a:pt x="39" y="185"/>
                    </a:lnTo>
                    <a:lnTo>
                      <a:pt x="50" y="180"/>
                    </a:lnTo>
                    <a:lnTo>
                      <a:pt x="65" y="170"/>
                    </a:lnTo>
                    <a:lnTo>
                      <a:pt x="82" y="155"/>
                    </a:lnTo>
                    <a:lnTo>
                      <a:pt x="101" y="137"/>
                    </a:lnTo>
                    <a:lnTo>
                      <a:pt x="117" y="113"/>
                    </a:lnTo>
                    <a:lnTo>
                      <a:pt x="129" y="85"/>
                    </a:lnTo>
                    <a:lnTo>
                      <a:pt x="136" y="51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86" name="Freeform 81"/>
              <p:cNvSpPr>
                <a:spLocks/>
              </p:cNvSpPr>
              <p:nvPr/>
            </p:nvSpPr>
            <p:spPr bwMode="auto">
              <a:xfrm>
                <a:off x="5478" y="1305"/>
                <a:ext cx="84" cy="120"/>
              </a:xfrm>
              <a:custGeom>
                <a:avLst/>
                <a:gdLst>
                  <a:gd name="T0" fmla="*/ 0 w 422"/>
                  <a:gd name="T1" fmla="*/ 0 h 600"/>
                  <a:gd name="T2" fmla="*/ 0 w 422"/>
                  <a:gd name="T3" fmla="*/ 0 h 600"/>
                  <a:gd name="T4" fmla="*/ 0 w 422"/>
                  <a:gd name="T5" fmla="*/ 0 h 600"/>
                  <a:gd name="T6" fmla="*/ 0 w 422"/>
                  <a:gd name="T7" fmla="*/ 0 h 600"/>
                  <a:gd name="T8" fmla="*/ 0 w 422"/>
                  <a:gd name="T9" fmla="*/ 0 h 600"/>
                  <a:gd name="T10" fmla="*/ 0 w 422"/>
                  <a:gd name="T11" fmla="*/ 0 h 600"/>
                  <a:gd name="T12" fmla="*/ 0 w 422"/>
                  <a:gd name="T13" fmla="*/ 0 h 600"/>
                  <a:gd name="T14" fmla="*/ 0 w 422"/>
                  <a:gd name="T15" fmla="*/ 0 h 600"/>
                  <a:gd name="T16" fmla="*/ 0 w 422"/>
                  <a:gd name="T17" fmla="*/ 0 h 600"/>
                  <a:gd name="T18" fmla="*/ 0 w 422"/>
                  <a:gd name="T19" fmla="*/ 0 h 600"/>
                  <a:gd name="T20" fmla="*/ 0 w 422"/>
                  <a:gd name="T21" fmla="*/ 0 h 600"/>
                  <a:gd name="T22" fmla="*/ 0 w 422"/>
                  <a:gd name="T23" fmla="*/ 0 h 600"/>
                  <a:gd name="T24" fmla="*/ 0 w 422"/>
                  <a:gd name="T25" fmla="*/ 0 h 600"/>
                  <a:gd name="T26" fmla="*/ 0 w 422"/>
                  <a:gd name="T27" fmla="*/ 0 h 600"/>
                  <a:gd name="T28" fmla="*/ 0 w 422"/>
                  <a:gd name="T29" fmla="*/ 0 h 600"/>
                  <a:gd name="T30" fmla="*/ 0 w 422"/>
                  <a:gd name="T31" fmla="*/ 0 h 600"/>
                  <a:gd name="T32" fmla="*/ 0 w 422"/>
                  <a:gd name="T33" fmla="*/ 0 h 600"/>
                  <a:gd name="T34" fmla="*/ 0 w 422"/>
                  <a:gd name="T35" fmla="*/ 0 h 600"/>
                  <a:gd name="T36" fmla="*/ 0 w 422"/>
                  <a:gd name="T37" fmla="*/ 0 h 600"/>
                  <a:gd name="T38" fmla="*/ 0 w 422"/>
                  <a:gd name="T39" fmla="*/ 0 h 600"/>
                  <a:gd name="T40" fmla="*/ 0 w 422"/>
                  <a:gd name="T41" fmla="*/ 0 h 600"/>
                  <a:gd name="T42" fmla="*/ 0 w 422"/>
                  <a:gd name="T43" fmla="*/ 0 h 600"/>
                  <a:gd name="T44" fmla="*/ 0 w 422"/>
                  <a:gd name="T45" fmla="*/ 0 h 600"/>
                  <a:gd name="T46" fmla="*/ 0 w 422"/>
                  <a:gd name="T47" fmla="*/ 0 h 600"/>
                  <a:gd name="T48" fmla="*/ 0 w 422"/>
                  <a:gd name="T49" fmla="*/ 0 h 600"/>
                  <a:gd name="T50" fmla="*/ 0 w 422"/>
                  <a:gd name="T51" fmla="*/ 0 h 600"/>
                  <a:gd name="T52" fmla="*/ 0 w 422"/>
                  <a:gd name="T53" fmla="*/ 0 h 600"/>
                  <a:gd name="T54" fmla="*/ 0 w 422"/>
                  <a:gd name="T55" fmla="*/ 0 h 600"/>
                  <a:gd name="T56" fmla="*/ 0 w 422"/>
                  <a:gd name="T57" fmla="*/ 0 h 600"/>
                  <a:gd name="T58" fmla="*/ 0 w 422"/>
                  <a:gd name="T59" fmla="*/ 0 h 600"/>
                  <a:gd name="T60" fmla="*/ 0 w 422"/>
                  <a:gd name="T61" fmla="*/ 0 h 600"/>
                  <a:gd name="T62" fmla="*/ 0 w 422"/>
                  <a:gd name="T63" fmla="*/ 0 h 600"/>
                  <a:gd name="T64" fmla="*/ 0 w 422"/>
                  <a:gd name="T65" fmla="*/ 0 h 600"/>
                  <a:gd name="T66" fmla="*/ 0 w 422"/>
                  <a:gd name="T67" fmla="*/ 0 h 600"/>
                  <a:gd name="T68" fmla="*/ 0 w 422"/>
                  <a:gd name="T69" fmla="*/ 0 h 600"/>
                  <a:gd name="T70" fmla="*/ 0 w 422"/>
                  <a:gd name="T71" fmla="*/ 0 h 600"/>
                  <a:gd name="T72" fmla="*/ 0 w 422"/>
                  <a:gd name="T73" fmla="*/ 0 h 600"/>
                  <a:gd name="T74" fmla="*/ 0 w 422"/>
                  <a:gd name="T75" fmla="*/ 0 h 600"/>
                  <a:gd name="T76" fmla="*/ 0 w 422"/>
                  <a:gd name="T77" fmla="*/ 0 h 600"/>
                  <a:gd name="T78" fmla="*/ 0 w 422"/>
                  <a:gd name="T79" fmla="*/ 0 h 600"/>
                  <a:gd name="T80" fmla="*/ 0 w 422"/>
                  <a:gd name="T81" fmla="*/ 0 h 600"/>
                  <a:gd name="T82" fmla="*/ 0 w 422"/>
                  <a:gd name="T83" fmla="*/ 0 h 600"/>
                  <a:gd name="T84" fmla="*/ 0 w 422"/>
                  <a:gd name="T85" fmla="*/ 0 h 600"/>
                  <a:gd name="T86" fmla="*/ 0 w 422"/>
                  <a:gd name="T87" fmla="*/ 0 h 600"/>
                  <a:gd name="T88" fmla="*/ 0 w 422"/>
                  <a:gd name="T89" fmla="*/ 0 h 600"/>
                  <a:gd name="T90" fmla="*/ 0 w 422"/>
                  <a:gd name="T91" fmla="*/ 0 h 600"/>
                  <a:gd name="T92" fmla="*/ 0 w 422"/>
                  <a:gd name="T93" fmla="*/ 0 h 600"/>
                  <a:gd name="T94" fmla="*/ 0 w 422"/>
                  <a:gd name="T95" fmla="*/ 0 h 600"/>
                  <a:gd name="T96" fmla="*/ 0 w 422"/>
                  <a:gd name="T97" fmla="*/ 0 h 600"/>
                  <a:gd name="T98" fmla="*/ 0 w 422"/>
                  <a:gd name="T99" fmla="*/ 0 h 6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22" h="600">
                    <a:moveTo>
                      <a:pt x="422" y="0"/>
                    </a:moveTo>
                    <a:lnTo>
                      <a:pt x="419" y="2"/>
                    </a:lnTo>
                    <a:lnTo>
                      <a:pt x="410" y="7"/>
                    </a:lnTo>
                    <a:lnTo>
                      <a:pt x="395" y="16"/>
                    </a:lnTo>
                    <a:lnTo>
                      <a:pt x="377" y="29"/>
                    </a:lnTo>
                    <a:lnTo>
                      <a:pt x="353" y="48"/>
                    </a:lnTo>
                    <a:lnTo>
                      <a:pt x="328" y="70"/>
                    </a:lnTo>
                    <a:lnTo>
                      <a:pt x="300" y="97"/>
                    </a:lnTo>
                    <a:lnTo>
                      <a:pt x="270" y="129"/>
                    </a:lnTo>
                    <a:lnTo>
                      <a:pt x="239" y="167"/>
                    </a:lnTo>
                    <a:lnTo>
                      <a:pt x="207" y="210"/>
                    </a:lnTo>
                    <a:lnTo>
                      <a:pt x="175" y="259"/>
                    </a:lnTo>
                    <a:lnTo>
                      <a:pt x="146" y="314"/>
                    </a:lnTo>
                    <a:lnTo>
                      <a:pt x="117" y="376"/>
                    </a:lnTo>
                    <a:lnTo>
                      <a:pt x="91" y="443"/>
                    </a:lnTo>
                    <a:lnTo>
                      <a:pt x="67" y="518"/>
                    </a:lnTo>
                    <a:lnTo>
                      <a:pt x="48" y="600"/>
                    </a:lnTo>
                    <a:lnTo>
                      <a:pt x="0" y="509"/>
                    </a:lnTo>
                    <a:lnTo>
                      <a:pt x="0" y="506"/>
                    </a:lnTo>
                    <a:lnTo>
                      <a:pt x="0" y="495"/>
                    </a:lnTo>
                    <a:lnTo>
                      <a:pt x="0" y="480"/>
                    </a:lnTo>
                    <a:lnTo>
                      <a:pt x="1" y="460"/>
                    </a:lnTo>
                    <a:lnTo>
                      <a:pt x="3" y="434"/>
                    </a:lnTo>
                    <a:lnTo>
                      <a:pt x="6" y="405"/>
                    </a:lnTo>
                    <a:lnTo>
                      <a:pt x="11" y="373"/>
                    </a:lnTo>
                    <a:lnTo>
                      <a:pt x="18" y="337"/>
                    </a:lnTo>
                    <a:lnTo>
                      <a:pt x="27" y="300"/>
                    </a:lnTo>
                    <a:lnTo>
                      <a:pt x="40" y="261"/>
                    </a:lnTo>
                    <a:lnTo>
                      <a:pt x="55" y="220"/>
                    </a:lnTo>
                    <a:lnTo>
                      <a:pt x="73" y="180"/>
                    </a:lnTo>
                    <a:lnTo>
                      <a:pt x="96" y="141"/>
                    </a:lnTo>
                    <a:lnTo>
                      <a:pt x="122" y="101"/>
                    </a:lnTo>
                    <a:lnTo>
                      <a:pt x="152" y="63"/>
                    </a:lnTo>
                    <a:lnTo>
                      <a:pt x="188" y="27"/>
                    </a:lnTo>
                    <a:lnTo>
                      <a:pt x="188" y="28"/>
                    </a:lnTo>
                    <a:lnTo>
                      <a:pt x="188" y="31"/>
                    </a:lnTo>
                    <a:lnTo>
                      <a:pt x="188" y="36"/>
                    </a:lnTo>
                    <a:lnTo>
                      <a:pt x="189" y="41"/>
                    </a:lnTo>
                    <a:lnTo>
                      <a:pt x="191" y="48"/>
                    </a:lnTo>
                    <a:lnTo>
                      <a:pt x="195" y="54"/>
                    </a:lnTo>
                    <a:lnTo>
                      <a:pt x="200" y="59"/>
                    </a:lnTo>
                    <a:lnTo>
                      <a:pt x="209" y="63"/>
                    </a:lnTo>
                    <a:lnTo>
                      <a:pt x="220" y="66"/>
                    </a:lnTo>
                    <a:lnTo>
                      <a:pt x="236" y="67"/>
                    </a:lnTo>
                    <a:lnTo>
                      <a:pt x="254" y="65"/>
                    </a:lnTo>
                    <a:lnTo>
                      <a:pt x="278" y="60"/>
                    </a:lnTo>
                    <a:lnTo>
                      <a:pt x="305" y="52"/>
                    </a:lnTo>
                    <a:lnTo>
                      <a:pt x="338" y="38"/>
                    </a:lnTo>
                    <a:lnTo>
                      <a:pt x="377" y="22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87" name="Freeform 82"/>
              <p:cNvSpPr>
                <a:spLocks/>
              </p:cNvSpPr>
              <p:nvPr/>
            </p:nvSpPr>
            <p:spPr bwMode="auto">
              <a:xfrm>
                <a:off x="5494" y="1242"/>
                <a:ext cx="12" cy="59"/>
              </a:xfrm>
              <a:custGeom>
                <a:avLst/>
                <a:gdLst>
                  <a:gd name="T0" fmla="*/ 0 w 58"/>
                  <a:gd name="T1" fmla="*/ 0 h 295"/>
                  <a:gd name="T2" fmla="*/ 0 w 58"/>
                  <a:gd name="T3" fmla="*/ 0 h 295"/>
                  <a:gd name="T4" fmla="*/ 0 w 58"/>
                  <a:gd name="T5" fmla="*/ 0 h 295"/>
                  <a:gd name="T6" fmla="*/ 0 w 58"/>
                  <a:gd name="T7" fmla="*/ 0 h 295"/>
                  <a:gd name="T8" fmla="*/ 0 w 58"/>
                  <a:gd name="T9" fmla="*/ 0 h 295"/>
                  <a:gd name="T10" fmla="*/ 0 w 58"/>
                  <a:gd name="T11" fmla="*/ 0 h 295"/>
                  <a:gd name="T12" fmla="*/ 0 w 58"/>
                  <a:gd name="T13" fmla="*/ 0 h 295"/>
                  <a:gd name="T14" fmla="*/ 0 w 58"/>
                  <a:gd name="T15" fmla="*/ 0 h 295"/>
                  <a:gd name="T16" fmla="*/ 0 w 58"/>
                  <a:gd name="T17" fmla="*/ 0 h 295"/>
                  <a:gd name="T18" fmla="*/ 0 w 58"/>
                  <a:gd name="T19" fmla="*/ 0 h 295"/>
                  <a:gd name="T20" fmla="*/ 0 w 58"/>
                  <a:gd name="T21" fmla="*/ 0 h 295"/>
                  <a:gd name="T22" fmla="*/ 0 w 58"/>
                  <a:gd name="T23" fmla="*/ 0 h 295"/>
                  <a:gd name="T24" fmla="*/ 0 w 58"/>
                  <a:gd name="T25" fmla="*/ 0 h 295"/>
                  <a:gd name="T26" fmla="*/ 0 w 58"/>
                  <a:gd name="T27" fmla="*/ 0 h 295"/>
                  <a:gd name="T28" fmla="*/ 0 w 58"/>
                  <a:gd name="T29" fmla="*/ 0 h 295"/>
                  <a:gd name="T30" fmla="*/ 0 w 58"/>
                  <a:gd name="T31" fmla="*/ 0 h 295"/>
                  <a:gd name="T32" fmla="*/ 0 w 58"/>
                  <a:gd name="T33" fmla="*/ 0 h 295"/>
                  <a:gd name="T34" fmla="*/ 0 w 58"/>
                  <a:gd name="T35" fmla="*/ 0 h 295"/>
                  <a:gd name="T36" fmla="*/ 0 w 58"/>
                  <a:gd name="T37" fmla="*/ 0 h 295"/>
                  <a:gd name="T38" fmla="*/ 0 w 58"/>
                  <a:gd name="T39" fmla="*/ 0 h 295"/>
                  <a:gd name="T40" fmla="*/ 0 w 58"/>
                  <a:gd name="T41" fmla="*/ 0 h 295"/>
                  <a:gd name="T42" fmla="*/ 0 w 58"/>
                  <a:gd name="T43" fmla="*/ 0 h 295"/>
                  <a:gd name="T44" fmla="*/ 0 w 58"/>
                  <a:gd name="T45" fmla="*/ 0 h 295"/>
                  <a:gd name="T46" fmla="*/ 0 w 58"/>
                  <a:gd name="T47" fmla="*/ 0 h 295"/>
                  <a:gd name="T48" fmla="*/ 0 w 58"/>
                  <a:gd name="T49" fmla="*/ 0 h 295"/>
                  <a:gd name="T50" fmla="*/ 0 w 58"/>
                  <a:gd name="T51" fmla="*/ 0 h 295"/>
                  <a:gd name="T52" fmla="*/ 0 w 58"/>
                  <a:gd name="T53" fmla="*/ 0 h 295"/>
                  <a:gd name="T54" fmla="*/ 0 w 58"/>
                  <a:gd name="T55" fmla="*/ 0 h 295"/>
                  <a:gd name="T56" fmla="*/ 0 w 58"/>
                  <a:gd name="T57" fmla="*/ 0 h 295"/>
                  <a:gd name="T58" fmla="*/ 0 w 58"/>
                  <a:gd name="T59" fmla="*/ 0 h 295"/>
                  <a:gd name="T60" fmla="*/ 0 w 58"/>
                  <a:gd name="T61" fmla="*/ 0 h 295"/>
                  <a:gd name="T62" fmla="*/ 0 w 58"/>
                  <a:gd name="T63" fmla="*/ 0 h 295"/>
                  <a:gd name="T64" fmla="*/ 0 w 58"/>
                  <a:gd name="T65" fmla="*/ 0 h 295"/>
                  <a:gd name="T66" fmla="*/ 0 w 58"/>
                  <a:gd name="T67" fmla="*/ 0 h 295"/>
                  <a:gd name="T68" fmla="*/ 0 w 58"/>
                  <a:gd name="T69" fmla="*/ 0 h 295"/>
                  <a:gd name="T70" fmla="*/ 0 w 58"/>
                  <a:gd name="T71" fmla="*/ 0 h 295"/>
                  <a:gd name="T72" fmla="*/ 0 w 58"/>
                  <a:gd name="T73" fmla="*/ 0 h 295"/>
                  <a:gd name="T74" fmla="*/ 0 w 58"/>
                  <a:gd name="T75" fmla="*/ 0 h 295"/>
                  <a:gd name="T76" fmla="*/ 0 w 58"/>
                  <a:gd name="T77" fmla="*/ 0 h 295"/>
                  <a:gd name="T78" fmla="*/ 0 w 58"/>
                  <a:gd name="T79" fmla="*/ 0 h 295"/>
                  <a:gd name="T80" fmla="*/ 0 w 58"/>
                  <a:gd name="T81" fmla="*/ 0 h 295"/>
                  <a:gd name="T82" fmla="*/ 0 w 58"/>
                  <a:gd name="T83" fmla="*/ 0 h 295"/>
                  <a:gd name="T84" fmla="*/ 0 w 58"/>
                  <a:gd name="T85" fmla="*/ 0 h 295"/>
                  <a:gd name="T86" fmla="*/ 0 w 58"/>
                  <a:gd name="T87" fmla="*/ 0 h 295"/>
                  <a:gd name="T88" fmla="*/ 0 w 58"/>
                  <a:gd name="T89" fmla="*/ 0 h 295"/>
                  <a:gd name="T90" fmla="*/ 0 w 58"/>
                  <a:gd name="T91" fmla="*/ 0 h 295"/>
                  <a:gd name="T92" fmla="*/ 0 w 58"/>
                  <a:gd name="T93" fmla="*/ 0 h 295"/>
                  <a:gd name="T94" fmla="*/ 0 w 58"/>
                  <a:gd name="T95" fmla="*/ 0 h 295"/>
                  <a:gd name="T96" fmla="*/ 0 w 58"/>
                  <a:gd name="T97" fmla="*/ 0 h 295"/>
                  <a:gd name="T98" fmla="*/ 0 w 58"/>
                  <a:gd name="T99" fmla="*/ 0 h 295"/>
                  <a:gd name="T100" fmla="*/ 0 w 58"/>
                  <a:gd name="T101" fmla="*/ 0 h 295"/>
                  <a:gd name="T102" fmla="*/ 0 w 58"/>
                  <a:gd name="T103" fmla="*/ 0 h 295"/>
                  <a:gd name="T104" fmla="*/ 0 w 58"/>
                  <a:gd name="T105" fmla="*/ 0 h 295"/>
                  <a:gd name="T106" fmla="*/ 0 w 58"/>
                  <a:gd name="T107" fmla="*/ 0 h 29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8" h="295">
                    <a:moveTo>
                      <a:pt x="46" y="0"/>
                    </a:moveTo>
                    <a:lnTo>
                      <a:pt x="33" y="11"/>
                    </a:lnTo>
                    <a:lnTo>
                      <a:pt x="23" y="23"/>
                    </a:lnTo>
                    <a:lnTo>
                      <a:pt x="14" y="38"/>
                    </a:lnTo>
                    <a:lnTo>
                      <a:pt x="8" y="54"/>
                    </a:lnTo>
                    <a:lnTo>
                      <a:pt x="4" y="70"/>
                    </a:lnTo>
                    <a:lnTo>
                      <a:pt x="0" y="87"/>
                    </a:lnTo>
                    <a:lnTo>
                      <a:pt x="0" y="104"/>
                    </a:lnTo>
                    <a:lnTo>
                      <a:pt x="2" y="120"/>
                    </a:lnTo>
                    <a:lnTo>
                      <a:pt x="5" y="128"/>
                    </a:lnTo>
                    <a:lnTo>
                      <a:pt x="7" y="137"/>
                    </a:lnTo>
                    <a:lnTo>
                      <a:pt x="9" y="146"/>
                    </a:lnTo>
                    <a:lnTo>
                      <a:pt x="13" y="153"/>
                    </a:lnTo>
                    <a:lnTo>
                      <a:pt x="20" y="165"/>
                    </a:lnTo>
                    <a:lnTo>
                      <a:pt x="25" y="179"/>
                    </a:lnTo>
                    <a:lnTo>
                      <a:pt x="29" y="192"/>
                    </a:lnTo>
                    <a:lnTo>
                      <a:pt x="31" y="206"/>
                    </a:lnTo>
                    <a:lnTo>
                      <a:pt x="35" y="228"/>
                    </a:lnTo>
                    <a:lnTo>
                      <a:pt x="41" y="250"/>
                    </a:lnTo>
                    <a:lnTo>
                      <a:pt x="48" y="273"/>
                    </a:lnTo>
                    <a:lnTo>
                      <a:pt x="54" y="294"/>
                    </a:lnTo>
                    <a:lnTo>
                      <a:pt x="55" y="295"/>
                    </a:lnTo>
                    <a:lnTo>
                      <a:pt x="56" y="294"/>
                    </a:lnTo>
                    <a:lnTo>
                      <a:pt x="57" y="293"/>
                    </a:lnTo>
                    <a:lnTo>
                      <a:pt x="58" y="292"/>
                    </a:lnTo>
                    <a:lnTo>
                      <a:pt x="57" y="276"/>
                    </a:lnTo>
                    <a:lnTo>
                      <a:pt x="55" y="260"/>
                    </a:lnTo>
                    <a:lnTo>
                      <a:pt x="53" y="245"/>
                    </a:lnTo>
                    <a:lnTo>
                      <a:pt x="49" y="230"/>
                    </a:lnTo>
                    <a:lnTo>
                      <a:pt x="47" y="220"/>
                    </a:lnTo>
                    <a:lnTo>
                      <a:pt x="45" y="211"/>
                    </a:lnTo>
                    <a:lnTo>
                      <a:pt x="44" y="203"/>
                    </a:lnTo>
                    <a:lnTo>
                      <a:pt x="44" y="194"/>
                    </a:lnTo>
                    <a:lnTo>
                      <a:pt x="44" y="186"/>
                    </a:lnTo>
                    <a:lnTo>
                      <a:pt x="44" y="178"/>
                    </a:lnTo>
                    <a:lnTo>
                      <a:pt x="43" y="168"/>
                    </a:lnTo>
                    <a:lnTo>
                      <a:pt x="41" y="161"/>
                    </a:lnTo>
                    <a:lnTo>
                      <a:pt x="36" y="146"/>
                    </a:lnTo>
                    <a:lnTo>
                      <a:pt x="30" y="132"/>
                    </a:lnTo>
                    <a:lnTo>
                      <a:pt x="24" y="117"/>
                    </a:lnTo>
                    <a:lnTo>
                      <a:pt x="20" y="101"/>
                    </a:lnTo>
                    <a:lnTo>
                      <a:pt x="18" y="89"/>
                    </a:lnTo>
                    <a:lnTo>
                      <a:pt x="18" y="75"/>
                    </a:lnTo>
                    <a:lnTo>
                      <a:pt x="19" y="61"/>
                    </a:lnTo>
                    <a:lnTo>
                      <a:pt x="21" y="47"/>
                    </a:lnTo>
                    <a:lnTo>
                      <a:pt x="25" y="33"/>
                    </a:lnTo>
                    <a:lnTo>
                      <a:pt x="31" y="20"/>
                    </a:lnTo>
                    <a:lnTo>
                      <a:pt x="37" y="9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88" name="Freeform 83"/>
              <p:cNvSpPr>
                <a:spLocks/>
              </p:cNvSpPr>
              <p:nvPr/>
            </p:nvSpPr>
            <p:spPr bwMode="auto">
              <a:xfrm>
                <a:off x="5505" y="1278"/>
                <a:ext cx="48" cy="28"/>
              </a:xfrm>
              <a:custGeom>
                <a:avLst/>
                <a:gdLst>
                  <a:gd name="T0" fmla="*/ 0 w 237"/>
                  <a:gd name="T1" fmla="*/ 0 h 139"/>
                  <a:gd name="T2" fmla="*/ 0 w 237"/>
                  <a:gd name="T3" fmla="*/ 0 h 139"/>
                  <a:gd name="T4" fmla="*/ 0 w 237"/>
                  <a:gd name="T5" fmla="*/ 0 h 139"/>
                  <a:gd name="T6" fmla="*/ 0 w 237"/>
                  <a:gd name="T7" fmla="*/ 0 h 139"/>
                  <a:gd name="T8" fmla="*/ 0 w 237"/>
                  <a:gd name="T9" fmla="*/ 0 h 139"/>
                  <a:gd name="T10" fmla="*/ 0 w 237"/>
                  <a:gd name="T11" fmla="*/ 0 h 139"/>
                  <a:gd name="T12" fmla="*/ 0 w 237"/>
                  <a:gd name="T13" fmla="*/ 0 h 139"/>
                  <a:gd name="T14" fmla="*/ 0 w 237"/>
                  <a:gd name="T15" fmla="*/ 0 h 139"/>
                  <a:gd name="T16" fmla="*/ 0 w 237"/>
                  <a:gd name="T17" fmla="*/ 0 h 139"/>
                  <a:gd name="T18" fmla="*/ 0 w 237"/>
                  <a:gd name="T19" fmla="*/ 0 h 139"/>
                  <a:gd name="T20" fmla="*/ 0 w 237"/>
                  <a:gd name="T21" fmla="*/ 0 h 139"/>
                  <a:gd name="T22" fmla="*/ 0 w 237"/>
                  <a:gd name="T23" fmla="*/ 0 h 139"/>
                  <a:gd name="T24" fmla="*/ 0 w 237"/>
                  <a:gd name="T25" fmla="*/ 0 h 139"/>
                  <a:gd name="T26" fmla="*/ 0 w 237"/>
                  <a:gd name="T27" fmla="*/ 0 h 139"/>
                  <a:gd name="T28" fmla="*/ 0 w 237"/>
                  <a:gd name="T29" fmla="*/ 0 h 139"/>
                  <a:gd name="T30" fmla="*/ 0 w 237"/>
                  <a:gd name="T31" fmla="*/ 0 h 139"/>
                  <a:gd name="T32" fmla="*/ 0 w 237"/>
                  <a:gd name="T33" fmla="*/ 0 h 139"/>
                  <a:gd name="T34" fmla="*/ 0 w 237"/>
                  <a:gd name="T35" fmla="*/ 0 h 139"/>
                  <a:gd name="T36" fmla="*/ 0 w 237"/>
                  <a:gd name="T37" fmla="*/ 0 h 139"/>
                  <a:gd name="T38" fmla="*/ 0 w 237"/>
                  <a:gd name="T39" fmla="*/ 0 h 139"/>
                  <a:gd name="T40" fmla="*/ 0 w 237"/>
                  <a:gd name="T41" fmla="*/ 0 h 139"/>
                  <a:gd name="T42" fmla="*/ 0 w 237"/>
                  <a:gd name="T43" fmla="*/ 0 h 139"/>
                  <a:gd name="T44" fmla="*/ 0 w 237"/>
                  <a:gd name="T45" fmla="*/ 0 h 139"/>
                  <a:gd name="T46" fmla="*/ 0 w 237"/>
                  <a:gd name="T47" fmla="*/ 0 h 139"/>
                  <a:gd name="T48" fmla="*/ 0 w 237"/>
                  <a:gd name="T49" fmla="*/ 0 h 139"/>
                  <a:gd name="T50" fmla="*/ 0 w 237"/>
                  <a:gd name="T51" fmla="*/ 0 h 139"/>
                  <a:gd name="T52" fmla="*/ 0 w 237"/>
                  <a:gd name="T53" fmla="*/ 0 h 139"/>
                  <a:gd name="T54" fmla="*/ 0 w 237"/>
                  <a:gd name="T55" fmla="*/ 0 h 139"/>
                  <a:gd name="T56" fmla="*/ 0 w 237"/>
                  <a:gd name="T57" fmla="*/ 0 h 139"/>
                  <a:gd name="T58" fmla="*/ 0 w 237"/>
                  <a:gd name="T59" fmla="*/ 0 h 139"/>
                  <a:gd name="T60" fmla="*/ 0 w 237"/>
                  <a:gd name="T61" fmla="*/ 0 h 139"/>
                  <a:gd name="T62" fmla="*/ 0 w 237"/>
                  <a:gd name="T63" fmla="*/ 0 h 139"/>
                  <a:gd name="T64" fmla="*/ 0 w 237"/>
                  <a:gd name="T65" fmla="*/ 0 h 139"/>
                  <a:gd name="T66" fmla="*/ 0 w 237"/>
                  <a:gd name="T67" fmla="*/ 0 h 139"/>
                  <a:gd name="T68" fmla="*/ 0 w 237"/>
                  <a:gd name="T69" fmla="*/ 0 h 139"/>
                  <a:gd name="T70" fmla="*/ 0 w 237"/>
                  <a:gd name="T71" fmla="*/ 0 h 139"/>
                  <a:gd name="T72" fmla="*/ 0 w 237"/>
                  <a:gd name="T73" fmla="*/ 0 h 139"/>
                  <a:gd name="T74" fmla="*/ 0 w 237"/>
                  <a:gd name="T75" fmla="*/ 0 h 139"/>
                  <a:gd name="T76" fmla="*/ 0 w 237"/>
                  <a:gd name="T77" fmla="*/ 0 h 139"/>
                  <a:gd name="T78" fmla="*/ 0 w 237"/>
                  <a:gd name="T79" fmla="*/ 0 h 139"/>
                  <a:gd name="T80" fmla="*/ 0 w 237"/>
                  <a:gd name="T81" fmla="*/ 0 h 139"/>
                  <a:gd name="T82" fmla="*/ 0 w 237"/>
                  <a:gd name="T83" fmla="*/ 0 h 139"/>
                  <a:gd name="T84" fmla="*/ 0 w 237"/>
                  <a:gd name="T85" fmla="*/ 0 h 139"/>
                  <a:gd name="T86" fmla="*/ 0 w 237"/>
                  <a:gd name="T87" fmla="*/ 0 h 139"/>
                  <a:gd name="T88" fmla="*/ 0 w 237"/>
                  <a:gd name="T89" fmla="*/ 0 h 139"/>
                  <a:gd name="T90" fmla="*/ 0 w 237"/>
                  <a:gd name="T91" fmla="*/ 0 h 139"/>
                  <a:gd name="T92" fmla="*/ 0 w 237"/>
                  <a:gd name="T93" fmla="*/ 0 h 139"/>
                  <a:gd name="T94" fmla="*/ 0 w 237"/>
                  <a:gd name="T95" fmla="*/ 0 h 139"/>
                  <a:gd name="T96" fmla="*/ 0 w 237"/>
                  <a:gd name="T97" fmla="*/ 0 h 139"/>
                  <a:gd name="T98" fmla="*/ 0 w 237"/>
                  <a:gd name="T99" fmla="*/ 0 h 13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37" h="139">
                    <a:moveTo>
                      <a:pt x="237" y="0"/>
                    </a:moveTo>
                    <a:lnTo>
                      <a:pt x="233" y="18"/>
                    </a:lnTo>
                    <a:lnTo>
                      <a:pt x="227" y="33"/>
                    </a:lnTo>
                    <a:lnTo>
                      <a:pt x="220" y="48"/>
                    </a:lnTo>
                    <a:lnTo>
                      <a:pt x="211" y="61"/>
                    </a:lnTo>
                    <a:lnTo>
                      <a:pt x="202" y="71"/>
                    </a:lnTo>
                    <a:lnTo>
                      <a:pt x="190" y="81"/>
                    </a:lnTo>
                    <a:lnTo>
                      <a:pt x="176" y="90"/>
                    </a:lnTo>
                    <a:lnTo>
                      <a:pt x="161" y="98"/>
                    </a:lnTo>
                    <a:lnTo>
                      <a:pt x="143" y="105"/>
                    </a:lnTo>
                    <a:lnTo>
                      <a:pt x="124" y="111"/>
                    </a:lnTo>
                    <a:lnTo>
                      <a:pt x="104" y="116"/>
                    </a:lnTo>
                    <a:lnTo>
                      <a:pt x="84" y="119"/>
                    </a:lnTo>
                    <a:lnTo>
                      <a:pt x="64" y="122"/>
                    </a:lnTo>
                    <a:lnTo>
                      <a:pt x="44" y="123"/>
                    </a:lnTo>
                    <a:lnTo>
                      <a:pt x="24" y="122"/>
                    </a:lnTo>
                    <a:lnTo>
                      <a:pt x="5" y="119"/>
                    </a:lnTo>
                    <a:lnTo>
                      <a:pt x="3" y="119"/>
                    </a:lnTo>
                    <a:lnTo>
                      <a:pt x="1" y="121"/>
                    </a:lnTo>
                    <a:lnTo>
                      <a:pt x="0" y="124"/>
                    </a:lnTo>
                    <a:lnTo>
                      <a:pt x="1" y="126"/>
                    </a:lnTo>
                    <a:lnTo>
                      <a:pt x="10" y="132"/>
                    </a:lnTo>
                    <a:lnTo>
                      <a:pt x="19" y="136"/>
                    </a:lnTo>
                    <a:lnTo>
                      <a:pt x="29" y="138"/>
                    </a:lnTo>
                    <a:lnTo>
                      <a:pt x="41" y="139"/>
                    </a:lnTo>
                    <a:lnTo>
                      <a:pt x="51" y="138"/>
                    </a:lnTo>
                    <a:lnTo>
                      <a:pt x="62" y="137"/>
                    </a:lnTo>
                    <a:lnTo>
                      <a:pt x="72" y="136"/>
                    </a:lnTo>
                    <a:lnTo>
                      <a:pt x="83" y="133"/>
                    </a:lnTo>
                    <a:lnTo>
                      <a:pt x="96" y="130"/>
                    </a:lnTo>
                    <a:lnTo>
                      <a:pt x="108" y="127"/>
                    </a:lnTo>
                    <a:lnTo>
                      <a:pt x="119" y="123"/>
                    </a:lnTo>
                    <a:lnTo>
                      <a:pt x="131" y="119"/>
                    </a:lnTo>
                    <a:lnTo>
                      <a:pt x="144" y="114"/>
                    </a:lnTo>
                    <a:lnTo>
                      <a:pt x="155" y="108"/>
                    </a:lnTo>
                    <a:lnTo>
                      <a:pt x="166" y="102"/>
                    </a:lnTo>
                    <a:lnTo>
                      <a:pt x="177" y="96"/>
                    </a:lnTo>
                    <a:lnTo>
                      <a:pt x="191" y="87"/>
                    </a:lnTo>
                    <a:lnTo>
                      <a:pt x="202" y="77"/>
                    </a:lnTo>
                    <a:lnTo>
                      <a:pt x="212" y="67"/>
                    </a:lnTo>
                    <a:lnTo>
                      <a:pt x="220" y="55"/>
                    </a:lnTo>
                    <a:lnTo>
                      <a:pt x="227" y="42"/>
                    </a:lnTo>
                    <a:lnTo>
                      <a:pt x="232" y="29"/>
                    </a:lnTo>
                    <a:lnTo>
                      <a:pt x="235" y="15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89" name="Freeform 84"/>
              <p:cNvSpPr>
                <a:spLocks/>
              </p:cNvSpPr>
              <p:nvPr/>
            </p:nvSpPr>
            <p:spPr bwMode="auto">
              <a:xfrm>
                <a:off x="5497" y="1229"/>
                <a:ext cx="11" cy="47"/>
              </a:xfrm>
              <a:custGeom>
                <a:avLst/>
                <a:gdLst>
                  <a:gd name="T0" fmla="*/ 0 w 56"/>
                  <a:gd name="T1" fmla="*/ 0 h 237"/>
                  <a:gd name="T2" fmla="*/ 0 w 56"/>
                  <a:gd name="T3" fmla="*/ 0 h 237"/>
                  <a:gd name="T4" fmla="*/ 0 w 56"/>
                  <a:gd name="T5" fmla="*/ 0 h 237"/>
                  <a:gd name="T6" fmla="*/ 0 w 56"/>
                  <a:gd name="T7" fmla="*/ 0 h 237"/>
                  <a:gd name="T8" fmla="*/ 0 w 56"/>
                  <a:gd name="T9" fmla="*/ 0 h 237"/>
                  <a:gd name="T10" fmla="*/ 0 w 56"/>
                  <a:gd name="T11" fmla="*/ 0 h 237"/>
                  <a:gd name="T12" fmla="*/ 0 w 56"/>
                  <a:gd name="T13" fmla="*/ 0 h 237"/>
                  <a:gd name="T14" fmla="*/ 0 w 56"/>
                  <a:gd name="T15" fmla="*/ 0 h 237"/>
                  <a:gd name="T16" fmla="*/ 0 w 56"/>
                  <a:gd name="T17" fmla="*/ 0 h 237"/>
                  <a:gd name="T18" fmla="*/ 0 w 56"/>
                  <a:gd name="T19" fmla="*/ 0 h 237"/>
                  <a:gd name="T20" fmla="*/ 0 w 56"/>
                  <a:gd name="T21" fmla="*/ 0 h 237"/>
                  <a:gd name="T22" fmla="*/ 0 w 56"/>
                  <a:gd name="T23" fmla="*/ 0 h 237"/>
                  <a:gd name="T24" fmla="*/ 0 w 56"/>
                  <a:gd name="T25" fmla="*/ 0 h 237"/>
                  <a:gd name="T26" fmla="*/ 0 w 56"/>
                  <a:gd name="T27" fmla="*/ 0 h 237"/>
                  <a:gd name="T28" fmla="*/ 0 w 56"/>
                  <a:gd name="T29" fmla="*/ 0 h 237"/>
                  <a:gd name="T30" fmla="*/ 0 w 56"/>
                  <a:gd name="T31" fmla="*/ 0 h 237"/>
                  <a:gd name="T32" fmla="*/ 0 w 56"/>
                  <a:gd name="T33" fmla="*/ 0 h 237"/>
                  <a:gd name="T34" fmla="*/ 0 w 56"/>
                  <a:gd name="T35" fmla="*/ 0 h 237"/>
                  <a:gd name="T36" fmla="*/ 0 w 56"/>
                  <a:gd name="T37" fmla="*/ 0 h 237"/>
                  <a:gd name="T38" fmla="*/ 0 w 56"/>
                  <a:gd name="T39" fmla="*/ 0 h 237"/>
                  <a:gd name="T40" fmla="*/ 0 w 56"/>
                  <a:gd name="T41" fmla="*/ 0 h 237"/>
                  <a:gd name="T42" fmla="*/ 0 w 56"/>
                  <a:gd name="T43" fmla="*/ 0 h 237"/>
                  <a:gd name="T44" fmla="*/ 0 w 56"/>
                  <a:gd name="T45" fmla="*/ 0 h 237"/>
                  <a:gd name="T46" fmla="*/ 0 w 56"/>
                  <a:gd name="T47" fmla="*/ 0 h 237"/>
                  <a:gd name="T48" fmla="*/ 0 w 56"/>
                  <a:gd name="T49" fmla="*/ 0 h 237"/>
                  <a:gd name="T50" fmla="*/ 0 w 56"/>
                  <a:gd name="T51" fmla="*/ 0 h 237"/>
                  <a:gd name="T52" fmla="*/ 0 w 56"/>
                  <a:gd name="T53" fmla="*/ 0 h 237"/>
                  <a:gd name="T54" fmla="*/ 0 w 56"/>
                  <a:gd name="T55" fmla="*/ 0 h 237"/>
                  <a:gd name="T56" fmla="*/ 0 w 56"/>
                  <a:gd name="T57" fmla="*/ 0 h 237"/>
                  <a:gd name="T58" fmla="*/ 0 w 56"/>
                  <a:gd name="T59" fmla="*/ 0 h 237"/>
                  <a:gd name="T60" fmla="*/ 0 w 56"/>
                  <a:gd name="T61" fmla="*/ 0 h 237"/>
                  <a:gd name="T62" fmla="*/ 0 w 56"/>
                  <a:gd name="T63" fmla="*/ 0 h 237"/>
                  <a:gd name="T64" fmla="*/ 0 w 56"/>
                  <a:gd name="T65" fmla="*/ 0 h 237"/>
                  <a:gd name="T66" fmla="*/ 0 w 56"/>
                  <a:gd name="T67" fmla="*/ 0 h 237"/>
                  <a:gd name="T68" fmla="*/ 0 w 56"/>
                  <a:gd name="T69" fmla="*/ 0 h 237"/>
                  <a:gd name="T70" fmla="*/ 0 w 56"/>
                  <a:gd name="T71" fmla="*/ 0 h 237"/>
                  <a:gd name="T72" fmla="*/ 0 w 56"/>
                  <a:gd name="T73" fmla="*/ 0 h 237"/>
                  <a:gd name="T74" fmla="*/ 0 w 56"/>
                  <a:gd name="T75" fmla="*/ 0 h 237"/>
                  <a:gd name="T76" fmla="*/ 0 w 56"/>
                  <a:gd name="T77" fmla="*/ 0 h 237"/>
                  <a:gd name="T78" fmla="*/ 0 w 56"/>
                  <a:gd name="T79" fmla="*/ 0 h 237"/>
                  <a:gd name="T80" fmla="*/ 0 w 56"/>
                  <a:gd name="T81" fmla="*/ 0 h 237"/>
                  <a:gd name="T82" fmla="*/ 0 w 56"/>
                  <a:gd name="T83" fmla="*/ 0 h 23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6" h="237">
                    <a:moveTo>
                      <a:pt x="0" y="0"/>
                    </a:moveTo>
                    <a:lnTo>
                      <a:pt x="8" y="6"/>
                    </a:lnTo>
                    <a:lnTo>
                      <a:pt x="15" y="14"/>
                    </a:lnTo>
                    <a:lnTo>
                      <a:pt x="22" y="21"/>
                    </a:lnTo>
                    <a:lnTo>
                      <a:pt x="28" y="28"/>
                    </a:lnTo>
                    <a:lnTo>
                      <a:pt x="34" y="36"/>
                    </a:lnTo>
                    <a:lnTo>
                      <a:pt x="39" y="44"/>
                    </a:lnTo>
                    <a:lnTo>
                      <a:pt x="43" y="53"/>
                    </a:lnTo>
                    <a:lnTo>
                      <a:pt x="46" y="63"/>
                    </a:lnTo>
                    <a:lnTo>
                      <a:pt x="47" y="81"/>
                    </a:lnTo>
                    <a:lnTo>
                      <a:pt x="44" y="100"/>
                    </a:lnTo>
                    <a:lnTo>
                      <a:pt x="38" y="120"/>
                    </a:lnTo>
                    <a:lnTo>
                      <a:pt x="32" y="138"/>
                    </a:lnTo>
                    <a:lnTo>
                      <a:pt x="28" y="163"/>
                    </a:lnTo>
                    <a:lnTo>
                      <a:pt x="29" y="188"/>
                    </a:lnTo>
                    <a:lnTo>
                      <a:pt x="33" y="214"/>
                    </a:lnTo>
                    <a:lnTo>
                      <a:pt x="41" y="237"/>
                    </a:lnTo>
                    <a:lnTo>
                      <a:pt x="41" y="236"/>
                    </a:lnTo>
                    <a:lnTo>
                      <a:pt x="36" y="219"/>
                    </a:lnTo>
                    <a:lnTo>
                      <a:pt x="32" y="202"/>
                    </a:lnTo>
                    <a:lnTo>
                      <a:pt x="31" y="184"/>
                    </a:lnTo>
                    <a:lnTo>
                      <a:pt x="30" y="165"/>
                    </a:lnTo>
                    <a:lnTo>
                      <a:pt x="33" y="143"/>
                    </a:lnTo>
                    <a:lnTo>
                      <a:pt x="39" y="123"/>
                    </a:lnTo>
                    <a:lnTo>
                      <a:pt x="46" y="104"/>
                    </a:lnTo>
                    <a:lnTo>
                      <a:pt x="53" y="83"/>
                    </a:lnTo>
                    <a:lnTo>
                      <a:pt x="56" y="68"/>
                    </a:lnTo>
                    <a:lnTo>
                      <a:pt x="55" y="54"/>
                    </a:lnTo>
                    <a:lnTo>
                      <a:pt x="51" y="43"/>
                    </a:lnTo>
                    <a:lnTo>
                      <a:pt x="44" y="32"/>
                    </a:lnTo>
                    <a:lnTo>
                      <a:pt x="36" y="23"/>
                    </a:lnTo>
                    <a:lnTo>
                      <a:pt x="24" y="15"/>
                    </a:lnTo>
                    <a:lnTo>
                      <a:pt x="13" y="7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90" name="Freeform 85"/>
              <p:cNvSpPr>
                <a:spLocks/>
              </p:cNvSpPr>
              <p:nvPr/>
            </p:nvSpPr>
            <p:spPr bwMode="auto">
              <a:xfrm>
                <a:off x="5501" y="1242"/>
                <a:ext cx="7" cy="4"/>
              </a:xfrm>
              <a:custGeom>
                <a:avLst/>
                <a:gdLst>
                  <a:gd name="T0" fmla="*/ 0 w 36"/>
                  <a:gd name="T1" fmla="*/ 0 h 23"/>
                  <a:gd name="T2" fmla="*/ 0 w 36"/>
                  <a:gd name="T3" fmla="*/ 0 h 23"/>
                  <a:gd name="T4" fmla="*/ 0 w 36"/>
                  <a:gd name="T5" fmla="*/ 0 h 23"/>
                  <a:gd name="T6" fmla="*/ 0 w 36"/>
                  <a:gd name="T7" fmla="*/ 0 h 23"/>
                  <a:gd name="T8" fmla="*/ 0 w 36"/>
                  <a:gd name="T9" fmla="*/ 0 h 23"/>
                  <a:gd name="T10" fmla="*/ 0 w 36"/>
                  <a:gd name="T11" fmla="*/ 0 h 23"/>
                  <a:gd name="T12" fmla="*/ 0 w 36"/>
                  <a:gd name="T13" fmla="*/ 0 h 23"/>
                  <a:gd name="T14" fmla="*/ 0 w 36"/>
                  <a:gd name="T15" fmla="*/ 0 h 23"/>
                  <a:gd name="T16" fmla="*/ 0 w 36"/>
                  <a:gd name="T17" fmla="*/ 0 h 23"/>
                  <a:gd name="T18" fmla="*/ 0 w 36"/>
                  <a:gd name="T19" fmla="*/ 0 h 23"/>
                  <a:gd name="T20" fmla="*/ 0 w 36"/>
                  <a:gd name="T21" fmla="*/ 0 h 23"/>
                  <a:gd name="T22" fmla="*/ 0 w 36"/>
                  <a:gd name="T23" fmla="*/ 0 h 23"/>
                  <a:gd name="T24" fmla="*/ 0 w 36"/>
                  <a:gd name="T25" fmla="*/ 0 h 23"/>
                  <a:gd name="T26" fmla="*/ 0 w 36"/>
                  <a:gd name="T27" fmla="*/ 0 h 23"/>
                  <a:gd name="T28" fmla="*/ 0 w 36"/>
                  <a:gd name="T29" fmla="*/ 0 h 23"/>
                  <a:gd name="T30" fmla="*/ 0 w 36"/>
                  <a:gd name="T31" fmla="*/ 0 h 23"/>
                  <a:gd name="T32" fmla="*/ 0 w 36"/>
                  <a:gd name="T33" fmla="*/ 0 h 23"/>
                  <a:gd name="T34" fmla="*/ 0 w 36"/>
                  <a:gd name="T35" fmla="*/ 0 h 23"/>
                  <a:gd name="T36" fmla="*/ 0 w 36"/>
                  <a:gd name="T37" fmla="*/ 0 h 23"/>
                  <a:gd name="T38" fmla="*/ 0 w 36"/>
                  <a:gd name="T39" fmla="*/ 0 h 23"/>
                  <a:gd name="T40" fmla="*/ 0 w 36"/>
                  <a:gd name="T41" fmla="*/ 0 h 23"/>
                  <a:gd name="T42" fmla="*/ 0 w 36"/>
                  <a:gd name="T43" fmla="*/ 0 h 23"/>
                  <a:gd name="T44" fmla="*/ 0 w 36"/>
                  <a:gd name="T45" fmla="*/ 0 h 23"/>
                  <a:gd name="T46" fmla="*/ 0 w 36"/>
                  <a:gd name="T47" fmla="*/ 0 h 23"/>
                  <a:gd name="T48" fmla="*/ 0 w 36"/>
                  <a:gd name="T49" fmla="*/ 0 h 23"/>
                  <a:gd name="T50" fmla="*/ 0 w 36"/>
                  <a:gd name="T51" fmla="*/ 0 h 23"/>
                  <a:gd name="T52" fmla="*/ 0 w 36"/>
                  <a:gd name="T53" fmla="*/ 0 h 23"/>
                  <a:gd name="T54" fmla="*/ 0 w 36"/>
                  <a:gd name="T55" fmla="*/ 0 h 23"/>
                  <a:gd name="T56" fmla="*/ 0 w 36"/>
                  <a:gd name="T57" fmla="*/ 0 h 23"/>
                  <a:gd name="T58" fmla="*/ 0 w 36"/>
                  <a:gd name="T59" fmla="*/ 0 h 23"/>
                  <a:gd name="T60" fmla="*/ 0 w 36"/>
                  <a:gd name="T61" fmla="*/ 0 h 23"/>
                  <a:gd name="T62" fmla="*/ 0 w 36"/>
                  <a:gd name="T63" fmla="*/ 0 h 23"/>
                  <a:gd name="T64" fmla="*/ 0 w 36"/>
                  <a:gd name="T65" fmla="*/ 0 h 23"/>
                  <a:gd name="T66" fmla="*/ 0 w 36"/>
                  <a:gd name="T67" fmla="*/ 0 h 23"/>
                  <a:gd name="T68" fmla="*/ 0 w 36"/>
                  <a:gd name="T69" fmla="*/ 0 h 23"/>
                  <a:gd name="T70" fmla="*/ 0 w 36"/>
                  <a:gd name="T71" fmla="*/ 0 h 23"/>
                  <a:gd name="T72" fmla="*/ 0 w 36"/>
                  <a:gd name="T73" fmla="*/ 0 h 23"/>
                  <a:gd name="T74" fmla="*/ 0 w 36"/>
                  <a:gd name="T75" fmla="*/ 0 h 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6" h="23">
                    <a:moveTo>
                      <a:pt x="0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3" y="13"/>
                    </a:lnTo>
                    <a:lnTo>
                      <a:pt x="5" y="15"/>
                    </a:lnTo>
                    <a:lnTo>
                      <a:pt x="7" y="17"/>
                    </a:lnTo>
                    <a:lnTo>
                      <a:pt x="9" y="19"/>
                    </a:lnTo>
                    <a:lnTo>
                      <a:pt x="12" y="20"/>
                    </a:lnTo>
                    <a:lnTo>
                      <a:pt x="15" y="21"/>
                    </a:lnTo>
                    <a:lnTo>
                      <a:pt x="19" y="22"/>
                    </a:lnTo>
                    <a:lnTo>
                      <a:pt x="22" y="22"/>
                    </a:lnTo>
                    <a:lnTo>
                      <a:pt x="25" y="23"/>
                    </a:lnTo>
                    <a:lnTo>
                      <a:pt x="28" y="22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4" y="19"/>
                    </a:lnTo>
                    <a:lnTo>
                      <a:pt x="36" y="18"/>
                    </a:lnTo>
                    <a:lnTo>
                      <a:pt x="36" y="16"/>
                    </a:lnTo>
                    <a:lnTo>
                      <a:pt x="36" y="15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25" y="10"/>
                    </a:lnTo>
                    <a:lnTo>
                      <a:pt x="21" y="10"/>
                    </a:lnTo>
                    <a:lnTo>
                      <a:pt x="18" y="10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9" y="8"/>
                    </a:lnTo>
                    <a:lnTo>
                      <a:pt x="6" y="6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91" name="Freeform 86"/>
              <p:cNvSpPr>
                <a:spLocks/>
              </p:cNvSpPr>
              <p:nvPr/>
            </p:nvSpPr>
            <p:spPr bwMode="auto">
              <a:xfrm>
                <a:off x="5520" y="1248"/>
                <a:ext cx="19" cy="5"/>
              </a:xfrm>
              <a:custGeom>
                <a:avLst/>
                <a:gdLst>
                  <a:gd name="T0" fmla="*/ 0 w 94"/>
                  <a:gd name="T1" fmla="*/ 0 h 25"/>
                  <a:gd name="T2" fmla="*/ 0 w 94"/>
                  <a:gd name="T3" fmla="*/ 0 h 25"/>
                  <a:gd name="T4" fmla="*/ 0 w 94"/>
                  <a:gd name="T5" fmla="*/ 0 h 25"/>
                  <a:gd name="T6" fmla="*/ 0 w 94"/>
                  <a:gd name="T7" fmla="*/ 0 h 25"/>
                  <a:gd name="T8" fmla="*/ 0 w 94"/>
                  <a:gd name="T9" fmla="*/ 0 h 25"/>
                  <a:gd name="T10" fmla="*/ 0 w 94"/>
                  <a:gd name="T11" fmla="*/ 0 h 25"/>
                  <a:gd name="T12" fmla="*/ 0 w 94"/>
                  <a:gd name="T13" fmla="*/ 0 h 25"/>
                  <a:gd name="T14" fmla="*/ 0 w 94"/>
                  <a:gd name="T15" fmla="*/ 0 h 25"/>
                  <a:gd name="T16" fmla="*/ 0 w 94"/>
                  <a:gd name="T17" fmla="*/ 0 h 25"/>
                  <a:gd name="T18" fmla="*/ 0 w 94"/>
                  <a:gd name="T19" fmla="*/ 0 h 25"/>
                  <a:gd name="T20" fmla="*/ 0 w 94"/>
                  <a:gd name="T21" fmla="*/ 0 h 25"/>
                  <a:gd name="T22" fmla="*/ 0 w 94"/>
                  <a:gd name="T23" fmla="*/ 0 h 25"/>
                  <a:gd name="T24" fmla="*/ 0 w 94"/>
                  <a:gd name="T25" fmla="*/ 0 h 25"/>
                  <a:gd name="T26" fmla="*/ 0 w 94"/>
                  <a:gd name="T27" fmla="*/ 0 h 25"/>
                  <a:gd name="T28" fmla="*/ 0 w 94"/>
                  <a:gd name="T29" fmla="*/ 0 h 25"/>
                  <a:gd name="T30" fmla="*/ 0 w 94"/>
                  <a:gd name="T31" fmla="*/ 0 h 25"/>
                  <a:gd name="T32" fmla="*/ 0 w 94"/>
                  <a:gd name="T33" fmla="*/ 0 h 25"/>
                  <a:gd name="T34" fmla="*/ 0 w 94"/>
                  <a:gd name="T35" fmla="*/ 0 h 25"/>
                  <a:gd name="T36" fmla="*/ 0 w 94"/>
                  <a:gd name="T37" fmla="*/ 0 h 25"/>
                  <a:gd name="T38" fmla="*/ 0 w 94"/>
                  <a:gd name="T39" fmla="*/ 0 h 25"/>
                  <a:gd name="T40" fmla="*/ 0 w 94"/>
                  <a:gd name="T41" fmla="*/ 0 h 25"/>
                  <a:gd name="T42" fmla="*/ 0 w 94"/>
                  <a:gd name="T43" fmla="*/ 0 h 25"/>
                  <a:gd name="T44" fmla="*/ 0 w 94"/>
                  <a:gd name="T45" fmla="*/ 0 h 25"/>
                  <a:gd name="T46" fmla="*/ 0 w 94"/>
                  <a:gd name="T47" fmla="*/ 0 h 25"/>
                  <a:gd name="T48" fmla="*/ 0 w 94"/>
                  <a:gd name="T49" fmla="*/ 0 h 25"/>
                  <a:gd name="T50" fmla="*/ 0 w 94"/>
                  <a:gd name="T51" fmla="*/ 0 h 25"/>
                  <a:gd name="T52" fmla="*/ 0 w 94"/>
                  <a:gd name="T53" fmla="*/ 0 h 25"/>
                  <a:gd name="T54" fmla="*/ 0 w 94"/>
                  <a:gd name="T55" fmla="*/ 0 h 25"/>
                  <a:gd name="T56" fmla="*/ 0 w 94"/>
                  <a:gd name="T57" fmla="*/ 0 h 25"/>
                  <a:gd name="T58" fmla="*/ 0 w 94"/>
                  <a:gd name="T59" fmla="*/ 0 h 25"/>
                  <a:gd name="T60" fmla="*/ 0 w 94"/>
                  <a:gd name="T61" fmla="*/ 0 h 25"/>
                  <a:gd name="T62" fmla="*/ 0 w 94"/>
                  <a:gd name="T63" fmla="*/ 0 h 25"/>
                  <a:gd name="T64" fmla="*/ 0 w 94"/>
                  <a:gd name="T65" fmla="*/ 0 h 25"/>
                  <a:gd name="T66" fmla="*/ 0 w 94"/>
                  <a:gd name="T67" fmla="*/ 0 h 25"/>
                  <a:gd name="T68" fmla="*/ 0 w 94"/>
                  <a:gd name="T69" fmla="*/ 0 h 25"/>
                  <a:gd name="T70" fmla="*/ 0 w 94"/>
                  <a:gd name="T71" fmla="*/ 0 h 25"/>
                  <a:gd name="T72" fmla="*/ 0 w 94"/>
                  <a:gd name="T73" fmla="*/ 0 h 25"/>
                  <a:gd name="T74" fmla="*/ 0 w 94"/>
                  <a:gd name="T75" fmla="*/ 0 h 25"/>
                  <a:gd name="T76" fmla="*/ 0 w 94"/>
                  <a:gd name="T77" fmla="*/ 0 h 25"/>
                  <a:gd name="T78" fmla="*/ 0 w 94"/>
                  <a:gd name="T79" fmla="*/ 0 h 25"/>
                  <a:gd name="T80" fmla="*/ 0 w 94"/>
                  <a:gd name="T81" fmla="*/ 0 h 25"/>
                  <a:gd name="T82" fmla="*/ 0 w 94"/>
                  <a:gd name="T83" fmla="*/ 0 h 2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4" h="25">
                    <a:moveTo>
                      <a:pt x="0" y="0"/>
                    </a:moveTo>
                    <a:lnTo>
                      <a:pt x="1" y="5"/>
                    </a:lnTo>
                    <a:lnTo>
                      <a:pt x="3" y="10"/>
                    </a:lnTo>
                    <a:lnTo>
                      <a:pt x="7" y="14"/>
                    </a:lnTo>
                    <a:lnTo>
                      <a:pt x="11" y="16"/>
                    </a:lnTo>
                    <a:lnTo>
                      <a:pt x="17" y="19"/>
                    </a:lnTo>
                    <a:lnTo>
                      <a:pt x="22" y="20"/>
                    </a:lnTo>
                    <a:lnTo>
                      <a:pt x="27" y="22"/>
                    </a:lnTo>
                    <a:lnTo>
                      <a:pt x="31" y="23"/>
                    </a:lnTo>
                    <a:lnTo>
                      <a:pt x="38" y="25"/>
                    </a:lnTo>
                    <a:lnTo>
                      <a:pt x="46" y="25"/>
                    </a:lnTo>
                    <a:lnTo>
                      <a:pt x="54" y="25"/>
                    </a:lnTo>
                    <a:lnTo>
                      <a:pt x="63" y="25"/>
                    </a:lnTo>
                    <a:lnTo>
                      <a:pt x="71" y="24"/>
                    </a:lnTo>
                    <a:lnTo>
                      <a:pt x="79" y="22"/>
                    </a:lnTo>
                    <a:lnTo>
                      <a:pt x="86" y="20"/>
                    </a:lnTo>
                    <a:lnTo>
                      <a:pt x="93" y="17"/>
                    </a:lnTo>
                    <a:lnTo>
                      <a:pt x="94" y="16"/>
                    </a:lnTo>
                    <a:lnTo>
                      <a:pt x="93" y="16"/>
                    </a:lnTo>
                    <a:lnTo>
                      <a:pt x="86" y="17"/>
                    </a:lnTo>
                    <a:lnTo>
                      <a:pt x="79" y="18"/>
                    </a:lnTo>
                    <a:lnTo>
                      <a:pt x="73" y="17"/>
                    </a:lnTo>
                    <a:lnTo>
                      <a:pt x="66" y="17"/>
                    </a:lnTo>
                    <a:lnTo>
                      <a:pt x="58" y="16"/>
                    </a:lnTo>
                    <a:lnTo>
                      <a:pt x="52" y="14"/>
                    </a:lnTo>
                    <a:lnTo>
                      <a:pt x="45" y="13"/>
                    </a:lnTo>
                    <a:lnTo>
                      <a:pt x="38" y="11"/>
                    </a:lnTo>
                    <a:lnTo>
                      <a:pt x="33" y="10"/>
                    </a:lnTo>
                    <a:lnTo>
                      <a:pt x="29" y="7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5" y="2"/>
                    </a:lnTo>
                    <a:lnTo>
                      <a:pt x="10" y="1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92" name="Freeform 87"/>
              <p:cNvSpPr>
                <a:spLocks/>
              </p:cNvSpPr>
              <p:nvPr/>
            </p:nvSpPr>
            <p:spPr bwMode="auto">
              <a:xfrm>
                <a:off x="5518" y="1237"/>
                <a:ext cx="28" cy="11"/>
              </a:xfrm>
              <a:custGeom>
                <a:avLst/>
                <a:gdLst>
                  <a:gd name="T0" fmla="*/ 0 w 142"/>
                  <a:gd name="T1" fmla="*/ 0 h 57"/>
                  <a:gd name="T2" fmla="*/ 0 w 142"/>
                  <a:gd name="T3" fmla="*/ 0 h 57"/>
                  <a:gd name="T4" fmla="*/ 0 w 142"/>
                  <a:gd name="T5" fmla="*/ 0 h 57"/>
                  <a:gd name="T6" fmla="*/ 0 w 142"/>
                  <a:gd name="T7" fmla="*/ 0 h 57"/>
                  <a:gd name="T8" fmla="*/ 0 w 142"/>
                  <a:gd name="T9" fmla="*/ 0 h 57"/>
                  <a:gd name="T10" fmla="*/ 0 w 142"/>
                  <a:gd name="T11" fmla="*/ 0 h 57"/>
                  <a:gd name="T12" fmla="*/ 0 w 142"/>
                  <a:gd name="T13" fmla="*/ 0 h 57"/>
                  <a:gd name="T14" fmla="*/ 0 w 142"/>
                  <a:gd name="T15" fmla="*/ 0 h 57"/>
                  <a:gd name="T16" fmla="*/ 0 w 142"/>
                  <a:gd name="T17" fmla="*/ 0 h 57"/>
                  <a:gd name="T18" fmla="*/ 0 w 142"/>
                  <a:gd name="T19" fmla="*/ 0 h 57"/>
                  <a:gd name="T20" fmla="*/ 0 w 142"/>
                  <a:gd name="T21" fmla="*/ 0 h 57"/>
                  <a:gd name="T22" fmla="*/ 0 w 142"/>
                  <a:gd name="T23" fmla="*/ 0 h 57"/>
                  <a:gd name="T24" fmla="*/ 0 w 142"/>
                  <a:gd name="T25" fmla="*/ 0 h 57"/>
                  <a:gd name="T26" fmla="*/ 0 w 142"/>
                  <a:gd name="T27" fmla="*/ 0 h 57"/>
                  <a:gd name="T28" fmla="*/ 0 w 142"/>
                  <a:gd name="T29" fmla="*/ 0 h 57"/>
                  <a:gd name="T30" fmla="*/ 0 w 142"/>
                  <a:gd name="T31" fmla="*/ 0 h 57"/>
                  <a:gd name="T32" fmla="*/ 0 w 142"/>
                  <a:gd name="T33" fmla="*/ 0 h 57"/>
                  <a:gd name="T34" fmla="*/ 0 w 142"/>
                  <a:gd name="T35" fmla="*/ 0 h 57"/>
                  <a:gd name="T36" fmla="*/ 0 w 142"/>
                  <a:gd name="T37" fmla="*/ 0 h 57"/>
                  <a:gd name="T38" fmla="*/ 0 w 142"/>
                  <a:gd name="T39" fmla="*/ 0 h 57"/>
                  <a:gd name="T40" fmla="*/ 0 w 142"/>
                  <a:gd name="T41" fmla="*/ 0 h 57"/>
                  <a:gd name="T42" fmla="*/ 0 w 142"/>
                  <a:gd name="T43" fmla="*/ 0 h 57"/>
                  <a:gd name="T44" fmla="*/ 0 w 142"/>
                  <a:gd name="T45" fmla="*/ 0 h 57"/>
                  <a:gd name="T46" fmla="*/ 0 w 142"/>
                  <a:gd name="T47" fmla="*/ 0 h 57"/>
                  <a:gd name="T48" fmla="*/ 0 w 142"/>
                  <a:gd name="T49" fmla="*/ 0 h 57"/>
                  <a:gd name="T50" fmla="*/ 0 w 142"/>
                  <a:gd name="T51" fmla="*/ 0 h 57"/>
                  <a:gd name="T52" fmla="*/ 0 w 142"/>
                  <a:gd name="T53" fmla="*/ 0 h 57"/>
                  <a:gd name="T54" fmla="*/ 0 w 142"/>
                  <a:gd name="T55" fmla="*/ 0 h 57"/>
                  <a:gd name="T56" fmla="*/ 0 w 142"/>
                  <a:gd name="T57" fmla="*/ 0 h 57"/>
                  <a:gd name="T58" fmla="*/ 0 w 142"/>
                  <a:gd name="T59" fmla="*/ 0 h 57"/>
                  <a:gd name="T60" fmla="*/ 0 w 142"/>
                  <a:gd name="T61" fmla="*/ 0 h 57"/>
                  <a:gd name="T62" fmla="*/ 0 w 142"/>
                  <a:gd name="T63" fmla="*/ 0 h 57"/>
                  <a:gd name="T64" fmla="*/ 0 w 142"/>
                  <a:gd name="T65" fmla="*/ 0 h 57"/>
                  <a:gd name="T66" fmla="*/ 0 w 142"/>
                  <a:gd name="T67" fmla="*/ 0 h 57"/>
                  <a:gd name="T68" fmla="*/ 0 w 142"/>
                  <a:gd name="T69" fmla="*/ 0 h 57"/>
                  <a:gd name="T70" fmla="*/ 0 w 142"/>
                  <a:gd name="T71" fmla="*/ 0 h 57"/>
                  <a:gd name="T72" fmla="*/ 0 w 142"/>
                  <a:gd name="T73" fmla="*/ 0 h 57"/>
                  <a:gd name="T74" fmla="*/ 0 w 142"/>
                  <a:gd name="T75" fmla="*/ 0 h 57"/>
                  <a:gd name="T76" fmla="*/ 0 w 142"/>
                  <a:gd name="T77" fmla="*/ 0 h 57"/>
                  <a:gd name="T78" fmla="*/ 0 w 142"/>
                  <a:gd name="T79" fmla="*/ 0 h 57"/>
                  <a:gd name="T80" fmla="*/ 0 w 142"/>
                  <a:gd name="T81" fmla="*/ 0 h 57"/>
                  <a:gd name="T82" fmla="*/ 0 w 142"/>
                  <a:gd name="T83" fmla="*/ 0 h 57"/>
                  <a:gd name="T84" fmla="*/ 0 w 142"/>
                  <a:gd name="T85" fmla="*/ 0 h 57"/>
                  <a:gd name="T86" fmla="*/ 0 w 142"/>
                  <a:gd name="T87" fmla="*/ 0 h 57"/>
                  <a:gd name="T88" fmla="*/ 0 w 142"/>
                  <a:gd name="T89" fmla="*/ 0 h 57"/>
                  <a:gd name="T90" fmla="*/ 0 w 142"/>
                  <a:gd name="T91" fmla="*/ 0 h 57"/>
                  <a:gd name="T92" fmla="*/ 0 w 142"/>
                  <a:gd name="T93" fmla="*/ 0 h 57"/>
                  <a:gd name="T94" fmla="*/ 0 w 142"/>
                  <a:gd name="T95" fmla="*/ 0 h 57"/>
                  <a:gd name="T96" fmla="*/ 0 w 142"/>
                  <a:gd name="T97" fmla="*/ 0 h 57"/>
                  <a:gd name="T98" fmla="*/ 0 w 142"/>
                  <a:gd name="T99" fmla="*/ 0 h 57"/>
                  <a:gd name="T100" fmla="*/ 0 w 142"/>
                  <a:gd name="T101" fmla="*/ 0 h 57"/>
                  <a:gd name="T102" fmla="*/ 0 w 142"/>
                  <a:gd name="T103" fmla="*/ 0 h 57"/>
                  <a:gd name="T104" fmla="*/ 0 w 142"/>
                  <a:gd name="T105" fmla="*/ 0 h 57"/>
                  <a:gd name="T106" fmla="*/ 0 w 142"/>
                  <a:gd name="T107" fmla="*/ 0 h 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42" h="57">
                    <a:moveTo>
                      <a:pt x="0" y="8"/>
                    </a:moveTo>
                    <a:lnTo>
                      <a:pt x="0" y="8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9" y="13"/>
                    </a:lnTo>
                    <a:lnTo>
                      <a:pt x="17" y="15"/>
                    </a:lnTo>
                    <a:lnTo>
                      <a:pt x="26" y="17"/>
                    </a:lnTo>
                    <a:lnTo>
                      <a:pt x="35" y="19"/>
                    </a:lnTo>
                    <a:lnTo>
                      <a:pt x="43" y="21"/>
                    </a:lnTo>
                    <a:lnTo>
                      <a:pt x="51" y="22"/>
                    </a:lnTo>
                    <a:lnTo>
                      <a:pt x="59" y="23"/>
                    </a:lnTo>
                    <a:lnTo>
                      <a:pt x="67" y="24"/>
                    </a:lnTo>
                    <a:lnTo>
                      <a:pt x="78" y="26"/>
                    </a:lnTo>
                    <a:lnTo>
                      <a:pt x="88" y="28"/>
                    </a:lnTo>
                    <a:lnTo>
                      <a:pt x="97" y="32"/>
                    </a:lnTo>
                    <a:lnTo>
                      <a:pt x="105" y="36"/>
                    </a:lnTo>
                    <a:lnTo>
                      <a:pt x="114" y="41"/>
                    </a:lnTo>
                    <a:lnTo>
                      <a:pt x="123" y="46"/>
                    </a:lnTo>
                    <a:lnTo>
                      <a:pt x="131" y="52"/>
                    </a:lnTo>
                    <a:lnTo>
                      <a:pt x="140" y="57"/>
                    </a:lnTo>
                    <a:lnTo>
                      <a:pt x="141" y="57"/>
                    </a:lnTo>
                    <a:lnTo>
                      <a:pt x="142" y="56"/>
                    </a:lnTo>
                    <a:lnTo>
                      <a:pt x="142" y="55"/>
                    </a:lnTo>
                    <a:lnTo>
                      <a:pt x="142" y="54"/>
                    </a:lnTo>
                    <a:lnTo>
                      <a:pt x="138" y="49"/>
                    </a:lnTo>
                    <a:lnTo>
                      <a:pt x="133" y="45"/>
                    </a:lnTo>
                    <a:lnTo>
                      <a:pt x="129" y="40"/>
                    </a:lnTo>
                    <a:lnTo>
                      <a:pt x="125" y="35"/>
                    </a:lnTo>
                    <a:lnTo>
                      <a:pt x="121" y="30"/>
                    </a:lnTo>
                    <a:lnTo>
                      <a:pt x="116" y="25"/>
                    </a:lnTo>
                    <a:lnTo>
                      <a:pt x="111" y="21"/>
                    </a:lnTo>
                    <a:lnTo>
                      <a:pt x="106" y="16"/>
                    </a:lnTo>
                    <a:lnTo>
                      <a:pt x="101" y="13"/>
                    </a:lnTo>
                    <a:lnTo>
                      <a:pt x="96" y="10"/>
                    </a:lnTo>
                    <a:lnTo>
                      <a:pt x="90" y="8"/>
                    </a:lnTo>
                    <a:lnTo>
                      <a:pt x="84" y="6"/>
                    </a:lnTo>
                    <a:lnTo>
                      <a:pt x="78" y="5"/>
                    </a:lnTo>
                    <a:lnTo>
                      <a:pt x="72" y="4"/>
                    </a:lnTo>
                    <a:lnTo>
                      <a:pt x="65" y="3"/>
                    </a:lnTo>
                    <a:lnTo>
                      <a:pt x="59" y="2"/>
                    </a:lnTo>
                    <a:lnTo>
                      <a:pt x="55" y="1"/>
                    </a:lnTo>
                    <a:lnTo>
                      <a:pt x="48" y="1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7" y="1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93" name="Freeform 88"/>
              <p:cNvSpPr>
                <a:spLocks/>
              </p:cNvSpPr>
              <p:nvPr/>
            </p:nvSpPr>
            <p:spPr bwMode="auto">
              <a:xfrm>
                <a:off x="5483" y="1245"/>
                <a:ext cx="20" cy="22"/>
              </a:xfrm>
              <a:custGeom>
                <a:avLst/>
                <a:gdLst>
                  <a:gd name="T0" fmla="*/ 0 w 100"/>
                  <a:gd name="T1" fmla="*/ 0 h 113"/>
                  <a:gd name="T2" fmla="*/ 0 w 100"/>
                  <a:gd name="T3" fmla="*/ 0 h 113"/>
                  <a:gd name="T4" fmla="*/ 0 w 100"/>
                  <a:gd name="T5" fmla="*/ 0 h 113"/>
                  <a:gd name="T6" fmla="*/ 0 w 100"/>
                  <a:gd name="T7" fmla="*/ 0 h 113"/>
                  <a:gd name="T8" fmla="*/ 0 w 100"/>
                  <a:gd name="T9" fmla="*/ 0 h 113"/>
                  <a:gd name="T10" fmla="*/ 0 w 100"/>
                  <a:gd name="T11" fmla="*/ 0 h 113"/>
                  <a:gd name="T12" fmla="*/ 0 w 100"/>
                  <a:gd name="T13" fmla="*/ 0 h 113"/>
                  <a:gd name="T14" fmla="*/ 0 w 100"/>
                  <a:gd name="T15" fmla="*/ 0 h 113"/>
                  <a:gd name="T16" fmla="*/ 0 w 100"/>
                  <a:gd name="T17" fmla="*/ 0 h 113"/>
                  <a:gd name="T18" fmla="*/ 0 w 100"/>
                  <a:gd name="T19" fmla="*/ 0 h 113"/>
                  <a:gd name="T20" fmla="*/ 0 w 100"/>
                  <a:gd name="T21" fmla="*/ 0 h 113"/>
                  <a:gd name="T22" fmla="*/ 0 w 100"/>
                  <a:gd name="T23" fmla="*/ 0 h 113"/>
                  <a:gd name="T24" fmla="*/ 0 w 100"/>
                  <a:gd name="T25" fmla="*/ 0 h 113"/>
                  <a:gd name="T26" fmla="*/ 0 w 100"/>
                  <a:gd name="T27" fmla="*/ 0 h 113"/>
                  <a:gd name="T28" fmla="*/ 0 w 100"/>
                  <a:gd name="T29" fmla="*/ 0 h 113"/>
                  <a:gd name="T30" fmla="*/ 0 w 100"/>
                  <a:gd name="T31" fmla="*/ 0 h 113"/>
                  <a:gd name="T32" fmla="*/ 0 w 100"/>
                  <a:gd name="T33" fmla="*/ 0 h 113"/>
                  <a:gd name="T34" fmla="*/ 0 w 100"/>
                  <a:gd name="T35" fmla="*/ 0 h 113"/>
                  <a:gd name="T36" fmla="*/ 0 w 100"/>
                  <a:gd name="T37" fmla="*/ 0 h 113"/>
                  <a:gd name="T38" fmla="*/ 0 w 100"/>
                  <a:gd name="T39" fmla="*/ 0 h 113"/>
                  <a:gd name="T40" fmla="*/ 0 w 100"/>
                  <a:gd name="T41" fmla="*/ 0 h 113"/>
                  <a:gd name="T42" fmla="*/ 0 w 100"/>
                  <a:gd name="T43" fmla="*/ 0 h 113"/>
                  <a:gd name="T44" fmla="*/ 0 w 100"/>
                  <a:gd name="T45" fmla="*/ 0 h 113"/>
                  <a:gd name="T46" fmla="*/ 0 w 100"/>
                  <a:gd name="T47" fmla="*/ 0 h 113"/>
                  <a:gd name="T48" fmla="*/ 0 w 100"/>
                  <a:gd name="T49" fmla="*/ 0 h 113"/>
                  <a:gd name="T50" fmla="*/ 0 w 100"/>
                  <a:gd name="T51" fmla="*/ 0 h 113"/>
                  <a:gd name="T52" fmla="*/ 0 w 100"/>
                  <a:gd name="T53" fmla="*/ 0 h 113"/>
                  <a:gd name="T54" fmla="*/ 0 w 100"/>
                  <a:gd name="T55" fmla="*/ 0 h 113"/>
                  <a:gd name="T56" fmla="*/ 0 w 100"/>
                  <a:gd name="T57" fmla="*/ 0 h 113"/>
                  <a:gd name="T58" fmla="*/ 0 w 100"/>
                  <a:gd name="T59" fmla="*/ 0 h 113"/>
                  <a:gd name="T60" fmla="*/ 0 w 100"/>
                  <a:gd name="T61" fmla="*/ 0 h 113"/>
                  <a:gd name="T62" fmla="*/ 0 w 100"/>
                  <a:gd name="T63" fmla="*/ 0 h 113"/>
                  <a:gd name="T64" fmla="*/ 0 w 100"/>
                  <a:gd name="T65" fmla="*/ 0 h 113"/>
                  <a:gd name="T66" fmla="*/ 0 w 100"/>
                  <a:gd name="T67" fmla="*/ 0 h 113"/>
                  <a:gd name="T68" fmla="*/ 0 w 100"/>
                  <a:gd name="T69" fmla="*/ 0 h 113"/>
                  <a:gd name="T70" fmla="*/ 0 w 100"/>
                  <a:gd name="T71" fmla="*/ 0 h 113"/>
                  <a:gd name="T72" fmla="*/ 0 w 100"/>
                  <a:gd name="T73" fmla="*/ 0 h 113"/>
                  <a:gd name="T74" fmla="*/ 0 w 100"/>
                  <a:gd name="T75" fmla="*/ 0 h 113"/>
                  <a:gd name="T76" fmla="*/ 0 w 100"/>
                  <a:gd name="T77" fmla="*/ 0 h 113"/>
                  <a:gd name="T78" fmla="*/ 0 w 100"/>
                  <a:gd name="T79" fmla="*/ 0 h 113"/>
                  <a:gd name="T80" fmla="*/ 0 w 100"/>
                  <a:gd name="T81" fmla="*/ 0 h 113"/>
                  <a:gd name="T82" fmla="*/ 0 w 100"/>
                  <a:gd name="T83" fmla="*/ 0 h 113"/>
                  <a:gd name="T84" fmla="*/ 0 w 100"/>
                  <a:gd name="T85" fmla="*/ 0 h 113"/>
                  <a:gd name="T86" fmla="*/ 0 w 100"/>
                  <a:gd name="T87" fmla="*/ 0 h 113"/>
                  <a:gd name="T88" fmla="*/ 0 w 100"/>
                  <a:gd name="T89" fmla="*/ 0 h 113"/>
                  <a:gd name="T90" fmla="*/ 0 w 100"/>
                  <a:gd name="T91" fmla="*/ 0 h 113"/>
                  <a:gd name="T92" fmla="*/ 0 w 100"/>
                  <a:gd name="T93" fmla="*/ 0 h 113"/>
                  <a:gd name="T94" fmla="*/ 0 w 100"/>
                  <a:gd name="T95" fmla="*/ 0 h 113"/>
                  <a:gd name="T96" fmla="*/ 0 w 100"/>
                  <a:gd name="T97" fmla="*/ 0 h 113"/>
                  <a:gd name="T98" fmla="*/ 0 w 100"/>
                  <a:gd name="T99" fmla="*/ 0 h 113"/>
                  <a:gd name="T100" fmla="*/ 0 w 100"/>
                  <a:gd name="T101" fmla="*/ 0 h 113"/>
                  <a:gd name="T102" fmla="*/ 0 w 100"/>
                  <a:gd name="T103" fmla="*/ 0 h 113"/>
                  <a:gd name="T104" fmla="*/ 0 w 100"/>
                  <a:gd name="T105" fmla="*/ 0 h 113"/>
                  <a:gd name="T106" fmla="*/ 0 w 100"/>
                  <a:gd name="T107" fmla="*/ 0 h 1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00" h="113">
                    <a:moveTo>
                      <a:pt x="100" y="65"/>
                    </a:moveTo>
                    <a:lnTo>
                      <a:pt x="98" y="54"/>
                    </a:lnTo>
                    <a:lnTo>
                      <a:pt x="96" y="43"/>
                    </a:lnTo>
                    <a:lnTo>
                      <a:pt x="92" y="34"/>
                    </a:lnTo>
                    <a:lnTo>
                      <a:pt x="87" y="25"/>
                    </a:lnTo>
                    <a:lnTo>
                      <a:pt x="81" y="16"/>
                    </a:lnTo>
                    <a:lnTo>
                      <a:pt x="73" y="10"/>
                    </a:lnTo>
                    <a:lnTo>
                      <a:pt x="64" y="5"/>
                    </a:lnTo>
                    <a:lnTo>
                      <a:pt x="52" y="1"/>
                    </a:lnTo>
                    <a:lnTo>
                      <a:pt x="44" y="0"/>
                    </a:lnTo>
                    <a:lnTo>
                      <a:pt x="36" y="1"/>
                    </a:lnTo>
                    <a:lnTo>
                      <a:pt x="29" y="4"/>
                    </a:lnTo>
                    <a:lnTo>
                      <a:pt x="22" y="8"/>
                    </a:lnTo>
                    <a:lnTo>
                      <a:pt x="16" y="13"/>
                    </a:lnTo>
                    <a:lnTo>
                      <a:pt x="11" y="20"/>
                    </a:lnTo>
                    <a:lnTo>
                      <a:pt x="6" y="27"/>
                    </a:lnTo>
                    <a:lnTo>
                      <a:pt x="3" y="34"/>
                    </a:lnTo>
                    <a:lnTo>
                      <a:pt x="0" y="50"/>
                    </a:lnTo>
                    <a:lnTo>
                      <a:pt x="3" y="67"/>
                    </a:lnTo>
                    <a:lnTo>
                      <a:pt x="12" y="84"/>
                    </a:lnTo>
                    <a:lnTo>
                      <a:pt x="24" y="98"/>
                    </a:lnTo>
                    <a:lnTo>
                      <a:pt x="39" y="108"/>
                    </a:lnTo>
                    <a:lnTo>
                      <a:pt x="55" y="113"/>
                    </a:lnTo>
                    <a:lnTo>
                      <a:pt x="72" y="112"/>
                    </a:lnTo>
                    <a:lnTo>
                      <a:pt x="87" y="103"/>
                    </a:lnTo>
                    <a:lnTo>
                      <a:pt x="87" y="102"/>
                    </a:lnTo>
                    <a:lnTo>
                      <a:pt x="87" y="101"/>
                    </a:lnTo>
                    <a:lnTo>
                      <a:pt x="86" y="102"/>
                    </a:lnTo>
                    <a:lnTo>
                      <a:pt x="73" y="106"/>
                    </a:lnTo>
                    <a:lnTo>
                      <a:pt x="60" y="105"/>
                    </a:lnTo>
                    <a:lnTo>
                      <a:pt x="46" y="100"/>
                    </a:lnTo>
                    <a:lnTo>
                      <a:pt x="35" y="91"/>
                    </a:lnTo>
                    <a:lnTo>
                      <a:pt x="25" y="80"/>
                    </a:lnTo>
                    <a:lnTo>
                      <a:pt x="17" y="67"/>
                    </a:lnTo>
                    <a:lnTo>
                      <a:pt x="12" y="55"/>
                    </a:lnTo>
                    <a:lnTo>
                      <a:pt x="9" y="43"/>
                    </a:lnTo>
                    <a:lnTo>
                      <a:pt x="12" y="31"/>
                    </a:lnTo>
                    <a:lnTo>
                      <a:pt x="17" y="20"/>
                    </a:lnTo>
                    <a:lnTo>
                      <a:pt x="24" y="13"/>
                    </a:lnTo>
                    <a:lnTo>
                      <a:pt x="34" y="8"/>
                    </a:lnTo>
                    <a:lnTo>
                      <a:pt x="44" y="7"/>
                    </a:lnTo>
                    <a:lnTo>
                      <a:pt x="55" y="7"/>
                    </a:lnTo>
                    <a:lnTo>
                      <a:pt x="67" y="10"/>
                    </a:lnTo>
                    <a:lnTo>
                      <a:pt x="77" y="16"/>
                    </a:lnTo>
                    <a:lnTo>
                      <a:pt x="86" y="27"/>
                    </a:lnTo>
                    <a:lnTo>
                      <a:pt x="93" y="39"/>
                    </a:lnTo>
                    <a:lnTo>
                      <a:pt x="97" y="52"/>
                    </a:lnTo>
                    <a:lnTo>
                      <a:pt x="99" y="66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94" name="Freeform 89"/>
              <p:cNvSpPr>
                <a:spLocks/>
              </p:cNvSpPr>
              <p:nvPr/>
            </p:nvSpPr>
            <p:spPr bwMode="auto">
              <a:xfrm>
                <a:off x="5503" y="1256"/>
                <a:ext cx="9" cy="7"/>
              </a:xfrm>
              <a:custGeom>
                <a:avLst/>
                <a:gdLst>
                  <a:gd name="T0" fmla="*/ 0 w 43"/>
                  <a:gd name="T1" fmla="*/ 0 h 35"/>
                  <a:gd name="T2" fmla="*/ 0 w 43"/>
                  <a:gd name="T3" fmla="*/ 0 h 35"/>
                  <a:gd name="T4" fmla="*/ 0 w 43"/>
                  <a:gd name="T5" fmla="*/ 0 h 35"/>
                  <a:gd name="T6" fmla="*/ 0 w 43"/>
                  <a:gd name="T7" fmla="*/ 0 h 35"/>
                  <a:gd name="T8" fmla="*/ 0 w 43"/>
                  <a:gd name="T9" fmla="*/ 0 h 35"/>
                  <a:gd name="T10" fmla="*/ 0 w 43"/>
                  <a:gd name="T11" fmla="*/ 0 h 35"/>
                  <a:gd name="T12" fmla="*/ 0 w 43"/>
                  <a:gd name="T13" fmla="*/ 0 h 35"/>
                  <a:gd name="T14" fmla="*/ 0 w 43"/>
                  <a:gd name="T15" fmla="*/ 0 h 35"/>
                  <a:gd name="T16" fmla="*/ 0 w 43"/>
                  <a:gd name="T17" fmla="*/ 0 h 35"/>
                  <a:gd name="T18" fmla="*/ 0 w 43"/>
                  <a:gd name="T19" fmla="*/ 0 h 35"/>
                  <a:gd name="T20" fmla="*/ 0 w 43"/>
                  <a:gd name="T21" fmla="*/ 0 h 35"/>
                  <a:gd name="T22" fmla="*/ 0 w 43"/>
                  <a:gd name="T23" fmla="*/ 0 h 35"/>
                  <a:gd name="T24" fmla="*/ 0 w 43"/>
                  <a:gd name="T25" fmla="*/ 0 h 35"/>
                  <a:gd name="T26" fmla="*/ 0 w 43"/>
                  <a:gd name="T27" fmla="*/ 0 h 35"/>
                  <a:gd name="T28" fmla="*/ 0 w 43"/>
                  <a:gd name="T29" fmla="*/ 0 h 35"/>
                  <a:gd name="T30" fmla="*/ 0 w 43"/>
                  <a:gd name="T31" fmla="*/ 0 h 35"/>
                  <a:gd name="T32" fmla="*/ 0 w 43"/>
                  <a:gd name="T33" fmla="*/ 0 h 35"/>
                  <a:gd name="T34" fmla="*/ 0 w 43"/>
                  <a:gd name="T35" fmla="*/ 0 h 35"/>
                  <a:gd name="T36" fmla="*/ 0 w 43"/>
                  <a:gd name="T37" fmla="*/ 0 h 35"/>
                  <a:gd name="T38" fmla="*/ 0 w 43"/>
                  <a:gd name="T39" fmla="*/ 0 h 35"/>
                  <a:gd name="T40" fmla="*/ 0 w 43"/>
                  <a:gd name="T41" fmla="*/ 0 h 35"/>
                  <a:gd name="T42" fmla="*/ 0 w 43"/>
                  <a:gd name="T43" fmla="*/ 0 h 35"/>
                  <a:gd name="T44" fmla="*/ 0 w 43"/>
                  <a:gd name="T45" fmla="*/ 0 h 35"/>
                  <a:gd name="T46" fmla="*/ 0 w 43"/>
                  <a:gd name="T47" fmla="*/ 0 h 35"/>
                  <a:gd name="T48" fmla="*/ 0 w 43"/>
                  <a:gd name="T49" fmla="*/ 0 h 35"/>
                  <a:gd name="T50" fmla="*/ 0 w 43"/>
                  <a:gd name="T51" fmla="*/ 0 h 35"/>
                  <a:gd name="T52" fmla="*/ 0 w 43"/>
                  <a:gd name="T53" fmla="*/ 0 h 35"/>
                  <a:gd name="T54" fmla="*/ 0 w 43"/>
                  <a:gd name="T55" fmla="*/ 0 h 35"/>
                  <a:gd name="T56" fmla="*/ 0 w 43"/>
                  <a:gd name="T57" fmla="*/ 0 h 35"/>
                  <a:gd name="T58" fmla="*/ 0 w 43"/>
                  <a:gd name="T59" fmla="*/ 0 h 3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3" h="35">
                    <a:moveTo>
                      <a:pt x="0" y="13"/>
                    </a:moveTo>
                    <a:lnTo>
                      <a:pt x="4" y="7"/>
                    </a:lnTo>
                    <a:lnTo>
                      <a:pt x="13" y="7"/>
                    </a:lnTo>
                    <a:lnTo>
                      <a:pt x="20" y="11"/>
                    </a:lnTo>
                    <a:lnTo>
                      <a:pt x="26" y="17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1" y="25"/>
                    </a:lnTo>
                    <a:lnTo>
                      <a:pt x="33" y="28"/>
                    </a:lnTo>
                    <a:lnTo>
                      <a:pt x="34" y="30"/>
                    </a:lnTo>
                    <a:lnTo>
                      <a:pt x="35" y="33"/>
                    </a:lnTo>
                    <a:lnTo>
                      <a:pt x="37" y="34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42" y="34"/>
                    </a:lnTo>
                    <a:lnTo>
                      <a:pt x="43" y="32"/>
                    </a:lnTo>
                    <a:lnTo>
                      <a:pt x="43" y="30"/>
                    </a:lnTo>
                    <a:lnTo>
                      <a:pt x="41" y="20"/>
                    </a:lnTo>
                    <a:lnTo>
                      <a:pt x="37" y="10"/>
                    </a:lnTo>
                    <a:lnTo>
                      <a:pt x="30" y="3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7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95" name="Freeform 90"/>
              <p:cNvSpPr>
                <a:spLocks/>
              </p:cNvSpPr>
              <p:nvPr/>
            </p:nvSpPr>
            <p:spPr bwMode="auto">
              <a:xfrm>
                <a:off x="5510" y="1254"/>
                <a:ext cx="22" cy="22"/>
              </a:xfrm>
              <a:custGeom>
                <a:avLst/>
                <a:gdLst>
                  <a:gd name="T0" fmla="*/ 0 w 110"/>
                  <a:gd name="T1" fmla="*/ 0 h 107"/>
                  <a:gd name="T2" fmla="*/ 0 w 110"/>
                  <a:gd name="T3" fmla="*/ 0 h 107"/>
                  <a:gd name="T4" fmla="*/ 0 w 110"/>
                  <a:gd name="T5" fmla="*/ 0 h 107"/>
                  <a:gd name="T6" fmla="*/ 0 w 110"/>
                  <a:gd name="T7" fmla="*/ 0 h 107"/>
                  <a:gd name="T8" fmla="*/ 0 w 110"/>
                  <a:gd name="T9" fmla="*/ 0 h 107"/>
                  <a:gd name="T10" fmla="*/ 0 w 110"/>
                  <a:gd name="T11" fmla="*/ 0 h 107"/>
                  <a:gd name="T12" fmla="*/ 0 w 110"/>
                  <a:gd name="T13" fmla="*/ 0 h 107"/>
                  <a:gd name="T14" fmla="*/ 0 w 110"/>
                  <a:gd name="T15" fmla="*/ 0 h 107"/>
                  <a:gd name="T16" fmla="*/ 0 w 110"/>
                  <a:gd name="T17" fmla="*/ 0 h 107"/>
                  <a:gd name="T18" fmla="*/ 0 w 110"/>
                  <a:gd name="T19" fmla="*/ 0 h 107"/>
                  <a:gd name="T20" fmla="*/ 0 w 110"/>
                  <a:gd name="T21" fmla="*/ 0 h 107"/>
                  <a:gd name="T22" fmla="*/ 0 w 110"/>
                  <a:gd name="T23" fmla="*/ 0 h 107"/>
                  <a:gd name="T24" fmla="*/ 0 w 110"/>
                  <a:gd name="T25" fmla="*/ 0 h 107"/>
                  <a:gd name="T26" fmla="*/ 0 w 110"/>
                  <a:gd name="T27" fmla="*/ 0 h 107"/>
                  <a:gd name="T28" fmla="*/ 0 w 110"/>
                  <a:gd name="T29" fmla="*/ 0 h 107"/>
                  <a:gd name="T30" fmla="*/ 0 w 110"/>
                  <a:gd name="T31" fmla="*/ 0 h 107"/>
                  <a:gd name="T32" fmla="*/ 0 w 110"/>
                  <a:gd name="T33" fmla="*/ 0 h 107"/>
                  <a:gd name="T34" fmla="*/ 0 w 110"/>
                  <a:gd name="T35" fmla="*/ 0 h 107"/>
                  <a:gd name="T36" fmla="*/ 0 w 110"/>
                  <a:gd name="T37" fmla="*/ 0 h 107"/>
                  <a:gd name="T38" fmla="*/ 0 w 110"/>
                  <a:gd name="T39" fmla="*/ 0 h 107"/>
                  <a:gd name="T40" fmla="*/ 0 w 110"/>
                  <a:gd name="T41" fmla="*/ 0 h 107"/>
                  <a:gd name="T42" fmla="*/ 0 w 110"/>
                  <a:gd name="T43" fmla="*/ 0 h 107"/>
                  <a:gd name="T44" fmla="*/ 0 w 110"/>
                  <a:gd name="T45" fmla="*/ 0 h 107"/>
                  <a:gd name="T46" fmla="*/ 0 w 110"/>
                  <a:gd name="T47" fmla="*/ 0 h 107"/>
                  <a:gd name="T48" fmla="*/ 0 w 110"/>
                  <a:gd name="T49" fmla="*/ 0 h 107"/>
                  <a:gd name="T50" fmla="*/ 0 w 110"/>
                  <a:gd name="T51" fmla="*/ 0 h 107"/>
                  <a:gd name="T52" fmla="*/ 0 w 110"/>
                  <a:gd name="T53" fmla="*/ 0 h 107"/>
                  <a:gd name="T54" fmla="*/ 0 w 110"/>
                  <a:gd name="T55" fmla="*/ 0 h 107"/>
                  <a:gd name="T56" fmla="*/ 0 w 110"/>
                  <a:gd name="T57" fmla="*/ 0 h 107"/>
                  <a:gd name="T58" fmla="*/ 0 w 110"/>
                  <a:gd name="T59" fmla="*/ 0 h 107"/>
                  <a:gd name="T60" fmla="*/ 0 w 110"/>
                  <a:gd name="T61" fmla="*/ 0 h 107"/>
                  <a:gd name="T62" fmla="*/ 0 w 110"/>
                  <a:gd name="T63" fmla="*/ 0 h 107"/>
                  <a:gd name="T64" fmla="*/ 0 w 110"/>
                  <a:gd name="T65" fmla="*/ 0 h 107"/>
                  <a:gd name="T66" fmla="*/ 0 w 110"/>
                  <a:gd name="T67" fmla="*/ 0 h 107"/>
                  <a:gd name="T68" fmla="*/ 0 w 110"/>
                  <a:gd name="T69" fmla="*/ 0 h 1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10" h="107">
                    <a:moveTo>
                      <a:pt x="6" y="47"/>
                    </a:moveTo>
                    <a:lnTo>
                      <a:pt x="8" y="34"/>
                    </a:lnTo>
                    <a:lnTo>
                      <a:pt x="13" y="24"/>
                    </a:lnTo>
                    <a:lnTo>
                      <a:pt x="21" y="14"/>
                    </a:lnTo>
                    <a:lnTo>
                      <a:pt x="30" y="8"/>
                    </a:lnTo>
                    <a:lnTo>
                      <a:pt x="40" y="5"/>
                    </a:lnTo>
                    <a:lnTo>
                      <a:pt x="51" y="4"/>
                    </a:lnTo>
                    <a:lnTo>
                      <a:pt x="64" y="6"/>
                    </a:lnTo>
                    <a:lnTo>
                      <a:pt x="75" y="10"/>
                    </a:lnTo>
                    <a:lnTo>
                      <a:pt x="87" y="18"/>
                    </a:lnTo>
                    <a:lnTo>
                      <a:pt x="94" y="31"/>
                    </a:lnTo>
                    <a:lnTo>
                      <a:pt x="99" y="44"/>
                    </a:lnTo>
                    <a:lnTo>
                      <a:pt x="100" y="58"/>
                    </a:lnTo>
                    <a:lnTo>
                      <a:pt x="99" y="69"/>
                    </a:lnTo>
                    <a:lnTo>
                      <a:pt x="96" y="78"/>
                    </a:lnTo>
                    <a:lnTo>
                      <a:pt x="91" y="85"/>
                    </a:lnTo>
                    <a:lnTo>
                      <a:pt x="84" y="90"/>
                    </a:lnTo>
                    <a:lnTo>
                      <a:pt x="76" y="94"/>
                    </a:lnTo>
                    <a:lnTo>
                      <a:pt x="67" y="96"/>
                    </a:lnTo>
                    <a:lnTo>
                      <a:pt x="56" y="97"/>
                    </a:lnTo>
                    <a:lnTo>
                      <a:pt x="46" y="96"/>
                    </a:lnTo>
                    <a:lnTo>
                      <a:pt x="38" y="94"/>
                    </a:lnTo>
                    <a:lnTo>
                      <a:pt x="31" y="91"/>
                    </a:lnTo>
                    <a:lnTo>
                      <a:pt x="24" y="87"/>
                    </a:lnTo>
                    <a:lnTo>
                      <a:pt x="19" y="81"/>
                    </a:lnTo>
                    <a:lnTo>
                      <a:pt x="13" y="75"/>
                    </a:lnTo>
                    <a:lnTo>
                      <a:pt x="8" y="69"/>
                    </a:lnTo>
                    <a:lnTo>
                      <a:pt x="5" y="60"/>
                    </a:lnTo>
                    <a:lnTo>
                      <a:pt x="2" y="53"/>
                    </a:lnTo>
                    <a:lnTo>
                      <a:pt x="1" y="53"/>
                    </a:lnTo>
                    <a:lnTo>
                      <a:pt x="0" y="53"/>
                    </a:lnTo>
                    <a:lnTo>
                      <a:pt x="0" y="54"/>
                    </a:lnTo>
                    <a:lnTo>
                      <a:pt x="4" y="65"/>
                    </a:lnTo>
                    <a:lnTo>
                      <a:pt x="9" y="77"/>
                    </a:lnTo>
                    <a:lnTo>
                      <a:pt x="16" y="86"/>
                    </a:lnTo>
                    <a:lnTo>
                      <a:pt x="24" y="95"/>
                    </a:lnTo>
                    <a:lnTo>
                      <a:pt x="33" y="101"/>
                    </a:lnTo>
                    <a:lnTo>
                      <a:pt x="43" y="105"/>
                    </a:lnTo>
                    <a:lnTo>
                      <a:pt x="55" y="107"/>
                    </a:lnTo>
                    <a:lnTo>
                      <a:pt x="69" y="105"/>
                    </a:lnTo>
                    <a:lnTo>
                      <a:pt x="79" y="102"/>
                    </a:lnTo>
                    <a:lnTo>
                      <a:pt x="87" y="98"/>
                    </a:lnTo>
                    <a:lnTo>
                      <a:pt x="95" y="92"/>
                    </a:lnTo>
                    <a:lnTo>
                      <a:pt x="101" y="86"/>
                    </a:lnTo>
                    <a:lnTo>
                      <a:pt x="105" y="79"/>
                    </a:lnTo>
                    <a:lnTo>
                      <a:pt x="109" y="71"/>
                    </a:lnTo>
                    <a:lnTo>
                      <a:pt x="110" y="60"/>
                    </a:lnTo>
                    <a:lnTo>
                      <a:pt x="109" y="50"/>
                    </a:lnTo>
                    <a:lnTo>
                      <a:pt x="105" y="39"/>
                    </a:lnTo>
                    <a:lnTo>
                      <a:pt x="101" y="29"/>
                    </a:lnTo>
                    <a:lnTo>
                      <a:pt x="95" y="20"/>
                    </a:lnTo>
                    <a:lnTo>
                      <a:pt x="87" y="12"/>
                    </a:lnTo>
                    <a:lnTo>
                      <a:pt x="79" y="7"/>
                    </a:lnTo>
                    <a:lnTo>
                      <a:pt x="69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4"/>
                    </a:lnTo>
                    <a:lnTo>
                      <a:pt x="23" y="9"/>
                    </a:lnTo>
                    <a:lnTo>
                      <a:pt x="17" y="14"/>
                    </a:lnTo>
                    <a:lnTo>
                      <a:pt x="11" y="21"/>
                    </a:lnTo>
                    <a:lnTo>
                      <a:pt x="7" y="30"/>
                    </a:lnTo>
                    <a:lnTo>
                      <a:pt x="5" y="38"/>
                    </a:lnTo>
                    <a:lnTo>
                      <a:pt x="5" y="47"/>
                    </a:lnTo>
                    <a:lnTo>
                      <a:pt x="6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96" name="Freeform 91"/>
              <p:cNvSpPr>
                <a:spLocks/>
              </p:cNvSpPr>
              <p:nvPr/>
            </p:nvSpPr>
            <p:spPr bwMode="auto">
              <a:xfrm>
                <a:off x="5529" y="1262"/>
                <a:ext cx="23" cy="5"/>
              </a:xfrm>
              <a:custGeom>
                <a:avLst/>
                <a:gdLst>
                  <a:gd name="T0" fmla="*/ 0 w 116"/>
                  <a:gd name="T1" fmla="*/ 0 h 25"/>
                  <a:gd name="T2" fmla="*/ 0 w 116"/>
                  <a:gd name="T3" fmla="*/ 0 h 25"/>
                  <a:gd name="T4" fmla="*/ 0 w 116"/>
                  <a:gd name="T5" fmla="*/ 0 h 25"/>
                  <a:gd name="T6" fmla="*/ 0 w 116"/>
                  <a:gd name="T7" fmla="*/ 0 h 25"/>
                  <a:gd name="T8" fmla="*/ 0 w 116"/>
                  <a:gd name="T9" fmla="*/ 0 h 25"/>
                  <a:gd name="T10" fmla="*/ 0 w 116"/>
                  <a:gd name="T11" fmla="*/ 0 h 25"/>
                  <a:gd name="T12" fmla="*/ 0 w 116"/>
                  <a:gd name="T13" fmla="*/ 0 h 25"/>
                  <a:gd name="T14" fmla="*/ 0 w 116"/>
                  <a:gd name="T15" fmla="*/ 0 h 25"/>
                  <a:gd name="T16" fmla="*/ 0 w 116"/>
                  <a:gd name="T17" fmla="*/ 0 h 25"/>
                  <a:gd name="T18" fmla="*/ 0 w 116"/>
                  <a:gd name="T19" fmla="*/ 0 h 25"/>
                  <a:gd name="T20" fmla="*/ 0 w 116"/>
                  <a:gd name="T21" fmla="*/ 0 h 25"/>
                  <a:gd name="T22" fmla="*/ 0 w 116"/>
                  <a:gd name="T23" fmla="*/ 0 h 25"/>
                  <a:gd name="T24" fmla="*/ 0 w 116"/>
                  <a:gd name="T25" fmla="*/ 0 h 25"/>
                  <a:gd name="T26" fmla="*/ 0 w 116"/>
                  <a:gd name="T27" fmla="*/ 0 h 25"/>
                  <a:gd name="T28" fmla="*/ 0 w 116"/>
                  <a:gd name="T29" fmla="*/ 0 h 25"/>
                  <a:gd name="T30" fmla="*/ 0 w 116"/>
                  <a:gd name="T31" fmla="*/ 0 h 25"/>
                  <a:gd name="T32" fmla="*/ 0 w 116"/>
                  <a:gd name="T33" fmla="*/ 0 h 25"/>
                  <a:gd name="T34" fmla="*/ 0 w 116"/>
                  <a:gd name="T35" fmla="*/ 0 h 25"/>
                  <a:gd name="T36" fmla="*/ 0 w 116"/>
                  <a:gd name="T37" fmla="*/ 0 h 25"/>
                  <a:gd name="T38" fmla="*/ 0 w 116"/>
                  <a:gd name="T39" fmla="*/ 0 h 25"/>
                  <a:gd name="T40" fmla="*/ 0 w 116"/>
                  <a:gd name="T41" fmla="*/ 0 h 25"/>
                  <a:gd name="T42" fmla="*/ 0 w 116"/>
                  <a:gd name="T43" fmla="*/ 0 h 25"/>
                  <a:gd name="T44" fmla="*/ 0 w 116"/>
                  <a:gd name="T45" fmla="*/ 0 h 25"/>
                  <a:gd name="T46" fmla="*/ 0 w 116"/>
                  <a:gd name="T47" fmla="*/ 0 h 25"/>
                  <a:gd name="T48" fmla="*/ 0 w 116"/>
                  <a:gd name="T49" fmla="*/ 0 h 25"/>
                  <a:gd name="T50" fmla="*/ 0 w 116"/>
                  <a:gd name="T51" fmla="*/ 0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6" h="25">
                    <a:moveTo>
                      <a:pt x="116" y="0"/>
                    </a:moveTo>
                    <a:lnTo>
                      <a:pt x="101" y="2"/>
                    </a:lnTo>
                    <a:lnTo>
                      <a:pt x="87" y="4"/>
                    </a:lnTo>
                    <a:lnTo>
                      <a:pt x="73" y="6"/>
                    </a:lnTo>
                    <a:lnTo>
                      <a:pt x="59" y="8"/>
                    </a:lnTo>
                    <a:lnTo>
                      <a:pt x="45" y="11"/>
                    </a:lnTo>
                    <a:lnTo>
                      <a:pt x="31" y="13"/>
                    </a:lnTo>
                    <a:lnTo>
                      <a:pt x="18" y="16"/>
                    </a:lnTo>
                    <a:lnTo>
                      <a:pt x="3" y="20"/>
                    </a:lnTo>
                    <a:lnTo>
                      <a:pt x="1" y="21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17" y="22"/>
                    </a:lnTo>
                    <a:lnTo>
                      <a:pt x="31" y="19"/>
                    </a:lnTo>
                    <a:lnTo>
                      <a:pt x="44" y="16"/>
                    </a:lnTo>
                    <a:lnTo>
                      <a:pt x="58" y="12"/>
                    </a:lnTo>
                    <a:lnTo>
                      <a:pt x="73" y="9"/>
                    </a:lnTo>
                    <a:lnTo>
                      <a:pt x="87" y="6"/>
                    </a:lnTo>
                    <a:lnTo>
                      <a:pt x="101" y="3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97" name="Freeform 92"/>
              <p:cNvSpPr>
                <a:spLocks/>
              </p:cNvSpPr>
              <p:nvPr/>
            </p:nvSpPr>
            <p:spPr bwMode="auto">
              <a:xfrm>
                <a:off x="5548" y="1212"/>
                <a:ext cx="19" cy="57"/>
              </a:xfrm>
              <a:custGeom>
                <a:avLst/>
                <a:gdLst>
                  <a:gd name="T0" fmla="*/ 0 w 94"/>
                  <a:gd name="T1" fmla="*/ 0 h 284"/>
                  <a:gd name="T2" fmla="*/ 0 w 94"/>
                  <a:gd name="T3" fmla="*/ 0 h 284"/>
                  <a:gd name="T4" fmla="*/ 0 w 94"/>
                  <a:gd name="T5" fmla="*/ 0 h 284"/>
                  <a:gd name="T6" fmla="*/ 0 w 94"/>
                  <a:gd name="T7" fmla="*/ 0 h 284"/>
                  <a:gd name="T8" fmla="*/ 0 w 94"/>
                  <a:gd name="T9" fmla="*/ 0 h 284"/>
                  <a:gd name="T10" fmla="*/ 0 w 94"/>
                  <a:gd name="T11" fmla="*/ 0 h 284"/>
                  <a:gd name="T12" fmla="*/ 0 w 94"/>
                  <a:gd name="T13" fmla="*/ 0 h 284"/>
                  <a:gd name="T14" fmla="*/ 0 w 94"/>
                  <a:gd name="T15" fmla="*/ 0 h 284"/>
                  <a:gd name="T16" fmla="*/ 0 w 94"/>
                  <a:gd name="T17" fmla="*/ 0 h 284"/>
                  <a:gd name="T18" fmla="*/ 0 w 94"/>
                  <a:gd name="T19" fmla="*/ 0 h 284"/>
                  <a:gd name="T20" fmla="*/ 0 w 94"/>
                  <a:gd name="T21" fmla="*/ 0 h 284"/>
                  <a:gd name="T22" fmla="*/ 0 w 94"/>
                  <a:gd name="T23" fmla="*/ 0 h 284"/>
                  <a:gd name="T24" fmla="*/ 0 w 94"/>
                  <a:gd name="T25" fmla="*/ 0 h 284"/>
                  <a:gd name="T26" fmla="*/ 0 w 94"/>
                  <a:gd name="T27" fmla="*/ 0 h 284"/>
                  <a:gd name="T28" fmla="*/ 0 w 94"/>
                  <a:gd name="T29" fmla="*/ 0 h 284"/>
                  <a:gd name="T30" fmla="*/ 0 w 94"/>
                  <a:gd name="T31" fmla="*/ 0 h 284"/>
                  <a:gd name="T32" fmla="*/ 0 w 94"/>
                  <a:gd name="T33" fmla="*/ 0 h 284"/>
                  <a:gd name="T34" fmla="*/ 0 w 94"/>
                  <a:gd name="T35" fmla="*/ 0 h 284"/>
                  <a:gd name="T36" fmla="*/ 0 w 94"/>
                  <a:gd name="T37" fmla="*/ 0 h 284"/>
                  <a:gd name="T38" fmla="*/ 0 w 94"/>
                  <a:gd name="T39" fmla="*/ 0 h 284"/>
                  <a:gd name="T40" fmla="*/ 0 w 94"/>
                  <a:gd name="T41" fmla="*/ 0 h 284"/>
                  <a:gd name="T42" fmla="*/ 0 w 94"/>
                  <a:gd name="T43" fmla="*/ 0 h 284"/>
                  <a:gd name="T44" fmla="*/ 0 w 94"/>
                  <a:gd name="T45" fmla="*/ 0 h 284"/>
                  <a:gd name="T46" fmla="*/ 0 w 94"/>
                  <a:gd name="T47" fmla="*/ 0 h 284"/>
                  <a:gd name="T48" fmla="*/ 0 w 94"/>
                  <a:gd name="T49" fmla="*/ 0 h 284"/>
                  <a:gd name="T50" fmla="*/ 0 w 94"/>
                  <a:gd name="T51" fmla="*/ 0 h 284"/>
                  <a:gd name="T52" fmla="*/ 0 w 94"/>
                  <a:gd name="T53" fmla="*/ 0 h 284"/>
                  <a:gd name="T54" fmla="*/ 0 w 94"/>
                  <a:gd name="T55" fmla="*/ 0 h 284"/>
                  <a:gd name="T56" fmla="*/ 0 w 94"/>
                  <a:gd name="T57" fmla="*/ 0 h 284"/>
                  <a:gd name="T58" fmla="*/ 0 w 94"/>
                  <a:gd name="T59" fmla="*/ 0 h 284"/>
                  <a:gd name="T60" fmla="*/ 0 w 94"/>
                  <a:gd name="T61" fmla="*/ 0 h 284"/>
                  <a:gd name="T62" fmla="*/ 0 w 94"/>
                  <a:gd name="T63" fmla="*/ 0 h 284"/>
                  <a:gd name="T64" fmla="*/ 0 w 94"/>
                  <a:gd name="T65" fmla="*/ 0 h 2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94" h="284">
                    <a:moveTo>
                      <a:pt x="0" y="1"/>
                    </a:moveTo>
                    <a:lnTo>
                      <a:pt x="10" y="3"/>
                    </a:lnTo>
                    <a:lnTo>
                      <a:pt x="21" y="8"/>
                    </a:lnTo>
                    <a:lnTo>
                      <a:pt x="31" y="11"/>
                    </a:lnTo>
                    <a:lnTo>
                      <a:pt x="40" y="15"/>
                    </a:lnTo>
                    <a:lnTo>
                      <a:pt x="49" y="21"/>
                    </a:lnTo>
                    <a:lnTo>
                      <a:pt x="57" y="26"/>
                    </a:lnTo>
                    <a:lnTo>
                      <a:pt x="66" y="33"/>
                    </a:lnTo>
                    <a:lnTo>
                      <a:pt x="73" y="41"/>
                    </a:lnTo>
                    <a:lnTo>
                      <a:pt x="82" y="57"/>
                    </a:lnTo>
                    <a:lnTo>
                      <a:pt x="85" y="74"/>
                    </a:lnTo>
                    <a:lnTo>
                      <a:pt x="82" y="90"/>
                    </a:lnTo>
                    <a:lnTo>
                      <a:pt x="70" y="105"/>
                    </a:lnTo>
                    <a:lnTo>
                      <a:pt x="66" y="108"/>
                    </a:lnTo>
                    <a:lnTo>
                      <a:pt x="62" y="111"/>
                    </a:lnTo>
                    <a:lnTo>
                      <a:pt x="57" y="113"/>
                    </a:lnTo>
                    <a:lnTo>
                      <a:pt x="53" y="116"/>
                    </a:lnTo>
                    <a:lnTo>
                      <a:pt x="49" y="119"/>
                    </a:lnTo>
                    <a:lnTo>
                      <a:pt x="45" y="122"/>
                    </a:lnTo>
                    <a:lnTo>
                      <a:pt x="41" y="125"/>
                    </a:lnTo>
                    <a:lnTo>
                      <a:pt x="37" y="129"/>
                    </a:lnTo>
                    <a:lnTo>
                      <a:pt x="28" y="140"/>
                    </a:lnTo>
                    <a:lnTo>
                      <a:pt x="23" y="153"/>
                    </a:lnTo>
                    <a:lnTo>
                      <a:pt x="20" y="166"/>
                    </a:lnTo>
                    <a:lnTo>
                      <a:pt x="20" y="180"/>
                    </a:lnTo>
                    <a:lnTo>
                      <a:pt x="21" y="191"/>
                    </a:lnTo>
                    <a:lnTo>
                      <a:pt x="23" y="202"/>
                    </a:lnTo>
                    <a:lnTo>
                      <a:pt x="25" y="212"/>
                    </a:lnTo>
                    <a:lnTo>
                      <a:pt x="26" y="223"/>
                    </a:lnTo>
                    <a:lnTo>
                      <a:pt x="25" y="238"/>
                    </a:lnTo>
                    <a:lnTo>
                      <a:pt x="21" y="253"/>
                    </a:lnTo>
                    <a:lnTo>
                      <a:pt x="16" y="268"/>
                    </a:lnTo>
                    <a:lnTo>
                      <a:pt x="11" y="283"/>
                    </a:lnTo>
                    <a:lnTo>
                      <a:pt x="11" y="284"/>
                    </a:lnTo>
                    <a:lnTo>
                      <a:pt x="13" y="284"/>
                    </a:lnTo>
                    <a:lnTo>
                      <a:pt x="13" y="283"/>
                    </a:lnTo>
                    <a:lnTo>
                      <a:pt x="17" y="269"/>
                    </a:lnTo>
                    <a:lnTo>
                      <a:pt x="21" y="257"/>
                    </a:lnTo>
                    <a:lnTo>
                      <a:pt x="25" y="245"/>
                    </a:lnTo>
                    <a:lnTo>
                      <a:pt x="28" y="231"/>
                    </a:lnTo>
                    <a:lnTo>
                      <a:pt x="29" y="220"/>
                    </a:lnTo>
                    <a:lnTo>
                      <a:pt x="29" y="208"/>
                    </a:lnTo>
                    <a:lnTo>
                      <a:pt x="28" y="196"/>
                    </a:lnTo>
                    <a:lnTo>
                      <a:pt x="28" y="184"/>
                    </a:lnTo>
                    <a:lnTo>
                      <a:pt x="30" y="170"/>
                    </a:lnTo>
                    <a:lnTo>
                      <a:pt x="35" y="158"/>
                    </a:lnTo>
                    <a:lnTo>
                      <a:pt x="43" y="147"/>
                    </a:lnTo>
                    <a:lnTo>
                      <a:pt x="53" y="137"/>
                    </a:lnTo>
                    <a:lnTo>
                      <a:pt x="64" y="128"/>
                    </a:lnTo>
                    <a:lnTo>
                      <a:pt x="74" y="119"/>
                    </a:lnTo>
                    <a:lnTo>
                      <a:pt x="83" y="109"/>
                    </a:lnTo>
                    <a:lnTo>
                      <a:pt x="90" y="98"/>
                    </a:lnTo>
                    <a:lnTo>
                      <a:pt x="94" y="78"/>
                    </a:lnTo>
                    <a:lnTo>
                      <a:pt x="92" y="61"/>
                    </a:lnTo>
                    <a:lnTo>
                      <a:pt x="84" y="44"/>
                    </a:lnTo>
                    <a:lnTo>
                      <a:pt x="71" y="31"/>
                    </a:lnTo>
                    <a:lnTo>
                      <a:pt x="55" y="20"/>
                    </a:lnTo>
                    <a:lnTo>
                      <a:pt x="37" y="11"/>
                    </a:lnTo>
                    <a:lnTo>
                      <a:pt x="19" y="5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98" name="Freeform 93"/>
              <p:cNvSpPr>
                <a:spLocks/>
              </p:cNvSpPr>
              <p:nvPr/>
            </p:nvSpPr>
            <p:spPr bwMode="auto">
              <a:xfrm>
                <a:off x="5499" y="1208"/>
                <a:ext cx="30" cy="38"/>
              </a:xfrm>
              <a:custGeom>
                <a:avLst/>
                <a:gdLst>
                  <a:gd name="T0" fmla="*/ 0 w 150"/>
                  <a:gd name="T1" fmla="*/ 0 h 190"/>
                  <a:gd name="T2" fmla="*/ 0 w 150"/>
                  <a:gd name="T3" fmla="*/ 0 h 190"/>
                  <a:gd name="T4" fmla="*/ 0 w 150"/>
                  <a:gd name="T5" fmla="*/ 0 h 190"/>
                  <a:gd name="T6" fmla="*/ 0 w 150"/>
                  <a:gd name="T7" fmla="*/ 0 h 190"/>
                  <a:gd name="T8" fmla="*/ 0 w 150"/>
                  <a:gd name="T9" fmla="*/ 0 h 190"/>
                  <a:gd name="T10" fmla="*/ 0 w 150"/>
                  <a:gd name="T11" fmla="*/ 0 h 190"/>
                  <a:gd name="T12" fmla="*/ 0 w 150"/>
                  <a:gd name="T13" fmla="*/ 0 h 190"/>
                  <a:gd name="T14" fmla="*/ 0 w 150"/>
                  <a:gd name="T15" fmla="*/ 0 h 190"/>
                  <a:gd name="T16" fmla="*/ 0 w 150"/>
                  <a:gd name="T17" fmla="*/ 0 h 190"/>
                  <a:gd name="T18" fmla="*/ 0 w 150"/>
                  <a:gd name="T19" fmla="*/ 0 h 190"/>
                  <a:gd name="T20" fmla="*/ 0 w 150"/>
                  <a:gd name="T21" fmla="*/ 0 h 190"/>
                  <a:gd name="T22" fmla="*/ 0 w 150"/>
                  <a:gd name="T23" fmla="*/ 0 h 190"/>
                  <a:gd name="T24" fmla="*/ 0 w 150"/>
                  <a:gd name="T25" fmla="*/ 0 h 190"/>
                  <a:gd name="T26" fmla="*/ 0 w 150"/>
                  <a:gd name="T27" fmla="*/ 0 h 190"/>
                  <a:gd name="T28" fmla="*/ 0 w 150"/>
                  <a:gd name="T29" fmla="*/ 0 h 190"/>
                  <a:gd name="T30" fmla="*/ 0 w 150"/>
                  <a:gd name="T31" fmla="*/ 0 h 190"/>
                  <a:gd name="T32" fmla="*/ 0 w 150"/>
                  <a:gd name="T33" fmla="*/ 0 h 190"/>
                  <a:gd name="T34" fmla="*/ 0 w 150"/>
                  <a:gd name="T35" fmla="*/ 0 h 190"/>
                  <a:gd name="T36" fmla="*/ 0 w 150"/>
                  <a:gd name="T37" fmla="*/ 0 h 190"/>
                  <a:gd name="T38" fmla="*/ 0 w 150"/>
                  <a:gd name="T39" fmla="*/ 0 h 190"/>
                  <a:gd name="T40" fmla="*/ 0 w 150"/>
                  <a:gd name="T41" fmla="*/ 0 h 190"/>
                  <a:gd name="T42" fmla="*/ 0 w 150"/>
                  <a:gd name="T43" fmla="*/ 0 h 190"/>
                  <a:gd name="T44" fmla="*/ 0 w 150"/>
                  <a:gd name="T45" fmla="*/ 0 h 190"/>
                  <a:gd name="T46" fmla="*/ 0 w 150"/>
                  <a:gd name="T47" fmla="*/ 0 h 190"/>
                  <a:gd name="T48" fmla="*/ 0 w 150"/>
                  <a:gd name="T49" fmla="*/ 0 h 190"/>
                  <a:gd name="T50" fmla="*/ 0 w 150"/>
                  <a:gd name="T51" fmla="*/ 0 h 190"/>
                  <a:gd name="T52" fmla="*/ 0 w 150"/>
                  <a:gd name="T53" fmla="*/ 0 h 190"/>
                  <a:gd name="T54" fmla="*/ 0 w 150"/>
                  <a:gd name="T55" fmla="*/ 0 h 190"/>
                  <a:gd name="T56" fmla="*/ 0 w 150"/>
                  <a:gd name="T57" fmla="*/ 0 h 190"/>
                  <a:gd name="T58" fmla="*/ 0 w 150"/>
                  <a:gd name="T59" fmla="*/ 0 h 190"/>
                  <a:gd name="T60" fmla="*/ 0 w 150"/>
                  <a:gd name="T61" fmla="*/ 0 h 190"/>
                  <a:gd name="T62" fmla="*/ 0 w 150"/>
                  <a:gd name="T63" fmla="*/ 0 h 190"/>
                  <a:gd name="T64" fmla="*/ 0 w 150"/>
                  <a:gd name="T65" fmla="*/ 0 h 190"/>
                  <a:gd name="T66" fmla="*/ 0 w 150"/>
                  <a:gd name="T67" fmla="*/ 0 h 190"/>
                  <a:gd name="T68" fmla="*/ 0 w 150"/>
                  <a:gd name="T69" fmla="*/ 0 h 190"/>
                  <a:gd name="T70" fmla="*/ 0 w 150"/>
                  <a:gd name="T71" fmla="*/ 0 h 190"/>
                  <a:gd name="T72" fmla="*/ 0 w 150"/>
                  <a:gd name="T73" fmla="*/ 0 h 190"/>
                  <a:gd name="T74" fmla="*/ 0 w 150"/>
                  <a:gd name="T75" fmla="*/ 0 h 190"/>
                  <a:gd name="T76" fmla="*/ 0 w 150"/>
                  <a:gd name="T77" fmla="*/ 0 h 190"/>
                  <a:gd name="T78" fmla="*/ 0 w 150"/>
                  <a:gd name="T79" fmla="*/ 0 h 190"/>
                  <a:gd name="T80" fmla="*/ 0 w 150"/>
                  <a:gd name="T81" fmla="*/ 0 h 190"/>
                  <a:gd name="T82" fmla="*/ 0 w 150"/>
                  <a:gd name="T83" fmla="*/ 0 h 1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0" h="190">
                    <a:moveTo>
                      <a:pt x="150" y="0"/>
                    </a:moveTo>
                    <a:lnTo>
                      <a:pt x="133" y="0"/>
                    </a:lnTo>
                    <a:lnTo>
                      <a:pt x="116" y="3"/>
                    </a:lnTo>
                    <a:lnTo>
                      <a:pt x="100" y="8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5" y="36"/>
                    </a:lnTo>
                    <a:lnTo>
                      <a:pt x="43" y="47"/>
                    </a:lnTo>
                    <a:lnTo>
                      <a:pt x="32" y="59"/>
                    </a:lnTo>
                    <a:lnTo>
                      <a:pt x="21" y="73"/>
                    </a:lnTo>
                    <a:lnTo>
                      <a:pt x="13" y="88"/>
                    </a:lnTo>
                    <a:lnTo>
                      <a:pt x="6" y="104"/>
                    </a:lnTo>
                    <a:lnTo>
                      <a:pt x="2" y="122"/>
                    </a:lnTo>
                    <a:lnTo>
                      <a:pt x="0" y="140"/>
                    </a:lnTo>
                    <a:lnTo>
                      <a:pt x="1" y="157"/>
                    </a:lnTo>
                    <a:lnTo>
                      <a:pt x="5" y="174"/>
                    </a:lnTo>
                    <a:lnTo>
                      <a:pt x="13" y="189"/>
                    </a:lnTo>
                    <a:lnTo>
                      <a:pt x="15" y="190"/>
                    </a:lnTo>
                    <a:lnTo>
                      <a:pt x="18" y="188"/>
                    </a:lnTo>
                    <a:lnTo>
                      <a:pt x="20" y="186"/>
                    </a:lnTo>
                    <a:lnTo>
                      <a:pt x="21" y="183"/>
                    </a:lnTo>
                    <a:lnTo>
                      <a:pt x="20" y="172"/>
                    </a:lnTo>
                    <a:lnTo>
                      <a:pt x="18" y="161"/>
                    </a:lnTo>
                    <a:lnTo>
                      <a:pt x="16" y="150"/>
                    </a:lnTo>
                    <a:lnTo>
                      <a:pt x="13" y="140"/>
                    </a:lnTo>
                    <a:lnTo>
                      <a:pt x="13" y="124"/>
                    </a:lnTo>
                    <a:lnTo>
                      <a:pt x="16" y="105"/>
                    </a:lnTo>
                    <a:lnTo>
                      <a:pt x="22" y="89"/>
                    </a:lnTo>
                    <a:lnTo>
                      <a:pt x="30" y="74"/>
                    </a:lnTo>
                    <a:lnTo>
                      <a:pt x="39" y="58"/>
                    </a:lnTo>
                    <a:lnTo>
                      <a:pt x="51" y="44"/>
                    </a:lnTo>
                    <a:lnTo>
                      <a:pt x="64" y="32"/>
                    </a:lnTo>
                    <a:lnTo>
                      <a:pt x="80" y="20"/>
                    </a:lnTo>
                    <a:lnTo>
                      <a:pt x="97" y="12"/>
                    </a:lnTo>
                    <a:lnTo>
                      <a:pt x="114" y="5"/>
                    </a:lnTo>
                    <a:lnTo>
                      <a:pt x="132" y="1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99" name="Freeform 94"/>
              <p:cNvSpPr>
                <a:spLocks/>
              </p:cNvSpPr>
              <p:nvPr/>
            </p:nvSpPr>
            <p:spPr bwMode="auto">
              <a:xfrm>
                <a:off x="5529" y="1201"/>
                <a:ext cx="51" cy="58"/>
              </a:xfrm>
              <a:custGeom>
                <a:avLst/>
                <a:gdLst>
                  <a:gd name="T0" fmla="*/ 0 w 257"/>
                  <a:gd name="T1" fmla="*/ 0 h 291"/>
                  <a:gd name="T2" fmla="*/ 0 w 257"/>
                  <a:gd name="T3" fmla="*/ 0 h 291"/>
                  <a:gd name="T4" fmla="*/ 0 w 257"/>
                  <a:gd name="T5" fmla="*/ 0 h 291"/>
                  <a:gd name="T6" fmla="*/ 0 w 257"/>
                  <a:gd name="T7" fmla="*/ 0 h 291"/>
                  <a:gd name="T8" fmla="*/ 0 w 257"/>
                  <a:gd name="T9" fmla="*/ 0 h 291"/>
                  <a:gd name="T10" fmla="*/ 0 w 257"/>
                  <a:gd name="T11" fmla="*/ 0 h 291"/>
                  <a:gd name="T12" fmla="*/ 0 w 257"/>
                  <a:gd name="T13" fmla="*/ 0 h 291"/>
                  <a:gd name="T14" fmla="*/ 0 w 257"/>
                  <a:gd name="T15" fmla="*/ 0 h 291"/>
                  <a:gd name="T16" fmla="*/ 0 w 257"/>
                  <a:gd name="T17" fmla="*/ 0 h 291"/>
                  <a:gd name="T18" fmla="*/ 0 w 257"/>
                  <a:gd name="T19" fmla="*/ 0 h 291"/>
                  <a:gd name="T20" fmla="*/ 0 w 257"/>
                  <a:gd name="T21" fmla="*/ 0 h 291"/>
                  <a:gd name="T22" fmla="*/ 0 w 257"/>
                  <a:gd name="T23" fmla="*/ 0 h 291"/>
                  <a:gd name="T24" fmla="*/ 0 w 257"/>
                  <a:gd name="T25" fmla="*/ 0 h 291"/>
                  <a:gd name="T26" fmla="*/ 0 w 257"/>
                  <a:gd name="T27" fmla="*/ 0 h 291"/>
                  <a:gd name="T28" fmla="*/ 0 w 257"/>
                  <a:gd name="T29" fmla="*/ 0 h 291"/>
                  <a:gd name="T30" fmla="*/ 0 w 257"/>
                  <a:gd name="T31" fmla="*/ 0 h 291"/>
                  <a:gd name="T32" fmla="*/ 0 w 257"/>
                  <a:gd name="T33" fmla="*/ 0 h 291"/>
                  <a:gd name="T34" fmla="*/ 0 w 257"/>
                  <a:gd name="T35" fmla="*/ 0 h 291"/>
                  <a:gd name="T36" fmla="*/ 0 w 257"/>
                  <a:gd name="T37" fmla="*/ 0 h 291"/>
                  <a:gd name="T38" fmla="*/ 0 w 257"/>
                  <a:gd name="T39" fmla="*/ 0 h 291"/>
                  <a:gd name="T40" fmla="*/ 0 w 257"/>
                  <a:gd name="T41" fmla="*/ 0 h 291"/>
                  <a:gd name="T42" fmla="*/ 0 w 257"/>
                  <a:gd name="T43" fmla="*/ 0 h 291"/>
                  <a:gd name="T44" fmla="*/ 0 w 257"/>
                  <a:gd name="T45" fmla="*/ 0 h 291"/>
                  <a:gd name="T46" fmla="*/ 0 w 257"/>
                  <a:gd name="T47" fmla="*/ 0 h 291"/>
                  <a:gd name="T48" fmla="*/ 0 w 257"/>
                  <a:gd name="T49" fmla="*/ 0 h 291"/>
                  <a:gd name="T50" fmla="*/ 0 w 257"/>
                  <a:gd name="T51" fmla="*/ 0 h 291"/>
                  <a:gd name="T52" fmla="*/ 0 w 257"/>
                  <a:gd name="T53" fmla="*/ 0 h 291"/>
                  <a:gd name="T54" fmla="*/ 0 w 257"/>
                  <a:gd name="T55" fmla="*/ 0 h 291"/>
                  <a:gd name="T56" fmla="*/ 0 w 257"/>
                  <a:gd name="T57" fmla="*/ 0 h 291"/>
                  <a:gd name="T58" fmla="*/ 0 w 257"/>
                  <a:gd name="T59" fmla="*/ 0 h 291"/>
                  <a:gd name="T60" fmla="*/ 0 w 257"/>
                  <a:gd name="T61" fmla="*/ 0 h 291"/>
                  <a:gd name="T62" fmla="*/ 0 w 257"/>
                  <a:gd name="T63" fmla="*/ 0 h 291"/>
                  <a:gd name="T64" fmla="*/ 0 w 257"/>
                  <a:gd name="T65" fmla="*/ 0 h 2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91">
                    <a:moveTo>
                      <a:pt x="0" y="29"/>
                    </a:moveTo>
                    <a:lnTo>
                      <a:pt x="13" y="22"/>
                    </a:lnTo>
                    <a:lnTo>
                      <a:pt x="26" y="16"/>
                    </a:lnTo>
                    <a:lnTo>
                      <a:pt x="39" y="13"/>
                    </a:lnTo>
                    <a:lnTo>
                      <a:pt x="53" y="9"/>
                    </a:lnTo>
                    <a:lnTo>
                      <a:pt x="67" y="8"/>
                    </a:lnTo>
                    <a:lnTo>
                      <a:pt x="80" y="8"/>
                    </a:lnTo>
                    <a:lnTo>
                      <a:pt x="94" y="9"/>
                    </a:lnTo>
                    <a:lnTo>
                      <a:pt x="108" y="13"/>
                    </a:lnTo>
                    <a:lnTo>
                      <a:pt x="121" y="17"/>
                    </a:lnTo>
                    <a:lnTo>
                      <a:pt x="134" y="21"/>
                    </a:lnTo>
                    <a:lnTo>
                      <a:pt x="146" y="27"/>
                    </a:lnTo>
                    <a:lnTo>
                      <a:pt x="160" y="33"/>
                    </a:lnTo>
                    <a:lnTo>
                      <a:pt x="172" y="40"/>
                    </a:lnTo>
                    <a:lnTo>
                      <a:pt x="183" y="48"/>
                    </a:lnTo>
                    <a:lnTo>
                      <a:pt x="194" y="58"/>
                    </a:lnTo>
                    <a:lnTo>
                      <a:pt x="205" y="67"/>
                    </a:lnTo>
                    <a:lnTo>
                      <a:pt x="214" y="77"/>
                    </a:lnTo>
                    <a:lnTo>
                      <a:pt x="221" y="88"/>
                    </a:lnTo>
                    <a:lnTo>
                      <a:pt x="228" y="100"/>
                    </a:lnTo>
                    <a:lnTo>
                      <a:pt x="233" y="114"/>
                    </a:lnTo>
                    <a:lnTo>
                      <a:pt x="238" y="127"/>
                    </a:lnTo>
                    <a:lnTo>
                      <a:pt x="241" y="141"/>
                    </a:lnTo>
                    <a:lnTo>
                      <a:pt x="244" y="155"/>
                    </a:lnTo>
                    <a:lnTo>
                      <a:pt x="247" y="168"/>
                    </a:lnTo>
                    <a:lnTo>
                      <a:pt x="247" y="184"/>
                    </a:lnTo>
                    <a:lnTo>
                      <a:pt x="245" y="202"/>
                    </a:lnTo>
                    <a:lnTo>
                      <a:pt x="242" y="218"/>
                    </a:lnTo>
                    <a:lnTo>
                      <a:pt x="237" y="233"/>
                    </a:lnTo>
                    <a:lnTo>
                      <a:pt x="230" y="249"/>
                    </a:lnTo>
                    <a:lnTo>
                      <a:pt x="221" y="264"/>
                    </a:lnTo>
                    <a:lnTo>
                      <a:pt x="211" y="277"/>
                    </a:lnTo>
                    <a:lnTo>
                      <a:pt x="199" y="290"/>
                    </a:lnTo>
                    <a:lnTo>
                      <a:pt x="198" y="290"/>
                    </a:lnTo>
                    <a:lnTo>
                      <a:pt x="198" y="291"/>
                    </a:lnTo>
                    <a:lnTo>
                      <a:pt x="199" y="291"/>
                    </a:lnTo>
                    <a:lnTo>
                      <a:pt x="221" y="268"/>
                    </a:lnTo>
                    <a:lnTo>
                      <a:pt x="238" y="243"/>
                    </a:lnTo>
                    <a:lnTo>
                      <a:pt x="250" y="214"/>
                    </a:lnTo>
                    <a:lnTo>
                      <a:pt x="256" y="184"/>
                    </a:lnTo>
                    <a:lnTo>
                      <a:pt x="257" y="154"/>
                    </a:lnTo>
                    <a:lnTo>
                      <a:pt x="252" y="123"/>
                    </a:lnTo>
                    <a:lnTo>
                      <a:pt x="240" y="94"/>
                    </a:lnTo>
                    <a:lnTo>
                      <a:pt x="224" y="67"/>
                    </a:lnTo>
                    <a:lnTo>
                      <a:pt x="214" y="54"/>
                    </a:lnTo>
                    <a:lnTo>
                      <a:pt x="203" y="42"/>
                    </a:lnTo>
                    <a:lnTo>
                      <a:pt x="190" y="32"/>
                    </a:lnTo>
                    <a:lnTo>
                      <a:pt x="177" y="24"/>
                    </a:lnTo>
                    <a:lnTo>
                      <a:pt x="164" y="17"/>
                    </a:lnTo>
                    <a:lnTo>
                      <a:pt x="149" y="10"/>
                    </a:lnTo>
                    <a:lnTo>
                      <a:pt x="135" y="5"/>
                    </a:lnTo>
                    <a:lnTo>
                      <a:pt x="120" y="2"/>
                    </a:lnTo>
                    <a:lnTo>
                      <a:pt x="104" y="1"/>
                    </a:lnTo>
                    <a:lnTo>
                      <a:pt x="89" y="0"/>
                    </a:lnTo>
                    <a:lnTo>
                      <a:pt x="74" y="1"/>
                    </a:lnTo>
                    <a:lnTo>
                      <a:pt x="58" y="4"/>
                    </a:lnTo>
                    <a:lnTo>
                      <a:pt x="43" y="8"/>
                    </a:lnTo>
                    <a:lnTo>
                      <a:pt x="29" y="14"/>
                    </a:lnTo>
                    <a:lnTo>
                      <a:pt x="15" y="2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0" name="Freeform 95"/>
              <p:cNvSpPr>
                <a:spLocks/>
              </p:cNvSpPr>
              <p:nvPr/>
            </p:nvSpPr>
            <p:spPr bwMode="auto">
              <a:xfrm>
                <a:off x="5535" y="1210"/>
                <a:ext cx="45" cy="24"/>
              </a:xfrm>
              <a:custGeom>
                <a:avLst/>
                <a:gdLst>
                  <a:gd name="T0" fmla="*/ 0 w 225"/>
                  <a:gd name="T1" fmla="*/ 0 h 119"/>
                  <a:gd name="T2" fmla="*/ 0 w 225"/>
                  <a:gd name="T3" fmla="*/ 0 h 119"/>
                  <a:gd name="T4" fmla="*/ 0 w 225"/>
                  <a:gd name="T5" fmla="*/ 0 h 119"/>
                  <a:gd name="T6" fmla="*/ 0 w 225"/>
                  <a:gd name="T7" fmla="*/ 0 h 119"/>
                  <a:gd name="T8" fmla="*/ 0 w 225"/>
                  <a:gd name="T9" fmla="*/ 0 h 119"/>
                  <a:gd name="T10" fmla="*/ 0 w 225"/>
                  <a:gd name="T11" fmla="*/ 0 h 119"/>
                  <a:gd name="T12" fmla="*/ 0 w 225"/>
                  <a:gd name="T13" fmla="*/ 0 h 119"/>
                  <a:gd name="T14" fmla="*/ 0 w 225"/>
                  <a:gd name="T15" fmla="*/ 0 h 119"/>
                  <a:gd name="T16" fmla="*/ 0 w 225"/>
                  <a:gd name="T17" fmla="*/ 0 h 119"/>
                  <a:gd name="T18" fmla="*/ 0 w 225"/>
                  <a:gd name="T19" fmla="*/ 0 h 119"/>
                  <a:gd name="T20" fmla="*/ 0 w 225"/>
                  <a:gd name="T21" fmla="*/ 0 h 119"/>
                  <a:gd name="T22" fmla="*/ 0 w 225"/>
                  <a:gd name="T23" fmla="*/ 0 h 119"/>
                  <a:gd name="T24" fmla="*/ 0 w 225"/>
                  <a:gd name="T25" fmla="*/ 0 h 119"/>
                  <a:gd name="T26" fmla="*/ 0 w 225"/>
                  <a:gd name="T27" fmla="*/ 0 h 119"/>
                  <a:gd name="T28" fmla="*/ 0 w 225"/>
                  <a:gd name="T29" fmla="*/ 0 h 119"/>
                  <a:gd name="T30" fmla="*/ 0 w 225"/>
                  <a:gd name="T31" fmla="*/ 0 h 119"/>
                  <a:gd name="T32" fmla="*/ 0 w 225"/>
                  <a:gd name="T33" fmla="*/ 0 h 119"/>
                  <a:gd name="T34" fmla="*/ 0 w 225"/>
                  <a:gd name="T35" fmla="*/ 0 h 119"/>
                  <a:gd name="T36" fmla="*/ 0 w 225"/>
                  <a:gd name="T37" fmla="*/ 0 h 119"/>
                  <a:gd name="T38" fmla="*/ 0 w 225"/>
                  <a:gd name="T39" fmla="*/ 0 h 119"/>
                  <a:gd name="T40" fmla="*/ 0 w 225"/>
                  <a:gd name="T41" fmla="*/ 0 h 119"/>
                  <a:gd name="T42" fmla="*/ 0 w 225"/>
                  <a:gd name="T43" fmla="*/ 0 h 119"/>
                  <a:gd name="T44" fmla="*/ 0 w 225"/>
                  <a:gd name="T45" fmla="*/ 0 h 119"/>
                  <a:gd name="T46" fmla="*/ 0 w 225"/>
                  <a:gd name="T47" fmla="*/ 0 h 119"/>
                  <a:gd name="T48" fmla="*/ 0 w 225"/>
                  <a:gd name="T49" fmla="*/ 0 h 119"/>
                  <a:gd name="T50" fmla="*/ 0 w 225"/>
                  <a:gd name="T51" fmla="*/ 0 h 119"/>
                  <a:gd name="T52" fmla="*/ 0 w 225"/>
                  <a:gd name="T53" fmla="*/ 0 h 119"/>
                  <a:gd name="T54" fmla="*/ 0 w 225"/>
                  <a:gd name="T55" fmla="*/ 0 h 119"/>
                  <a:gd name="T56" fmla="*/ 0 w 225"/>
                  <a:gd name="T57" fmla="*/ 0 h 119"/>
                  <a:gd name="T58" fmla="*/ 0 w 225"/>
                  <a:gd name="T59" fmla="*/ 0 h 119"/>
                  <a:gd name="T60" fmla="*/ 0 w 225"/>
                  <a:gd name="T61" fmla="*/ 0 h 119"/>
                  <a:gd name="T62" fmla="*/ 0 w 225"/>
                  <a:gd name="T63" fmla="*/ 0 h 119"/>
                  <a:gd name="T64" fmla="*/ 0 w 225"/>
                  <a:gd name="T65" fmla="*/ 0 h 119"/>
                  <a:gd name="T66" fmla="*/ 0 w 225"/>
                  <a:gd name="T67" fmla="*/ 0 h 119"/>
                  <a:gd name="T68" fmla="*/ 0 w 225"/>
                  <a:gd name="T69" fmla="*/ 0 h 119"/>
                  <a:gd name="T70" fmla="*/ 0 w 225"/>
                  <a:gd name="T71" fmla="*/ 0 h 119"/>
                  <a:gd name="T72" fmla="*/ 0 w 225"/>
                  <a:gd name="T73" fmla="*/ 0 h 119"/>
                  <a:gd name="T74" fmla="*/ 0 w 225"/>
                  <a:gd name="T75" fmla="*/ 0 h 119"/>
                  <a:gd name="T76" fmla="*/ 0 w 225"/>
                  <a:gd name="T77" fmla="*/ 0 h 119"/>
                  <a:gd name="T78" fmla="*/ 0 w 225"/>
                  <a:gd name="T79" fmla="*/ 0 h 119"/>
                  <a:gd name="T80" fmla="*/ 0 w 225"/>
                  <a:gd name="T81" fmla="*/ 0 h 119"/>
                  <a:gd name="T82" fmla="*/ 0 w 225"/>
                  <a:gd name="T83" fmla="*/ 0 h 11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225" h="119">
                    <a:moveTo>
                      <a:pt x="0" y="0"/>
                    </a:moveTo>
                    <a:lnTo>
                      <a:pt x="15" y="8"/>
                    </a:lnTo>
                    <a:lnTo>
                      <a:pt x="30" y="13"/>
                    </a:lnTo>
                    <a:lnTo>
                      <a:pt x="47" y="17"/>
                    </a:lnTo>
                    <a:lnTo>
                      <a:pt x="63" y="19"/>
                    </a:lnTo>
                    <a:lnTo>
                      <a:pt x="80" y="21"/>
                    </a:lnTo>
                    <a:lnTo>
                      <a:pt x="96" y="22"/>
                    </a:lnTo>
                    <a:lnTo>
                      <a:pt x="112" y="24"/>
                    </a:lnTo>
                    <a:lnTo>
                      <a:pt x="129" y="27"/>
                    </a:lnTo>
                    <a:lnTo>
                      <a:pt x="144" y="32"/>
                    </a:lnTo>
                    <a:lnTo>
                      <a:pt x="159" y="40"/>
                    </a:lnTo>
                    <a:lnTo>
                      <a:pt x="174" y="50"/>
                    </a:lnTo>
                    <a:lnTo>
                      <a:pt x="186" y="63"/>
                    </a:lnTo>
                    <a:lnTo>
                      <a:pt x="198" y="76"/>
                    </a:lnTo>
                    <a:lnTo>
                      <a:pt x="208" y="89"/>
                    </a:lnTo>
                    <a:lnTo>
                      <a:pt x="218" y="104"/>
                    </a:lnTo>
                    <a:lnTo>
                      <a:pt x="225" y="119"/>
                    </a:lnTo>
                    <a:lnTo>
                      <a:pt x="218" y="103"/>
                    </a:lnTo>
                    <a:lnTo>
                      <a:pt x="210" y="90"/>
                    </a:lnTo>
                    <a:lnTo>
                      <a:pt x="201" y="77"/>
                    </a:lnTo>
                    <a:lnTo>
                      <a:pt x="191" y="65"/>
                    </a:lnTo>
                    <a:lnTo>
                      <a:pt x="180" y="53"/>
                    </a:lnTo>
                    <a:lnTo>
                      <a:pt x="167" y="43"/>
                    </a:lnTo>
                    <a:lnTo>
                      <a:pt x="154" y="34"/>
                    </a:lnTo>
                    <a:lnTo>
                      <a:pt x="140" y="25"/>
                    </a:lnTo>
                    <a:lnTo>
                      <a:pt x="124" y="18"/>
                    </a:lnTo>
                    <a:lnTo>
                      <a:pt x="107" y="13"/>
                    </a:lnTo>
                    <a:lnTo>
                      <a:pt x="89" y="11"/>
                    </a:lnTo>
                    <a:lnTo>
                      <a:pt x="71" y="9"/>
                    </a:lnTo>
                    <a:lnTo>
                      <a:pt x="53" y="9"/>
                    </a:lnTo>
                    <a:lnTo>
                      <a:pt x="35" y="7"/>
                    </a:lnTo>
                    <a:lnTo>
                      <a:pt x="17" y="5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1" name="Freeform 96"/>
              <p:cNvSpPr>
                <a:spLocks/>
              </p:cNvSpPr>
              <p:nvPr/>
            </p:nvSpPr>
            <p:spPr bwMode="auto">
              <a:xfrm>
                <a:off x="5551" y="1253"/>
                <a:ext cx="19" cy="25"/>
              </a:xfrm>
              <a:custGeom>
                <a:avLst/>
                <a:gdLst>
                  <a:gd name="T0" fmla="*/ 0 w 96"/>
                  <a:gd name="T1" fmla="*/ 0 h 123"/>
                  <a:gd name="T2" fmla="*/ 0 w 96"/>
                  <a:gd name="T3" fmla="*/ 0 h 123"/>
                  <a:gd name="T4" fmla="*/ 0 w 96"/>
                  <a:gd name="T5" fmla="*/ 0 h 123"/>
                  <a:gd name="T6" fmla="*/ 0 w 96"/>
                  <a:gd name="T7" fmla="*/ 0 h 123"/>
                  <a:gd name="T8" fmla="*/ 0 w 96"/>
                  <a:gd name="T9" fmla="*/ 0 h 123"/>
                  <a:gd name="T10" fmla="*/ 0 w 96"/>
                  <a:gd name="T11" fmla="*/ 0 h 123"/>
                  <a:gd name="T12" fmla="*/ 0 w 96"/>
                  <a:gd name="T13" fmla="*/ 0 h 123"/>
                  <a:gd name="T14" fmla="*/ 0 w 96"/>
                  <a:gd name="T15" fmla="*/ 0 h 123"/>
                  <a:gd name="T16" fmla="*/ 0 w 96"/>
                  <a:gd name="T17" fmla="*/ 0 h 123"/>
                  <a:gd name="T18" fmla="*/ 0 w 96"/>
                  <a:gd name="T19" fmla="*/ 0 h 123"/>
                  <a:gd name="T20" fmla="*/ 0 w 96"/>
                  <a:gd name="T21" fmla="*/ 0 h 123"/>
                  <a:gd name="T22" fmla="*/ 0 w 96"/>
                  <a:gd name="T23" fmla="*/ 0 h 123"/>
                  <a:gd name="T24" fmla="*/ 0 w 96"/>
                  <a:gd name="T25" fmla="*/ 0 h 123"/>
                  <a:gd name="T26" fmla="*/ 0 w 96"/>
                  <a:gd name="T27" fmla="*/ 0 h 123"/>
                  <a:gd name="T28" fmla="*/ 0 w 96"/>
                  <a:gd name="T29" fmla="*/ 0 h 123"/>
                  <a:gd name="T30" fmla="*/ 0 w 96"/>
                  <a:gd name="T31" fmla="*/ 0 h 123"/>
                  <a:gd name="T32" fmla="*/ 0 w 96"/>
                  <a:gd name="T33" fmla="*/ 0 h 123"/>
                  <a:gd name="T34" fmla="*/ 0 w 96"/>
                  <a:gd name="T35" fmla="*/ 0 h 123"/>
                  <a:gd name="T36" fmla="*/ 0 w 96"/>
                  <a:gd name="T37" fmla="*/ 0 h 123"/>
                  <a:gd name="T38" fmla="*/ 0 w 96"/>
                  <a:gd name="T39" fmla="*/ 0 h 123"/>
                  <a:gd name="T40" fmla="*/ 0 w 96"/>
                  <a:gd name="T41" fmla="*/ 0 h 123"/>
                  <a:gd name="T42" fmla="*/ 0 w 96"/>
                  <a:gd name="T43" fmla="*/ 0 h 123"/>
                  <a:gd name="T44" fmla="*/ 0 w 96"/>
                  <a:gd name="T45" fmla="*/ 0 h 123"/>
                  <a:gd name="T46" fmla="*/ 0 w 96"/>
                  <a:gd name="T47" fmla="*/ 0 h 123"/>
                  <a:gd name="T48" fmla="*/ 0 w 96"/>
                  <a:gd name="T49" fmla="*/ 0 h 123"/>
                  <a:gd name="T50" fmla="*/ 0 w 96"/>
                  <a:gd name="T51" fmla="*/ 0 h 123"/>
                  <a:gd name="T52" fmla="*/ 0 w 96"/>
                  <a:gd name="T53" fmla="*/ 0 h 123"/>
                  <a:gd name="T54" fmla="*/ 0 w 96"/>
                  <a:gd name="T55" fmla="*/ 0 h 123"/>
                  <a:gd name="T56" fmla="*/ 0 w 96"/>
                  <a:gd name="T57" fmla="*/ 0 h 123"/>
                  <a:gd name="T58" fmla="*/ 0 w 96"/>
                  <a:gd name="T59" fmla="*/ 0 h 123"/>
                  <a:gd name="T60" fmla="*/ 0 w 96"/>
                  <a:gd name="T61" fmla="*/ 0 h 123"/>
                  <a:gd name="T62" fmla="*/ 0 w 96"/>
                  <a:gd name="T63" fmla="*/ 0 h 123"/>
                  <a:gd name="T64" fmla="*/ 0 w 96"/>
                  <a:gd name="T65" fmla="*/ 0 h 123"/>
                  <a:gd name="T66" fmla="*/ 0 w 96"/>
                  <a:gd name="T67" fmla="*/ 0 h 123"/>
                  <a:gd name="T68" fmla="*/ 0 w 96"/>
                  <a:gd name="T69" fmla="*/ 0 h 123"/>
                  <a:gd name="T70" fmla="*/ 0 w 96"/>
                  <a:gd name="T71" fmla="*/ 0 h 123"/>
                  <a:gd name="T72" fmla="*/ 0 w 96"/>
                  <a:gd name="T73" fmla="*/ 0 h 123"/>
                  <a:gd name="T74" fmla="*/ 0 w 96"/>
                  <a:gd name="T75" fmla="*/ 0 h 123"/>
                  <a:gd name="T76" fmla="*/ 0 w 96"/>
                  <a:gd name="T77" fmla="*/ 0 h 123"/>
                  <a:gd name="T78" fmla="*/ 0 w 96"/>
                  <a:gd name="T79" fmla="*/ 0 h 123"/>
                  <a:gd name="T80" fmla="*/ 0 w 96"/>
                  <a:gd name="T81" fmla="*/ 0 h 123"/>
                  <a:gd name="T82" fmla="*/ 0 w 96"/>
                  <a:gd name="T83" fmla="*/ 0 h 123"/>
                  <a:gd name="T84" fmla="*/ 0 w 96"/>
                  <a:gd name="T85" fmla="*/ 0 h 123"/>
                  <a:gd name="T86" fmla="*/ 0 w 96"/>
                  <a:gd name="T87" fmla="*/ 0 h 123"/>
                  <a:gd name="T88" fmla="*/ 0 w 96"/>
                  <a:gd name="T89" fmla="*/ 0 h 123"/>
                  <a:gd name="T90" fmla="*/ 0 w 96"/>
                  <a:gd name="T91" fmla="*/ 0 h 123"/>
                  <a:gd name="T92" fmla="*/ 0 w 96"/>
                  <a:gd name="T93" fmla="*/ 0 h 123"/>
                  <a:gd name="T94" fmla="*/ 0 w 96"/>
                  <a:gd name="T95" fmla="*/ 0 h 123"/>
                  <a:gd name="T96" fmla="*/ 0 w 96"/>
                  <a:gd name="T97" fmla="*/ 0 h 123"/>
                  <a:gd name="T98" fmla="*/ 0 w 96"/>
                  <a:gd name="T99" fmla="*/ 0 h 123"/>
                  <a:gd name="T100" fmla="*/ 0 w 96"/>
                  <a:gd name="T101" fmla="*/ 0 h 123"/>
                  <a:gd name="T102" fmla="*/ 0 w 96"/>
                  <a:gd name="T103" fmla="*/ 0 h 123"/>
                  <a:gd name="T104" fmla="*/ 0 w 96"/>
                  <a:gd name="T105" fmla="*/ 0 h 123"/>
                  <a:gd name="T106" fmla="*/ 0 w 96"/>
                  <a:gd name="T107" fmla="*/ 0 h 12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96" h="123">
                    <a:moveTo>
                      <a:pt x="1" y="67"/>
                    </a:moveTo>
                    <a:lnTo>
                      <a:pt x="6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21" y="27"/>
                    </a:lnTo>
                    <a:lnTo>
                      <a:pt x="27" y="1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2" y="7"/>
                    </a:lnTo>
                    <a:lnTo>
                      <a:pt x="60" y="7"/>
                    </a:lnTo>
                    <a:lnTo>
                      <a:pt x="67" y="10"/>
                    </a:lnTo>
                    <a:lnTo>
                      <a:pt x="73" y="16"/>
                    </a:lnTo>
                    <a:lnTo>
                      <a:pt x="78" y="26"/>
                    </a:lnTo>
                    <a:lnTo>
                      <a:pt x="80" y="39"/>
                    </a:lnTo>
                    <a:lnTo>
                      <a:pt x="78" y="53"/>
                    </a:lnTo>
                    <a:lnTo>
                      <a:pt x="72" y="66"/>
                    </a:lnTo>
                    <a:lnTo>
                      <a:pt x="63" y="79"/>
                    </a:lnTo>
                    <a:lnTo>
                      <a:pt x="52" y="91"/>
                    </a:lnTo>
                    <a:lnTo>
                      <a:pt x="40" y="101"/>
                    </a:lnTo>
                    <a:lnTo>
                      <a:pt x="28" y="109"/>
                    </a:lnTo>
                    <a:lnTo>
                      <a:pt x="17" y="115"/>
                    </a:lnTo>
                    <a:lnTo>
                      <a:pt x="15" y="117"/>
                    </a:lnTo>
                    <a:lnTo>
                      <a:pt x="13" y="119"/>
                    </a:lnTo>
                    <a:lnTo>
                      <a:pt x="13" y="122"/>
                    </a:lnTo>
                    <a:lnTo>
                      <a:pt x="14" y="123"/>
                    </a:lnTo>
                    <a:lnTo>
                      <a:pt x="31" y="121"/>
                    </a:lnTo>
                    <a:lnTo>
                      <a:pt x="49" y="113"/>
                    </a:lnTo>
                    <a:lnTo>
                      <a:pt x="64" y="102"/>
                    </a:lnTo>
                    <a:lnTo>
                      <a:pt x="78" y="87"/>
                    </a:lnTo>
                    <a:lnTo>
                      <a:pt x="88" y="70"/>
                    </a:lnTo>
                    <a:lnTo>
                      <a:pt x="96" y="53"/>
                    </a:lnTo>
                    <a:lnTo>
                      <a:pt x="96" y="36"/>
                    </a:lnTo>
                    <a:lnTo>
                      <a:pt x="90" y="18"/>
                    </a:lnTo>
                    <a:lnTo>
                      <a:pt x="85" y="10"/>
                    </a:lnTo>
                    <a:lnTo>
                      <a:pt x="80" y="5"/>
                    </a:lnTo>
                    <a:lnTo>
                      <a:pt x="73" y="2"/>
                    </a:lnTo>
                    <a:lnTo>
                      <a:pt x="67" y="0"/>
                    </a:lnTo>
                    <a:lnTo>
                      <a:pt x="60" y="0"/>
                    </a:lnTo>
                    <a:lnTo>
                      <a:pt x="52" y="1"/>
                    </a:lnTo>
                    <a:lnTo>
                      <a:pt x="45" y="3"/>
                    </a:lnTo>
                    <a:lnTo>
                      <a:pt x="36" y="7"/>
                    </a:lnTo>
                    <a:lnTo>
                      <a:pt x="29" y="11"/>
                    </a:lnTo>
                    <a:lnTo>
                      <a:pt x="24" y="18"/>
                    </a:lnTo>
                    <a:lnTo>
                      <a:pt x="19" y="25"/>
                    </a:lnTo>
                    <a:lnTo>
                      <a:pt x="14" y="34"/>
                    </a:lnTo>
                    <a:lnTo>
                      <a:pt x="10" y="43"/>
                    </a:lnTo>
                    <a:lnTo>
                      <a:pt x="7" y="52"/>
                    </a:lnTo>
                    <a:lnTo>
                      <a:pt x="3" y="60"/>
                    </a:lnTo>
                    <a:lnTo>
                      <a:pt x="0" y="67"/>
                    </a:lnTo>
                    <a:lnTo>
                      <a:pt x="1" y="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2" name="Freeform 97"/>
              <p:cNvSpPr>
                <a:spLocks/>
              </p:cNvSpPr>
              <p:nvPr/>
            </p:nvSpPr>
            <p:spPr bwMode="auto">
              <a:xfrm>
                <a:off x="5560" y="1272"/>
                <a:ext cx="88" cy="95"/>
              </a:xfrm>
              <a:custGeom>
                <a:avLst/>
                <a:gdLst>
                  <a:gd name="T0" fmla="*/ 0 w 440"/>
                  <a:gd name="T1" fmla="*/ 0 h 475"/>
                  <a:gd name="T2" fmla="*/ 0 w 440"/>
                  <a:gd name="T3" fmla="*/ 0 h 475"/>
                  <a:gd name="T4" fmla="*/ 0 w 440"/>
                  <a:gd name="T5" fmla="*/ 0 h 475"/>
                  <a:gd name="T6" fmla="*/ 0 w 440"/>
                  <a:gd name="T7" fmla="*/ 0 h 475"/>
                  <a:gd name="T8" fmla="*/ 0 w 440"/>
                  <a:gd name="T9" fmla="*/ 0 h 475"/>
                  <a:gd name="T10" fmla="*/ 0 w 440"/>
                  <a:gd name="T11" fmla="*/ 0 h 475"/>
                  <a:gd name="T12" fmla="*/ 0 w 440"/>
                  <a:gd name="T13" fmla="*/ 0 h 475"/>
                  <a:gd name="T14" fmla="*/ 0 w 440"/>
                  <a:gd name="T15" fmla="*/ 0 h 475"/>
                  <a:gd name="T16" fmla="*/ 0 w 440"/>
                  <a:gd name="T17" fmla="*/ 0 h 475"/>
                  <a:gd name="T18" fmla="*/ 0 w 440"/>
                  <a:gd name="T19" fmla="*/ 0 h 475"/>
                  <a:gd name="T20" fmla="*/ 0 w 440"/>
                  <a:gd name="T21" fmla="*/ 0 h 475"/>
                  <a:gd name="T22" fmla="*/ 0 w 440"/>
                  <a:gd name="T23" fmla="*/ 0 h 475"/>
                  <a:gd name="T24" fmla="*/ 0 w 440"/>
                  <a:gd name="T25" fmla="*/ 0 h 475"/>
                  <a:gd name="T26" fmla="*/ 0 w 440"/>
                  <a:gd name="T27" fmla="*/ 0 h 475"/>
                  <a:gd name="T28" fmla="*/ 0 w 440"/>
                  <a:gd name="T29" fmla="*/ 0 h 475"/>
                  <a:gd name="T30" fmla="*/ 0 w 440"/>
                  <a:gd name="T31" fmla="*/ 0 h 475"/>
                  <a:gd name="T32" fmla="*/ 0 w 440"/>
                  <a:gd name="T33" fmla="*/ 0 h 475"/>
                  <a:gd name="T34" fmla="*/ 0 w 440"/>
                  <a:gd name="T35" fmla="*/ 0 h 475"/>
                  <a:gd name="T36" fmla="*/ 0 w 440"/>
                  <a:gd name="T37" fmla="*/ 0 h 475"/>
                  <a:gd name="T38" fmla="*/ 0 w 440"/>
                  <a:gd name="T39" fmla="*/ 0 h 475"/>
                  <a:gd name="T40" fmla="*/ 0 w 440"/>
                  <a:gd name="T41" fmla="*/ 0 h 475"/>
                  <a:gd name="T42" fmla="*/ 0 w 440"/>
                  <a:gd name="T43" fmla="*/ 0 h 475"/>
                  <a:gd name="T44" fmla="*/ 0 w 440"/>
                  <a:gd name="T45" fmla="*/ 0 h 475"/>
                  <a:gd name="T46" fmla="*/ 0 w 440"/>
                  <a:gd name="T47" fmla="*/ 0 h 475"/>
                  <a:gd name="T48" fmla="*/ 0 w 440"/>
                  <a:gd name="T49" fmla="*/ 0 h 475"/>
                  <a:gd name="T50" fmla="*/ 0 w 440"/>
                  <a:gd name="T51" fmla="*/ 0 h 475"/>
                  <a:gd name="T52" fmla="*/ 0 w 440"/>
                  <a:gd name="T53" fmla="*/ 0 h 475"/>
                  <a:gd name="T54" fmla="*/ 0 w 440"/>
                  <a:gd name="T55" fmla="*/ 0 h 475"/>
                  <a:gd name="T56" fmla="*/ 0 w 440"/>
                  <a:gd name="T57" fmla="*/ 0 h 475"/>
                  <a:gd name="T58" fmla="*/ 0 w 440"/>
                  <a:gd name="T59" fmla="*/ 0 h 475"/>
                  <a:gd name="T60" fmla="*/ 0 w 440"/>
                  <a:gd name="T61" fmla="*/ 0 h 475"/>
                  <a:gd name="T62" fmla="*/ 0 w 440"/>
                  <a:gd name="T63" fmla="*/ 0 h 475"/>
                  <a:gd name="T64" fmla="*/ 0 w 440"/>
                  <a:gd name="T65" fmla="*/ 0 h 475"/>
                  <a:gd name="T66" fmla="*/ 0 w 440"/>
                  <a:gd name="T67" fmla="*/ 0 h 475"/>
                  <a:gd name="T68" fmla="*/ 0 w 440"/>
                  <a:gd name="T69" fmla="*/ 0 h 475"/>
                  <a:gd name="T70" fmla="*/ 0 w 440"/>
                  <a:gd name="T71" fmla="*/ 0 h 475"/>
                  <a:gd name="T72" fmla="*/ 0 w 440"/>
                  <a:gd name="T73" fmla="*/ 0 h 475"/>
                  <a:gd name="T74" fmla="*/ 0 w 440"/>
                  <a:gd name="T75" fmla="*/ 0 h 475"/>
                  <a:gd name="T76" fmla="*/ 0 w 440"/>
                  <a:gd name="T77" fmla="*/ 0 h 475"/>
                  <a:gd name="T78" fmla="*/ 0 w 440"/>
                  <a:gd name="T79" fmla="*/ 0 h 475"/>
                  <a:gd name="T80" fmla="*/ 0 w 440"/>
                  <a:gd name="T81" fmla="*/ 0 h 475"/>
                  <a:gd name="T82" fmla="*/ 0 w 440"/>
                  <a:gd name="T83" fmla="*/ 0 h 475"/>
                  <a:gd name="T84" fmla="*/ 0 w 440"/>
                  <a:gd name="T85" fmla="*/ 0 h 4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40" h="475">
                    <a:moveTo>
                      <a:pt x="8" y="0"/>
                    </a:moveTo>
                    <a:lnTo>
                      <a:pt x="1" y="40"/>
                    </a:lnTo>
                    <a:lnTo>
                      <a:pt x="0" y="83"/>
                    </a:lnTo>
                    <a:lnTo>
                      <a:pt x="3" y="125"/>
                    </a:lnTo>
                    <a:lnTo>
                      <a:pt x="12" y="165"/>
                    </a:lnTo>
                    <a:lnTo>
                      <a:pt x="19" y="182"/>
                    </a:lnTo>
                    <a:lnTo>
                      <a:pt x="28" y="198"/>
                    </a:lnTo>
                    <a:lnTo>
                      <a:pt x="39" y="214"/>
                    </a:lnTo>
                    <a:lnTo>
                      <a:pt x="52" y="229"/>
                    </a:lnTo>
                    <a:lnTo>
                      <a:pt x="65" y="242"/>
                    </a:lnTo>
                    <a:lnTo>
                      <a:pt x="80" y="255"/>
                    </a:lnTo>
                    <a:lnTo>
                      <a:pt x="95" y="267"/>
                    </a:lnTo>
                    <a:lnTo>
                      <a:pt x="110" y="278"/>
                    </a:lnTo>
                    <a:lnTo>
                      <a:pt x="119" y="285"/>
                    </a:lnTo>
                    <a:lnTo>
                      <a:pt x="129" y="291"/>
                    </a:lnTo>
                    <a:lnTo>
                      <a:pt x="140" y="297"/>
                    </a:lnTo>
                    <a:lnTo>
                      <a:pt x="150" y="303"/>
                    </a:lnTo>
                    <a:lnTo>
                      <a:pt x="159" y="309"/>
                    </a:lnTo>
                    <a:lnTo>
                      <a:pt x="169" y="314"/>
                    </a:lnTo>
                    <a:lnTo>
                      <a:pt x="179" y="319"/>
                    </a:lnTo>
                    <a:lnTo>
                      <a:pt x="191" y="324"/>
                    </a:lnTo>
                    <a:lnTo>
                      <a:pt x="201" y="328"/>
                    </a:lnTo>
                    <a:lnTo>
                      <a:pt x="211" y="333"/>
                    </a:lnTo>
                    <a:lnTo>
                      <a:pt x="221" y="337"/>
                    </a:lnTo>
                    <a:lnTo>
                      <a:pt x="233" y="342"/>
                    </a:lnTo>
                    <a:lnTo>
                      <a:pt x="243" y="347"/>
                    </a:lnTo>
                    <a:lnTo>
                      <a:pt x="253" y="352"/>
                    </a:lnTo>
                    <a:lnTo>
                      <a:pt x="264" y="356"/>
                    </a:lnTo>
                    <a:lnTo>
                      <a:pt x="274" y="361"/>
                    </a:lnTo>
                    <a:lnTo>
                      <a:pt x="286" y="366"/>
                    </a:lnTo>
                    <a:lnTo>
                      <a:pt x="297" y="372"/>
                    </a:lnTo>
                    <a:lnTo>
                      <a:pt x="308" y="378"/>
                    </a:lnTo>
                    <a:lnTo>
                      <a:pt x="319" y="384"/>
                    </a:lnTo>
                    <a:lnTo>
                      <a:pt x="330" y="390"/>
                    </a:lnTo>
                    <a:lnTo>
                      <a:pt x="340" y="398"/>
                    </a:lnTo>
                    <a:lnTo>
                      <a:pt x="350" y="404"/>
                    </a:lnTo>
                    <a:lnTo>
                      <a:pt x="361" y="411"/>
                    </a:lnTo>
                    <a:lnTo>
                      <a:pt x="371" y="418"/>
                    </a:lnTo>
                    <a:lnTo>
                      <a:pt x="381" y="426"/>
                    </a:lnTo>
                    <a:lnTo>
                      <a:pt x="391" y="433"/>
                    </a:lnTo>
                    <a:lnTo>
                      <a:pt x="400" y="442"/>
                    </a:lnTo>
                    <a:lnTo>
                      <a:pt x="410" y="450"/>
                    </a:lnTo>
                    <a:lnTo>
                      <a:pt x="420" y="458"/>
                    </a:lnTo>
                    <a:lnTo>
                      <a:pt x="429" y="466"/>
                    </a:lnTo>
                    <a:lnTo>
                      <a:pt x="438" y="475"/>
                    </a:lnTo>
                    <a:lnTo>
                      <a:pt x="439" y="475"/>
                    </a:lnTo>
                    <a:lnTo>
                      <a:pt x="439" y="474"/>
                    </a:lnTo>
                    <a:lnTo>
                      <a:pt x="440" y="474"/>
                    </a:lnTo>
                    <a:lnTo>
                      <a:pt x="440" y="473"/>
                    </a:lnTo>
                    <a:lnTo>
                      <a:pt x="426" y="459"/>
                    </a:lnTo>
                    <a:lnTo>
                      <a:pt x="412" y="446"/>
                    </a:lnTo>
                    <a:lnTo>
                      <a:pt x="397" y="432"/>
                    </a:lnTo>
                    <a:lnTo>
                      <a:pt x="383" y="419"/>
                    </a:lnTo>
                    <a:lnTo>
                      <a:pt x="367" y="407"/>
                    </a:lnTo>
                    <a:lnTo>
                      <a:pt x="352" y="396"/>
                    </a:lnTo>
                    <a:lnTo>
                      <a:pt x="337" y="383"/>
                    </a:lnTo>
                    <a:lnTo>
                      <a:pt x="320" y="372"/>
                    </a:lnTo>
                    <a:lnTo>
                      <a:pt x="301" y="360"/>
                    </a:lnTo>
                    <a:lnTo>
                      <a:pt x="283" y="349"/>
                    </a:lnTo>
                    <a:lnTo>
                      <a:pt x="263" y="337"/>
                    </a:lnTo>
                    <a:lnTo>
                      <a:pt x="243" y="327"/>
                    </a:lnTo>
                    <a:lnTo>
                      <a:pt x="223" y="317"/>
                    </a:lnTo>
                    <a:lnTo>
                      <a:pt x="204" y="306"/>
                    </a:lnTo>
                    <a:lnTo>
                      <a:pt x="185" y="295"/>
                    </a:lnTo>
                    <a:lnTo>
                      <a:pt x="165" y="284"/>
                    </a:lnTo>
                    <a:lnTo>
                      <a:pt x="148" y="273"/>
                    </a:lnTo>
                    <a:lnTo>
                      <a:pt x="130" y="262"/>
                    </a:lnTo>
                    <a:lnTo>
                      <a:pt x="114" y="250"/>
                    </a:lnTo>
                    <a:lnTo>
                      <a:pt x="98" y="238"/>
                    </a:lnTo>
                    <a:lnTo>
                      <a:pt x="82" y="225"/>
                    </a:lnTo>
                    <a:lnTo>
                      <a:pt x="68" y="211"/>
                    </a:lnTo>
                    <a:lnTo>
                      <a:pt x="54" y="196"/>
                    </a:lnTo>
                    <a:lnTo>
                      <a:pt x="40" y="180"/>
                    </a:lnTo>
                    <a:lnTo>
                      <a:pt x="27" y="160"/>
                    </a:lnTo>
                    <a:lnTo>
                      <a:pt x="18" y="139"/>
                    </a:lnTo>
                    <a:lnTo>
                      <a:pt x="10" y="118"/>
                    </a:lnTo>
                    <a:lnTo>
                      <a:pt x="5" y="94"/>
                    </a:lnTo>
                    <a:lnTo>
                      <a:pt x="3" y="71"/>
                    </a:lnTo>
                    <a:lnTo>
                      <a:pt x="2" y="46"/>
                    </a:lnTo>
                    <a:lnTo>
                      <a:pt x="4" y="2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3" name="Freeform 98"/>
              <p:cNvSpPr>
                <a:spLocks/>
              </p:cNvSpPr>
              <p:nvPr/>
            </p:nvSpPr>
            <p:spPr bwMode="auto">
              <a:xfrm>
                <a:off x="5527" y="1359"/>
                <a:ext cx="118" cy="152"/>
              </a:xfrm>
              <a:custGeom>
                <a:avLst/>
                <a:gdLst>
                  <a:gd name="T0" fmla="*/ 0 w 590"/>
                  <a:gd name="T1" fmla="*/ 0 h 760"/>
                  <a:gd name="T2" fmla="*/ 0 w 590"/>
                  <a:gd name="T3" fmla="*/ 0 h 760"/>
                  <a:gd name="T4" fmla="*/ 0 w 590"/>
                  <a:gd name="T5" fmla="*/ 0 h 760"/>
                  <a:gd name="T6" fmla="*/ 0 w 590"/>
                  <a:gd name="T7" fmla="*/ 0 h 760"/>
                  <a:gd name="T8" fmla="*/ 0 w 590"/>
                  <a:gd name="T9" fmla="*/ 0 h 760"/>
                  <a:gd name="T10" fmla="*/ 0 w 590"/>
                  <a:gd name="T11" fmla="*/ 0 h 760"/>
                  <a:gd name="T12" fmla="*/ 0 w 590"/>
                  <a:gd name="T13" fmla="*/ 0 h 760"/>
                  <a:gd name="T14" fmla="*/ 0 w 590"/>
                  <a:gd name="T15" fmla="*/ 0 h 760"/>
                  <a:gd name="T16" fmla="*/ 0 w 590"/>
                  <a:gd name="T17" fmla="*/ 0 h 760"/>
                  <a:gd name="T18" fmla="*/ 0 w 590"/>
                  <a:gd name="T19" fmla="*/ 0 h 760"/>
                  <a:gd name="T20" fmla="*/ 0 w 590"/>
                  <a:gd name="T21" fmla="*/ 0 h 760"/>
                  <a:gd name="T22" fmla="*/ 0 w 590"/>
                  <a:gd name="T23" fmla="*/ 0 h 760"/>
                  <a:gd name="T24" fmla="*/ 0 w 590"/>
                  <a:gd name="T25" fmla="*/ 0 h 760"/>
                  <a:gd name="T26" fmla="*/ 0 w 590"/>
                  <a:gd name="T27" fmla="*/ 0 h 760"/>
                  <a:gd name="T28" fmla="*/ 0 w 590"/>
                  <a:gd name="T29" fmla="*/ 0 h 760"/>
                  <a:gd name="T30" fmla="*/ 0 w 590"/>
                  <a:gd name="T31" fmla="*/ 0 h 760"/>
                  <a:gd name="T32" fmla="*/ 0 w 590"/>
                  <a:gd name="T33" fmla="*/ 0 h 760"/>
                  <a:gd name="T34" fmla="*/ 0 w 590"/>
                  <a:gd name="T35" fmla="*/ 0 h 760"/>
                  <a:gd name="T36" fmla="*/ 0 w 590"/>
                  <a:gd name="T37" fmla="*/ 0 h 760"/>
                  <a:gd name="T38" fmla="*/ 0 w 590"/>
                  <a:gd name="T39" fmla="*/ 0 h 760"/>
                  <a:gd name="T40" fmla="*/ 0 w 590"/>
                  <a:gd name="T41" fmla="*/ 0 h 760"/>
                  <a:gd name="T42" fmla="*/ 0 w 590"/>
                  <a:gd name="T43" fmla="*/ 0 h 760"/>
                  <a:gd name="T44" fmla="*/ 0 w 590"/>
                  <a:gd name="T45" fmla="*/ 0 h 760"/>
                  <a:gd name="T46" fmla="*/ 0 w 590"/>
                  <a:gd name="T47" fmla="*/ 0 h 760"/>
                  <a:gd name="T48" fmla="*/ 0 w 590"/>
                  <a:gd name="T49" fmla="*/ 0 h 760"/>
                  <a:gd name="T50" fmla="*/ 0 w 590"/>
                  <a:gd name="T51" fmla="*/ 0 h 760"/>
                  <a:gd name="T52" fmla="*/ 0 w 590"/>
                  <a:gd name="T53" fmla="*/ 0 h 760"/>
                  <a:gd name="T54" fmla="*/ 0 w 590"/>
                  <a:gd name="T55" fmla="*/ 0 h 760"/>
                  <a:gd name="T56" fmla="*/ 0 w 590"/>
                  <a:gd name="T57" fmla="*/ 0 h 760"/>
                  <a:gd name="T58" fmla="*/ 0 w 590"/>
                  <a:gd name="T59" fmla="*/ 0 h 760"/>
                  <a:gd name="T60" fmla="*/ 0 w 590"/>
                  <a:gd name="T61" fmla="*/ 0 h 760"/>
                  <a:gd name="T62" fmla="*/ 0 w 590"/>
                  <a:gd name="T63" fmla="*/ 0 h 760"/>
                  <a:gd name="T64" fmla="*/ 0 w 590"/>
                  <a:gd name="T65" fmla="*/ 0 h 760"/>
                  <a:gd name="T66" fmla="*/ 0 w 590"/>
                  <a:gd name="T67" fmla="*/ 0 h 760"/>
                  <a:gd name="T68" fmla="*/ 0 w 590"/>
                  <a:gd name="T69" fmla="*/ 0 h 760"/>
                  <a:gd name="T70" fmla="*/ 0 w 590"/>
                  <a:gd name="T71" fmla="*/ 0 h 760"/>
                  <a:gd name="T72" fmla="*/ 0 w 590"/>
                  <a:gd name="T73" fmla="*/ 0 h 7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90" h="760">
                    <a:moveTo>
                      <a:pt x="590" y="0"/>
                    </a:moveTo>
                    <a:lnTo>
                      <a:pt x="580" y="53"/>
                    </a:lnTo>
                    <a:lnTo>
                      <a:pt x="569" y="104"/>
                    </a:lnTo>
                    <a:lnTo>
                      <a:pt x="556" y="155"/>
                    </a:lnTo>
                    <a:lnTo>
                      <a:pt x="541" y="206"/>
                    </a:lnTo>
                    <a:lnTo>
                      <a:pt x="523" y="255"/>
                    </a:lnTo>
                    <a:lnTo>
                      <a:pt x="503" y="304"/>
                    </a:lnTo>
                    <a:lnTo>
                      <a:pt x="481" y="352"/>
                    </a:lnTo>
                    <a:lnTo>
                      <a:pt x="457" y="399"/>
                    </a:lnTo>
                    <a:lnTo>
                      <a:pt x="437" y="432"/>
                    </a:lnTo>
                    <a:lnTo>
                      <a:pt x="417" y="463"/>
                    </a:lnTo>
                    <a:lnTo>
                      <a:pt x="396" y="493"/>
                    </a:lnTo>
                    <a:lnTo>
                      <a:pt x="372" y="522"/>
                    </a:lnTo>
                    <a:lnTo>
                      <a:pt x="347" y="549"/>
                    </a:lnTo>
                    <a:lnTo>
                      <a:pt x="322" y="575"/>
                    </a:lnTo>
                    <a:lnTo>
                      <a:pt x="294" y="599"/>
                    </a:lnTo>
                    <a:lnTo>
                      <a:pt x="267" y="622"/>
                    </a:lnTo>
                    <a:lnTo>
                      <a:pt x="237" y="644"/>
                    </a:lnTo>
                    <a:lnTo>
                      <a:pt x="206" y="664"/>
                    </a:lnTo>
                    <a:lnTo>
                      <a:pt x="175" y="682"/>
                    </a:lnTo>
                    <a:lnTo>
                      <a:pt x="142" y="700"/>
                    </a:lnTo>
                    <a:lnTo>
                      <a:pt x="108" y="716"/>
                    </a:lnTo>
                    <a:lnTo>
                      <a:pt x="75" y="729"/>
                    </a:lnTo>
                    <a:lnTo>
                      <a:pt x="39" y="742"/>
                    </a:lnTo>
                    <a:lnTo>
                      <a:pt x="3" y="754"/>
                    </a:lnTo>
                    <a:lnTo>
                      <a:pt x="1" y="755"/>
                    </a:lnTo>
                    <a:lnTo>
                      <a:pt x="0" y="757"/>
                    </a:lnTo>
                    <a:lnTo>
                      <a:pt x="0" y="759"/>
                    </a:lnTo>
                    <a:lnTo>
                      <a:pt x="1" y="760"/>
                    </a:lnTo>
                    <a:lnTo>
                      <a:pt x="20" y="756"/>
                    </a:lnTo>
                    <a:lnTo>
                      <a:pt x="40" y="752"/>
                    </a:lnTo>
                    <a:lnTo>
                      <a:pt x="59" y="748"/>
                    </a:lnTo>
                    <a:lnTo>
                      <a:pt x="79" y="741"/>
                    </a:lnTo>
                    <a:lnTo>
                      <a:pt x="98" y="736"/>
                    </a:lnTo>
                    <a:lnTo>
                      <a:pt x="117" y="729"/>
                    </a:lnTo>
                    <a:lnTo>
                      <a:pt x="136" y="723"/>
                    </a:lnTo>
                    <a:lnTo>
                      <a:pt x="154" y="715"/>
                    </a:lnTo>
                    <a:lnTo>
                      <a:pt x="173" y="707"/>
                    </a:lnTo>
                    <a:lnTo>
                      <a:pt x="191" y="699"/>
                    </a:lnTo>
                    <a:lnTo>
                      <a:pt x="208" y="689"/>
                    </a:lnTo>
                    <a:lnTo>
                      <a:pt x="226" y="680"/>
                    </a:lnTo>
                    <a:lnTo>
                      <a:pt x="243" y="669"/>
                    </a:lnTo>
                    <a:lnTo>
                      <a:pt x="260" y="659"/>
                    </a:lnTo>
                    <a:lnTo>
                      <a:pt x="276" y="647"/>
                    </a:lnTo>
                    <a:lnTo>
                      <a:pt x="292" y="635"/>
                    </a:lnTo>
                    <a:lnTo>
                      <a:pt x="307" y="624"/>
                    </a:lnTo>
                    <a:lnTo>
                      <a:pt x="320" y="613"/>
                    </a:lnTo>
                    <a:lnTo>
                      <a:pt x="333" y="601"/>
                    </a:lnTo>
                    <a:lnTo>
                      <a:pt x="345" y="589"/>
                    </a:lnTo>
                    <a:lnTo>
                      <a:pt x="359" y="577"/>
                    </a:lnTo>
                    <a:lnTo>
                      <a:pt x="370" y="564"/>
                    </a:lnTo>
                    <a:lnTo>
                      <a:pt x="382" y="551"/>
                    </a:lnTo>
                    <a:lnTo>
                      <a:pt x="393" y="537"/>
                    </a:lnTo>
                    <a:lnTo>
                      <a:pt x="405" y="524"/>
                    </a:lnTo>
                    <a:lnTo>
                      <a:pt x="416" y="510"/>
                    </a:lnTo>
                    <a:lnTo>
                      <a:pt x="426" y="496"/>
                    </a:lnTo>
                    <a:lnTo>
                      <a:pt x="436" y="482"/>
                    </a:lnTo>
                    <a:lnTo>
                      <a:pt x="447" y="466"/>
                    </a:lnTo>
                    <a:lnTo>
                      <a:pt x="456" y="452"/>
                    </a:lnTo>
                    <a:lnTo>
                      <a:pt x="465" y="437"/>
                    </a:lnTo>
                    <a:lnTo>
                      <a:pt x="473" y="422"/>
                    </a:lnTo>
                    <a:lnTo>
                      <a:pt x="499" y="372"/>
                    </a:lnTo>
                    <a:lnTo>
                      <a:pt x="519" y="321"/>
                    </a:lnTo>
                    <a:lnTo>
                      <a:pt x="537" y="270"/>
                    </a:lnTo>
                    <a:lnTo>
                      <a:pt x="552" y="217"/>
                    </a:lnTo>
                    <a:lnTo>
                      <a:pt x="563" y="164"/>
                    </a:lnTo>
                    <a:lnTo>
                      <a:pt x="573" y="110"/>
                    </a:lnTo>
                    <a:lnTo>
                      <a:pt x="583" y="56"/>
                    </a:lnTo>
                    <a:lnTo>
                      <a:pt x="59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4" name="Freeform 99"/>
              <p:cNvSpPr>
                <a:spLocks/>
              </p:cNvSpPr>
              <p:nvPr/>
            </p:nvSpPr>
            <p:spPr bwMode="auto">
              <a:xfrm>
                <a:off x="5442" y="1409"/>
                <a:ext cx="16" cy="27"/>
              </a:xfrm>
              <a:custGeom>
                <a:avLst/>
                <a:gdLst>
                  <a:gd name="T0" fmla="*/ 0 w 83"/>
                  <a:gd name="T1" fmla="*/ 0 h 136"/>
                  <a:gd name="T2" fmla="*/ 0 w 83"/>
                  <a:gd name="T3" fmla="*/ 0 h 136"/>
                  <a:gd name="T4" fmla="*/ 0 w 83"/>
                  <a:gd name="T5" fmla="*/ 0 h 136"/>
                  <a:gd name="T6" fmla="*/ 0 w 83"/>
                  <a:gd name="T7" fmla="*/ 0 h 136"/>
                  <a:gd name="T8" fmla="*/ 0 w 83"/>
                  <a:gd name="T9" fmla="*/ 0 h 136"/>
                  <a:gd name="T10" fmla="*/ 0 w 83"/>
                  <a:gd name="T11" fmla="*/ 0 h 136"/>
                  <a:gd name="T12" fmla="*/ 0 w 83"/>
                  <a:gd name="T13" fmla="*/ 0 h 136"/>
                  <a:gd name="T14" fmla="*/ 0 w 83"/>
                  <a:gd name="T15" fmla="*/ 0 h 136"/>
                  <a:gd name="T16" fmla="*/ 0 w 83"/>
                  <a:gd name="T17" fmla="*/ 0 h 136"/>
                  <a:gd name="T18" fmla="*/ 0 w 83"/>
                  <a:gd name="T19" fmla="*/ 0 h 136"/>
                  <a:gd name="T20" fmla="*/ 0 w 83"/>
                  <a:gd name="T21" fmla="*/ 0 h 136"/>
                  <a:gd name="T22" fmla="*/ 0 w 83"/>
                  <a:gd name="T23" fmla="*/ 0 h 136"/>
                  <a:gd name="T24" fmla="*/ 0 w 83"/>
                  <a:gd name="T25" fmla="*/ 0 h 136"/>
                  <a:gd name="T26" fmla="*/ 0 w 83"/>
                  <a:gd name="T27" fmla="*/ 0 h 136"/>
                  <a:gd name="T28" fmla="*/ 0 w 83"/>
                  <a:gd name="T29" fmla="*/ 0 h 136"/>
                  <a:gd name="T30" fmla="*/ 0 w 83"/>
                  <a:gd name="T31" fmla="*/ 0 h 136"/>
                  <a:gd name="T32" fmla="*/ 0 w 83"/>
                  <a:gd name="T33" fmla="*/ 0 h 136"/>
                  <a:gd name="T34" fmla="*/ 0 w 83"/>
                  <a:gd name="T35" fmla="*/ 0 h 136"/>
                  <a:gd name="T36" fmla="*/ 0 w 83"/>
                  <a:gd name="T37" fmla="*/ 0 h 136"/>
                  <a:gd name="T38" fmla="*/ 0 w 83"/>
                  <a:gd name="T39" fmla="*/ 0 h 136"/>
                  <a:gd name="T40" fmla="*/ 0 w 83"/>
                  <a:gd name="T41" fmla="*/ 0 h 136"/>
                  <a:gd name="T42" fmla="*/ 0 w 83"/>
                  <a:gd name="T43" fmla="*/ 0 h 136"/>
                  <a:gd name="T44" fmla="*/ 0 w 83"/>
                  <a:gd name="T45" fmla="*/ 0 h 136"/>
                  <a:gd name="T46" fmla="*/ 0 w 83"/>
                  <a:gd name="T47" fmla="*/ 0 h 136"/>
                  <a:gd name="T48" fmla="*/ 0 w 83"/>
                  <a:gd name="T49" fmla="*/ 0 h 136"/>
                  <a:gd name="T50" fmla="*/ 0 w 83"/>
                  <a:gd name="T51" fmla="*/ 0 h 136"/>
                  <a:gd name="T52" fmla="*/ 0 w 83"/>
                  <a:gd name="T53" fmla="*/ 0 h 136"/>
                  <a:gd name="T54" fmla="*/ 0 w 83"/>
                  <a:gd name="T55" fmla="*/ 0 h 136"/>
                  <a:gd name="T56" fmla="*/ 0 w 83"/>
                  <a:gd name="T57" fmla="*/ 0 h 136"/>
                  <a:gd name="T58" fmla="*/ 0 w 83"/>
                  <a:gd name="T59" fmla="*/ 0 h 136"/>
                  <a:gd name="T60" fmla="*/ 0 w 83"/>
                  <a:gd name="T61" fmla="*/ 0 h 136"/>
                  <a:gd name="T62" fmla="*/ 0 w 83"/>
                  <a:gd name="T63" fmla="*/ 0 h 136"/>
                  <a:gd name="T64" fmla="*/ 0 w 83"/>
                  <a:gd name="T65" fmla="*/ 0 h 136"/>
                  <a:gd name="T66" fmla="*/ 0 w 83"/>
                  <a:gd name="T67" fmla="*/ 0 h 136"/>
                  <a:gd name="T68" fmla="*/ 0 w 83"/>
                  <a:gd name="T69" fmla="*/ 0 h 136"/>
                  <a:gd name="T70" fmla="*/ 0 w 83"/>
                  <a:gd name="T71" fmla="*/ 0 h 136"/>
                  <a:gd name="T72" fmla="*/ 0 w 83"/>
                  <a:gd name="T73" fmla="*/ 0 h 136"/>
                  <a:gd name="T74" fmla="*/ 0 w 83"/>
                  <a:gd name="T75" fmla="*/ 0 h 1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3" h="136">
                    <a:moveTo>
                      <a:pt x="83" y="0"/>
                    </a:moveTo>
                    <a:lnTo>
                      <a:pt x="81" y="24"/>
                    </a:lnTo>
                    <a:lnTo>
                      <a:pt x="75" y="47"/>
                    </a:lnTo>
                    <a:lnTo>
                      <a:pt x="67" y="68"/>
                    </a:lnTo>
                    <a:lnTo>
                      <a:pt x="54" y="89"/>
                    </a:lnTo>
                    <a:lnTo>
                      <a:pt x="49" y="95"/>
                    </a:lnTo>
                    <a:lnTo>
                      <a:pt x="45" y="102"/>
                    </a:lnTo>
                    <a:lnTo>
                      <a:pt x="39" y="108"/>
                    </a:lnTo>
                    <a:lnTo>
                      <a:pt x="34" y="114"/>
                    </a:lnTo>
                    <a:lnTo>
                      <a:pt x="27" y="119"/>
                    </a:lnTo>
                    <a:lnTo>
                      <a:pt x="20" y="124"/>
                    </a:lnTo>
                    <a:lnTo>
                      <a:pt x="13" y="126"/>
                    </a:lnTo>
                    <a:lnTo>
                      <a:pt x="5" y="128"/>
                    </a:lnTo>
                    <a:lnTo>
                      <a:pt x="3" y="128"/>
                    </a:lnTo>
                    <a:lnTo>
                      <a:pt x="1" y="130"/>
                    </a:lnTo>
                    <a:lnTo>
                      <a:pt x="0" y="131"/>
                    </a:lnTo>
                    <a:lnTo>
                      <a:pt x="1" y="133"/>
                    </a:lnTo>
                    <a:lnTo>
                      <a:pt x="8" y="136"/>
                    </a:lnTo>
                    <a:lnTo>
                      <a:pt x="15" y="136"/>
                    </a:lnTo>
                    <a:lnTo>
                      <a:pt x="22" y="132"/>
                    </a:lnTo>
                    <a:lnTo>
                      <a:pt x="29" y="127"/>
                    </a:lnTo>
                    <a:lnTo>
                      <a:pt x="37" y="120"/>
                    </a:lnTo>
                    <a:lnTo>
                      <a:pt x="43" y="113"/>
                    </a:lnTo>
                    <a:lnTo>
                      <a:pt x="48" y="107"/>
                    </a:lnTo>
                    <a:lnTo>
                      <a:pt x="52" y="102"/>
                    </a:lnTo>
                    <a:lnTo>
                      <a:pt x="60" y="91"/>
                    </a:lnTo>
                    <a:lnTo>
                      <a:pt x="66" y="79"/>
                    </a:lnTo>
                    <a:lnTo>
                      <a:pt x="71" y="66"/>
                    </a:lnTo>
                    <a:lnTo>
                      <a:pt x="76" y="54"/>
                    </a:lnTo>
                    <a:lnTo>
                      <a:pt x="80" y="41"/>
                    </a:lnTo>
                    <a:lnTo>
                      <a:pt x="82" y="27"/>
                    </a:lnTo>
                    <a:lnTo>
                      <a:pt x="83" y="14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5" name="Freeform 100"/>
              <p:cNvSpPr>
                <a:spLocks/>
              </p:cNvSpPr>
              <p:nvPr/>
            </p:nvSpPr>
            <p:spPr bwMode="auto">
              <a:xfrm>
                <a:off x="5444" y="1415"/>
                <a:ext cx="22" cy="37"/>
              </a:xfrm>
              <a:custGeom>
                <a:avLst/>
                <a:gdLst>
                  <a:gd name="T0" fmla="*/ 0 w 107"/>
                  <a:gd name="T1" fmla="*/ 0 h 186"/>
                  <a:gd name="T2" fmla="*/ 0 w 107"/>
                  <a:gd name="T3" fmla="*/ 0 h 186"/>
                  <a:gd name="T4" fmla="*/ 0 w 107"/>
                  <a:gd name="T5" fmla="*/ 0 h 186"/>
                  <a:gd name="T6" fmla="*/ 0 w 107"/>
                  <a:gd name="T7" fmla="*/ 0 h 186"/>
                  <a:gd name="T8" fmla="*/ 0 w 107"/>
                  <a:gd name="T9" fmla="*/ 0 h 186"/>
                  <a:gd name="T10" fmla="*/ 0 w 107"/>
                  <a:gd name="T11" fmla="*/ 0 h 186"/>
                  <a:gd name="T12" fmla="*/ 0 w 107"/>
                  <a:gd name="T13" fmla="*/ 0 h 186"/>
                  <a:gd name="T14" fmla="*/ 0 w 107"/>
                  <a:gd name="T15" fmla="*/ 0 h 186"/>
                  <a:gd name="T16" fmla="*/ 0 w 107"/>
                  <a:gd name="T17" fmla="*/ 0 h 186"/>
                  <a:gd name="T18" fmla="*/ 0 w 107"/>
                  <a:gd name="T19" fmla="*/ 0 h 186"/>
                  <a:gd name="T20" fmla="*/ 0 w 107"/>
                  <a:gd name="T21" fmla="*/ 0 h 186"/>
                  <a:gd name="T22" fmla="*/ 0 w 107"/>
                  <a:gd name="T23" fmla="*/ 0 h 186"/>
                  <a:gd name="T24" fmla="*/ 0 w 107"/>
                  <a:gd name="T25" fmla="*/ 0 h 186"/>
                  <a:gd name="T26" fmla="*/ 0 w 107"/>
                  <a:gd name="T27" fmla="*/ 0 h 186"/>
                  <a:gd name="T28" fmla="*/ 0 w 107"/>
                  <a:gd name="T29" fmla="*/ 0 h 186"/>
                  <a:gd name="T30" fmla="*/ 0 w 107"/>
                  <a:gd name="T31" fmla="*/ 0 h 186"/>
                  <a:gd name="T32" fmla="*/ 0 w 107"/>
                  <a:gd name="T33" fmla="*/ 0 h 186"/>
                  <a:gd name="T34" fmla="*/ 0 w 107"/>
                  <a:gd name="T35" fmla="*/ 0 h 186"/>
                  <a:gd name="T36" fmla="*/ 0 w 107"/>
                  <a:gd name="T37" fmla="*/ 0 h 186"/>
                  <a:gd name="T38" fmla="*/ 0 w 107"/>
                  <a:gd name="T39" fmla="*/ 0 h 186"/>
                  <a:gd name="T40" fmla="*/ 0 w 107"/>
                  <a:gd name="T41" fmla="*/ 0 h 186"/>
                  <a:gd name="T42" fmla="*/ 0 w 107"/>
                  <a:gd name="T43" fmla="*/ 0 h 186"/>
                  <a:gd name="T44" fmla="*/ 0 w 107"/>
                  <a:gd name="T45" fmla="*/ 0 h 186"/>
                  <a:gd name="T46" fmla="*/ 0 w 107"/>
                  <a:gd name="T47" fmla="*/ 0 h 186"/>
                  <a:gd name="T48" fmla="*/ 0 w 107"/>
                  <a:gd name="T49" fmla="*/ 0 h 186"/>
                  <a:gd name="T50" fmla="*/ 0 w 107"/>
                  <a:gd name="T51" fmla="*/ 0 h 186"/>
                  <a:gd name="T52" fmla="*/ 0 w 107"/>
                  <a:gd name="T53" fmla="*/ 0 h 186"/>
                  <a:gd name="T54" fmla="*/ 0 w 107"/>
                  <a:gd name="T55" fmla="*/ 0 h 186"/>
                  <a:gd name="T56" fmla="*/ 0 w 107"/>
                  <a:gd name="T57" fmla="*/ 0 h 186"/>
                  <a:gd name="T58" fmla="*/ 0 w 107"/>
                  <a:gd name="T59" fmla="*/ 0 h 186"/>
                  <a:gd name="T60" fmla="*/ 0 w 107"/>
                  <a:gd name="T61" fmla="*/ 0 h 186"/>
                  <a:gd name="T62" fmla="*/ 0 w 107"/>
                  <a:gd name="T63" fmla="*/ 0 h 186"/>
                  <a:gd name="T64" fmla="*/ 0 w 107"/>
                  <a:gd name="T65" fmla="*/ 0 h 186"/>
                  <a:gd name="T66" fmla="*/ 0 w 107"/>
                  <a:gd name="T67" fmla="*/ 0 h 186"/>
                  <a:gd name="T68" fmla="*/ 0 w 107"/>
                  <a:gd name="T69" fmla="*/ 0 h 186"/>
                  <a:gd name="T70" fmla="*/ 0 w 107"/>
                  <a:gd name="T71" fmla="*/ 0 h 186"/>
                  <a:gd name="T72" fmla="*/ 0 w 107"/>
                  <a:gd name="T73" fmla="*/ 0 h 186"/>
                  <a:gd name="T74" fmla="*/ 0 w 107"/>
                  <a:gd name="T75" fmla="*/ 0 h 18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07" h="186">
                    <a:moveTo>
                      <a:pt x="107" y="0"/>
                    </a:moveTo>
                    <a:lnTo>
                      <a:pt x="106" y="16"/>
                    </a:lnTo>
                    <a:lnTo>
                      <a:pt x="104" y="31"/>
                    </a:lnTo>
                    <a:lnTo>
                      <a:pt x="102" y="46"/>
                    </a:lnTo>
                    <a:lnTo>
                      <a:pt x="99" y="61"/>
                    </a:lnTo>
                    <a:lnTo>
                      <a:pt x="94" y="75"/>
                    </a:lnTo>
                    <a:lnTo>
                      <a:pt x="88" y="89"/>
                    </a:lnTo>
                    <a:lnTo>
                      <a:pt x="81" y="103"/>
                    </a:lnTo>
                    <a:lnTo>
                      <a:pt x="72" y="115"/>
                    </a:lnTo>
                    <a:lnTo>
                      <a:pt x="63" y="123"/>
                    </a:lnTo>
                    <a:lnTo>
                      <a:pt x="55" y="130"/>
                    </a:lnTo>
                    <a:lnTo>
                      <a:pt x="46" y="137"/>
                    </a:lnTo>
                    <a:lnTo>
                      <a:pt x="37" y="144"/>
                    </a:lnTo>
                    <a:lnTo>
                      <a:pt x="28" y="151"/>
                    </a:lnTo>
                    <a:lnTo>
                      <a:pt x="18" y="158"/>
                    </a:lnTo>
                    <a:lnTo>
                      <a:pt x="10" y="165"/>
                    </a:lnTo>
                    <a:lnTo>
                      <a:pt x="3" y="173"/>
                    </a:lnTo>
                    <a:lnTo>
                      <a:pt x="1" y="176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3" y="186"/>
                    </a:lnTo>
                    <a:lnTo>
                      <a:pt x="15" y="182"/>
                    </a:lnTo>
                    <a:lnTo>
                      <a:pt x="28" y="176"/>
                    </a:lnTo>
                    <a:lnTo>
                      <a:pt x="40" y="167"/>
                    </a:lnTo>
                    <a:lnTo>
                      <a:pt x="51" y="157"/>
                    </a:lnTo>
                    <a:lnTo>
                      <a:pt x="61" y="146"/>
                    </a:lnTo>
                    <a:lnTo>
                      <a:pt x="72" y="133"/>
                    </a:lnTo>
                    <a:lnTo>
                      <a:pt x="80" y="121"/>
                    </a:lnTo>
                    <a:lnTo>
                      <a:pt x="86" y="111"/>
                    </a:lnTo>
                    <a:lnTo>
                      <a:pt x="97" y="85"/>
                    </a:lnTo>
                    <a:lnTo>
                      <a:pt x="104" y="57"/>
                    </a:lnTo>
                    <a:lnTo>
                      <a:pt x="107" y="29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6" name="Freeform 101"/>
              <p:cNvSpPr>
                <a:spLocks/>
              </p:cNvSpPr>
              <p:nvPr/>
            </p:nvSpPr>
            <p:spPr bwMode="auto">
              <a:xfrm>
                <a:off x="5397" y="1347"/>
                <a:ext cx="61" cy="70"/>
              </a:xfrm>
              <a:custGeom>
                <a:avLst/>
                <a:gdLst>
                  <a:gd name="T0" fmla="*/ 0 w 309"/>
                  <a:gd name="T1" fmla="*/ 0 h 351"/>
                  <a:gd name="T2" fmla="*/ 0 w 309"/>
                  <a:gd name="T3" fmla="*/ 0 h 351"/>
                  <a:gd name="T4" fmla="*/ 0 w 309"/>
                  <a:gd name="T5" fmla="*/ 0 h 351"/>
                  <a:gd name="T6" fmla="*/ 0 w 309"/>
                  <a:gd name="T7" fmla="*/ 0 h 351"/>
                  <a:gd name="T8" fmla="*/ 0 w 309"/>
                  <a:gd name="T9" fmla="*/ 0 h 351"/>
                  <a:gd name="T10" fmla="*/ 0 w 309"/>
                  <a:gd name="T11" fmla="*/ 0 h 351"/>
                  <a:gd name="T12" fmla="*/ 0 w 309"/>
                  <a:gd name="T13" fmla="*/ 0 h 351"/>
                  <a:gd name="T14" fmla="*/ 0 w 309"/>
                  <a:gd name="T15" fmla="*/ 0 h 351"/>
                  <a:gd name="T16" fmla="*/ 0 w 309"/>
                  <a:gd name="T17" fmla="*/ 0 h 351"/>
                  <a:gd name="T18" fmla="*/ 0 w 309"/>
                  <a:gd name="T19" fmla="*/ 0 h 351"/>
                  <a:gd name="T20" fmla="*/ 0 w 309"/>
                  <a:gd name="T21" fmla="*/ 0 h 351"/>
                  <a:gd name="T22" fmla="*/ 0 w 309"/>
                  <a:gd name="T23" fmla="*/ 0 h 351"/>
                  <a:gd name="T24" fmla="*/ 0 w 309"/>
                  <a:gd name="T25" fmla="*/ 0 h 351"/>
                  <a:gd name="T26" fmla="*/ 0 w 309"/>
                  <a:gd name="T27" fmla="*/ 0 h 351"/>
                  <a:gd name="T28" fmla="*/ 0 w 309"/>
                  <a:gd name="T29" fmla="*/ 0 h 351"/>
                  <a:gd name="T30" fmla="*/ 0 w 309"/>
                  <a:gd name="T31" fmla="*/ 0 h 351"/>
                  <a:gd name="T32" fmla="*/ 0 w 309"/>
                  <a:gd name="T33" fmla="*/ 0 h 351"/>
                  <a:gd name="T34" fmla="*/ 0 w 309"/>
                  <a:gd name="T35" fmla="*/ 0 h 351"/>
                  <a:gd name="T36" fmla="*/ 0 w 309"/>
                  <a:gd name="T37" fmla="*/ 0 h 351"/>
                  <a:gd name="T38" fmla="*/ 0 w 309"/>
                  <a:gd name="T39" fmla="*/ 0 h 351"/>
                  <a:gd name="T40" fmla="*/ 0 w 309"/>
                  <a:gd name="T41" fmla="*/ 0 h 351"/>
                  <a:gd name="T42" fmla="*/ 0 w 309"/>
                  <a:gd name="T43" fmla="*/ 0 h 351"/>
                  <a:gd name="T44" fmla="*/ 0 w 309"/>
                  <a:gd name="T45" fmla="*/ 0 h 351"/>
                  <a:gd name="T46" fmla="*/ 0 w 309"/>
                  <a:gd name="T47" fmla="*/ 0 h 351"/>
                  <a:gd name="T48" fmla="*/ 0 w 309"/>
                  <a:gd name="T49" fmla="*/ 0 h 351"/>
                  <a:gd name="T50" fmla="*/ 0 w 309"/>
                  <a:gd name="T51" fmla="*/ 0 h 351"/>
                  <a:gd name="T52" fmla="*/ 0 w 309"/>
                  <a:gd name="T53" fmla="*/ 0 h 351"/>
                  <a:gd name="T54" fmla="*/ 0 w 309"/>
                  <a:gd name="T55" fmla="*/ 0 h 351"/>
                  <a:gd name="T56" fmla="*/ 0 w 309"/>
                  <a:gd name="T57" fmla="*/ 0 h 351"/>
                  <a:gd name="T58" fmla="*/ 0 w 309"/>
                  <a:gd name="T59" fmla="*/ 0 h 351"/>
                  <a:gd name="T60" fmla="*/ 0 w 309"/>
                  <a:gd name="T61" fmla="*/ 0 h 351"/>
                  <a:gd name="T62" fmla="*/ 0 w 309"/>
                  <a:gd name="T63" fmla="*/ 0 h 351"/>
                  <a:gd name="T64" fmla="*/ 0 w 309"/>
                  <a:gd name="T65" fmla="*/ 0 h 351"/>
                  <a:gd name="T66" fmla="*/ 0 w 309"/>
                  <a:gd name="T67" fmla="*/ 0 h 351"/>
                  <a:gd name="T68" fmla="*/ 0 w 309"/>
                  <a:gd name="T69" fmla="*/ 0 h 351"/>
                  <a:gd name="T70" fmla="*/ 0 w 309"/>
                  <a:gd name="T71" fmla="*/ 0 h 351"/>
                  <a:gd name="T72" fmla="*/ 0 w 309"/>
                  <a:gd name="T73" fmla="*/ 0 h 351"/>
                  <a:gd name="T74" fmla="*/ 0 w 309"/>
                  <a:gd name="T75" fmla="*/ 0 h 351"/>
                  <a:gd name="T76" fmla="*/ 0 w 309"/>
                  <a:gd name="T77" fmla="*/ 0 h 351"/>
                  <a:gd name="T78" fmla="*/ 0 w 309"/>
                  <a:gd name="T79" fmla="*/ 0 h 351"/>
                  <a:gd name="T80" fmla="*/ 0 w 309"/>
                  <a:gd name="T81" fmla="*/ 0 h 351"/>
                  <a:gd name="T82" fmla="*/ 0 w 309"/>
                  <a:gd name="T83" fmla="*/ 0 h 351"/>
                  <a:gd name="T84" fmla="*/ 0 w 309"/>
                  <a:gd name="T85" fmla="*/ 0 h 351"/>
                  <a:gd name="T86" fmla="*/ 0 w 309"/>
                  <a:gd name="T87" fmla="*/ 0 h 351"/>
                  <a:gd name="T88" fmla="*/ 0 w 309"/>
                  <a:gd name="T89" fmla="*/ 0 h 3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09" h="351">
                    <a:moveTo>
                      <a:pt x="309" y="350"/>
                    </a:moveTo>
                    <a:lnTo>
                      <a:pt x="299" y="338"/>
                    </a:lnTo>
                    <a:lnTo>
                      <a:pt x="291" y="327"/>
                    </a:lnTo>
                    <a:lnTo>
                      <a:pt x="283" y="315"/>
                    </a:lnTo>
                    <a:lnTo>
                      <a:pt x="276" y="303"/>
                    </a:lnTo>
                    <a:lnTo>
                      <a:pt x="269" y="290"/>
                    </a:lnTo>
                    <a:lnTo>
                      <a:pt x="262" y="278"/>
                    </a:lnTo>
                    <a:lnTo>
                      <a:pt x="254" y="266"/>
                    </a:lnTo>
                    <a:lnTo>
                      <a:pt x="248" y="253"/>
                    </a:lnTo>
                    <a:lnTo>
                      <a:pt x="243" y="236"/>
                    </a:lnTo>
                    <a:lnTo>
                      <a:pt x="240" y="219"/>
                    </a:lnTo>
                    <a:lnTo>
                      <a:pt x="237" y="201"/>
                    </a:lnTo>
                    <a:lnTo>
                      <a:pt x="234" y="184"/>
                    </a:lnTo>
                    <a:lnTo>
                      <a:pt x="230" y="169"/>
                    </a:lnTo>
                    <a:lnTo>
                      <a:pt x="225" y="153"/>
                    </a:lnTo>
                    <a:lnTo>
                      <a:pt x="219" y="139"/>
                    </a:lnTo>
                    <a:lnTo>
                      <a:pt x="210" y="126"/>
                    </a:lnTo>
                    <a:lnTo>
                      <a:pt x="205" y="120"/>
                    </a:lnTo>
                    <a:lnTo>
                      <a:pt x="200" y="115"/>
                    </a:lnTo>
                    <a:lnTo>
                      <a:pt x="195" y="108"/>
                    </a:lnTo>
                    <a:lnTo>
                      <a:pt x="189" y="103"/>
                    </a:lnTo>
                    <a:lnTo>
                      <a:pt x="183" y="98"/>
                    </a:lnTo>
                    <a:lnTo>
                      <a:pt x="178" y="93"/>
                    </a:lnTo>
                    <a:lnTo>
                      <a:pt x="172" y="87"/>
                    </a:lnTo>
                    <a:lnTo>
                      <a:pt x="167" y="82"/>
                    </a:lnTo>
                    <a:lnTo>
                      <a:pt x="161" y="77"/>
                    </a:lnTo>
                    <a:lnTo>
                      <a:pt x="156" y="73"/>
                    </a:lnTo>
                    <a:lnTo>
                      <a:pt x="151" y="69"/>
                    </a:lnTo>
                    <a:lnTo>
                      <a:pt x="146" y="66"/>
                    </a:lnTo>
                    <a:lnTo>
                      <a:pt x="141" y="62"/>
                    </a:lnTo>
                    <a:lnTo>
                      <a:pt x="135" y="59"/>
                    </a:lnTo>
                    <a:lnTo>
                      <a:pt x="130" y="56"/>
                    </a:lnTo>
                    <a:lnTo>
                      <a:pt x="124" y="54"/>
                    </a:lnTo>
                    <a:lnTo>
                      <a:pt x="108" y="48"/>
                    </a:lnTo>
                    <a:lnTo>
                      <a:pt x="93" y="42"/>
                    </a:lnTo>
                    <a:lnTo>
                      <a:pt x="78" y="37"/>
                    </a:lnTo>
                    <a:lnTo>
                      <a:pt x="62" y="31"/>
                    </a:lnTo>
                    <a:lnTo>
                      <a:pt x="47" y="25"/>
                    </a:lnTo>
                    <a:lnTo>
                      <a:pt x="33" y="17"/>
                    </a:lnTo>
                    <a:lnTo>
                      <a:pt x="18" y="9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1" y="17"/>
                    </a:lnTo>
                    <a:lnTo>
                      <a:pt x="22" y="26"/>
                    </a:lnTo>
                    <a:lnTo>
                      <a:pt x="35" y="34"/>
                    </a:lnTo>
                    <a:lnTo>
                      <a:pt x="46" y="41"/>
                    </a:lnTo>
                    <a:lnTo>
                      <a:pt x="58" y="47"/>
                    </a:lnTo>
                    <a:lnTo>
                      <a:pt x="71" y="53"/>
                    </a:lnTo>
                    <a:lnTo>
                      <a:pt x="84" y="59"/>
                    </a:lnTo>
                    <a:lnTo>
                      <a:pt x="97" y="65"/>
                    </a:lnTo>
                    <a:lnTo>
                      <a:pt x="105" y="68"/>
                    </a:lnTo>
                    <a:lnTo>
                      <a:pt x="113" y="71"/>
                    </a:lnTo>
                    <a:lnTo>
                      <a:pt x="121" y="74"/>
                    </a:lnTo>
                    <a:lnTo>
                      <a:pt x="129" y="77"/>
                    </a:lnTo>
                    <a:lnTo>
                      <a:pt x="136" y="81"/>
                    </a:lnTo>
                    <a:lnTo>
                      <a:pt x="143" y="85"/>
                    </a:lnTo>
                    <a:lnTo>
                      <a:pt x="149" y="90"/>
                    </a:lnTo>
                    <a:lnTo>
                      <a:pt x="156" y="96"/>
                    </a:lnTo>
                    <a:lnTo>
                      <a:pt x="161" y="101"/>
                    </a:lnTo>
                    <a:lnTo>
                      <a:pt x="168" y="106"/>
                    </a:lnTo>
                    <a:lnTo>
                      <a:pt x="174" y="111"/>
                    </a:lnTo>
                    <a:lnTo>
                      <a:pt x="180" y="116"/>
                    </a:lnTo>
                    <a:lnTo>
                      <a:pt x="186" y="120"/>
                    </a:lnTo>
                    <a:lnTo>
                      <a:pt x="192" y="125"/>
                    </a:lnTo>
                    <a:lnTo>
                      <a:pt x="198" y="129"/>
                    </a:lnTo>
                    <a:lnTo>
                      <a:pt x="204" y="134"/>
                    </a:lnTo>
                    <a:lnTo>
                      <a:pt x="216" y="146"/>
                    </a:lnTo>
                    <a:lnTo>
                      <a:pt x="223" y="162"/>
                    </a:lnTo>
                    <a:lnTo>
                      <a:pt x="228" y="177"/>
                    </a:lnTo>
                    <a:lnTo>
                      <a:pt x="232" y="194"/>
                    </a:lnTo>
                    <a:lnTo>
                      <a:pt x="234" y="212"/>
                    </a:lnTo>
                    <a:lnTo>
                      <a:pt x="237" y="228"/>
                    </a:lnTo>
                    <a:lnTo>
                      <a:pt x="241" y="244"/>
                    </a:lnTo>
                    <a:lnTo>
                      <a:pt x="247" y="260"/>
                    </a:lnTo>
                    <a:lnTo>
                      <a:pt x="253" y="272"/>
                    </a:lnTo>
                    <a:lnTo>
                      <a:pt x="261" y="283"/>
                    </a:lnTo>
                    <a:lnTo>
                      <a:pt x="268" y="296"/>
                    </a:lnTo>
                    <a:lnTo>
                      <a:pt x="275" y="307"/>
                    </a:lnTo>
                    <a:lnTo>
                      <a:pt x="283" y="318"/>
                    </a:lnTo>
                    <a:lnTo>
                      <a:pt x="290" y="329"/>
                    </a:lnTo>
                    <a:lnTo>
                      <a:pt x="299" y="339"/>
                    </a:lnTo>
                    <a:lnTo>
                      <a:pt x="309" y="351"/>
                    </a:lnTo>
                    <a:lnTo>
                      <a:pt x="309" y="3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7" name="Freeform 102"/>
              <p:cNvSpPr>
                <a:spLocks/>
              </p:cNvSpPr>
              <p:nvPr/>
            </p:nvSpPr>
            <p:spPr bwMode="auto">
              <a:xfrm>
                <a:off x="5416" y="1392"/>
                <a:ext cx="32" cy="42"/>
              </a:xfrm>
              <a:custGeom>
                <a:avLst/>
                <a:gdLst>
                  <a:gd name="T0" fmla="*/ 0 w 162"/>
                  <a:gd name="T1" fmla="*/ 0 h 210"/>
                  <a:gd name="T2" fmla="*/ 0 w 162"/>
                  <a:gd name="T3" fmla="*/ 0 h 210"/>
                  <a:gd name="T4" fmla="*/ 0 w 162"/>
                  <a:gd name="T5" fmla="*/ 0 h 210"/>
                  <a:gd name="T6" fmla="*/ 0 w 162"/>
                  <a:gd name="T7" fmla="*/ 0 h 210"/>
                  <a:gd name="T8" fmla="*/ 0 w 162"/>
                  <a:gd name="T9" fmla="*/ 0 h 210"/>
                  <a:gd name="T10" fmla="*/ 0 w 162"/>
                  <a:gd name="T11" fmla="*/ 0 h 210"/>
                  <a:gd name="T12" fmla="*/ 0 w 162"/>
                  <a:gd name="T13" fmla="*/ 0 h 210"/>
                  <a:gd name="T14" fmla="*/ 0 w 162"/>
                  <a:gd name="T15" fmla="*/ 0 h 210"/>
                  <a:gd name="T16" fmla="*/ 0 w 162"/>
                  <a:gd name="T17" fmla="*/ 0 h 210"/>
                  <a:gd name="T18" fmla="*/ 0 w 162"/>
                  <a:gd name="T19" fmla="*/ 0 h 210"/>
                  <a:gd name="T20" fmla="*/ 0 w 162"/>
                  <a:gd name="T21" fmla="*/ 0 h 210"/>
                  <a:gd name="T22" fmla="*/ 0 w 162"/>
                  <a:gd name="T23" fmla="*/ 0 h 210"/>
                  <a:gd name="T24" fmla="*/ 0 w 162"/>
                  <a:gd name="T25" fmla="*/ 0 h 210"/>
                  <a:gd name="T26" fmla="*/ 0 w 162"/>
                  <a:gd name="T27" fmla="*/ 0 h 210"/>
                  <a:gd name="T28" fmla="*/ 0 w 162"/>
                  <a:gd name="T29" fmla="*/ 0 h 210"/>
                  <a:gd name="T30" fmla="*/ 0 w 162"/>
                  <a:gd name="T31" fmla="*/ 0 h 210"/>
                  <a:gd name="T32" fmla="*/ 0 w 162"/>
                  <a:gd name="T33" fmla="*/ 0 h 210"/>
                  <a:gd name="T34" fmla="*/ 0 w 162"/>
                  <a:gd name="T35" fmla="*/ 0 h 210"/>
                  <a:gd name="T36" fmla="*/ 0 w 162"/>
                  <a:gd name="T37" fmla="*/ 0 h 210"/>
                  <a:gd name="T38" fmla="*/ 0 w 162"/>
                  <a:gd name="T39" fmla="*/ 0 h 210"/>
                  <a:gd name="T40" fmla="*/ 0 w 162"/>
                  <a:gd name="T41" fmla="*/ 0 h 210"/>
                  <a:gd name="T42" fmla="*/ 0 w 162"/>
                  <a:gd name="T43" fmla="*/ 0 h 210"/>
                  <a:gd name="T44" fmla="*/ 0 w 162"/>
                  <a:gd name="T45" fmla="*/ 0 h 210"/>
                  <a:gd name="T46" fmla="*/ 0 w 162"/>
                  <a:gd name="T47" fmla="*/ 0 h 210"/>
                  <a:gd name="T48" fmla="*/ 0 w 162"/>
                  <a:gd name="T49" fmla="*/ 0 h 210"/>
                  <a:gd name="T50" fmla="*/ 0 w 162"/>
                  <a:gd name="T51" fmla="*/ 0 h 210"/>
                  <a:gd name="T52" fmla="*/ 0 w 162"/>
                  <a:gd name="T53" fmla="*/ 0 h 210"/>
                  <a:gd name="T54" fmla="*/ 0 w 162"/>
                  <a:gd name="T55" fmla="*/ 0 h 210"/>
                  <a:gd name="T56" fmla="*/ 0 w 162"/>
                  <a:gd name="T57" fmla="*/ 0 h 210"/>
                  <a:gd name="T58" fmla="*/ 0 w 162"/>
                  <a:gd name="T59" fmla="*/ 0 h 210"/>
                  <a:gd name="T60" fmla="*/ 0 w 162"/>
                  <a:gd name="T61" fmla="*/ 0 h 210"/>
                  <a:gd name="T62" fmla="*/ 0 w 162"/>
                  <a:gd name="T63" fmla="*/ 0 h 210"/>
                  <a:gd name="T64" fmla="*/ 0 w 162"/>
                  <a:gd name="T65" fmla="*/ 0 h 2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2" h="210">
                    <a:moveTo>
                      <a:pt x="0" y="0"/>
                    </a:moveTo>
                    <a:lnTo>
                      <a:pt x="4" y="17"/>
                    </a:lnTo>
                    <a:lnTo>
                      <a:pt x="5" y="35"/>
                    </a:lnTo>
                    <a:lnTo>
                      <a:pt x="6" y="52"/>
                    </a:lnTo>
                    <a:lnTo>
                      <a:pt x="7" y="70"/>
                    </a:lnTo>
                    <a:lnTo>
                      <a:pt x="8" y="88"/>
                    </a:lnTo>
                    <a:lnTo>
                      <a:pt x="12" y="104"/>
                    </a:lnTo>
                    <a:lnTo>
                      <a:pt x="17" y="121"/>
                    </a:lnTo>
                    <a:lnTo>
                      <a:pt x="28" y="136"/>
                    </a:lnTo>
                    <a:lnTo>
                      <a:pt x="34" y="143"/>
                    </a:lnTo>
                    <a:lnTo>
                      <a:pt x="41" y="149"/>
                    </a:lnTo>
                    <a:lnTo>
                      <a:pt x="47" y="155"/>
                    </a:lnTo>
                    <a:lnTo>
                      <a:pt x="54" y="160"/>
                    </a:lnTo>
                    <a:lnTo>
                      <a:pt x="62" y="166"/>
                    </a:lnTo>
                    <a:lnTo>
                      <a:pt x="69" y="170"/>
                    </a:lnTo>
                    <a:lnTo>
                      <a:pt x="79" y="174"/>
                    </a:lnTo>
                    <a:lnTo>
                      <a:pt x="87" y="178"/>
                    </a:lnTo>
                    <a:lnTo>
                      <a:pt x="91" y="179"/>
                    </a:lnTo>
                    <a:lnTo>
                      <a:pt x="95" y="181"/>
                    </a:lnTo>
                    <a:lnTo>
                      <a:pt x="99" y="182"/>
                    </a:lnTo>
                    <a:lnTo>
                      <a:pt x="104" y="183"/>
                    </a:lnTo>
                    <a:lnTo>
                      <a:pt x="108" y="184"/>
                    </a:lnTo>
                    <a:lnTo>
                      <a:pt x="112" y="185"/>
                    </a:lnTo>
                    <a:lnTo>
                      <a:pt x="118" y="186"/>
                    </a:lnTo>
                    <a:lnTo>
                      <a:pt x="122" y="188"/>
                    </a:lnTo>
                    <a:lnTo>
                      <a:pt x="126" y="190"/>
                    </a:lnTo>
                    <a:lnTo>
                      <a:pt x="130" y="193"/>
                    </a:lnTo>
                    <a:lnTo>
                      <a:pt x="134" y="196"/>
                    </a:lnTo>
                    <a:lnTo>
                      <a:pt x="139" y="199"/>
                    </a:lnTo>
                    <a:lnTo>
                      <a:pt x="143" y="202"/>
                    </a:lnTo>
                    <a:lnTo>
                      <a:pt x="147" y="204"/>
                    </a:lnTo>
                    <a:lnTo>
                      <a:pt x="151" y="207"/>
                    </a:lnTo>
                    <a:lnTo>
                      <a:pt x="155" y="210"/>
                    </a:lnTo>
                    <a:lnTo>
                      <a:pt x="158" y="210"/>
                    </a:lnTo>
                    <a:lnTo>
                      <a:pt x="160" y="208"/>
                    </a:lnTo>
                    <a:lnTo>
                      <a:pt x="162" y="206"/>
                    </a:lnTo>
                    <a:lnTo>
                      <a:pt x="161" y="203"/>
                    </a:lnTo>
                    <a:lnTo>
                      <a:pt x="156" y="197"/>
                    </a:lnTo>
                    <a:lnTo>
                      <a:pt x="152" y="192"/>
                    </a:lnTo>
                    <a:lnTo>
                      <a:pt x="148" y="186"/>
                    </a:lnTo>
                    <a:lnTo>
                      <a:pt x="143" y="180"/>
                    </a:lnTo>
                    <a:lnTo>
                      <a:pt x="139" y="175"/>
                    </a:lnTo>
                    <a:lnTo>
                      <a:pt x="133" y="171"/>
                    </a:lnTo>
                    <a:lnTo>
                      <a:pt x="128" y="166"/>
                    </a:lnTo>
                    <a:lnTo>
                      <a:pt x="121" y="162"/>
                    </a:lnTo>
                    <a:lnTo>
                      <a:pt x="111" y="158"/>
                    </a:lnTo>
                    <a:lnTo>
                      <a:pt x="103" y="154"/>
                    </a:lnTo>
                    <a:lnTo>
                      <a:pt x="95" y="151"/>
                    </a:lnTo>
                    <a:lnTo>
                      <a:pt x="87" y="147"/>
                    </a:lnTo>
                    <a:lnTo>
                      <a:pt x="79" y="143"/>
                    </a:lnTo>
                    <a:lnTo>
                      <a:pt x="71" y="139"/>
                    </a:lnTo>
                    <a:lnTo>
                      <a:pt x="63" y="133"/>
                    </a:lnTo>
                    <a:lnTo>
                      <a:pt x="55" y="127"/>
                    </a:lnTo>
                    <a:lnTo>
                      <a:pt x="43" y="113"/>
                    </a:lnTo>
                    <a:lnTo>
                      <a:pt x="33" y="99"/>
                    </a:lnTo>
                    <a:lnTo>
                      <a:pt x="26" y="84"/>
                    </a:lnTo>
                    <a:lnTo>
                      <a:pt x="20" y="67"/>
                    </a:lnTo>
                    <a:lnTo>
                      <a:pt x="16" y="51"/>
                    </a:lnTo>
                    <a:lnTo>
                      <a:pt x="12" y="34"/>
                    </a:lnTo>
                    <a:lnTo>
                      <a:pt x="7" y="17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8" name="Freeform 103"/>
              <p:cNvSpPr>
                <a:spLocks/>
              </p:cNvSpPr>
              <p:nvPr/>
            </p:nvSpPr>
            <p:spPr bwMode="auto">
              <a:xfrm>
                <a:off x="5402" y="1385"/>
                <a:ext cx="24" cy="12"/>
              </a:xfrm>
              <a:custGeom>
                <a:avLst/>
                <a:gdLst>
                  <a:gd name="T0" fmla="*/ 0 w 120"/>
                  <a:gd name="T1" fmla="*/ 0 h 64"/>
                  <a:gd name="T2" fmla="*/ 0 w 120"/>
                  <a:gd name="T3" fmla="*/ 0 h 64"/>
                  <a:gd name="T4" fmla="*/ 0 w 120"/>
                  <a:gd name="T5" fmla="*/ 0 h 64"/>
                  <a:gd name="T6" fmla="*/ 0 w 120"/>
                  <a:gd name="T7" fmla="*/ 0 h 64"/>
                  <a:gd name="T8" fmla="*/ 0 w 120"/>
                  <a:gd name="T9" fmla="*/ 0 h 64"/>
                  <a:gd name="T10" fmla="*/ 0 w 120"/>
                  <a:gd name="T11" fmla="*/ 0 h 64"/>
                  <a:gd name="T12" fmla="*/ 0 w 120"/>
                  <a:gd name="T13" fmla="*/ 0 h 64"/>
                  <a:gd name="T14" fmla="*/ 0 w 120"/>
                  <a:gd name="T15" fmla="*/ 0 h 64"/>
                  <a:gd name="T16" fmla="*/ 0 w 120"/>
                  <a:gd name="T17" fmla="*/ 0 h 64"/>
                  <a:gd name="T18" fmla="*/ 0 w 120"/>
                  <a:gd name="T19" fmla="*/ 0 h 64"/>
                  <a:gd name="T20" fmla="*/ 0 w 120"/>
                  <a:gd name="T21" fmla="*/ 0 h 64"/>
                  <a:gd name="T22" fmla="*/ 0 w 120"/>
                  <a:gd name="T23" fmla="*/ 0 h 64"/>
                  <a:gd name="T24" fmla="*/ 0 w 120"/>
                  <a:gd name="T25" fmla="*/ 0 h 64"/>
                  <a:gd name="T26" fmla="*/ 0 w 120"/>
                  <a:gd name="T27" fmla="*/ 0 h 64"/>
                  <a:gd name="T28" fmla="*/ 0 w 120"/>
                  <a:gd name="T29" fmla="*/ 0 h 64"/>
                  <a:gd name="T30" fmla="*/ 0 w 120"/>
                  <a:gd name="T31" fmla="*/ 0 h 64"/>
                  <a:gd name="T32" fmla="*/ 0 w 120"/>
                  <a:gd name="T33" fmla="*/ 0 h 64"/>
                  <a:gd name="T34" fmla="*/ 0 w 120"/>
                  <a:gd name="T35" fmla="*/ 0 h 64"/>
                  <a:gd name="T36" fmla="*/ 0 w 120"/>
                  <a:gd name="T37" fmla="*/ 0 h 64"/>
                  <a:gd name="T38" fmla="*/ 0 w 120"/>
                  <a:gd name="T39" fmla="*/ 0 h 64"/>
                  <a:gd name="T40" fmla="*/ 0 w 120"/>
                  <a:gd name="T41" fmla="*/ 0 h 64"/>
                  <a:gd name="T42" fmla="*/ 0 w 120"/>
                  <a:gd name="T43" fmla="*/ 0 h 64"/>
                  <a:gd name="T44" fmla="*/ 0 w 120"/>
                  <a:gd name="T45" fmla="*/ 0 h 64"/>
                  <a:gd name="T46" fmla="*/ 0 w 120"/>
                  <a:gd name="T47" fmla="*/ 0 h 64"/>
                  <a:gd name="T48" fmla="*/ 0 w 120"/>
                  <a:gd name="T49" fmla="*/ 0 h 64"/>
                  <a:gd name="T50" fmla="*/ 0 w 120"/>
                  <a:gd name="T51" fmla="*/ 0 h 64"/>
                  <a:gd name="T52" fmla="*/ 0 w 120"/>
                  <a:gd name="T53" fmla="*/ 0 h 64"/>
                  <a:gd name="T54" fmla="*/ 0 w 120"/>
                  <a:gd name="T55" fmla="*/ 0 h 64"/>
                  <a:gd name="T56" fmla="*/ 0 w 120"/>
                  <a:gd name="T57" fmla="*/ 0 h 64"/>
                  <a:gd name="T58" fmla="*/ 0 w 120"/>
                  <a:gd name="T59" fmla="*/ 0 h 64"/>
                  <a:gd name="T60" fmla="*/ 0 w 120"/>
                  <a:gd name="T61" fmla="*/ 0 h 64"/>
                  <a:gd name="T62" fmla="*/ 0 w 120"/>
                  <a:gd name="T63" fmla="*/ 0 h 64"/>
                  <a:gd name="T64" fmla="*/ 0 w 120"/>
                  <a:gd name="T65" fmla="*/ 0 h 64"/>
                  <a:gd name="T66" fmla="*/ 0 w 120"/>
                  <a:gd name="T67" fmla="*/ 0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0" h="64">
                    <a:moveTo>
                      <a:pt x="1" y="64"/>
                    </a:moveTo>
                    <a:lnTo>
                      <a:pt x="0" y="51"/>
                    </a:lnTo>
                    <a:lnTo>
                      <a:pt x="4" y="42"/>
                    </a:lnTo>
                    <a:lnTo>
                      <a:pt x="10" y="35"/>
                    </a:lnTo>
                    <a:lnTo>
                      <a:pt x="18" y="31"/>
                    </a:lnTo>
                    <a:lnTo>
                      <a:pt x="28" y="28"/>
                    </a:lnTo>
                    <a:lnTo>
                      <a:pt x="38" y="27"/>
                    </a:lnTo>
                    <a:lnTo>
                      <a:pt x="49" y="25"/>
                    </a:lnTo>
                    <a:lnTo>
                      <a:pt x="58" y="24"/>
                    </a:lnTo>
                    <a:lnTo>
                      <a:pt x="65" y="22"/>
                    </a:lnTo>
                    <a:lnTo>
                      <a:pt x="72" y="20"/>
                    </a:lnTo>
                    <a:lnTo>
                      <a:pt x="79" y="18"/>
                    </a:lnTo>
                    <a:lnTo>
                      <a:pt x="87" y="16"/>
                    </a:lnTo>
                    <a:lnTo>
                      <a:pt x="95" y="13"/>
                    </a:lnTo>
                    <a:lnTo>
                      <a:pt x="102" y="11"/>
                    </a:lnTo>
                    <a:lnTo>
                      <a:pt x="109" y="8"/>
                    </a:lnTo>
                    <a:lnTo>
                      <a:pt x="116" y="6"/>
                    </a:lnTo>
                    <a:lnTo>
                      <a:pt x="118" y="5"/>
                    </a:lnTo>
                    <a:lnTo>
                      <a:pt x="119" y="3"/>
                    </a:lnTo>
                    <a:lnTo>
                      <a:pt x="120" y="1"/>
                    </a:lnTo>
                    <a:lnTo>
                      <a:pt x="118" y="0"/>
                    </a:lnTo>
                    <a:lnTo>
                      <a:pt x="104" y="2"/>
                    </a:lnTo>
                    <a:lnTo>
                      <a:pt x="84" y="4"/>
                    </a:lnTo>
                    <a:lnTo>
                      <a:pt x="63" y="7"/>
                    </a:lnTo>
                    <a:lnTo>
                      <a:pt x="41" y="12"/>
                    </a:lnTo>
                    <a:lnTo>
                      <a:pt x="22" y="21"/>
                    </a:lnTo>
                    <a:lnTo>
                      <a:pt x="8" y="31"/>
                    </a:lnTo>
                    <a:lnTo>
                      <a:pt x="0" y="45"/>
                    </a:lnTo>
                    <a:lnTo>
                      <a:pt x="0" y="64"/>
                    </a:lnTo>
                    <a:lnTo>
                      <a:pt x="1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09" name="Freeform 104"/>
              <p:cNvSpPr>
                <a:spLocks/>
              </p:cNvSpPr>
              <p:nvPr/>
            </p:nvSpPr>
            <p:spPr bwMode="auto">
              <a:xfrm>
                <a:off x="5409" y="1394"/>
                <a:ext cx="11" cy="8"/>
              </a:xfrm>
              <a:custGeom>
                <a:avLst/>
                <a:gdLst>
                  <a:gd name="T0" fmla="*/ 0 w 56"/>
                  <a:gd name="T1" fmla="*/ 0 h 37"/>
                  <a:gd name="T2" fmla="*/ 0 w 56"/>
                  <a:gd name="T3" fmla="*/ 0 h 37"/>
                  <a:gd name="T4" fmla="*/ 0 w 56"/>
                  <a:gd name="T5" fmla="*/ 0 h 37"/>
                  <a:gd name="T6" fmla="*/ 0 w 56"/>
                  <a:gd name="T7" fmla="*/ 0 h 37"/>
                  <a:gd name="T8" fmla="*/ 0 w 56"/>
                  <a:gd name="T9" fmla="*/ 0 h 37"/>
                  <a:gd name="T10" fmla="*/ 0 w 56"/>
                  <a:gd name="T11" fmla="*/ 0 h 37"/>
                  <a:gd name="T12" fmla="*/ 0 w 56"/>
                  <a:gd name="T13" fmla="*/ 0 h 37"/>
                  <a:gd name="T14" fmla="*/ 0 w 56"/>
                  <a:gd name="T15" fmla="*/ 0 h 37"/>
                  <a:gd name="T16" fmla="*/ 0 w 56"/>
                  <a:gd name="T17" fmla="*/ 0 h 37"/>
                  <a:gd name="T18" fmla="*/ 0 w 56"/>
                  <a:gd name="T19" fmla="*/ 0 h 37"/>
                  <a:gd name="T20" fmla="*/ 0 w 56"/>
                  <a:gd name="T21" fmla="*/ 0 h 37"/>
                  <a:gd name="T22" fmla="*/ 0 w 56"/>
                  <a:gd name="T23" fmla="*/ 0 h 37"/>
                  <a:gd name="T24" fmla="*/ 0 w 56"/>
                  <a:gd name="T25" fmla="*/ 0 h 37"/>
                  <a:gd name="T26" fmla="*/ 0 w 56"/>
                  <a:gd name="T27" fmla="*/ 0 h 37"/>
                  <a:gd name="T28" fmla="*/ 0 w 56"/>
                  <a:gd name="T29" fmla="*/ 0 h 37"/>
                  <a:gd name="T30" fmla="*/ 0 w 56"/>
                  <a:gd name="T31" fmla="*/ 0 h 37"/>
                  <a:gd name="T32" fmla="*/ 0 w 56"/>
                  <a:gd name="T33" fmla="*/ 0 h 37"/>
                  <a:gd name="T34" fmla="*/ 0 w 56"/>
                  <a:gd name="T35" fmla="*/ 0 h 37"/>
                  <a:gd name="T36" fmla="*/ 0 w 56"/>
                  <a:gd name="T37" fmla="*/ 0 h 37"/>
                  <a:gd name="T38" fmla="*/ 0 w 56"/>
                  <a:gd name="T39" fmla="*/ 0 h 37"/>
                  <a:gd name="T40" fmla="*/ 0 w 56"/>
                  <a:gd name="T41" fmla="*/ 0 h 37"/>
                  <a:gd name="T42" fmla="*/ 0 w 56"/>
                  <a:gd name="T43" fmla="*/ 0 h 37"/>
                  <a:gd name="T44" fmla="*/ 0 w 56"/>
                  <a:gd name="T45" fmla="*/ 0 h 37"/>
                  <a:gd name="T46" fmla="*/ 0 w 56"/>
                  <a:gd name="T47" fmla="*/ 0 h 37"/>
                  <a:gd name="T48" fmla="*/ 0 w 56"/>
                  <a:gd name="T49" fmla="*/ 0 h 37"/>
                  <a:gd name="T50" fmla="*/ 0 w 56"/>
                  <a:gd name="T51" fmla="*/ 0 h 37"/>
                  <a:gd name="T52" fmla="*/ 0 w 56"/>
                  <a:gd name="T53" fmla="*/ 0 h 37"/>
                  <a:gd name="T54" fmla="*/ 0 w 56"/>
                  <a:gd name="T55" fmla="*/ 0 h 37"/>
                  <a:gd name="T56" fmla="*/ 0 w 56"/>
                  <a:gd name="T57" fmla="*/ 0 h 37"/>
                  <a:gd name="T58" fmla="*/ 0 w 56"/>
                  <a:gd name="T59" fmla="*/ 0 h 37"/>
                  <a:gd name="T60" fmla="*/ 0 w 56"/>
                  <a:gd name="T61" fmla="*/ 0 h 37"/>
                  <a:gd name="T62" fmla="*/ 0 w 56"/>
                  <a:gd name="T63" fmla="*/ 0 h 37"/>
                  <a:gd name="T64" fmla="*/ 0 w 56"/>
                  <a:gd name="T65" fmla="*/ 0 h 37"/>
                  <a:gd name="T66" fmla="*/ 0 w 56"/>
                  <a:gd name="T67" fmla="*/ 0 h 3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37">
                    <a:moveTo>
                      <a:pt x="0" y="1"/>
                    </a:moveTo>
                    <a:lnTo>
                      <a:pt x="5" y="6"/>
                    </a:lnTo>
                    <a:lnTo>
                      <a:pt x="11" y="12"/>
                    </a:lnTo>
                    <a:lnTo>
                      <a:pt x="18" y="18"/>
                    </a:lnTo>
                    <a:lnTo>
                      <a:pt x="25" y="23"/>
                    </a:lnTo>
                    <a:lnTo>
                      <a:pt x="30" y="27"/>
                    </a:lnTo>
                    <a:lnTo>
                      <a:pt x="36" y="31"/>
                    </a:lnTo>
                    <a:lnTo>
                      <a:pt x="42" y="35"/>
                    </a:lnTo>
                    <a:lnTo>
                      <a:pt x="48" y="37"/>
                    </a:lnTo>
                    <a:lnTo>
                      <a:pt x="51" y="37"/>
                    </a:lnTo>
                    <a:lnTo>
                      <a:pt x="54" y="35"/>
                    </a:lnTo>
                    <a:lnTo>
                      <a:pt x="56" y="31"/>
                    </a:lnTo>
                    <a:lnTo>
                      <a:pt x="56" y="28"/>
                    </a:lnTo>
                    <a:lnTo>
                      <a:pt x="56" y="27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54" y="24"/>
                    </a:lnTo>
                    <a:lnTo>
                      <a:pt x="53" y="24"/>
                    </a:lnTo>
                    <a:lnTo>
                      <a:pt x="47" y="22"/>
                    </a:lnTo>
                    <a:lnTo>
                      <a:pt x="41" y="20"/>
                    </a:lnTo>
                    <a:lnTo>
                      <a:pt x="35" y="19"/>
                    </a:lnTo>
                    <a:lnTo>
                      <a:pt x="29" y="17"/>
                    </a:lnTo>
                    <a:lnTo>
                      <a:pt x="21" y="14"/>
                    </a:lnTo>
                    <a:lnTo>
                      <a:pt x="14" y="9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0" name="Freeform 105"/>
              <p:cNvSpPr>
                <a:spLocks/>
              </p:cNvSpPr>
              <p:nvPr/>
            </p:nvSpPr>
            <p:spPr bwMode="auto">
              <a:xfrm>
                <a:off x="5403" y="1398"/>
                <a:ext cx="19" cy="14"/>
              </a:xfrm>
              <a:custGeom>
                <a:avLst/>
                <a:gdLst>
                  <a:gd name="T0" fmla="*/ 0 w 95"/>
                  <a:gd name="T1" fmla="*/ 0 h 68"/>
                  <a:gd name="T2" fmla="*/ 0 w 95"/>
                  <a:gd name="T3" fmla="*/ 0 h 68"/>
                  <a:gd name="T4" fmla="*/ 0 w 95"/>
                  <a:gd name="T5" fmla="*/ 0 h 68"/>
                  <a:gd name="T6" fmla="*/ 0 w 95"/>
                  <a:gd name="T7" fmla="*/ 0 h 68"/>
                  <a:gd name="T8" fmla="*/ 0 w 95"/>
                  <a:gd name="T9" fmla="*/ 0 h 68"/>
                  <a:gd name="T10" fmla="*/ 0 w 95"/>
                  <a:gd name="T11" fmla="*/ 0 h 68"/>
                  <a:gd name="T12" fmla="*/ 0 w 95"/>
                  <a:gd name="T13" fmla="*/ 0 h 68"/>
                  <a:gd name="T14" fmla="*/ 0 w 95"/>
                  <a:gd name="T15" fmla="*/ 0 h 68"/>
                  <a:gd name="T16" fmla="*/ 0 w 95"/>
                  <a:gd name="T17" fmla="*/ 0 h 68"/>
                  <a:gd name="T18" fmla="*/ 0 w 95"/>
                  <a:gd name="T19" fmla="*/ 0 h 68"/>
                  <a:gd name="T20" fmla="*/ 0 w 95"/>
                  <a:gd name="T21" fmla="*/ 0 h 68"/>
                  <a:gd name="T22" fmla="*/ 0 w 95"/>
                  <a:gd name="T23" fmla="*/ 0 h 68"/>
                  <a:gd name="T24" fmla="*/ 0 w 95"/>
                  <a:gd name="T25" fmla="*/ 0 h 68"/>
                  <a:gd name="T26" fmla="*/ 0 w 95"/>
                  <a:gd name="T27" fmla="*/ 0 h 68"/>
                  <a:gd name="T28" fmla="*/ 0 w 95"/>
                  <a:gd name="T29" fmla="*/ 0 h 68"/>
                  <a:gd name="T30" fmla="*/ 0 w 95"/>
                  <a:gd name="T31" fmla="*/ 0 h 68"/>
                  <a:gd name="T32" fmla="*/ 0 w 95"/>
                  <a:gd name="T33" fmla="*/ 0 h 68"/>
                  <a:gd name="T34" fmla="*/ 0 w 95"/>
                  <a:gd name="T35" fmla="*/ 0 h 68"/>
                  <a:gd name="T36" fmla="*/ 0 w 95"/>
                  <a:gd name="T37" fmla="*/ 0 h 68"/>
                  <a:gd name="T38" fmla="*/ 0 w 95"/>
                  <a:gd name="T39" fmla="*/ 0 h 68"/>
                  <a:gd name="T40" fmla="*/ 0 w 95"/>
                  <a:gd name="T41" fmla="*/ 0 h 68"/>
                  <a:gd name="T42" fmla="*/ 0 w 95"/>
                  <a:gd name="T43" fmla="*/ 0 h 68"/>
                  <a:gd name="T44" fmla="*/ 0 w 95"/>
                  <a:gd name="T45" fmla="*/ 0 h 68"/>
                  <a:gd name="T46" fmla="*/ 0 w 95"/>
                  <a:gd name="T47" fmla="*/ 0 h 68"/>
                  <a:gd name="T48" fmla="*/ 0 w 95"/>
                  <a:gd name="T49" fmla="*/ 0 h 68"/>
                  <a:gd name="T50" fmla="*/ 0 w 95"/>
                  <a:gd name="T51" fmla="*/ 0 h 68"/>
                  <a:gd name="T52" fmla="*/ 0 w 95"/>
                  <a:gd name="T53" fmla="*/ 0 h 68"/>
                  <a:gd name="T54" fmla="*/ 0 w 95"/>
                  <a:gd name="T55" fmla="*/ 0 h 68"/>
                  <a:gd name="T56" fmla="*/ 0 w 95"/>
                  <a:gd name="T57" fmla="*/ 0 h 68"/>
                  <a:gd name="T58" fmla="*/ 0 w 95"/>
                  <a:gd name="T59" fmla="*/ 0 h 68"/>
                  <a:gd name="T60" fmla="*/ 0 w 95"/>
                  <a:gd name="T61" fmla="*/ 0 h 68"/>
                  <a:gd name="T62" fmla="*/ 0 w 95"/>
                  <a:gd name="T63" fmla="*/ 0 h 68"/>
                  <a:gd name="T64" fmla="*/ 0 w 95"/>
                  <a:gd name="T65" fmla="*/ 0 h 68"/>
                  <a:gd name="T66" fmla="*/ 0 w 95"/>
                  <a:gd name="T67" fmla="*/ 0 h 68"/>
                  <a:gd name="T68" fmla="*/ 0 w 95"/>
                  <a:gd name="T69" fmla="*/ 0 h 68"/>
                  <a:gd name="T70" fmla="*/ 0 w 95"/>
                  <a:gd name="T71" fmla="*/ 0 h 68"/>
                  <a:gd name="T72" fmla="*/ 0 w 95"/>
                  <a:gd name="T73" fmla="*/ 0 h 68"/>
                  <a:gd name="T74" fmla="*/ 0 w 95"/>
                  <a:gd name="T75" fmla="*/ 0 h 68"/>
                  <a:gd name="T76" fmla="*/ 0 w 95"/>
                  <a:gd name="T77" fmla="*/ 0 h 68"/>
                  <a:gd name="T78" fmla="*/ 0 w 95"/>
                  <a:gd name="T79" fmla="*/ 0 h 68"/>
                  <a:gd name="T80" fmla="*/ 0 w 95"/>
                  <a:gd name="T81" fmla="*/ 0 h 68"/>
                  <a:gd name="T82" fmla="*/ 0 w 95"/>
                  <a:gd name="T83" fmla="*/ 0 h 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5" h="68">
                    <a:moveTo>
                      <a:pt x="0" y="1"/>
                    </a:moveTo>
                    <a:lnTo>
                      <a:pt x="4" y="5"/>
                    </a:lnTo>
                    <a:lnTo>
                      <a:pt x="8" y="9"/>
                    </a:lnTo>
                    <a:lnTo>
                      <a:pt x="13" y="12"/>
                    </a:lnTo>
                    <a:lnTo>
                      <a:pt x="18" y="15"/>
                    </a:lnTo>
                    <a:lnTo>
                      <a:pt x="23" y="18"/>
                    </a:lnTo>
                    <a:lnTo>
                      <a:pt x="28" y="21"/>
                    </a:lnTo>
                    <a:lnTo>
                      <a:pt x="33" y="24"/>
                    </a:lnTo>
                    <a:lnTo>
                      <a:pt x="38" y="27"/>
                    </a:lnTo>
                    <a:lnTo>
                      <a:pt x="46" y="32"/>
                    </a:lnTo>
                    <a:lnTo>
                      <a:pt x="53" y="36"/>
                    </a:lnTo>
                    <a:lnTo>
                      <a:pt x="60" y="42"/>
                    </a:lnTo>
                    <a:lnTo>
                      <a:pt x="66" y="47"/>
                    </a:lnTo>
                    <a:lnTo>
                      <a:pt x="73" y="52"/>
                    </a:lnTo>
                    <a:lnTo>
                      <a:pt x="80" y="58"/>
                    </a:lnTo>
                    <a:lnTo>
                      <a:pt x="87" y="63"/>
                    </a:lnTo>
                    <a:lnTo>
                      <a:pt x="94" y="68"/>
                    </a:lnTo>
                    <a:lnTo>
                      <a:pt x="95" y="68"/>
                    </a:lnTo>
                    <a:lnTo>
                      <a:pt x="95" y="67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0" y="60"/>
                    </a:lnTo>
                    <a:lnTo>
                      <a:pt x="84" y="55"/>
                    </a:lnTo>
                    <a:lnTo>
                      <a:pt x="79" y="50"/>
                    </a:lnTo>
                    <a:lnTo>
                      <a:pt x="74" y="46"/>
                    </a:lnTo>
                    <a:lnTo>
                      <a:pt x="68" y="42"/>
                    </a:lnTo>
                    <a:lnTo>
                      <a:pt x="63" y="37"/>
                    </a:lnTo>
                    <a:lnTo>
                      <a:pt x="57" y="33"/>
                    </a:lnTo>
                    <a:lnTo>
                      <a:pt x="51" y="29"/>
                    </a:lnTo>
                    <a:lnTo>
                      <a:pt x="45" y="26"/>
                    </a:lnTo>
                    <a:lnTo>
                      <a:pt x="37" y="23"/>
                    </a:lnTo>
                    <a:lnTo>
                      <a:pt x="31" y="20"/>
                    </a:lnTo>
                    <a:lnTo>
                      <a:pt x="24" y="16"/>
                    </a:lnTo>
                    <a:lnTo>
                      <a:pt x="17" y="13"/>
                    </a:lnTo>
                    <a:lnTo>
                      <a:pt x="11" y="9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1" name="Freeform 106"/>
              <p:cNvSpPr>
                <a:spLocks/>
              </p:cNvSpPr>
              <p:nvPr/>
            </p:nvSpPr>
            <p:spPr bwMode="auto">
              <a:xfrm>
                <a:off x="5400" y="1379"/>
                <a:ext cx="30" cy="13"/>
              </a:xfrm>
              <a:custGeom>
                <a:avLst/>
                <a:gdLst>
                  <a:gd name="T0" fmla="*/ 0 w 151"/>
                  <a:gd name="T1" fmla="*/ 0 h 64"/>
                  <a:gd name="T2" fmla="*/ 0 w 151"/>
                  <a:gd name="T3" fmla="*/ 0 h 64"/>
                  <a:gd name="T4" fmla="*/ 0 w 151"/>
                  <a:gd name="T5" fmla="*/ 0 h 64"/>
                  <a:gd name="T6" fmla="*/ 0 w 151"/>
                  <a:gd name="T7" fmla="*/ 0 h 64"/>
                  <a:gd name="T8" fmla="*/ 0 w 151"/>
                  <a:gd name="T9" fmla="*/ 0 h 64"/>
                  <a:gd name="T10" fmla="*/ 0 w 151"/>
                  <a:gd name="T11" fmla="*/ 0 h 64"/>
                  <a:gd name="T12" fmla="*/ 0 w 151"/>
                  <a:gd name="T13" fmla="*/ 0 h 64"/>
                  <a:gd name="T14" fmla="*/ 0 w 151"/>
                  <a:gd name="T15" fmla="*/ 0 h 64"/>
                  <a:gd name="T16" fmla="*/ 0 w 151"/>
                  <a:gd name="T17" fmla="*/ 0 h 64"/>
                  <a:gd name="T18" fmla="*/ 0 w 151"/>
                  <a:gd name="T19" fmla="*/ 0 h 64"/>
                  <a:gd name="T20" fmla="*/ 0 w 151"/>
                  <a:gd name="T21" fmla="*/ 0 h 64"/>
                  <a:gd name="T22" fmla="*/ 0 w 151"/>
                  <a:gd name="T23" fmla="*/ 0 h 64"/>
                  <a:gd name="T24" fmla="*/ 0 w 151"/>
                  <a:gd name="T25" fmla="*/ 0 h 64"/>
                  <a:gd name="T26" fmla="*/ 0 w 151"/>
                  <a:gd name="T27" fmla="*/ 0 h 64"/>
                  <a:gd name="T28" fmla="*/ 0 w 151"/>
                  <a:gd name="T29" fmla="*/ 0 h 64"/>
                  <a:gd name="T30" fmla="*/ 0 w 151"/>
                  <a:gd name="T31" fmla="*/ 0 h 64"/>
                  <a:gd name="T32" fmla="*/ 0 w 151"/>
                  <a:gd name="T33" fmla="*/ 0 h 64"/>
                  <a:gd name="T34" fmla="*/ 0 w 151"/>
                  <a:gd name="T35" fmla="*/ 0 h 64"/>
                  <a:gd name="T36" fmla="*/ 0 w 151"/>
                  <a:gd name="T37" fmla="*/ 0 h 64"/>
                  <a:gd name="T38" fmla="*/ 0 w 151"/>
                  <a:gd name="T39" fmla="*/ 0 h 64"/>
                  <a:gd name="T40" fmla="*/ 0 w 151"/>
                  <a:gd name="T41" fmla="*/ 0 h 64"/>
                  <a:gd name="T42" fmla="*/ 0 w 151"/>
                  <a:gd name="T43" fmla="*/ 0 h 64"/>
                  <a:gd name="T44" fmla="*/ 0 w 151"/>
                  <a:gd name="T45" fmla="*/ 0 h 64"/>
                  <a:gd name="T46" fmla="*/ 0 w 151"/>
                  <a:gd name="T47" fmla="*/ 0 h 64"/>
                  <a:gd name="T48" fmla="*/ 0 w 151"/>
                  <a:gd name="T49" fmla="*/ 0 h 64"/>
                  <a:gd name="T50" fmla="*/ 0 w 151"/>
                  <a:gd name="T51" fmla="*/ 0 h 64"/>
                  <a:gd name="T52" fmla="*/ 0 w 151"/>
                  <a:gd name="T53" fmla="*/ 0 h 64"/>
                  <a:gd name="T54" fmla="*/ 0 w 151"/>
                  <a:gd name="T55" fmla="*/ 0 h 64"/>
                  <a:gd name="T56" fmla="*/ 0 w 151"/>
                  <a:gd name="T57" fmla="*/ 0 h 64"/>
                  <a:gd name="T58" fmla="*/ 0 w 151"/>
                  <a:gd name="T59" fmla="*/ 0 h 64"/>
                  <a:gd name="T60" fmla="*/ 0 w 151"/>
                  <a:gd name="T61" fmla="*/ 0 h 64"/>
                  <a:gd name="T62" fmla="*/ 0 w 151"/>
                  <a:gd name="T63" fmla="*/ 0 h 64"/>
                  <a:gd name="T64" fmla="*/ 0 w 151"/>
                  <a:gd name="T65" fmla="*/ 0 h 64"/>
                  <a:gd name="T66" fmla="*/ 0 w 151"/>
                  <a:gd name="T67" fmla="*/ 0 h 64"/>
                  <a:gd name="T68" fmla="*/ 0 w 151"/>
                  <a:gd name="T69" fmla="*/ 0 h 64"/>
                  <a:gd name="T70" fmla="*/ 0 w 151"/>
                  <a:gd name="T71" fmla="*/ 0 h 64"/>
                  <a:gd name="T72" fmla="*/ 0 w 151"/>
                  <a:gd name="T73" fmla="*/ 0 h 64"/>
                  <a:gd name="T74" fmla="*/ 0 w 151"/>
                  <a:gd name="T75" fmla="*/ 0 h 64"/>
                  <a:gd name="T76" fmla="*/ 0 w 151"/>
                  <a:gd name="T77" fmla="*/ 0 h 64"/>
                  <a:gd name="T78" fmla="*/ 0 w 151"/>
                  <a:gd name="T79" fmla="*/ 0 h 64"/>
                  <a:gd name="T80" fmla="*/ 0 w 151"/>
                  <a:gd name="T81" fmla="*/ 0 h 64"/>
                  <a:gd name="T82" fmla="*/ 0 w 151"/>
                  <a:gd name="T83" fmla="*/ 0 h 64"/>
                  <a:gd name="T84" fmla="*/ 0 w 151"/>
                  <a:gd name="T85" fmla="*/ 0 h 64"/>
                  <a:gd name="T86" fmla="*/ 0 w 151"/>
                  <a:gd name="T87" fmla="*/ 0 h 64"/>
                  <a:gd name="T88" fmla="*/ 0 w 151"/>
                  <a:gd name="T89" fmla="*/ 0 h 64"/>
                  <a:gd name="T90" fmla="*/ 0 w 151"/>
                  <a:gd name="T91" fmla="*/ 0 h 64"/>
                  <a:gd name="T92" fmla="*/ 0 w 151"/>
                  <a:gd name="T93" fmla="*/ 0 h 64"/>
                  <a:gd name="T94" fmla="*/ 0 w 151"/>
                  <a:gd name="T95" fmla="*/ 0 h 64"/>
                  <a:gd name="T96" fmla="*/ 0 w 151"/>
                  <a:gd name="T97" fmla="*/ 0 h 64"/>
                  <a:gd name="T98" fmla="*/ 0 w 151"/>
                  <a:gd name="T99" fmla="*/ 0 h 6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51" h="64">
                    <a:moveTo>
                      <a:pt x="6" y="64"/>
                    </a:moveTo>
                    <a:lnTo>
                      <a:pt x="2" y="49"/>
                    </a:lnTo>
                    <a:lnTo>
                      <a:pt x="4" y="37"/>
                    </a:lnTo>
                    <a:lnTo>
                      <a:pt x="12" y="29"/>
                    </a:lnTo>
                    <a:lnTo>
                      <a:pt x="22" y="24"/>
                    </a:lnTo>
                    <a:lnTo>
                      <a:pt x="35" y="21"/>
                    </a:lnTo>
                    <a:lnTo>
                      <a:pt x="48" y="20"/>
                    </a:lnTo>
                    <a:lnTo>
                      <a:pt x="62" y="20"/>
                    </a:lnTo>
                    <a:lnTo>
                      <a:pt x="73" y="19"/>
                    </a:lnTo>
                    <a:lnTo>
                      <a:pt x="82" y="18"/>
                    </a:lnTo>
                    <a:lnTo>
                      <a:pt x="91" y="16"/>
                    </a:lnTo>
                    <a:lnTo>
                      <a:pt x="102" y="14"/>
                    </a:lnTo>
                    <a:lnTo>
                      <a:pt x="111" y="11"/>
                    </a:lnTo>
                    <a:lnTo>
                      <a:pt x="120" y="9"/>
                    </a:lnTo>
                    <a:lnTo>
                      <a:pt x="130" y="7"/>
                    </a:lnTo>
                    <a:lnTo>
                      <a:pt x="139" y="7"/>
                    </a:lnTo>
                    <a:lnTo>
                      <a:pt x="149" y="8"/>
                    </a:lnTo>
                    <a:lnTo>
                      <a:pt x="150" y="8"/>
                    </a:lnTo>
                    <a:lnTo>
                      <a:pt x="151" y="7"/>
                    </a:lnTo>
                    <a:lnTo>
                      <a:pt x="151" y="6"/>
                    </a:lnTo>
                    <a:lnTo>
                      <a:pt x="145" y="3"/>
                    </a:lnTo>
                    <a:lnTo>
                      <a:pt x="139" y="2"/>
                    </a:lnTo>
                    <a:lnTo>
                      <a:pt x="134" y="1"/>
                    </a:lnTo>
                    <a:lnTo>
                      <a:pt x="128" y="0"/>
                    </a:lnTo>
                    <a:lnTo>
                      <a:pt x="123" y="0"/>
                    </a:lnTo>
                    <a:lnTo>
                      <a:pt x="117" y="1"/>
                    </a:lnTo>
                    <a:lnTo>
                      <a:pt x="112" y="1"/>
                    </a:lnTo>
                    <a:lnTo>
                      <a:pt x="106" y="1"/>
                    </a:lnTo>
                    <a:lnTo>
                      <a:pt x="96" y="1"/>
                    </a:lnTo>
                    <a:lnTo>
                      <a:pt x="87" y="2"/>
                    </a:lnTo>
                    <a:lnTo>
                      <a:pt x="78" y="2"/>
                    </a:lnTo>
                    <a:lnTo>
                      <a:pt x="70" y="3"/>
                    </a:lnTo>
                    <a:lnTo>
                      <a:pt x="61" y="4"/>
                    </a:lnTo>
                    <a:lnTo>
                      <a:pt x="51" y="5"/>
                    </a:lnTo>
                    <a:lnTo>
                      <a:pt x="42" y="7"/>
                    </a:lnTo>
                    <a:lnTo>
                      <a:pt x="33" y="9"/>
                    </a:lnTo>
                    <a:lnTo>
                      <a:pt x="23" y="12"/>
                    </a:lnTo>
                    <a:lnTo>
                      <a:pt x="15" y="16"/>
                    </a:lnTo>
                    <a:lnTo>
                      <a:pt x="8" y="22"/>
                    </a:lnTo>
                    <a:lnTo>
                      <a:pt x="3" y="29"/>
                    </a:lnTo>
                    <a:lnTo>
                      <a:pt x="0" y="37"/>
                    </a:lnTo>
                    <a:lnTo>
                      <a:pt x="0" y="46"/>
                    </a:lnTo>
                    <a:lnTo>
                      <a:pt x="2" y="55"/>
                    </a:lnTo>
                    <a:lnTo>
                      <a:pt x="6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2" name="Freeform 107"/>
              <p:cNvSpPr>
                <a:spLocks/>
              </p:cNvSpPr>
              <p:nvPr/>
            </p:nvSpPr>
            <p:spPr bwMode="auto">
              <a:xfrm>
                <a:off x="5404" y="1370"/>
                <a:ext cx="29" cy="12"/>
              </a:xfrm>
              <a:custGeom>
                <a:avLst/>
                <a:gdLst>
                  <a:gd name="T0" fmla="*/ 0 w 144"/>
                  <a:gd name="T1" fmla="*/ 0 h 57"/>
                  <a:gd name="T2" fmla="*/ 0 w 144"/>
                  <a:gd name="T3" fmla="*/ 0 h 57"/>
                  <a:gd name="T4" fmla="*/ 0 w 144"/>
                  <a:gd name="T5" fmla="*/ 0 h 57"/>
                  <a:gd name="T6" fmla="*/ 0 w 144"/>
                  <a:gd name="T7" fmla="*/ 0 h 57"/>
                  <a:gd name="T8" fmla="*/ 0 w 144"/>
                  <a:gd name="T9" fmla="*/ 0 h 57"/>
                  <a:gd name="T10" fmla="*/ 0 w 144"/>
                  <a:gd name="T11" fmla="*/ 0 h 57"/>
                  <a:gd name="T12" fmla="*/ 0 w 144"/>
                  <a:gd name="T13" fmla="*/ 0 h 57"/>
                  <a:gd name="T14" fmla="*/ 0 w 144"/>
                  <a:gd name="T15" fmla="*/ 0 h 57"/>
                  <a:gd name="T16" fmla="*/ 0 w 144"/>
                  <a:gd name="T17" fmla="*/ 0 h 57"/>
                  <a:gd name="T18" fmla="*/ 0 w 144"/>
                  <a:gd name="T19" fmla="*/ 0 h 57"/>
                  <a:gd name="T20" fmla="*/ 0 w 144"/>
                  <a:gd name="T21" fmla="*/ 0 h 57"/>
                  <a:gd name="T22" fmla="*/ 0 w 144"/>
                  <a:gd name="T23" fmla="*/ 0 h 57"/>
                  <a:gd name="T24" fmla="*/ 0 w 144"/>
                  <a:gd name="T25" fmla="*/ 0 h 57"/>
                  <a:gd name="T26" fmla="*/ 0 w 144"/>
                  <a:gd name="T27" fmla="*/ 0 h 57"/>
                  <a:gd name="T28" fmla="*/ 0 w 144"/>
                  <a:gd name="T29" fmla="*/ 0 h 57"/>
                  <a:gd name="T30" fmla="*/ 0 w 144"/>
                  <a:gd name="T31" fmla="*/ 0 h 57"/>
                  <a:gd name="T32" fmla="*/ 0 w 144"/>
                  <a:gd name="T33" fmla="*/ 0 h 57"/>
                  <a:gd name="T34" fmla="*/ 0 w 144"/>
                  <a:gd name="T35" fmla="*/ 0 h 57"/>
                  <a:gd name="T36" fmla="*/ 0 w 144"/>
                  <a:gd name="T37" fmla="*/ 0 h 57"/>
                  <a:gd name="T38" fmla="*/ 0 w 144"/>
                  <a:gd name="T39" fmla="*/ 0 h 57"/>
                  <a:gd name="T40" fmla="*/ 0 w 144"/>
                  <a:gd name="T41" fmla="*/ 0 h 57"/>
                  <a:gd name="T42" fmla="*/ 0 w 144"/>
                  <a:gd name="T43" fmla="*/ 0 h 57"/>
                  <a:gd name="T44" fmla="*/ 0 w 144"/>
                  <a:gd name="T45" fmla="*/ 0 h 57"/>
                  <a:gd name="T46" fmla="*/ 0 w 144"/>
                  <a:gd name="T47" fmla="*/ 0 h 57"/>
                  <a:gd name="T48" fmla="*/ 0 w 144"/>
                  <a:gd name="T49" fmla="*/ 0 h 57"/>
                  <a:gd name="T50" fmla="*/ 0 w 144"/>
                  <a:gd name="T51" fmla="*/ 0 h 57"/>
                  <a:gd name="T52" fmla="*/ 0 w 144"/>
                  <a:gd name="T53" fmla="*/ 0 h 57"/>
                  <a:gd name="T54" fmla="*/ 0 w 144"/>
                  <a:gd name="T55" fmla="*/ 0 h 57"/>
                  <a:gd name="T56" fmla="*/ 0 w 144"/>
                  <a:gd name="T57" fmla="*/ 0 h 57"/>
                  <a:gd name="T58" fmla="*/ 0 w 144"/>
                  <a:gd name="T59" fmla="*/ 0 h 57"/>
                  <a:gd name="T60" fmla="*/ 0 w 144"/>
                  <a:gd name="T61" fmla="*/ 0 h 57"/>
                  <a:gd name="T62" fmla="*/ 0 w 144"/>
                  <a:gd name="T63" fmla="*/ 0 h 57"/>
                  <a:gd name="T64" fmla="*/ 0 w 144"/>
                  <a:gd name="T65" fmla="*/ 0 h 57"/>
                  <a:gd name="T66" fmla="*/ 0 w 144"/>
                  <a:gd name="T67" fmla="*/ 0 h 57"/>
                  <a:gd name="T68" fmla="*/ 0 w 144"/>
                  <a:gd name="T69" fmla="*/ 0 h 57"/>
                  <a:gd name="T70" fmla="*/ 0 w 144"/>
                  <a:gd name="T71" fmla="*/ 0 h 57"/>
                  <a:gd name="T72" fmla="*/ 0 w 144"/>
                  <a:gd name="T73" fmla="*/ 0 h 57"/>
                  <a:gd name="T74" fmla="*/ 0 w 144"/>
                  <a:gd name="T75" fmla="*/ 0 h 57"/>
                  <a:gd name="T76" fmla="*/ 0 w 144"/>
                  <a:gd name="T77" fmla="*/ 0 h 57"/>
                  <a:gd name="T78" fmla="*/ 0 w 144"/>
                  <a:gd name="T79" fmla="*/ 0 h 57"/>
                  <a:gd name="T80" fmla="*/ 0 w 144"/>
                  <a:gd name="T81" fmla="*/ 0 h 57"/>
                  <a:gd name="T82" fmla="*/ 0 w 144"/>
                  <a:gd name="T83" fmla="*/ 0 h 57"/>
                  <a:gd name="T84" fmla="*/ 0 w 144"/>
                  <a:gd name="T85" fmla="*/ 0 h 57"/>
                  <a:gd name="T86" fmla="*/ 0 w 144"/>
                  <a:gd name="T87" fmla="*/ 0 h 57"/>
                  <a:gd name="T88" fmla="*/ 0 w 144"/>
                  <a:gd name="T89" fmla="*/ 0 h 57"/>
                  <a:gd name="T90" fmla="*/ 0 w 144"/>
                  <a:gd name="T91" fmla="*/ 0 h 57"/>
                  <a:gd name="T92" fmla="*/ 0 w 144"/>
                  <a:gd name="T93" fmla="*/ 0 h 57"/>
                  <a:gd name="T94" fmla="*/ 0 w 144"/>
                  <a:gd name="T95" fmla="*/ 0 h 57"/>
                  <a:gd name="T96" fmla="*/ 0 w 144"/>
                  <a:gd name="T97" fmla="*/ 0 h 57"/>
                  <a:gd name="T98" fmla="*/ 0 w 144"/>
                  <a:gd name="T99" fmla="*/ 0 h 57"/>
                  <a:gd name="T100" fmla="*/ 0 w 144"/>
                  <a:gd name="T101" fmla="*/ 0 h 57"/>
                  <a:gd name="T102" fmla="*/ 0 w 144"/>
                  <a:gd name="T103" fmla="*/ 0 h 57"/>
                  <a:gd name="T104" fmla="*/ 0 w 144"/>
                  <a:gd name="T105" fmla="*/ 0 h 57"/>
                  <a:gd name="T106" fmla="*/ 0 w 144"/>
                  <a:gd name="T107" fmla="*/ 0 h 57"/>
                  <a:gd name="T108" fmla="*/ 0 w 144"/>
                  <a:gd name="T109" fmla="*/ 0 h 57"/>
                  <a:gd name="T110" fmla="*/ 0 w 144"/>
                  <a:gd name="T111" fmla="*/ 0 h 57"/>
                  <a:gd name="T112" fmla="*/ 0 w 144"/>
                  <a:gd name="T113" fmla="*/ 0 h 57"/>
                  <a:gd name="T114" fmla="*/ 0 w 144"/>
                  <a:gd name="T115" fmla="*/ 0 h 5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44" h="57">
                    <a:moveTo>
                      <a:pt x="2" y="57"/>
                    </a:moveTo>
                    <a:lnTo>
                      <a:pt x="4" y="44"/>
                    </a:lnTo>
                    <a:lnTo>
                      <a:pt x="9" y="34"/>
                    </a:lnTo>
                    <a:lnTo>
                      <a:pt x="17" y="27"/>
                    </a:lnTo>
                    <a:lnTo>
                      <a:pt x="31" y="24"/>
                    </a:lnTo>
                    <a:lnTo>
                      <a:pt x="35" y="23"/>
                    </a:lnTo>
                    <a:lnTo>
                      <a:pt x="40" y="23"/>
                    </a:lnTo>
                    <a:lnTo>
                      <a:pt x="44" y="23"/>
                    </a:lnTo>
                    <a:lnTo>
                      <a:pt x="48" y="23"/>
                    </a:lnTo>
                    <a:lnTo>
                      <a:pt x="52" y="24"/>
                    </a:lnTo>
                    <a:lnTo>
                      <a:pt x="56" y="24"/>
                    </a:lnTo>
                    <a:lnTo>
                      <a:pt x="60" y="25"/>
                    </a:lnTo>
                    <a:lnTo>
                      <a:pt x="64" y="25"/>
                    </a:lnTo>
                    <a:lnTo>
                      <a:pt x="74" y="25"/>
                    </a:lnTo>
                    <a:lnTo>
                      <a:pt x="84" y="25"/>
                    </a:lnTo>
                    <a:lnTo>
                      <a:pt x="94" y="25"/>
                    </a:lnTo>
                    <a:lnTo>
                      <a:pt x="104" y="25"/>
                    </a:lnTo>
                    <a:lnTo>
                      <a:pt x="114" y="26"/>
                    </a:lnTo>
                    <a:lnTo>
                      <a:pt x="123" y="27"/>
                    </a:lnTo>
                    <a:lnTo>
                      <a:pt x="134" y="28"/>
                    </a:lnTo>
                    <a:lnTo>
                      <a:pt x="143" y="31"/>
                    </a:lnTo>
                    <a:lnTo>
                      <a:pt x="144" y="31"/>
                    </a:lnTo>
                    <a:lnTo>
                      <a:pt x="144" y="29"/>
                    </a:lnTo>
                    <a:lnTo>
                      <a:pt x="144" y="28"/>
                    </a:lnTo>
                    <a:lnTo>
                      <a:pt x="137" y="25"/>
                    </a:lnTo>
                    <a:lnTo>
                      <a:pt x="131" y="23"/>
                    </a:lnTo>
                    <a:lnTo>
                      <a:pt x="123" y="21"/>
                    </a:lnTo>
                    <a:lnTo>
                      <a:pt x="115" y="19"/>
                    </a:lnTo>
                    <a:lnTo>
                      <a:pt x="108" y="18"/>
                    </a:lnTo>
                    <a:lnTo>
                      <a:pt x="101" y="16"/>
                    </a:lnTo>
                    <a:lnTo>
                      <a:pt x="94" y="15"/>
                    </a:lnTo>
                    <a:lnTo>
                      <a:pt x="87" y="13"/>
                    </a:lnTo>
                    <a:lnTo>
                      <a:pt x="80" y="11"/>
                    </a:lnTo>
                    <a:lnTo>
                      <a:pt x="74" y="8"/>
                    </a:lnTo>
                    <a:lnTo>
                      <a:pt x="67" y="6"/>
                    </a:lnTo>
                    <a:lnTo>
                      <a:pt x="61" y="4"/>
                    </a:lnTo>
                    <a:lnTo>
                      <a:pt x="54" y="2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9" y="2"/>
                    </a:lnTo>
                    <a:lnTo>
                      <a:pt x="24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1" y="11"/>
                    </a:lnTo>
                    <a:lnTo>
                      <a:pt x="7" y="14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31"/>
                    </a:lnTo>
                    <a:lnTo>
                      <a:pt x="0" y="39"/>
                    </a:lnTo>
                    <a:lnTo>
                      <a:pt x="1" y="48"/>
                    </a:lnTo>
                    <a:lnTo>
                      <a:pt x="2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3" name="Freeform 108"/>
              <p:cNvSpPr>
                <a:spLocks/>
              </p:cNvSpPr>
              <p:nvPr/>
            </p:nvSpPr>
            <p:spPr bwMode="auto">
              <a:xfrm>
                <a:off x="5422" y="1385"/>
                <a:ext cx="8" cy="9"/>
              </a:xfrm>
              <a:custGeom>
                <a:avLst/>
                <a:gdLst>
                  <a:gd name="T0" fmla="*/ 0 w 40"/>
                  <a:gd name="T1" fmla="*/ 0 h 47"/>
                  <a:gd name="T2" fmla="*/ 0 w 40"/>
                  <a:gd name="T3" fmla="*/ 0 h 47"/>
                  <a:gd name="T4" fmla="*/ 0 w 40"/>
                  <a:gd name="T5" fmla="*/ 0 h 47"/>
                  <a:gd name="T6" fmla="*/ 0 w 40"/>
                  <a:gd name="T7" fmla="*/ 0 h 47"/>
                  <a:gd name="T8" fmla="*/ 0 w 40"/>
                  <a:gd name="T9" fmla="*/ 0 h 47"/>
                  <a:gd name="T10" fmla="*/ 0 w 40"/>
                  <a:gd name="T11" fmla="*/ 0 h 47"/>
                  <a:gd name="T12" fmla="*/ 0 w 40"/>
                  <a:gd name="T13" fmla="*/ 0 h 47"/>
                  <a:gd name="T14" fmla="*/ 0 w 40"/>
                  <a:gd name="T15" fmla="*/ 0 h 47"/>
                  <a:gd name="T16" fmla="*/ 0 w 40"/>
                  <a:gd name="T17" fmla="*/ 0 h 47"/>
                  <a:gd name="T18" fmla="*/ 0 w 40"/>
                  <a:gd name="T19" fmla="*/ 0 h 47"/>
                  <a:gd name="T20" fmla="*/ 0 w 40"/>
                  <a:gd name="T21" fmla="*/ 0 h 47"/>
                  <a:gd name="T22" fmla="*/ 0 w 40"/>
                  <a:gd name="T23" fmla="*/ 0 h 47"/>
                  <a:gd name="T24" fmla="*/ 0 w 40"/>
                  <a:gd name="T25" fmla="*/ 0 h 47"/>
                  <a:gd name="T26" fmla="*/ 0 w 40"/>
                  <a:gd name="T27" fmla="*/ 0 h 47"/>
                  <a:gd name="T28" fmla="*/ 0 w 40"/>
                  <a:gd name="T29" fmla="*/ 0 h 47"/>
                  <a:gd name="T30" fmla="*/ 0 w 40"/>
                  <a:gd name="T31" fmla="*/ 0 h 47"/>
                  <a:gd name="T32" fmla="*/ 0 w 40"/>
                  <a:gd name="T33" fmla="*/ 0 h 47"/>
                  <a:gd name="T34" fmla="*/ 0 w 40"/>
                  <a:gd name="T35" fmla="*/ 0 h 47"/>
                  <a:gd name="T36" fmla="*/ 0 w 40"/>
                  <a:gd name="T37" fmla="*/ 0 h 47"/>
                  <a:gd name="T38" fmla="*/ 0 w 40"/>
                  <a:gd name="T39" fmla="*/ 0 h 47"/>
                  <a:gd name="T40" fmla="*/ 0 w 40"/>
                  <a:gd name="T41" fmla="*/ 0 h 47"/>
                  <a:gd name="T42" fmla="*/ 0 w 40"/>
                  <a:gd name="T43" fmla="*/ 0 h 47"/>
                  <a:gd name="T44" fmla="*/ 0 w 40"/>
                  <a:gd name="T45" fmla="*/ 0 h 47"/>
                  <a:gd name="T46" fmla="*/ 0 w 40"/>
                  <a:gd name="T47" fmla="*/ 0 h 47"/>
                  <a:gd name="T48" fmla="*/ 0 w 40"/>
                  <a:gd name="T49" fmla="*/ 0 h 47"/>
                  <a:gd name="T50" fmla="*/ 0 w 40"/>
                  <a:gd name="T51" fmla="*/ 0 h 47"/>
                  <a:gd name="T52" fmla="*/ 0 w 40"/>
                  <a:gd name="T53" fmla="*/ 0 h 47"/>
                  <a:gd name="T54" fmla="*/ 0 w 40"/>
                  <a:gd name="T55" fmla="*/ 0 h 47"/>
                  <a:gd name="T56" fmla="*/ 0 w 40"/>
                  <a:gd name="T57" fmla="*/ 0 h 47"/>
                  <a:gd name="T58" fmla="*/ 0 w 40"/>
                  <a:gd name="T59" fmla="*/ 0 h 47"/>
                  <a:gd name="T60" fmla="*/ 0 w 40"/>
                  <a:gd name="T61" fmla="*/ 0 h 47"/>
                  <a:gd name="T62" fmla="*/ 0 w 40"/>
                  <a:gd name="T63" fmla="*/ 0 h 47"/>
                  <a:gd name="T64" fmla="*/ 0 w 40"/>
                  <a:gd name="T65" fmla="*/ 0 h 47"/>
                  <a:gd name="T66" fmla="*/ 0 w 40"/>
                  <a:gd name="T67" fmla="*/ 0 h 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0" h="47">
                    <a:moveTo>
                      <a:pt x="0" y="5"/>
                    </a:moveTo>
                    <a:lnTo>
                      <a:pt x="4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4" y="10"/>
                    </a:lnTo>
                    <a:lnTo>
                      <a:pt x="27" y="13"/>
                    </a:lnTo>
                    <a:lnTo>
                      <a:pt x="29" y="18"/>
                    </a:lnTo>
                    <a:lnTo>
                      <a:pt x="32" y="24"/>
                    </a:lnTo>
                    <a:lnTo>
                      <a:pt x="34" y="31"/>
                    </a:lnTo>
                    <a:lnTo>
                      <a:pt x="34" y="39"/>
                    </a:lnTo>
                    <a:lnTo>
                      <a:pt x="35" y="46"/>
                    </a:lnTo>
                    <a:lnTo>
                      <a:pt x="35" y="47"/>
                    </a:lnTo>
                    <a:lnTo>
                      <a:pt x="37" y="46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40" y="35"/>
                    </a:lnTo>
                    <a:lnTo>
                      <a:pt x="40" y="26"/>
                    </a:lnTo>
                    <a:lnTo>
                      <a:pt x="39" y="18"/>
                    </a:lnTo>
                    <a:lnTo>
                      <a:pt x="34" y="9"/>
                    </a:lnTo>
                    <a:lnTo>
                      <a:pt x="31" y="5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4" name="Freeform 109"/>
              <p:cNvSpPr>
                <a:spLocks/>
              </p:cNvSpPr>
              <p:nvPr/>
            </p:nvSpPr>
            <p:spPr bwMode="auto">
              <a:xfrm>
                <a:off x="5427" y="1380"/>
                <a:ext cx="8" cy="7"/>
              </a:xfrm>
              <a:custGeom>
                <a:avLst/>
                <a:gdLst>
                  <a:gd name="T0" fmla="*/ 0 w 41"/>
                  <a:gd name="T1" fmla="*/ 0 h 36"/>
                  <a:gd name="T2" fmla="*/ 0 w 41"/>
                  <a:gd name="T3" fmla="*/ 0 h 36"/>
                  <a:gd name="T4" fmla="*/ 0 w 41"/>
                  <a:gd name="T5" fmla="*/ 0 h 36"/>
                  <a:gd name="T6" fmla="*/ 0 w 41"/>
                  <a:gd name="T7" fmla="*/ 0 h 36"/>
                  <a:gd name="T8" fmla="*/ 0 w 41"/>
                  <a:gd name="T9" fmla="*/ 0 h 36"/>
                  <a:gd name="T10" fmla="*/ 0 w 41"/>
                  <a:gd name="T11" fmla="*/ 0 h 36"/>
                  <a:gd name="T12" fmla="*/ 0 w 41"/>
                  <a:gd name="T13" fmla="*/ 0 h 36"/>
                  <a:gd name="T14" fmla="*/ 0 w 41"/>
                  <a:gd name="T15" fmla="*/ 0 h 36"/>
                  <a:gd name="T16" fmla="*/ 0 w 41"/>
                  <a:gd name="T17" fmla="*/ 0 h 36"/>
                  <a:gd name="T18" fmla="*/ 0 w 41"/>
                  <a:gd name="T19" fmla="*/ 0 h 36"/>
                  <a:gd name="T20" fmla="*/ 0 w 41"/>
                  <a:gd name="T21" fmla="*/ 0 h 36"/>
                  <a:gd name="T22" fmla="*/ 0 w 41"/>
                  <a:gd name="T23" fmla="*/ 0 h 36"/>
                  <a:gd name="T24" fmla="*/ 0 w 41"/>
                  <a:gd name="T25" fmla="*/ 0 h 36"/>
                  <a:gd name="T26" fmla="*/ 0 w 41"/>
                  <a:gd name="T27" fmla="*/ 0 h 36"/>
                  <a:gd name="T28" fmla="*/ 0 w 41"/>
                  <a:gd name="T29" fmla="*/ 0 h 36"/>
                  <a:gd name="T30" fmla="*/ 0 w 41"/>
                  <a:gd name="T31" fmla="*/ 0 h 36"/>
                  <a:gd name="T32" fmla="*/ 0 w 41"/>
                  <a:gd name="T33" fmla="*/ 0 h 36"/>
                  <a:gd name="T34" fmla="*/ 0 w 41"/>
                  <a:gd name="T35" fmla="*/ 0 h 36"/>
                  <a:gd name="T36" fmla="*/ 0 w 41"/>
                  <a:gd name="T37" fmla="*/ 0 h 36"/>
                  <a:gd name="T38" fmla="*/ 0 w 41"/>
                  <a:gd name="T39" fmla="*/ 0 h 36"/>
                  <a:gd name="T40" fmla="*/ 0 w 41"/>
                  <a:gd name="T41" fmla="*/ 0 h 36"/>
                  <a:gd name="T42" fmla="*/ 0 w 41"/>
                  <a:gd name="T43" fmla="*/ 0 h 36"/>
                  <a:gd name="T44" fmla="*/ 0 w 41"/>
                  <a:gd name="T45" fmla="*/ 0 h 36"/>
                  <a:gd name="T46" fmla="*/ 0 w 41"/>
                  <a:gd name="T47" fmla="*/ 0 h 36"/>
                  <a:gd name="T48" fmla="*/ 0 w 41"/>
                  <a:gd name="T49" fmla="*/ 0 h 36"/>
                  <a:gd name="T50" fmla="*/ 0 w 41"/>
                  <a:gd name="T51" fmla="*/ 0 h 36"/>
                  <a:gd name="T52" fmla="*/ 0 w 41"/>
                  <a:gd name="T53" fmla="*/ 0 h 36"/>
                  <a:gd name="T54" fmla="*/ 0 w 41"/>
                  <a:gd name="T55" fmla="*/ 0 h 36"/>
                  <a:gd name="T56" fmla="*/ 0 w 41"/>
                  <a:gd name="T57" fmla="*/ 0 h 36"/>
                  <a:gd name="T58" fmla="*/ 0 w 41"/>
                  <a:gd name="T59" fmla="*/ 0 h 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1" h="36">
                    <a:moveTo>
                      <a:pt x="0" y="0"/>
                    </a:moveTo>
                    <a:lnTo>
                      <a:pt x="7" y="2"/>
                    </a:lnTo>
                    <a:lnTo>
                      <a:pt x="15" y="4"/>
                    </a:lnTo>
                    <a:lnTo>
                      <a:pt x="21" y="7"/>
                    </a:lnTo>
                    <a:lnTo>
                      <a:pt x="27" y="12"/>
                    </a:lnTo>
                    <a:lnTo>
                      <a:pt x="31" y="17"/>
                    </a:lnTo>
                    <a:lnTo>
                      <a:pt x="35" y="22"/>
                    </a:lnTo>
                    <a:lnTo>
                      <a:pt x="38" y="29"/>
                    </a:lnTo>
                    <a:lnTo>
                      <a:pt x="40" y="36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0" y="28"/>
                    </a:lnTo>
                    <a:lnTo>
                      <a:pt x="38" y="22"/>
                    </a:lnTo>
                    <a:lnTo>
                      <a:pt x="35" y="17"/>
                    </a:lnTo>
                    <a:lnTo>
                      <a:pt x="31" y="12"/>
                    </a:lnTo>
                    <a:lnTo>
                      <a:pt x="28" y="9"/>
                    </a:lnTo>
                    <a:lnTo>
                      <a:pt x="24" y="7"/>
                    </a:lnTo>
                    <a:lnTo>
                      <a:pt x="21" y="5"/>
                    </a:lnTo>
                    <a:lnTo>
                      <a:pt x="17" y="3"/>
                    </a:lnTo>
                    <a:lnTo>
                      <a:pt x="12" y="2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5" name="Freeform 110"/>
              <p:cNvSpPr>
                <a:spLocks/>
              </p:cNvSpPr>
              <p:nvPr/>
            </p:nvSpPr>
            <p:spPr bwMode="auto">
              <a:xfrm>
                <a:off x="5430" y="1376"/>
                <a:ext cx="8" cy="7"/>
              </a:xfrm>
              <a:custGeom>
                <a:avLst/>
                <a:gdLst>
                  <a:gd name="T0" fmla="*/ 0 w 39"/>
                  <a:gd name="T1" fmla="*/ 0 h 38"/>
                  <a:gd name="T2" fmla="*/ 0 w 39"/>
                  <a:gd name="T3" fmla="*/ 0 h 38"/>
                  <a:gd name="T4" fmla="*/ 0 w 39"/>
                  <a:gd name="T5" fmla="*/ 0 h 38"/>
                  <a:gd name="T6" fmla="*/ 0 w 39"/>
                  <a:gd name="T7" fmla="*/ 0 h 38"/>
                  <a:gd name="T8" fmla="*/ 0 w 39"/>
                  <a:gd name="T9" fmla="*/ 0 h 38"/>
                  <a:gd name="T10" fmla="*/ 0 w 39"/>
                  <a:gd name="T11" fmla="*/ 0 h 38"/>
                  <a:gd name="T12" fmla="*/ 0 w 39"/>
                  <a:gd name="T13" fmla="*/ 0 h 38"/>
                  <a:gd name="T14" fmla="*/ 0 w 39"/>
                  <a:gd name="T15" fmla="*/ 0 h 38"/>
                  <a:gd name="T16" fmla="*/ 0 w 39"/>
                  <a:gd name="T17" fmla="*/ 0 h 38"/>
                  <a:gd name="T18" fmla="*/ 0 w 39"/>
                  <a:gd name="T19" fmla="*/ 0 h 38"/>
                  <a:gd name="T20" fmla="*/ 0 w 39"/>
                  <a:gd name="T21" fmla="*/ 0 h 38"/>
                  <a:gd name="T22" fmla="*/ 0 w 39"/>
                  <a:gd name="T23" fmla="*/ 0 h 38"/>
                  <a:gd name="T24" fmla="*/ 0 w 39"/>
                  <a:gd name="T25" fmla="*/ 0 h 38"/>
                  <a:gd name="T26" fmla="*/ 0 w 39"/>
                  <a:gd name="T27" fmla="*/ 0 h 38"/>
                  <a:gd name="T28" fmla="*/ 0 w 39"/>
                  <a:gd name="T29" fmla="*/ 0 h 38"/>
                  <a:gd name="T30" fmla="*/ 0 w 39"/>
                  <a:gd name="T31" fmla="*/ 0 h 38"/>
                  <a:gd name="T32" fmla="*/ 0 w 39"/>
                  <a:gd name="T33" fmla="*/ 0 h 38"/>
                  <a:gd name="T34" fmla="*/ 0 w 39"/>
                  <a:gd name="T35" fmla="*/ 0 h 38"/>
                  <a:gd name="T36" fmla="*/ 0 w 39"/>
                  <a:gd name="T37" fmla="*/ 0 h 38"/>
                  <a:gd name="T38" fmla="*/ 0 w 39"/>
                  <a:gd name="T39" fmla="*/ 0 h 38"/>
                  <a:gd name="T40" fmla="*/ 0 w 39"/>
                  <a:gd name="T41" fmla="*/ 0 h 38"/>
                  <a:gd name="T42" fmla="*/ 0 w 39"/>
                  <a:gd name="T43" fmla="*/ 0 h 38"/>
                  <a:gd name="T44" fmla="*/ 0 w 39"/>
                  <a:gd name="T45" fmla="*/ 0 h 38"/>
                  <a:gd name="T46" fmla="*/ 0 w 39"/>
                  <a:gd name="T47" fmla="*/ 0 h 38"/>
                  <a:gd name="T48" fmla="*/ 0 w 39"/>
                  <a:gd name="T49" fmla="*/ 0 h 38"/>
                  <a:gd name="T50" fmla="*/ 0 w 39"/>
                  <a:gd name="T51" fmla="*/ 0 h 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39" h="38">
                    <a:moveTo>
                      <a:pt x="0" y="0"/>
                    </a:moveTo>
                    <a:lnTo>
                      <a:pt x="7" y="2"/>
                    </a:lnTo>
                    <a:lnTo>
                      <a:pt x="14" y="4"/>
                    </a:lnTo>
                    <a:lnTo>
                      <a:pt x="20" y="7"/>
                    </a:lnTo>
                    <a:lnTo>
                      <a:pt x="25" y="12"/>
                    </a:lnTo>
                    <a:lnTo>
                      <a:pt x="28" y="19"/>
                    </a:lnTo>
                    <a:lnTo>
                      <a:pt x="31" y="25"/>
                    </a:lnTo>
                    <a:lnTo>
                      <a:pt x="33" y="31"/>
                    </a:lnTo>
                    <a:lnTo>
                      <a:pt x="36" y="37"/>
                    </a:lnTo>
                    <a:lnTo>
                      <a:pt x="36" y="38"/>
                    </a:lnTo>
                    <a:lnTo>
                      <a:pt x="38" y="37"/>
                    </a:lnTo>
                    <a:lnTo>
                      <a:pt x="39" y="36"/>
                    </a:lnTo>
                    <a:lnTo>
                      <a:pt x="39" y="35"/>
                    </a:lnTo>
                    <a:lnTo>
                      <a:pt x="38" y="29"/>
                    </a:lnTo>
                    <a:lnTo>
                      <a:pt x="36" y="22"/>
                    </a:lnTo>
                    <a:lnTo>
                      <a:pt x="34" y="16"/>
                    </a:lnTo>
                    <a:lnTo>
                      <a:pt x="30" y="9"/>
                    </a:lnTo>
                    <a:lnTo>
                      <a:pt x="24" y="4"/>
                    </a:lnTo>
                    <a:lnTo>
                      <a:pt x="16" y="2"/>
                    </a:lnTo>
                    <a:lnTo>
                      <a:pt x="8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6" name="Freeform 111"/>
              <p:cNvSpPr>
                <a:spLocks/>
              </p:cNvSpPr>
              <p:nvPr/>
            </p:nvSpPr>
            <p:spPr bwMode="auto">
              <a:xfrm>
                <a:off x="5441" y="1437"/>
                <a:ext cx="96" cy="75"/>
              </a:xfrm>
              <a:custGeom>
                <a:avLst/>
                <a:gdLst>
                  <a:gd name="T0" fmla="*/ 0 w 482"/>
                  <a:gd name="T1" fmla="*/ 0 h 371"/>
                  <a:gd name="T2" fmla="*/ 0 w 482"/>
                  <a:gd name="T3" fmla="*/ 0 h 371"/>
                  <a:gd name="T4" fmla="*/ 0 w 482"/>
                  <a:gd name="T5" fmla="*/ 0 h 371"/>
                  <a:gd name="T6" fmla="*/ 0 w 482"/>
                  <a:gd name="T7" fmla="*/ 0 h 371"/>
                  <a:gd name="T8" fmla="*/ 0 w 482"/>
                  <a:gd name="T9" fmla="*/ 0 h 371"/>
                  <a:gd name="T10" fmla="*/ 0 w 482"/>
                  <a:gd name="T11" fmla="*/ 0 h 371"/>
                  <a:gd name="T12" fmla="*/ 0 w 482"/>
                  <a:gd name="T13" fmla="*/ 0 h 371"/>
                  <a:gd name="T14" fmla="*/ 0 w 482"/>
                  <a:gd name="T15" fmla="*/ 0 h 371"/>
                  <a:gd name="T16" fmla="*/ 0 w 482"/>
                  <a:gd name="T17" fmla="*/ 0 h 371"/>
                  <a:gd name="T18" fmla="*/ 0 w 482"/>
                  <a:gd name="T19" fmla="*/ 0 h 371"/>
                  <a:gd name="T20" fmla="*/ 0 w 482"/>
                  <a:gd name="T21" fmla="*/ 0 h 371"/>
                  <a:gd name="T22" fmla="*/ 0 w 482"/>
                  <a:gd name="T23" fmla="*/ 0 h 371"/>
                  <a:gd name="T24" fmla="*/ 0 w 482"/>
                  <a:gd name="T25" fmla="*/ 0 h 371"/>
                  <a:gd name="T26" fmla="*/ 0 w 482"/>
                  <a:gd name="T27" fmla="*/ 0 h 371"/>
                  <a:gd name="T28" fmla="*/ 0 w 482"/>
                  <a:gd name="T29" fmla="*/ 0 h 371"/>
                  <a:gd name="T30" fmla="*/ 0 w 482"/>
                  <a:gd name="T31" fmla="*/ 0 h 371"/>
                  <a:gd name="T32" fmla="*/ 0 w 482"/>
                  <a:gd name="T33" fmla="*/ 0 h 371"/>
                  <a:gd name="T34" fmla="*/ 0 w 482"/>
                  <a:gd name="T35" fmla="*/ 0 h 371"/>
                  <a:gd name="T36" fmla="*/ 0 w 482"/>
                  <a:gd name="T37" fmla="*/ 0 h 371"/>
                  <a:gd name="T38" fmla="*/ 0 w 482"/>
                  <a:gd name="T39" fmla="*/ 0 h 371"/>
                  <a:gd name="T40" fmla="*/ 0 w 482"/>
                  <a:gd name="T41" fmla="*/ 0 h 371"/>
                  <a:gd name="T42" fmla="*/ 0 w 482"/>
                  <a:gd name="T43" fmla="*/ 0 h 371"/>
                  <a:gd name="T44" fmla="*/ 0 w 482"/>
                  <a:gd name="T45" fmla="*/ 0 h 371"/>
                  <a:gd name="T46" fmla="*/ 0 w 482"/>
                  <a:gd name="T47" fmla="*/ 0 h 371"/>
                  <a:gd name="T48" fmla="*/ 0 w 482"/>
                  <a:gd name="T49" fmla="*/ 0 h 371"/>
                  <a:gd name="T50" fmla="*/ 0 w 482"/>
                  <a:gd name="T51" fmla="*/ 0 h 371"/>
                  <a:gd name="T52" fmla="*/ 0 w 482"/>
                  <a:gd name="T53" fmla="*/ 0 h 371"/>
                  <a:gd name="T54" fmla="*/ 0 w 482"/>
                  <a:gd name="T55" fmla="*/ 0 h 371"/>
                  <a:gd name="T56" fmla="*/ 0 w 482"/>
                  <a:gd name="T57" fmla="*/ 0 h 371"/>
                  <a:gd name="T58" fmla="*/ 0 w 482"/>
                  <a:gd name="T59" fmla="*/ 0 h 371"/>
                  <a:gd name="T60" fmla="*/ 0 w 482"/>
                  <a:gd name="T61" fmla="*/ 0 h 371"/>
                  <a:gd name="T62" fmla="*/ 0 w 482"/>
                  <a:gd name="T63" fmla="*/ 0 h 371"/>
                  <a:gd name="T64" fmla="*/ 0 w 482"/>
                  <a:gd name="T65" fmla="*/ 0 h 371"/>
                  <a:gd name="T66" fmla="*/ 0 w 482"/>
                  <a:gd name="T67" fmla="*/ 0 h 371"/>
                  <a:gd name="T68" fmla="*/ 0 w 482"/>
                  <a:gd name="T69" fmla="*/ 0 h 371"/>
                  <a:gd name="T70" fmla="*/ 0 w 482"/>
                  <a:gd name="T71" fmla="*/ 0 h 371"/>
                  <a:gd name="T72" fmla="*/ 0 w 482"/>
                  <a:gd name="T73" fmla="*/ 0 h 371"/>
                  <a:gd name="T74" fmla="*/ 0 w 482"/>
                  <a:gd name="T75" fmla="*/ 0 h 371"/>
                  <a:gd name="T76" fmla="*/ 0 w 482"/>
                  <a:gd name="T77" fmla="*/ 0 h 3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82" h="371">
                    <a:moveTo>
                      <a:pt x="0" y="0"/>
                    </a:moveTo>
                    <a:lnTo>
                      <a:pt x="16" y="22"/>
                    </a:lnTo>
                    <a:lnTo>
                      <a:pt x="32" y="45"/>
                    </a:lnTo>
                    <a:lnTo>
                      <a:pt x="49" y="67"/>
                    </a:lnTo>
                    <a:lnTo>
                      <a:pt x="66" y="90"/>
                    </a:lnTo>
                    <a:lnTo>
                      <a:pt x="85" y="111"/>
                    </a:lnTo>
                    <a:lnTo>
                      <a:pt x="103" y="132"/>
                    </a:lnTo>
                    <a:lnTo>
                      <a:pt x="121" y="153"/>
                    </a:lnTo>
                    <a:lnTo>
                      <a:pt x="141" y="173"/>
                    </a:lnTo>
                    <a:lnTo>
                      <a:pt x="161" y="193"/>
                    </a:lnTo>
                    <a:lnTo>
                      <a:pt x="182" y="211"/>
                    </a:lnTo>
                    <a:lnTo>
                      <a:pt x="203" y="230"/>
                    </a:lnTo>
                    <a:lnTo>
                      <a:pt x="225" y="247"/>
                    </a:lnTo>
                    <a:lnTo>
                      <a:pt x="247" y="265"/>
                    </a:lnTo>
                    <a:lnTo>
                      <a:pt x="270" y="280"/>
                    </a:lnTo>
                    <a:lnTo>
                      <a:pt x="293" y="295"/>
                    </a:lnTo>
                    <a:lnTo>
                      <a:pt x="318" y="310"/>
                    </a:lnTo>
                    <a:lnTo>
                      <a:pt x="331" y="317"/>
                    </a:lnTo>
                    <a:lnTo>
                      <a:pt x="344" y="324"/>
                    </a:lnTo>
                    <a:lnTo>
                      <a:pt x="357" y="330"/>
                    </a:lnTo>
                    <a:lnTo>
                      <a:pt x="371" y="336"/>
                    </a:lnTo>
                    <a:lnTo>
                      <a:pt x="385" y="342"/>
                    </a:lnTo>
                    <a:lnTo>
                      <a:pt x="398" y="347"/>
                    </a:lnTo>
                    <a:lnTo>
                      <a:pt x="413" y="353"/>
                    </a:lnTo>
                    <a:lnTo>
                      <a:pt x="426" y="358"/>
                    </a:lnTo>
                    <a:lnTo>
                      <a:pt x="430" y="359"/>
                    </a:lnTo>
                    <a:lnTo>
                      <a:pt x="434" y="361"/>
                    </a:lnTo>
                    <a:lnTo>
                      <a:pt x="438" y="362"/>
                    </a:lnTo>
                    <a:lnTo>
                      <a:pt x="443" y="363"/>
                    </a:lnTo>
                    <a:lnTo>
                      <a:pt x="447" y="365"/>
                    </a:lnTo>
                    <a:lnTo>
                      <a:pt x="451" y="366"/>
                    </a:lnTo>
                    <a:lnTo>
                      <a:pt x="456" y="367"/>
                    </a:lnTo>
                    <a:lnTo>
                      <a:pt x="460" y="368"/>
                    </a:lnTo>
                    <a:lnTo>
                      <a:pt x="464" y="369"/>
                    </a:lnTo>
                    <a:lnTo>
                      <a:pt x="469" y="369"/>
                    </a:lnTo>
                    <a:lnTo>
                      <a:pt x="474" y="370"/>
                    </a:lnTo>
                    <a:lnTo>
                      <a:pt x="476" y="370"/>
                    </a:lnTo>
                    <a:lnTo>
                      <a:pt x="478" y="371"/>
                    </a:lnTo>
                    <a:lnTo>
                      <a:pt x="481" y="369"/>
                    </a:lnTo>
                    <a:lnTo>
                      <a:pt x="482" y="366"/>
                    </a:lnTo>
                    <a:lnTo>
                      <a:pt x="482" y="363"/>
                    </a:lnTo>
                    <a:lnTo>
                      <a:pt x="479" y="360"/>
                    </a:lnTo>
                    <a:lnTo>
                      <a:pt x="475" y="357"/>
                    </a:lnTo>
                    <a:lnTo>
                      <a:pt x="470" y="354"/>
                    </a:lnTo>
                    <a:lnTo>
                      <a:pt x="465" y="352"/>
                    </a:lnTo>
                    <a:lnTo>
                      <a:pt x="459" y="351"/>
                    </a:lnTo>
                    <a:lnTo>
                      <a:pt x="453" y="348"/>
                    </a:lnTo>
                    <a:lnTo>
                      <a:pt x="448" y="347"/>
                    </a:lnTo>
                    <a:lnTo>
                      <a:pt x="443" y="346"/>
                    </a:lnTo>
                    <a:lnTo>
                      <a:pt x="430" y="342"/>
                    </a:lnTo>
                    <a:lnTo>
                      <a:pt x="416" y="337"/>
                    </a:lnTo>
                    <a:lnTo>
                      <a:pt x="402" y="332"/>
                    </a:lnTo>
                    <a:lnTo>
                      <a:pt x="388" y="327"/>
                    </a:lnTo>
                    <a:lnTo>
                      <a:pt x="375" y="321"/>
                    </a:lnTo>
                    <a:lnTo>
                      <a:pt x="361" y="315"/>
                    </a:lnTo>
                    <a:lnTo>
                      <a:pt x="348" y="309"/>
                    </a:lnTo>
                    <a:lnTo>
                      <a:pt x="335" y="302"/>
                    </a:lnTo>
                    <a:lnTo>
                      <a:pt x="309" y="289"/>
                    </a:lnTo>
                    <a:lnTo>
                      <a:pt x="285" y="275"/>
                    </a:lnTo>
                    <a:lnTo>
                      <a:pt x="260" y="260"/>
                    </a:lnTo>
                    <a:lnTo>
                      <a:pt x="237" y="243"/>
                    </a:lnTo>
                    <a:lnTo>
                      <a:pt x="214" y="227"/>
                    </a:lnTo>
                    <a:lnTo>
                      <a:pt x="192" y="209"/>
                    </a:lnTo>
                    <a:lnTo>
                      <a:pt x="170" y="191"/>
                    </a:lnTo>
                    <a:lnTo>
                      <a:pt x="149" y="172"/>
                    </a:lnTo>
                    <a:lnTo>
                      <a:pt x="128" y="152"/>
                    </a:lnTo>
                    <a:lnTo>
                      <a:pt x="109" y="132"/>
                    </a:lnTo>
                    <a:lnTo>
                      <a:pt x="90" y="111"/>
                    </a:lnTo>
                    <a:lnTo>
                      <a:pt x="70" y="90"/>
                    </a:lnTo>
                    <a:lnTo>
                      <a:pt x="52" y="68"/>
                    </a:lnTo>
                    <a:lnTo>
                      <a:pt x="34" y="46"/>
                    </a:lnTo>
                    <a:lnTo>
                      <a:pt x="17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7" name="Freeform 112"/>
              <p:cNvSpPr>
                <a:spLocks/>
              </p:cNvSpPr>
              <p:nvPr/>
            </p:nvSpPr>
            <p:spPr bwMode="auto">
              <a:xfrm>
                <a:off x="5458" y="1410"/>
                <a:ext cx="85" cy="68"/>
              </a:xfrm>
              <a:custGeom>
                <a:avLst/>
                <a:gdLst>
                  <a:gd name="T0" fmla="*/ 0 w 424"/>
                  <a:gd name="T1" fmla="*/ 0 h 338"/>
                  <a:gd name="T2" fmla="*/ 0 w 424"/>
                  <a:gd name="T3" fmla="*/ 0 h 338"/>
                  <a:gd name="T4" fmla="*/ 0 w 424"/>
                  <a:gd name="T5" fmla="*/ 0 h 338"/>
                  <a:gd name="T6" fmla="*/ 0 w 424"/>
                  <a:gd name="T7" fmla="*/ 0 h 338"/>
                  <a:gd name="T8" fmla="*/ 0 w 424"/>
                  <a:gd name="T9" fmla="*/ 0 h 338"/>
                  <a:gd name="T10" fmla="*/ 0 w 424"/>
                  <a:gd name="T11" fmla="*/ 0 h 338"/>
                  <a:gd name="T12" fmla="*/ 0 w 424"/>
                  <a:gd name="T13" fmla="*/ 0 h 338"/>
                  <a:gd name="T14" fmla="*/ 0 w 424"/>
                  <a:gd name="T15" fmla="*/ 0 h 338"/>
                  <a:gd name="T16" fmla="*/ 0 w 424"/>
                  <a:gd name="T17" fmla="*/ 0 h 338"/>
                  <a:gd name="T18" fmla="*/ 0 w 424"/>
                  <a:gd name="T19" fmla="*/ 0 h 338"/>
                  <a:gd name="T20" fmla="*/ 0 w 424"/>
                  <a:gd name="T21" fmla="*/ 0 h 338"/>
                  <a:gd name="T22" fmla="*/ 0 w 424"/>
                  <a:gd name="T23" fmla="*/ 0 h 338"/>
                  <a:gd name="T24" fmla="*/ 0 w 424"/>
                  <a:gd name="T25" fmla="*/ 0 h 338"/>
                  <a:gd name="T26" fmla="*/ 0 w 424"/>
                  <a:gd name="T27" fmla="*/ 0 h 338"/>
                  <a:gd name="T28" fmla="*/ 0 w 424"/>
                  <a:gd name="T29" fmla="*/ 0 h 338"/>
                  <a:gd name="T30" fmla="*/ 0 w 424"/>
                  <a:gd name="T31" fmla="*/ 0 h 338"/>
                  <a:gd name="T32" fmla="*/ 0 w 424"/>
                  <a:gd name="T33" fmla="*/ 0 h 338"/>
                  <a:gd name="T34" fmla="*/ 0 w 424"/>
                  <a:gd name="T35" fmla="*/ 0 h 338"/>
                  <a:gd name="T36" fmla="*/ 0 w 424"/>
                  <a:gd name="T37" fmla="*/ 0 h 338"/>
                  <a:gd name="T38" fmla="*/ 0 w 424"/>
                  <a:gd name="T39" fmla="*/ 0 h 338"/>
                  <a:gd name="T40" fmla="*/ 0 w 424"/>
                  <a:gd name="T41" fmla="*/ 0 h 338"/>
                  <a:gd name="T42" fmla="*/ 0 w 424"/>
                  <a:gd name="T43" fmla="*/ 0 h 338"/>
                  <a:gd name="T44" fmla="*/ 0 w 424"/>
                  <a:gd name="T45" fmla="*/ 0 h 338"/>
                  <a:gd name="T46" fmla="*/ 0 w 424"/>
                  <a:gd name="T47" fmla="*/ 0 h 338"/>
                  <a:gd name="T48" fmla="*/ 0 w 424"/>
                  <a:gd name="T49" fmla="*/ 0 h 338"/>
                  <a:gd name="T50" fmla="*/ 0 w 424"/>
                  <a:gd name="T51" fmla="*/ 0 h 338"/>
                  <a:gd name="T52" fmla="*/ 0 w 424"/>
                  <a:gd name="T53" fmla="*/ 0 h 338"/>
                  <a:gd name="T54" fmla="*/ 0 w 424"/>
                  <a:gd name="T55" fmla="*/ 0 h 338"/>
                  <a:gd name="T56" fmla="*/ 0 w 424"/>
                  <a:gd name="T57" fmla="*/ 0 h 338"/>
                  <a:gd name="T58" fmla="*/ 0 w 424"/>
                  <a:gd name="T59" fmla="*/ 0 h 338"/>
                  <a:gd name="T60" fmla="*/ 0 w 424"/>
                  <a:gd name="T61" fmla="*/ 0 h 338"/>
                  <a:gd name="T62" fmla="*/ 0 w 424"/>
                  <a:gd name="T63" fmla="*/ 0 h 338"/>
                  <a:gd name="T64" fmla="*/ 0 w 424"/>
                  <a:gd name="T65" fmla="*/ 0 h 338"/>
                  <a:gd name="T66" fmla="*/ 0 w 424"/>
                  <a:gd name="T67" fmla="*/ 0 h 338"/>
                  <a:gd name="T68" fmla="*/ 0 w 424"/>
                  <a:gd name="T69" fmla="*/ 0 h 338"/>
                  <a:gd name="T70" fmla="*/ 0 w 424"/>
                  <a:gd name="T71" fmla="*/ 0 h 338"/>
                  <a:gd name="T72" fmla="*/ 0 w 424"/>
                  <a:gd name="T73" fmla="*/ 0 h 338"/>
                  <a:gd name="T74" fmla="*/ 0 w 424"/>
                  <a:gd name="T75" fmla="*/ 0 h 338"/>
                  <a:gd name="T76" fmla="*/ 0 w 424"/>
                  <a:gd name="T77" fmla="*/ 0 h 338"/>
                  <a:gd name="T78" fmla="*/ 0 w 424"/>
                  <a:gd name="T79" fmla="*/ 0 h 338"/>
                  <a:gd name="T80" fmla="*/ 0 w 424"/>
                  <a:gd name="T81" fmla="*/ 0 h 338"/>
                  <a:gd name="T82" fmla="*/ 0 w 424"/>
                  <a:gd name="T83" fmla="*/ 0 h 338"/>
                  <a:gd name="T84" fmla="*/ 0 w 424"/>
                  <a:gd name="T85" fmla="*/ 0 h 338"/>
                  <a:gd name="T86" fmla="*/ 0 w 424"/>
                  <a:gd name="T87" fmla="*/ 0 h 338"/>
                  <a:gd name="T88" fmla="*/ 0 w 424"/>
                  <a:gd name="T89" fmla="*/ 0 h 338"/>
                  <a:gd name="T90" fmla="*/ 0 w 424"/>
                  <a:gd name="T91" fmla="*/ 0 h 338"/>
                  <a:gd name="T92" fmla="*/ 0 w 424"/>
                  <a:gd name="T93" fmla="*/ 0 h 338"/>
                  <a:gd name="T94" fmla="*/ 0 w 424"/>
                  <a:gd name="T95" fmla="*/ 0 h 338"/>
                  <a:gd name="T96" fmla="*/ 0 w 424"/>
                  <a:gd name="T97" fmla="*/ 0 h 33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24" h="338">
                    <a:moveTo>
                      <a:pt x="0" y="1"/>
                    </a:moveTo>
                    <a:lnTo>
                      <a:pt x="10" y="12"/>
                    </a:lnTo>
                    <a:lnTo>
                      <a:pt x="20" y="25"/>
                    </a:lnTo>
                    <a:lnTo>
                      <a:pt x="29" y="37"/>
                    </a:lnTo>
                    <a:lnTo>
                      <a:pt x="38" y="50"/>
                    </a:lnTo>
                    <a:lnTo>
                      <a:pt x="48" y="62"/>
                    </a:lnTo>
                    <a:lnTo>
                      <a:pt x="59" y="74"/>
                    </a:lnTo>
                    <a:lnTo>
                      <a:pt x="70" y="84"/>
                    </a:lnTo>
                    <a:lnTo>
                      <a:pt x="83" y="93"/>
                    </a:lnTo>
                    <a:lnTo>
                      <a:pt x="100" y="102"/>
                    </a:lnTo>
                    <a:lnTo>
                      <a:pt x="116" y="109"/>
                    </a:lnTo>
                    <a:lnTo>
                      <a:pt x="133" y="116"/>
                    </a:lnTo>
                    <a:lnTo>
                      <a:pt x="150" y="122"/>
                    </a:lnTo>
                    <a:lnTo>
                      <a:pt x="167" y="127"/>
                    </a:lnTo>
                    <a:lnTo>
                      <a:pt x="186" y="131"/>
                    </a:lnTo>
                    <a:lnTo>
                      <a:pt x="203" y="134"/>
                    </a:lnTo>
                    <a:lnTo>
                      <a:pt x="221" y="138"/>
                    </a:lnTo>
                    <a:lnTo>
                      <a:pt x="231" y="140"/>
                    </a:lnTo>
                    <a:lnTo>
                      <a:pt x="240" y="142"/>
                    </a:lnTo>
                    <a:lnTo>
                      <a:pt x="248" y="145"/>
                    </a:lnTo>
                    <a:lnTo>
                      <a:pt x="257" y="148"/>
                    </a:lnTo>
                    <a:lnTo>
                      <a:pt x="265" y="152"/>
                    </a:lnTo>
                    <a:lnTo>
                      <a:pt x="273" y="155"/>
                    </a:lnTo>
                    <a:lnTo>
                      <a:pt x="282" y="159"/>
                    </a:lnTo>
                    <a:lnTo>
                      <a:pt x="290" y="164"/>
                    </a:lnTo>
                    <a:lnTo>
                      <a:pt x="298" y="169"/>
                    </a:lnTo>
                    <a:lnTo>
                      <a:pt x="305" y="174"/>
                    </a:lnTo>
                    <a:lnTo>
                      <a:pt x="312" y="179"/>
                    </a:lnTo>
                    <a:lnTo>
                      <a:pt x="319" y="185"/>
                    </a:lnTo>
                    <a:lnTo>
                      <a:pt x="326" y="190"/>
                    </a:lnTo>
                    <a:lnTo>
                      <a:pt x="333" y="196"/>
                    </a:lnTo>
                    <a:lnTo>
                      <a:pt x="340" y="201"/>
                    </a:lnTo>
                    <a:lnTo>
                      <a:pt x="347" y="206"/>
                    </a:lnTo>
                    <a:lnTo>
                      <a:pt x="362" y="219"/>
                    </a:lnTo>
                    <a:lnTo>
                      <a:pt x="376" y="233"/>
                    </a:lnTo>
                    <a:lnTo>
                      <a:pt x="387" y="247"/>
                    </a:lnTo>
                    <a:lnTo>
                      <a:pt x="396" y="264"/>
                    </a:lnTo>
                    <a:lnTo>
                      <a:pt x="404" y="281"/>
                    </a:lnTo>
                    <a:lnTo>
                      <a:pt x="410" y="298"/>
                    </a:lnTo>
                    <a:lnTo>
                      <a:pt x="417" y="318"/>
                    </a:lnTo>
                    <a:lnTo>
                      <a:pt x="421" y="337"/>
                    </a:lnTo>
                    <a:lnTo>
                      <a:pt x="421" y="338"/>
                    </a:lnTo>
                    <a:lnTo>
                      <a:pt x="423" y="337"/>
                    </a:lnTo>
                    <a:lnTo>
                      <a:pt x="424" y="336"/>
                    </a:lnTo>
                    <a:lnTo>
                      <a:pt x="424" y="335"/>
                    </a:lnTo>
                    <a:lnTo>
                      <a:pt x="422" y="319"/>
                    </a:lnTo>
                    <a:lnTo>
                      <a:pt x="419" y="304"/>
                    </a:lnTo>
                    <a:lnTo>
                      <a:pt x="415" y="287"/>
                    </a:lnTo>
                    <a:lnTo>
                      <a:pt x="409" y="272"/>
                    </a:lnTo>
                    <a:lnTo>
                      <a:pt x="403" y="258"/>
                    </a:lnTo>
                    <a:lnTo>
                      <a:pt x="396" y="243"/>
                    </a:lnTo>
                    <a:lnTo>
                      <a:pt x="388" y="229"/>
                    </a:lnTo>
                    <a:lnTo>
                      <a:pt x="378" y="217"/>
                    </a:lnTo>
                    <a:lnTo>
                      <a:pt x="372" y="211"/>
                    </a:lnTo>
                    <a:lnTo>
                      <a:pt x="365" y="204"/>
                    </a:lnTo>
                    <a:lnTo>
                      <a:pt x="358" y="198"/>
                    </a:lnTo>
                    <a:lnTo>
                      <a:pt x="352" y="192"/>
                    </a:lnTo>
                    <a:lnTo>
                      <a:pt x="345" y="186"/>
                    </a:lnTo>
                    <a:lnTo>
                      <a:pt x="338" y="180"/>
                    </a:lnTo>
                    <a:lnTo>
                      <a:pt x="332" y="175"/>
                    </a:lnTo>
                    <a:lnTo>
                      <a:pt x="325" y="169"/>
                    </a:lnTo>
                    <a:lnTo>
                      <a:pt x="318" y="164"/>
                    </a:lnTo>
                    <a:lnTo>
                      <a:pt x="311" y="157"/>
                    </a:lnTo>
                    <a:lnTo>
                      <a:pt x="304" y="153"/>
                    </a:lnTo>
                    <a:lnTo>
                      <a:pt x="297" y="148"/>
                    </a:lnTo>
                    <a:lnTo>
                      <a:pt x="290" y="144"/>
                    </a:lnTo>
                    <a:lnTo>
                      <a:pt x="282" y="140"/>
                    </a:lnTo>
                    <a:lnTo>
                      <a:pt x="275" y="136"/>
                    </a:lnTo>
                    <a:lnTo>
                      <a:pt x="266" y="133"/>
                    </a:lnTo>
                    <a:lnTo>
                      <a:pt x="248" y="126"/>
                    </a:lnTo>
                    <a:lnTo>
                      <a:pt x="229" y="121"/>
                    </a:lnTo>
                    <a:lnTo>
                      <a:pt x="209" y="115"/>
                    </a:lnTo>
                    <a:lnTo>
                      <a:pt x="190" y="112"/>
                    </a:lnTo>
                    <a:lnTo>
                      <a:pt x="170" y="108"/>
                    </a:lnTo>
                    <a:lnTo>
                      <a:pt x="151" y="105"/>
                    </a:lnTo>
                    <a:lnTo>
                      <a:pt x="131" y="100"/>
                    </a:lnTo>
                    <a:lnTo>
                      <a:pt x="112" y="94"/>
                    </a:lnTo>
                    <a:lnTo>
                      <a:pt x="103" y="90"/>
                    </a:lnTo>
                    <a:lnTo>
                      <a:pt x="95" y="86"/>
                    </a:lnTo>
                    <a:lnTo>
                      <a:pt x="85" y="82"/>
                    </a:lnTo>
                    <a:lnTo>
                      <a:pt x="77" y="77"/>
                    </a:lnTo>
                    <a:lnTo>
                      <a:pt x="70" y="72"/>
                    </a:lnTo>
                    <a:lnTo>
                      <a:pt x="62" y="65"/>
                    </a:lnTo>
                    <a:lnTo>
                      <a:pt x="55" y="59"/>
                    </a:lnTo>
                    <a:lnTo>
                      <a:pt x="48" y="52"/>
                    </a:lnTo>
                    <a:lnTo>
                      <a:pt x="41" y="46"/>
                    </a:lnTo>
                    <a:lnTo>
                      <a:pt x="35" y="39"/>
                    </a:lnTo>
                    <a:lnTo>
                      <a:pt x="30" y="32"/>
                    </a:lnTo>
                    <a:lnTo>
                      <a:pt x="24" y="26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8" name="Freeform 113"/>
              <p:cNvSpPr>
                <a:spLocks/>
              </p:cNvSpPr>
              <p:nvPr/>
            </p:nvSpPr>
            <p:spPr bwMode="auto">
              <a:xfrm>
                <a:off x="5533" y="1360"/>
                <a:ext cx="103" cy="93"/>
              </a:xfrm>
              <a:custGeom>
                <a:avLst/>
                <a:gdLst>
                  <a:gd name="T0" fmla="*/ 0 w 512"/>
                  <a:gd name="T1" fmla="*/ 0 h 465"/>
                  <a:gd name="T2" fmla="*/ 0 w 512"/>
                  <a:gd name="T3" fmla="*/ 0 h 465"/>
                  <a:gd name="T4" fmla="*/ 0 w 512"/>
                  <a:gd name="T5" fmla="*/ 0 h 465"/>
                  <a:gd name="T6" fmla="*/ 0 w 512"/>
                  <a:gd name="T7" fmla="*/ 0 h 465"/>
                  <a:gd name="T8" fmla="*/ 0 w 512"/>
                  <a:gd name="T9" fmla="*/ 0 h 465"/>
                  <a:gd name="T10" fmla="*/ 0 w 512"/>
                  <a:gd name="T11" fmla="*/ 0 h 465"/>
                  <a:gd name="T12" fmla="*/ 0 w 512"/>
                  <a:gd name="T13" fmla="*/ 0 h 465"/>
                  <a:gd name="T14" fmla="*/ 0 w 512"/>
                  <a:gd name="T15" fmla="*/ 0 h 465"/>
                  <a:gd name="T16" fmla="*/ 0 w 512"/>
                  <a:gd name="T17" fmla="*/ 0 h 465"/>
                  <a:gd name="T18" fmla="*/ 0 w 512"/>
                  <a:gd name="T19" fmla="*/ 0 h 465"/>
                  <a:gd name="T20" fmla="*/ 0 w 512"/>
                  <a:gd name="T21" fmla="*/ 0 h 465"/>
                  <a:gd name="T22" fmla="*/ 0 w 512"/>
                  <a:gd name="T23" fmla="*/ 0 h 465"/>
                  <a:gd name="T24" fmla="*/ 0 w 512"/>
                  <a:gd name="T25" fmla="*/ 0 h 465"/>
                  <a:gd name="T26" fmla="*/ 0 w 512"/>
                  <a:gd name="T27" fmla="*/ 0 h 465"/>
                  <a:gd name="T28" fmla="*/ 0 w 512"/>
                  <a:gd name="T29" fmla="*/ 0 h 465"/>
                  <a:gd name="T30" fmla="*/ 0 w 512"/>
                  <a:gd name="T31" fmla="*/ 0 h 465"/>
                  <a:gd name="T32" fmla="*/ 0 w 512"/>
                  <a:gd name="T33" fmla="*/ 0 h 465"/>
                  <a:gd name="T34" fmla="*/ 0 w 512"/>
                  <a:gd name="T35" fmla="*/ 0 h 465"/>
                  <a:gd name="T36" fmla="*/ 0 w 512"/>
                  <a:gd name="T37" fmla="*/ 0 h 465"/>
                  <a:gd name="T38" fmla="*/ 0 w 512"/>
                  <a:gd name="T39" fmla="*/ 0 h 465"/>
                  <a:gd name="T40" fmla="*/ 0 w 512"/>
                  <a:gd name="T41" fmla="*/ 0 h 465"/>
                  <a:gd name="T42" fmla="*/ 0 w 512"/>
                  <a:gd name="T43" fmla="*/ 0 h 465"/>
                  <a:gd name="T44" fmla="*/ 0 w 512"/>
                  <a:gd name="T45" fmla="*/ 0 h 465"/>
                  <a:gd name="T46" fmla="*/ 0 w 512"/>
                  <a:gd name="T47" fmla="*/ 0 h 465"/>
                  <a:gd name="T48" fmla="*/ 0 w 512"/>
                  <a:gd name="T49" fmla="*/ 0 h 465"/>
                  <a:gd name="T50" fmla="*/ 0 w 512"/>
                  <a:gd name="T51" fmla="*/ 0 h 465"/>
                  <a:gd name="T52" fmla="*/ 0 w 512"/>
                  <a:gd name="T53" fmla="*/ 0 h 465"/>
                  <a:gd name="T54" fmla="*/ 0 w 512"/>
                  <a:gd name="T55" fmla="*/ 0 h 465"/>
                  <a:gd name="T56" fmla="*/ 0 w 512"/>
                  <a:gd name="T57" fmla="*/ 0 h 465"/>
                  <a:gd name="T58" fmla="*/ 0 w 512"/>
                  <a:gd name="T59" fmla="*/ 0 h 465"/>
                  <a:gd name="T60" fmla="*/ 0 w 512"/>
                  <a:gd name="T61" fmla="*/ 0 h 465"/>
                  <a:gd name="T62" fmla="*/ 0 w 512"/>
                  <a:gd name="T63" fmla="*/ 0 h 465"/>
                  <a:gd name="T64" fmla="*/ 0 w 512"/>
                  <a:gd name="T65" fmla="*/ 0 h 465"/>
                  <a:gd name="T66" fmla="*/ 0 w 512"/>
                  <a:gd name="T67" fmla="*/ 0 h 465"/>
                  <a:gd name="T68" fmla="*/ 0 w 512"/>
                  <a:gd name="T69" fmla="*/ 0 h 465"/>
                  <a:gd name="T70" fmla="*/ 0 w 512"/>
                  <a:gd name="T71" fmla="*/ 0 h 465"/>
                  <a:gd name="T72" fmla="*/ 0 w 512"/>
                  <a:gd name="T73" fmla="*/ 0 h 465"/>
                  <a:gd name="T74" fmla="*/ 0 w 512"/>
                  <a:gd name="T75" fmla="*/ 0 h 465"/>
                  <a:gd name="T76" fmla="*/ 0 w 512"/>
                  <a:gd name="T77" fmla="*/ 0 h 465"/>
                  <a:gd name="T78" fmla="*/ 0 w 512"/>
                  <a:gd name="T79" fmla="*/ 0 h 465"/>
                  <a:gd name="T80" fmla="*/ 0 w 512"/>
                  <a:gd name="T81" fmla="*/ 0 h 465"/>
                  <a:gd name="T82" fmla="*/ 0 w 512"/>
                  <a:gd name="T83" fmla="*/ 0 h 465"/>
                  <a:gd name="T84" fmla="*/ 0 w 512"/>
                  <a:gd name="T85" fmla="*/ 0 h 465"/>
                  <a:gd name="T86" fmla="*/ 0 w 512"/>
                  <a:gd name="T87" fmla="*/ 0 h 465"/>
                  <a:gd name="T88" fmla="*/ 0 w 512"/>
                  <a:gd name="T89" fmla="*/ 0 h 465"/>
                  <a:gd name="T90" fmla="*/ 0 w 512"/>
                  <a:gd name="T91" fmla="*/ 0 h 46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512" h="465">
                    <a:moveTo>
                      <a:pt x="512" y="9"/>
                    </a:moveTo>
                    <a:lnTo>
                      <a:pt x="494" y="6"/>
                    </a:lnTo>
                    <a:lnTo>
                      <a:pt x="477" y="3"/>
                    </a:lnTo>
                    <a:lnTo>
                      <a:pt x="460" y="2"/>
                    </a:lnTo>
                    <a:lnTo>
                      <a:pt x="442" y="0"/>
                    </a:lnTo>
                    <a:lnTo>
                      <a:pt x="425" y="0"/>
                    </a:lnTo>
                    <a:lnTo>
                      <a:pt x="407" y="0"/>
                    </a:lnTo>
                    <a:lnTo>
                      <a:pt x="390" y="0"/>
                    </a:lnTo>
                    <a:lnTo>
                      <a:pt x="373" y="1"/>
                    </a:lnTo>
                    <a:lnTo>
                      <a:pt x="354" y="3"/>
                    </a:lnTo>
                    <a:lnTo>
                      <a:pt x="337" y="4"/>
                    </a:lnTo>
                    <a:lnTo>
                      <a:pt x="320" y="7"/>
                    </a:lnTo>
                    <a:lnTo>
                      <a:pt x="302" y="9"/>
                    </a:lnTo>
                    <a:lnTo>
                      <a:pt x="285" y="11"/>
                    </a:lnTo>
                    <a:lnTo>
                      <a:pt x="267" y="14"/>
                    </a:lnTo>
                    <a:lnTo>
                      <a:pt x="251" y="17"/>
                    </a:lnTo>
                    <a:lnTo>
                      <a:pt x="234" y="20"/>
                    </a:lnTo>
                    <a:lnTo>
                      <a:pt x="217" y="24"/>
                    </a:lnTo>
                    <a:lnTo>
                      <a:pt x="200" y="29"/>
                    </a:lnTo>
                    <a:lnTo>
                      <a:pt x="184" y="34"/>
                    </a:lnTo>
                    <a:lnTo>
                      <a:pt x="168" y="41"/>
                    </a:lnTo>
                    <a:lnTo>
                      <a:pt x="152" y="50"/>
                    </a:lnTo>
                    <a:lnTo>
                      <a:pt x="137" y="58"/>
                    </a:lnTo>
                    <a:lnTo>
                      <a:pt x="121" y="66"/>
                    </a:lnTo>
                    <a:lnTo>
                      <a:pt x="107" y="74"/>
                    </a:lnTo>
                    <a:lnTo>
                      <a:pt x="93" y="83"/>
                    </a:lnTo>
                    <a:lnTo>
                      <a:pt x="78" y="93"/>
                    </a:lnTo>
                    <a:lnTo>
                      <a:pt x="65" y="102"/>
                    </a:lnTo>
                    <a:lnTo>
                      <a:pt x="54" y="112"/>
                    </a:lnTo>
                    <a:lnTo>
                      <a:pt x="43" y="123"/>
                    </a:lnTo>
                    <a:lnTo>
                      <a:pt x="32" y="135"/>
                    </a:lnTo>
                    <a:lnTo>
                      <a:pt x="23" y="149"/>
                    </a:lnTo>
                    <a:lnTo>
                      <a:pt x="15" y="164"/>
                    </a:lnTo>
                    <a:lnTo>
                      <a:pt x="4" y="194"/>
                    </a:lnTo>
                    <a:lnTo>
                      <a:pt x="0" y="224"/>
                    </a:lnTo>
                    <a:lnTo>
                      <a:pt x="3" y="255"/>
                    </a:lnTo>
                    <a:lnTo>
                      <a:pt x="14" y="285"/>
                    </a:lnTo>
                    <a:lnTo>
                      <a:pt x="22" y="298"/>
                    </a:lnTo>
                    <a:lnTo>
                      <a:pt x="31" y="308"/>
                    </a:lnTo>
                    <a:lnTo>
                      <a:pt x="43" y="317"/>
                    </a:lnTo>
                    <a:lnTo>
                      <a:pt x="54" y="326"/>
                    </a:lnTo>
                    <a:lnTo>
                      <a:pt x="66" y="333"/>
                    </a:lnTo>
                    <a:lnTo>
                      <a:pt x="78" y="339"/>
                    </a:lnTo>
                    <a:lnTo>
                      <a:pt x="92" y="346"/>
                    </a:lnTo>
                    <a:lnTo>
                      <a:pt x="105" y="352"/>
                    </a:lnTo>
                    <a:lnTo>
                      <a:pt x="112" y="356"/>
                    </a:lnTo>
                    <a:lnTo>
                      <a:pt x="118" y="360"/>
                    </a:lnTo>
                    <a:lnTo>
                      <a:pt x="124" y="365"/>
                    </a:lnTo>
                    <a:lnTo>
                      <a:pt x="130" y="371"/>
                    </a:lnTo>
                    <a:lnTo>
                      <a:pt x="134" y="376"/>
                    </a:lnTo>
                    <a:lnTo>
                      <a:pt x="134" y="381"/>
                    </a:lnTo>
                    <a:lnTo>
                      <a:pt x="130" y="384"/>
                    </a:lnTo>
                    <a:lnTo>
                      <a:pt x="125" y="387"/>
                    </a:lnTo>
                    <a:lnTo>
                      <a:pt x="119" y="390"/>
                    </a:lnTo>
                    <a:lnTo>
                      <a:pt x="113" y="391"/>
                    </a:lnTo>
                    <a:lnTo>
                      <a:pt x="108" y="392"/>
                    </a:lnTo>
                    <a:lnTo>
                      <a:pt x="104" y="393"/>
                    </a:lnTo>
                    <a:lnTo>
                      <a:pt x="96" y="395"/>
                    </a:lnTo>
                    <a:lnTo>
                      <a:pt x="90" y="399"/>
                    </a:lnTo>
                    <a:lnTo>
                      <a:pt x="82" y="403"/>
                    </a:lnTo>
                    <a:lnTo>
                      <a:pt x="77" y="409"/>
                    </a:lnTo>
                    <a:lnTo>
                      <a:pt x="68" y="423"/>
                    </a:lnTo>
                    <a:lnTo>
                      <a:pt x="67" y="438"/>
                    </a:lnTo>
                    <a:lnTo>
                      <a:pt x="72" y="452"/>
                    </a:lnTo>
                    <a:lnTo>
                      <a:pt x="82" y="465"/>
                    </a:lnTo>
                    <a:lnTo>
                      <a:pt x="83" y="465"/>
                    </a:lnTo>
                    <a:lnTo>
                      <a:pt x="83" y="464"/>
                    </a:lnTo>
                    <a:lnTo>
                      <a:pt x="83" y="463"/>
                    </a:lnTo>
                    <a:lnTo>
                      <a:pt x="76" y="452"/>
                    </a:lnTo>
                    <a:lnTo>
                      <a:pt x="72" y="442"/>
                    </a:lnTo>
                    <a:lnTo>
                      <a:pt x="71" y="432"/>
                    </a:lnTo>
                    <a:lnTo>
                      <a:pt x="73" y="422"/>
                    </a:lnTo>
                    <a:lnTo>
                      <a:pt x="78" y="413"/>
                    </a:lnTo>
                    <a:lnTo>
                      <a:pt x="87" y="406"/>
                    </a:lnTo>
                    <a:lnTo>
                      <a:pt x="96" y="401"/>
                    </a:lnTo>
                    <a:lnTo>
                      <a:pt x="108" y="398"/>
                    </a:lnTo>
                    <a:lnTo>
                      <a:pt x="115" y="397"/>
                    </a:lnTo>
                    <a:lnTo>
                      <a:pt x="122" y="395"/>
                    </a:lnTo>
                    <a:lnTo>
                      <a:pt x="129" y="393"/>
                    </a:lnTo>
                    <a:lnTo>
                      <a:pt x="136" y="390"/>
                    </a:lnTo>
                    <a:lnTo>
                      <a:pt x="143" y="381"/>
                    </a:lnTo>
                    <a:lnTo>
                      <a:pt x="144" y="370"/>
                    </a:lnTo>
                    <a:lnTo>
                      <a:pt x="142" y="357"/>
                    </a:lnTo>
                    <a:lnTo>
                      <a:pt x="137" y="347"/>
                    </a:lnTo>
                    <a:lnTo>
                      <a:pt x="129" y="337"/>
                    </a:lnTo>
                    <a:lnTo>
                      <a:pt x="120" y="328"/>
                    </a:lnTo>
                    <a:lnTo>
                      <a:pt x="109" y="319"/>
                    </a:lnTo>
                    <a:lnTo>
                      <a:pt x="98" y="311"/>
                    </a:lnTo>
                    <a:lnTo>
                      <a:pt x="87" y="304"/>
                    </a:lnTo>
                    <a:lnTo>
                      <a:pt x="75" y="296"/>
                    </a:lnTo>
                    <a:lnTo>
                      <a:pt x="64" y="288"/>
                    </a:lnTo>
                    <a:lnTo>
                      <a:pt x="55" y="280"/>
                    </a:lnTo>
                    <a:lnTo>
                      <a:pt x="46" y="266"/>
                    </a:lnTo>
                    <a:lnTo>
                      <a:pt x="38" y="253"/>
                    </a:lnTo>
                    <a:lnTo>
                      <a:pt x="35" y="238"/>
                    </a:lnTo>
                    <a:lnTo>
                      <a:pt x="34" y="222"/>
                    </a:lnTo>
                    <a:lnTo>
                      <a:pt x="36" y="207"/>
                    </a:lnTo>
                    <a:lnTo>
                      <a:pt x="38" y="192"/>
                    </a:lnTo>
                    <a:lnTo>
                      <a:pt x="43" y="176"/>
                    </a:lnTo>
                    <a:lnTo>
                      <a:pt x="48" y="162"/>
                    </a:lnTo>
                    <a:lnTo>
                      <a:pt x="54" y="150"/>
                    </a:lnTo>
                    <a:lnTo>
                      <a:pt x="61" y="138"/>
                    </a:lnTo>
                    <a:lnTo>
                      <a:pt x="71" y="126"/>
                    </a:lnTo>
                    <a:lnTo>
                      <a:pt x="81" y="116"/>
                    </a:lnTo>
                    <a:lnTo>
                      <a:pt x="93" y="107"/>
                    </a:lnTo>
                    <a:lnTo>
                      <a:pt x="104" y="98"/>
                    </a:lnTo>
                    <a:lnTo>
                      <a:pt x="115" y="88"/>
                    </a:lnTo>
                    <a:lnTo>
                      <a:pt x="126" y="80"/>
                    </a:lnTo>
                    <a:lnTo>
                      <a:pt x="141" y="71"/>
                    </a:lnTo>
                    <a:lnTo>
                      <a:pt x="156" y="63"/>
                    </a:lnTo>
                    <a:lnTo>
                      <a:pt x="172" y="55"/>
                    </a:lnTo>
                    <a:lnTo>
                      <a:pt x="190" y="49"/>
                    </a:lnTo>
                    <a:lnTo>
                      <a:pt x="207" y="42"/>
                    </a:lnTo>
                    <a:lnTo>
                      <a:pt x="225" y="37"/>
                    </a:lnTo>
                    <a:lnTo>
                      <a:pt x="242" y="32"/>
                    </a:lnTo>
                    <a:lnTo>
                      <a:pt x="258" y="27"/>
                    </a:lnTo>
                    <a:lnTo>
                      <a:pt x="274" y="23"/>
                    </a:lnTo>
                    <a:lnTo>
                      <a:pt x="289" y="19"/>
                    </a:lnTo>
                    <a:lnTo>
                      <a:pt x="304" y="16"/>
                    </a:lnTo>
                    <a:lnTo>
                      <a:pt x="320" y="13"/>
                    </a:lnTo>
                    <a:lnTo>
                      <a:pt x="336" y="10"/>
                    </a:lnTo>
                    <a:lnTo>
                      <a:pt x="351" y="8"/>
                    </a:lnTo>
                    <a:lnTo>
                      <a:pt x="368" y="6"/>
                    </a:lnTo>
                    <a:lnTo>
                      <a:pt x="383" y="5"/>
                    </a:lnTo>
                    <a:lnTo>
                      <a:pt x="399" y="4"/>
                    </a:lnTo>
                    <a:lnTo>
                      <a:pt x="415" y="4"/>
                    </a:lnTo>
                    <a:lnTo>
                      <a:pt x="431" y="4"/>
                    </a:lnTo>
                    <a:lnTo>
                      <a:pt x="447" y="4"/>
                    </a:lnTo>
                    <a:lnTo>
                      <a:pt x="464" y="5"/>
                    </a:lnTo>
                    <a:lnTo>
                      <a:pt x="479" y="6"/>
                    </a:lnTo>
                    <a:lnTo>
                      <a:pt x="495" y="7"/>
                    </a:lnTo>
                    <a:lnTo>
                      <a:pt x="512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19" name="Freeform 114"/>
              <p:cNvSpPr>
                <a:spLocks/>
              </p:cNvSpPr>
              <p:nvPr/>
            </p:nvSpPr>
            <p:spPr bwMode="auto">
              <a:xfrm>
                <a:off x="5488" y="1300"/>
                <a:ext cx="80" cy="141"/>
              </a:xfrm>
              <a:custGeom>
                <a:avLst/>
                <a:gdLst>
                  <a:gd name="T0" fmla="*/ 0 w 400"/>
                  <a:gd name="T1" fmla="*/ 0 h 703"/>
                  <a:gd name="T2" fmla="*/ 0 w 400"/>
                  <a:gd name="T3" fmla="*/ 0 h 703"/>
                  <a:gd name="T4" fmla="*/ 0 w 400"/>
                  <a:gd name="T5" fmla="*/ 0 h 703"/>
                  <a:gd name="T6" fmla="*/ 0 w 400"/>
                  <a:gd name="T7" fmla="*/ 0 h 703"/>
                  <a:gd name="T8" fmla="*/ 0 w 400"/>
                  <a:gd name="T9" fmla="*/ 0 h 703"/>
                  <a:gd name="T10" fmla="*/ 0 w 400"/>
                  <a:gd name="T11" fmla="*/ 0 h 703"/>
                  <a:gd name="T12" fmla="*/ 0 w 400"/>
                  <a:gd name="T13" fmla="*/ 0 h 703"/>
                  <a:gd name="T14" fmla="*/ 0 w 400"/>
                  <a:gd name="T15" fmla="*/ 0 h 703"/>
                  <a:gd name="T16" fmla="*/ 0 w 400"/>
                  <a:gd name="T17" fmla="*/ 0 h 703"/>
                  <a:gd name="T18" fmla="*/ 0 w 400"/>
                  <a:gd name="T19" fmla="*/ 0 h 703"/>
                  <a:gd name="T20" fmla="*/ 0 w 400"/>
                  <a:gd name="T21" fmla="*/ 0 h 703"/>
                  <a:gd name="T22" fmla="*/ 0 w 400"/>
                  <a:gd name="T23" fmla="*/ 0 h 703"/>
                  <a:gd name="T24" fmla="*/ 0 w 400"/>
                  <a:gd name="T25" fmla="*/ 0 h 703"/>
                  <a:gd name="T26" fmla="*/ 0 w 400"/>
                  <a:gd name="T27" fmla="*/ 0 h 703"/>
                  <a:gd name="T28" fmla="*/ 0 w 400"/>
                  <a:gd name="T29" fmla="*/ 0 h 703"/>
                  <a:gd name="T30" fmla="*/ 0 w 400"/>
                  <a:gd name="T31" fmla="*/ 0 h 703"/>
                  <a:gd name="T32" fmla="*/ 0 w 400"/>
                  <a:gd name="T33" fmla="*/ 0 h 703"/>
                  <a:gd name="T34" fmla="*/ 0 w 400"/>
                  <a:gd name="T35" fmla="*/ 0 h 703"/>
                  <a:gd name="T36" fmla="*/ 0 w 400"/>
                  <a:gd name="T37" fmla="*/ 0 h 703"/>
                  <a:gd name="T38" fmla="*/ 0 w 400"/>
                  <a:gd name="T39" fmla="*/ 0 h 703"/>
                  <a:gd name="T40" fmla="*/ 0 w 400"/>
                  <a:gd name="T41" fmla="*/ 0 h 703"/>
                  <a:gd name="T42" fmla="*/ 0 w 400"/>
                  <a:gd name="T43" fmla="*/ 0 h 703"/>
                  <a:gd name="T44" fmla="*/ 0 w 400"/>
                  <a:gd name="T45" fmla="*/ 0 h 703"/>
                  <a:gd name="T46" fmla="*/ 0 w 400"/>
                  <a:gd name="T47" fmla="*/ 0 h 703"/>
                  <a:gd name="T48" fmla="*/ 0 w 400"/>
                  <a:gd name="T49" fmla="*/ 0 h 703"/>
                  <a:gd name="T50" fmla="*/ 0 w 400"/>
                  <a:gd name="T51" fmla="*/ 0 h 703"/>
                  <a:gd name="T52" fmla="*/ 0 w 400"/>
                  <a:gd name="T53" fmla="*/ 0 h 703"/>
                  <a:gd name="T54" fmla="*/ 0 w 400"/>
                  <a:gd name="T55" fmla="*/ 0 h 703"/>
                  <a:gd name="T56" fmla="*/ 0 w 400"/>
                  <a:gd name="T57" fmla="*/ 0 h 703"/>
                  <a:gd name="T58" fmla="*/ 0 w 400"/>
                  <a:gd name="T59" fmla="*/ 0 h 703"/>
                  <a:gd name="T60" fmla="*/ 0 w 400"/>
                  <a:gd name="T61" fmla="*/ 0 h 703"/>
                  <a:gd name="T62" fmla="*/ 0 w 400"/>
                  <a:gd name="T63" fmla="*/ 0 h 703"/>
                  <a:gd name="T64" fmla="*/ 0 w 400"/>
                  <a:gd name="T65" fmla="*/ 0 h 703"/>
                  <a:gd name="T66" fmla="*/ 0 w 400"/>
                  <a:gd name="T67" fmla="*/ 0 h 703"/>
                  <a:gd name="T68" fmla="*/ 0 w 400"/>
                  <a:gd name="T69" fmla="*/ 0 h 703"/>
                  <a:gd name="T70" fmla="*/ 0 w 400"/>
                  <a:gd name="T71" fmla="*/ 0 h 703"/>
                  <a:gd name="T72" fmla="*/ 0 w 400"/>
                  <a:gd name="T73" fmla="*/ 0 h 7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00" h="703">
                    <a:moveTo>
                      <a:pt x="399" y="0"/>
                    </a:moveTo>
                    <a:lnTo>
                      <a:pt x="378" y="14"/>
                    </a:lnTo>
                    <a:lnTo>
                      <a:pt x="356" y="29"/>
                    </a:lnTo>
                    <a:lnTo>
                      <a:pt x="336" y="43"/>
                    </a:lnTo>
                    <a:lnTo>
                      <a:pt x="315" y="58"/>
                    </a:lnTo>
                    <a:lnTo>
                      <a:pt x="294" y="74"/>
                    </a:lnTo>
                    <a:lnTo>
                      <a:pt x="275" y="90"/>
                    </a:lnTo>
                    <a:lnTo>
                      <a:pt x="256" y="107"/>
                    </a:lnTo>
                    <a:lnTo>
                      <a:pt x="238" y="126"/>
                    </a:lnTo>
                    <a:lnTo>
                      <a:pt x="222" y="144"/>
                    </a:lnTo>
                    <a:lnTo>
                      <a:pt x="205" y="163"/>
                    </a:lnTo>
                    <a:lnTo>
                      <a:pt x="190" y="182"/>
                    </a:lnTo>
                    <a:lnTo>
                      <a:pt x="174" y="201"/>
                    </a:lnTo>
                    <a:lnTo>
                      <a:pt x="160" y="222"/>
                    </a:lnTo>
                    <a:lnTo>
                      <a:pt x="146" y="242"/>
                    </a:lnTo>
                    <a:lnTo>
                      <a:pt x="133" y="263"/>
                    </a:lnTo>
                    <a:lnTo>
                      <a:pt x="119" y="283"/>
                    </a:lnTo>
                    <a:lnTo>
                      <a:pt x="92" y="331"/>
                    </a:lnTo>
                    <a:lnTo>
                      <a:pt x="68" y="380"/>
                    </a:lnTo>
                    <a:lnTo>
                      <a:pt x="48" y="431"/>
                    </a:lnTo>
                    <a:lnTo>
                      <a:pt x="31" y="485"/>
                    </a:lnTo>
                    <a:lnTo>
                      <a:pt x="18" y="538"/>
                    </a:lnTo>
                    <a:lnTo>
                      <a:pt x="9" y="592"/>
                    </a:lnTo>
                    <a:lnTo>
                      <a:pt x="3" y="647"/>
                    </a:lnTo>
                    <a:lnTo>
                      <a:pt x="0" y="702"/>
                    </a:lnTo>
                    <a:lnTo>
                      <a:pt x="1" y="703"/>
                    </a:lnTo>
                    <a:lnTo>
                      <a:pt x="3" y="703"/>
                    </a:lnTo>
                    <a:lnTo>
                      <a:pt x="4" y="702"/>
                    </a:lnTo>
                    <a:lnTo>
                      <a:pt x="5" y="700"/>
                    </a:lnTo>
                    <a:lnTo>
                      <a:pt x="8" y="674"/>
                    </a:lnTo>
                    <a:lnTo>
                      <a:pt x="11" y="648"/>
                    </a:lnTo>
                    <a:lnTo>
                      <a:pt x="14" y="622"/>
                    </a:lnTo>
                    <a:lnTo>
                      <a:pt x="17" y="596"/>
                    </a:lnTo>
                    <a:lnTo>
                      <a:pt x="21" y="570"/>
                    </a:lnTo>
                    <a:lnTo>
                      <a:pt x="26" y="544"/>
                    </a:lnTo>
                    <a:lnTo>
                      <a:pt x="31" y="518"/>
                    </a:lnTo>
                    <a:lnTo>
                      <a:pt x="38" y="493"/>
                    </a:lnTo>
                    <a:lnTo>
                      <a:pt x="45" y="466"/>
                    </a:lnTo>
                    <a:lnTo>
                      <a:pt x="52" y="440"/>
                    </a:lnTo>
                    <a:lnTo>
                      <a:pt x="61" y="414"/>
                    </a:lnTo>
                    <a:lnTo>
                      <a:pt x="71" y="388"/>
                    </a:lnTo>
                    <a:lnTo>
                      <a:pt x="81" y="364"/>
                    </a:lnTo>
                    <a:lnTo>
                      <a:pt x="94" y="339"/>
                    </a:lnTo>
                    <a:lnTo>
                      <a:pt x="106" y="315"/>
                    </a:lnTo>
                    <a:lnTo>
                      <a:pt x="119" y="291"/>
                    </a:lnTo>
                    <a:lnTo>
                      <a:pt x="133" y="271"/>
                    </a:lnTo>
                    <a:lnTo>
                      <a:pt x="146" y="249"/>
                    </a:lnTo>
                    <a:lnTo>
                      <a:pt x="159" y="229"/>
                    </a:lnTo>
                    <a:lnTo>
                      <a:pt x="173" y="210"/>
                    </a:lnTo>
                    <a:lnTo>
                      <a:pt x="188" y="190"/>
                    </a:lnTo>
                    <a:lnTo>
                      <a:pt x="203" y="171"/>
                    </a:lnTo>
                    <a:lnTo>
                      <a:pt x="218" y="151"/>
                    </a:lnTo>
                    <a:lnTo>
                      <a:pt x="234" y="133"/>
                    </a:lnTo>
                    <a:lnTo>
                      <a:pt x="243" y="123"/>
                    </a:lnTo>
                    <a:lnTo>
                      <a:pt x="252" y="113"/>
                    </a:lnTo>
                    <a:lnTo>
                      <a:pt x="261" y="104"/>
                    </a:lnTo>
                    <a:lnTo>
                      <a:pt x="272" y="95"/>
                    </a:lnTo>
                    <a:lnTo>
                      <a:pt x="281" y="86"/>
                    </a:lnTo>
                    <a:lnTo>
                      <a:pt x="291" y="78"/>
                    </a:lnTo>
                    <a:lnTo>
                      <a:pt x="302" y="70"/>
                    </a:lnTo>
                    <a:lnTo>
                      <a:pt x="312" y="61"/>
                    </a:lnTo>
                    <a:lnTo>
                      <a:pt x="323" y="53"/>
                    </a:lnTo>
                    <a:lnTo>
                      <a:pt x="334" y="45"/>
                    </a:lnTo>
                    <a:lnTo>
                      <a:pt x="344" y="38"/>
                    </a:lnTo>
                    <a:lnTo>
                      <a:pt x="355" y="30"/>
                    </a:lnTo>
                    <a:lnTo>
                      <a:pt x="367" y="22"/>
                    </a:lnTo>
                    <a:lnTo>
                      <a:pt x="378" y="15"/>
                    </a:lnTo>
                    <a:lnTo>
                      <a:pt x="388" y="7"/>
                    </a:lnTo>
                    <a:lnTo>
                      <a:pt x="399" y="0"/>
                    </a:lnTo>
                    <a:lnTo>
                      <a:pt x="400" y="0"/>
                    </a:lnTo>
                    <a:lnTo>
                      <a:pt x="39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20" name="Freeform 115"/>
              <p:cNvSpPr>
                <a:spLocks/>
              </p:cNvSpPr>
              <p:nvPr/>
            </p:nvSpPr>
            <p:spPr bwMode="auto">
              <a:xfrm>
                <a:off x="5539" y="1309"/>
                <a:ext cx="31" cy="52"/>
              </a:xfrm>
              <a:custGeom>
                <a:avLst/>
                <a:gdLst>
                  <a:gd name="T0" fmla="*/ 0 w 154"/>
                  <a:gd name="T1" fmla="*/ 0 h 256"/>
                  <a:gd name="T2" fmla="*/ 0 w 154"/>
                  <a:gd name="T3" fmla="*/ 0 h 256"/>
                  <a:gd name="T4" fmla="*/ 0 w 154"/>
                  <a:gd name="T5" fmla="*/ 0 h 256"/>
                  <a:gd name="T6" fmla="*/ 0 w 154"/>
                  <a:gd name="T7" fmla="*/ 0 h 256"/>
                  <a:gd name="T8" fmla="*/ 0 w 154"/>
                  <a:gd name="T9" fmla="*/ 0 h 256"/>
                  <a:gd name="T10" fmla="*/ 0 w 154"/>
                  <a:gd name="T11" fmla="*/ 0 h 256"/>
                  <a:gd name="T12" fmla="*/ 0 w 154"/>
                  <a:gd name="T13" fmla="*/ 0 h 256"/>
                  <a:gd name="T14" fmla="*/ 0 w 154"/>
                  <a:gd name="T15" fmla="*/ 0 h 256"/>
                  <a:gd name="T16" fmla="*/ 0 w 154"/>
                  <a:gd name="T17" fmla="*/ 0 h 256"/>
                  <a:gd name="T18" fmla="*/ 0 w 154"/>
                  <a:gd name="T19" fmla="*/ 0 h 256"/>
                  <a:gd name="T20" fmla="*/ 0 w 154"/>
                  <a:gd name="T21" fmla="*/ 0 h 256"/>
                  <a:gd name="T22" fmla="*/ 0 w 154"/>
                  <a:gd name="T23" fmla="*/ 0 h 256"/>
                  <a:gd name="T24" fmla="*/ 0 w 154"/>
                  <a:gd name="T25" fmla="*/ 0 h 256"/>
                  <a:gd name="T26" fmla="*/ 0 w 154"/>
                  <a:gd name="T27" fmla="*/ 0 h 256"/>
                  <a:gd name="T28" fmla="*/ 0 w 154"/>
                  <a:gd name="T29" fmla="*/ 0 h 256"/>
                  <a:gd name="T30" fmla="*/ 0 w 154"/>
                  <a:gd name="T31" fmla="*/ 0 h 256"/>
                  <a:gd name="T32" fmla="*/ 0 w 154"/>
                  <a:gd name="T33" fmla="*/ 0 h 256"/>
                  <a:gd name="T34" fmla="*/ 0 w 154"/>
                  <a:gd name="T35" fmla="*/ 0 h 256"/>
                  <a:gd name="T36" fmla="*/ 0 w 154"/>
                  <a:gd name="T37" fmla="*/ 0 h 256"/>
                  <a:gd name="T38" fmla="*/ 0 w 154"/>
                  <a:gd name="T39" fmla="*/ 0 h 256"/>
                  <a:gd name="T40" fmla="*/ 0 w 154"/>
                  <a:gd name="T41" fmla="*/ 0 h 256"/>
                  <a:gd name="T42" fmla="*/ 0 w 154"/>
                  <a:gd name="T43" fmla="*/ 0 h 256"/>
                  <a:gd name="T44" fmla="*/ 0 w 154"/>
                  <a:gd name="T45" fmla="*/ 0 h 256"/>
                  <a:gd name="T46" fmla="*/ 0 w 154"/>
                  <a:gd name="T47" fmla="*/ 0 h 256"/>
                  <a:gd name="T48" fmla="*/ 0 w 154"/>
                  <a:gd name="T49" fmla="*/ 0 h 256"/>
                  <a:gd name="T50" fmla="*/ 0 w 154"/>
                  <a:gd name="T51" fmla="*/ 0 h 256"/>
                  <a:gd name="T52" fmla="*/ 0 w 154"/>
                  <a:gd name="T53" fmla="*/ 0 h 256"/>
                  <a:gd name="T54" fmla="*/ 0 w 154"/>
                  <a:gd name="T55" fmla="*/ 0 h 256"/>
                  <a:gd name="T56" fmla="*/ 0 w 154"/>
                  <a:gd name="T57" fmla="*/ 0 h 256"/>
                  <a:gd name="T58" fmla="*/ 0 w 154"/>
                  <a:gd name="T59" fmla="*/ 0 h 256"/>
                  <a:gd name="T60" fmla="*/ 0 w 154"/>
                  <a:gd name="T61" fmla="*/ 0 h 256"/>
                  <a:gd name="T62" fmla="*/ 0 w 154"/>
                  <a:gd name="T63" fmla="*/ 0 h 256"/>
                  <a:gd name="T64" fmla="*/ 0 w 154"/>
                  <a:gd name="T65" fmla="*/ 0 h 256"/>
                  <a:gd name="T66" fmla="*/ 0 w 154"/>
                  <a:gd name="T67" fmla="*/ 0 h 256"/>
                  <a:gd name="T68" fmla="*/ 0 w 154"/>
                  <a:gd name="T69" fmla="*/ 0 h 256"/>
                  <a:gd name="T70" fmla="*/ 0 w 154"/>
                  <a:gd name="T71" fmla="*/ 0 h 256"/>
                  <a:gd name="T72" fmla="*/ 0 w 154"/>
                  <a:gd name="T73" fmla="*/ 0 h 256"/>
                  <a:gd name="T74" fmla="*/ 0 w 154"/>
                  <a:gd name="T75" fmla="*/ 0 h 256"/>
                  <a:gd name="T76" fmla="*/ 0 w 154"/>
                  <a:gd name="T77" fmla="*/ 0 h 256"/>
                  <a:gd name="T78" fmla="*/ 0 w 154"/>
                  <a:gd name="T79" fmla="*/ 0 h 256"/>
                  <a:gd name="T80" fmla="*/ 0 w 154"/>
                  <a:gd name="T81" fmla="*/ 0 h 256"/>
                  <a:gd name="T82" fmla="*/ 0 w 154"/>
                  <a:gd name="T83" fmla="*/ 0 h 25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4" h="256">
                    <a:moveTo>
                      <a:pt x="153" y="0"/>
                    </a:moveTo>
                    <a:lnTo>
                      <a:pt x="139" y="14"/>
                    </a:lnTo>
                    <a:lnTo>
                      <a:pt x="127" y="29"/>
                    </a:lnTo>
                    <a:lnTo>
                      <a:pt x="115" y="44"/>
                    </a:lnTo>
                    <a:lnTo>
                      <a:pt x="102" y="59"/>
                    </a:lnTo>
                    <a:lnTo>
                      <a:pt x="91" y="76"/>
                    </a:lnTo>
                    <a:lnTo>
                      <a:pt x="80" y="91"/>
                    </a:lnTo>
                    <a:lnTo>
                      <a:pt x="69" y="107"/>
                    </a:lnTo>
                    <a:lnTo>
                      <a:pt x="59" y="124"/>
                    </a:lnTo>
                    <a:lnTo>
                      <a:pt x="48" y="139"/>
                    </a:lnTo>
                    <a:lnTo>
                      <a:pt x="39" y="154"/>
                    </a:lnTo>
                    <a:lnTo>
                      <a:pt x="30" y="170"/>
                    </a:lnTo>
                    <a:lnTo>
                      <a:pt x="22" y="185"/>
                    </a:lnTo>
                    <a:lnTo>
                      <a:pt x="15" y="201"/>
                    </a:lnTo>
                    <a:lnTo>
                      <a:pt x="8" y="218"/>
                    </a:lnTo>
                    <a:lnTo>
                      <a:pt x="4" y="235"/>
                    </a:lnTo>
                    <a:lnTo>
                      <a:pt x="0" y="254"/>
                    </a:lnTo>
                    <a:lnTo>
                      <a:pt x="1" y="256"/>
                    </a:lnTo>
                    <a:lnTo>
                      <a:pt x="3" y="256"/>
                    </a:lnTo>
                    <a:lnTo>
                      <a:pt x="5" y="254"/>
                    </a:lnTo>
                    <a:lnTo>
                      <a:pt x="6" y="251"/>
                    </a:lnTo>
                    <a:lnTo>
                      <a:pt x="12" y="235"/>
                    </a:lnTo>
                    <a:lnTo>
                      <a:pt x="17" y="219"/>
                    </a:lnTo>
                    <a:lnTo>
                      <a:pt x="23" y="202"/>
                    </a:lnTo>
                    <a:lnTo>
                      <a:pt x="30" y="187"/>
                    </a:lnTo>
                    <a:lnTo>
                      <a:pt x="37" y="172"/>
                    </a:lnTo>
                    <a:lnTo>
                      <a:pt x="45" y="156"/>
                    </a:lnTo>
                    <a:lnTo>
                      <a:pt x="53" y="141"/>
                    </a:lnTo>
                    <a:lnTo>
                      <a:pt x="63" y="127"/>
                    </a:lnTo>
                    <a:lnTo>
                      <a:pt x="73" y="110"/>
                    </a:lnTo>
                    <a:lnTo>
                      <a:pt x="83" y="94"/>
                    </a:lnTo>
                    <a:lnTo>
                      <a:pt x="93" y="78"/>
                    </a:lnTo>
                    <a:lnTo>
                      <a:pt x="105" y="61"/>
                    </a:lnTo>
                    <a:lnTo>
                      <a:pt x="116" y="46"/>
                    </a:lnTo>
                    <a:lnTo>
                      <a:pt x="128" y="31"/>
                    </a:lnTo>
                    <a:lnTo>
                      <a:pt x="140" y="15"/>
                    </a:lnTo>
                    <a:lnTo>
                      <a:pt x="154" y="1"/>
                    </a:lnTo>
                    <a:lnTo>
                      <a:pt x="154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21" name="Freeform 116"/>
              <p:cNvSpPr>
                <a:spLocks/>
              </p:cNvSpPr>
              <p:nvPr/>
            </p:nvSpPr>
            <p:spPr bwMode="auto">
              <a:xfrm>
                <a:off x="5509" y="1358"/>
                <a:ext cx="34" cy="10"/>
              </a:xfrm>
              <a:custGeom>
                <a:avLst/>
                <a:gdLst>
                  <a:gd name="T0" fmla="*/ 0 w 170"/>
                  <a:gd name="T1" fmla="*/ 0 h 53"/>
                  <a:gd name="T2" fmla="*/ 0 w 170"/>
                  <a:gd name="T3" fmla="*/ 0 h 53"/>
                  <a:gd name="T4" fmla="*/ 0 w 170"/>
                  <a:gd name="T5" fmla="*/ 0 h 53"/>
                  <a:gd name="T6" fmla="*/ 0 w 170"/>
                  <a:gd name="T7" fmla="*/ 0 h 53"/>
                  <a:gd name="T8" fmla="*/ 0 w 170"/>
                  <a:gd name="T9" fmla="*/ 0 h 53"/>
                  <a:gd name="T10" fmla="*/ 0 w 170"/>
                  <a:gd name="T11" fmla="*/ 0 h 53"/>
                  <a:gd name="T12" fmla="*/ 0 w 170"/>
                  <a:gd name="T13" fmla="*/ 0 h 53"/>
                  <a:gd name="T14" fmla="*/ 0 w 170"/>
                  <a:gd name="T15" fmla="*/ 0 h 53"/>
                  <a:gd name="T16" fmla="*/ 0 w 170"/>
                  <a:gd name="T17" fmla="*/ 0 h 53"/>
                  <a:gd name="T18" fmla="*/ 0 w 170"/>
                  <a:gd name="T19" fmla="*/ 0 h 53"/>
                  <a:gd name="T20" fmla="*/ 0 w 170"/>
                  <a:gd name="T21" fmla="*/ 0 h 53"/>
                  <a:gd name="T22" fmla="*/ 0 w 170"/>
                  <a:gd name="T23" fmla="*/ 0 h 53"/>
                  <a:gd name="T24" fmla="*/ 0 w 170"/>
                  <a:gd name="T25" fmla="*/ 0 h 53"/>
                  <a:gd name="T26" fmla="*/ 0 w 170"/>
                  <a:gd name="T27" fmla="*/ 0 h 53"/>
                  <a:gd name="T28" fmla="*/ 0 w 170"/>
                  <a:gd name="T29" fmla="*/ 0 h 53"/>
                  <a:gd name="T30" fmla="*/ 0 w 170"/>
                  <a:gd name="T31" fmla="*/ 0 h 53"/>
                  <a:gd name="T32" fmla="*/ 0 w 170"/>
                  <a:gd name="T33" fmla="*/ 0 h 53"/>
                  <a:gd name="T34" fmla="*/ 0 w 170"/>
                  <a:gd name="T35" fmla="*/ 0 h 53"/>
                  <a:gd name="T36" fmla="*/ 0 w 170"/>
                  <a:gd name="T37" fmla="*/ 0 h 53"/>
                  <a:gd name="T38" fmla="*/ 0 w 170"/>
                  <a:gd name="T39" fmla="*/ 0 h 53"/>
                  <a:gd name="T40" fmla="*/ 0 w 170"/>
                  <a:gd name="T41" fmla="*/ 0 h 53"/>
                  <a:gd name="T42" fmla="*/ 0 w 170"/>
                  <a:gd name="T43" fmla="*/ 0 h 53"/>
                  <a:gd name="T44" fmla="*/ 0 w 170"/>
                  <a:gd name="T45" fmla="*/ 0 h 53"/>
                  <a:gd name="T46" fmla="*/ 0 w 170"/>
                  <a:gd name="T47" fmla="*/ 0 h 53"/>
                  <a:gd name="T48" fmla="*/ 0 w 170"/>
                  <a:gd name="T49" fmla="*/ 0 h 53"/>
                  <a:gd name="T50" fmla="*/ 0 w 170"/>
                  <a:gd name="T51" fmla="*/ 0 h 53"/>
                  <a:gd name="T52" fmla="*/ 0 w 170"/>
                  <a:gd name="T53" fmla="*/ 0 h 53"/>
                  <a:gd name="T54" fmla="*/ 0 w 170"/>
                  <a:gd name="T55" fmla="*/ 0 h 53"/>
                  <a:gd name="T56" fmla="*/ 0 w 170"/>
                  <a:gd name="T57" fmla="*/ 0 h 53"/>
                  <a:gd name="T58" fmla="*/ 0 w 170"/>
                  <a:gd name="T59" fmla="*/ 0 h 53"/>
                  <a:gd name="T60" fmla="*/ 0 w 170"/>
                  <a:gd name="T61" fmla="*/ 0 h 53"/>
                  <a:gd name="T62" fmla="*/ 0 w 170"/>
                  <a:gd name="T63" fmla="*/ 0 h 53"/>
                  <a:gd name="T64" fmla="*/ 0 w 170"/>
                  <a:gd name="T65" fmla="*/ 0 h 53"/>
                  <a:gd name="T66" fmla="*/ 0 w 170"/>
                  <a:gd name="T67" fmla="*/ 0 h 53"/>
                  <a:gd name="T68" fmla="*/ 0 w 170"/>
                  <a:gd name="T69" fmla="*/ 0 h 53"/>
                  <a:gd name="T70" fmla="*/ 0 w 170"/>
                  <a:gd name="T71" fmla="*/ 0 h 53"/>
                  <a:gd name="T72" fmla="*/ 0 w 170"/>
                  <a:gd name="T73" fmla="*/ 0 h 53"/>
                  <a:gd name="T74" fmla="*/ 0 w 170"/>
                  <a:gd name="T75" fmla="*/ 0 h 53"/>
                  <a:gd name="T76" fmla="*/ 0 w 170"/>
                  <a:gd name="T77" fmla="*/ 0 h 53"/>
                  <a:gd name="T78" fmla="*/ 0 w 170"/>
                  <a:gd name="T79" fmla="*/ 0 h 53"/>
                  <a:gd name="T80" fmla="*/ 0 w 170"/>
                  <a:gd name="T81" fmla="*/ 0 h 53"/>
                  <a:gd name="T82" fmla="*/ 0 w 170"/>
                  <a:gd name="T83" fmla="*/ 0 h 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70" h="53">
                    <a:moveTo>
                      <a:pt x="1" y="53"/>
                    </a:moveTo>
                    <a:lnTo>
                      <a:pt x="10" y="46"/>
                    </a:lnTo>
                    <a:lnTo>
                      <a:pt x="19" y="39"/>
                    </a:lnTo>
                    <a:lnTo>
                      <a:pt x="29" y="34"/>
                    </a:lnTo>
                    <a:lnTo>
                      <a:pt x="39" y="29"/>
                    </a:lnTo>
                    <a:lnTo>
                      <a:pt x="49" y="25"/>
                    </a:lnTo>
                    <a:lnTo>
                      <a:pt x="60" y="22"/>
                    </a:lnTo>
                    <a:lnTo>
                      <a:pt x="71" y="19"/>
                    </a:lnTo>
                    <a:lnTo>
                      <a:pt x="82" y="17"/>
                    </a:lnTo>
                    <a:lnTo>
                      <a:pt x="92" y="16"/>
                    </a:lnTo>
                    <a:lnTo>
                      <a:pt x="102" y="15"/>
                    </a:lnTo>
                    <a:lnTo>
                      <a:pt x="113" y="14"/>
                    </a:lnTo>
                    <a:lnTo>
                      <a:pt x="124" y="14"/>
                    </a:lnTo>
                    <a:lnTo>
                      <a:pt x="134" y="14"/>
                    </a:lnTo>
                    <a:lnTo>
                      <a:pt x="144" y="14"/>
                    </a:lnTo>
                    <a:lnTo>
                      <a:pt x="154" y="13"/>
                    </a:lnTo>
                    <a:lnTo>
                      <a:pt x="165" y="11"/>
                    </a:lnTo>
                    <a:lnTo>
                      <a:pt x="167" y="9"/>
                    </a:lnTo>
                    <a:lnTo>
                      <a:pt x="170" y="6"/>
                    </a:lnTo>
                    <a:lnTo>
                      <a:pt x="170" y="3"/>
                    </a:lnTo>
                    <a:lnTo>
                      <a:pt x="168" y="1"/>
                    </a:lnTo>
                    <a:lnTo>
                      <a:pt x="156" y="0"/>
                    </a:lnTo>
                    <a:lnTo>
                      <a:pt x="145" y="0"/>
                    </a:lnTo>
                    <a:lnTo>
                      <a:pt x="134" y="0"/>
                    </a:lnTo>
                    <a:lnTo>
                      <a:pt x="122" y="2"/>
                    </a:lnTo>
                    <a:lnTo>
                      <a:pt x="110" y="4"/>
                    </a:lnTo>
                    <a:lnTo>
                      <a:pt x="98" y="7"/>
                    </a:lnTo>
                    <a:lnTo>
                      <a:pt x="87" y="9"/>
                    </a:lnTo>
                    <a:lnTo>
                      <a:pt x="77" y="13"/>
                    </a:lnTo>
                    <a:lnTo>
                      <a:pt x="66" y="16"/>
                    </a:lnTo>
                    <a:lnTo>
                      <a:pt x="55" y="19"/>
                    </a:lnTo>
                    <a:lnTo>
                      <a:pt x="46" y="23"/>
                    </a:lnTo>
                    <a:lnTo>
                      <a:pt x="36" y="28"/>
                    </a:lnTo>
                    <a:lnTo>
                      <a:pt x="27" y="33"/>
                    </a:lnTo>
                    <a:lnTo>
                      <a:pt x="17" y="38"/>
                    </a:lnTo>
                    <a:lnTo>
                      <a:pt x="8" y="45"/>
                    </a:lnTo>
                    <a:lnTo>
                      <a:pt x="0" y="52"/>
                    </a:lnTo>
                    <a:lnTo>
                      <a:pt x="0" y="53"/>
                    </a:lnTo>
                    <a:lnTo>
                      <a:pt x="1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22" name="Freeform 117"/>
              <p:cNvSpPr>
                <a:spLocks/>
              </p:cNvSpPr>
              <p:nvPr/>
            </p:nvSpPr>
            <p:spPr bwMode="auto">
              <a:xfrm>
                <a:off x="5507" y="1364"/>
                <a:ext cx="20" cy="23"/>
              </a:xfrm>
              <a:custGeom>
                <a:avLst/>
                <a:gdLst>
                  <a:gd name="T0" fmla="*/ 0 w 102"/>
                  <a:gd name="T1" fmla="*/ 0 h 117"/>
                  <a:gd name="T2" fmla="*/ 0 w 102"/>
                  <a:gd name="T3" fmla="*/ 0 h 117"/>
                  <a:gd name="T4" fmla="*/ 0 w 102"/>
                  <a:gd name="T5" fmla="*/ 0 h 117"/>
                  <a:gd name="T6" fmla="*/ 0 w 102"/>
                  <a:gd name="T7" fmla="*/ 0 h 117"/>
                  <a:gd name="T8" fmla="*/ 0 w 102"/>
                  <a:gd name="T9" fmla="*/ 0 h 117"/>
                  <a:gd name="T10" fmla="*/ 0 w 102"/>
                  <a:gd name="T11" fmla="*/ 0 h 117"/>
                  <a:gd name="T12" fmla="*/ 0 w 102"/>
                  <a:gd name="T13" fmla="*/ 0 h 117"/>
                  <a:gd name="T14" fmla="*/ 0 w 102"/>
                  <a:gd name="T15" fmla="*/ 0 h 117"/>
                  <a:gd name="T16" fmla="*/ 0 w 102"/>
                  <a:gd name="T17" fmla="*/ 0 h 117"/>
                  <a:gd name="T18" fmla="*/ 0 w 102"/>
                  <a:gd name="T19" fmla="*/ 0 h 117"/>
                  <a:gd name="T20" fmla="*/ 0 w 102"/>
                  <a:gd name="T21" fmla="*/ 0 h 117"/>
                  <a:gd name="T22" fmla="*/ 0 w 102"/>
                  <a:gd name="T23" fmla="*/ 0 h 117"/>
                  <a:gd name="T24" fmla="*/ 0 w 102"/>
                  <a:gd name="T25" fmla="*/ 0 h 117"/>
                  <a:gd name="T26" fmla="*/ 0 w 102"/>
                  <a:gd name="T27" fmla="*/ 0 h 117"/>
                  <a:gd name="T28" fmla="*/ 0 w 102"/>
                  <a:gd name="T29" fmla="*/ 0 h 117"/>
                  <a:gd name="T30" fmla="*/ 0 w 102"/>
                  <a:gd name="T31" fmla="*/ 0 h 117"/>
                  <a:gd name="T32" fmla="*/ 0 w 102"/>
                  <a:gd name="T33" fmla="*/ 0 h 117"/>
                  <a:gd name="T34" fmla="*/ 0 w 102"/>
                  <a:gd name="T35" fmla="*/ 0 h 117"/>
                  <a:gd name="T36" fmla="*/ 0 w 102"/>
                  <a:gd name="T37" fmla="*/ 0 h 117"/>
                  <a:gd name="T38" fmla="*/ 0 w 102"/>
                  <a:gd name="T39" fmla="*/ 0 h 117"/>
                  <a:gd name="T40" fmla="*/ 0 w 102"/>
                  <a:gd name="T41" fmla="*/ 0 h 117"/>
                  <a:gd name="T42" fmla="*/ 0 w 102"/>
                  <a:gd name="T43" fmla="*/ 0 h 117"/>
                  <a:gd name="T44" fmla="*/ 0 w 102"/>
                  <a:gd name="T45" fmla="*/ 0 h 117"/>
                  <a:gd name="T46" fmla="*/ 0 w 102"/>
                  <a:gd name="T47" fmla="*/ 0 h 117"/>
                  <a:gd name="T48" fmla="*/ 0 w 102"/>
                  <a:gd name="T49" fmla="*/ 0 h 117"/>
                  <a:gd name="T50" fmla="*/ 0 w 102"/>
                  <a:gd name="T51" fmla="*/ 0 h 1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02" h="117">
                    <a:moveTo>
                      <a:pt x="0" y="0"/>
                    </a:moveTo>
                    <a:lnTo>
                      <a:pt x="10" y="15"/>
                    </a:lnTo>
                    <a:lnTo>
                      <a:pt x="22" y="31"/>
                    </a:lnTo>
                    <a:lnTo>
                      <a:pt x="35" y="45"/>
                    </a:lnTo>
                    <a:lnTo>
                      <a:pt x="48" y="58"/>
                    </a:lnTo>
                    <a:lnTo>
                      <a:pt x="60" y="71"/>
                    </a:lnTo>
                    <a:lnTo>
                      <a:pt x="73" y="86"/>
                    </a:lnTo>
                    <a:lnTo>
                      <a:pt x="85" y="101"/>
                    </a:lnTo>
                    <a:lnTo>
                      <a:pt x="95" y="116"/>
                    </a:lnTo>
                    <a:lnTo>
                      <a:pt x="97" y="117"/>
                    </a:lnTo>
                    <a:lnTo>
                      <a:pt x="100" y="116"/>
                    </a:lnTo>
                    <a:lnTo>
                      <a:pt x="102" y="113"/>
                    </a:lnTo>
                    <a:lnTo>
                      <a:pt x="102" y="111"/>
                    </a:lnTo>
                    <a:lnTo>
                      <a:pt x="94" y="94"/>
                    </a:lnTo>
                    <a:lnTo>
                      <a:pt x="83" y="80"/>
                    </a:lnTo>
                    <a:lnTo>
                      <a:pt x="69" y="65"/>
                    </a:lnTo>
                    <a:lnTo>
                      <a:pt x="55" y="53"/>
                    </a:lnTo>
                    <a:lnTo>
                      <a:pt x="41" y="41"/>
                    </a:lnTo>
                    <a:lnTo>
                      <a:pt x="26" y="28"/>
                    </a:lnTo>
                    <a:lnTo>
                      <a:pt x="13" y="14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23" name="Freeform 118"/>
              <p:cNvSpPr>
                <a:spLocks/>
              </p:cNvSpPr>
              <p:nvPr/>
            </p:nvSpPr>
            <p:spPr bwMode="auto">
              <a:xfrm>
                <a:off x="5495" y="1386"/>
                <a:ext cx="31" cy="49"/>
              </a:xfrm>
              <a:custGeom>
                <a:avLst/>
                <a:gdLst>
                  <a:gd name="T0" fmla="*/ 0 w 154"/>
                  <a:gd name="T1" fmla="*/ 0 h 245"/>
                  <a:gd name="T2" fmla="*/ 0 w 154"/>
                  <a:gd name="T3" fmla="*/ 0 h 245"/>
                  <a:gd name="T4" fmla="*/ 0 w 154"/>
                  <a:gd name="T5" fmla="*/ 0 h 245"/>
                  <a:gd name="T6" fmla="*/ 0 w 154"/>
                  <a:gd name="T7" fmla="*/ 0 h 245"/>
                  <a:gd name="T8" fmla="*/ 0 w 154"/>
                  <a:gd name="T9" fmla="*/ 0 h 245"/>
                  <a:gd name="T10" fmla="*/ 0 w 154"/>
                  <a:gd name="T11" fmla="*/ 0 h 245"/>
                  <a:gd name="T12" fmla="*/ 0 w 154"/>
                  <a:gd name="T13" fmla="*/ 0 h 245"/>
                  <a:gd name="T14" fmla="*/ 0 w 154"/>
                  <a:gd name="T15" fmla="*/ 0 h 245"/>
                  <a:gd name="T16" fmla="*/ 0 w 154"/>
                  <a:gd name="T17" fmla="*/ 0 h 245"/>
                  <a:gd name="T18" fmla="*/ 0 w 154"/>
                  <a:gd name="T19" fmla="*/ 0 h 245"/>
                  <a:gd name="T20" fmla="*/ 0 w 154"/>
                  <a:gd name="T21" fmla="*/ 0 h 245"/>
                  <a:gd name="T22" fmla="*/ 0 w 154"/>
                  <a:gd name="T23" fmla="*/ 0 h 245"/>
                  <a:gd name="T24" fmla="*/ 0 w 154"/>
                  <a:gd name="T25" fmla="*/ 0 h 245"/>
                  <a:gd name="T26" fmla="*/ 0 w 154"/>
                  <a:gd name="T27" fmla="*/ 0 h 245"/>
                  <a:gd name="T28" fmla="*/ 0 w 154"/>
                  <a:gd name="T29" fmla="*/ 0 h 245"/>
                  <a:gd name="T30" fmla="*/ 0 w 154"/>
                  <a:gd name="T31" fmla="*/ 0 h 245"/>
                  <a:gd name="T32" fmla="*/ 0 w 154"/>
                  <a:gd name="T33" fmla="*/ 0 h 245"/>
                  <a:gd name="T34" fmla="*/ 0 w 154"/>
                  <a:gd name="T35" fmla="*/ 0 h 245"/>
                  <a:gd name="T36" fmla="*/ 0 w 154"/>
                  <a:gd name="T37" fmla="*/ 0 h 245"/>
                  <a:gd name="T38" fmla="*/ 0 w 154"/>
                  <a:gd name="T39" fmla="*/ 0 h 245"/>
                  <a:gd name="T40" fmla="*/ 0 w 154"/>
                  <a:gd name="T41" fmla="*/ 0 h 245"/>
                  <a:gd name="T42" fmla="*/ 0 w 154"/>
                  <a:gd name="T43" fmla="*/ 0 h 245"/>
                  <a:gd name="T44" fmla="*/ 0 w 154"/>
                  <a:gd name="T45" fmla="*/ 0 h 245"/>
                  <a:gd name="T46" fmla="*/ 0 w 154"/>
                  <a:gd name="T47" fmla="*/ 0 h 245"/>
                  <a:gd name="T48" fmla="*/ 0 w 154"/>
                  <a:gd name="T49" fmla="*/ 0 h 245"/>
                  <a:gd name="T50" fmla="*/ 0 w 154"/>
                  <a:gd name="T51" fmla="*/ 0 h 245"/>
                  <a:gd name="T52" fmla="*/ 0 w 154"/>
                  <a:gd name="T53" fmla="*/ 0 h 245"/>
                  <a:gd name="T54" fmla="*/ 0 w 154"/>
                  <a:gd name="T55" fmla="*/ 0 h 245"/>
                  <a:gd name="T56" fmla="*/ 0 w 154"/>
                  <a:gd name="T57" fmla="*/ 0 h 245"/>
                  <a:gd name="T58" fmla="*/ 0 w 154"/>
                  <a:gd name="T59" fmla="*/ 0 h 245"/>
                  <a:gd name="T60" fmla="*/ 0 w 154"/>
                  <a:gd name="T61" fmla="*/ 0 h 245"/>
                  <a:gd name="T62" fmla="*/ 0 w 154"/>
                  <a:gd name="T63" fmla="*/ 0 h 245"/>
                  <a:gd name="T64" fmla="*/ 0 w 154"/>
                  <a:gd name="T65" fmla="*/ 0 h 245"/>
                  <a:gd name="T66" fmla="*/ 0 w 154"/>
                  <a:gd name="T67" fmla="*/ 0 h 245"/>
                  <a:gd name="T68" fmla="*/ 0 w 154"/>
                  <a:gd name="T69" fmla="*/ 0 h 245"/>
                  <a:gd name="T70" fmla="*/ 0 w 154"/>
                  <a:gd name="T71" fmla="*/ 0 h 245"/>
                  <a:gd name="T72" fmla="*/ 0 w 154"/>
                  <a:gd name="T73" fmla="*/ 0 h 245"/>
                  <a:gd name="T74" fmla="*/ 0 w 154"/>
                  <a:gd name="T75" fmla="*/ 0 h 245"/>
                  <a:gd name="T76" fmla="*/ 0 w 154"/>
                  <a:gd name="T77" fmla="*/ 0 h 245"/>
                  <a:gd name="T78" fmla="*/ 0 w 154"/>
                  <a:gd name="T79" fmla="*/ 0 h 245"/>
                  <a:gd name="T80" fmla="*/ 0 w 154"/>
                  <a:gd name="T81" fmla="*/ 0 h 245"/>
                  <a:gd name="T82" fmla="*/ 0 w 154"/>
                  <a:gd name="T83" fmla="*/ 0 h 245"/>
                  <a:gd name="T84" fmla="*/ 0 w 154"/>
                  <a:gd name="T85" fmla="*/ 0 h 245"/>
                  <a:gd name="T86" fmla="*/ 0 w 154"/>
                  <a:gd name="T87" fmla="*/ 0 h 245"/>
                  <a:gd name="T88" fmla="*/ 0 w 154"/>
                  <a:gd name="T89" fmla="*/ 0 h 245"/>
                  <a:gd name="T90" fmla="*/ 0 w 154"/>
                  <a:gd name="T91" fmla="*/ 0 h 245"/>
                  <a:gd name="T92" fmla="*/ 0 w 154"/>
                  <a:gd name="T93" fmla="*/ 0 h 245"/>
                  <a:gd name="T94" fmla="*/ 0 w 154"/>
                  <a:gd name="T95" fmla="*/ 0 h 245"/>
                  <a:gd name="T96" fmla="*/ 0 w 154"/>
                  <a:gd name="T97" fmla="*/ 0 h 245"/>
                  <a:gd name="T98" fmla="*/ 0 w 154"/>
                  <a:gd name="T99" fmla="*/ 0 h 245"/>
                  <a:gd name="T100" fmla="*/ 0 w 154"/>
                  <a:gd name="T101" fmla="*/ 0 h 245"/>
                  <a:gd name="T102" fmla="*/ 0 w 154"/>
                  <a:gd name="T103" fmla="*/ 0 h 245"/>
                  <a:gd name="T104" fmla="*/ 0 w 154"/>
                  <a:gd name="T105" fmla="*/ 0 h 245"/>
                  <a:gd name="T106" fmla="*/ 0 w 154"/>
                  <a:gd name="T107" fmla="*/ 0 h 245"/>
                  <a:gd name="T108" fmla="*/ 0 w 154"/>
                  <a:gd name="T109" fmla="*/ 0 h 245"/>
                  <a:gd name="T110" fmla="*/ 0 w 154"/>
                  <a:gd name="T111" fmla="*/ 0 h 245"/>
                  <a:gd name="T112" fmla="*/ 0 w 154"/>
                  <a:gd name="T113" fmla="*/ 0 h 245"/>
                  <a:gd name="T114" fmla="*/ 0 w 154"/>
                  <a:gd name="T115" fmla="*/ 0 h 245"/>
                  <a:gd name="T116" fmla="*/ 0 w 154"/>
                  <a:gd name="T117" fmla="*/ 0 h 245"/>
                  <a:gd name="T118" fmla="*/ 0 w 154"/>
                  <a:gd name="T119" fmla="*/ 0 h 245"/>
                  <a:gd name="T120" fmla="*/ 0 w 154"/>
                  <a:gd name="T121" fmla="*/ 0 h 245"/>
                  <a:gd name="T122" fmla="*/ 0 w 154"/>
                  <a:gd name="T123" fmla="*/ 0 h 24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54" h="245">
                    <a:moveTo>
                      <a:pt x="0" y="245"/>
                    </a:moveTo>
                    <a:lnTo>
                      <a:pt x="3" y="234"/>
                    </a:lnTo>
                    <a:lnTo>
                      <a:pt x="6" y="225"/>
                    </a:lnTo>
                    <a:lnTo>
                      <a:pt x="10" y="216"/>
                    </a:lnTo>
                    <a:lnTo>
                      <a:pt x="14" y="207"/>
                    </a:lnTo>
                    <a:lnTo>
                      <a:pt x="18" y="199"/>
                    </a:lnTo>
                    <a:lnTo>
                      <a:pt x="23" y="189"/>
                    </a:lnTo>
                    <a:lnTo>
                      <a:pt x="28" y="181"/>
                    </a:lnTo>
                    <a:lnTo>
                      <a:pt x="33" y="172"/>
                    </a:lnTo>
                    <a:lnTo>
                      <a:pt x="37" y="165"/>
                    </a:lnTo>
                    <a:lnTo>
                      <a:pt x="42" y="157"/>
                    </a:lnTo>
                    <a:lnTo>
                      <a:pt x="47" y="150"/>
                    </a:lnTo>
                    <a:lnTo>
                      <a:pt x="52" y="142"/>
                    </a:lnTo>
                    <a:lnTo>
                      <a:pt x="56" y="134"/>
                    </a:lnTo>
                    <a:lnTo>
                      <a:pt x="61" y="127"/>
                    </a:lnTo>
                    <a:lnTo>
                      <a:pt x="66" y="120"/>
                    </a:lnTo>
                    <a:lnTo>
                      <a:pt x="71" y="113"/>
                    </a:lnTo>
                    <a:lnTo>
                      <a:pt x="76" y="106"/>
                    </a:lnTo>
                    <a:lnTo>
                      <a:pt x="80" y="99"/>
                    </a:lnTo>
                    <a:lnTo>
                      <a:pt x="85" y="90"/>
                    </a:lnTo>
                    <a:lnTo>
                      <a:pt x="90" y="83"/>
                    </a:lnTo>
                    <a:lnTo>
                      <a:pt x="95" y="76"/>
                    </a:lnTo>
                    <a:lnTo>
                      <a:pt x="100" y="70"/>
                    </a:lnTo>
                    <a:lnTo>
                      <a:pt x="106" y="63"/>
                    </a:lnTo>
                    <a:lnTo>
                      <a:pt x="112" y="57"/>
                    </a:lnTo>
                    <a:lnTo>
                      <a:pt x="117" y="51"/>
                    </a:lnTo>
                    <a:lnTo>
                      <a:pt x="122" y="47"/>
                    </a:lnTo>
                    <a:lnTo>
                      <a:pt x="128" y="42"/>
                    </a:lnTo>
                    <a:lnTo>
                      <a:pt x="133" y="37"/>
                    </a:lnTo>
                    <a:lnTo>
                      <a:pt x="138" y="33"/>
                    </a:lnTo>
                    <a:lnTo>
                      <a:pt x="143" y="28"/>
                    </a:lnTo>
                    <a:lnTo>
                      <a:pt x="147" y="22"/>
                    </a:lnTo>
                    <a:lnTo>
                      <a:pt x="151" y="17"/>
                    </a:lnTo>
                    <a:lnTo>
                      <a:pt x="154" y="10"/>
                    </a:lnTo>
                    <a:lnTo>
                      <a:pt x="152" y="3"/>
                    </a:lnTo>
                    <a:lnTo>
                      <a:pt x="148" y="0"/>
                    </a:lnTo>
                    <a:lnTo>
                      <a:pt x="141" y="2"/>
                    </a:lnTo>
                    <a:lnTo>
                      <a:pt x="125" y="14"/>
                    </a:lnTo>
                    <a:lnTo>
                      <a:pt x="112" y="28"/>
                    </a:lnTo>
                    <a:lnTo>
                      <a:pt x="100" y="42"/>
                    </a:lnTo>
                    <a:lnTo>
                      <a:pt x="90" y="58"/>
                    </a:lnTo>
                    <a:lnTo>
                      <a:pt x="79" y="75"/>
                    </a:lnTo>
                    <a:lnTo>
                      <a:pt x="70" y="91"/>
                    </a:lnTo>
                    <a:lnTo>
                      <a:pt x="62" y="109"/>
                    </a:lnTo>
                    <a:lnTo>
                      <a:pt x="53" y="125"/>
                    </a:lnTo>
                    <a:lnTo>
                      <a:pt x="49" y="133"/>
                    </a:lnTo>
                    <a:lnTo>
                      <a:pt x="44" y="141"/>
                    </a:lnTo>
                    <a:lnTo>
                      <a:pt x="39" y="150"/>
                    </a:lnTo>
                    <a:lnTo>
                      <a:pt x="36" y="159"/>
                    </a:lnTo>
                    <a:lnTo>
                      <a:pt x="32" y="167"/>
                    </a:lnTo>
                    <a:lnTo>
                      <a:pt x="28" y="175"/>
                    </a:lnTo>
                    <a:lnTo>
                      <a:pt x="23" y="184"/>
                    </a:lnTo>
                    <a:lnTo>
                      <a:pt x="19" y="193"/>
                    </a:lnTo>
                    <a:lnTo>
                      <a:pt x="12" y="205"/>
                    </a:lnTo>
                    <a:lnTo>
                      <a:pt x="6" y="217"/>
                    </a:lnTo>
                    <a:lnTo>
                      <a:pt x="2" y="230"/>
                    </a:lnTo>
                    <a:lnTo>
                      <a:pt x="0" y="2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24" name="Freeform 119"/>
              <p:cNvSpPr>
                <a:spLocks/>
              </p:cNvSpPr>
              <p:nvPr/>
            </p:nvSpPr>
            <p:spPr bwMode="auto">
              <a:xfrm>
                <a:off x="5396" y="1349"/>
                <a:ext cx="22" cy="17"/>
              </a:xfrm>
              <a:custGeom>
                <a:avLst/>
                <a:gdLst>
                  <a:gd name="T0" fmla="*/ 0 w 106"/>
                  <a:gd name="T1" fmla="*/ 0 h 86"/>
                  <a:gd name="T2" fmla="*/ 0 w 106"/>
                  <a:gd name="T3" fmla="*/ 0 h 86"/>
                  <a:gd name="T4" fmla="*/ 0 w 106"/>
                  <a:gd name="T5" fmla="*/ 0 h 86"/>
                  <a:gd name="T6" fmla="*/ 0 w 106"/>
                  <a:gd name="T7" fmla="*/ 0 h 86"/>
                  <a:gd name="T8" fmla="*/ 0 w 106"/>
                  <a:gd name="T9" fmla="*/ 0 h 86"/>
                  <a:gd name="T10" fmla="*/ 0 w 106"/>
                  <a:gd name="T11" fmla="*/ 0 h 86"/>
                  <a:gd name="T12" fmla="*/ 0 w 106"/>
                  <a:gd name="T13" fmla="*/ 0 h 86"/>
                  <a:gd name="T14" fmla="*/ 0 w 106"/>
                  <a:gd name="T15" fmla="*/ 0 h 86"/>
                  <a:gd name="T16" fmla="*/ 0 w 106"/>
                  <a:gd name="T17" fmla="*/ 0 h 86"/>
                  <a:gd name="T18" fmla="*/ 0 w 106"/>
                  <a:gd name="T19" fmla="*/ 0 h 86"/>
                  <a:gd name="T20" fmla="*/ 0 w 106"/>
                  <a:gd name="T21" fmla="*/ 0 h 86"/>
                  <a:gd name="T22" fmla="*/ 0 w 106"/>
                  <a:gd name="T23" fmla="*/ 0 h 86"/>
                  <a:gd name="T24" fmla="*/ 0 w 106"/>
                  <a:gd name="T25" fmla="*/ 0 h 86"/>
                  <a:gd name="T26" fmla="*/ 0 w 106"/>
                  <a:gd name="T27" fmla="*/ 0 h 86"/>
                  <a:gd name="T28" fmla="*/ 0 w 106"/>
                  <a:gd name="T29" fmla="*/ 0 h 86"/>
                  <a:gd name="T30" fmla="*/ 0 w 106"/>
                  <a:gd name="T31" fmla="*/ 0 h 86"/>
                  <a:gd name="T32" fmla="*/ 0 w 106"/>
                  <a:gd name="T33" fmla="*/ 0 h 86"/>
                  <a:gd name="T34" fmla="*/ 0 w 106"/>
                  <a:gd name="T35" fmla="*/ 0 h 86"/>
                  <a:gd name="T36" fmla="*/ 0 w 106"/>
                  <a:gd name="T37" fmla="*/ 0 h 86"/>
                  <a:gd name="T38" fmla="*/ 0 w 106"/>
                  <a:gd name="T39" fmla="*/ 0 h 86"/>
                  <a:gd name="T40" fmla="*/ 0 w 106"/>
                  <a:gd name="T41" fmla="*/ 0 h 86"/>
                  <a:gd name="T42" fmla="*/ 0 w 106"/>
                  <a:gd name="T43" fmla="*/ 0 h 86"/>
                  <a:gd name="T44" fmla="*/ 0 w 106"/>
                  <a:gd name="T45" fmla="*/ 0 h 86"/>
                  <a:gd name="T46" fmla="*/ 0 w 106"/>
                  <a:gd name="T47" fmla="*/ 0 h 86"/>
                  <a:gd name="T48" fmla="*/ 0 w 106"/>
                  <a:gd name="T49" fmla="*/ 0 h 86"/>
                  <a:gd name="T50" fmla="*/ 0 w 106"/>
                  <a:gd name="T51" fmla="*/ 0 h 86"/>
                  <a:gd name="T52" fmla="*/ 0 w 106"/>
                  <a:gd name="T53" fmla="*/ 0 h 86"/>
                  <a:gd name="T54" fmla="*/ 0 w 106"/>
                  <a:gd name="T55" fmla="*/ 0 h 86"/>
                  <a:gd name="T56" fmla="*/ 0 w 106"/>
                  <a:gd name="T57" fmla="*/ 0 h 86"/>
                  <a:gd name="T58" fmla="*/ 0 w 106"/>
                  <a:gd name="T59" fmla="*/ 0 h 86"/>
                  <a:gd name="T60" fmla="*/ 0 w 106"/>
                  <a:gd name="T61" fmla="*/ 0 h 86"/>
                  <a:gd name="T62" fmla="*/ 0 w 106"/>
                  <a:gd name="T63" fmla="*/ 0 h 86"/>
                  <a:gd name="T64" fmla="*/ 0 w 106"/>
                  <a:gd name="T65" fmla="*/ 0 h 86"/>
                  <a:gd name="T66" fmla="*/ 0 w 106"/>
                  <a:gd name="T67" fmla="*/ 0 h 8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06" h="86">
                    <a:moveTo>
                      <a:pt x="0" y="0"/>
                    </a:moveTo>
                    <a:lnTo>
                      <a:pt x="3" y="20"/>
                    </a:lnTo>
                    <a:lnTo>
                      <a:pt x="10" y="35"/>
                    </a:lnTo>
                    <a:lnTo>
                      <a:pt x="22" y="46"/>
                    </a:lnTo>
                    <a:lnTo>
                      <a:pt x="37" y="57"/>
                    </a:lnTo>
                    <a:lnTo>
                      <a:pt x="54" y="65"/>
                    </a:lnTo>
                    <a:lnTo>
                      <a:pt x="71" y="72"/>
                    </a:lnTo>
                    <a:lnTo>
                      <a:pt x="88" y="79"/>
                    </a:lnTo>
                    <a:lnTo>
                      <a:pt x="104" y="86"/>
                    </a:lnTo>
                    <a:lnTo>
                      <a:pt x="105" y="86"/>
                    </a:lnTo>
                    <a:lnTo>
                      <a:pt x="106" y="85"/>
                    </a:lnTo>
                    <a:lnTo>
                      <a:pt x="106" y="84"/>
                    </a:lnTo>
                    <a:lnTo>
                      <a:pt x="106" y="83"/>
                    </a:lnTo>
                    <a:lnTo>
                      <a:pt x="100" y="78"/>
                    </a:lnTo>
                    <a:lnTo>
                      <a:pt x="94" y="74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6" y="63"/>
                    </a:lnTo>
                    <a:lnTo>
                      <a:pt x="68" y="59"/>
                    </a:lnTo>
                    <a:lnTo>
                      <a:pt x="62" y="56"/>
                    </a:lnTo>
                    <a:lnTo>
                      <a:pt x="55" y="52"/>
                    </a:lnTo>
                    <a:lnTo>
                      <a:pt x="46" y="48"/>
                    </a:lnTo>
                    <a:lnTo>
                      <a:pt x="37" y="43"/>
                    </a:lnTo>
                    <a:lnTo>
                      <a:pt x="28" y="38"/>
                    </a:lnTo>
                    <a:lnTo>
                      <a:pt x="19" y="33"/>
                    </a:lnTo>
                    <a:lnTo>
                      <a:pt x="12" y="27"/>
                    </a:lnTo>
                    <a:lnTo>
                      <a:pt x="6" y="19"/>
                    </a:lnTo>
                    <a:lnTo>
                      <a:pt x="2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25" name="Freeform 120"/>
              <p:cNvSpPr>
                <a:spLocks/>
              </p:cNvSpPr>
              <p:nvPr/>
            </p:nvSpPr>
            <p:spPr bwMode="auto">
              <a:xfrm>
                <a:off x="5414" y="1364"/>
                <a:ext cx="15" cy="12"/>
              </a:xfrm>
              <a:custGeom>
                <a:avLst/>
                <a:gdLst>
                  <a:gd name="T0" fmla="*/ 0 w 74"/>
                  <a:gd name="T1" fmla="*/ 0 h 60"/>
                  <a:gd name="T2" fmla="*/ 0 w 74"/>
                  <a:gd name="T3" fmla="*/ 0 h 60"/>
                  <a:gd name="T4" fmla="*/ 0 w 74"/>
                  <a:gd name="T5" fmla="*/ 0 h 60"/>
                  <a:gd name="T6" fmla="*/ 0 w 74"/>
                  <a:gd name="T7" fmla="*/ 0 h 60"/>
                  <a:gd name="T8" fmla="*/ 0 w 74"/>
                  <a:gd name="T9" fmla="*/ 0 h 60"/>
                  <a:gd name="T10" fmla="*/ 0 w 74"/>
                  <a:gd name="T11" fmla="*/ 0 h 60"/>
                  <a:gd name="T12" fmla="*/ 0 w 74"/>
                  <a:gd name="T13" fmla="*/ 0 h 60"/>
                  <a:gd name="T14" fmla="*/ 0 w 74"/>
                  <a:gd name="T15" fmla="*/ 0 h 60"/>
                  <a:gd name="T16" fmla="*/ 0 w 74"/>
                  <a:gd name="T17" fmla="*/ 0 h 60"/>
                  <a:gd name="T18" fmla="*/ 0 w 74"/>
                  <a:gd name="T19" fmla="*/ 0 h 60"/>
                  <a:gd name="T20" fmla="*/ 0 w 74"/>
                  <a:gd name="T21" fmla="*/ 0 h 60"/>
                  <a:gd name="T22" fmla="*/ 0 w 74"/>
                  <a:gd name="T23" fmla="*/ 0 h 60"/>
                  <a:gd name="T24" fmla="*/ 0 w 74"/>
                  <a:gd name="T25" fmla="*/ 0 h 60"/>
                  <a:gd name="T26" fmla="*/ 0 w 74"/>
                  <a:gd name="T27" fmla="*/ 0 h 60"/>
                  <a:gd name="T28" fmla="*/ 0 w 74"/>
                  <a:gd name="T29" fmla="*/ 0 h 60"/>
                  <a:gd name="T30" fmla="*/ 0 w 74"/>
                  <a:gd name="T31" fmla="*/ 0 h 60"/>
                  <a:gd name="T32" fmla="*/ 0 w 74"/>
                  <a:gd name="T33" fmla="*/ 0 h 60"/>
                  <a:gd name="T34" fmla="*/ 0 w 74"/>
                  <a:gd name="T35" fmla="*/ 0 h 60"/>
                  <a:gd name="T36" fmla="*/ 0 w 74"/>
                  <a:gd name="T37" fmla="*/ 0 h 60"/>
                  <a:gd name="T38" fmla="*/ 0 w 74"/>
                  <a:gd name="T39" fmla="*/ 0 h 60"/>
                  <a:gd name="T40" fmla="*/ 0 w 74"/>
                  <a:gd name="T41" fmla="*/ 0 h 60"/>
                  <a:gd name="T42" fmla="*/ 0 w 74"/>
                  <a:gd name="T43" fmla="*/ 0 h 60"/>
                  <a:gd name="T44" fmla="*/ 0 w 74"/>
                  <a:gd name="T45" fmla="*/ 0 h 60"/>
                  <a:gd name="T46" fmla="*/ 0 w 74"/>
                  <a:gd name="T47" fmla="*/ 0 h 60"/>
                  <a:gd name="T48" fmla="*/ 0 w 74"/>
                  <a:gd name="T49" fmla="*/ 0 h 60"/>
                  <a:gd name="T50" fmla="*/ 0 w 74"/>
                  <a:gd name="T51" fmla="*/ 0 h 60"/>
                  <a:gd name="T52" fmla="*/ 0 w 74"/>
                  <a:gd name="T53" fmla="*/ 0 h 60"/>
                  <a:gd name="T54" fmla="*/ 0 w 74"/>
                  <a:gd name="T55" fmla="*/ 0 h 60"/>
                  <a:gd name="T56" fmla="*/ 0 w 74"/>
                  <a:gd name="T57" fmla="*/ 0 h 60"/>
                  <a:gd name="T58" fmla="*/ 0 w 74"/>
                  <a:gd name="T59" fmla="*/ 0 h 60"/>
                  <a:gd name="T60" fmla="*/ 0 w 74"/>
                  <a:gd name="T61" fmla="*/ 0 h 60"/>
                  <a:gd name="T62" fmla="*/ 0 w 74"/>
                  <a:gd name="T63" fmla="*/ 0 h 60"/>
                  <a:gd name="T64" fmla="*/ 0 w 74"/>
                  <a:gd name="T65" fmla="*/ 0 h 60"/>
                  <a:gd name="T66" fmla="*/ 0 w 74"/>
                  <a:gd name="T67" fmla="*/ 0 h 60"/>
                  <a:gd name="T68" fmla="*/ 0 w 74"/>
                  <a:gd name="T69" fmla="*/ 0 h 60"/>
                  <a:gd name="T70" fmla="*/ 0 w 74"/>
                  <a:gd name="T71" fmla="*/ 0 h 60"/>
                  <a:gd name="T72" fmla="*/ 0 w 74"/>
                  <a:gd name="T73" fmla="*/ 0 h 60"/>
                  <a:gd name="T74" fmla="*/ 0 w 74"/>
                  <a:gd name="T75" fmla="*/ 0 h 60"/>
                  <a:gd name="T76" fmla="*/ 0 w 74"/>
                  <a:gd name="T77" fmla="*/ 0 h 60"/>
                  <a:gd name="T78" fmla="*/ 0 w 74"/>
                  <a:gd name="T79" fmla="*/ 0 h 60"/>
                  <a:gd name="T80" fmla="*/ 0 w 74"/>
                  <a:gd name="T81" fmla="*/ 0 h 60"/>
                  <a:gd name="T82" fmla="*/ 0 w 74"/>
                  <a:gd name="T83" fmla="*/ 0 h 6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74" h="60">
                    <a:moveTo>
                      <a:pt x="0" y="0"/>
                    </a:moveTo>
                    <a:lnTo>
                      <a:pt x="4" y="3"/>
                    </a:lnTo>
                    <a:lnTo>
                      <a:pt x="9" y="7"/>
                    </a:lnTo>
                    <a:lnTo>
                      <a:pt x="12" y="11"/>
                    </a:lnTo>
                    <a:lnTo>
                      <a:pt x="16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7" y="26"/>
                    </a:lnTo>
                    <a:lnTo>
                      <a:pt x="31" y="31"/>
                    </a:lnTo>
                    <a:lnTo>
                      <a:pt x="36" y="35"/>
                    </a:lnTo>
                    <a:lnTo>
                      <a:pt x="41" y="39"/>
                    </a:lnTo>
                    <a:lnTo>
                      <a:pt x="45" y="43"/>
                    </a:lnTo>
                    <a:lnTo>
                      <a:pt x="50" y="46"/>
                    </a:lnTo>
                    <a:lnTo>
                      <a:pt x="54" y="50"/>
                    </a:lnTo>
                    <a:lnTo>
                      <a:pt x="59" y="53"/>
                    </a:lnTo>
                    <a:lnTo>
                      <a:pt x="64" y="57"/>
                    </a:lnTo>
                    <a:lnTo>
                      <a:pt x="69" y="60"/>
                    </a:lnTo>
                    <a:lnTo>
                      <a:pt x="71" y="60"/>
                    </a:lnTo>
                    <a:lnTo>
                      <a:pt x="73" y="59"/>
                    </a:lnTo>
                    <a:lnTo>
                      <a:pt x="74" y="57"/>
                    </a:lnTo>
                    <a:lnTo>
                      <a:pt x="73" y="55"/>
                    </a:lnTo>
                    <a:lnTo>
                      <a:pt x="69" y="51"/>
                    </a:lnTo>
                    <a:lnTo>
                      <a:pt x="65" y="46"/>
                    </a:lnTo>
                    <a:lnTo>
                      <a:pt x="61" y="42"/>
                    </a:lnTo>
                    <a:lnTo>
                      <a:pt x="56" y="38"/>
                    </a:lnTo>
                    <a:lnTo>
                      <a:pt x="52" y="35"/>
                    </a:lnTo>
                    <a:lnTo>
                      <a:pt x="47" y="31"/>
                    </a:lnTo>
                    <a:lnTo>
                      <a:pt x="43" y="28"/>
                    </a:lnTo>
                    <a:lnTo>
                      <a:pt x="38" y="24"/>
                    </a:lnTo>
                    <a:lnTo>
                      <a:pt x="33" y="21"/>
                    </a:lnTo>
                    <a:lnTo>
                      <a:pt x="28" y="18"/>
                    </a:lnTo>
                    <a:lnTo>
                      <a:pt x="23" y="15"/>
                    </a:lnTo>
                    <a:lnTo>
                      <a:pt x="19" y="12"/>
                    </a:lnTo>
                    <a:lnTo>
                      <a:pt x="14" y="9"/>
                    </a:lnTo>
                    <a:lnTo>
                      <a:pt x="10" y="6"/>
                    </a:lnTo>
                    <a:lnTo>
                      <a:pt x="5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26" name="Freeform 121"/>
              <p:cNvSpPr>
                <a:spLocks/>
              </p:cNvSpPr>
              <p:nvPr/>
            </p:nvSpPr>
            <p:spPr bwMode="auto">
              <a:xfrm>
                <a:off x="5353" y="1284"/>
                <a:ext cx="61" cy="89"/>
              </a:xfrm>
              <a:custGeom>
                <a:avLst/>
                <a:gdLst>
                  <a:gd name="T0" fmla="*/ 0 w 304"/>
                  <a:gd name="T1" fmla="*/ 0 h 449"/>
                  <a:gd name="T2" fmla="*/ 0 w 304"/>
                  <a:gd name="T3" fmla="*/ 0 h 449"/>
                  <a:gd name="T4" fmla="*/ 0 w 304"/>
                  <a:gd name="T5" fmla="*/ 0 h 449"/>
                  <a:gd name="T6" fmla="*/ 0 w 304"/>
                  <a:gd name="T7" fmla="*/ 0 h 449"/>
                  <a:gd name="T8" fmla="*/ 0 w 304"/>
                  <a:gd name="T9" fmla="*/ 0 h 449"/>
                  <a:gd name="T10" fmla="*/ 0 w 304"/>
                  <a:gd name="T11" fmla="*/ 0 h 449"/>
                  <a:gd name="T12" fmla="*/ 0 w 304"/>
                  <a:gd name="T13" fmla="*/ 0 h 449"/>
                  <a:gd name="T14" fmla="*/ 0 w 304"/>
                  <a:gd name="T15" fmla="*/ 0 h 449"/>
                  <a:gd name="T16" fmla="*/ 0 w 304"/>
                  <a:gd name="T17" fmla="*/ 0 h 449"/>
                  <a:gd name="T18" fmla="*/ 0 w 304"/>
                  <a:gd name="T19" fmla="*/ 0 h 449"/>
                  <a:gd name="T20" fmla="*/ 0 w 304"/>
                  <a:gd name="T21" fmla="*/ 0 h 449"/>
                  <a:gd name="T22" fmla="*/ 0 w 304"/>
                  <a:gd name="T23" fmla="*/ 0 h 449"/>
                  <a:gd name="T24" fmla="*/ 0 w 304"/>
                  <a:gd name="T25" fmla="*/ 0 h 449"/>
                  <a:gd name="T26" fmla="*/ 0 w 304"/>
                  <a:gd name="T27" fmla="*/ 0 h 449"/>
                  <a:gd name="T28" fmla="*/ 0 w 304"/>
                  <a:gd name="T29" fmla="*/ 0 h 449"/>
                  <a:gd name="T30" fmla="*/ 0 w 304"/>
                  <a:gd name="T31" fmla="*/ 0 h 449"/>
                  <a:gd name="T32" fmla="*/ 0 w 304"/>
                  <a:gd name="T33" fmla="*/ 0 h 449"/>
                  <a:gd name="T34" fmla="*/ 0 w 304"/>
                  <a:gd name="T35" fmla="*/ 0 h 449"/>
                  <a:gd name="T36" fmla="*/ 0 w 304"/>
                  <a:gd name="T37" fmla="*/ 0 h 449"/>
                  <a:gd name="T38" fmla="*/ 0 w 304"/>
                  <a:gd name="T39" fmla="*/ 0 h 449"/>
                  <a:gd name="T40" fmla="*/ 0 w 304"/>
                  <a:gd name="T41" fmla="*/ 0 h 449"/>
                  <a:gd name="T42" fmla="*/ 0 w 304"/>
                  <a:gd name="T43" fmla="*/ 0 h 449"/>
                  <a:gd name="T44" fmla="*/ 0 w 304"/>
                  <a:gd name="T45" fmla="*/ 0 h 449"/>
                  <a:gd name="T46" fmla="*/ 0 w 304"/>
                  <a:gd name="T47" fmla="*/ 0 h 449"/>
                  <a:gd name="T48" fmla="*/ 0 w 304"/>
                  <a:gd name="T49" fmla="*/ 0 h 449"/>
                  <a:gd name="T50" fmla="*/ 0 w 304"/>
                  <a:gd name="T51" fmla="*/ 0 h 449"/>
                  <a:gd name="T52" fmla="*/ 0 w 304"/>
                  <a:gd name="T53" fmla="*/ 0 h 449"/>
                  <a:gd name="T54" fmla="*/ 0 w 304"/>
                  <a:gd name="T55" fmla="*/ 0 h 449"/>
                  <a:gd name="T56" fmla="*/ 0 w 304"/>
                  <a:gd name="T57" fmla="*/ 0 h 449"/>
                  <a:gd name="T58" fmla="*/ 0 w 304"/>
                  <a:gd name="T59" fmla="*/ 0 h 449"/>
                  <a:gd name="T60" fmla="*/ 0 w 304"/>
                  <a:gd name="T61" fmla="*/ 0 h 449"/>
                  <a:gd name="T62" fmla="*/ 0 w 304"/>
                  <a:gd name="T63" fmla="*/ 0 h 449"/>
                  <a:gd name="T64" fmla="*/ 0 w 304"/>
                  <a:gd name="T65" fmla="*/ 0 h 449"/>
                  <a:gd name="T66" fmla="*/ 0 w 304"/>
                  <a:gd name="T67" fmla="*/ 0 h 449"/>
                  <a:gd name="T68" fmla="*/ 0 w 304"/>
                  <a:gd name="T69" fmla="*/ 0 h 4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04" h="449">
                    <a:moveTo>
                      <a:pt x="0" y="0"/>
                    </a:moveTo>
                    <a:lnTo>
                      <a:pt x="19" y="31"/>
                    </a:lnTo>
                    <a:lnTo>
                      <a:pt x="37" y="61"/>
                    </a:lnTo>
                    <a:lnTo>
                      <a:pt x="55" y="91"/>
                    </a:lnTo>
                    <a:lnTo>
                      <a:pt x="75" y="121"/>
                    </a:lnTo>
                    <a:lnTo>
                      <a:pt x="94" y="150"/>
                    </a:lnTo>
                    <a:lnTo>
                      <a:pt x="113" y="181"/>
                    </a:lnTo>
                    <a:lnTo>
                      <a:pt x="131" y="211"/>
                    </a:lnTo>
                    <a:lnTo>
                      <a:pt x="149" y="241"/>
                    </a:lnTo>
                    <a:lnTo>
                      <a:pt x="158" y="256"/>
                    </a:lnTo>
                    <a:lnTo>
                      <a:pt x="166" y="271"/>
                    </a:lnTo>
                    <a:lnTo>
                      <a:pt x="174" y="285"/>
                    </a:lnTo>
                    <a:lnTo>
                      <a:pt x="182" y="301"/>
                    </a:lnTo>
                    <a:lnTo>
                      <a:pt x="190" y="315"/>
                    </a:lnTo>
                    <a:lnTo>
                      <a:pt x="199" y="330"/>
                    </a:lnTo>
                    <a:lnTo>
                      <a:pt x="207" y="345"/>
                    </a:lnTo>
                    <a:lnTo>
                      <a:pt x="215" y="360"/>
                    </a:lnTo>
                    <a:lnTo>
                      <a:pt x="222" y="373"/>
                    </a:lnTo>
                    <a:lnTo>
                      <a:pt x="229" y="386"/>
                    </a:lnTo>
                    <a:lnTo>
                      <a:pt x="237" y="398"/>
                    </a:lnTo>
                    <a:lnTo>
                      <a:pt x="245" y="411"/>
                    </a:lnTo>
                    <a:lnTo>
                      <a:pt x="248" y="416"/>
                    </a:lnTo>
                    <a:lnTo>
                      <a:pt x="252" y="422"/>
                    </a:lnTo>
                    <a:lnTo>
                      <a:pt x="256" y="429"/>
                    </a:lnTo>
                    <a:lnTo>
                      <a:pt x="260" y="434"/>
                    </a:lnTo>
                    <a:lnTo>
                      <a:pt x="264" y="439"/>
                    </a:lnTo>
                    <a:lnTo>
                      <a:pt x="269" y="443"/>
                    </a:lnTo>
                    <a:lnTo>
                      <a:pt x="275" y="447"/>
                    </a:lnTo>
                    <a:lnTo>
                      <a:pt x="281" y="449"/>
                    </a:lnTo>
                    <a:lnTo>
                      <a:pt x="292" y="448"/>
                    </a:lnTo>
                    <a:lnTo>
                      <a:pt x="300" y="442"/>
                    </a:lnTo>
                    <a:lnTo>
                      <a:pt x="304" y="432"/>
                    </a:lnTo>
                    <a:lnTo>
                      <a:pt x="303" y="421"/>
                    </a:lnTo>
                    <a:lnTo>
                      <a:pt x="300" y="416"/>
                    </a:lnTo>
                    <a:lnTo>
                      <a:pt x="296" y="410"/>
                    </a:lnTo>
                    <a:lnTo>
                      <a:pt x="292" y="405"/>
                    </a:lnTo>
                    <a:lnTo>
                      <a:pt x="287" y="400"/>
                    </a:lnTo>
                    <a:lnTo>
                      <a:pt x="282" y="395"/>
                    </a:lnTo>
                    <a:lnTo>
                      <a:pt x="277" y="390"/>
                    </a:lnTo>
                    <a:lnTo>
                      <a:pt x="273" y="385"/>
                    </a:lnTo>
                    <a:lnTo>
                      <a:pt x="269" y="379"/>
                    </a:lnTo>
                    <a:lnTo>
                      <a:pt x="265" y="373"/>
                    </a:lnTo>
                    <a:lnTo>
                      <a:pt x="260" y="367"/>
                    </a:lnTo>
                    <a:lnTo>
                      <a:pt x="256" y="361"/>
                    </a:lnTo>
                    <a:lnTo>
                      <a:pt x="251" y="355"/>
                    </a:lnTo>
                    <a:lnTo>
                      <a:pt x="247" y="350"/>
                    </a:lnTo>
                    <a:lnTo>
                      <a:pt x="241" y="344"/>
                    </a:lnTo>
                    <a:lnTo>
                      <a:pt x="237" y="338"/>
                    </a:lnTo>
                    <a:lnTo>
                      <a:pt x="233" y="331"/>
                    </a:lnTo>
                    <a:lnTo>
                      <a:pt x="223" y="318"/>
                    </a:lnTo>
                    <a:lnTo>
                      <a:pt x="214" y="304"/>
                    </a:lnTo>
                    <a:lnTo>
                      <a:pt x="204" y="291"/>
                    </a:lnTo>
                    <a:lnTo>
                      <a:pt x="194" y="276"/>
                    </a:lnTo>
                    <a:lnTo>
                      <a:pt x="185" y="263"/>
                    </a:lnTo>
                    <a:lnTo>
                      <a:pt x="175" y="250"/>
                    </a:lnTo>
                    <a:lnTo>
                      <a:pt x="166" y="235"/>
                    </a:lnTo>
                    <a:lnTo>
                      <a:pt x="156" y="222"/>
                    </a:lnTo>
                    <a:lnTo>
                      <a:pt x="135" y="195"/>
                    </a:lnTo>
                    <a:lnTo>
                      <a:pt x="116" y="168"/>
                    </a:lnTo>
                    <a:lnTo>
                      <a:pt x="95" y="140"/>
                    </a:lnTo>
                    <a:lnTo>
                      <a:pt x="76" y="113"/>
                    </a:lnTo>
                    <a:lnTo>
                      <a:pt x="56" y="85"/>
                    </a:lnTo>
                    <a:lnTo>
                      <a:pt x="37" y="57"/>
                    </a:lnTo>
                    <a:lnTo>
                      <a:pt x="19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27" name="Freeform 122"/>
              <p:cNvSpPr>
                <a:spLocks/>
              </p:cNvSpPr>
              <p:nvPr/>
            </p:nvSpPr>
            <p:spPr bwMode="auto">
              <a:xfrm>
                <a:off x="5505" y="1281"/>
                <a:ext cx="12" cy="6"/>
              </a:xfrm>
              <a:custGeom>
                <a:avLst/>
                <a:gdLst>
                  <a:gd name="T0" fmla="*/ 0 w 60"/>
                  <a:gd name="T1" fmla="*/ 0 h 27"/>
                  <a:gd name="T2" fmla="*/ 0 w 60"/>
                  <a:gd name="T3" fmla="*/ 0 h 27"/>
                  <a:gd name="T4" fmla="*/ 0 w 60"/>
                  <a:gd name="T5" fmla="*/ 0 h 27"/>
                  <a:gd name="T6" fmla="*/ 0 w 60"/>
                  <a:gd name="T7" fmla="*/ 0 h 27"/>
                  <a:gd name="T8" fmla="*/ 0 w 60"/>
                  <a:gd name="T9" fmla="*/ 0 h 27"/>
                  <a:gd name="T10" fmla="*/ 0 w 60"/>
                  <a:gd name="T11" fmla="*/ 0 h 27"/>
                  <a:gd name="T12" fmla="*/ 0 w 60"/>
                  <a:gd name="T13" fmla="*/ 0 h 27"/>
                  <a:gd name="T14" fmla="*/ 0 w 60"/>
                  <a:gd name="T15" fmla="*/ 0 h 27"/>
                  <a:gd name="T16" fmla="*/ 0 w 60"/>
                  <a:gd name="T17" fmla="*/ 0 h 27"/>
                  <a:gd name="T18" fmla="*/ 0 w 60"/>
                  <a:gd name="T19" fmla="*/ 0 h 27"/>
                  <a:gd name="T20" fmla="*/ 0 w 60"/>
                  <a:gd name="T21" fmla="*/ 0 h 27"/>
                  <a:gd name="T22" fmla="*/ 0 w 60"/>
                  <a:gd name="T23" fmla="*/ 0 h 27"/>
                  <a:gd name="T24" fmla="*/ 0 w 60"/>
                  <a:gd name="T25" fmla="*/ 0 h 27"/>
                  <a:gd name="T26" fmla="*/ 0 w 60"/>
                  <a:gd name="T27" fmla="*/ 0 h 27"/>
                  <a:gd name="T28" fmla="*/ 0 w 60"/>
                  <a:gd name="T29" fmla="*/ 0 h 27"/>
                  <a:gd name="T30" fmla="*/ 0 w 60"/>
                  <a:gd name="T31" fmla="*/ 0 h 27"/>
                  <a:gd name="T32" fmla="*/ 0 w 60"/>
                  <a:gd name="T33" fmla="*/ 0 h 27"/>
                  <a:gd name="T34" fmla="*/ 0 w 60"/>
                  <a:gd name="T35" fmla="*/ 0 h 27"/>
                  <a:gd name="T36" fmla="*/ 0 w 60"/>
                  <a:gd name="T37" fmla="*/ 0 h 27"/>
                  <a:gd name="T38" fmla="*/ 0 w 60"/>
                  <a:gd name="T39" fmla="*/ 0 h 27"/>
                  <a:gd name="T40" fmla="*/ 0 w 60"/>
                  <a:gd name="T41" fmla="*/ 0 h 27"/>
                  <a:gd name="T42" fmla="*/ 0 w 60"/>
                  <a:gd name="T43" fmla="*/ 0 h 27"/>
                  <a:gd name="T44" fmla="*/ 0 w 60"/>
                  <a:gd name="T45" fmla="*/ 0 h 27"/>
                  <a:gd name="T46" fmla="*/ 0 w 60"/>
                  <a:gd name="T47" fmla="*/ 0 h 27"/>
                  <a:gd name="T48" fmla="*/ 0 w 60"/>
                  <a:gd name="T49" fmla="*/ 0 h 27"/>
                  <a:gd name="T50" fmla="*/ 0 w 60"/>
                  <a:gd name="T51" fmla="*/ 0 h 27"/>
                  <a:gd name="T52" fmla="*/ 0 w 60"/>
                  <a:gd name="T53" fmla="*/ 0 h 27"/>
                  <a:gd name="T54" fmla="*/ 0 w 60"/>
                  <a:gd name="T55" fmla="*/ 0 h 27"/>
                  <a:gd name="T56" fmla="*/ 0 w 60"/>
                  <a:gd name="T57" fmla="*/ 0 h 27"/>
                  <a:gd name="T58" fmla="*/ 0 w 60"/>
                  <a:gd name="T59" fmla="*/ 0 h 27"/>
                  <a:gd name="T60" fmla="*/ 0 w 60"/>
                  <a:gd name="T61" fmla="*/ 0 h 27"/>
                  <a:gd name="T62" fmla="*/ 0 w 60"/>
                  <a:gd name="T63" fmla="*/ 0 h 27"/>
                  <a:gd name="T64" fmla="*/ 0 w 60"/>
                  <a:gd name="T65" fmla="*/ 0 h 27"/>
                  <a:gd name="T66" fmla="*/ 0 w 60"/>
                  <a:gd name="T67" fmla="*/ 0 h 27"/>
                  <a:gd name="T68" fmla="*/ 0 w 60"/>
                  <a:gd name="T69" fmla="*/ 0 h 27"/>
                  <a:gd name="T70" fmla="*/ 0 w 60"/>
                  <a:gd name="T71" fmla="*/ 0 h 27"/>
                  <a:gd name="T72" fmla="*/ 0 w 60"/>
                  <a:gd name="T73" fmla="*/ 0 h 27"/>
                  <a:gd name="T74" fmla="*/ 0 w 60"/>
                  <a:gd name="T75" fmla="*/ 0 h 27"/>
                  <a:gd name="T76" fmla="*/ 0 w 60"/>
                  <a:gd name="T77" fmla="*/ 0 h 27"/>
                  <a:gd name="T78" fmla="*/ 0 w 60"/>
                  <a:gd name="T79" fmla="*/ 0 h 27"/>
                  <a:gd name="T80" fmla="*/ 0 w 60"/>
                  <a:gd name="T81" fmla="*/ 0 h 27"/>
                  <a:gd name="T82" fmla="*/ 0 w 60"/>
                  <a:gd name="T83" fmla="*/ 0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0" h="27">
                    <a:moveTo>
                      <a:pt x="0" y="0"/>
                    </a:moveTo>
                    <a:lnTo>
                      <a:pt x="2" y="2"/>
                    </a:lnTo>
                    <a:lnTo>
                      <a:pt x="4" y="4"/>
                    </a:lnTo>
                    <a:lnTo>
                      <a:pt x="5" y="6"/>
                    </a:lnTo>
                    <a:lnTo>
                      <a:pt x="7" y="7"/>
                    </a:lnTo>
                    <a:lnTo>
                      <a:pt x="12" y="9"/>
                    </a:lnTo>
                    <a:lnTo>
                      <a:pt x="16" y="12"/>
                    </a:lnTo>
                    <a:lnTo>
                      <a:pt x="21" y="14"/>
                    </a:lnTo>
                    <a:lnTo>
                      <a:pt x="25" y="17"/>
                    </a:lnTo>
                    <a:lnTo>
                      <a:pt x="28" y="20"/>
                    </a:lnTo>
                    <a:lnTo>
                      <a:pt x="32" y="22"/>
                    </a:lnTo>
                    <a:lnTo>
                      <a:pt x="36" y="24"/>
                    </a:lnTo>
                    <a:lnTo>
                      <a:pt x="39" y="26"/>
                    </a:lnTo>
                    <a:lnTo>
                      <a:pt x="44" y="27"/>
                    </a:lnTo>
                    <a:lnTo>
                      <a:pt x="48" y="27"/>
                    </a:lnTo>
                    <a:lnTo>
                      <a:pt x="53" y="27"/>
                    </a:lnTo>
                    <a:lnTo>
                      <a:pt x="57" y="27"/>
                    </a:lnTo>
                    <a:lnTo>
                      <a:pt x="58" y="27"/>
                    </a:lnTo>
                    <a:lnTo>
                      <a:pt x="59" y="24"/>
                    </a:lnTo>
                    <a:lnTo>
                      <a:pt x="60" y="23"/>
                    </a:lnTo>
                    <a:lnTo>
                      <a:pt x="59" y="23"/>
                    </a:lnTo>
                    <a:lnTo>
                      <a:pt x="55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0" y="21"/>
                    </a:lnTo>
                    <a:lnTo>
                      <a:pt x="35" y="20"/>
                    </a:lnTo>
                    <a:lnTo>
                      <a:pt x="32" y="17"/>
                    </a:lnTo>
                    <a:lnTo>
                      <a:pt x="28" y="14"/>
                    </a:lnTo>
                    <a:lnTo>
                      <a:pt x="25" y="11"/>
                    </a:lnTo>
                    <a:lnTo>
                      <a:pt x="22" y="9"/>
                    </a:lnTo>
                    <a:lnTo>
                      <a:pt x="18" y="8"/>
                    </a:lnTo>
                    <a:lnTo>
                      <a:pt x="14" y="7"/>
                    </a:lnTo>
                    <a:lnTo>
                      <a:pt x="11" y="6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28" name="Freeform 123"/>
              <p:cNvSpPr>
                <a:spLocks/>
              </p:cNvSpPr>
              <p:nvPr/>
            </p:nvSpPr>
            <p:spPr bwMode="auto">
              <a:xfrm>
                <a:off x="5507" y="1285"/>
                <a:ext cx="9" cy="7"/>
              </a:xfrm>
              <a:custGeom>
                <a:avLst/>
                <a:gdLst>
                  <a:gd name="T0" fmla="*/ 0 w 43"/>
                  <a:gd name="T1" fmla="*/ 0 h 37"/>
                  <a:gd name="T2" fmla="*/ 0 w 43"/>
                  <a:gd name="T3" fmla="*/ 0 h 37"/>
                  <a:gd name="T4" fmla="*/ 0 w 43"/>
                  <a:gd name="T5" fmla="*/ 0 h 37"/>
                  <a:gd name="T6" fmla="*/ 0 w 43"/>
                  <a:gd name="T7" fmla="*/ 0 h 37"/>
                  <a:gd name="T8" fmla="*/ 0 w 43"/>
                  <a:gd name="T9" fmla="*/ 0 h 37"/>
                  <a:gd name="T10" fmla="*/ 0 w 43"/>
                  <a:gd name="T11" fmla="*/ 0 h 37"/>
                  <a:gd name="T12" fmla="*/ 0 w 43"/>
                  <a:gd name="T13" fmla="*/ 0 h 37"/>
                  <a:gd name="T14" fmla="*/ 0 w 43"/>
                  <a:gd name="T15" fmla="*/ 0 h 37"/>
                  <a:gd name="T16" fmla="*/ 0 w 43"/>
                  <a:gd name="T17" fmla="*/ 0 h 37"/>
                  <a:gd name="T18" fmla="*/ 0 w 43"/>
                  <a:gd name="T19" fmla="*/ 0 h 37"/>
                  <a:gd name="T20" fmla="*/ 0 w 43"/>
                  <a:gd name="T21" fmla="*/ 0 h 37"/>
                  <a:gd name="T22" fmla="*/ 0 w 43"/>
                  <a:gd name="T23" fmla="*/ 0 h 37"/>
                  <a:gd name="T24" fmla="*/ 0 w 43"/>
                  <a:gd name="T25" fmla="*/ 0 h 37"/>
                  <a:gd name="T26" fmla="*/ 0 w 43"/>
                  <a:gd name="T27" fmla="*/ 0 h 37"/>
                  <a:gd name="T28" fmla="*/ 0 w 43"/>
                  <a:gd name="T29" fmla="*/ 0 h 37"/>
                  <a:gd name="T30" fmla="*/ 0 w 43"/>
                  <a:gd name="T31" fmla="*/ 0 h 37"/>
                  <a:gd name="T32" fmla="*/ 0 w 43"/>
                  <a:gd name="T33" fmla="*/ 0 h 37"/>
                  <a:gd name="T34" fmla="*/ 0 w 43"/>
                  <a:gd name="T35" fmla="*/ 0 h 37"/>
                  <a:gd name="T36" fmla="*/ 0 w 43"/>
                  <a:gd name="T37" fmla="*/ 0 h 37"/>
                  <a:gd name="T38" fmla="*/ 0 w 43"/>
                  <a:gd name="T39" fmla="*/ 0 h 37"/>
                  <a:gd name="T40" fmla="*/ 0 w 43"/>
                  <a:gd name="T41" fmla="*/ 0 h 37"/>
                  <a:gd name="T42" fmla="*/ 0 w 43"/>
                  <a:gd name="T43" fmla="*/ 0 h 37"/>
                  <a:gd name="T44" fmla="*/ 0 w 43"/>
                  <a:gd name="T45" fmla="*/ 0 h 37"/>
                  <a:gd name="T46" fmla="*/ 0 w 43"/>
                  <a:gd name="T47" fmla="*/ 0 h 37"/>
                  <a:gd name="T48" fmla="*/ 0 w 43"/>
                  <a:gd name="T49" fmla="*/ 0 h 37"/>
                  <a:gd name="T50" fmla="*/ 0 w 43"/>
                  <a:gd name="T51" fmla="*/ 0 h 37"/>
                  <a:gd name="T52" fmla="*/ 0 w 43"/>
                  <a:gd name="T53" fmla="*/ 0 h 37"/>
                  <a:gd name="T54" fmla="*/ 0 w 43"/>
                  <a:gd name="T55" fmla="*/ 0 h 37"/>
                  <a:gd name="T56" fmla="*/ 0 w 43"/>
                  <a:gd name="T57" fmla="*/ 0 h 37"/>
                  <a:gd name="T58" fmla="*/ 0 w 43"/>
                  <a:gd name="T59" fmla="*/ 0 h 37"/>
                  <a:gd name="T60" fmla="*/ 0 w 43"/>
                  <a:gd name="T61" fmla="*/ 0 h 37"/>
                  <a:gd name="T62" fmla="*/ 0 w 43"/>
                  <a:gd name="T63" fmla="*/ 0 h 37"/>
                  <a:gd name="T64" fmla="*/ 0 w 43"/>
                  <a:gd name="T65" fmla="*/ 0 h 37"/>
                  <a:gd name="T66" fmla="*/ 0 w 43"/>
                  <a:gd name="T67" fmla="*/ 0 h 37"/>
                  <a:gd name="T68" fmla="*/ 0 w 43"/>
                  <a:gd name="T69" fmla="*/ 0 h 37"/>
                  <a:gd name="T70" fmla="*/ 0 w 43"/>
                  <a:gd name="T71" fmla="*/ 0 h 37"/>
                  <a:gd name="T72" fmla="*/ 0 w 43"/>
                  <a:gd name="T73" fmla="*/ 0 h 37"/>
                  <a:gd name="T74" fmla="*/ 0 w 43"/>
                  <a:gd name="T75" fmla="*/ 0 h 37"/>
                  <a:gd name="T76" fmla="*/ 0 w 43"/>
                  <a:gd name="T77" fmla="*/ 0 h 37"/>
                  <a:gd name="T78" fmla="*/ 0 w 43"/>
                  <a:gd name="T79" fmla="*/ 0 h 37"/>
                  <a:gd name="T80" fmla="*/ 0 w 43"/>
                  <a:gd name="T81" fmla="*/ 0 h 37"/>
                  <a:gd name="T82" fmla="*/ 0 w 43"/>
                  <a:gd name="T83" fmla="*/ 0 h 37"/>
                  <a:gd name="T84" fmla="*/ 0 w 43"/>
                  <a:gd name="T85" fmla="*/ 0 h 37"/>
                  <a:gd name="T86" fmla="*/ 0 w 43"/>
                  <a:gd name="T87" fmla="*/ 0 h 37"/>
                  <a:gd name="T88" fmla="*/ 0 w 43"/>
                  <a:gd name="T89" fmla="*/ 0 h 37"/>
                  <a:gd name="T90" fmla="*/ 0 w 43"/>
                  <a:gd name="T91" fmla="*/ 0 h 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43" h="37">
                    <a:moveTo>
                      <a:pt x="0" y="1"/>
                    </a:moveTo>
                    <a:lnTo>
                      <a:pt x="1" y="5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1" y="23"/>
                    </a:lnTo>
                    <a:lnTo>
                      <a:pt x="1" y="25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2" y="34"/>
                    </a:lnTo>
                    <a:lnTo>
                      <a:pt x="5" y="37"/>
                    </a:lnTo>
                    <a:lnTo>
                      <a:pt x="8" y="37"/>
                    </a:lnTo>
                    <a:lnTo>
                      <a:pt x="12" y="36"/>
                    </a:lnTo>
                    <a:lnTo>
                      <a:pt x="16" y="34"/>
                    </a:lnTo>
                    <a:lnTo>
                      <a:pt x="19" y="31"/>
                    </a:lnTo>
                    <a:lnTo>
                      <a:pt x="22" y="28"/>
                    </a:lnTo>
                    <a:lnTo>
                      <a:pt x="27" y="23"/>
                    </a:lnTo>
                    <a:lnTo>
                      <a:pt x="32" y="19"/>
                    </a:lnTo>
                    <a:lnTo>
                      <a:pt x="37" y="14"/>
                    </a:lnTo>
                    <a:lnTo>
                      <a:pt x="42" y="11"/>
                    </a:lnTo>
                    <a:lnTo>
                      <a:pt x="42" y="10"/>
                    </a:lnTo>
                    <a:lnTo>
                      <a:pt x="43" y="8"/>
                    </a:lnTo>
                    <a:lnTo>
                      <a:pt x="43" y="6"/>
                    </a:lnTo>
                    <a:lnTo>
                      <a:pt x="42" y="6"/>
                    </a:lnTo>
                    <a:lnTo>
                      <a:pt x="35" y="9"/>
                    </a:lnTo>
                    <a:lnTo>
                      <a:pt x="28" y="13"/>
                    </a:lnTo>
                    <a:lnTo>
                      <a:pt x="22" y="18"/>
                    </a:lnTo>
                    <a:lnTo>
                      <a:pt x="17" y="23"/>
                    </a:lnTo>
                    <a:lnTo>
                      <a:pt x="15" y="25"/>
                    </a:lnTo>
                    <a:lnTo>
                      <a:pt x="13" y="27"/>
                    </a:lnTo>
                    <a:lnTo>
                      <a:pt x="10" y="28"/>
                    </a:lnTo>
                    <a:lnTo>
                      <a:pt x="7" y="27"/>
                    </a:lnTo>
                    <a:lnTo>
                      <a:pt x="6" y="26"/>
                    </a:lnTo>
                    <a:lnTo>
                      <a:pt x="5" y="24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4"/>
                    </a:lnTo>
                    <a:lnTo>
                      <a:pt x="4" y="10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29" name="Freeform 124"/>
              <p:cNvSpPr>
                <a:spLocks/>
              </p:cNvSpPr>
              <p:nvPr/>
            </p:nvSpPr>
            <p:spPr bwMode="auto">
              <a:xfrm>
                <a:off x="5477" y="1327"/>
                <a:ext cx="38" cy="106"/>
              </a:xfrm>
              <a:custGeom>
                <a:avLst/>
                <a:gdLst>
                  <a:gd name="T0" fmla="*/ 0 w 187"/>
                  <a:gd name="T1" fmla="*/ 0 h 528"/>
                  <a:gd name="T2" fmla="*/ 0 w 187"/>
                  <a:gd name="T3" fmla="*/ 0 h 528"/>
                  <a:gd name="T4" fmla="*/ 0 w 187"/>
                  <a:gd name="T5" fmla="*/ 0 h 528"/>
                  <a:gd name="T6" fmla="*/ 0 w 187"/>
                  <a:gd name="T7" fmla="*/ 0 h 528"/>
                  <a:gd name="T8" fmla="*/ 0 w 187"/>
                  <a:gd name="T9" fmla="*/ 0 h 528"/>
                  <a:gd name="T10" fmla="*/ 0 w 187"/>
                  <a:gd name="T11" fmla="*/ 0 h 528"/>
                  <a:gd name="T12" fmla="*/ 0 w 187"/>
                  <a:gd name="T13" fmla="*/ 0 h 528"/>
                  <a:gd name="T14" fmla="*/ 0 w 187"/>
                  <a:gd name="T15" fmla="*/ 0 h 528"/>
                  <a:gd name="T16" fmla="*/ 0 w 187"/>
                  <a:gd name="T17" fmla="*/ 0 h 528"/>
                  <a:gd name="T18" fmla="*/ 0 w 187"/>
                  <a:gd name="T19" fmla="*/ 0 h 528"/>
                  <a:gd name="T20" fmla="*/ 0 w 187"/>
                  <a:gd name="T21" fmla="*/ 0 h 528"/>
                  <a:gd name="T22" fmla="*/ 0 w 187"/>
                  <a:gd name="T23" fmla="*/ 0 h 528"/>
                  <a:gd name="T24" fmla="*/ 0 w 187"/>
                  <a:gd name="T25" fmla="*/ 0 h 528"/>
                  <a:gd name="T26" fmla="*/ 0 w 187"/>
                  <a:gd name="T27" fmla="*/ 0 h 528"/>
                  <a:gd name="T28" fmla="*/ 0 w 187"/>
                  <a:gd name="T29" fmla="*/ 0 h 528"/>
                  <a:gd name="T30" fmla="*/ 0 w 187"/>
                  <a:gd name="T31" fmla="*/ 0 h 528"/>
                  <a:gd name="T32" fmla="*/ 0 w 187"/>
                  <a:gd name="T33" fmla="*/ 0 h 528"/>
                  <a:gd name="T34" fmla="*/ 0 w 187"/>
                  <a:gd name="T35" fmla="*/ 0 h 528"/>
                  <a:gd name="T36" fmla="*/ 0 w 187"/>
                  <a:gd name="T37" fmla="*/ 0 h 528"/>
                  <a:gd name="T38" fmla="*/ 0 w 187"/>
                  <a:gd name="T39" fmla="*/ 0 h 528"/>
                  <a:gd name="T40" fmla="*/ 0 w 187"/>
                  <a:gd name="T41" fmla="*/ 0 h 528"/>
                  <a:gd name="T42" fmla="*/ 0 w 187"/>
                  <a:gd name="T43" fmla="*/ 0 h 528"/>
                  <a:gd name="T44" fmla="*/ 0 w 187"/>
                  <a:gd name="T45" fmla="*/ 0 h 528"/>
                  <a:gd name="T46" fmla="*/ 0 w 187"/>
                  <a:gd name="T47" fmla="*/ 0 h 528"/>
                  <a:gd name="T48" fmla="*/ 0 w 187"/>
                  <a:gd name="T49" fmla="*/ 0 h 528"/>
                  <a:gd name="T50" fmla="*/ 0 w 187"/>
                  <a:gd name="T51" fmla="*/ 0 h 528"/>
                  <a:gd name="T52" fmla="*/ 0 w 187"/>
                  <a:gd name="T53" fmla="*/ 0 h 528"/>
                  <a:gd name="T54" fmla="*/ 0 w 187"/>
                  <a:gd name="T55" fmla="*/ 0 h 528"/>
                  <a:gd name="T56" fmla="*/ 0 w 187"/>
                  <a:gd name="T57" fmla="*/ 0 h 528"/>
                  <a:gd name="T58" fmla="*/ 0 w 187"/>
                  <a:gd name="T59" fmla="*/ 0 h 528"/>
                  <a:gd name="T60" fmla="*/ 0 w 187"/>
                  <a:gd name="T61" fmla="*/ 0 h 528"/>
                  <a:gd name="T62" fmla="*/ 0 w 187"/>
                  <a:gd name="T63" fmla="*/ 0 h 528"/>
                  <a:gd name="T64" fmla="*/ 0 w 187"/>
                  <a:gd name="T65" fmla="*/ 0 h 52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87" h="528">
                    <a:moveTo>
                      <a:pt x="187" y="0"/>
                    </a:moveTo>
                    <a:lnTo>
                      <a:pt x="174" y="12"/>
                    </a:lnTo>
                    <a:lnTo>
                      <a:pt x="164" y="26"/>
                    </a:lnTo>
                    <a:lnTo>
                      <a:pt x="154" y="39"/>
                    </a:lnTo>
                    <a:lnTo>
                      <a:pt x="144" y="53"/>
                    </a:lnTo>
                    <a:lnTo>
                      <a:pt x="135" y="67"/>
                    </a:lnTo>
                    <a:lnTo>
                      <a:pt x="124" y="82"/>
                    </a:lnTo>
                    <a:lnTo>
                      <a:pt x="115" y="96"/>
                    </a:lnTo>
                    <a:lnTo>
                      <a:pt x="106" y="110"/>
                    </a:lnTo>
                    <a:lnTo>
                      <a:pt x="95" y="127"/>
                    </a:lnTo>
                    <a:lnTo>
                      <a:pt x="85" y="143"/>
                    </a:lnTo>
                    <a:lnTo>
                      <a:pt x="75" y="160"/>
                    </a:lnTo>
                    <a:lnTo>
                      <a:pt x="67" y="177"/>
                    </a:lnTo>
                    <a:lnTo>
                      <a:pt x="58" y="194"/>
                    </a:lnTo>
                    <a:lnTo>
                      <a:pt x="51" y="213"/>
                    </a:lnTo>
                    <a:lnTo>
                      <a:pt x="44" y="230"/>
                    </a:lnTo>
                    <a:lnTo>
                      <a:pt x="36" y="248"/>
                    </a:lnTo>
                    <a:lnTo>
                      <a:pt x="30" y="267"/>
                    </a:lnTo>
                    <a:lnTo>
                      <a:pt x="25" y="285"/>
                    </a:lnTo>
                    <a:lnTo>
                      <a:pt x="20" y="304"/>
                    </a:lnTo>
                    <a:lnTo>
                      <a:pt x="16" y="323"/>
                    </a:lnTo>
                    <a:lnTo>
                      <a:pt x="12" y="341"/>
                    </a:lnTo>
                    <a:lnTo>
                      <a:pt x="8" y="361"/>
                    </a:lnTo>
                    <a:lnTo>
                      <a:pt x="5" y="379"/>
                    </a:lnTo>
                    <a:lnTo>
                      <a:pt x="3" y="399"/>
                    </a:lnTo>
                    <a:lnTo>
                      <a:pt x="0" y="428"/>
                    </a:lnTo>
                    <a:lnTo>
                      <a:pt x="0" y="460"/>
                    </a:lnTo>
                    <a:lnTo>
                      <a:pt x="3" y="492"/>
                    </a:lnTo>
                    <a:lnTo>
                      <a:pt x="12" y="520"/>
                    </a:lnTo>
                    <a:lnTo>
                      <a:pt x="16" y="526"/>
                    </a:lnTo>
                    <a:lnTo>
                      <a:pt x="22" y="528"/>
                    </a:lnTo>
                    <a:lnTo>
                      <a:pt x="29" y="528"/>
                    </a:lnTo>
                    <a:lnTo>
                      <a:pt x="35" y="525"/>
                    </a:lnTo>
                    <a:lnTo>
                      <a:pt x="46" y="515"/>
                    </a:lnTo>
                    <a:lnTo>
                      <a:pt x="54" y="504"/>
                    </a:lnTo>
                    <a:lnTo>
                      <a:pt x="60" y="492"/>
                    </a:lnTo>
                    <a:lnTo>
                      <a:pt x="64" y="478"/>
                    </a:lnTo>
                    <a:lnTo>
                      <a:pt x="66" y="465"/>
                    </a:lnTo>
                    <a:lnTo>
                      <a:pt x="68" y="452"/>
                    </a:lnTo>
                    <a:lnTo>
                      <a:pt x="69" y="437"/>
                    </a:lnTo>
                    <a:lnTo>
                      <a:pt x="70" y="423"/>
                    </a:lnTo>
                    <a:lnTo>
                      <a:pt x="73" y="387"/>
                    </a:lnTo>
                    <a:lnTo>
                      <a:pt x="78" y="353"/>
                    </a:lnTo>
                    <a:lnTo>
                      <a:pt x="84" y="317"/>
                    </a:lnTo>
                    <a:lnTo>
                      <a:pt x="92" y="282"/>
                    </a:lnTo>
                    <a:lnTo>
                      <a:pt x="95" y="264"/>
                    </a:lnTo>
                    <a:lnTo>
                      <a:pt x="99" y="245"/>
                    </a:lnTo>
                    <a:lnTo>
                      <a:pt x="103" y="228"/>
                    </a:lnTo>
                    <a:lnTo>
                      <a:pt x="107" y="210"/>
                    </a:lnTo>
                    <a:lnTo>
                      <a:pt x="111" y="192"/>
                    </a:lnTo>
                    <a:lnTo>
                      <a:pt x="116" y="175"/>
                    </a:lnTo>
                    <a:lnTo>
                      <a:pt x="121" y="156"/>
                    </a:lnTo>
                    <a:lnTo>
                      <a:pt x="126" y="139"/>
                    </a:lnTo>
                    <a:lnTo>
                      <a:pt x="131" y="121"/>
                    </a:lnTo>
                    <a:lnTo>
                      <a:pt x="137" y="102"/>
                    </a:lnTo>
                    <a:lnTo>
                      <a:pt x="143" y="84"/>
                    </a:lnTo>
                    <a:lnTo>
                      <a:pt x="149" y="66"/>
                    </a:lnTo>
                    <a:lnTo>
                      <a:pt x="156" y="49"/>
                    </a:lnTo>
                    <a:lnTo>
                      <a:pt x="164" y="32"/>
                    </a:lnTo>
                    <a:lnTo>
                      <a:pt x="174" y="15"/>
                    </a:lnTo>
                    <a:lnTo>
                      <a:pt x="187" y="1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0" name="Freeform 125"/>
              <p:cNvSpPr>
                <a:spLocks/>
              </p:cNvSpPr>
              <p:nvPr/>
            </p:nvSpPr>
            <p:spPr bwMode="auto">
              <a:xfrm>
                <a:off x="5517" y="1301"/>
                <a:ext cx="3" cy="21"/>
              </a:xfrm>
              <a:custGeom>
                <a:avLst/>
                <a:gdLst>
                  <a:gd name="T0" fmla="*/ 0 w 17"/>
                  <a:gd name="T1" fmla="*/ 0 h 105"/>
                  <a:gd name="T2" fmla="*/ 0 w 17"/>
                  <a:gd name="T3" fmla="*/ 0 h 105"/>
                  <a:gd name="T4" fmla="*/ 0 w 17"/>
                  <a:gd name="T5" fmla="*/ 0 h 105"/>
                  <a:gd name="T6" fmla="*/ 0 w 17"/>
                  <a:gd name="T7" fmla="*/ 0 h 105"/>
                  <a:gd name="T8" fmla="*/ 0 w 17"/>
                  <a:gd name="T9" fmla="*/ 0 h 105"/>
                  <a:gd name="T10" fmla="*/ 0 w 17"/>
                  <a:gd name="T11" fmla="*/ 0 h 105"/>
                  <a:gd name="T12" fmla="*/ 0 w 17"/>
                  <a:gd name="T13" fmla="*/ 0 h 105"/>
                  <a:gd name="T14" fmla="*/ 0 w 17"/>
                  <a:gd name="T15" fmla="*/ 0 h 105"/>
                  <a:gd name="T16" fmla="*/ 0 w 17"/>
                  <a:gd name="T17" fmla="*/ 0 h 105"/>
                  <a:gd name="T18" fmla="*/ 0 w 17"/>
                  <a:gd name="T19" fmla="*/ 0 h 105"/>
                  <a:gd name="T20" fmla="*/ 0 w 17"/>
                  <a:gd name="T21" fmla="*/ 0 h 105"/>
                  <a:gd name="T22" fmla="*/ 0 w 17"/>
                  <a:gd name="T23" fmla="*/ 0 h 105"/>
                  <a:gd name="T24" fmla="*/ 0 w 17"/>
                  <a:gd name="T25" fmla="*/ 0 h 105"/>
                  <a:gd name="T26" fmla="*/ 0 w 17"/>
                  <a:gd name="T27" fmla="*/ 0 h 105"/>
                  <a:gd name="T28" fmla="*/ 0 w 17"/>
                  <a:gd name="T29" fmla="*/ 0 h 105"/>
                  <a:gd name="T30" fmla="*/ 0 w 17"/>
                  <a:gd name="T31" fmla="*/ 0 h 105"/>
                  <a:gd name="T32" fmla="*/ 0 w 17"/>
                  <a:gd name="T33" fmla="*/ 0 h 105"/>
                  <a:gd name="T34" fmla="*/ 0 w 17"/>
                  <a:gd name="T35" fmla="*/ 0 h 10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05">
                    <a:moveTo>
                      <a:pt x="0" y="0"/>
                    </a:moveTo>
                    <a:lnTo>
                      <a:pt x="1" y="27"/>
                    </a:lnTo>
                    <a:lnTo>
                      <a:pt x="4" y="53"/>
                    </a:lnTo>
                    <a:lnTo>
                      <a:pt x="8" y="79"/>
                    </a:lnTo>
                    <a:lnTo>
                      <a:pt x="13" y="104"/>
                    </a:lnTo>
                    <a:lnTo>
                      <a:pt x="14" y="105"/>
                    </a:lnTo>
                    <a:lnTo>
                      <a:pt x="15" y="104"/>
                    </a:lnTo>
                    <a:lnTo>
                      <a:pt x="17" y="103"/>
                    </a:lnTo>
                    <a:lnTo>
                      <a:pt x="17" y="102"/>
                    </a:lnTo>
                    <a:lnTo>
                      <a:pt x="13" y="77"/>
                    </a:lnTo>
                    <a:lnTo>
                      <a:pt x="8" y="51"/>
                    </a:lnTo>
                    <a:lnTo>
                      <a:pt x="3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1" name="Freeform 126"/>
              <p:cNvSpPr>
                <a:spLocks/>
              </p:cNvSpPr>
              <p:nvPr/>
            </p:nvSpPr>
            <p:spPr bwMode="auto">
              <a:xfrm>
                <a:off x="5509" y="1301"/>
                <a:ext cx="53" cy="24"/>
              </a:xfrm>
              <a:custGeom>
                <a:avLst/>
                <a:gdLst>
                  <a:gd name="T0" fmla="*/ 0 w 266"/>
                  <a:gd name="T1" fmla="*/ 0 h 121"/>
                  <a:gd name="T2" fmla="*/ 0 w 266"/>
                  <a:gd name="T3" fmla="*/ 0 h 121"/>
                  <a:gd name="T4" fmla="*/ 0 w 266"/>
                  <a:gd name="T5" fmla="*/ 0 h 121"/>
                  <a:gd name="T6" fmla="*/ 0 w 266"/>
                  <a:gd name="T7" fmla="*/ 0 h 121"/>
                  <a:gd name="T8" fmla="*/ 0 w 266"/>
                  <a:gd name="T9" fmla="*/ 0 h 121"/>
                  <a:gd name="T10" fmla="*/ 0 w 266"/>
                  <a:gd name="T11" fmla="*/ 0 h 121"/>
                  <a:gd name="T12" fmla="*/ 0 w 266"/>
                  <a:gd name="T13" fmla="*/ 0 h 121"/>
                  <a:gd name="T14" fmla="*/ 0 w 266"/>
                  <a:gd name="T15" fmla="*/ 0 h 121"/>
                  <a:gd name="T16" fmla="*/ 0 w 266"/>
                  <a:gd name="T17" fmla="*/ 0 h 121"/>
                  <a:gd name="T18" fmla="*/ 0 w 266"/>
                  <a:gd name="T19" fmla="*/ 0 h 121"/>
                  <a:gd name="T20" fmla="*/ 0 w 266"/>
                  <a:gd name="T21" fmla="*/ 0 h 121"/>
                  <a:gd name="T22" fmla="*/ 0 w 266"/>
                  <a:gd name="T23" fmla="*/ 0 h 121"/>
                  <a:gd name="T24" fmla="*/ 0 w 266"/>
                  <a:gd name="T25" fmla="*/ 0 h 121"/>
                  <a:gd name="T26" fmla="*/ 0 w 266"/>
                  <a:gd name="T27" fmla="*/ 0 h 121"/>
                  <a:gd name="T28" fmla="*/ 0 w 266"/>
                  <a:gd name="T29" fmla="*/ 0 h 121"/>
                  <a:gd name="T30" fmla="*/ 0 w 266"/>
                  <a:gd name="T31" fmla="*/ 0 h 121"/>
                  <a:gd name="T32" fmla="*/ 0 w 266"/>
                  <a:gd name="T33" fmla="*/ 0 h 121"/>
                  <a:gd name="T34" fmla="*/ 0 w 266"/>
                  <a:gd name="T35" fmla="*/ 0 h 121"/>
                  <a:gd name="T36" fmla="*/ 0 w 266"/>
                  <a:gd name="T37" fmla="*/ 0 h 121"/>
                  <a:gd name="T38" fmla="*/ 0 w 266"/>
                  <a:gd name="T39" fmla="*/ 0 h 121"/>
                  <a:gd name="T40" fmla="*/ 0 w 266"/>
                  <a:gd name="T41" fmla="*/ 0 h 121"/>
                  <a:gd name="T42" fmla="*/ 0 w 266"/>
                  <a:gd name="T43" fmla="*/ 0 h 121"/>
                  <a:gd name="T44" fmla="*/ 0 w 266"/>
                  <a:gd name="T45" fmla="*/ 0 h 121"/>
                  <a:gd name="T46" fmla="*/ 0 w 266"/>
                  <a:gd name="T47" fmla="*/ 0 h 121"/>
                  <a:gd name="T48" fmla="*/ 0 w 266"/>
                  <a:gd name="T49" fmla="*/ 0 h 121"/>
                  <a:gd name="T50" fmla="*/ 0 w 266"/>
                  <a:gd name="T51" fmla="*/ 0 h 121"/>
                  <a:gd name="T52" fmla="*/ 0 w 266"/>
                  <a:gd name="T53" fmla="*/ 0 h 121"/>
                  <a:gd name="T54" fmla="*/ 0 w 266"/>
                  <a:gd name="T55" fmla="*/ 0 h 121"/>
                  <a:gd name="T56" fmla="*/ 0 w 266"/>
                  <a:gd name="T57" fmla="*/ 0 h 121"/>
                  <a:gd name="T58" fmla="*/ 0 w 266"/>
                  <a:gd name="T59" fmla="*/ 0 h 121"/>
                  <a:gd name="T60" fmla="*/ 0 w 266"/>
                  <a:gd name="T61" fmla="*/ 0 h 121"/>
                  <a:gd name="T62" fmla="*/ 0 w 266"/>
                  <a:gd name="T63" fmla="*/ 0 h 121"/>
                  <a:gd name="T64" fmla="*/ 0 w 266"/>
                  <a:gd name="T65" fmla="*/ 0 h 121"/>
                  <a:gd name="T66" fmla="*/ 0 w 266"/>
                  <a:gd name="T67" fmla="*/ 0 h 121"/>
                  <a:gd name="T68" fmla="*/ 0 w 266"/>
                  <a:gd name="T69" fmla="*/ 0 h 121"/>
                  <a:gd name="T70" fmla="*/ 0 w 266"/>
                  <a:gd name="T71" fmla="*/ 0 h 121"/>
                  <a:gd name="T72" fmla="*/ 0 w 266"/>
                  <a:gd name="T73" fmla="*/ 0 h 121"/>
                  <a:gd name="T74" fmla="*/ 0 w 266"/>
                  <a:gd name="T75" fmla="*/ 0 h 121"/>
                  <a:gd name="T76" fmla="*/ 0 w 266"/>
                  <a:gd name="T77" fmla="*/ 0 h 121"/>
                  <a:gd name="T78" fmla="*/ 0 w 266"/>
                  <a:gd name="T79" fmla="*/ 0 h 121"/>
                  <a:gd name="T80" fmla="*/ 0 w 266"/>
                  <a:gd name="T81" fmla="*/ 0 h 121"/>
                  <a:gd name="T82" fmla="*/ 0 w 266"/>
                  <a:gd name="T83" fmla="*/ 0 h 121"/>
                  <a:gd name="T84" fmla="*/ 0 w 266"/>
                  <a:gd name="T85" fmla="*/ 0 h 121"/>
                  <a:gd name="T86" fmla="*/ 0 w 266"/>
                  <a:gd name="T87" fmla="*/ 0 h 121"/>
                  <a:gd name="T88" fmla="*/ 0 w 266"/>
                  <a:gd name="T89" fmla="*/ 0 h 121"/>
                  <a:gd name="T90" fmla="*/ 0 w 266"/>
                  <a:gd name="T91" fmla="*/ 0 h 121"/>
                  <a:gd name="T92" fmla="*/ 0 w 266"/>
                  <a:gd name="T93" fmla="*/ 0 h 121"/>
                  <a:gd name="T94" fmla="*/ 0 w 266"/>
                  <a:gd name="T95" fmla="*/ 0 h 121"/>
                  <a:gd name="T96" fmla="*/ 0 w 266"/>
                  <a:gd name="T97" fmla="*/ 0 h 121"/>
                  <a:gd name="T98" fmla="*/ 0 w 266"/>
                  <a:gd name="T99" fmla="*/ 0 h 121"/>
                  <a:gd name="T100" fmla="*/ 0 w 266"/>
                  <a:gd name="T101" fmla="*/ 0 h 121"/>
                  <a:gd name="T102" fmla="*/ 0 w 266"/>
                  <a:gd name="T103" fmla="*/ 0 h 121"/>
                  <a:gd name="T104" fmla="*/ 0 w 266"/>
                  <a:gd name="T105" fmla="*/ 0 h 121"/>
                  <a:gd name="T106" fmla="*/ 0 w 266"/>
                  <a:gd name="T107" fmla="*/ 0 h 121"/>
                  <a:gd name="T108" fmla="*/ 0 w 266"/>
                  <a:gd name="T109" fmla="*/ 0 h 121"/>
                  <a:gd name="T110" fmla="*/ 0 w 266"/>
                  <a:gd name="T111" fmla="*/ 0 h 121"/>
                  <a:gd name="T112" fmla="*/ 0 w 266"/>
                  <a:gd name="T113" fmla="*/ 0 h 121"/>
                  <a:gd name="T114" fmla="*/ 0 w 266"/>
                  <a:gd name="T115" fmla="*/ 0 h 12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266" h="121">
                    <a:moveTo>
                      <a:pt x="266" y="0"/>
                    </a:moveTo>
                    <a:lnTo>
                      <a:pt x="260" y="3"/>
                    </a:lnTo>
                    <a:lnTo>
                      <a:pt x="253" y="6"/>
                    </a:lnTo>
                    <a:lnTo>
                      <a:pt x="246" y="10"/>
                    </a:lnTo>
                    <a:lnTo>
                      <a:pt x="240" y="13"/>
                    </a:lnTo>
                    <a:lnTo>
                      <a:pt x="234" y="19"/>
                    </a:lnTo>
                    <a:lnTo>
                      <a:pt x="228" y="23"/>
                    </a:lnTo>
                    <a:lnTo>
                      <a:pt x="223" y="27"/>
                    </a:lnTo>
                    <a:lnTo>
                      <a:pt x="217" y="31"/>
                    </a:lnTo>
                    <a:lnTo>
                      <a:pt x="209" y="37"/>
                    </a:lnTo>
                    <a:lnTo>
                      <a:pt x="200" y="42"/>
                    </a:lnTo>
                    <a:lnTo>
                      <a:pt x="192" y="47"/>
                    </a:lnTo>
                    <a:lnTo>
                      <a:pt x="184" y="51"/>
                    </a:lnTo>
                    <a:lnTo>
                      <a:pt x="176" y="55"/>
                    </a:lnTo>
                    <a:lnTo>
                      <a:pt x="167" y="59"/>
                    </a:lnTo>
                    <a:lnTo>
                      <a:pt x="158" y="63"/>
                    </a:lnTo>
                    <a:lnTo>
                      <a:pt x="149" y="67"/>
                    </a:lnTo>
                    <a:lnTo>
                      <a:pt x="132" y="73"/>
                    </a:lnTo>
                    <a:lnTo>
                      <a:pt x="115" y="79"/>
                    </a:lnTo>
                    <a:lnTo>
                      <a:pt x="96" y="83"/>
                    </a:lnTo>
                    <a:lnTo>
                      <a:pt x="79" y="88"/>
                    </a:lnTo>
                    <a:lnTo>
                      <a:pt x="60" y="92"/>
                    </a:lnTo>
                    <a:lnTo>
                      <a:pt x="42" y="97"/>
                    </a:lnTo>
                    <a:lnTo>
                      <a:pt x="25" y="101"/>
                    </a:lnTo>
                    <a:lnTo>
                      <a:pt x="7" y="107"/>
                    </a:lnTo>
                    <a:lnTo>
                      <a:pt x="3" y="111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5" y="121"/>
                    </a:lnTo>
                    <a:lnTo>
                      <a:pt x="23" y="119"/>
                    </a:lnTo>
                    <a:lnTo>
                      <a:pt x="40" y="115"/>
                    </a:lnTo>
                    <a:lnTo>
                      <a:pt x="57" y="109"/>
                    </a:lnTo>
                    <a:lnTo>
                      <a:pt x="76" y="103"/>
                    </a:lnTo>
                    <a:lnTo>
                      <a:pt x="92" y="96"/>
                    </a:lnTo>
                    <a:lnTo>
                      <a:pt x="109" y="89"/>
                    </a:lnTo>
                    <a:lnTo>
                      <a:pt x="126" y="83"/>
                    </a:lnTo>
                    <a:lnTo>
                      <a:pt x="142" y="76"/>
                    </a:lnTo>
                    <a:lnTo>
                      <a:pt x="149" y="73"/>
                    </a:lnTo>
                    <a:lnTo>
                      <a:pt x="155" y="70"/>
                    </a:lnTo>
                    <a:lnTo>
                      <a:pt x="163" y="67"/>
                    </a:lnTo>
                    <a:lnTo>
                      <a:pt x="170" y="62"/>
                    </a:lnTo>
                    <a:lnTo>
                      <a:pt x="176" y="59"/>
                    </a:lnTo>
                    <a:lnTo>
                      <a:pt x="183" y="55"/>
                    </a:lnTo>
                    <a:lnTo>
                      <a:pt x="189" y="51"/>
                    </a:lnTo>
                    <a:lnTo>
                      <a:pt x="195" y="47"/>
                    </a:lnTo>
                    <a:lnTo>
                      <a:pt x="204" y="41"/>
                    </a:lnTo>
                    <a:lnTo>
                      <a:pt x="213" y="35"/>
                    </a:lnTo>
                    <a:lnTo>
                      <a:pt x="222" y="29"/>
                    </a:lnTo>
                    <a:lnTo>
                      <a:pt x="230" y="23"/>
                    </a:lnTo>
                    <a:lnTo>
                      <a:pt x="239" y="16"/>
                    </a:lnTo>
                    <a:lnTo>
                      <a:pt x="247" y="10"/>
                    </a:lnTo>
                    <a:lnTo>
                      <a:pt x="257" y="5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2" name="Freeform 127"/>
              <p:cNvSpPr>
                <a:spLocks/>
              </p:cNvSpPr>
              <p:nvPr/>
            </p:nvSpPr>
            <p:spPr bwMode="auto">
              <a:xfrm>
                <a:off x="5516" y="1321"/>
                <a:ext cx="4" cy="24"/>
              </a:xfrm>
              <a:custGeom>
                <a:avLst/>
                <a:gdLst>
                  <a:gd name="T0" fmla="*/ 0 w 17"/>
                  <a:gd name="T1" fmla="*/ 0 h 121"/>
                  <a:gd name="T2" fmla="*/ 0 w 17"/>
                  <a:gd name="T3" fmla="*/ 0 h 121"/>
                  <a:gd name="T4" fmla="*/ 0 w 17"/>
                  <a:gd name="T5" fmla="*/ 0 h 121"/>
                  <a:gd name="T6" fmla="*/ 0 w 17"/>
                  <a:gd name="T7" fmla="*/ 0 h 121"/>
                  <a:gd name="T8" fmla="*/ 0 w 17"/>
                  <a:gd name="T9" fmla="*/ 0 h 121"/>
                  <a:gd name="T10" fmla="*/ 0 w 17"/>
                  <a:gd name="T11" fmla="*/ 0 h 121"/>
                  <a:gd name="T12" fmla="*/ 0 w 17"/>
                  <a:gd name="T13" fmla="*/ 0 h 121"/>
                  <a:gd name="T14" fmla="*/ 0 w 17"/>
                  <a:gd name="T15" fmla="*/ 0 h 121"/>
                  <a:gd name="T16" fmla="*/ 0 w 17"/>
                  <a:gd name="T17" fmla="*/ 0 h 121"/>
                  <a:gd name="T18" fmla="*/ 0 w 17"/>
                  <a:gd name="T19" fmla="*/ 0 h 121"/>
                  <a:gd name="T20" fmla="*/ 0 w 17"/>
                  <a:gd name="T21" fmla="*/ 0 h 121"/>
                  <a:gd name="T22" fmla="*/ 0 w 17"/>
                  <a:gd name="T23" fmla="*/ 0 h 121"/>
                  <a:gd name="T24" fmla="*/ 0 w 17"/>
                  <a:gd name="T25" fmla="*/ 0 h 121"/>
                  <a:gd name="T26" fmla="*/ 0 w 17"/>
                  <a:gd name="T27" fmla="*/ 0 h 121"/>
                  <a:gd name="T28" fmla="*/ 0 w 17"/>
                  <a:gd name="T29" fmla="*/ 0 h 121"/>
                  <a:gd name="T30" fmla="*/ 0 w 17"/>
                  <a:gd name="T31" fmla="*/ 0 h 121"/>
                  <a:gd name="T32" fmla="*/ 0 w 17"/>
                  <a:gd name="T33" fmla="*/ 0 h 121"/>
                  <a:gd name="T34" fmla="*/ 0 w 17"/>
                  <a:gd name="T35" fmla="*/ 0 h 12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7" h="121">
                    <a:moveTo>
                      <a:pt x="4" y="0"/>
                    </a:moveTo>
                    <a:lnTo>
                      <a:pt x="2" y="30"/>
                    </a:lnTo>
                    <a:lnTo>
                      <a:pt x="0" y="62"/>
                    </a:lnTo>
                    <a:lnTo>
                      <a:pt x="2" y="93"/>
                    </a:lnTo>
                    <a:lnTo>
                      <a:pt x="11" y="121"/>
                    </a:lnTo>
                    <a:lnTo>
                      <a:pt x="13" y="121"/>
                    </a:lnTo>
                    <a:lnTo>
                      <a:pt x="15" y="120"/>
                    </a:lnTo>
                    <a:lnTo>
                      <a:pt x="17" y="119"/>
                    </a:lnTo>
                    <a:lnTo>
                      <a:pt x="17" y="117"/>
                    </a:lnTo>
                    <a:lnTo>
                      <a:pt x="10" y="88"/>
                    </a:lnTo>
                    <a:lnTo>
                      <a:pt x="6" y="60"/>
                    </a:lnTo>
                    <a:lnTo>
                      <a:pt x="5" y="3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3" name="Freeform 128"/>
              <p:cNvSpPr>
                <a:spLocks/>
              </p:cNvSpPr>
              <p:nvPr/>
            </p:nvSpPr>
            <p:spPr bwMode="auto">
              <a:xfrm>
                <a:off x="5506" y="1319"/>
                <a:ext cx="16" cy="19"/>
              </a:xfrm>
              <a:custGeom>
                <a:avLst/>
                <a:gdLst>
                  <a:gd name="T0" fmla="*/ 0 w 84"/>
                  <a:gd name="T1" fmla="*/ 0 h 98"/>
                  <a:gd name="T2" fmla="*/ 0 w 84"/>
                  <a:gd name="T3" fmla="*/ 0 h 98"/>
                  <a:gd name="T4" fmla="*/ 0 w 84"/>
                  <a:gd name="T5" fmla="*/ 0 h 98"/>
                  <a:gd name="T6" fmla="*/ 0 w 84"/>
                  <a:gd name="T7" fmla="*/ 0 h 98"/>
                  <a:gd name="T8" fmla="*/ 0 w 84"/>
                  <a:gd name="T9" fmla="*/ 0 h 98"/>
                  <a:gd name="T10" fmla="*/ 0 w 84"/>
                  <a:gd name="T11" fmla="*/ 0 h 98"/>
                  <a:gd name="T12" fmla="*/ 0 w 84"/>
                  <a:gd name="T13" fmla="*/ 0 h 98"/>
                  <a:gd name="T14" fmla="*/ 0 w 84"/>
                  <a:gd name="T15" fmla="*/ 0 h 98"/>
                  <a:gd name="T16" fmla="*/ 0 w 84"/>
                  <a:gd name="T17" fmla="*/ 0 h 98"/>
                  <a:gd name="T18" fmla="*/ 0 w 84"/>
                  <a:gd name="T19" fmla="*/ 0 h 98"/>
                  <a:gd name="T20" fmla="*/ 0 w 84"/>
                  <a:gd name="T21" fmla="*/ 0 h 98"/>
                  <a:gd name="T22" fmla="*/ 0 w 84"/>
                  <a:gd name="T23" fmla="*/ 0 h 98"/>
                  <a:gd name="T24" fmla="*/ 0 w 84"/>
                  <a:gd name="T25" fmla="*/ 0 h 98"/>
                  <a:gd name="T26" fmla="*/ 0 w 84"/>
                  <a:gd name="T27" fmla="*/ 0 h 98"/>
                  <a:gd name="T28" fmla="*/ 0 w 84"/>
                  <a:gd name="T29" fmla="*/ 0 h 98"/>
                  <a:gd name="T30" fmla="*/ 0 w 84"/>
                  <a:gd name="T31" fmla="*/ 0 h 98"/>
                  <a:gd name="T32" fmla="*/ 0 w 84"/>
                  <a:gd name="T33" fmla="*/ 0 h 98"/>
                  <a:gd name="T34" fmla="*/ 0 w 84"/>
                  <a:gd name="T35" fmla="*/ 0 h 98"/>
                  <a:gd name="T36" fmla="*/ 0 w 84"/>
                  <a:gd name="T37" fmla="*/ 0 h 98"/>
                  <a:gd name="T38" fmla="*/ 0 w 84"/>
                  <a:gd name="T39" fmla="*/ 0 h 98"/>
                  <a:gd name="T40" fmla="*/ 0 w 84"/>
                  <a:gd name="T41" fmla="*/ 0 h 98"/>
                  <a:gd name="T42" fmla="*/ 0 w 84"/>
                  <a:gd name="T43" fmla="*/ 0 h 98"/>
                  <a:gd name="T44" fmla="*/ 0 w 84"/>
                  <a:gd name="T45" fmla="*/ 0 h 98"/>
                  <a:gd name="T46" fmla="*/ 0 w 84"/>
                  <a:gd name="T47" fmla="*/ 0 h 98"/>
                  <a:gd name="T48" fmla="*/ 0 w 84"/>
                  <a:gd name="T49" fmla="*/ 0 h 98"/>
                  <a:gd name="T50" fmla="*/ 0 w 84"/>
                  <a:gd name="T51" fmla="*/ 0 h 98"/>
                  <a:gd name="T52" fmla="*/ 0 w 84"/>
                  <a:gd name="T53" fmla="*/ 0 h 98"/>
                  <a:gd name="T54" fmla="*/ 0 w 84"/>
                  <a:gd name="T55" fmla="*/ 0 h 98"/>
                  <a:gd name="T56" fmla="*/ 0 w 84"/>
                  <a:gd name="T57" fmla="*/ 0 h 98"/>
                  <a:gd name="T58" fmla="*/ 0 w 84"/>
                  <a:gd name="T59" fmla="*/ 0 h 98"/>
                  <a:gd name="T60" fmla="*/ 0 w 84"/>
                  <a:gd name="T61" fmla="*/ 0 h 98"/>
                  <a:gd name="T62" fmla="*/ 0 w 84"/>
                  <a:gd name="T63" fmla="*/ 0 h 98"/>
                  <a:gd name="T64" fmla="*/ 0 w 84"/>
                  <a:gd name="T65" fmla="*/ 0 h 98"/>
                  <a:gd name="T66" fmla="*/ 0 w 84"/>
                  <a:gd name="T67" fmla="*/ 0 h 98"/>
                  <a:gd name="T68" fmla="*/ 0 w 84"/>
                  <a:gd name="T69" fmla="*/ 0 h 98"/>
                  <a:gd name="T70" fmla="*/ 0 w 84"/>
                  <a:gd name="T71" fmla="*/ 0 h 98"/>
                  <a:gd name="T72" fmla="*/ 0 w 84"/>
                  <a:gd name="T73" fmla="*/ 0 h 98"/>
                  <a:gd name="T74" fmla="*/ 0 w 84"/>
                  <a:gd name="T75" fmla="*/ 0 h 98"/>
                  <a:gd name="T76" fmla="*/ 0 w 84"/>
                  <a:gd name="T77" fmla="*/ 0 h 98"/>
                  <a:gd name="T78" fmla="*/ 0 w 84"/>
                  <a:gd name="T79" fmla="*/ 0 h 98"/>
                  <a:gd name="T80" fmla="*/ 0 w 84"/>
                  <a:gd name="T81" fmla="*/ 0 h 98"/>
                  <a:gd name="T82" fmla="*/ 0 w 84"/>
                  <a:gd name="T83" fmla="*/ 0 h 98"/>
                  <a:gd name="T84" fmla="*/ 0 w 84"/>
                  <a:gd name="T85" fmla="*/ 0 h 98"/>
                  <a:gd name="T86" fmla="*/ 0 w 84"/>
                  <a:gd name="T87" fmla="*/ 0 h 98"/>
                  <a:gd name="T88" fmla="*/ 0 w 84"/>
                  <a:gd name="T89" fmla="*/ 0 h 98"/>
                  <a:gd name="T90" fmla="*/ 0 w 84"/>
                  <a:gd name="T91" fmla="*/ 0 h 98"/>
                  <a:gd name="T92" fmla="*/ 0 w 84"/>
                  <a:gd name="T93" fmla="*/ 0 h 98"/>
                  <a:gd name="T94" fmla="*/ 0 w 84"/>
                  <a:gd name="T95" fmla="*/ 0 h 98"/>
                  <a:gd name="T96" fmla="*/ 0 w 84"/>
                  <a:gd name="T97" fmla="*/ 0 h 98"/>
                  <a:gd name="T98" fmla="*/ 0 w 84"/>
                  <a:gd name="T99" fmla="*/ 0 h 98"/>
                  <a:gd name="T100" fmla="*/ 0 w 84"/>
                  <a:gd name="T101" fmla="*/ 0 h 98"/>
                  <a:gd name="T102" fmla="*/ 0 w 84"/>
                  <a:gd name="T103" fmla="*/ 0 h 98"/>
                  <a:gd name="T104" fmla="*/ 0 w 84"/>
                  <a:gd name="T105" fmla="*/ 0 h 98"/>
                  <a:gd name="T106" fmla="*/ 0 w 84"/>
                  <a:gd name="T107" fmla="*/ 0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84" h="98">
                    <a:moveTo>
                      <a:pt x="0" y="98"/>
                    </a:moveTo>
                    <a:lnTo>
                      <a:pt x="6" y="96"/>
                    </a:lnTo>
                    <a:lnTo>
                      <a:pt x="10" y="94"/>
                    </a:lnTo>
                    <a:lnTo>
                      <a:pt x="15" y="93"/>
                    </a:lnTo>
                    <a:lnTo>
                      <a:pt x="20" y="92"/>
                    </a:lnTo>
                    <a:lnTo>
                      <a:pt x="24" y="90"/>
                    </a:lnTo>
                    <a:lnTo>
                      <a:pt x="28" y="89"/>
                    </a:lnTo>
                    <a:lnTo>
                      <a:pt x="31" y="87"/>
                    </a:lnTo>
                    <a:lnTo>
                      <a:pt x="35" y="86"/>
                    </a:lnTo>
                    <a:lnTo>
                      <a:pt x="40" y="85"/>
                    </a:lnTo>
                    <a:lnTo>
                      <a:pt x="43" y="83"/>
                    </a:lnTo>
                    <a:lnTo>
                      <a:pt x="46" y="81"/>
                    </a:lnTo>
                    <a:lnTo>
                      <a:pt x="49" y="79"/>
                    </a:lnTo>
                    <a:lnTo>
                      <a:pt x="50" y="78"/>
                    </a:lnTo>
                    <a:lnTo>
                      <a:pt x="52" y="76"/>
                    </a:lnTo>
                    <a:lnTo>
                      <a:pt x="53" y="75"/>
                    </a:lnTo>
                    <a:lnTo>
                      <a:pt x="54" y="74"/>
                    </a:lnTo>
                    <a:lnTo>
                      <a:pt x="56" y="73"/>
                    </a:lnTo>
                    <a:lnTo>
                      <a:pt x="58" y="73"/>
                    </a:lnTo>
                    <a:lnTo>
                      <a:pt x="56" y="74"/>
                    </a:lnTo>
                    <a:lnTo>
                      <a:pt x="64" y="71"/>
                    </a:lnTo>
                    <a:lnTo>
                      <a:pt x="71" y="65"/>
                    </a:lnTo>
                    <a:lnTo>
                      <a:pt x="77" y="58"/>
                    </a:lnTo>
                    <a:lnTo>
                      <a:pt x="81" y="50"/>
                    </a:lnTo>
                    <a:lnTo>
                      <a:pt x="83" y="42"/>
                    </a:lnTo>
                    <a:lnTo>
                      <a:pt x="84" y="33"/>
                    </a:lnTo>
                    <a:lnTo>
                      <a:pt x="83" y="25"/>
                    </a:lnTo>
                    <a:lnTo>
                      <a:pt x="80" y="16"/>
                    </a:lnTo>
                    <a:lnTo>
                      <a:pt x="74" y="8"/>
                    </a:lnTo>
                    <a:lnTo>
                      <a:pt x="66" y="3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37" y="2"/>
                    </a:lnTo>
                    <a:lnTo>
                      <a:pt x="29" y="7"/>
                    </a:lnTo>
                    <a:lnTo>
                      <a:pt x="21" y="13"/>
                    </a:lnTo>
                    <a:lnTo>
                      <a:pt x="15" y="21"/>
                    </a:lnTo>
                    <a:lnTo>
                      <a:pt x="11" y="31"/>
                    </a:lnTo>
                    <a:lnTo>
                      <a:pt x="9" y="41"/>
                    </a:lnTo>
                    <a:lnTo>
                      <a:pt x="7" y="50"/>
                    </a:lnTo>
                    <a:lnTo>
                      <a:pt x="6" y="60"/>
                    </a:lnTo>
                    <a:lnTo>
                      <a:pt x="6" y="63"/>
                    </a:lnTo>
                    <a:lnTo>
                      <a:pt x="4" y="66"/>
                    </a:lnTo>
                    <a:lnTo>
                      <a:pt x="3" y="71"/>
                    </a:lnTo>
                    <a:lnTo>
                      <a:pt x="2" y="74"/>
                    </a:lnTo>
                    <a:lnTo>
                      <a:pt x="1" y="80"/>
                    </a:lnTo>
                    <a:lnTo>
                      <a:pt x="1" y="86"/>
                    </a:lnTo>
                    <a:lnTo>
                      <a:pt x="0" y="92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4" name="Freeform 129"/>
              <p:cNvSpPr>
                <a:spLocks/>
              </p:cNvSpPr>
              <p:nvPr/>
            </p:nvSpPr>
            <p:spPr bwMode="auto">
              <a:xfrm>
                <a:off x="5496" y="1322"/>
                <a:ext cx="21" cy="10"/>
              </a:xfrm>
              <a:custGeom>
                <a:avLst/>
                <a:gdLst>
                  <a:gd name="T0" fmla="*/ 0 w 102"/>
                  <a:gd name="T1" fmla="*/ 0 h 51"/>
                  <a:gd name="T2" fmla="*/ 0 w 102"/>
                  <a:gd name="T3" fmla="*/ 0 h 51"/>
                  <a:gd name="T4" fmla="*/ 0 w 102"/>
                  <a:gd name="T5" fmla="*/ 0 h 51"/>
                  <a:gd name="T6" fmla="*/ 0 w 102"/>
                  <a:gd name="T7" fmla="*/ 0 h 51"/>
                  <a:gd name="T8" fmla="*/ 0 w 102"/>
                  <a:gd name="T9" fmla="*/ 0 h 51"/>
                  <a:gd name="T10" fmla="*/ 0 w 102"/>
                  <a:gd name="T11" fmla="*/ 0 h 51"/>
                  <a:gd name="T12" fmla="*/ 0 w 102"/>
                  <a:gd name="T13" fmla="*/ 0 h 51"/>
                  <a:gd name="T14" fmla="*/ 0 w 102"/>
                  <a:gd name="T15" fmla="*/ 0 h 51"/>
                  <a:gd name="T16" fmla="*/ 0 w 102"/>
                  <a:gd name="T17" fmla="*/ 0 h 51"/>
                  <a:gd name="T18" fmla="*/ 0 w 102"/>
                  <a:gd name="T19" fmla="*/ 0 h 51"/>
                  <a:gd name="T20" fmla="*/ 0 w 102"/>
                  <a:gd name="T21" fmla="*/ 0 h 51"/>
                  <a:gd name="T22" fmla="*/ 0 w 102"/>
                  <a:gd name="T23" fmla="*/ 0 h 51"/>
                  <a:gd name="T24" fmla="*/ 0 w 102"/>
                  <a:gd name="T25" fmla="*/ 0 h 51"/>
                  <a:gd name="T26" fmla="*/ 0 w 102"/>
                  <a:gd name="T27" fmla="*/ 0 h 51"/>
                  <a:gd name="T28" fmla="*/ 0 w 102"/>
                  <a:gd name="T29" fmla="*/ 0 h 51"/>
                  <a:gd name="T30" fmla="*/ 0 w 102"/>
                  <a:gd name="T31" fmla="*/ 0 h 51"/>
                  <a:gd name="T32" fmla="*/ 0 w 102"/>
                  <a:gd name="T33" fmla="*/ 0 h 51"/>
                  <a:gd name="T34" fmla="*/ 0 w 102"/>
                  <a:gd name="T35" fmla="*/ 0 h 51"/>
                  <a:gd name="T36" fmla="*/ 0 w 102"/>
                  <a:gd name="T37" fmla="*/ 0 h 51"/>
                  <a:gd name="T38" fmla="*/ 0 w 102"/>
                  <a:gd name="T39" fmla="*/ 0 h 51"/>
                  <a:gd name="T40" fmla="*/ 0 w 102"/>
                  <a:gd name="T41" fmla="*/ 0 h 51"/>
                  <a:gd name="T42" fmla="*/ 0 w 102"/>
                  <a:gd name="T43" fmla="*/ 0 h 51"/>
                  <a:gd name="T44" fmla="*/ 0 w 102"/>
                  <a:gd name="T45" fmla="*/ 0 h 51"/>
                  <a:gd name="T46" fmla="*/ 0 w 102"/>
                  <a:gd name="T47" fmla="*/ 0 h 51"/>
                  <a:gd name="T48" fmla="*/ 0 w 102"/>
                  <a:gd name="T49" fmla="*/ 0 h 51"/>
                  <a:gd name="T50" fmla="*/ 0 w 102"/>
                  <a:gd name="T51" fmla="*/ 0 h 51"/>
                  <a:gd name="T52" fmla="*/ 0 w 102"/>
                  <a:gd name="T53" fmla="*/ 0 h 51"/>
                  <a:gd name="T54" fmla="*/ 0 w 102"/>
                  <a:gd name="T55" fmla="*/ 0 h 51"/>
                  <a:gd name="T56" fmla="*/ 0 w 102"/>
                  <a:gd name="T57" fmla="*/ 0 h 51"/>
                  <a:gd name="T58" fmla="*/ 0 w 102"/>
                  <a:gd name="T59" fmla="*/ 0 h 51"/>
                  <a:gd name="T60" fmla="*/ 0 w 102"/>
                  <a:gd name="T61" fmla="*/ 0 h 51"/>
                  <a:gd name="T62" fmla="*/ 0 w 102"/>
                  <a:gd name="T63" fmla="*/ 0 h 51"/>
                  <a:gd name="T64" fmla="*/ 0 w 102"/>
                  <a:gd name="T65" fmla="*/ 0 h 51"/>
                  <a:gd name="T66" fmla="*/ 0 w 102"/>
                  <a:gd name="T67" fmla="*/ 0 h 51"/>
                  <a:gd name="T68" fmla="*/ 0 w 102"/>
                  <a:gd name="T69" fmla="*/ 0 h 51"/>
                  <a:gd name="T70" fmla="*/ 0 w 102"/>
                  <a:gd name="T71" fmla="*/ 0 h 51"/>
                  <a:gd name="T72" fmla="*/ 0 w 102"/>
                  <a:gd name="T73" fmla="*/ 0 h 51"/>
                  <a:gd name="T74" fmla="*/ 0 w 102"/>
                  <a:gd name="T75" fmla="*/ 0 h 51"/>
                  <a:gd name="T76" fmla="*/ 0 w 102"/>
                  <a:gd name="T77" fmla="*/ 0 h 51"/>
                  <a:gd name="T78" fmla="*/ 0 w 102"/>
                  <a:gd name="T79" fmla="*/ 0 h 51"/>
                  <a:gd name="T80" fmla="*/ 0 w 102"/>
                  <a:gd name="T81" fmla="*/ 0 h 51"/>
                  <a:gd name="T82" fmla="*/ 0 w 102"/>
                  <a:gd name="T83" fmla="*/ 0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02" h="51">
                    <a:moveTo>
                      <a:pt x="0" y="51"/>
                    </a:moveTo>
                    <a:lnTo>
                      <a:pt x="4" y="49"/>
                    </a:lnTo>
                    <a:lnTo>
                      <a:pt x="8" y="48"/>
                    </a:lnTo>
                    <a:lnTo>
                      <a:pt x="12" y="46"/>
                    </a:lnTo>
                    <a:lnTo>
                      <a:pt x="16" y="43"/>
                    </a:lnTo>
                    <a:lnTo>
                      <a:pt x="19" y="41"/>
                    </a:lnTo>
                    <a:lnTo>
                      <a:pt x="23" y="39"/>
                    </a:lnTo>
                    <a:lnTo>
                      <a:pt x="27" y="36"/>
                    </a:lnTo>
                    <a:lnTo>
                      <a:pt x="30" y="33"/>
                    </a:lnTo>
                    <a:lnTo>
                      <a:pt x="39" y="28"/>
                    </a:lnTo>
                    <a:lnTo>
                      <a:pt x="46" y="23"/>
                    </a:lnTo>
                    <a:lnTo>
                      <a:pt x="54" y="19"/>
                    </a:lnTo>
                    <a:lnTo>
                      <a:pt x="62" y="16"/>
                    </a:lnTo>
                    <a:lnTo>
                      <a:pt x="70" y="14"/>
                    </a:lnTo>
                    <a:lnTo>
                      <a:pt x="79" y="12"/>
                    </a:lnTo>
                    <a:lnTo>
                      <a:pt x="88" y="11"/>
                    </a:lnTo>
                    <a:lnTo>
                      <a:pt x="97" y="9"/>
                    </a:lnTo>
                    <a:lnTo>
                      <a:pt x="99" y="7"/>
                    </a:lnTo>
                    <a:lnTo>
                      <a:pt x="101" y="4"/>
                    </a:lnTo>
                    <a:lnTo>
                      <a:pt x="102" y="2"/>
                    </a:lnTo>
                    <a:lnTo>
                      <a:pt x="100" y="1"/>
                    </a:lnTo>
                    <a:lnTo>
                      <a:pt x="94" y="0"/>
                    </a:lnTo>
                    <a:lnTo>
                      <a:pt x="87" y="0"/>
                    </a:lnTo>
                    <a:lnTo>
                      <a:pt x="80" y="0"/>
                    </a:lnTo>
                    <a:lnTo>
                      <a:pt x="74" y="1"/>
                    </a:lnTo>
                    <a:lnTo>
                      <a:pt x="68" y="2"/>
                    </a:lnTo>
                    <a:lnTo>
                      <a:pt x="62" y="4"/>
                    </a:lnTo>
                    <a:lnTo>
                      <a:pt x="57" y="7"/>
                    </a:lnTo>
                    <a:lnTo>
                      <a:pt x="51" y="10"/>
                    </a:lnTo>
                    <a:lnTo>
                      <a:pt x="44" y="15"/>
                    </a:lnTo>
                    <a:lnTo>
                      <a:pt x="37" y="20"/>
                    </a:lnTo>
                    <a:lnTo>
                      <a:pt x="31" y="25"/>
                    </a:lnTo>
                    <a:lnTo>
                      <a:pt x="25" y="31"/>
                    </a:lnTo>
                    <a:lnTo>
                      <a:pt x="20" y="37"/>
                    </a:lnTo>
                    <a:lnTo>
                      <a:pt x="14" y="42"/>
                    </a:lnTo>
                    <a:lnTo>
                      <a:pt x="7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5" name="Freeform 130"/>
              <p:cNvSpPr>
                <a:spLocks/>
              </p:cNvSpPr>
              <p:nvPr/>
            </p:nvSpPr>
            <p:spPr bwMode="auto">
              <a:xfrm>
                <a:off x="5476" y="1310"/>
                <a:ext cx="34" cy="123"/>
              </a:xfrm>
              <a:custGeom>
                <a:avLst/>
                <a:gdLst>
                  <a:gd name="T0" fmla="*/ 0 w 174"/>
                  <a:gd name="T1" fmla="*/ 0 h 615"/>
                  <a:gd name="T2" fmla="*/ 0 w 174"/>
                  <a:gd name="T3" fmla="*/ 0 h 615"/>
                  <a:gd name="T4" fmla="*/ 0 w 174"/>
                  <a:gd name="T5" fmla="*/ 0 h 615"/>
                  <a:gd name="T6" fmla="*/ 0 w 174"/>
                  <a:gd name="T7" fmla="*/ 0 h 615"/>
                  <a:gd name="T8" fmla="*/ 0 w 174"/>
                  <a:gd name="T9" fmla="*/ 0 h 615"/>
                  <a:gd name="T10" fmla="*/ 0 w 174"/>
                  <a:gd name="T11" fmla="*/ 0 h 615"/>
                  <a:gd name="T12" fmla="*/ 0 w 174"/>
                  <a:gd name="T13" fmla="*/ 0 h 615"/>
                  <a:gd name="T14" fmla="*/ 0 w 174"/>
                  <a:gd name="T15" fmla="*/ 0 h 615"/>
                  <a:gd name="T16" fmla="*/ 0 w 174"/>
                  <a:gd name="T17" fmla="*/ 0 h 615"/>
                  <a:gd name="T18" fmla="*/ 0 w 174"/>
                  <a:gd name="T19" fmla="*/ 0 h 615"/>
                  <a:gd name="T20" fmla="*/ 0 w 174"/>
                  <a:gd name="T21" fmla="*/ 0 h 615"/>
                  <a:gd name="T22" fmla="*/ 0 w 174"/>
                  <a:gd name="T23" fmla="*/ 0 h 615"/>
                  <a:gd name="T24" fmla="*/ 0 w 174"/>
                  <a:gd name="T25" fmla="*/ 0 h 615"/>
                  <a:gd name="T26" fmla="*/ 0 w 174"/>
                  <a:gd name="T27" fmla="*/ 0 h 615"/>
                  <a:gd name="T28" fmla="*/ 0 w 174"/>
                  <a:gd name="T29" fmla="*/ 0 h 615"/>
                  <a:gd name="T30" fmla="*/ 0 w 174"/>
                  <a:gd name="T31" fmla="*/ 0 h 615"/>
                  <a:gd name="T32" fmla="*/ 0 w 174"/>
                  <a:gd name="T33" fmla="*/ 0 h 615"/>
                  <a:gd name="T34" fmla="*/ 0 w 174"/>
                  <a:gd name="T35" fmla="*/ 0 h 615"/>
                  <a:gd name="T36" fmla="*/ 0 w 174"/>
                  <a:gd name="T37" fmla="*/ 0 h 615"/>
                  <a:gd name="T38" fmla="*/ 0 w 174"/>
                  <a:gd name="T39" fmla="*/ 0 h 615"/>
                  <a:gd name="T40" fmla="*/ 0 w 174"/>
                  <a:gd name="T41" fmla="*/ 0 h 615"/>
                  <a:gd name="T42" fmla="*/ 0 w 174"/>
                  <a:gd name="T43" fmla="*/ 0 h 615"/>
                  <a:gd name="T44" fmla="*/ 0 w 174"/>
                  <a:gd name="T45" fmla="*/ 0 h 615"/>
                  <a:gd name="T46" fmla="*/ 0 w 174"/>
                  <a:gd name="T47" fmla="*/ 0 h 615"/>
                  <a:gd name="T48" fmla="*/ 0 w 174"/>
                  <a:gd name="T49" fmla="*/ 0 h 615"/>
                  <a:gd name="T50" fmla="*/ 0 w 174"/>
                  <a:gd name="T51" fmla="*/ 0 h 615"/>
                  <a:gd name="T52" fmla="*/ 0 w 174"/>
                  <a:gd name="T53" fmla="*/ 0 h 615"/>
                  <a:gd name="T54" fmla="*/ 0 w 174"/>
                  <a:gd name="T55" fmla="*/ 0 h 615"/>
                  <a:gd name="T56" fmla="*/ 0 w 174"/>
                  <a:gd name="T57" fmla="*/ 0 h 615"/>
                  <a:gd name="T58" fmla="*/ 0 w 174"/>
                  <a:gd name="T59" fmla="*/ 0 h 615"/>
                  <a:gd name="T60" fmla="*/ 0 w 174"/>
                  <a:gd name="T61" fmla="*/ 0 h 615"/>
                  <a:gd name="T62" fmla="*/ 0 w 174"/>
                  <a:gd name="T63" fmla="*/ 0 h 615"/>
                  <a:gd name="T64" fmla="*/ 0 w 174"/>
                  <a:gd name="T65" fmla="*/ 0 h 615"/>
                  <a:gd name="T66" fmla="*/ 0 w 174"/>
                  <a:gd name="T67" fmla="*/ 0 h 615"/>
                  <a:gd name="T68" fmla="*/ 0 w 174"/>
                  <a:gd name="T69" fmla="*/ 0 h 615"/>
                  <a:gd name="T70" fmla="*/ 0 w 174"/>
                  <a:gd name="T71" fmla="*/ 0 h 615"/>
                  <a:gd name="T72" fmla="*/ 0 w 174"/>
                  <a:gd name="T73" fmla="*/ 0 h 615"/>
                  <a:gd name="T74" fmla="*/ 0 w 174"/>
                  <a:gd name="T75" fmla="*/ 0 h 615"/>
                  <a:gd name="T76" fmla="*/ 0 w 174"/>
                  <a:gd name="T77" fmla="*/ 0 h 615"/>
                  <a:gd name="T78" fmla="*/ 0 w 174"/>
                  <a:gd name="T79" fmla="*/ 0 h 615"/>
                  <a:gd name="T80" fmla="*/ 0 w 174"/>
                  <a:gd name="T81" fmla="*/ 0 h 615"/>
                  <a:gd name="T82" fmla="*/ 0 w 174"/>
                  <a:gd name="T83" fmla="*/ 0 h 615"/>
                  <a:gd name="T84" fmla="*/ 0 w 174"/>
                  <a:gd name="T85" fmla="*/ 0 h 615"/>
                  <a:gd name="T86" fmla="*/ 0 w 174"/>
                  <a:gd name="T87" fmla="*/ 0 h 615"/>
                  <a:gd name="T88" fmla="*/ 0 w 174"/>
                  <a:gd name="T89" fmla="*/ 0 h 615"/>
                  <a:gd name="T90" fmla="*/ 0 w 174"/>
                  <a:gd name="T91" fmla="*/ 0 h 615"/>
                  <a:gd name="T92" fmla="*/ 0 w 174"/>
                  <a:gd name="T93" fmla="*/ 0 h 615"/>
                  <a:gd name="T94" fmla="*/ 0 w 174"/>
                  <a:gd name="T95" fmla="*/ 0 h 615"/>
                  <a:gd name="T96" fmla="*/ 0 w 174"/>
                  <a:gd name="T97" fmla="*/ 0 h 615"/>
                  <a:gd name="T98" fmla="*/ 0 w 174"/>
                  <a:gd name="T99" fmla="*/ 0 h 615"/>
                  <a:gd name="T100" fmla="*/ 0 w 174"/>
                  <a:gd name="T101" fmla="*/ 0 h 615"/>
                  <a:gd name="T102" fmla="*/ 0 w 174"/>
                  <a:gd name="T103" fmla="*/ 0 h 615"/>
                  <a:gd name="T104" fmla="*/ 0 w 174"/>
                  <a:gd name="T105" fmla="*/ 0 h 615"/>
                  <a:gd name="T106" fmla="*/ 0 w 174"/>
                  <a:gd name="T107" fmla="*/ 0 h 61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74" h="615">
                    <a:moveTo>
                      <a:pt x="174" y="0"/>
                    </a:moveTo>
                    <a:lnTo>
                      <a:pt x="162" y="16"/>
                    </a:lnTo>
                    <a:lnTo>
                      <a:pt x="151" y="34"/>
                    </a:lnTo>
                    <a:lnTo>
                      <a:pt x="139" y="50"/>
                    </a:lnTo>
                    <a:lnTo>
                      <a:pt x="128" y="68"/>
                    </a:lnTo>
                    <a:lnTo>
                      <a:pt x="117" y="85"/>
                    </a:lnTo>
                    <a:lnTo>
                      <a:pt x="106" y="103"/>
                    </a:lnTo>
                    <a:lnTo>
                      <a:pt x="96" y="121"/>
                    </a:lnTo>
                    <a:lnTo>
                      <a:pt x="85" y="138"/>
                    </a:lnTo>
                    <a:lnTo>
                      <a:pt x="76" y="154"/>
                    </a:lnTo>
                    <a:lnTo>
                      <a:pt x="68" y="173"/>
                    </a:lnTo>
                    <a:lnTo>
                      <a:pt x="62" y="190"/>
                    </a:lnTo>
                    <a:lnTo>
                      <a:pt x="55" y="209"/>
                    </a:lnTo>
                    <a:lnTo>
                      <a:pt x="48" y="227"/>
                    </a:lnTo>
                    <a:lnTo>
                      <a:pt x="43" y="246"/>
                    </a:lnTo>
                    <a:lnTo>
                      <a:pt x="38" y="265"/>
                    </a:lnTo>
                    <a:lnTo>
                      <a:pt x="32" y="283"/>
                    </a:lnTo>
                    <a:lnTo>
                      <a:pt x="21" y="324"/>
                    </a:lnTo>
                    <a:lnTo>
                      <a:pt x="14" y="365"/>
                    </a:lnTo>
                    <a:lnTo>
                      <a:pt x="8" y="407"/>
                    </a:lnTo>
                    <a:lnTo>
                      <a:pt x="4" y="449"/>
                    </a:lnTo>
                    <a:lnTo>
                      <a:pt x="0" y="490"/>
                    </a:lnTo>
                    <a:lnTo>
                      <a:pt x="0" y="531"/>
                    </a:lnTo>
                    <a:lnTo>
                      <a:pt x="3" y="572"/>
                    </a:lnTo>
                    <a:lnTo>
                      <a:pt x="8" y="613"/>
                    </a:lnTo>
                    <a:lnTo>
                      <a:pt x="10" y="615"/>
                    </a:lnTo>
                    <a:lnTo>
                      <a:pt x="13" y="613"/>
                    </a:lnTo>
                    <a:lnTo>
                      <a:pt x="16" y="611"/>
                    </a:lnTo>
                    <a:lnTo>
                      <a:pt x="17" y="608"/>
                    </a:lnTo>
                    <a:lnTo>
                      <a:pt x="21" y="525"/>
                    </a:lnTo>
                    <a:lnTo>
                      <a:pt x="25" y="444"/>
                    </a:lnTo>
                    <a:lnTo>
                      <a:pt x="32" y="362"/>
                    </a:lnTo>
                    <a:lnTo>
                      <a:pt x="46" y="280"/>
                    </a:lnTo>
                    <a:lnTo>
                      <a:pt x="52" y="261"/>
                    </a:lnTo>
                    <a:lnTo>
                      <a:pt x="57" y="242"/>
                    </a:lnTo>
                    <a:lnTo>
                      <a:pt x="62" y="223"/>
                    </a:lnTo>
                    <a:lnTo>
                      <a:pt x="68" y="204"/>
                    </a:lnTo>
                    <a:lnTo>
                      <a:pt x="74" y="185"/>
                    </a:lnTo>
                    <a:lnTo>
                      <a:pt x="81" y="168"/>
                    </a:lnTo>
                    <a:lnTo>
                      <a:pt x="88" y="149"/>
                    </a:lnTo>
                    <a:lnTo>
                      <a:pt x="98" y="132"/>
                    </a:lnTo>
                    <a:lnTo>
                      <a:pt x="107" y="116"/>
                    </a:lnTo>
                    <a:lnTo>
                      <a:pt x="116" y="98"/>
                    </a:lnTo>
                    <a:lnTo>
                      <a:pt x="126" y="82"/>
                    </a:lnTo>
                    <a:lnTo>
                      <a:pt x="136" y="65"/>
                    </a:lnTo>
                    <a:lnTo>
                      <a:pt x="146" y="50"/>
                    </a:lnTo>
                    <a:lnTo>
                      <a:pt x="156" y="34"/>
                    </a:lnTo>
                    <a:lnTo>
                      <a:pt x="165" y="16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6" name="Freeform 131"/>
              <p:cNvSpPr>
                <a:spLocks/>
              </p:cNvSpPr>
              <p:nvPr/>
            </p:nvSpPr>
            <p:spPr bwMode="auto">
              <a:xfrm>
                <a:off x="5478" y="1312"/>
                <a:ext cx="33" cy="33"/>
              </a:xfrm>
              <a:custGeom>
                <a:avLst/>
                <a:gdLst>
                  <a:gd name="T0" fmla="*/ 0 w 163"/>
                  <a:gd name="T1" fmla="*/ 0 h 167"/>
                  <a:gd name="T2" fmla="*/ 0 w 163"/>
                  <a:gd name="T3" fmla="*/ 0 h 167"/>
                  <a:gd name="T4" fmla="*/ 0 w 163"/>
                  <a:gd name="T5" fmla="*/ 0 h 167"/>
                  <a:gd name="T6" fmla="*/ 0 w 163"/>
                  <a:gd name="T7" fmla="*/ 0 h 167"/>
                  <a:gd name="T8" fmla="*/ 0 w 163"/>
                  <a:gd name="T9" fmla="*/ 0 h 167"/>
                  <a:gd name="T10" fmla="*/ 0 w 163"/>
                  <a:gd name="T11" fmla="*/ 0 h 167"/>
                  <a:gd name="T12" fmla="*/ 0 w 163"/>
                  <a:gd name="T13" fmla="*/ 0 h 167"/>
                  <a:gd name="T14" fmla="*/ 0 w 163"/>
                  <a:gd name="T15" fmla="*/ 0 h 167"/>
                  <a:gd name="T16" fmla="*/ 0 w 163"/>
                  <a:gd name="T17" fmla="*/ 0 h 167"/>
                  <a:gd name="T18" fmla="*/ 0 w 163"/>
                  <a:gd name="T19" fmla="*/ 0 h 167"/>
                  <a:gd name="T20" fmla="*/ 0 w 163"/>
                  <a:gd name="T21" fmla="*/ 0 h 167"/>
                  <a:gd name="T22" fmla="*/ 0 w 163"/>
                  <a:gd name="T23" fmla="*/ 0 h 167"/>
                  <a:gd name="T24" fmla="*/ 0 w 163"/>
                  <a:gd name="T25" fmla="*/ 0 h 167"/>
                  <a:gd name="T26" fmla="*/ 0 w 163"/>
                  <a:gd name="T27" fmla="*/ 0 h 167"/>
                  <a:gd name="T28" fmla="*/ 0 w 163"/>
                  <a:gd name="T29" fmla="*/ 0 h 167"/>
                  <a:gd name="T30" fmla="*/ 0 w 163"/>
                  <a:gd name="T31" fmla="*/ 0 h 167"/>
                  <a:gd name="T32" fmla="*/ 0 w 163"/>
                  <a:gd name="T33" fmla="*/ 0 h 167"/>
                  <a:gd name="T34" fmla="*/ 0 w 163"/>
                  <a:gd name="T35" fmla="*/ 0 h 167"/>
                  <a:gd name="T36" fmla="*/ 0 w 163"/>
                  <a:gd name="T37" fmla="*/ 0 h 167"/>
                  <a:gd name="T38" fmla="*/ 0 w 163"/>
                  <a:gd name="T39" fmla="*/ 0 h 167"/>
                  <a:gd name="T40" fmla="*/ 0 w 163"/>
                  <a:gd name="T41" fmla="*/ 0 h 167"/>
                  <a:gd name="T42" fmla="*/ 0 w 163"/>
                  <a:gd name="T43" fmla="*/ 0 h 167"/>
                  <a:gd name="T44" fmla="*/ 0 w 163"/>
                  <a:gd name="T45" fmla="*/ 0 h 167"/>
                  <a:gd name="T46" fmla="*/ 0 w 163"/>
                  <a:gd name="T47" fmla="*/ 0 h 167"/>
                  <a:gd name="T48" fmla="*/ 0 w 163"/>
                  <a:gd name="T49" fmla="*/ 0 h 167"/>
                  <a:gd name="T50" fmla="*/ 0 w 163"/>
                  <a:gd name="T51" fmla="*/ 0 h 167"/>
                  <a:gd name="T52" fmla="*/ 0 w 163"/>
                  <a:gd name="T53" fmla="*/ 0 h 167"/>
                  <a:gd name="T54" fmla="*/ 0 w 163"/>
                  <a:gd name="T55" fmla="*/ 0 h 167"/>
                  <a:gd name="T56" fmla="*/ 0 w 163"/>
                  <a:gd name="T57" fmla="*/ 0 h 167"/>
                  <a:gd name="T58" fmla="*/ 0 w 163"/>
                  <a:gd name="T59" fmla="*/ 0 h 167"/>
                  <a:gd name="T60" fmla="*/ 0 w 163"/>
                  <a:gd name="T61" fmla="*/ 0 h 167"/>
                  <a:gd name="T62" fmla="*/ 0 w 163"/>
                  <a:gd name="T63" fmla="*/ 0 h 167"/>
                  <a:gd name="T64" fmla="*/ 0 w 163"/>
                  <a:gd name="T65" fmla="*/ 0 h 167"/>
                  <a:gd name="T66" fmla="*/ 0 w 163"/>
                  <a:gd name="T67" fmla="*/ 0 h 167"/>
                  <a:gd name="T68" fmla="*/ 0 w 163"/>
                  <a:gd name="T69" fmla="*/ 0 h 167"/>
                  <a:gd name="T70" fmla="*/ 0 w 163"/>
                  <a:gd name="T71" fmla="*/ 0 h 167"/>
                  <a:gd name="T72" fmla="*/ 0 w 163"/>
                  <a:gd name="T73" fmla="*/ 0 h 167"/>
                  <a:gd name="T74" fmla="*/ 0 w 163"/>
                  <a:gd name="T75" fmla="*/ 0 h 167"/>
                  <a:gd name="T76" fmla="*/ 0 w 163"/>
                  <a:gd name="T77" fmla="*/ 0 h 167"/>
                  <a:gd name="T78" fmla="*/ 0 w 163"/>
                  <a:gd name="T79" fmla="*/ 0 h 167"/>
                  <a:gd name="T80" fmla="*/ 0 w 163"/>
                  <a:gd name="T81" fmla="*/ 0 h 167"/>
                  <a:gd name="T82" fmla="*/ 0 w 163"/>
                  <a:gd name="T83" fmla="*/ 0 h 167"/>
                  <a:gd name="T84" fmla="*/ 0 w 163"/>
                  <a:gd name="T85" fmla="*/ 0 h 167"/>
                  <a:gd name="T86" fmla="*/ 0 w 163"/>
                  <a:gd name="T87" fmla="*/ 0 h 167"/>
                  <a:gd name="T88" fmla="*/ 0 w 163"/>
                  <a:gd name="T89" fmla="*/ 0 h 167"/>
                  <a:gd name="T90" fmla="*/ 0 w 163"/>
                  <a:gd name="T91" fmla="*/ 0 h 167"/>
                  <a:gd name="T92" fmla="*/ 0 w 163"/>
                  <a:gd name="T93" fmla="*/ 0 h 167"/>
                  <a:gd name="T94" fmla="*/ 0 w 163"/>
                  <a:gd name="T95" fmla="*/ 0 h 167"/>
                  <a:gd name="T96" fmla="*/ 0 w 163"/>
                  <a:gd name="T97" fmla="*/ 0 h 167"/>
                  <a:gd name="T98" fmla="*/ 0 w 163"/>
                  <a:gd name="T99" fmla="*/ 0 h 167"/>
                  <a:gd name="T100" fmla="*/ 0 w 163"/>
                  <a:gd name="T101" fmla="*/ 0 h 167"/>
                  <a:gd name="T102" fmla="*/ 0 w 163"/>
                  <a:gd name="T103" fmla="*/ 0 h 167"/>
                  <a:gd name="T104" fmla="*/ 0 w 163"/>
                  <a:gd name="T105" fmla="*/ 0 h 167"/>
                  <a:gd name="T106" fmla="*/ 0 w 163"/>
                  <a:gd name="T107" fmla="*/ 0 h 167"/>
                  <a:gd name="T108" fmla="*/ 0 w 163"/>
                  <a:gd name="T109" fmla="*/ 0 h 167"/>
                  <a:gd name="T110" fmla="*/ 0 w 163"/>
                  <a:gd name="T111" fmla="*/ 0 h 167"/>
                  <a:gd name="T112" fmla="*/ 0 w 163"/>
                  <a:gd name="T113" fmla="*/ 0 h 167"/>
                  <a:gd name="T114" fmla="*/ 0 w 163"/>
                  <a:gd name="T115" fmla="*/ 0 h 167"/>
                  <a:gd name="T116" fmla="*/ 0 w 163"/>
                  <a:gd name="T117" fmla="*/ 0 h 167"/>
                  <a:gd name="T118" fmla="*/ 0 w 163"/>
                  <a:gd name="T119" fmla="*/ 0 h 167"/>
                  <a:gd name="T120" fmla="*/ 0 w 163"/>
                  <a:gd name="T121" fmla="*/ 0 h 167"/>
                  <a:gd name="T122" fmla="*/ 0 w 163"/>
                  <a:gd name="T123" fmla="*/ 0 h 16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63" h="167">
                    <a:moveTo>
                      <a:pt x="163" y="0"/>
                    </a:moveTo>
                    <a:lnTo>
                      <a:pt x="158" y="2"/>
                    </a:lnTo>
                    <a:lnTo>
                      <a:pt x="152" y="4"/>
                    </a:lnTo>
                    <a:lnTo>
                      <a:pt x="147" y="7"/>
                    </a:lnTo>
                    <a:lnTo>
                      <a:pt x="142" y="10"/>
                    </a:lnTo>
                    <a:lnTo>
                      <a:pt x="137" y="14"/>
                    </a:lnTo>
                    <a:lnTo>
                      <a:pt x="133" y="17"/>
                    </a:lnTo>
                    <a:lnTo>
                      <a:pt x="127" y="20"/>
                    </a:lnTo>
                    <a:lnTo>
                      <a:pt x="122" y="24"/>
                    </a:lnTo>
                    <a:lnTo>
                      <a:pt x="117" y="28"/>
                    </a:lnTo>
                    <a:lnTo>
                      <a:pt x="111" y="32"/>
                    </a:lnTo>
                    <a:lnTo>
                      <a:pt x="106" y="36"/>
                    </a:lnTo>
                    <a:lnTo>
                      <a:pt x="100" y="41"/>
                    </a:lnTo>
                    <a:lnTo>
                      <a:pt x="94" y="46"/>
                    </a:lnTo>
                    <a:lnTo>
                      <a:pt x="89" y="50"/>
                    </a:lnTo>
                    <a:lnTo>
                      <a:pt x="84" y="55"/>
                    </a:lnTo>
                    <a:lnTo>
                      <a:pt x="79" y="61"/>
                    </a:lnTo>
                    <a:lnTo>
                      <a:pt x="73" y="68"/>
                    </a:lnTo>
                    <a:lnTo>
                      <a:pt x="68" y="74"/>
                    </a:lnTo>
                    <a:lnTo>
                      <a:pt x="62" y="81"/>
                    </a:lnTo>
                    <a:lnTo>
                      <a:pt x="56" y="87"/>
                    </a:lnTo>
                    <a:lnTo>
                      <a:pt x="50" y="94"/>
                    </a:lnTo>
                    <a:lnTo>
                      <a:pt x="44" y="100"/>
                    </a:lnTo>
                    <a:lnTo>
                      <a:pt x="39" y="108"/>
                    </a:lnTo>
                    <a:lnTo>
                      <a:pt x="32" y="114"/>
                    </a:lnTo>
                    <a:lnTo>
                      <a:pt x="27" y="120"/>
                    </a:lnTo>
                    <a:lnTo>
                      <a:pt x="23" y="126"/>
                    </a:lnTo>
                    <a:lnTo>
                      <a:pt x="20" y="132"/>
                    </a:lnTo>
                    <a:lnTo>
                      <a:pt x="16" y="138"/>
                    </a:lnTo>
                    <a:lnTo>
                      <a:pt x="13" y="144"/>
                    </a:lnTo>
                    <a:lnTo>
                      <a:pt x="9" y="151"/>
                    </a:lnTo>
                    <a:lnTo>
                      <a:pt x="5" y="157"/>
                    </a:lnTo>
                    <a:lnTo>
                      <a:pt x="1" y="163"/>
                    </a:lnTo>
                    <a:lnTo>
                      <a:pt x="0" y="165"/>
                    </a:lnTo>
                    <a:lnTo>
                      <a:pt x="1" y="167"/>
                    </a:lnTo>
                    <a:lnTo>
                      <a:pt x="2" y="167"/>
                    </a:lnTo>
                    <a:lnTo>
                      <a:pt x="4" y="166"/>
                    </a:lnTo>
                    <a:lnTo>
                      <a:pt x="11" y="159"/>
                    </a:lnTo>
                    <a:lnTo>
                      <a:pt x="17" y="151"/>
                    </a:lnTo>
                    <a:lnTo>
                      <a:pt x="22" y="141"/>
                    </a:lnTo>
                    <a:lnTo>
                      <a:pt x="27" y="133"/>
                    </a:lnTo>
                    <a:lnTo>
                      <a:pt x="31" y="126"/>
                    </a:lnTo>
                    <a:lnTo>
                      <a:pt x="37" y="119"/>
                    </a:lnTo>
                    <a:lnTo>
                      <a:pt x="42" y="112"/>
                    </a:lnTo>
                    <a:lnTo>
                      <a:pt x="48" y="105"/>
                    </a:lnTo>
                    <a:lnTo>
                      <a:pt x="53" y="97"/>
                    </a:lnTo>
                    <a:lnTo>
                      <a:pt x="59" y="91"/>
                    </a:lnTo>
                    <a:lnTo>
                      <a:pt x="65" y="84"/>
                    </a:lnTo>
                    <a:lnTo>
                      <a:pt x="70" y="78"/>
                    </a:lnTo>
                    <a:lnTo>
                      <a:pt x="79" y="67"/>
                    </a:lnTo>
                    <a:lnTo>
                      <a:pt x="90" y="55"/>
                    </a:lnTo>
                    <a:lnTo>
                      <a:pt x="101" y="44"/>
                    </a:lnTo>
                    <a:lnTo>
                      <a:pt x="112" y="33"/>
                    </a:lnTo>
                    <a:lnTo>
                      <a:pt x="124" y="24"/>
                    </a:lnTo>
                    <a:lnTo>
                      <a:pt x="137" y="15"/>
                    </a:lnTo>
                    <a:lnTo>
                      <a:pt x="150" y="6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7" name="Freeform 132"/>
              <p:cNvSpPr>
                <a:spLocks/>
              </p:cNvSpPr>
              <p:nvPr/>
            </p:nvSpPr>
            <p:spPr bwMode="auto">
              <a:xfrm>
                <a:off x="5477" y="1345"/>
                <a:ext cx="9" cy="17"/>
              </a:xfrm>
              <a:custGeom>
                <a:avLst/>
                <a:gdLst>
                  <a:gd name="T0" fmla="*/ 0 w 44"/>
                  <a:gd name="T1" fmla="*/ 0 h 82"/>
                  <a:gd name="T2" fmla="*/ 0 w 44"/>
                  <a:gd name="T3" fmla="*/ 0 h 82"/>
                  <a:gd name="T4" fmla="*/ 0 w 44"/>
                  <a:gd name="T5" fmla="*/ 0 h 82"/>
                  <a:gd name="T6" fmla="*/ 0 w 44"/>
                  <a:gd name="T7" fmla="*/ 0 h 82"/>
                  <a:gd name="T8" fmla="*/ 0 w 44"/>
                  <a:gd name="T9" fmla="*/ 0 h 82"/>
                  <a:gd name="T10" fmla="*/ 0 w 44"/>
                  <a:gd name="T11" fmla="*/ 0 h 82"/>
                  <a:gd name="T12" fmla="*/ 0 w 44"/>
                  <a:gd name="T13" fmla="*/ 0 h 82"/>
                  <a:gd name="T14" fmla="*/ 0 w 44"/>
                  <a:gd name="T15" fmla="*/ 0 h 82"/>
                  <a:gd name="T16" fmla="*/ 0 w 44"/>
                  <a:gd name="T17" fmla="*/ 0 h 82"/>
                  <a:gd name="T18" fmla="*/ 0 w 44"/>
                  <a:gd name="T19" fmla="*/ 0 h 82"/>
                  <a:gd name="T20" fmla="*/ 0 w 44"/>
                  <a:gd name="T21" fmla="*/ 0 h 82"/>
                  <a:gd name="T22" fmla="*/ 0 w 44"/>
                  <a:gd name="T23" fmla="*/ 0 h 82"/>
                  <a:gd name="T24" fmla="*/ 0 w 44"/>
                  <a:gd name="T25" fmla="*/ 0 h 82"/>
                  <a:gd name="T26" fmla="*/ 0 w 44"/>
                  <a:gd name="T27" fmla="*/ 0 h 82"/>
                  <a:gd name="T28" fmla="*/ 0 w 44"/>
                  <a:gd name="T29" fmla="*/ 0 h 82"/>
                  <a:gd name="T30" fmla="*/ 0 w 44"/>
                  <a:gd name="T31" fmla="*/ 0 h 82"/>
                  <a:gd name="T32" fmla="*/ 0 w 44"/>
                  <a:gd name="T33" fmla="*/ 0 h 82"/>
                  <a:gd name="T34" fmla="*/ 0 w 44"/>
                  <a:gd name="T35" fmla="*/ 0 h 82"/>
                  <a:gd name="T36" fmla="*/ 0 w 44"/>
                  <a:gd name="T37" fmla="*/ 0 h 82"/>
                  <a:gd name="T38" fmla="*/ 0 w 44"/>
                  <a:gd name="T39" fmla="*/ 0 h 82"/>
                  <a:gd name="T40" fmla="*/ 0 w 44"/>
                  <a:gd name="T41" fmla="*/ 0 h 82"/>
                  <a:gd name="T42" fmla="*/ 0 w 44"/>
                  <a:gd name="T43" fmla="*/ 0 h 82"/>
                  <a:gd name="T44" fmla="*/ 0 w 44"/>
                  <a:gd name="T45" fmla="*/ 0 h 82"/>
                  <a:gd name="T46" fmla="*/ 0 w 44"/>
                  <a:gd name="T47" fmla="*/ 0 h 82"/>
                  <a:gd name="T48" fmla="*/ 0 w 44"/>
                  <a:gd name="T49" fmla="*/ 0 h 82"/>
                  <a:gd name="T50" fmla="*/ 0 w 44"/>
                  <a:gd name="T51" fmla="*/ 0 h 8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44" h="82">
                    <a:moveTo>
                      <a:pt x="0" y="1"/>
                    </a:moveTo>
                    <a:lnTo>
                      <a:pt x="6" y="10"/>
                    </a:lnTo>
                    <a:lnTo>
                      <a:pt x="11" y="19"/>
                    </a:lnTo>
                    <a:lnTo>
                      <a:pt x="16" y="30"/>
                    </a:lnTo>
                    <a:lnTo>
                      <a:pt x="21" y="40"/>
                    </a:lnTo>
                    <a:lnTo>
                      <a:pt x="25" y="50"/>
                    </a:lnTo>
                    <a:lnTo>
                      <a:pt x="29" y="60"/>
                    </a:lnTo>
                    <a:lnTo>
                      <a:pt x="33" y="70"/>
                    </a:lnTo>
                    <a:lnTo>
                      <a:pt x="38" y="81"/>
                    </a:lnTo>
                    <a:lnTo>
                      <a:pt x="40" y="82"/>
                    </a:lnTo>
                    <a:lnTo>
                      <a:pt x="41" y="80"/>
                    </a:lnTo>
                    <a:lnTo>
                      <a:pt x="44" y="78"/>
                    </a:lnTo>
                    <a:lnTo>
                      <a:pt x="44" y="76"/>
                    </a:lnTo>
                    <a:lnTo>
                      <a:pt x="40" y="65"/>
                    </a:lnTo>
                    <a:lnTo>
                      <a:pt x="36" y="54"/>
                    </a:lnTo>
                    <a:lnTo>
                      <a:pt x="32" y="44"/>
                    </a:lnTo>
                    <a:lnTo>
                      <a:pt x="27" y="35"/>
                    </a:lnTo>
                    <a:lnTo>
                      <a:pt x="22" y="24"/>
                    </a:lnTo>
                    <a:lnTo>
                      <a:pt x="16" y="16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8" name="Freeform 133"/>
              <p:cNvSpPr>
                <a:spLocks/>
              </p:cNvSpPr>
              <p:nvPr/>
            </p:nvSpPr>
            <p:spPr bwMode="auto">
              <a:xfrm>
                <a:off x="5464" y="1362"/>
                <a:ext cx="23" cy="11"/>
              </a:xfrm>
              <a:custGeom>
                <a:avLst/>
                <a:gdLst>
                  <a:gd name="T0" fmla="*/ 0 w 114"/>
                  <a:gd name="T1" fmla="*/ 0 h 56"/>
                  <a:gd name="T2" fmla="*/ 0 w 114"/>
                  <a:gd name="T3" fmla="*/ 0 h 56"/>
                  <a:gd name="T4" fmla="*/ 0 w 114"/>
                  <a:gd name="T5" fmla="*/ 0 h 56"/>
                  <a:gd name="T6" fmla="*/ 0 w 114"/>
                  <a:gd name="T7" fmla="*/ 0 h 56"/>
                  <a:gd name="T8" fmla="*/ 0 w 114"/>
                  <a:gd name="T9" fmla="*/ 0 h 56"/>
                  <a:gd name="T10" fmla="*/ 0 w 114"/>
                  <a:gd name="T11" fmla="*/ 0 h 56"/>
                  <a:gd name="T12" fmla="*/ 0 w 114"/>
                  <a:gd name="T13" fmla="*/ 0 h 56"/>
                  <a:gd name="T14" fmla="*/ 0 w 114"/>
                  <a:gd name="T15" fmla="*/ 0 h 56"/>
                  <a:gd name="T16" fmla="*/ 0 w 114"/>
                  <a:gd name="T17" fmla="*/ 0 h 56"/>
                  <a:gd name="T18" fmla="*/ 0 w 114"/>
                  <a:gd name="T19" fmla="*/ 0 h 56"/>
                  <a:gd name="T20" fmla="*/ 0 w 114"/>
                  <a:gd name="T21" fmla="*/ 0 h 56"/>
                  <a:gd name="T22" fmla="*/ 0 w 114"/>
                  <a:gd name="T23" fmla="*/ 0 h 56"/>
                  <a:gd name="T24" fmla="*/ 0 w 114"/>
                  <a:gd name="T25" fmla="*/ 0 h 56"/>
                  <a:gd name="T26" fmla="*/ 0 w 114"/>
                  <a:gd name="T27" fmla="*/ 0 h 56"/>
                  <a:gd name="T28" fmla="*/ 0 w 114"/>
                  <a:gd name="T29" fmla="*/ 0 h 56"/>
                  <a:gd name="T30" fmla="*/ 0 w 114"/>
                  <a:gd name="T31" fmla="*/ 0 h 56"/>
                  <a:gd name="T32" fmla="*/ 0 w 114"/>
                  <a:gd name="T33" fmla="*/ 0 h 56"/>
                  <a:gd name="T34" fmla="*/ 0 w 114"/>
                  <a:gd name="T35" fmla="*/ 0 h 56"/>
                  <a:gd name="T36" fmla="*/ 0 w 114"/>
                  <a:gd name="T37" fmla="*/ 0 h 56"/>
                  <a:gd name="T38" fmla="*/ 0 w 114"/>
                  <a:gd name="T39" fmla="*/ 0 h 56"/>
                  <a:gd name="T40" fmla="*/ 0 w 114"/>
                  <a:gd name="T41" fmla="*/ 0 h 56"/>
                  <a:gd name="T42" fmla="*/ 0 w 114"/>
                  <a:gd name="T43" fmla="*/ 0 h 56"/>
                  <a:gd name="T44" fmla="*/ 0 w 114"/>
                  <a:gd name="T45" fmla="*/ 0 h 56"/>
                  <a:gd name="T46" fmla="*/ 0 w 114"/>
                  <a:gd name="T47" fmla="*/ 0 h 56"/>
                  <a:gd name="T48" fmla="*/ 0 w 114"/>
                  <a:gd name="T49" fmla="*/ 0 h 56"/>
                  <a:gd name="T50" fmla="*/ 0 w 114"/>
                  <a:gd name="T51" fmla="*/ 0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14" h="56">
                    <a:moveTo>
                      <a:pt x="0" y="56"/>
                    </a:moveTo>
                    <a:lnTo>
                      <a:pt x="14" y="49"/>
                    </a:lnTo>
                    <a:lnTo>
                      <a:pt x="27" y="42"/>
                    </a:lnTo>
                    <a:lnTo>
                      <a:pt x="40" y="34"/>
                    </a:lnTo>
                    <a:lnTo>
                      <a:pt x="53" y="28"/>
                    </a:lnTo>
                    <a:lnTo>
                      <a:pt x="67" y="22"/>
                    </a:lnTo>
                    <a:lnTo>
                      <a:pt x="80" y="17"/>
                    </a:lnTo>
                    <a:lnTo>
                      <a:pt x="94" y="12"/>
                    </a:lnTo>
                    <a:lnTo>
                      <a:pt x="109" y="8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4" y="1"/>
                    </a:lnTo>
                    <a:lnTo>
                      <a:pt x="111" y="0"/>
                    </a:lnTo>
                    <a:lnTo>
                      <a:pt x="95" y="1"/>
                    </a:lnTo>
                    <a:lnTo>
                      <a:pt x="80" y="5"/>
                    </a:lnTo>
                    <a:lnTo>
                      <a:pt x="66" y="11"/>
                    </a:lnTo>
                    <a:lnTo>
                      <a:pt x="52" y="18"/>
                    </a:lnTo>
                    <a:lnTo>
                      <a:pt x="38" y="27"/>
                    </a:lnTo>
                    <a:lnTo>
                      <a:pt x="26" y="37"/>
                    </a:lnTo>
                    <a:lnTo>
                      <a:pt x="12" y="4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39" name="Freeform 134"/>
              <p:cNvSpPr>
                <a:spLocks/>
              </p:cNvSpPr>
              <p:nvPr/>
            </p:nvSpPr>
            <p:spPr bwMode="auto">
              <a:xfrm>
                <a:off x="5464" y="1372"/>
                <a:ext cx="11" cy="56"/>
              </a:xfrm>
              <a:custGeom>
                <a:avLst/>
                <a:gdLst>
                  <a:gd name="T0" fmla="*/ 0 w 52"/>
                  <a:gd name="T1" fmla="*/ 0 h 283"/>
                  <a:gd name="T2" fmla="*/ 0 w 52"/>
                  <a:gd name="T3" fmla="*/ 0 h 283"/>
                  <a:gd name="T4" fmla="*/ 0 w 52"/>
                  <a:gd name="T5" fmla="*/ 0 h 283"/>
                  <a:gd name="T6" fmla="*/ 0 w 52"/>
                  <a:gd name="T7" fmla="*/ 0 h 283"/>
                  <a:gd name="T8" fmla="*/ 0 w 52"/>
                  <a:gd name="T9" fmla="*/ 0 h 283"/>
                  <a:gd name="T10" fmla="*/ 0 w 52"/>
                  <a:gd name="T11" fmla="*/ 0 h 283"/>
                  <a:gd name="T12" fmla="*/ 0 w 52"/>
                  <a:gd name="T13" fmla="*/ 0 h 283"/>
                  <a:gd name="T14" fmla="*/ 0 w 52"/>
                  <a:gd name="T15" fmla="*/ 0 h 283"/>
                  <a:gd name="T16" fmla="*/ 0 w 52"/>
                  <a:gd name="T17" fmla="*/ 0 h 283"/>
                  <a:gd name="T18" fmla="*/ 0 w 52"/>
                  <a:gd name="T19" fmla="*/ 0 h 283"/>
                  <a:gd name="T20" fmla="*/ 0 w 52"/>
                  <a:gd name="T21" fmla="*/ 0 h 283"/>
                  <a:gd name="T22" fmla="*/ 0 w 52"/>
                  <a:gd name="T23" fmla="*/ 0 h 283"/>
                  <a:gd name="T24" fmla="*/ 0 w 52"/>
                  <a:gd name="T25" fmla="*/ 0 h 283"/>
                  <a:gd name="T26" fmla="*/ 0 w 52"/>
                  <a:gd name="T27" fmla="*/ 0 h 283"/>
                  <a:gd name="T28" fmla="*/ 0 w 52"/>
                  <a:gd name="T29" fmla="*/ 0 h 283"/>
                  <a:gd name="T30" fmla="*/ 0 w 52"/>
                  <a:gd name="T31" fmla="*/ 0 h 283"/>
                  <a:gd name="T32" fmla="*/ 0 w 52"/>
                  <a:gd name="T33" fmla="*/ 0 h 283"/>
                  <a:gd name="T34" fmla="*/ 0 w 52"/>
                  <a:gd name="T35" fmla="*/ 0 h 283"/>
                  <a:gd name="T36" fmla="*/ 0 w 52"/>
                  <a:gd name="T37" fmla="*/ 0 h 283"/>
                  <a:gd name="T38" fmla="*/ 0 w 52"/>
                  <a:gd name="T39" fmla="*/ 0 h 283"/>
                  <a:gd name="T40" fmla="*/ 0 w 52"/>
                  <a:gd name="T41" fmla="*/ 0 h 283"/>
                  <a:gd name="T42" fmla="*/ 0 w 52"/>
                  <a:gd name="T43" fmla="*/ 0 h 283"/>
                  <a:gd name="T44" fmla="*/ 0 w 52"/>
                  <a:gd name="T45" fmla="*/ 0 h 283"/>
                  <a:gd name="T46" fmla="*/ 0 w 52"/>
                  <a:gd name="T47" fmla="*/ 0 h 283"/>
                  <a:gd name="T48" fmla="*/ 0 w 52"/>
                  <a:gd name="T49" fmla="*/ 0 h 283"/>
                  <a:gd name="T50" fmla="*/ 0 w 52"/>
                  <a:gd name="T51" fmla="*/ 0 h 283"/>
                  <a:gd name="T52" fmla="*/ 0 w 52"/>
                  <a:gd name="T53" fmla="*/ 0 h 283"/>
                  <a:gd name="T54" fmla="*/ 0 w 52"/>
                  <a:gd name="T55" fmla="*/ 0 h 283"/>
                  <a:gd name="T56" fmla="*/ 0 w 52"/>
                  <a:gd name="T57" fmla="*/ 0 h 283"/>
                  <a:gd name="T58" fmla="*/ 0 w 52"/>
                  <a:gd name="T59" fmla="*/ 0 h 283"/>
                  <a:gd name="T60" fmla="*/ 0 w 52"/>
                  <a:gd name="T61" fmla="*/ 0 h 283"/>
                  <a:gd name="T62" fmla="*/ 0 w 52"/>
                  <a:gd name="T63" fmla="*/ 0 h 283"/>
                  <a:gd name="T64" fmla="*/ 0 w 52"/>
                  <a:gd name="T65" fmla="*/ 0 h 283"/>
                  <a:gd name="T66" fmla="*/ 0 w 52"/>
                  <a:gd name="T67" fmla="*/ 0 h 2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2" h="283">
                    <a:moveTo>
                      <a:pt x="8" y="0"/>
                    </a:moveTo>
                    <a:lnTo>
                      <a:pt x="1" y="37"/>
                    </a:lnTo>
                    <a:lnTo>
                      <a:pt x="0" y="74"/>
                    </a:lnTo>
                    <a:lnTo>
                      <a:pt x="3" y="112"/>
                    </a:lnTo>
                    <a:lnTo>
                      <a:pt x="8" y="149"/>
                    </a:lnTo>
                    <a:lnTo>
                      <a:pt x="11" y="165"/>
                    </a:lnTo>
                    <a:lnTo>
                      <a:pt x="15" y="183"/>
                    </a:lnTo>
                    <a:lnTo>
                      <a:pt x="18" y="200"/>
                    </a:lnTo>
                    <a:lnTo>
                      <a:pt x="23" y="217"/>
                    </a:lnTo>
                    <a:lnTo>
                      <a:pt x="27" y="235"/>
                    </a:lnTo>
                    <a:lnTo>
                      <a:pt x="33" y="251"/>
                    </a:lnTo>
                    <a:lnTo>
                      <a:pt x="40" y="267"/>
                    </a:lnTo>
                    <a:lnTo>
                      <a:pt x="48" y="282"/>
                    </a:lnTo>
                    <a:lnTo>
                      <a:pt x="49" y="283"/>
                    </a:lnTo>
                    <a:lnTo>
                      <a:pt x="51" y="282"/>
                    </a:lnTo>
                    <a:lnTo>
                      <a:pt x="52" y="280"/>
                    </a:lnTo>
                    <a:lnTo>
                      <a:pt x="52" y="279"/>
                    </a:lnTo>
                    <a:lnTo>
                      <a:pt x="46" y="265"/>
                    </a:lnTo>
                    <a:lnTo>
                      <a:pt x="40" y="250"/>
                    </a:lnTo>
                    <a:lnTo>
                      <a:pt x="34" y="236"/>
                    </a:lnTo>
                    <a:lnTo>
                      <a:pt x="30" y="221"/>
                    </a:lnTo>
                    <a:lnTo>
                      <a:pt x="25" y="206"/>
                    </a:lnTo>
                    <a:lnTo>
                      <a:pt x="22" y="191"/>
                    </a:lnTo>
                    <a:lnTo>
                      <a:pt x="18" y="176"/>
                    </a:lnTo>
                    <a:lnTo>
                      <a:pt x="15" y="160"/>
                    </a:lnTo>
                    <a:lnTo>
                      <a:pt x="7" y="121"/>
                    </a:lnTo>
                    <a:lnTo>
                      <a:pt x="4" y="82"/>
                    </a:lnTo>
                    <a:lnTo>
                      <a:pt x="4" y="4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0" name="Freeform 135"/>
              <p:cNvSpPr>
                <a:spLocks/>
              </p:cNvSpPr>
              <p:nvPr/>
            </p:nvSpPr>
            <p:spPr bwMode="auto">
              <a:xfrm>
                <a:off x="5456" y="1313"/>
                <a:ext cx="50" cy="21"/>
              </a:xfrm>
              <a:custGeom>
                <a:avLst/>
                <a:gdLst>
                  <a:gd name="T0" fmla="*/ 0 w 248"/>
                  <a:gd name="T1" fmla="*/ 0 h 108"/>
                  <a:gd name="T2" fmla="*/ 0 w 248"/>
                  <a:gd name="T3" fmla="*/ 0 h 108"/>
                  <a:gd name="T4" fmla="*/ 0 w 248"/>
                  <a:gd name="T5" fmla="*/ 0 h 108"/>
                  <a:gd name="T6" fmla="*/ 0 w 248"/>
                  <a:gd name="T7" fmla="*/ 0 h 108"/>
                  <a:gd name="T8" fmla="*/ 0 w 248"/>
                  <a:gd name="T9" fmla="*/ 0 h 108"/>
                  <a:gd name="T10" fmla="*/ 0 w 248"/>
                  <a:gd name="T11" fmla="*/ 0 h 108"/>
                  <a:gd name="T12" fmla="*/ 0 w 248"/>
                  <a:gd name="T13" fmla="*/ 0 h 108"/>
                  <a:gd name="T14" fmla="*/ 0 w 248"/>
                  <a:gd name="T15" fmla="*/ 0 h 108"/>
                  <a:gd name="T16" fmla="*/ 0 w 248"/>
                  <a:gd name="T17" fmla="*/ 0 h 108"/>
                  <a:gd name="T18" fmla="*/ 0 w 248"/>
                  <a:gd name="T19" fmla="*/ 0 h 108"/>
                  <a:gd name="T20" fmla="*/ 0 w 248"/>
                  <a:gd name="T21" fmla="*/ 0 h 108"/>
                  <a:gd name="T22" fmla="*/ 0 w 248"/>
                  <a:gd name="T23" fmla="*/ 0 h 108"/>
                  <a:gd name="T24" fmla="*/ 0 w 248"/>
                  <a:gd name="T25" fmla="*/ 0 h 108"/>
                  <a:gd name="T26" fmla="*/ 0 w 248"/>
                  <a:gd name="T27" fmla="*/ 0 h 108"/>
                  <a:gd name="T28" fmla="*/ 0 w 248"/>
                  <a:gd name="T29" fmla="*/ 0 h 108"/>
                  <a:gd name="T30" fmla="*/ 0 w 248"/>
                  <a:gd name="T31" fmla="*/ 0 h 108"/>
                  <a:gd name="T32" fmla="*/ 0 w 248"/>
                  <a:gd name="T33" fmla="*/ 0 h 108"/>
                  <a:gd name="T34" fmla="*/ 0 w 248"/>
                  <a:gd name="T35" fmla="*/ 0 h 108"/>
                  <a:gd name="T36" fmla="*/ 0 w 248"/>
                  <a:gd name="T37" fmla="*/ 0 h 108"/>
                  <a:gd name="T38" fmla="*/ 0 w 248"/>
                  <a:gd name="T39" fmla="*/ 0 h 108"/>
                  <a:gd name="T40" fmla="*/ 0 w 248"/>
                  <a:gd name="T41" fmla="*/ 0 h 108"/>
                  <a:gd name="T42" fmla="*/ 0 w 248"/>
                  <a:gd name="T43" fmla="*/ 0 h 108"/>
                  <a:gd name="T44" fmla="*/ 0 w 248"/>
                  <a:gd name="T45" fmla="*/ 0 h 108"/>
                  <a:gd name="T46" fmla="*/ 0 w 248"/>
                  <a:gd name="T47" fmla="*/ 0 h 108"/>
                  <a:gd name="T48" fmla="*/ 0 w 248"/>
                  <a:gd name="T49" fmla="*/ 0 h 108"/>
                  <a:gd name="T50" fmla="*/ 0 w 248"/>
                  <a:gd name="T51" fmla="*/ 0 h 108"/>
                  <a:gd name="T52" fmla="*/ 0 w 248"/>
                  <a:gd name="T53" fmla="*/ 0 h 108"/>
                  <a:gd name="T54" fmla="*/ 0 w 248"/>
                  <a:gd name="T55" fmla="*/ 0 h 108"/>
                  <a:gd name="T56" fmla="*/ 0 w 248"/>
                  <a:gd name="T57" fmla="*/ 0 h 108"/>
                  <a:gd name="T58" fmla="*/ 0 w 248"/>
                  <a:gd name="T59" fmla="*/ 0 h 108"/>
                  <a:gd name="T60" fmla="*/ 0 w 248"/>
                  <a:gd name="T61" fmla="*/ 0 h 108"/>
                  <a:gd name="T62" fmla="*/ 0 w 248"/>
                  <a:gd name="T63" fmla="*/ 0 h 108"/>
                  <a:gd name="T64" fmla="*/ 0 w 248"/>
                  <a:gd name="T65" fmla="*/ 0 h 108"/>
                  <a:gd name="T66" fmla="*/ 0 w 248"/>
                  <a:gd name="T67" fmla="*/ 0 h 108"/>
                  <a:gd name="T68" fmla="*/ 0 w 248"/>
                  <a:gd name="T69" fmla="*/ 0 h 108"/>
                  <a:gd name="T70" fmla="*/ 0 w 248"/>
                  <a:gd name="T71" fmla="*/ 0 h 108"/>
                  <a:gd name="T72" fmla="*/ 0 w 248"/>
                  <a:gd name="T73" fmla="*/ 0 h 1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48" h="108">
                    <a:moveTo>
                      <a:pt x="247" y="0"/>
                    </a:moveTo>
                    <a:lnTo>
                      <a:pt x="242" y="4"/>
                    </a:lnTo>
                    <a:lnTo>
                      <a:pt x="236" y="9"/>
                    </a:lnTo>
                    <a:lnTo>
                      <a:pt x="231" y="14"/>
                    </a:lnTo>
                    <a:lnTo>
                      <a:pt x="226" y="18"/>
                    </a:lnTo>
                    <a:lnTo>
                      <a:pt x="221" y="22"/>
                    </a:lnTo>
                    <a:lnTo>
                      <a:pt x="216" y="27"/>
                    </a:lnTo>
                    <a:lnTo>
                      <a:pt x="211" y="31"/>
                    </a:lnTo>
                    <a:lnTo>
                      <a:pt x="206" y="35"/>
                    </a:lnTo>
                    <a:lnTo>
                      <a:pt x="198" y="41"/>
                    </a:lnTo>
                    <a:lnTo>
                      <a:pt x="188" y="45"/>
                    </a:lnTo>
                    <a:lnTo>
                      <a:pt x="179" y="49"/>
                    </a:lnTo>
                    <a:lnTo>
                      <a:pt x="170" y="54"/>
                    </a:lnTo>
                    <a:lnTo>
                      <a:pt x="160" y="57"/>
                    </a:lnTo>
                    <a:lnTo>
                      <a:pt x="151" y="60"/>
                    </a:lnTo>
                    <a:lnTo>
                      <a:pt x="140" y="63"/>
                    </a:lnTo>
                    <a:lnTo>
                      <a:pt x="131" y="66"/>
                    </a:lnTo>
                    <a:lnTo>
                      <a:pt x="124" y="68"/>
                    </a:lnTo>
                    <a:lnTo>
                      <a:pt x="117" y="70"/>
                    </a:lnTo>
                    <a:lnTo>
                      <a:pt x="110" y="72"/>
                    </a:lnTo>
                    <a:lnTo>
                      <a:pt x="103" y="74"/>
                    </a:lnTo>
                    <a:lnTo>
                      <a:pt x="94" y="75"/>
                    </a:lnTo>
                    <a:lnTo>
                      <a:pt x="87" y="77"/>
                    </a:lnTo>
                    <a:lnTo>
                      <a:pt x="80" y="78"/>
                    </a:lnTo>
                    <a:lnTo>
                      <a:pt x="73" y="80"/>
                    </a:lnTo>
                    <a:lnTo>
                      <a:pt x="65" y="82"/>
                    </a:lnTo>
                    <a:lnTo>
                      <a:pt x="57" y="84"/>
                    </a:lnTo>
                    <a:lnTo>
                      <a:pt x="48" y="86"/>
                    </a:lnTo>
                    <a:lnTo>
                      <a:pt x="40" y="87"/>
                    </a:lnTo>
                    <a:lnTo>
                      <a:pt x="32" y="89"/>
                    </a:lnTo>
                    <a:lnTo>
                      <a:pt x="23" y="91"/>
                    </a:lnTo>
                    <a:lnTo>
                      <a:pt x="16" y="92"/>
                    </a:lnTo>
                    <a:lnTo>
                      <a:pt x="8" y="92"/>
                    </a:lnTo>
                    <a:lnTo>
                      <a:pt x="4" y="93"/>
                    </a:lnTo>
                    <a:lnTo>
                      <a:pt x="1" y="96"/>
                    </a:lnTo>
                    <a:lnTo>
                      <a:pt x="0" y="100"/>
                    </a:lnTo>
                    <a:lnTo>
                      <a:pt x="1" y="103"/>
                    </a:lnTo>
                    <a:lnTo>
                      <a:pt x="8" y="106"/>
                    </a:lnTo>
                    <a:lnTo>
                      <a:pt x="13" y="108"/>
                    </a:lnTo>
                    <a:lnTo>
                      <a:pt x="19" y="108"/>
                    </a:lnTo>
                    <a:lnTo>
                      <a:pt x="24" y="107"/>
                    </a:lnTo>
                    <a:lnTo>
                      <a:pt x="30" y="105"/>
                    </a:lnTo>
                    <a:lnTo>
                      <a:pt x="35" y="103"/>
                    </a:lnTo>
                    <a:lnTo>
                      <a:pt x="41" y="101"/>
                    </a:lnTo>
                    <a:lnTo>
                      <a:pt x="47" y="98"/>
                    </a:lnTo>
                    <a:lnTo>
                      <a:pt x="58" y="96"/>
                    </a:lnTo>
                    <a:lnTo>
                      <a:pt x="68" y="93"/>
                    </a:lnTo>
                    <a:lnTo>
                      <a:pt x="78" y="90"/>
                    </a:lnTo>
                    <a:lnTo>
                      <a:pt x="88" y="87"/>
                    </a:lnTo>
                    <a:lnTo>
                      <a:pt x="98" y="84"/>
                    </a:lnTo>
                    <a:lnTo>
                      <a:pt x="109" y="81"/>
                    </a:lnTo>
                    <a:lnTo>
                      <a:pt x="119" y="78"/>
                    </a:lnTo>
                    <a:lnTo>
                      <a:pt x="129" y="74"/>
                    </a:lnTo>
                    <a:lnTo>
                      <a:pt x="137" y="71"/>
                    </a:lnTo>
                    <a:lnTo>
                      <a:pt x="145" y="68"/>
                    </a:lnTo>
                    <a:lnTo>
                      <a:pt x="154" y="65"/>
                    </a:lnTo>
                    <a:lnTo>
                      <a:pt x="162" y="62"/>
                    </a:lnTo>
                    <a:lnTo>
                      <a:pt x="170" y="59"/>
                    </a:lnTo>
                    <a:lnTo>
                      <a:pt x="178" y="56"/>
                    </a:lnTo>
                    <a:lnTo>
                      <a:pt x="186" y="52"/>
                    </a:lnTo>
                    <a:lnTo>
                      <a:pt x="194" y="48"/>
                    </a:lnTo>
                    <a:lnTo>
                      <a:pt x="202" y="43"/>
                    </a:lnTo>
                    <a:lnTo>
                      <a:pt x="209" y="38"/>
                    </a:lnTo>
                    <a:lnTo>
                      <a:pt x="215" y="33"/>
                    </a:lnTo>
                    <a:lnTo>
                      <a:pt x="222" y="27"/>
                    </a:lnTo>
                    <a:lnTo>
                      <a:pt x="228" y="21"/>
                    </a:lnTo>
                    <a:lnTo>
                      <a:pt x="234" y="14"/>
                    </a:lnTo>
                    <a:lnTo>
                      <a:pt x="241" y="8"/>
                    </a:lnTo>
                    <a:lnTo>
                      <a:pt x="247" y="0"/>
                    </a:lnTo>
                    <a:lnTo>
                      <a:pt x="248" y="0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1" name="Freeform 136"/>
              <p:cNvSpPr>
                <a:spLocks/>
              </p:cNvSpPr>
              <p:nvPr/>
            </p:nvSpPr>
            <p:spPr bwMode="auto">
              <a:xfrm>
                <a:off x="5451" y="1347"/>
                <a:ext cx="9" cy="68"/>
              </a:xfrm>
              <a:custGeom>
                <a:avLst/>
                <a:gdLst>
                  <a:gd name="T0" fmla="*/ 0 w 46"/>
                  <a:gd name="T1" fmla="*/ 0 h 338"/>
                  <a:gd name="T2" fmla="*/ 0 w 46"/>
                  <a:gd name="T3" fmla="*/ 0 h 338"/>
                  <a:gd name="T4" fmla="*/ 0 w 46"/>
                  <a:gd name="T5" fmla="*/ 0 h 338"/>
                  <a:gd name="T6" fmla="*/ 0 w 46"/>
                  <a:gd name="T7" fmla="*/ 0 h 338"/>
                  <a:gd name="T8" fmla="*/ 0 w 46"/>
                  <a:gd name="T9" fmla="*/ 0 h 338"/>
                  <a:gd name="T10" fmla="*/ 0 w 46"/>
                  <a:gd name="T11" fmla="*/ 0 h 338"/>
                  <a:gd name="T12" fmla="*/ 0 w 46"/>
                  <a:gd name="T13" fmla="*/ 0 h 338"/>
                  <a:gd name="T14" fmla="*/ 0 w 46"/>
                  <a:gd name="T15" fmla="*/ 0 h 338"/>
                  <a:gd name="T16" fmla="*/ 0 w 46"/>
                  <a:gd name="T17" fmla="*/ 0 h 338"/>
                  <a:gd name="T18" fmla="*/ 0 w 46"/>
                  <a:gd name="T19" fmla="*/ 0 h 338"/>
                  <a:gd name="T20" fmla="*/ 0 w 46"/>
                  <a:gd name="T21" fmla="*/ 0 h 338"/>
                  <a:gd name="T22" fmla="*/ 0 w 46"/>
                  <a:gd name="T23" fmla="*/ 0 h 338"/>
                  <a:gd name="T24" fmla="*/ 0 w 46"/>
                  <a:gd name="T25" fmla="*/ 0 h 338"/>
                  <a:gd name="T26" fmla="*/ 0 w 46"/>
                  <a:gd name="T27" fmla="*/ 0 h 338"/>
                  <a:gd name="T28" fmla="*/ 0 w 46"/>
                  <a:gd name="T29" fmla="*/ 0 h 338"/>
                  <a:gd name="T30" fmla="*/ 0 w 46"/>
                  <a:gd name="T31" fmla="*/ 0 h 338"/>
                  <a:gd name="T32" fmla="*/ 0 w 46"/>
                  <a:gd name="T33" fmla="*/ 0 h 338"/>
                  <a:gd name="T34" fmla="*/ 0 w 46"/>
                  <a:gd name="T35" fmla="*/ 0 h 338"/>
                  <a:gd name="T36" fmla="*/ 0 w 46"/>
                  <a:gd name="T37" fmla="*/ 0 h 338"/>
                  <a:gd name="T38" fmla="*/ 0 w 46"/>
                  <a:gd name="T39" fmla="*/ 0 h 338"/>
                  <a:gd name="T40" fmla="*/ 0 w 46"/>
                  <a:gd name="T41" fmla="*/ 0 h 338"/>
                  <a:gd name="T42" fmla="*/ 0 w 46"/>
                  <a:gd name="T43" fmla="*/ 0 h 338"/>
                  <a:gd name="T44" fmla="*/ 0 w 46"/>
                  <a:gd name="T45" fmla="*/ 0 h 338"/>
                  <a:gd name="T46" fmla="*/ 0 w 46"/>
                  <a:gd name="T47" fmla="*/ 0 h 338"/>
                  <a:gd name="T48" fmla="*/ 0 w 46"/>
                  <a:gd name="T49" fmla="*/ 0 h 338"/>
                  <a:gd name="T50" fmla="*/ 0 w 46"/>
                  <a:gd name="T51" fmla="*/ 0 h 338"/>
                  <a:gd name="T52" fmla="*/ 0 w 46"/>
                  <a:gd name="T53" fmla="*/ 0 h 338"/>
                  <a:gd name="T54" fmla="*/ 0 w 46"/>
                  <a:gd name="T55" fmla="*/ 0 h 338"/>
                  <a:gd name="T56" fmla="*/ 0 w 46"/>
                  <a:gd name="T57" fmla="*/ 0 h 338"/>
                  <a:gd name="T58" fmla="*/ 0 w 46"/>
                  <a:gd name="T59" fmla="*/ 0 h 338"/>
                  <a:gd name="T60" fmla="*/ 0 w 46"/>
                  <a:gd name="T61" fmla="*/ 0 h 338"/>
                  <a:gd name="T62" fmla="*/ 0 w 46"/>
                  <a:gd name="T63" fmla="*/ 0 h 338"/>
                  <a:gd name="T64" fmla="*/ 0 w 46"/>
                  <a:gd name="T65" fmla="*/ 0 h 338"/>
                  <a:gd name="T66" fmla="*/ 0 w 46"/>
                  <a:gd name="T67" fmla="*/ 0 h 3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6" h="338">
                    <a:moveTo>
                      <a:pt x="15" y="0"/>
                    </a:moveTo>
                    <a:lnTo>
                      <a:pt x="4" y="57"/>
                    </a:lnTo>
                    <a:lnTo>
                      <a:pt x="0" y="116"/>
                    </a:lnTo>
                    <a:lnTo>
                      <a:pt x="1" y="174"/>
                    </a:lnTo>
                    <a:lnTo>
                      <a:pt x="7" y="232"/>
                    </a:lnTo>
                    <a:lnTo>
                      <a:pt x="10" y="252"/>
                    </a:lnTo>
                    <a:lnTo>
                      <a:pt x="14" y="271"/>
                    </a:lnTo>
                    <a:lnTo>
                      <a:pt x="19" y="290"/>
                    </a:lnTo>
                    <a:lnTo>
                      <a:pt x="24" y="310"/>
                    </a:lnTo>
                    <a:lnTo>
                      <a:pt x="26" y="318"/>
                    </a:lnTo>
                    <a:lnTo>
                      <a:pt x="29" y="325"/>
                    </a:lnTo>
                    <a:lnTo>
                      <a:pt x="35" y="332"/>
                    </a:lnTo>
                    <a:lnTo>
                      <a:pt x="41" y="338"/>
                    </a:lnTo>
                    <a:lnTo>
                      <a:pt x="43" y="338"/>
                    </a:lnTo>
                    <a:lnTo>
                      <a:pt x="45" y="336"/>
                    </a:lnTo>
                    <a:lnTo>
                      <a:pt x="46" y="333"/>
                    </a:lnTo>
                    <a:lnTo>
                      <a:pt x="45" y="331"/>
                    </a:lnTo>
                    <a:lnTo>
                      <a:pt x="41" y="323"/>
                    </a:lnTo>
                    <a:lnTo>
                      <a:pt x="38" y="314"/>
                    </a:lnTo>
                    <a:lnTo>
                      <a:pt x="36" y="305"/>
                    </a:lnTo>
                    <a:lnTo>
                      <a:pt x="33" y="297"/>
                    </a:lnTo>
                    <a:lnTo>
                      <a:pt x="27" y="279"/>
                    </a:lnTo>
                    <a:lnTo>
                      <a:pt x="22" y="262"/>
                    </a:lnTo>
                    <a:lnTo>
                      <a:pt x="18" y="244"/>
                    </a:lnTo>
                    <a:lnTo>
                      <a:pt x="14" y="227"/>
                    </a:lnTo>
                    <a:lnTo>
                      <a:pt x="5" y="171"/>
                    </a:lnTo>
                    <a:lnTo>
                      <a:pt x="3" y="114"/>
                    </a:lnTo>
                    <a:lnTo>
                      <a:pt x="6" y="5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2" name="Freeform 137"/>
              <p:cNvSpPr>
                <a:spLocks/>
              </p:cNvSpPr>
              <p:nvPr/>
            </p:nvSpPr>
            <p:spPr bwMode="auto">
              <a:xfrm>
                <a:off x="5314" y="1367"/>
                <a:ext cx="18" cy="30"/>
              </a:xfrm>
              <a:custGeom>
                <a:avLst/>
                <a:gdLst>
                  <a:gd name="T0" fmla="*/ 0 w 91"/>
                  <a:gd name="T1" fmla="*/ 0 h 152"/>
                  <a:gd name="T2" fmla="*/ 0 w 91"/>
                  <a:gd name="T3" fmla="*/ 0 h 152"/>
                  <a:gd name="T4" fmla="*/ 0 w 91"/>
                  <a:gd name="T5" fmla="*/ 0 h 152"/>
                  <a:gd name="T6" fmla="*/ 0 w 91"/>
                  <a:gd name="T7" fmla="*/ 0 h 152"/>
                  <a:gd name="T8" fmla="*/ 0 w 91"/>
                  <a:gd name="T9" fmla="*/ 0 h 152"/>
                  <a:gd name="T10" fmla="*/ 0 w 91"/>
                  <a:gd name="T11" fmla="*/ 0 h 152"/>
                  <a:gd name="T12" fmla="*/ 0 w 91"/>
                  <a:gd name="T13" fmla="*/ 0 h 152"/>
                  <a:gd name="T14" fmla="*/ 0 w 91"/>
                  <a:gd name="T15" fmla="*/ 0 h 152"/>
                  <a:gd name="T16" fmla="*/ 0 w 91"/>
                  <a:gd name="T17" fmla="*/ 0 h 152"/>
                  <a:gd name="T18" fmla="*/ 0 w 91"/>
                  <a:gd name="T19" fmla="*/ 0 h 152"/>
                  <a:gd name="T20" fmla="*/ 0 w 91"/>
                  <a:gd name="T21" fmla="*/ 0 h 152"/>
                  <a:gd name="T22" fmla="*/ 0 w 91"/>
                  <a:gd name="T23" fmla="*/ 0 h 152"/>
                  <a:gd name="T24" fmla="*/ 0 w 91"/>
                  <a:gd name="T25" fmla="*/ 0 h 152"/>
                  <a:gd name="T26" fmla="*/ 0 w 91"/>
                  <a:gd name="T27" fmla="*/ 0 h 152"/>
                  <a:gd name="T28" fmla="*/ 0 w 91"/>
                  <a:gd name="T29" fmla="*/ 0 h 152"/>
                  <a:gd name="T30" fmla="*/ 0 w 91"/>
                  <a:gd name="T31" fmla="*/ 0 h 152"/>
                  <a:gd name="T32" fmla="*/ 0 w 91"/>
                  <a:gd name="T33" fmla="*/ 0 h 152"/>
                  <a:gd name="T34" fmla="*/ 0 w 91"/>
                  <a:gd name="T35" fmla="*/ 0 h 152"/>
                  <a:gd name="T36" fmla="*/ 0 w 91"/>
                  <a:gd name="T37" fmla="*/ 0 h 152"/>
                  <a:gd name="T38" fmla="*/ 0 w 91"/>
                  <a:gd name="T39" fmla="*/ 0 h 152"/>
                  <a:gd name="T40" fmla="*/ 0 w 91"/>
                  <a:gd name="T41" fmla="*/ 0 h 152"/>
                  <a:gd name="T42" fmla="*/ 0 w 91"/>
                  <a:gd name="T43" fmla="*/ 0 h 152"/>
                  <a:gd name="T44" fmla="*/ 0 w 91"/>
                  <a:gd name="T45" fmla="*/ 0 h 152"/>
                  <a:gd name="T46" fmla="*/ 0 w 91"/>
                  <a:gd name="T47" fmla="*/ 0 h 152"/>
                  <a:gd name="T48" fmla="*/ 0 w 91"/>
                  <a:gd name="T49" fmla="*/ 0 h 152"/>
                  <a:gd name="T50" fmla="*/ 0 w 91"/>
                  <a:gd name="T51" fmla="*/ 0 h 152"/>
                  <a:gd name="T52" fmla="*/ 0 w 91"/>
                  <a:gd name="T53" fmla="*/ 0 h 152"/>
                  <a:gd name="T54" fmla="*/ 0 w 91"/>
                  <a:gd name="T55" fmla="*/ 0 h 152"/>
                  <a:gd name="T56" fmla="*/ 0 w 91"/>
                  <a:gd name="T57" fmla="*/ 0 h 152"/>
                  <a:gd name="T58" fmla="*/ 0 w 91"/>
                  <a:gd name="T59" fmla="*/ 0 h 152"/>
                  <a:gd name="T60" fmla="*/ 0 w 91"/>
                  <a:gd name="T61" fmla="*/ 0 h 152"/>
                  <a:gd name="T62" fmla="*/ 0 w 91"/>
                  <a:gd name="T63" fmla="*/ 0 h 152"/>
                  <a:gd name="T64" fmla="*/ 0 w 91"/>
                  <a:gd name="T65" fmla="*/ 0 h 152"/>
                  <a:gd name="T66" fmla="*/ 0 w 91"/>
                  <a:gd name="T67" fmla="*/ 0 h 15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91" h="152">
                    <a:moveTo>
                      <a:pt x="88" y="1"/>
                    </a:moveTo>
                    <a:lnTo>
                      <a:pt x="88" y="27"/>
                    </a:lnTo>
                    <a:lnTo>
                      <a:pt x="88" y="53"/>
                    </a:lnTo>
                    <a:lnTo>
                      <a:pt x="83" y="79"/>
                    </a:lnTo>
                    <a:lnTo>
                      <a:pt x="72" y="102"/>
                    </a:lnTo>
                    <a:lnTo>
                      <a:pt x="65" y="110"/>
                    </a:lnTo>
                    <a:lnTo>
                      <a:pt x="57" y="116"/>
                    </a:lnTo>
                    <a:lnTo>
                      <a:pt x="49" y="120"/>
                    </a:lnTo>
                    <a:lnTo>
                      <a:pt x="41" y="124"/>
                    </a:lnTo>
                    <a:lnTo>
                      <a:pt x="32" y="128"/>
                    </a:lnTo>
                    <a:lnTo>
                      <a:pt x="23" y="132"/>
                    </a:lnTo>
                    <a:lnTo>
                      <a:pt x="13" y="135"/>
                    </a:lnTo>
                    <a:lnTo>
                      <a:pt x="5" y="139"/>
                    </a:lnTo>
                    <a:lnTo>
                      <a:pt x="2" y="142"/>
                    </a:lnTo>
                    <a:lnTo>
                      <a:pt x="0" y="146"/>
                    </a:lnTo>
                    <a:lnTo>
                      <a:pt x="0" y="151"/>
                    </a:lnTo>
                    <a:lnTo>
                      <a:pt x="4" y="152"/>
                    </a:lnTo>
                    <a:lnTo>
                      <a:pt x="15" y="148"/>
                    </a:lnTo>
                    <a:lnTo>
                      <a:pt x="27" y="145"/>
                    </a:lnTo>
                    <a:lnTo>
                      <a:pt x="38" y="140"/>
                    </a:lnTo>
                    <a:lnTo>
                      <a:pt x="48" y="134"/>
                    </a:lnTo>
                    <a:lnTo>
                      <a:pt x="57" y="127"/>
                    </a:lnTo>
                    <a:lnTo>
                      <a:pt x="65" y="119"/>
                    </a:lnTo>
                    <a:lnTo>
                      <a:pt x="73" y="110"/>
                    </a:lnTo>
                    <a:lnTo>
                      <a:pt x="80" y="100"/>
                    </a:lnTo>
                    <a:lnTo>
                      <a:pt x="89" y="78"/>
                    </a:lnTo>
                    <a:lnTo>
                      <a:pt x="91" y="51"/>
                    </a:lnTo>
                    <a:lnTo>
                      <a:pt x="90" y="25"/>
                    </a:lnTo>
                    <a:lnTo>
                      <a:pt x="88" y="0"/>
                    </a:lnTo>
                    <a:lnTo>
                      <a:pt x="8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3" name="Freeform 138"/>
              <p:cNvSpPr>
                <a:spLocks/>
              </p:cNvSpPr>
              <p:nvPr/>
            </p:nvSpPr>
            <p:spPr bwMode="auto">
              <a:xfrm>
                <a:off x="5325" y="1379"/>
                <a:ext cx="17" cy="30"/>
              </a:xfrm>
              <a:custGeom>
                <a:avLst/>
                <a:gdLst>
                  <a:gd name="T0" fmla="*/ 0 w 85"/>
                  <a:gd name="T1" fmla="*/ 0 h 154"/>
                  <a:gd name="T2" fmla="*/ 0 w 85"/>
                  <a:gd name="T3" fmla="*/ 0 h 154"/>
                  <a:gd name="T4" fmla="*/ 0 w 85"/>
                  <a:gd name="T5" fmla="*/ 0 h 154"/>
                  <a:gd name="T6" fmla="*/ 0 w 85"/>
                  <a:gd name="T7" fmla="*/ 0 h 154"/>
                  <a:gd name="T8" fmla="*/ 0 w 85"/>
                  <a:gd name="T9" fmla="*/ 0 h 154"/>
                  <a:gd name="T10" fmla="*/ 0 w 85"/>
                  <a:gd name="T11" fmla="*/ 0 h 154"/>
                  <a:gd name="T12" fmla="*/ 0 w 85"/>
                  <a:gd name="T13" fmla="*/ 0 h 154"/>
                  <a:gd name="T14" fmla="*/ 0 w 85"/>
                  <a:gd name="T15" fmla="*/ 0 h 154"/>
                  <a:gd name="T16" fmla="*/ 0 w 85"/>
                  <a:gd name="T17" fmla="*/ 0 h 154"/>
                  <a:gd name="T18" fmla="*/ 0 w 85"/>
                  <a:gd name="T19" fmla="*/ 0 h 154"/>
                  <a:gd name="T20" fmla="*/ 0 w 85"/>
                  <a:gd name="T21" fmla="*/ 0 h 154"/>
                  <a:gd name="T22" fmla="*/ 0 w 85"/>
                  <a:gd name="T23" fmla="*/ 0 h 154"/>
                  <a:gd name="T24" fmla="*/ 0 w 85"/>
                  <a:gd name="T25" fmla="*/ 0 h 154"/>
                  <a:gd name="T26" fmla="*/ 0 w 85"/>
                  <a:gd name="T27" fmla="*/ 0 h 154"/>
                  <a:gd name="T28" fmla="*/ 0 w 85"/>
                  <a:gd name="T29" fmla="*/ 0 h 154"/>
                  <a:gd name="T30" fmla="*/ 0 w 85"/>
                  <a:gd name="T31" fmla="*/ 0 h 154"/>
                  <a:gd name="T32" fmla="*/ 0 w 85"/>
                  <a:gd name="T33" fmla="*/ 0 h 154"/>
                  <a:gd name="T34" fmla="*/ 0 w 85"/>
                  <a:gd name="T35" fmla="*/ 0 h 154"/>
                  <a:gd name="T36" fmla="*/ 0 w 85"/>
                  <a:gd name="T37" fmla="*/ 0 h 154"/>
                  <a:gd name="T38" fmla="*/ 0 w 85"/>
                  <a:gd name="T39" fmla="*/ 0 h 154"/>
                  <a:gd name="T40" fmla="*/ 0 w 85"/>
                  <a:gd name="T41" fmla="*/ 0 h 154"/>
                  <a:gd name="T42" fmla="*/ 0 w 85"/>
                  <a:gd name="T43" fmla="*/ 0 h 154"/>
                  <a:gd name="T44" fmla="*/ 0 w 85"/>
                  <a:gd name="T45" fmla="*/ 0 h 154"/>
                  <a:gd name="T46" fmla="*/ 0 w 85"/>
                  <a:gd name="T47" fmla="*/ 0 h 154"/>
                  <a:gd name="T48" fmla="*/ 0 w 85"/>
                  <a:gd name="T49" fmla="*/ 0 h 154"/>
                  <a:gd name="T50" fmla="*/ 0 w 85"/>
                  <a:gd name="T51" fmla="*/ 0 h 154"/>
                  <a:gd name="T52" fmla="*/ 0 w 85"/>
                  <a:gd name="T53" fmla="*/ 0 h 154"/>
                  <a:gd name="T54" fmla="*/ 0 w 85"/>
                  <a:gd name="T55" fmla="*/ 0 h 154"/>
                  <a:gd name="T56" fmla="*/ 0 w 85"/>
                  <a:gd name="T57" fmla="*/ 0 h 154"/>
                  <a:gd name="T58" fmla="*/ 0 w 85"/>
                  <a:gd name="T59" fmla="*/ 0 h 154"/>
                  <a:gd name="T60" fmla="*/ 0 w 85"/>
                  <a:gd name="T61" fmla="*/ 0 h 154"/>
                  <a:gd name="T62" fmla="*/ 0 w 85"/>
                  <a:gd name="T63" fmla="*/ 0 h 154"/>
                  <a:gd name="T64" fmla="*/ 0 w 85"/>
                  <a:gd name="T65" fmla="*/ 0 h 154"/>
                  <a:gd name="T66" fmla="*/ 0 w 85"/>
                  <a:gd name="T67" fmla="*/ 0 h 154"/>
                  <a:gd name="T68" fmla="*/ 0 w 85"/>
                  <a:gd name="T69" fmla="*/ 0 h 154"/>
                  <a:gd name="T70" fmla="*/ 0 w 85"/>
                  <a:gd name="T71" fmla="*/ 0 h 154"/>
                  <a:gd name="T72" fmla="*/ 0 w 85"/>
                  <a:gd name="T73" fmla="*/ 0 h 154"/>
                  <a:gd name="T74" fmla="*/ 0 w 85"/>
                  <a:gd name="T75" fmla="*/ 0 h 154"/>
                  <a:gd name="T76" fmla="*/ 0 w 85"/>
                  <a:gd name="T77" fmla="*/ 0 h 154"/>
                  <a:gd name="T78" fmla="*/ 0 w 85"/>
                  <a:gd name="T79" fmla="*/ 0 h 154"/>
                  <a:gd name="T80" fmla="*/ 0 w 85"/>
                  <a:gd name="T81" fmla="*/ 0 h 154"/>
                  <a:gd name="T82" fmla="*/ 0 w 85"/>
                  <a:gd name="T83" fmla="*/ 0 h 15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85" h="154">
                    <a:moveTo>
                      <a:pt x="71" y="0"/>
                    </a:moveTo>
                    <a:lnTo>
                      <a:pt x="77" y="16"/>
                    </a:lnTo>
                    <a:lnTo>
                      <a:pt x="80" y="31"/>
                    </a:lnTo>
                    <a:lnTo>
                      <a:pt x="81" y="46"/>
                    </a:lnTo>
                    <a:lnTo>
                      <a:pt x="80" y="61"/>
                    </a:lnTo>
                    <a:lnTo>
                      <a:pt x="76" y="75"/>
                    </a:lnTo>
                    <a:lnTo>
                      <a:pt x="69" y="88"/>
                    </a:lnTo>
                    <a:lnTo>
                      <a:pt x="60" y="102"/>
                    </a:lnTo>
                    <a:lnTo>
                      <a:pt x="48" y="114"/>
                    </a:lnTo>
                    <a:lnTo>
                      <a:pt x="43" y="118"/>
                    </a:lnTo>
                    <a:lnTo>
                      <a:pt x="38" y="122"/>
                    </a:lnTo>
                    <a:lnTo>
                      <a:pt x="32" y="126"/>
                    </a:lnTo>
                    <a:lnTo>
                      <a:pt x="27" y="130"/>
                    </a:lnTo>
                    <a:lnTo>
                      <a:pt x="21" y="133"/>
                    </a:lnTo>
                    <a:lnTo>
                      <a:pt x="16" y="138"/>
                    </a:lnTo>
                    <a:lnTo>
                      <a:pt x="9" y="142"/>
                    </a:lnTo>
                    <a:lnTo>
                      <a:pt x="4" y="145"/>
                    </a:lnTo>
                    <a:lnTo>
                      <a:pt x="2" y="147"/>
                    </a:lnTo>
                    <a:lnTo>
                      <a:pt x="0" y="149"/>
                    </a:lnTo>
                    <a:lnTo>
                      <a:pt x="0" y="152"/>
                    </a:lnTo>
                    <a:lnTo>
                      <a:pt x="2" y="154"/>
                    </a:lnTo>
                    <a:lnTo>
                      <a:pt x="9" y="154"/>
                    </a:lnTo>
                    <a:lnTo>
                      <a:pt x="17" y="151"/>
                    </a:lnTo>
                    <a:lnTo>
                      <a:pt x="23" y="148"/>
                    </a:lnTo>
                    <a:lnTo>
                      <a:pt x="28" y="143"/>
                    </a:lnTo>
                    <a:lnTo>
                      <a:pt x="34" y="138"/>
                    </a:lnTo>
                    <a:lnTo>
                      <a:pt x="39" y="133"/>
                    </a:lnTo>
                    <a:lnTo>
                      <a:pt x="45" y="128"/>
                    </a:lnTo>
                    <a:lnTo>
                      <a:pt x="50" y="123"/>
                    </a:lnTo>
                    <a:lnTo>
                      <a:pt x="55" y="118"/>
                    </a:lnTo>
                    <a:lnTo>
                      <a:pt x="61" y="112"/>
                    </a:lnTo>
                    <a:lnTo>
                      <a:pt x="65" y="107"/>
                    </a:lnTo>
                    <a:lnTo>
                      <a:pt x="69" y="101"/>
                    </a:lnTo>
                    <a:lnTo>
                      <a:pt x="81" y="75"/>
                    </a:lnTo>
                    <a:lnTo>
                      <a:pt x="85" y="51"/>
                    </a:lnTo>
                    <a:lnTo>
                      <a:pt x="81" y="2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4" name="Freeform 139"/>
              <p:cNvSpPr>
                <a:spLocks/>
              </p:cNvSpPr>
              <p:nvPr/>
            </p:nvSpPr>
            <p:spPr bwMode="auto">
              <a:xfrm>
                <a:off x="5313" y="1388"/>
                <a:ext cx="98" cy="75"/>
              </a:xfrm>
              <a:custGeom>
                <a:avLst/>
                <a:gdLst>
                  <a:gd name="T0" fmla="*/ 0 w 490"/>
                  <a:gd name="T1" fmla="*/ 0 h 378"/>
                  <a:gd name="T2" fmla="*/ 0 w 490"/>
                  <a:gd name="T3" fmla="*/ 0 h 378"/>
                  <a:gd name="T4" fmla="*/ 0 w 490"/>
                  <a:gd name="T5" fmla="*/ 0 h 378"/>
                  <a:gd name="T6" fmla="*/ 0 w 490"/>
                  <a:gd name="T7" fmla="*/ 0 h 378"/>
                  <a:gd name="T8" fmla="*/ 0 w 490"/>
                  <a:gd name="T9" fmla="*/ 0 h 378"/>
                  <a:gd name="T10" fmla="*/ 0 w 490"/>
                  <a:gd name="T11" fmla="*/ 0 h 378"/>
                  <a:gd name="T12" fmla="*/ 0 w 490"/>
                  <a:gd name="T13" fmla="*/ 0 h 378"/>
                  <a:gd name="T14" fmla="*/ 0 w 490"/>
                  <a:gd name="T15" fmla="*/ 0 h 378"/>
                  <a:gd name="T16" fmla="*/ 0 w 490"/>
                  <a:gd name="T17" fmla="*/ 0 h 378"/>
                  <a:gd name="T18" fmla="*/ 0 w 490"/>
                  <a:gd name="T19" fmla="*/ 0 h 378"/>
                  <a:gd name="T20" fmla="*/ 0 w 490"/>
                  <a:gd name="T21" fmla="*/ 0 h 378"/>
                  <a:gd name="T22" fmla="*/ 0 w 490"/>
                  <a:gd name="T23" fmla="*/ 0 h 378"/>
                  <a:gd name="T24" fmla="*/ 0 w 490"/>
                  <a:gd name="T25" fmla="*/ 0 h 378"/>
                  <a:gd name="T26" fmla="*/ 0 w 490"/>
                  <a:gd name="T27" fmla="*/ 0 h 378"/>
                  <a:gd name="T28" fmla="*/ 0 w 490"/>
                  <a:gd name="T29" fmla="*/ 0 h 378"/>
                  <a:gd name="T30" fmla="*/ 0 w 490"/>
                  <a:gd name="T31" fmla="*/ 0 h 378"/>
                  <a:gd name="T32" fmla="*/ 0 w 490"/>
                  <a:gd name="T33" fmla="*/ 0 h 378"/>
                  <a:gd name="T34" fmla="*/ 0 w 490"/>
                  <a:gd name="T35" fmla="*/ 0 h 378"/>
                  <a:gd name="T36" fmla="*/ 0 w 490"/>
                  <a:gd name="T37" fmla="*/ 0 h 378"/>
                  <a:gd name="T38" fmla="*/ 0 w 490"/>
                  <a:gd name="T39" fmla="*/ 0 h 378"/>
                  <a:gd name="T40" fmla="*/ 0 w 490"/>
                  <a:gd name="T41" fmla="*/ 0 h 378"/>
                  <a:gd name="T42" fmla="*/ 0 w 490"/>
                  <a:gd name="T43" fmla="*/ 0 h 378"/>
                  <a:gd name="T44" fmla="*/ 0 w 490"/>
                  <a:gd name="T45" fmla="*/ 0 h 378"/>
                  <a:gd name="T46" fmla="*/ 0 w 490"/>
                  <a:gd name="T47" fmla="*/ 0 h 378"/>
                  <a:gd name="T48" fmla="*/ 0 w 490"/>
                  <a:gd name="T49" fmla="*/ 0 h 378"/>
                  <a:gd name="T50" fmla="*/ 0 w 490"/>
                  <a:gd name="T51" fmla="*/ 0 h 378"/>
                  <a:gd name="T52" fmla="*/ 0 w 490"/>
                  <a:gd name="T53" fmla="*/ 0 h 378"/>
                  <a:gd name="T54" fmla="*/ 0 w 490"/>
                  <a:gd name="T55" fmla="*/ 0 h 378"/>
                  <a:gd name="T56" fmla="*/ 0 w 490"/>
                  <a:gd name="T57" fmla="*/ 0 h 378"/>
                  <a:gd name="T58" fmla="*/ 0 w 490"/>
                  <a:gd name="T59" fmla="*/ 0 h 378"/>
                  <a:gd name="T60" fmla="*/ 0 w 490"/>
                  <a:gd name="T61" fmla="*/ 0 h 378"/>
                  <a:gd name="T62" fmla="*/ 0 w 490"/>
                  <a:gd name="T63" fmla="*/ 0 h 378"/>
                  <a:gd name="T64" fmla="*/ 0 w 490"/>
                  <a:gd name="T65" fmla="*/ 0 h 378"/>
                  <a:gd name="T66" fmla="*/ 0 w 490"/>
                  <a:gd name="T67" fmla="*/ 0 h 378"/>
                  <a:gd name="T68" fmla="*/ 0 w 490"/>
                  <a:gd name="T69" fmla="*/ 0 h 378"/>
                  <a:gd name="T70" fmla="*/ 0 w 490"/>
                  <a:gd name="T71" fmla="*/ 0 h 378"/>
                  <a:gd name="T72" fmla="*/ 0 w 490"/>
                  <a:gd name="T73" fmla="*/ 0 h 378"/>
                  <a:gd name="T74" fmla="*/ 0 w 490"/>
                  <a:gd name="T75" fmla="*/ 0 h 378"/>
                  <a:gd name="T76" fmla="*/ 0 w 490"/>
                  <a:gd name="T77" fmla="*/ 0 h 378"/>
                  <a:gd name="T78" fmla="*/ 0 w 490"/>
                  <a:gd name="T79" fmla="*/ 0 h 378"/>
                  <a:gd name="T80" fmla="*/ 0 w 490"/>
                  <a:gd name="T81" fmla="*/ 0 h 378"/>
                  <a:gd name="T82" fmla="*/ 0 w 490"/>
                  <a:gd name="T83" fmla="*/ 0 h 378"/>
                  <a:gd name="T84" fmla="*/ 0 w 490"/>
                  <a:gd name="T85" fmla="*/ 0 h 378"/>
                  <a:gd name="T86" fmla="*/ 0 w 490"/>
                  <a:gd name="T87" fmla="*/ 0 h 378"/>
                  <a:gd name="T88" fmla="*/ 0 w 490"/>
                  <a:gd name="T89" fmla="*/ 0 h 37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0" h="378">
                    <a:moveTo>
                      <a:pt x="0" y="1"/>
                    </a:moveTo>
                    <a:lnTo>
                      <a:pt x="14" y="24"/>
                    </a:lnTo>
                    <a:lnTo>
                      <a:pt x="29" y="47"/>
                    </a:lnTo>
                    <a:lnTo>
                      <a:pt x="44" y="69"/>
                    </a:lnTo>
                    <a:lnTo>
                      <a:pt x="60" y="90"/>
                    </a:lnTo>
                    <a:lnTo>
                      <a:pt x="77" y="112"/>
                    </a:lnTo>
                    <a:lnTo>
                      <a:pt x="93" y="133"/>
                    </a:lnTo>
                    <a:lnTo>
                      <a:pt x="111" y="154"/>
                    </a:lnTo>
                    <a:lnTo>
                      <a:pt x="130" y="173"/>
                    </a:lnTo>
                    <a:lnTo>
                      <a:pt x="148" y="193"/>
                    </a:lnTo>
                    <a:lnTo>
                      <a:pt x="168" y="212"/>
                    </a:lnTo>
                    <a:lnTo>
                      <a:pt x="188" y="229"/>
                    </a:lnTo>
                    <a:lnTo>
                      <a:pt x="208" y="247"/>
                    </a:lnTo>
                    <a:lnTo>
                      <a:pt x="230" y="264"/>
                    </a:lnTo>
                    <a:lnTo>
                      <a:pt x="252" y="280"/>
                    </a:lnTo>
                    <a:lnTo>
                      <a:pt x="275" y="295"/>
                    </a:lnTo>
                    <a:lnTo>
                      <a:pt x="298" y="309"/>
                    </a:lnTo>
                    <a:lnTo>
                      <a:pt x="313" y="317"/>
                    </a:lnTo>
                    <a:lnTo>
                      <a:pt x="327" y="325"/>
                    </a:lnTo>
                    <a:lnTo>
                      <a:pt x="342" y="332"/>
                    </a:lnTo>
                    <a:lnTo>
                      <a:pt x="357" y="339"/>
                    </a:lnTo>
                    <a:lnTo>
                      <a:pt x="372" y="346"/>
                    </a:lnTo>
                    <a:lnTo>
                      <a:pt x="387" y="352"/>
                    </a:lnTo>
                    <a:lnTo>
                      <a:pt x="403" y="358"/>
                    </a:lnTo>
                    <a:lnTo>
                      <a:pt x="418" y="363"/>
                    </a:lnTo>
                    <a:lnTo>
                      <a:pt x="423" y="364"/>
                    </a:lnTo>
                    <a:lnTo>
                      <a:pt x="427" y="366"/>
                    </a:lnTo>
                    <a:lnTo>
                      <a:pt x="432" y="367"/>
                    </a:lnTo>
                    <a:lnTo>
                      <a:pt x="436" y="370"/>
                    </a:lnTo>
                    <a:lnTo>
                      <a:pt x="441" y="371"/>
                    </a:lnTo>
                    <a:lnTo>
                      <a:pt x="446" y="373"/>
                    </a:lnTo>
                    <a:lnTo>
                      <a:pt x="451" y="374"/>
                    </a:lnTo>
                    <a:lnTo>
                      <a:pt x="456" y="375"/>
                    </a:lnTo>
                    <a:lnTo>
                      <a:pt x="459" y="376"/>
                    </a:lnTo>
                    <a:lnTo>
                      <a:pt x="463" y="376"/>
                    </a:lnTo>
                    <a:lnTo>
                      <a:pt x="466" y="377"/>
                    </a:lnTo>
                    <a:lnTo>
                      <a:pt x="469" y="377"/>
                    </a:lnTo>
                    <a:lnTo>
                      <a:pt x="472" y="377"/>
                    </a:lnTo>
                    <a:lnTo>
                      <a:pt x="476" y="378"/>
                    </a:lnTo>
                    <a:lnTo>
                      <a:pt x="477" y="377"/>
                    </a:lnTo>
                    <a:lnTo>
                      <a:pt x="474" y="376"/>
                    </a:lnTo>
                    <a:lnTo>
                      <a:pt x="481" y="375"/>
                    </a:lnTo>
                    <a:lnTo>
                      <a:pt x="488" y="370"/>
                    </a:lnTo>
                    <a:lnTo>
                      <a:pt x="490" y="362"/>
                    </a:lnTo>
                    <a:lnTo>
                      <a:pt x="486" y="357"/>
                    </a:lnTo>
                    <a:lnTo>
                      <a:pt x="489" y="358"/>
                    </a:lnTo>
                    <a:lnTo>
                      <a:pt x="488" y="357"/>
                    </a:lnTo>
                    <a:lnTo>
                      <a:pt x="486" y="356"/>
                    </a:lnTo>
                    <a:lnTo>
                      <a:pt x="484" y="355"/>
                    </a:lnTo>
                    <a:lnTo>
                      <a:pt x="481" y="353"/>
                    </a:lnTo>
                    <a:lnTo>
                      <a:pt x="478" y="352"/>
                    </a:lnTo>
                    <a:lnTo>
                      <a:pt x="475" y="351"/>
                    </a:lnTo>
                    <a:lnTo>
                      <a:pt x="472" y="350"/>
                    </a:lnTo>
                    <a:lnTo>
                      <a:pt x="468" y="349"/>
                    </a:lnTo>
                    <a:lnTo>
                      <a:pt x="463" y="348"/>
                    </a:lnTo>
                    <a:lnTo>
                      <a:pt x="459" y="346"/>
                    </a:lnTo>
                    <a:lnTo>
                      <a:pt x="455" y="345"/>
                    </a:lnTo>
                    <a:lnTo>
                      <a:pt x="450" y="343"/>
                    </a:lnTo>
                    <a:lnTo>
                      <a:pt x="446" y="342"/>
                    </a:lnTo>
                    <a:lnTo>
                      <a:pt x="440" y="340"/>
                    </a:lnTo>
                    <a:lnTo>
                      <a:pt x="436" y="339"/>
                    </a:lnTo>
                    <a:lnTo>
                      <a:pt x="421" y="334"/>
                    </a:lnTo>
                    <a:lnTo>
                      <a:pt x="406" y="329"/>
                    </a:lnTo>
                    <a:lnTo>
                      <a:pt x="390" y="323"/>
                    </a:lnTo>
                    <a:lnTo>
                      <a:pt x="376" y="316"/>
                    </a:lnTo>
                    <a:lnTo>
                      <a:pt x="361" y="309"/>
                    </a:lnTo>
                    <a:lnTo>
                      <a:pt x="346" y="303"/>
                    </a:lnTo>
                    <a:lnTo>
                      <a:pt x="332" y="296"/>
                    </a:lnTo>
                    <a:lnTo>
                      <a:pt x="318" y="289"/>
                    </a:lnTo>
                    <a:lnTo>
                      <a:pt x="294" y="275"/>
                    </a:lnTo>
                    <a:lnTo>
                      <a:pt x="271" y="262"/>
                    </a:lnTo>
                    <a:lnTo>
                      <a:pt x="247" y="248"/>
                    </a:lnTo>
                    <a:lnTo>
                      <a:pt x="225" y="233"/>
                    </a:lnTo>
                    <a:lnTo>
                      <a:pt x="203" y="216"/>
                    </a:lnTo>
                    <a:lnTo>
                      <a:pt x="182" y="200"/>
                    </a:lnTo>
                    <a:lnTo>
                      <a:pt x="160" y="182"/>
                    </a:lnTo>
                    <a:lnTo>
                      <a:pt x="141" y="165"/>
                    </a:lnTo>
                    <a:lnTo>
                      <a:pt x="121" y="147"/>
                    </a:lnTo>
                    <a:lnTo>
                      <a:pt x="101" y="127"/>
                    </a:lnTo>
                    <a:lnTo>
                      <a:pt x="83" y="108"/>
                    </a:lnTo>
                    <a:lnTo>
                      <a:pt x="65" y="87"/>
                    </a:lnTo>
                    <a:lnTo>
                      <a:pt x="48" y="66"/>
                    </a:lnTo>
                    <a:lnTo>
                      <a:pt x="32" y="44"/>
                    </a:lnTo>
                    <a:lnTo>
                      <a:pt x="15" y="2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5" name="Freeform 140"/>
              <p:cNvSpPr>
                <a:spLocks/>
              </p:cNvSpPr>
              <p:nvPr/>
            </p:nvSpPr>
            <p:spPr bwMode="auto">
              <a:xfrm>
                <a:off x="5328" y="1366"/>
                <a:ext cx="90" cy="66"/>
              </a:xfrm>
              <a:custGeom>
                <a:avLst/>
                <a:gdLst>
                  <a:gd name="T0" fmla="*/ 0 w 449"/>
                  <a:gd name="T1" fmla="*/ 0 h 332"/>
                  <a:gd name="T2" fmla="*/ 0 w 449"/>
                  <a:gd name="T3" fmla="*/ 0 h 332"/>
                  <a:gd name="T4" fmla="*/ 0 w 449"/>
                  <a:gd name="T5" fmla="*/ 0 h 332"/>
                  <a:gd name="T6" fmla="*/ 0 w 449"/>
                  <a:gd name="T7" fmla="*/ 0 h 332"/>
                  <a:gd name="T8" fmla="*/ 0 w 449"/>
                  <a:gd name="T9" fmla="*/ 0 h 332"/>
                  <a:gd name="T10" fmla="*/ 0 w 449"/>
                  <a:gd name="T11" fmla="*/ 0 h 332"/>
                  <a:gd name="T12" fmla="*/ 0 w 449"/>
                  <a:gd name="T13" fmla="*/ 0 h 332"/>
                  <a:gd name="T14" fmla="*/ 0 w 449"/>
                  <a:gd name="T15" fmla="*/ 0 h 332"/>
                  <a:gd name="T16" fmla="*/ 0 w 449"/>
                  <a:gd name="T17" fmla="*/ 0 h 332"/>
                  <a:gd name="T18" fmla="*/ 0 w 449"/>
                  <a:gd name="T19" fmla="*/ 0 h 332"/>
                  <a:gd name="T20" fmla="*/ 0 w 449"/>
                  <a:gd name="T21" fmla="*/ 0 h 332"/>
                  <a:gd name="T22" fmla="*/ 0 w 449"/>
                  <a:gd name="T23" fmla="*/ 0 h 332"/>
                  <a:gd name="T24" fmla="*/ 0 w 449"/>
                  <a:gd name="T25" fmla="*/ 0 h 332"/>
                  <a:gd name="T26" fmla="*/ 0 w 449"/>
                  <a:gd name="T27" fmla="*/ 0 h 332"/>
                  <a:gd name="T28" fmla="*/ 0 w 449"/>
                  <a:gd name="T29" fmla="*/ 0 h 332"/>
                  <a:gd name="T30" fmla="*/ 0 w 449"/>
                  <a:gd name="T31" fmla="*/ 0 h 332"/>
                  <a:gd name="T32" fmla="*/ 0 w 449"/>
                  <a:gd name="T33" fmla="*/ 0 h 332"/>
                  <a:gd name="T34" fmla="*/ 0 w 449"/>
                  <a:gd name="T35" fmla="*/ 0 h 332"/>
                  <a:gd name="T36" fmla="*/ 0 w 449"/>
                  <a:gd name="T37" fmla="*/ 0 h 332"/>
                  <a:gd name="T38" fmla="*/ 0 w 449"/>
                  <a:gd name="T39" fmla="*/ 0 h 332"/>
                  <a:gd name="T40" fmla="*/ 0 w 449"/>
                  <a:gd name="T41" fmla="*/ 0 h 332"/>
                  <a:gd name="T42" fmla="*/ 0 w 449"/>
                  <a:gd name="T43" fmla="*/ 0 h 332"/>
                  <a:gd name="T44" fmla="*/ 0 w 449"/>
                  <a:gd name="T45" fmla="*/ 0 h 332"/>
                  <a:gd name="T46" fmla="*/ 0 w 449"/>
                  <a:gd name="T47" fmla="*/ 0 h 332"/>
                  <a:gd name="T48" fmla="*/ 0 w 449"/>
                  <a:gd name="T49" fmla="*/ 0 h 332"/>
                  <a:gd name="T50" fmla="*/ 0 w 449"/>
                  <a:gd name="T51" fmla="*/ 0 h 332"/>
                  <a:gd name="T52" fmla="*/ 0 w 449"/>
                  <a:gd name="T53" fmla="*/ 0 h 332"/>
                  <a:gd name="T54" fmla="*/ 0 w 449"/>
                  <a:gd name="T55" fmla="*/ 0 h 332"/>
                  <a:gd name="T56" fmla="*/ 0 w 449"/>
                  <a:gd name="T57" fmla="*/ 0 h 332"/>
                  <a:gd name="T58" fmla="*/ 0 w 449"/>
                  <a:gd name="T59" fmla="*/ 0 h 332"/>
                  <a:gd name="T60" fmla="*/ 0 w 449"/>
                  <a:gd name="T61" fmla="*/ 0 h 332"/>
                  <a:gd name="T62" fmla="*/ 0 w 449"/>
                  <a:gd name="T63" fmla="*/ 0 h 332"/>
                  <a:gd name="T64" fmla="*/ 0 w 449"/>
                  <a:gd name="T65" fmla="*/ 0 h 332"/>
                  <a:gd name="T66" fmla="*/ 0 w 449"/>
                  <a:gd name="T67" fmla="*/ 0 h 332"/>
                  <a:gd name="T68" fmla="*/ 0 w 449"/>
                  <a:gd name="T69" fmla="*/ 0 h 332"/>
                  <a:gd name="T70" fmla="*/ 0 w 449"/>
                  <a:gd name="T71" fmla="*/ 0 h 332"/>
                  <a:gd name="T72" fmla="*/ 0 w 449"/>
                  <a:gd name="T73" fmla="*/ 0 h 332"/>
                  <a:gd name="T74" fmla="*/ 0 w 449"/>
                  <a:gd name="T75" fmla="*/ 0 h 332"/>
                  <a:gd name="T76" fmla="*/ 0 w 449"/>
                  <a:gd name="T77" fmla="*/ 0 h 332"/>
                  <a:gd name="T78" fmla="*/ 0 w 449"/>
                  <a:gd name="T79" fmla="*/ 0 h 332"/>
                  <a:gd name="T80" fmla="*/ 0 w 449"/>
                  <a:gd name="T81" fmla="*/ 0 h 332"/>
                  <a:gd name="T82" fmla="*/ 0 w 449"/>
                  <a:gd name="T83" fmla="*/ 0 h 332"/>
                  <a:gd name="T84" fmla="*/ 0 w 449"/>
                  <a:gd name="T85" fmla="*/ 0 h 332"/>
                  <a:gd name="T86" fmla="*/ 0 w 449"/>
                  <a:gd name="T87" fmla="*/ 0 h 332"/>
                  <a:gd name="T88" fmla="*/ 0 w 449"/>
                  <a:gd name="T89" fmla="*/ 0 h 332"/>
                  <a:gd name="T90" fmla="*/ 0 w 449"/>
                  <a:gd name="T91" fmla="*/ 0 h 332"/>
                  <a:gd name="T92" fmla="*/ 0 w 449"/>
                  <a:gd name="T93" fmla="*/ 0 h 3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49" h="332">
                    <a:moveTo>
                      <a:pt x="0" y="1"/>
                    </a:moveTo>
                    <a:lnTo>
                      <a:pt x="6" y="10"/>
                    </a:lnTo>
                    <a:lnTo>
                      <a:pt x="12" y="19"/>
                    </a:lnTo>
                    <a:lnTo>
                      <a:pt x="18" y="28"/>
                    </a:lnTo>
                    <a:lnTo>
                      <a:pt x="25" y="37"/>
                    </a:lnTo>
                    <a:lnTo>
                      <a:pt x="28" y="41"/>
                    </a:lnTo>
                    <a:lnTo>
                      <a:pt x="32" y="45"/>
                    </a:lnTo>
                    <a:lnTo>
                      <a:pt x="36" y="50"/>
                    </a:lnTo>
                    <a:lnTo>
                      <a:pt x="40" y="54"/>
                    </a:lnTo>
                    <a:lnTo>
                      <a:pt x="45" y="58"/>
                    </a:lnTo>
                    <a:lnTo>
                      <a:pt x="49" y="63"/>
                    </a:lnTo>
                    <a:lnTo>
                      <a:pt x="53" y="66"/>
                    </a:lnTo>
                    <a:lnTo>
                      <a:pt x="57" y="70"/>
                    </a:lnTo>
                    <a:lnTo>
                      <a:pt x="67" y="78"/>
                    </a:lnTo>
                    <a:lnTo>
                      <a:pt x="77" y="86"/>
                    </a:lnTo>
                    <a:lnTo>
                      <a:pt x="89" y="93"/>
                    </a:lnTo>
                    <a:lnTo>
                      <a:pt x="100" y="100"/>
                    </a:lnTo>
                    <a:lnTo>
                      <a:pt x="111" y="106"/>
                    </a:lnTo>
                    <a:lnTo>
                      <a:pt x="122" y="113"/>
                    </a:lnTo>
                    <a:lnTo>
                      <a:pt x="133" y="118"/>
                    </a:lnTo>
                    <a:lnTo>
                      <a:pt x="146" y="123"/>
                    </a:lnTo>
                    <a:lnTo>
                      <a:pt x="157" y="127"/>
                    </a:lnTo>
                    <a:lnTo>
                      <a:pt x="168" y="131"/>
                    </a:lnTo>
                    <a:lnTo>
                      <a:pt x="179" y="133"/>
                    </a:lnTo>
                    <a:lnTo>
                      <a:pt x="191" y="136"/>
                    </a:lnTo>
                    <a:lnTo>
                      <a:pt x="203" y="138"/>
                    </a:lnTo>
                    <a:lnTo>
                      <a:pt x="214" y="141"/>
                    </a:lnTo>
                    <a:lnTo>
                      <a:pt x="226" y="143"/>
                    </a:lnTo>
                    <a:lnTo>
                      <a:pt x="238" y="146"/>
                    </a:lnTo>
                    <a:lnTo>
                      <a:pt x="249" y="150"/>
                    </a:lnTo>
                    <a:lnTo>
                      <a:pt x="260" y="153"/>
                    </a:lnTo>
                    <a:lnTo>
                      <a:pt x="271" y="158"/>
                    </a:lnTo>
                    <a:lnTo>
                      <a:pt x="283" y="163"/>
                    </a:lnTo>
                    <a:lnTo>
                      <a:pt x="293" y="168"/>
                    </a:lnTo>
                    <a:lnTo>
                      <a:pt x="304" y="173"/>
                    </a:lnTo>
                    <a:lnTo>
                      <a:pt x="314" y="178"/>
                    </a:lnTo>
                    <a:lnTo>
                      <a:pt x="325" y="184"/>
                    </a:lnTo>
                    <a:lnTo>
                      <a:pt x="345" y="197"/>
                    </a:lnTo>
                    <a:lnTo>
                      <a:pt x="364" y="213"/>
                    </a:lnTo>
                    <a:lnTo>
                      <a:pt x="382" y="230"/>
                    </a:lnTo>
                    <a:lnTo>
                      <a:pt x="398" y="248"/>
                    </a:lnTo>
                    <a:lnTo>
                      <a:pt x="412" y="267"/>
                    </a:lnTo>
                    <a:lnTo>
                      <a:pt x="425" y="287"/>
                    </a:lnTo>
                    <a:lnTo>
                      <a:pt x="437" y="309"/>
                    </a:lnTo>
                    <a:lnTo>
                      <a:pt x="447" y="331"/>
                    </a:lnTo>
                    <a:lnTo>
                      <a:pt x="448" y="332"/>
                    </a:lnTo>
                    <a:lnTo>
                      <a:pt x="449" y="331"/>
                    </a:lnTo>
                    <a:lnTo>
                      <a:pt x="449" y="330"/>
                    </a:lnTo>
                    <a:lnTo>
                      <a:pt x="441" y="309"/>
                    </a:lnTo>
                    <a:lnTo>
                      <a:pt x="432" y="287"/>
                    </a:lnTo>
                    <a:lnTo>
                      <a:pt x="421" y="267"/>
                    </a:lnTo>
                    <a:lnTo>
                      <a:pt x="409" y="248"/>
                    </a:lnTo>
                    <a:lnTo>
                      <a:pt x="396" y="230"/>
                    </a:lnTo>
                    <a:lnTo>
                      <a:pt x="382" y="213"/>
                    </a:lnTo>
                    <a:lnTo>
                      <a:pt x="365" y="196"/>
                    </a:lnTo>
                    <a:lnTo>
                      <a:pt x="347" y="181"/>
                    </a:lnTo>
                    <a:lnTo>
                      <a:pt x="329" y="169"/>
                    </a:lnTo>
                    <a:lnTo>
                      <a:pt x="310" y="158"/>
                    </a:lnTo>
                    <a:lnTo>
                      <a:pt x="290" y="148"/>
                    </a:lnTo>
                    <a:lnTo>
                      <a:pt x="270" y="141"/>
                    </a:lnTo>
                    <a:lnTo>
                      <a:pt x="250" y="134"/>
                    </a:lnTo>
                    <a:lnTo>
                      <a:pt x="229" y="129"/>
                    </a:lnTo>
                    <a:lnTo>
                      <a:pt x="207" y="124"/>
                    </a:lnTo>
                    <a:lnTo>
                      <a:pt x="186" y="119"/>
                    </a:lnTo>
                    <a:lnTo>
                      <a:pt x="172" y="116"/>
                    </a:lnTo>
                    <a:lnTo>
                      <a:pt x="158" y="112"/>
                    </a:lnTo>
                    <a:lnTo>
                      <a:pt x="145" y="107"/>
                    </a:lnTo>
                    <a:lnTo>
                      <a:pt x="132" y="102"/>
                    </a:lnTo>
                    <a:lnTo>
                      <a:pt x="119" y="97"/>
                    </a:lnTo>
                    <a:lnTo>
                      <a:pt x="106" y="92"/>
                    </a:lnTo>
                    <a:lnTo>
                      <a:pt x="94" y="86"/>
                    </a:lnTo>
                    <a:lnTo>
                      <a:pt x="81" y="80"/>
                    </a:lnTo>
                    <a:lnTo>
                      <a:pt x="74" y="76"/>
                    </a:lnTo>
                    <a:lnTo>
                      <a:pt x="68" y="72"/>
                    </a:lnTo>
                    <a:lnTo>
                      <a:pt x="62" y="68"/>
                    </a:lnTo>
                    <a:lnTo>
                      <a:pt x="56" y="63"/>
                    </a:lnTo>
                    <a:lnTo>
                      <a:pt x="50" y="57"/>
                    </a:lnTo>
                    <a:lnTo>
                      <a:pt x="44" y="53"/>
                    </a:lnTo>
                    <a:lnTo>
                      <a:pt x="37" y="48"/>
                    </a:lnTo>
                    <a:lnTo>
                      <a:pt x="32" y="43"/>
                    </a:lnTo>
                    <a:lnTo>
                      <a:pt x="27" y="38"/>
                    </a:lnTo>
                    <a:lnTo>
                      <a:pt x="23" y="33"/>
                    </a:lnTo>
                    <a:lnTo>
                      <a:pt x="19" y="28"/>
                    </a:lnTo>
                    <a:lnTo>
                      <a:pt x="16" y="22"/>
                    </a:lnTo>
                    <a:lnTo>
                      <a:pt x="12" y="17"/>
                    </a:lnTo>
                    <a:lnTo>
                      <a:pt x="8" y="11"/>
                    </a:lnTo>
                    <a:lnTo>
                      <a:pt x="4" y="5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6" name="Freeform 141"/>
              <p:cNvSpPr>
                <a:spLocks/>
              </p:cNvSpPr>
              <p:nvPr/>
            </p:nvSpPr>
            <p:spPr bwMode="auto">
              <a:xfrm>
                <a:off x="5432" y="1333"/>
                <a:ext cx="23" cy="33"/>
              </a:xfrm>
              <a:custGeom>
                <a:avLst/>
                <a:gdLst>
                  <a:gd name="T0" fmla="*/ 0 w 115"/>
                  <a:gd name="T1" fmla="*/ 0 h 168"/>
                  <a:gd name="T2" fmla="*/ 0 w 115"/>
                  <a:gd name="T3" fmla="*/ 0 h 168"/>
                  <a:gd name="T4" fmla="*/ 0 w 115"/>
                  <a:gd name="T5" fmla="*/ 0 h 168"/>
                  <a:gd name="T6" fmla="*/ 0 w 115"/>
                  <a:gd name="T7" fmla="*/ 0 h 168"/>
                  <a:gd name="T8" fmla="*/ 0 w 115"/>
                  <a:gd name="T9" fmla="*/ 0 h 168"/>
                  <a:gd name="T10" fmla="*/ 0 w 115"/>
                  <a:gd name="T11" fmla="*/ 0 h 168"/>
                  <a:gd name="T12" fmla="*/ 0 w 115"/>
                  <a:gd name="T13" fmla="*/ 0 h 168"/>
                  <a:gd name="T14" fmla="*/ 0 w 115"/>
                  <a:gd name="T15" fmla="*/ 0 h 168"/>
                  <a:gd name="T16" fmla="*/ 0 w 115"/>
                  <a:gd name="T17" fmla="*/ 0 h 168"/>
                  <a:gd name="T18" fmla="*/ 0 w 115"/>
                  <a:gd name="T19" fmla="*/ 0 h 168"/>
                  <a:gd name="T20" fmla="*/ 0 w 115"/>
                  <a:gd name="T21" fmla="*/ 0 h 168"/>
                  <a:gd name="T22" fmla="*/ 0 w 115"/>
                  <a:gd name="T23" fmla="*/ 0 h 168"/>
                  <a:gd name="T24" fmla="*/ 0 w 115"/>
                  <a:gd name="T25" fmla="*/ 0 h 168"/>
                  <a:gd name="T26" fmla="*/ 0 w 115"/>
                  <a:gd name="T27" fmla="*/ 0 h 168"/>
                  <a:gd name="T28" fmla="*/ 0 w 115"/>
                  <a:gd name="T29" fmla="*/ 0 h 168"/>
                  <a:gd name="T30" fmla="*/ 0 w 115"/>
                  <a:gd name="T31" fmla="*/ 0 h 168"/>
                  <a:gd name="T32" fmla="*/ 0 w 115"/>
                  <a:gd name="T33" fmla="*/ 0 h 168"/>
                  <a:gd name="T34" fmla="*/ 0 w 115"/>
                  <a:gd name="T35" fmla="*/ 0 h 168"/>
                  <a:gd name="T36" fmla="*/ 0 w 115"/>
                  <a:gd name="T37" fmla="*/ 0 h 168"/>
                  <a:gd name="T38" fmla="*/ 0 w 115"/>
                  <a:gd name="T39" fmla="*/ 0 h 168"/>
                  <a:gd name="T40" fmla="*/ 0 w 115"/>
                  <a:gd name="T41" fmla="*/ 0 h 168"/>
                  <a:gd name="T42" fmla="*/ 0 w 115"/>
                  <a:gd name="T43" fmla="*/ 0 h 168"/>
                  <a:gd name="T44" fmla="*/ 0 w 115"/>
                  <a:gd name="T45" fmla="*/ 0 h 168"/>
                  <a:gd name="T46" fmla="*/ 0 w 115"/>
                  <a:gd name="T47" fmla="*/ 0 h 168"/>
                  <a:gd name="T48" fmla="*/ 0 w 115"/>
                  <a:gd name="T49" fmla="*/ 0 h 168"/>
                  <a:gd name="T50" fmla="*/ 0 w 115"/>
                  <a:gd name="T51" fmla="*/ 0 h 168"/>
                  <a:gd name="T52" fmla="*/ 0 w 115"/>
                  <a:gd name="T53" fmla="*/ 0 h 168"/>
                  <a:gd name="T54" fmla="*/ 0 w 115"/>
                  <a:gd name="T55" fmla="*/ 0 h 168"/>
                  <a:gd name="T56" fmla="*/ 0 w 115"/>
                  <a:gd name="T57" fmla="*/ 0 h 168"/>
                  <a:gd name="T58" fmla="*/ 0 w 115"/>
                  <a:gd name="T59" fmla="*/ 0 h 168"/>
                  <a:gd name="T60" fmla="*/ 0 w 115"/>
                  <a:gd name="T61" fmla="*/ 0 h 168"/>
                  <a:gd name="T62" fmla="*/ 0 w 115"/>
                  <a:gd name="T63" fmla="*/ 0 h 168"/>
                  <a:gd name="T64" fmla="*/ 0 w 115"/>
                  <a:gd name="T65" fmla="*/ 0 h 168"/>
                  <a:gd name="T66" fmla="*/ 0 w 115"/>
                  <a:gd name="T67" fmla="*/ 0 h 168"/>
                  <a:gd name="T68" fmla="*/ 0 w 115"/>
                  <a:gd name="T69" fmla="*/ 0 h 168"/>
                  <a:gd name="T70" fmla="*/ 0 w 115"/>
                  <a:gd name="T71" fmla="*/ 0 h 168"/>
                  <a:gd name="T72" fmla="*/ 0 w 115"/>
                  <a:gd name="T73" fmla="*/ 0 h 168"/>
                  <a:gd name="T74" fmla="*/ 0 w 115"/>
                  <a:gd name="T75" fmla="*/ 0 h 168"/>
                  <a:gd name="T76" fmla="*/ 0 w 115"/>
                  <a:gd name="T77" fmla="*/ 0 h 168"/>
                  <a:gd name="T78" fmla="*/ 0 w 115"/>
                  <a:gd name="T79" fmla="*/ 0 h 168"/>
                  <a:gd name="T80" fmla="*/ 0 w 115"/>
                  <a:gd name="T81" fmla="*/ 0 h 168"/>
                  <a:gd name="T82" fmla="*/ 0 w 115"/>
                  <a:gd name="T83" fmla="*/ 0 h 1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5" h="168">
                    <a:moveTo>
                      <a:pt x="115" y="0"/>
                    </a:moveTo>
                    <a:lnTo>
                      <a:pt x="109" y="10"/>
                    </a:lnTo>
                    <a:lnTo>
                      <a:pt x="104" y="20"/>
                    </a:lnTo>
                    <a:lnTo>
                      <a:pt x="99" y="30"/>
                    </a:lnTo>
                    <a:lnTo>
                      <a:pt x="94" y="40"/>
                    </a:lnTo>
                    <a:lnTo>
                      <a:pt x="88" y="51"/>
                    </a:lnTo>
                    <a:lnTo>
                      <a:pt x="83" y="62"/>
                    </a:lnTo>
                    <a:lnTo>
                      <a:pt x="77" y="72"/>
                    </a:lnTo>
                    <a:lnTo>
                      <a:pt x="71" y="82"/>
                    </a:lnTo>
                    <a:lnTo>
                      <a:pt x="64" y="93"/>
                    </a:lnTo>
                    <a:lnTo>
                      <a:pt x="57" y="103"/>
                    </a:lnTo>
                    <a:lnTo>
                      <a:pt x="48" y="112"/>
                    </a:lnTo>
                    <a:lnTo>
                      <a:pt x="40" y="121"/>
                    </a:lnTo>
                    <a:lnTo>
                      <a:pt x="30" y="129"/>
                    </a:lnTo>
                    <a:lnTo>
                      <a:pt x="21" y="138"/>
                    </a:lnTo>
                    <a:lnTo>
                      <a:pt x="12" y="147"/>
                    </a:lnTo>
                    <a:lnTo>
                      <a:pt x="3" y="155"/>
                    </a:lnTo>
                    <a:lnTo>
                      <a:pt x="1" y="159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6" y="168"/>
                    </a:lnTo>
                    <a:lnTo>
                      <a:pt x="15" y="162"/>
                    </a:lnTo>
                    <a:lnTo>
                      <a:pt x="24" y="155"/>
                    </a:lnTo>
                    <a:lnTo>
                      <a:pt x="33" y="147"/>
                    </a:lnTo>
                    <a:lnTo>
                      <a:pt x="40" y="138"/>
                    </a:lnTo>
                    <a:lnTo>
                      <a:pt x="48" y="128"/>
                    </a:lnTo>
                    <a:lnTo>
                      <a:pt x="54" y="119"/>
                    </a:lnTo>
                    <a:lnTo>
                      <a:pt x="61" y="110"/>
                    </a:lnTo>
                    <a:lnTo>
                      <a:pt x="67" y="101"/>
                    </a:lnTo>
                    <a:lnTo>
                      <a:pt x="74" y="88"/>
                    </a:lnTo>
                    <a:lnTo>
                      <a:pt x="81" y="76"/>
                    </a:lnTo>
                    <a:lnTo>
                      <a:pt x="87" y="63"/>
                    </a:lnTo>
                    <a:lnTo>
                      <a:pt x="92" y="51"/>
                    </a:lnTo>
                    <a:lnTo>
                      <a:pt x="97" y="37"/>
                    </a:lnTo>
                    <a:lnTo>
                      <a:pt x="103" y="25"/>
                    </a:lnTo>
                    <a:lnTo>
                      <a:pt x="109" y="12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7" name="Freeform 142"/>
              <p:cNvSpPr>
                <a:spLocks/>
              </p:cNvSpPr>
              <p:nvPr/>
            </p:nvSpPr>
            <p:spPr bwMode="auto">
              <a:xfrm>
                <a:off x="5407" y="1441"/>
                <a:ext cx="37" cy="21"/>
              </a:xfrm>
              <a:custGeom>
                <a:avLst/>
                <a:gdLst>
                  <a:gd name="T0" fmla="*/ 0 w 185"/>
                  <a:gd name="T1" fmla="*/ 0 h 103"/>
                  <a:gd name="T2" fmla="*/ 0 w 185"/>
                  <a:gd name="T3" fmla="*/ 0 h 103"/>
                  <a:gd name="T4" fmla="*/ 0 w 185"/>
                  <a:gd name="T5" fmla="*/ 0 h 103"/>
                  <a:gd name="T6" fmla="*/ 0 w 185"/>
                  <a:gd name="T7" fmla="*/ 0 h 103"/>
                  <a:gd name="T8" fmla="*/ 0 w 185"/>
                  <a:gd name="T9" fmla="*/ 0 h 103"/>
                  <a:gd name="T10" fmla="*/ 0 w 185"/>
                  <a:gd name="T11" fmla="*/ 0 h 103"/>
                  <a:gd name="T12" fmla="*/ 0 w 185"/>
                  <a:gd name="T13" fmla="*/ 0 h 103"/>
                  <a:gd name="T14" fmla="*/ 0 w 185"/>
                  <a:gd name="T15" fmla="*/ 0 h 103"/>
                  <a:gd name="T16" fmla="*/ 0 w 185"/>
                  <a:gd name="T17" fmla="*/ 0 h 103"/>
                  <a:gd name="T18" fmla="*/ 0 w 185"/>
                  <a:gd name="T19" fmla="*/ 0 h 103"/>
                  <a:gd name="T20" fmla="*/ 0 w 185"/>
                  <a:gd name="T21" fmla="*/ 0 h 103"/>
                  <a:gd name="T22" fmla="*/ 0 w 185"/>
                  <a:gd name="T23" fmla="*/ 0 h 103"/>
                  <a:gd name="T24" fmla="*/ 0 w 185"/>
                  <a:gd name="T25" fmla="*/ 0 h 103"/>
                  <a:gd name="T26" fmla="*/ 0 w 185"/>
                  <a:gd name="T27" fmla="*/ 0 h 103"/>
                  <a:gd name="T28" fmla="*/ 0 w 185"/>
                  <a:gd name="T29" fmla="*/ 0 h 103"/>
                  <a:gd name="T30" fmla="*/ 0 w 185"/>
                  <a:gd name="T31" fmla="*/ 0 h 103"/>
                  <a:gd name="T32" fmla="*/ 0 w 185"/>
                  <a:gd name="T33" fmla="*/ 0 h 103"/>
                  <a:gd name="T34" fmla="*/ 0 w 185"/>
                  <a:gd name="T35" fmla="*/ 0 h 103"/>
                  <a:gd name="T36" fmla="*/ 0 w 185"/>
                  <a:gd name="T37" fmla="*/ 0 h 103"/>
                  <a:gd name="T38" fmla="*/ 0 w 185"/>
                  <a:gd name="T39" fmla="*/ 0 h 103"/>
                  <a:gd name="T40" fmla="*/ 0 w 185"/>
                  <a:gd name="T41" fmla="*/ 0 h 103"/>
                  <a:gd name="T42" fmla="*/ 0 w 185"/>
                  <a:gd name="T43" fmla="*/ 0 h 103"/>
                  <a:gd name="T44" fmla="*/ 0 w 185"/>
                  <a:gd name="T45" fmla="*/ 0 h 103"/>
                  <a:gd name="T46" fmla="*/ 0 w 185"/>
                  <a:gd name="T47" fmla="*/ 0 h 103"/>
                  <a:gd name="T48" fmla="*/ 0 w 185"/>
                  <a:gd name="T49" fmla="*/ 0 h 103"/>
                  <a:gd name="T50" fmla="*/ 0 w 185"/>
                  <a:gd name="T51" fmla="*/ 0 h 103"/>
                  <a:gd name="T52" fmla="*/ 0 w 185"/>
                  <a:gd name="T53" fmla="*/ 0 h 103"/>
                  <a:gd name="T54" fmla="*/ 0 w 185"/>
                  <a:gd name="T55" fmla="*/ 0 h 103"/>
                  <a:gd name="T56" fmla="*/ 0 w 185"/>
                  <a:gd name="T57" fmla="*/ 0 h 103"/>
                  <a:gd name="T58" fmla="*/ 0 w 185"/>
                  <a:gd name="T59" fmla="*/ 0 h 103"/>
                  <a:gd name="T60" fmla="*/ 0 w 185"/>
                  <a:gd name="T61" fmla="*/ 0 h 103"/>
                  <a:gd name="T62" fmla="*/ 0 w 185"/>
                  <a:gd name="T63" fmla="*/ 0 h 103"/>
                  <a:gd name="T64" fmla="*/ 0 w 185"/>
                  <a:gd name="T65" fmla="*/ 0 h 103"/>
                  <a:gd name="T66" fmla="*/ 0 w 185"/>
                  <a:gd name="T67" fmla="*/ 0 h 103"/>
                  <a:gd name="T68" fmla="*/ 0 w 185"/>
                  <a:gd name="T69" fmla="*/ 0 h 103"/>
                  <a:gd name="T70" fmla="*/ 0 w 185"/>
                  <a:gd name="T71" fmla="*/ 0 h 103"/>
                  <a:gd name="T72" fmla="*/ 0 w 185"/>
                  <a:gd name="T73" fmla="*/ 0 h 103"/>
                  <a:gd name="T74" fmla="*/ 0 w 185"/>
                  <a:gd name="T75" fmla="*/ 0 h 103"/>
                  <a:gd name="T76" fmla="*/ 0 w 185"/>
                  <a:gd name="T77" fmla="*/ 0 h 103"/>
                  <a:gd name="T78" fmla="*/ 0 w 185"/>
                  <a:gd name="T79" fmla="*/ 0 h 103"/>
                  <a:gd name="T80" fmla="*/ 0 w 185"/>
                  <a:gd name="T81" fmla="*/ 0 h 103"/>
                  <a:gd name="T82" fmla="*/ 0 w 185"/>
                  <a:gd name="T83" fmla="*/ 0 h 10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5" h="103">
                    <a:moveTo>
                      <a:pt x="185" y="0"/>
                    </a:moveTo>
                    <a:lnTo>
                      <a:pt x="173" y="9"/>
                    </a:lnTo>
                    <a:lnTo>
                      <a:pt x="159" y="17"/>
                    </a:lnTo>
                    <a:lnTo>
                      <a:pt x="147" y="26"/>
                    </a:lnTo>
                    <a:lnTo>
                      <a:pt x="135" y="34"/>
                    </a:lnTo>
                    <a:lnTo>
                      <a:pt x="123" y="42"/>
                    </a:lnTo>
                    <a:lnTo>
                      <a:pt x="110" y="50"/>
                    </a:lnTo>
                    <a:lnTo>
                      <a:pt x="98" y="58"/>
                    </a:lnTo>
                    <a:lnTo>
                      <a:pt x="86" y="64"/>
                    </a:lnTo>
                    <a:lnTo>
                      <a:pt x="75" y="69"/>
                    </a:lnTo>
                    <a:lnTo>
                      <a:pt x="64" y="73"/>
                    </a:lnTo>
                    <a:lnTo>
                      <a:pt x="55" y="77"/>
                    </a:lnTo>
                    <a:lnTo>
                      <a:pt x="45" y="80"/>
                    </a:lnTo>
                    <a:lnTo>
                      <a:pt x="36" y="84"/>
                    </a:lnTo>
                    <a:lnTo>
                      <a:pt x="26" y="87"/>
                    </a:lnTo>
                    <a:lnTo>
                      <a:pt x="15" y="90"/>
                    </a:lnTo>
                    <a:lnTo>
                      <a:pt x="4" y="94"/>
                    </a:lnTo>
                    <a:lnTo>
                      <a:pt x="2" y="96"/>
                    </a:lnTo>
                    <a:lnTo>
                      <a:pt x="0" y="98"/>
                    </a:lnTo>
                    <a:lnTo>
                      <a:pt x="0" y="102"/>
                    </a:lnTo>
                    <a:lnTo>
                      <a:pt x="3" y="103"/>
                    </a:lnTo>
                    <a:lnTo>
                      <a:pt x="15" y="103"/>
                    </a:lnTo>
                    <a:lnTo>
                      <a:pt x="29" y="99"/>
                    </a:lnTo>
                    <a:lnTo>
                      <a:pt x="42" y="95"/>
                    </a:lnTo>
                    <a:lnTo>
                      <a:pt x="55" y="90"/>
                    </a:lnTo>
                    <a:lnTo>
                      <a:pt x="68" y="84"/>
                    </a:lnTo>
                    <a:lnTo>
                      <a:pt x="80" y="77"/>
                    </a:lnTo>
                    <a:lnTo>
                      <a:pt x="92" y="71"/>
                    </a:lnTo>
                    <a:lnTo>
                      <a:pt x="103" y="65"/>
                    </a:lnTo>
                    <a:lnTo>
                      <a:pt x="115" y="59"/>
                    </a:lnTo>
                    <a:lnTo>
                      <a:pt x="126" y="51"/>
                    </a:lnTo>
                    <a:lnTo>
                      <a:pt x="136" y="43"/>
                    </a:lnTo>
                    <a:lnTo>
                      <a:pt x="146" y="35"/>
                    </a:lnTo>
                    <a:lnTo>
                      <a:pt x="156" y="27"/>
                    </a:lnTo>
                    <a:lnTo>
                      <a:pt x="167" y="18"/>
                    </a:lnTo>
                    <a:lnTo>
                      <a:pt x="176" y="1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8" name="Freeform 143"/>
              <p:cNvSpPr>
                <a:spLocks/>
              </p:cNvSpPr>
              <p:nvPr/>
            </p:nvSpPr>
            <p:spPr bwMode="auto">
              <a:xfrm>
                <a:off x="5278" y="1313"/>
                <a:ext cx="55" cy="62"/>
              </a:xfrm>
              <a:custGeom>
                <a:avLst/>
                <a:gdLst>
                  <a:gd name="T0" fmla="*/ 0 w 274"/>
                  <a:gd name="T1" fmla="*/ 0 h 310"/>
                  <a:gd name="T2" fmla="*/ 0 w 274"/>
                  <a:gd name="T3" fmla="*/ 0 h 310"/>
                  <a:gd name="T4" fmla="*/ 0 w 274"/>
                  <a:gd name="T5" fmla="*/ 0 h 310"/>
                  <a:gd name="T6" fmla="*/ 0 w 274"/>
                  <a:gd name="T7" fmla="*/ 0 h 310"/>
                  <a:gd name="T8" fmla="*/ 0 w 274"/>
                  <a:gd name="T9" fmla="*/ 0 h 310"/>
                  <a:gd name="T10" fmla="*/ 0 w 274"/>
                  <a:gd name="T11" fmla="*/ 0 h 310"/>
                  <a:gd name="T12" fmla="*/ 0 w 274"/>
                  <a:gd name="T13" fmla="*/ 0 h 310"/>
                  <a:gd name="T14" fmla="*/ 0 w 274"/>
                  <a:gd name="T15" fmla="*/ 0 h 310"/>
                  <a:gd name="T16" fmla="*/ 0 w 274"/>
                  <a:gd name="T17" fmla="*/ 0 h 310"/>
                  <a:gd name="T18" fmla="*/ 0 w 274"/>
                  <a:gd name="T19" fmla="*/ 0 h 310"/>
                  <a:gd name="T20" fmla="*/ 0 w 274"/>
                  <a:gd name="T21" fmla="*/ 0 h 310"/>
                  <a:gd name="T22" fmla="*/ 0 w 274"/>
                  <a:gd name="T23" fmla="*/ 0 h 310"/>
                  <a:gd name="T24" fmla="*/ 0 w 274"/>
                  <a:gd name="T25" fmla="*/ 0 h 310"/>
                  <a:gd name="T26" fmla="*/ 0 w 274"/>
                  <a:gd name="T27" fmla="*/ 0 h 310"/>
                  <a:gd name="T28" fmla="*/ 0 w 274"/>
                  <a:gd name="T29" fmla="*/ 0 h 310"/>
                  <a:gd name="T30" fmla="*/ 0 w 274"/>
                  <a:gd name="T31" fmla="*/ 0 h 310"/>
                  <a:gd name="T32" fmla="*/ 0 w 274"/>
                  <a:gd name="T33" fmla="*/ 0 h 310"/>
                  <a:gd name="T34" fmla="*/ 0 w 274"/>
                  <a:gd name="T35" fmla="*/ 0 h 310"/>
                  <a:gd name="T36" fmla="*/ 0 w 274"/>
                  <a:gd name="T37" fmla="*/ 0 h 310"/>
                  <a:gd name="T38" fmla="*/ 0 w 274"/>
                  <a:gd name="T39" fmla="*/ 0 h 310"/>
                  <a:gd name="T40" fmla="*/ 0 w 274"/>
                  <a:gd name="T41" fmla="*/ 0 h 310"/>
                  <a:gd name="T42" fmla="*/ 0 w 274"/>
                  <a:gd name="T43" fmla="*/ 0 h 310"/>
                  <a:gd name="T44" fmla="*/ 0 w 274"/>
                  <a:gd name="T45" fmla="*/ 0 h 310"/>
                  <a:gd name="T46" fmla="*/ 0 w 274"/>
                  <a:gd name="T47" fmla="*/ 0 h 310"/>
                  <a:gd name="T48" fmla="*/ 0 w 274"/>
                  <a:gd name="T49" fmla="*/ 0 h 310"/>
                  <a:gd name="T50" fmla="*/ 0 w 274"/>
                  <a:gd name="T51" fmla="*/ 0 h 310"/>
                  <a:gd name="T52" fmla="*/ 0 w 274"/>
                  <a:gd name="T53" fmla="*/ 0 h 310"/>
                  <a:gd name="T54" fmla="*/ 0 w 274"/>
                  <a:gd name="T55" fmla="*/ 0 h 310"/>
                  <a:gd name="T56" fmla="*/ 0 w 274"/>
                  <a:gd name="T57" fmla="*/ 0 h 310"/>
                  <a:gd name="T58" fmla="*/ 0 w 274"/>
                  <a:gd name="T59" fmla="*/ 0 h 310"/>
                  <a:gd name="T60" fmla="*/ 0 w 274"/>
                  <a:gd name="T61" fmla="*/ 0 h 310"/>
                  <a:gd name="T62" fmla="*/ 0 w 274"/>
                  <a:gd name="T63" fmla="*/ 0 h 310"/>
                  <a:gd name="T64" fmla="*/ 0 w 274"/>
                  <a:gd name="T65" fmla="*/ 0 h 310"/>
                  <a:gd name="T66" fmla="*/ 0 w 274"/>
                  <a:gd name="T67" fmla="*/ 0 h 310"/>
                  <a:gd name="T68" fmla="*/ 0 w 274"/>
                  <a:gd name="T69" fmla="*/ 0 h 310"/>
                  <a:gd name="T70" fmla="*/ 0 w 274"/>
                  <a:gd name="T71" fmla="*/ 0 h 310"/>
                  <a:gd name="T72" fmla="*/ 0 w 274"/>
                  <a:gd name="T73" fmla="*/ 0 h 310"/>
                  <a:gd name="T74" fmla="*/ 0 w 274"/>
                  <a:gd name="T75" fmla="*/ 0 h 310"/>
                  <a:gd name="T76" fmla="*/ 0 w 274"/>
                  <a:gd name="T77" fmla="*/ 0 h 310"/>
                  <a:gd name="T78" fmla="*/ 0 w 274"/>
                  <a:gd name="T79" fmla="*/ 0 h 310"/>
                  <a:gd name="T80" fmla="*/ 0 w 274"/>
                  <a:gd name="T81" fmla="*/ 0 h 310"/>
                  <a:gd name="T82" fmla="*/ 0 w 274"/>
                  <a:gd name="T83" fmla="*/ 0 h 310"/>
                  <a:gd name="T84" fmla="*/ 0 w 274"/>
                  <a:gd name="T85" fmla="*/ 0 h 310"/>
                  <a:gd name="T86" fmla="*/ 0 w 274"/>
                  <a:gd name="T87" fmla="*/ 0 h 310"/>
                  <a:gd name="T88" fmla="*/ 0 w 274"/>
                  <a:gd name="T89" fmla="*/ 0 h 310"/>
                  <a:gd name="T90" fmla="*/ 0 w 274"/>
                  <a:gd name="T91" fmla="*/ 0 h 310"/>
                  <a:gd name="T92" fmla="*/ 0 w 274"/>
                  <a:gd name="T93" fmla="*/ 0 h 310"/>
                  <a:gd name="T94" fmla="*/ 0 w 274"/>
                  <a:gd name="T95" fmla="*/ 0 h 310"/>
                  <a:gd name="T96" fmla="*/ 0 w 274"/>
                  <a:gd name="T97" fmla="*/ 0 h 31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74" h="310">
                    <a:moveTo>
                      <a:pt x="274" y="310"/>
                    </a:moveTo>
                    <a:lnTo>
                      <a:pt x="266" y="296"/>
                    </a:lnTo>
                    <a:lnTo>
                      <a:pt x="258" y="283"/>
                    </a:lnTo>
                    <a:lnTo>
                      <a:pt x="252" y="268"/>
                    </a:lnTo>
                    <a:lnTo>
                      <a:pt x="245" y="254"/>
                    </a:lnTo>
                    <a:lnTo>
                      <a:pt x="239" y="241"/>
                    </a:lnTo>
                    <a:lnTo>
                      <a:pt x="233" y="225"/>
                    </a:lnTo>
                    <a:lnTo>
                      <a:pt x="228" y="211"/>
                    </a:lnTo>
                    <a:lnTo>
                      <a:pt x="223" y="196"/>
                    </a:lnTo>
                    <a:lnTo>
                      <a:pt x="220" y="185"/>
                    </a:lnTo>
                    <a:lnTo>
                      <a:pt x="217" y="174"/>
                    </a:lnTo>
                    <a:lnTo>
                      <a:pt x="214" y="164"/>
                    </a:lnTo>
                    <a:lnTo>
                      <a:pt x="210" y="153"/>
                    </a:lnTo>
                    <a:lnTo>
                      <a:pt x="206" y="142"/>
                    </a:lnTo>
                    <a:lnTo>
                      <a:pt x="199" y="133"/>
                    </a:lnTo>
                    <a:lnTo>
                      <a:pt x="192" y="125"/>
                    </a:lnTo>
                    <a:lnTo>
                      <a:pt x="184" y="118"/>
                    </a:lnTo>
                    <a:lnTo>
                      <a:pt x="179" y="114"/>
                    </a:lnTo>
                    <a:lnTo>
                      <a:pt x="174" y="111"/>
                    </a:lnTo>
                    <a:lnTo>
                      <a:pt x="169" y="107"/>
                    </a:lnTo>
                    <a:lnTo>
                      <a:pt x="164" y="103"/>
                    </a:lnTo>
                    <a:lnTo>
                      <a:pt x="159" y="100"/>
                    </a:lnTo>
                    <a:lnTo>
                      <a:pt x="152" y="95"/>
                    </a:lnTo>
                    <a:lnTo>
                      <a:pt x="147" y="92"/>
                    </a:lnTo>
                    <a:lnTo>
                      <a:pt x="142" y="88"/>
                    </a:lnTo>
                    <a:lnTo>
                      <a:pt x="138" y="85"/>
                    </a:lnTo>
                    <a:lnTo>
                      <a:pt x="134" y="81"/>
                    </a:lnTo>
                    <a:lnTo>
                      <a:pt x="131" y="77"/>
                    </a:lnTo>
                    <a:lnTo>
                      <a:pt x="127" y="73"/>
                    </a:lnTo>
                    <a:lnTo>
                      <a:pt x="123" y="70"/>
                    </a:lnTo>
                    <a:lnTo>
                      <a:pt x="119" y="66"/>
                    </a:lnTo>
                    <a:lnTo>
                      <a:pt x="115" y="64"/>
                    </a:lnTo>
                    <a:lnTo>
                      <a:pt x="110" y="61"/>
                    </a:lnTo>
                    <a:lnTo>
                      <a:pt x="102" y="58"/>
                    </a:lnTo>
                    <a:lnTo>
                      <a:pt x="95" y="55"/>
                    </a:lnTo>
                    <a:lnTo>
                      <a:pt x="88" y="52"/>
                    </a:lnTo>
                    <a:lnTo>
                      <a:pt x="81" y="48"/>
                    </a:lnTo>
                    <a:lnTo>
                      <a:pt x="74" y="45"/>
                    </a:lnTo>
                    <a:lnTo>
                      <a:pt x="67" y="41"/>
                    </a:lnTo>
                    <a:lnTo>
                      <a:pt x="60" y="38"/>
                    </a:lnTo>
                    <a:lnTo>
                      <a:pt x="53" y="34"/>
                    </a:lnTo>
                    <a:lnTo>
                      <a:pt x="47" y="30"/>
                    </a:lnTo>
                    <a:lnTo>
                      <a:pt x="41" y="26"/>
                    </a:lnTo>
                    <a:lnTo>
                      <a:pt x="36" y="21"/>
                    </a:lnTo>
                    <a:lnTo>
                      <a:pt x="30" y="17"/>
                    </a:lnTo>
                    <a:lnTo>
                      <a:pt x="25" y="12"/>
                    </a:lnTo>
                    <a:lnTo>
                      <a:pt x="19" y="8"/>
                    </a:lnTo>
                    <a:lnTo>
                      <a:pt x="12" y="3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9" y="17"/>
                    </a:lnTo>
                    <a:lnTo>
                      <a:pt x="20" y="25"/>
                    </a:lnTo>
                    <a:lnTo>
                      <a:pt x="29" y="32"/>
                    </a:lnTo>
                    <a:lnTo>
                      <a:pt x="39" y="39"/>
                    </a:lnTo>
                    <a:lnTo>
                      <a:pt x="49" y="46"/>
                    </a:lnTo>
                    <a:lnTo>
                      <a:pt x="60" y="52"/>
                    </a:lnTo>
                    <a:lnTo>
                      <a:pt x="72" y="58"/>
                    </a:lnTo>
                    <a:lnTo>
                      <a:pt x="83" y="62"/>
                    </a:lnTo>
                    <a:lnTo>
                      <a:pt x="89" y="64"/>
                    </a:lnTo>
                    <a:lnTo>
                      <a:pt x="96" y="67"/>
                    </a:lnTo>
                    <a:lnTo>
                      <a:pt x="102" y="71"/>
                    </a:lnTo>
                    <a:lnTo>
                      <a:pt x="109" y="74"/>
                    </a:lnTo>
                    <a:lnTo>
                      <a:pt x="114" y="78"/>
                    </a:lnTo>
                    <a:lnTo>
                      <a:pt x="120" y="82"/>
                    </a:lnTo>
                    <a:lnTo>
                      <a:pt x="126" y="87"/>
                    </a:lnTo>
                    <a:lnTo>
                      <a:pt x="131" y="91"/>
                    </a:lnTo>
                    <a:lnTo>
                      <a:pt x="136" y="95"/>
                    </a:lnTo>
                    <a:lnTo>
                      <a:pt x="141" y="100"/>
                    </a:lnTo>
                    <a:lnTo>
                      <a:pt x="146" y="103"/>
                    </a:lnTo>
                    <a:lnTo>
                      <a:pt x="151" y="107"/>
                    </a:lnTo>
                    <a:lnTo>
                      <a:pt x="158" y="110"/>
                    </a:lnTo>
                    <a:lnTo>
                      <a:pt x="163" y="113"/>
                    </a:lnTo>
                    <a:lnTo>
                      <a:pt x="169" y="116"/>
                    </a:lnTo>
                    <a:lnTo>
                      <a:pt x="174" y="120"/>
                    </a:lnTo>
                    <a:lnTo>
                      <a:pt x="184" y="128"/>
                    </a:lnTo>
                    <a:lnTo>
                      <a:pt x="192" y="137"/>
                    </a:lnTo>
                    <a:lnTo>
                      <a:pt x="199" y="148"/>
                    </a:lnTo>
                    <a:lnTo>
                      <a:pt x="205" y="159"/>
                    </a:lnTo>
                    <a:lnTo>
                      <a:pt x="210" y="171"/>
                    </a:lnTo>
                    <a:lnTo>
                      <a:pt x="214" y="183"/>
                    </a:lnTo>
                    <a:lnTo>
                      <a:pt x="217" y="196"/>
                    </a:lnTo>
                    <a:lnTo>
                      <a:pt x="221" y="208"/>
                    </a:lnTo>
                    <a:lnTo>
                      <a:pt x="225" y="222"/>
                    </a:lnTo>
                    <a:lnTo>
                      <a:pt x="230" y="236"/>
                    </a:lnTo>
                    <a:lnTo>
                      <a:pt x="236" y="249"/>
                    </a:lnTo>
                    <a:lnTo>
                      <a:pt x="243" y="262"/>
                    </a:lnTo>
                    <a:lnTo>
                      <a:pt x="251" y="274"/>
                    </a:lnTo>
                    <a:lnTo>
                      <a:pt x="258" y="287"/>
                    </a:lnTo>
                    <a:lnTo>
                      <a:pt x="266" y="299"/>
                    </a:lnTo>
                    <a:lnTo>
                      <a:pt x="274" y="3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49" name="Freeform 144"/>
              <p:cNvSpPr>
                <a:spLocks/>
              </p:cNvSpPr>
              <p:nvPr/>
            </p:nvSpPr>
            <p:spPr bwMode="auto">
              <a:xfrm>
                <a:off x="5277" y="1316"/>
                <a:ext cx="29" cy="23"/>
              </a:xfrm>
              <a:custGeom>
                <a:avLst/>
                <a:gdLst>
                  <a:gd name="T0" fmla="*/ 0 w 143"/>
                  <a:gd name="T1" fmla="*/ 0 h 117"/>
                  <a:gd name="T2" fmla="*/ 0 w 143"/>
                  <a:gd name="T3" fmla="*/ 0 h 117"/>
                  <a:gd name="T4" fmla="*/ 0 w 143"/>
                  <a:gd name="T5" fmla="*/ 0 h 117"/>
                  <a:gd name="T6" fmla="*/ 0 w 143"/>
                  <a:gd name="T7" fmla="*/ 0 h 117"/>
                  <a:gd name="T8" fmla="*/ 0 w 143"/>
                  <a:gd name="T9" fmla="*/ 0 h 117"/>
                  <a:gd name="T10" fmla="*/ 0 w 143"/>
                  <a:gd name="T11" fmla="*/ 0 h 117"/>
                  <a:gd name="T12" fmla="*/ 0 w 143"/>
                  <a:gd name="T13" fmla="*/ 0 h 117"/>
                  <a:gd name="T14" fmla="*/ 0 w 143"/>
                  <a:gd name="T15" fmla="*/ 0 h 117"/>
                  <a:gd name="T16" fmla="*/ 0 w 143"/>
                  <a:gd name="T17" fmla="*/ 0 h 117"/>
                  <a:gd name="T18" fmla="*/ 0 w 143"/>
                  <a:gd name="T19" fmla="*/ 0 h 117"/>
                  <a:gd name="T20" fmla="*/ 0 w 143"/>
                  <a:gd name="T21" fmla="*/ 0 h 117"/>
                  <a:gd name="T22" fmla="*/ 0 w 143"/>
                  <a:gd name="T23" fmla="*/ 0 h 117"/>
                  <a:gd name="T24" fmla="*/ 0 w 143"/>
                  <a:gd name="T25" fmla="*/ 0 h 117"/>
                  <a:gd name="T26" fmla="*/ 0 w 143"/>
                  <a:gd name="T27" fmla="*/ 0 h 117"/>
                  <a:gd name="T28" fmla="*/ 0 w 143"/>
                  <a:gd name="T29" fmla="*/ 0 h 117"/>
                  <a:gd name="T30" fmla="*/ 0 w 143"/>
                  <a:gd name="T31" fmla="*/ 0 h 117"/>
                  <a:gd name="T32" fmla="*/ 0 w 143"/>
                  <a:gd name="T33" fmla="*/ 0 h 117"/>
                  <a:gd name="T34" fmla="*/ 0 w 143"/>
                  <a:gd name="T35" fmla="*/ 0 h 117"/>
                  <a:gd name="T36" fmla="*/ 0 w 143"/>
                  <a:gd name="T37" fmla="*/ 0 h 117"/>
                  <a:gd name="T38" fmla="*/ 0 w 143"/>
                  <a:gd name="T39" fmla="*/ 0 h 117"/>
                  <a:gd name="T40" fmla="*/ 0 w 143"/>
                  <a:gd name="T41" fmla="*/ 0 h 117"/>
                  <a:gd name="T42" fmla="*/ 0 w 143"/>
                  <a:gd name="T43" fmla="*/ 0 h 117"/>
                  <a:gd name="T44" fmla="*/ 0 w 143"/>
                  <a:gd name="T45" fmla="*/ 0 h 117"/>
                  <a:gd name="T46" fmla="*/ 0 w 143"/>
                  <a:gd name="T47" fmla="*/ 0 h 117"/>
                  <a:gd name="T48" fmla="*/ 0 w 143"/>
                  <a:gd name="T49" fmla="*/ 0 h 117"/>
                  <a:gd name="T50" fmla="*/ 0 w 143"/>
                  <a:gd name="T51" fmla="*/ 0 h 117"/>
                  <a:gd name="T52" fmla="*/ 0 w 143"/>
                  <a:gd name="T53" fmla="*/ 0 h 117"/>
                  <a:gd name="T54" fmla="*/ 0 w 143"/>
                  <a:gd name="T55" fmla="*/ 0 h 117"/>
                  <a:gd name="T56" fmla="*/ 0 w 143"/>
                  <a:gd name="T57" fmla="*/ 0 h 117"/>
                  <a:gd name="T58" fmla="*/ 0 w 143"/>
                  <a:gd name="T59" fmla="*/ 0 h 117"/>
                  <a:gd name="T60" fmla="*/ 0 w 143"/>
                  <a:gd name="T61" fmla="*/ 0 h 117"/>
                  <a:gd name="T62" fmla="*/ 0 w 143"/>
                  <a:gd name="T63" fmla="*/ 0 h 117"/>
                  <a:gd name="T64" fmla="*/ 0 w 143"/>
                  <a:gd name="T65" fmla="*/ 0 h 117"/>
                  <a:gd name="T66" fmla="*/ 0 w 143"/>
                  <a:gd name="T67" fmla="*/ 0 h 117"/>
                  <a:gd name="T68" fmla="*/ 0 w 143"/>
                  <a:gd name="T69" fmla="*/ 0 h 117"/>
                  <a:gd name="T70" fmla="*/ 0 w 143"/>
                  <a:gd name="T71" fmla="*/ 0 h 117"/>
                  <a:gd name="T72" fmla="*/ 0 w 143"/>
                  <a:gd name="T73" fmla="*/ 0 h 117"/>
                  <a:gd name="T74" fmla="*/ 0 w 143"/>
                  <a:gd name="T75" fmla="*/ 0 h 117"/>
                  <a:gd name="T76" fmla="*/ 0 w 143"/>
                  <a:gd name="T77" fmla="*/ 0 h 117"/>
                  <a:gd name="T78" fmla="*/ 0 w 143"/>
                  <a:gd name="T79" fmla="*/ 0 h 117"/>
                  <a:gd name="T80" fmla="*/ 0 w 143"/>
                  <a:gd name="T81" fmla="*/ 0 h 117"/>
                  <a:gd name="T82" fmla="*/ 0 w 143"/>
                  <a:gd name="T83" fmla="*/ 0 h 117"/>
                  <a:gd name="T84" fmla="*/ 0 w 143"/>
                  <a:gd name="T85" fmla="*/ 0 h 117"/>
                  <a:gd name="T86" fmla="*/ 0 w 143"/>
                  <a:gd name="T87" fmla="*/ 0 h 117"/>
                  <a:gd name="T88" fmla="*/ 0 w 143"/>
                  <a:gd name="T89" fmla="*/ 0 h 117"/>
                  <a:gd name="T90" fmla="*/ 0 w 143"/>
                  <a:gd name="T91" fmla="*/ 0 h 117"/>
                  <a:gd name="T92" fmla="*/ 0 w 143"/>
                  <a:gd name="T93" fmla="*/ 0 h 117"/>
                  <a:gd name="T94" fmla="*/ 0 w 143"/>
                  <a:gd name="T95" fmla="*/ 0 h 117"/>
                  <a:gd name="T96" fmla="*/ 0 w 143"/>
                  <a:gd name="T97" fmla="*/ 0 h 117"/>
                  <a:gd name="T98" fmla="*/ 0 w 143"/>
                  <a:gd name="T99" fmla="*/ 0 h 117"/>
                  <a:gd name="T100" fmla="*/ 0 w 143"/>
                  <a:gd name="T101" fmla="*/ 0 h 117"/>
                  <a:gd name="T102" fmla="*/ 0 w 143"/>
                  <a:gd name="T103" fmla="*/ 0 h 117"/>
                  <a:gd name="T104" fmla="*/ 0 w 143"/>
                  <a:gd name="T105" fmla="*/ 0 h 117"/>
                  <a:gd name="T106" fmla="*/ 0 w 143"/>
                  <a:gd name="T107" fmla="*/ 0 h 117"/>
                  <a:gd name="T108" fmla="*/ 0 w 143"/>
                  <a:gd name="T109" fmla="*/ 0 h 117"/>
                  <a:gd name="T110" fmla="*/ 0 w 143"/>
                  <a:gd name="T111" fmla="*/ 0 h 117"/>
                  <a:gd name="T112" fmla="*/ 0 w 143"/>
                  <a:gd name="T113" fmla="*/ 0 h 117"/>
                  <a:gd name="T114" fmla="*/ 0 w 143"/>
                  <a:gd name="T115" fmla="*/ 0 h 11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43" h="117">
                    <a:moveTo>
                      <a:pt x="0" y="0"/>
                    </a:moveTo>
                    <a:lnTo>
                      <a:pt x="4" y="10"/>
                    </a:lnTo>
                    <a:lnTo>
                      <a:pt x="8" y="19"/>
                    </a:lnTo>
                    <a:lnTo>
                      <a:pt x="12" y="26"/>
                    </a:lnTo>
                    <a:lnTo>
                      <a:pt x="19" y="32"/>
                    </a:lnTo>
                    <a:lnTo>
                      <a:pt x="27" y="39"/>
                    </a:lnTo>
                    <a:lnTo>
                      <a:pt x="35" y="45"/>
                    </a:lnTo>
                    <a:lnTo>
                      <a:pt x="46" y="51"/>
                    </a:lnTo>
                    <a:lnTo>
                      <a:pt x="58" y="57"/>
                    </a:lnTo>
                    <a:lnTo>
                      <a:pt x="65" y="60"/>
                    </a:lnTo>
                    <a:lnTo>
                      <a:pt x="70" y="63"/>
                    </a:lnTo>
                    <a:lnTo>
                      <a:pt x="75" y="67"/>
                    </a:lnTo>
                    <a:lnTo>
                      <a:pt x="80" y="71"/>
                    </a:lnTo>
                    <a:lnTo>
                      <a:pt x="85" y="75"/>
                    </a:lnTo>
                    <a:lnTo>
                      <a:pt x="90" y="79"/>
                    </a:lnTo>
                    <a:lnTo>
                      <a:pt x="95" y="85"/>
                    </a:lnTo>
                    <a:lnTo>
                      <a:pt x="100" y="89"/>
                    </a:lnTo>
                    <a:lnTo>
                      <a:pt x="105" y="93"/>
                    </a:lnTo>
                    <a:lnTo>
                      <a:pt x="109" y="97"/>
                    </a:lnTo>
                    <a:lnTo>
                      <a:pt x="115" y="100"/>
                    </a:lnTo>
                    <a:lnTo>
                      <a:pt x="120" y="103"/>
                    </a:lnTo>
                    <a:lnTo>
                      <a:pt x="124" y="107"/>
                    </a:lnTo>
                    <a:lnTo>
                      <a:pt x="129" y="110"/>
                    </a:lnTo>
                    <a:lnTo>
                      <a:pt x="134" y="113"/>
                    </a:lnTo>
                    <a:lnTo>
                      <a:pt x="139" y="117"/>
                    </a:lnTo>
                    <a:lnTo>
                      <a:pt x="140" y="117"/>
                    </a:lnTo>
                    <a:lnTo>
                      <a:pt x="142" y="117"/>
                    </a:lnTo>
                    <a:lnTo>
                      <a:pt x="143" y="115"/>
                    </a:lnTo>
                    <a:lnTo>
                      <a:pt x="142" y="114"/>
                    </a:lnTo>
                    <a:lnTo>
                      <a:pt x="134" y="107"/>
                    </a:lnTo>
                    <a:lnTo>
                      <a:pt x="126" y="101"/>
                    </a:lnTo>
                    <a:lnTo>
                      <a:pt x="117" y="95"/>
                    </a:lnTo>
                    <a:lnTo>
                      <a:pt x="108" y="89"/>
                    </a:lnTo>
                    <a:lnTo>
                      <a:pt x="100" y="83"/>
                    </a:lnTo>
                    <a:lnTo>
                      <a:pt x="91" y="75"/>
                    </a:lnTo>
                    <a:lnTo>
                      <a:pt x="83" y="69"/>
                    </a:lnTo>
                    <a:lnTo>
                      <a:pt x="75" y="62"/>
                    </a:lnTo>
                    <a:lnTo>
                      <a:pt x="71" y="59"/>
                    </a:lnTo>
                    <a:lnTo>
                      <a:pt x="67" y="57"/>
                    </a:lnTo>
                    <a:lnTo>
                      <a:pt x="62" y="54"/>
                    </a:lnTo>
                    <a:lnTo>
                      <a:pt x="58" y="52"/>
                    </a:lnTo>
                    <a:lnTo>
                      <a:pt x="53" y="50"/>
                    </a:lnTo>
                    <a:lnTo>
                      <a:pt x="49" y="49"/>
                    </a:lnTo>
                    <a:lnTo>
                      <a:pt x="44" y="47"/>
                    </a:lnTo>
                    <a:lnTo>
                      <a:pt x="40" y="45"/>
                    </a:lnTo>
                    <a:lnTo>
                      <a:pt x="34" y="41"/>
                    </a:lnTo>
                    <a:lnTo>
                      <a:pt x="28" y="37"/>
                    </a:lnTo>
                    <a:lnTo>
                      <a:pt x="23" y="31"/>
                    </a:lnTo>
                    <a:lnTo>
                      <a:pt x="18" y="25"/>
                    </a:lnTo>
                    <a:lnTo>
                      <a:pt x="12" y="19"/>
                    </a:lnTo>
                    <a:lnTo>
                      <a:pt x="7" y="12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50" name="Freeform 145"/>
              <p:cNvSpPr>
                <a:spLocks/>
              </p:cNvSpPr>
              <p:nvPr/>
            </p:nvSpPr>
            <p:spPr bwMode="auto">
              <a:xfrm>
                <a:off x="5286" y="1333"/>
                <a:ext cx="30" cy="26"/>
              </a:xfrm>
              <a:custGeom>
                <a:avLst/>
                <a:gdLst>
                  <a:gd name="T0" fmla="*/ 0 w 152"/>
                  <a:gd name="T1" fmla="*/ 0 h 132"/>
                  <a:gd name="T2" fmla="*/ 0 w 152"/>
                  <a:gd name="T3" fmla="*/ 0 h 132"/>
                  <a:gd name="T4" fmla="*/ 0 w 152"/>
                  <a:gd name="T5" fmla="*/ 0 h 132"/>
                  <a:gd name="T6" fmla="*/ 0 w 152"/>
                  <a:gd name="T7" fmla="*/ 0 h 132"/>
                  <a:gd name="T8" fmla="*/ 0 w 152"/>
                  <a:gd name="T9" fmla="*/ 0 h 132"/>
                  <a:gd name="T10" fmla="*/ 0 w 152"/>
                  <a:gd name="T11" fmla="*/ 0 h 132"/>
                  <a:gd name="T12" fmla="*/ 0 w 152"/>
                  <a:gd name="T13" fmla="*/ 0 h 132"/>
                  <a:gd name="T14" fmla="*/ 0 w 152"/>
                  <a:gd name="T15" fmla="*/ 0 h 132"/>
                  <a:gd name="T16" fmla="*/ 0 w 152"/>
                  <a:gd name="T17" fmla="*/ 0 h 132"/>
                  <a:gd name="T18" fmla="*/ 0 w 152"/>
                  <a:gd name="T19" fmla="*/ 0 h 132"/>
                  <a:gd name="T20" fmla="*/ 0 w 152"/>
                  <a:gd name="T21" fmla="*/ 0 h 132"/>
                  <a:gd name="T22" fmla="*/ 0 w 152"/>
                  <a:gd name="T23" fmla="*/ 0 h 132"/>
                  <a:gd name="T24" fmla="*/ 0 w 152"/>
                  <a:gd name="T25" fmla="*/ 0 h 132"/>
                  <a:gd name="T26" fmla="*/ 0 w 152"/>
                  <a:gd name="T27" fmla="*/ 0 h 132"/>
                  <a:gd name="T28" fmla="*/ 0 w 152"/>
                  <a:gd name="T29" fmla="*/ 0 h 132"/>
                  <a:gd name="T30" fmla="*/ 0 w 152"/>
                  <a:gd name="T31" fmla="*/ 0 h 132"/>
                  <a:gd name="T32" fmla="*/ 0 w 152"/>
                  <a:gd name="T33" fmla="*/ 0 h 132"/>
                  <a:gd name="T34" fmla="*/ 0 w 152"/>
                  <a:gd name="T35" fmla="*/ 0 h 132"/>
                  <a:gd name="T36" fmla="*/ 0 w 152"/>
                  <a:gd name="T37" fmla="*/ 0 h 132"/>
                  <a:gd name="T38" fmla="*/ 0 w 152"/>
                  <a:gd name="T39" fmla="*/ 0 h 132"/>
                  <a:gd name="T40" fmla="*/ 0 w 152"/>
                  <a:gd name="T41" fmla="*/ 0 h 132"/>
                  <a:gd name="T42" fmla="*/ 0 w 152"/>
                  <a:gd name="T43" fmla="*/ 0 h 132"/>
                  <a:gd name="T44" fmla="*/ 0 w 152"/>
                  <a:gd name="T45" fmla="*/ 0 h 132"/>
                  <a:gd name="T46" fmla="*/ 0 w 152"/>
                  <a:gd name="T47" fmla="*/ 0 h 132"/>
                  <a:gd name="T48" fmla="*/ 0 w 152"/>
                  <a:gd name="T49" fmla="*/ 0 h 132"/>
                  <a:gd name="T50" fmla="*/ 0 w 152"/>
                  <a:gd name="T51" fmla="*/ 0 h 132"/>
                  <a:gd name="T52" fmla="*/ 0 w 152"/>
                  <a:gd name="T53" fmla="*/ 0 h 132"/>
                  <a:gd name="T54" fmla="*/ 0 w 152"/>
                  <a:gd name="T55" fmla="*/ 0 h 132"/>
                  <a:gd name="T56" fmla="*/ 0 w 152"/>
                  <a:gd name="T57" fmla="*/ 0 h 132"/>
                  <a:gd name="T58" fmla="*/ 0 w 152"/>
                  <a:gd name="T59" fmla="*/ 0 h 132"/>
                  <a:gd name="T60" fmla="*/ 0 w 152"/>
                  <a:gd name="T61" fmla="*/ 0 h 132"/>
                  <a:gd name="T62" fmla="*/ 0 w 152"/>
                  <a:gd name="T63" fmla="*/ 0 h 132"/>
                  <a:gd name="T64" fmla="*/ 0 w 152"/>
                  <a:gd name="T65" fmla="*/ 0 h 132"/>
                  <a:gd name="T66" fmla="*/ 0 w 152"/>
                  <a:gd name="T67" fmla="*/ 0 h 132"/>
                  <a:gd name="T68" fmla="*/ 0 w 152"/>
                  <a:gd name="T69" fmla="*/ 0 h 132"/>
                  <a:gd name="T70" fmla="*/ 0 w 152"/>
                  <a:gd name="T71" fmla="*/ 0 h 132"/>
                  <a:gd name="T72" fmla="*/ 0 w 152"/>
                  <a:gd name="T73" fmla="*/ 0 h 132"/>
                  <a:gd name="T74" fmla="*/ 0 w 152"/>
                  <a:gd name="T75" fmla="*/ 0 h 132"/>
                  <a:gd name="T76" fmla="*/ 0 w 152"/>
                  <a:gd name="T77" fmla="*/ 0 h 132"/>
                  <a:gd name="T78" fmla="*/ 0 w 152"/>
                  <a:gd name="T79" fmla="*/ 0 h 132"/>
                  <a:gd name="T80" fmla="*/ 0 w 152"/>
                  <a:gd name="T81" fmla="*/ 0 h 132"/>
                  <a:gd name="T82" fmla="*/ 0 w 152"/>
                  <a:gd name="T83" fmla="*/ 0 h 13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52" h="132">
                    <a:moveTo>
                      <a:pt x="152" y="132"/>
                    </a:moveTo>
                    <a:lnTo>
                      <a:pt x="149" y="122"/>
                    </a:lnTo>
                    <a:lnTo>
                      <a:pt x="145" y="112"/>
                    </a:lnTo>
                    <a:lnTo>
                      <a:pt x="141" y="101"/>
                    </a:lnTo>
                    <a:lnTo>
                      <a:pt x="136" y="91"/>
                    </a:lnTo>
                    <a:lnTo>
                      <a:pt x="130" y="80"/>
                    </a:lnTo>
                    <a:lnTo>
                      <a:pt x="123" y="71"/>
                    </a:lnTo>
                    <a:lnTo>
                      <a:pt x="114" y="63"/>
                    </a:lnTo>
                    <a:lnTo>
                      <a:pt x="106" y="56"/>
                    </a:lnTo>
                    <a:lnTo>
                      <a:pt x="94" y="49"/>
                    </a:lnTo>
                    <a:lnTo>
                      <a:pt x="81" y="41"/>
                    </a:lnTo>
                    <a:lnTo>
                      <a:pt x="67" y="34"/>
                    </a:lnTo>
                    <a:lnTo>
                      <a:pt x="55" y="27"/>
                    </a:lnTo>
                    <a:lnTo>
                      <a:pt x="42" y="21"/>
                    </a:lnTo>
                    <a:lnTo>
                      <a:pt x="29" y="14"/>
                    </a:lnTo>
                    <a:lnTo>
                      <a:pt x="15" y="7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9" y="13"/>
                    </a:lnTo>
                    <a:lnTo>
                      <a:pt x="19" y="20"/>
                    </a:lnTo>
                    <a:lnTo>
                      <a:pt x="30" y="27"/>
                    </a:lnTo>
                    <a:lnTo>
                      <a:pt x="40" y="33"/>
                    </a:lnTo>
                    <a:lnTo>
                      <a:pt x="51" y="38"/>
                    </a:lnTo>
                    <a:lnTo>
                      <a:pt x="62" y="45"/>
                    </a:lnTo>
                    <a:lnTo>
                      <a:pt x="73" y="50"/>
                    </a:lnTo>
                    <a:lnTo>
                      <a:pt x="84" y="55"/>
                    </a:lnTo>
                    <a:lnTo>
                      <a:pt x="96" y="62"/>
                    </a:lnTo>
                    <a:lnTo>
                      <a:pt x="107" y="69"/>
                    </a:lnTo>
                    <a:lnTo>
                      <a:pt x="118" y="77"/>
                    </a:lnTo>
                    <a:lnTo>
                      <a:pt x="126" y="86"/>
                    </a:lnTo>
                    <a:lnTo>
                      <a:pt x="134" y="97"/>
                    </a:lnTo>
                    <a:lnTo>
                      <a:pt x="140" y="107"/>
                    </a:lnTo>
                    <a:lnTo>
                      <a:pt x="146" y="119"/>
                    </a:lnTo>
                    <a:lnTo>
                      <a:pt x="151" y="132"/>
                    </a:lnTo>
                    <a:lnTo>
                      <a:pt x="152" y="1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51" name="Freeform 146"/>
              <p:cNvSpPr>
                <a:spLocks/>
              </p:cNvSpPr>
              <p:nvPr/>
            </p:nvSpPr>
            <p:spPr bwMode="auto">
              <a:xfrm>
                <a:off x="5285" y="1336"/>
                <a:ext cx="36" cy="44"/>
              </a:xfrm>
              <a:custGeom>
                <a:avLst/>
                <a:gdLst>
                  <a:gd name="T0" fmla="*/ 0 w 179"/>
                  <a:gd name="T1" fmla="*/ 0 h 219"/>
                  <a:gd name="T2" fmla="*/ 0 w 179"/>
                  <a:gd name="T3" fmla="*/ 0 h 219"/>
                  <a:gd name="T4" fmla="*/ 0 w 179"/>
                  <a:gd name="T5" fmla="*/ 0 h 219"/>
                  <a:gd name="T6" fmla="*/ 0 w 179"/>
                  <a:gd name="T7" fmla="*/ 0 h 219"/>
                  <a:gd name="T8" fmla="*/ 0 w 179"/>
                  <a:gd name="T9" fmla="*/ 0 h 219"/>
                  <a:gd name="T10" fmla="*/ 0 w 179"/>
                  <a:gd name="T11" fmla="*/ 0 h 219"/>
                  <a:gd name="T12" fmla="*/ 0 w 179"/>
                  <a:gd name="T13" fmla="*/ 0 h 219"/>
                  <a:gd name="T14" fmla="*/ 0 w 179"/>
                  <a:gd name="T15" fmla="*/ 0 h 219"/>
                  <a:gd name="T16" fmla="*/ 0 w 179"/>
                  <a:gd name="T17" fmla="*/ 0 h 219"/>
                  <a:gd name="T18" fmla="*/ 0 w 179"/>
                  <a:gd name="T19" fmla="*/ 0 h 219"/>
                  <a:gd name="T20" fmla="*/ 0 w 179"/>
                  <a:gd name="T21" fmla="*/ 0 h 219"/>
                  <a:gd name="T22" fmla="*/ 0 w 179"/>
                  <a:gd name="T23" fmla="*/ 0 h 219"/>
                  <a:gd name="T24" fmla="*/ 0 w 179"/>
                  <a:gd name="T25" fmla="*/ 0 h 219"/>
                  <a:gd name="T26" fmla="*/ 0 w 179"/>
                  <a:gd name="T27" fmla="*/ 0 h 219"/>
                  <a:gd name="T28" fmla="*/ 0 w 179"/>
                  <a:gd name="T29" fmla="*/ 0 h 219"/>
                  <a:gd name="T30" fmla="*/ 0 w 179"/>
                  <a:gd name="T31" fmla="*/ 0 h 219"/>
                  <a:gd name="T32" fmla="*/ 0 w 179"/>
                  <a:gd name="T33" fmla="*/ 0 h 219"/>
                  <a:gd name="T34" fmla="*/ 0 w 179"/>
                  <a:gd name="T35" fmla="*/ 0 h 219"/>
                  <a:gd name="T36" fmla="*/ 0 w 179"/>
                  <a:gd name="T37" fmla="*/ 0 h 219"/>
                  <a:gd name="T38" fmla="*/ 0 w 179"/>
                  <a:gd name="T39" fmla="*/ 0 h 219"/>
                  <a:gd name="T40" fmla="*/ 0 w 179"/>
                  <a:gd name="T41" fmla="*/ 0 h 219"/>
                  <a:gd name="T42" fmla="*/ 0 w 179"/>
                  <a:gd name="T43" fmla="*/ 0 h 219"/>
                  <a:gd name="T44" fmla="*/ 0 w 179"/>
                  <a:gd name="T45" fmla="*/ 0 h 219"/>
                  <a:gd name="T46" fmla="*/ 0 w 179"/>
                  <a:gd name="T47" fmla="*/ 0 h 219"/>
                  <a:gd name="T48" fmla="*/ 0 w 179"/>
                  <a:gd name="T49" fmla="*/ 0 h 219"/>
                  <a:gd name="T50" fmla="*/ 0 w 179"/>
                  <a:gd name="T51" fmla="*/ 0 h 219"/>
                  <a:gd name="T52" fmla="*/ 0 w 179"/>
                  <a:gd name="T53" fmla="*/ 0 h 219"/>
                  <a:gd name="T54" fmla="*/ 0 w 179"/>
                  <a:gd name="T55" fmla="*/ 0 h 219"/>
                  <a:gd name="T56" fmla="*/ 0 w 179"/>
                  <a:gd name="T57" fmla="*/ 0 h 219"/>
                  <a:gd name="T58" fmla="*/ 0 w 179"/>
                  <a:gd name="T59" fmla="*/ 0 h 219"/>
                  <a:gd name="T60" fmla="*/ 0 w 179"/>
                  <a:gd name="T61" fmla="*/ 0 h 219"/>
                  <a:gd name="T62" fmla="*/ 0 w 179"/>
                  <a:gd name="T63" fmla="*/ 0 h 219"/>
                  <a:gd name="T64" fmla="*/ 0 w 179"/>
                  <a:gd name="T65" fmla="*/ 0 h 219"/>
                  <a:gd name="T66" fmla="*/ 0 w 179"/>
                  <a:gd name="T67" fmla="*/ 0 h 219"/>
                  <a:gd name="T68" fmla="*/ 0 w 179"/>
                  <a:gd name="T69" fmla="*/ 0 h 219"/>
                  <a:gd name="T70" fmla="*/ 0 w 179"/>
                  <a:gd name="T71" fmla="*/ 0 h 219"/>
                  <a:gd name="T72" fmla="*/ 0 w 179"/>
                  <a:gd name="T73" fmla="*/ 0 h 219"/>
                  <a:gd name="T74" fmla="*/ 0 w 179"/>
                  <a:gd name="T75" fmla="*/ 0 h 219"/>
                  <a:gd name="T76" fmla="*/ 0 w 179"/>
                  <a:gd name="T77" fmla="*/ 0 h 219"/>
                  <a:gd name="T78" fmla="*/ 0 w 179"/>
                  <a:gd name="T79" fmla="*/ 0 h 219"/>
                  <a:gd name="T80" fmla="*/ 0 w 179"/>
                  <a:gd name="T81" fmla="*/ 0 h 219"/>
                  <a:gd name="T82" fmla="*/ 0 w 179"/>
                  <a:gd name="T83" fmla="*/ 0 h 219"/>
                  <a:gd name="T84" fmla="*/ 0 w 179"/>
                  <a:gd name="T85" fmla="*/ 0 h 219"/>
                  <a:gd name="T86" fmla="*/ 0 w 179"/>
                  <a:gd name="T87" fmla="*/ 0 h 219"/>
                  <a:gd name="T88" fmla="*/ 0 w 179"/>
                  <a:gd name="T89" fmla="*/ 0 h 219"/>
                  <a:gd name="T90" fmla="*/ 0 w 179"/>
                  <a:gd name="T91" fmla="*/ 0 h 219"/>
                  <a:gd name="T92" fmla="*/ 0 w 179"/>
                  <a:gd name="T93" fmla="*/ 0 h 219"/>
                  <a:gd name="T94" fmla="*/ 0 w 179"/>
                  <a:gd name="T95" fmla="*/ 0 h 219"/>
                  <a:gd name="T96" fmla="*/ 0 w 179"/>
                  <a:gd name="T97" fmla="*/ 0 h 219"/>
                  <a:gd name="T98" fmla="*/ 0 w 179"/>
                  <a:gd name="T99" fmla="*/ 0 h 219"/>
                  <a:gd name="T100" fmla="*/ 0 w 179"/>
                  <a:gd name="T101" fmla="*/ 0 h 219"/>
                  <a:gd name="T102" fmla="*/ 0 w 179"/>
                  <a:gd name="T103" fmla="*/ 0 h 219"/>
                  <a:gd name="T104" fmla="*/ 0 w 179"/>
                  <a:gd name="T105" fmla="*/ 0 h 219"/>
                  <a:gd name="T106" fmla="*/ 0 w 179"/>
                  <a:gd name="T107" fmla="*/ 0 h 219"/>
                  <a:gd name="T108" fmla="*/ 0 w 179"/>
                  <a:gd name="T109" fmla="*/ 0 h 219"/>
                  <a:gd name="T110" fmla="*/ 0 w 179"/>
                  <a:gd name="T111" fmla="*/ 0 h 219"/>
                  <a:gd name="T112" fmla="*/ 0 w 179"/>
                  <a:gd name="T113" fmla="*/ 0 h 219"/>
                  <a:gd name="T114" fmla="*/ 0 w 179"/>
                  <a:gd name="T115" fmla="*/ 0 h 219"/>
                  <a:gd name="T116" fmla="*/ 0 w 179"/>
                  <a:gd name="T117" fmla="*/ 0 h 219"/>
                  <a:gd name="T118" fmla="*/ 0 w 179"/>
                  <a:gd name="T119" fmla="*/ 0 h 219"/>
                  <a:gd name="T120" fmla="*/ 0 w 179"/>
                  <a:gd name="T121" fmla="*/ 0 h 219"/>
                  <a:gd name="T122" fmla="*/ 0 w 179"/>
                  <a:gd name="T123" fmla="*/ 0 h 21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79" h="219">
                    <a:moveTo>
                      <a:pt x="0" y="0"/>
                    </a:moveTo>
                    <a:lnTo>
                      <a:pt x="5" y="7"/>
                    </a:lnTo>
                    <a:lnTo>
                      <a:pt x="11" y="14"/>
                    </a:lnTo>
                    <a:lnTo>
                      <a:pt x="16" y="20"/>
                    </a:lnTo>
                    <a:lnTo>
                      <a:pt x="22" y="28"/>
                    </a:lnTo>
                    <a:lnTo>
                      <a:pt x="28" y="35"/>
                    </a:lnTo>
                    <a:lnTo>
                      <a:pt x="35" y="41"/>
                    </a:lnTo>
                    <a:lnTo>
                      <a:pt x="41" y="47"/>
                    </a:lnTo>
                    <a:lnTo>
                      <a:pt x="48" y="53"/>
                    </a:lnTo>
                    <a:lnTo>
                      <a:pt x="55" y="60"/>
                    </a:lnTo>
                    <a:lnTo>
                      <a:pt x="62" y="68"/>
                    </a:lnTo>
                    <a:lnTo>
                      <a:pt x="67" y="77"/>
                    </a:lnTo>
                    <a:lnTo>
                      <a:pt x="73" y="85"/>
                    </a:lnTo>
                    <a:lnTo>
                      <a:pt x="77" y="94"/>
                    </a:lnTo>
                    <a:lnTo>
                      <a:pt x="81" y="103"/>
                    </a:lnTo>
                    <a:lnTo>
                      <a:pt x="84" y="113"/>
                    </a:lnTo>
                    <a:lnTo>
                      <a:pt x="87" y="124"/>
                    </a:lnTo>
                    <a:lnTo>
                      <a:pt x="92" y="140"/>
                    </a:lnTo>
                    <a:lnTo>
                      <a:pt x="99" y="154"/>
                    </a:lnTo>
                    <a:lnTo>
                      <a:pt x="107" y="169"/>
                    </a:lnTo>
                    <a:lnTo>
                      <a:pt x="116" y="182"/>
                    </a:lnTo>
                    <a:lnTo>
                      <a:pt x="128" y="194"/>
                    </a:lnTo>
                    <a:lnTo>
                      <a:pt x="141" y="204"/>
                    </a:lnTo>
                    <a:lnTo>
                      <a:pt x="155" y="213"/>
                    </a:lnTo>
                    <a:lnTo>
                      <a:pt x="172" y="219"/>
                    </a:lnTo>
                    <a:lnTo>
                      <a:pt x="175" y="218"/>
                    </a:lnTo>
                    <a:lnTo>
                      <a:pt x="178" y="215"/>
                    </a:lnTo>
                    <a:lnTo>
                      <a:pt x="179" y="211"/>
                    </a:lnTo>
                    <a:lnTo>
                      <a:pt x="178" y="207"/>
                    </a:lnTo>
                    <a:lnTo>
                      <a:pt x="171" y="201"/>
                    </a:lnTo>
                    <a:lnTo>
                      <a:pt x="163" y="196"/>
                    </a:lnTo>
                    <a:lnTo>
                      <a:pt x="156" y="191"/>
                    </a:lnTo>
                    <a:lnTo>
                      <a:pt x="149" y="187"/>
                    </a:lnTo>
                    <a:lnTo>
                      <a:pt x="142" y="182"/>
                    </a:lnTo>
                    <a:lnTo>
                      <a:pt x="135" y="178"/>
                    </a:lnTo>
                    <a:lnTo>
                      <a:pt x="128" y="172"/>
                    </a:lnTo>
                    <a:lnTo>
                      <a:pt x="122" y="166"/>
                    </a:lnTo>
                    <a:lnTo>
                      <a:pt x="115" y="158"/>
                    </a:lnTo>
                    <a:lnTo>
                      <a:pt x="110" y="150"/>
                    </a:lnTo>
                    <a:lnTo>
                      <a:pt x="106" y="143"/>
                    </a:lnTo>
                    <a:lnTo>
                      <a:pt x="102" y="134"/>
                    </a:lnTo>
                    <a:lnTo>
                      <a:pt x="98" y="126"/>
                    </a:lnTo>
                    <a:lnTo>
                      <a:pt x="95" y="117"/>
                    </a:lnTo>
                    <a:lnTo>
                      <a:pt x="92" y="108"/>
                    </a:lnTo>
                    <a:lnTo>
                      <a:pt x="89" y="100"/>
                    </a:lnTo>
                    <a:lnTo>
                      <a:pt x="84" y="88"/>
                    </a:lnTo>
                    <a:lnTo>
                      <a:pt x="78" y="77"/>
                    </a:lnTo>
                    <a:lnTo>
                      <a:pt x="69" y="65"/>
                    </a:lnTo>
                    <a:lnTo>
                      <a:pt x="59" y="57"/>
                    </a:lnTo>
                    <a:lnTo>
                      <a:pt x="50" y="51"/>
                    </a:lnTo>
                    <a:lnTo>
                      <a:pt x="42" y="45"/>
                    </a:lnTo>
                    <a:lnTo>
                      <a:pt x="35" y="38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52" name="Freeform 147"/>
              <p:cNvSpPr>
                <a:spLocks/>
              </p:cNvSpPr>
              <p:nvPr/>
            </p:nvSpPr>
            <p:spPr bwMode="auto">
              <a:xfrm>
                <a:off x="5286" y="1343"/>
                <a:ext cx="17" cy="17"/>
              </a:xfrm>
              <a:custGeom>
                <a:avLst/>
                <a:gdLst>
                  <a:gd name="T0" fmla="*/ 0 w 85"/>
                  <a:gd name="T1" fmla="*/ 0 h 87"/>
                  <a:gd name="T2" fmla="*/ 0 w 85"/>
                  <a:gd name="T3" fmla="*/ 0 h 87"/>
                  <a:gd name="T4" fmla="*/ 0 w 85"/>
                  <a:gd name="T5" fmla="*/ 0 h 87"/>
                  <a:gd name="T6" fmla="*/ 0 w 85"/>
                  <a:gd name="T7" fmla="*/ 0 h 87"/>
                  <a:gd name="T8" fmla="*/ 0 w 85"/>
                  <a:gd name="T9" fmla="*/ 0 h 87"/>
                  <a:gd name="T10" fmla="*/ 0 w 85"/>
                  <a:gd name="T11" fmla="*/ 0 h 87"/>
                  <a:gd name="T12" fmla="*/ 0 w 85"/>
                  <a:gd name="T13" fmla="*/ 0 h 87"/>
                  <a:gd name="T14" fmla="*/ 0 w 85"/>
                  <a:gd name="T15" fmla="*/ 0 h 87"/>
                  <a:gd name="T16" fmla="*/ 0 w 85"/>
                  <a:gd name="T17" fmla="*/ 0 h 87"/>
                  <a:gd name="T18" fmla="*/ 0 w 85"/>
                  <a:gd name="T19" fmla="*/ 0 h 87"/>
                  <a:gd name="T20" fmla="*/ 0 w 85"/>
                  <a:gd name="T21" fmla="*/ 0 h 87"/>
                  <a:gd name="T22" fmla="*/ 0 w 85"/>
                  <a:gd name="T23" fmla="*/ 0 h 87"/>
                  <a:gd name="T24" fmla="*/ 0 w 85"/>
                  <a:gd name="T25" fmla="*/ 0 h 87"/>
                  <a:gd name="T26" fmla="*/ 0 w 85"/>
                  <a:gd name="T27" fmla="*/ 0 h 87"/>
                  <a:gd name="T28" fmla="*/ 0 w 85"/>
                  <a:gd name="T29" fmla="*/ 0 h 87"/>
                  <a:gd name="T30" fmla="*/ 0 w 85"/>
                  <a:gd name="T31" fmla="*/ 0 h 87"/>
                  <a:gd name="T32" fmla="*/ 0 w 85"/>
                  <a:gd name="T33" fmla="*/ 0 h 87"/>
                  <a:gd name="T34" fmla="*/ 0 w 85"/>
                  <a:gd name="T35" fmla="*/ 0 h 87"/>
                  <a:gd name="T36" fmla="*/ 0 w 85"/>
                  <a:gd name="T37" fmla="*/ 0 h 87"/>
                  <a:gd name="T38" fmla="*/ 0 w 85"/>
                  <a:gd name="T39" fmla="*/ 0 h 87"/>
                  <a:gd name="T40" fmla="*/ 0 w 85"/>
                  <a:gd name="T41" fmla="*/ 0 h 87"/>
                  <a:gd name="T42" fmla="*/ 0 w 85"/>
                  <a:gd name="T43" fmla="*/ 0 h 87"/>
                  <a:gd name="T44" fmla="*/ 0 w 85"/>
                  <a:gd name="T45" fmla="*/ 0 h 87"/>
                  <a:gd name="T46" fmla="*/ 0 w 85"/>
                  <a:gd name="T47" fmla="*/ 0 h 87"/>
                  <a:gd name="T48" fmla="*/ 0 w 85"/>
                  <a:gd name="T49" fmla="*/ 0 h 87"/>
                  <a:gd name="T50" fmla="*/ 0 w 85"/>
                  <a:gd name="T51" fmla="*/ 0 h 87"/>
                  <a:gd name="T52" fmla="*/ 0 w 85"/>
                  <a:gd name="T53" fmla="*/ 0 h 87"/>
                  <a:gd name="T54" fmla="*/ 0 w 85"/>
                  <a:gd name="T55" fmla="*/ 0 h 87"/>
                  <a:gd name="T56" fmla="*/ 0 w 85"/>
                  <a:gd name="T57" fmla="*/ 0 h 87"/>
                  <a:gd name="T58" fmla="*/ 0 w 85"/>
                  <a:gd name="T59" fmla="*/ 0 h 87"/>
                  <a:gd name="T60" fmla="*/ 0 w 85"/>
                  <a:gd name="T61" fmla="*/ 0 h 87"/>
                  <a:gd name="T62" fmla="*/ 0 w 85"/>
                  <a:gd name="T63" fmla="*/ 0 h 87"/>
                  <a:gd name="T64" fmla="*/ 0 w 85"/>
                  <a:gd name="T65" fmla="*/ 0 h 87"/>
                  <a:gd name="T66" fmla="*/ 0 w 85"/>
                  <a:gd name="T67" fmla="*/ 0 h 87"/>
                  <a:gd name="T68" fmla="*/ 0 w 85"/>
                  <a:gd name="T69" fmla="*/ 0 h 87"/>
                  <a:gd name="T70" fmla="*/ 0 w 85"/>
                  <a:gd name="T71" fmla="*/ 0 h 87"/>
                  <a:gd name="T72" fmla="*/ 0 w 85"/>
                  <a:gd name="T73" fmla="*/ 0 h 87"/>
                  <a:gd name="T74" fmla="*/ 0 w 85"/>
                  <a:gd name="T75" fmla="*/ 0 h 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85" h="87">
                    <a:moveTo>
                      <a:pt x="11" y="0"/>
                    </a:moveTo>
                    <a:lnTo>
                      <a:pt x="5" y="11"/>
                    </a:lnTo>
                    <a:lnTo>
                      <a:pt x="0" y="21"/>
                    </a:lnTo>
                    <a:lnTo>
                      <a:pt x="0" y="32"/>
                    </a:lnTo>
                    <a:lnTo>
                      <a:pt x="7" y="44"/>
                    </a:lnTo>
                    <a:lnTo>
                      <a:pt x="14" y="51"/>
                    </a:lnTo>
                    <a:lnTo>
                      <a:pt x="21" y="57"/>
                    </a:lnTo>
                    <a:lnTo>
                      <a:pt x="31" y="64"/>
                    </a:lnTo>
                    <a:lnTo>
                      <a:pt x="39" y="69"/>
                    </a:lnTo>
                    <a:lnTo>
                      <a:pt x="48" y="75"/>
                    </a:lnTo>
                    <a:lnTo>
                      <a:pt x="57" y="79"/>
                    </a:lnTo>
                    <a:lnTo>
                      <a:pt x="66" y="83"/>
                    </a:lnTo>
                    <a:lnTo>
                      <a:pt x="76" y="87"/>
                    </a:lnTo>
                    <a:lnTo>
                      <a:pt x="79" y="87"/>
                    </a:lnTo>
                    <a:lnTo>
                      <a:pt x="83" y="84"/>
                    </a:lnTo>
                    <a:lnTo>
                      <a:pt x="85" y="81"/>
                    </a:lnTo>
                    <a:lnTo>
                      <a:pt x="84" y="78"/>
                    </a:lnTo>
                    <a:lnTo>
                      <a:pt x="78" y="73"/>
                    </a:lnTo>
                    <a:lnTo>
                      <a:pt x="72" y="69"/>
                    </a:lnTo>
                    <a:lnTo>
                      <a:pt x="64" y="65"/>
                    </a:lnTo>
                    <a:lnTo>
                      <a:pt x="57" y="61"/>
                    </a:lnTo>
                    <a:lnTo>
                      <a:pt x="51" y="57"/>
                    </a:lnTo>
                    <a:lnTo>
                      <a:pt x="44" y="53"/>
                    </a:lnTo>
                    <a:lnTo>
                      <a:pt x="37" y="50"/>
                    </a:lnTo>
                    <a:lnTo>
                      <a:pt x="31" y="46"/>
                    </a:lnTo>
                    <a:lnTo>
                      <a:pt x="25" y="41"/>
                    </a:lnTo>
                    <a:lnTo>
                      <a:pt x="17" y="35"/>
                    </a:lnTo>
                    <a:lnTo>
                      <a:pt x="11" y="30"/>
                    </a:lnTo>
                    <a:lnTo>
                      <a:pt x="7" y="23"/>
                    </a:lnTo>
                    <a:lnTo>
                      <a:pt x="7" y="17"/>
                    </a:lnTo>
                    <a:lnTo>
                      <a:pt x="8" y="11"/>
                    </a:lnTo>
                    <a:lnTo>
                      <a:pt x="9" y="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53" name="Freeform 148"/>
              <p:cNvSpPr>
                <a:spLocks/>
              </p:cNvSpPr>
              <p:nvPr/>
            </p:nvSpPr>
            <p:spPr bwMode="auto">
              <a:xfrm>
                <a:off x="5284" y="1351"/>
                <a:ext cx="18" cy="15"/>
              </a:xfrm>
              <a:custGeom>
                <a:avLst/>
                <a:gdLst>
                  <a:gd name="T0" fmla="*/ 0 w 93"/>
                  <a:gd name="T1" fmla="*/ 0 h 77"/>
                  <a:gd name="T2" fmla="*/ 0 w 93"/>
                  <a:gd name="T3" fmla="*/ 0 h 77"/>
                  <a:gd name="T4" fmla="*/ 0 w 93"/>
                  <a:gd name="T5" fmla="*/ 0 h 77"/>
                  <a:gd name="T6" fmla="*/ 0 w 93"/>
                  <a:gd name="T7" fmla="*/ 0 h 77"/>
                  <a:gd name="T8" fmla="*/ 0 w 93"/>
                  <a:gd name="T9" fmla="*/ 0 h 77"/>
                  <a:gd name="T10" fmla="*/ 0 w 93"/>
                  <a:gd name="T11" fmla="*/ 0 h 77"/>
                  <a:gd name="T12" fmla="*/ 0 w 93"/>
                  <a:gd name="T13" fmla="*/ 0 h 77"/>
                  <a:gd name="T14" fmla="*/ 0 w 93"/>
                  <a:gd name="T15" fmla="*/ 0 h 77"/>
                  <a:gd name="T16" fmla="*/ 0 w 93"/>
                  <a:gd name="T17" fmla="*/ 0 h 77"/>
                  <a:gd name="T18" fmla="*/ 0 w 93"/>
                  <a:gd name="T19" fmla="*/ 0 h 77"/>
                  <a:gd name="T20" fmla="*/ 0 w 93"/>
                  <a:gd name="T21" fmla="*/ 0 h 77"/>
                  <a:gd name="T22" fmla="*/ 0 w 93"/>
                  <a:gd name="T23" fmla="*/ 0 h 77"/>
                  <a:gd name="T24" fmla="*/ 0 w 93"/>
                  <a:gd name="T25" fmla="*/ 0 h 77"/>
                  <a:gd name="T26" fmla="*/ 0 w 93"/>
                  <a:gd name="T27" fmla="*/ 0 h 77"/>
                  <a:gd name="T28" fmla="*/ 0 w 93"/>
                  <a:gd name="T29" fmla="*/ 0 h 77"/>
                  <a:gd name="T30" fmla="*/ 0 w 93"/>
                  <a:gd name="T31" fmla="*/ 0 h 77"/>
                  <a:gd name="T32" fmla="*/ 0 w 93"/>
                  <a:gd name="T33" fmla="*/ 0 h 77"/>
                  <a:gd name="T34" fmla="*/ 0 w 93"/>
                  <a:gd name="T35" fmla="*/ 0 h 77"/>
                  <a:gd name="T36" fmla="*/ 0 w 93"/>
                  <a:gd name="T37" fmla="*/ 0 h 77"/>
                  <a:gd name="T38" fmla="*/ 0 w 93"/>
                  <a:gd name="T39" fmla="*/ 0 h 77"/>
                  <a:gd name="T40" fmla="*/ 0 w 93"/>
                  <a:gd name="T41" fmla="*/ 0 h 77"/>
                  <a:gd name="T42" fmla="*/ 0 w 93"/>
                  <a:gd name="T43" fmla="*/ 0 h 77"/>
                  <a:gd name="T44" fmla="*/ 0 w 93"/>
                  <a:gd name="T45" fmla="*/ 0 h 77"/>
                  <a:gd name="T46" fmla="*/ 0 w 93"/>
                  <a:gd name="T47" fmla="*/ 0 h 77"/>
                  <a:gd name="T48" fmla="*/ 0 w 93"/>
                  <a:gd name="T49" fmla="*/ 0 h 77"/>
                  <a:gd name="T50" fmla="*/ 0 w 93"/>
                  <a:gd name="T51" fmla="*/ 0 h 77"/>
                  <a:gd name="T52" fmla="*/ 0 w 93"/>
                  <a:gd name="T53" fmla="*/ 0 h 77"/>
                  <a:gd name="T54" fmla="*/ 0 w 93"/>
                  <a:gd name="T55" fmla="*/ 0 h 77"/>
                  <a:gd name="T56" fmla="*/ 0 w 93"/>
                  <a:gd name="T57" fmla="*/ 0 h 77"/>
                  <a:gd name="T58" fmla="*/ 0 w 93"/>
                  <a:gd name="T59" fmla="*/ 0 h 77"/>
                  <a:gd name="T60" fmla="*/ 0 w 93"/>
                  <a:gd name="T61" fmla="*/ 0 h 77"/>
                  <a:gd name="T62" fmla="*/ 0 w 93"/>
                  <a:gd name="T63" fmla="*/ 0 h 77"/>
                  <a:gd name="T64" fmla="*/ 0 w 93"/>
                  <a:gd name="T65" fmla="*/ 0 h 77"/>
                  <a:gd name="T66" fmla="*/ 0 w 93"/>
                  <a:gd name="T67" fmla="*/ 0 h 77"/>
                  <a:gd name="T68" fmla="*/ 0 w 93"/>
                  <a:gd name="T69" fmla="*/ 0 h 77"/>
                  <a:gd name="T70" fmla="*/ 0 w 93"/>
                  <a:gd name="T71" fmla="*/ 0 h 77"/>
                  <a:gd name="T72" fmla="*/ 0 w 93"/>
                  <a:gd name="T73" fmla="*/ 0 h 77"/>
                  <a:gd name="T74" fmla="*/ 0 w 93"/>
                  <a:gd name="T75" fmla="*/ 0 h 77"/>
                  <a:gd name="T76" fmla="*/ 0 w 93"/>
                  <a:gd name="T77" fmla="*/ 0 h 77"/>
                  <a:gd name="T78" fmla="*/ 0 w 93"/>
                  <a:gd name="T79" fmla="*/ 0 h 77"/>
                  <a:gd name="T80" fmla="*/ 0 w 93"/>
                  <a:gd name="T81" fmla="*/ 0 h 77"/>
                  <a:gd name="T82" fmla="*/ 0 w 93"/>
                  <a:gd name="T83" fmla="*/ 0 h 7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93" h="77">
                    <a:moveTo>
                      <a:pt x="2" y="0"/>
                    </a:moveTo>
                    <a:lnTo>
                      <a:pt x="1" y="10"/>
                    </a:lnTo>
                    <a:lnTo>
                      <a:pt x="0" y="19"/>
                    </a:lnTo>
                    <a:lnTo>
                      <a:pt x="1" y="28"/>
                    </a:lnTo>
                    <a:lnTo>
                      <a:pt x="4" y="37"/>
                    </a:lnTo>
                    <a:lnTo>
                      <a:pt x="9" y="44"/>
                    </a:lnTo>
                    <a:lnTo>
                      <a:pt x="17" y="50"/>
                    </a:lnTo>
                    <a:lnTo>
                      <a:pt x="25" y="55"/>
                    </a:lnTo>
                    <a:lnTo>
                      <a:pt x="34" y="60"/>
                    </a:lnTo>
                    <a:lnTo>
                      <a:pt x="40" y="65"/>
                    </a:lnTo>
                    <a:lnTo>
                      <a:pt x="47" y="69"/>
                    </a:lnTo>
                    <a:lnTo>
                      <a:pt x="54" y="73"/>
                    </a:lnTo>
                    <a:lnTo>
                      <a:pt x="62" y="75"/>
                    </a:lnTo>
                    <a:lnTo>
                      <a:pt x="70" y="77"/>
                    </a:lnTo>
                    <a:lnTo>
                      <a:pt x="77" y="76"/>
                    </a:lnTo>
                    <a:lnTo>
                      <a:pt x="85" y="73"/>
                    </a:lnTo>
                    <a:lnTo>
                      <a:pt x="91" y="67"/>
                    </a:lnTo>
                    <a:lnTo>
                      <a:pt x="92" y="64"/>
                    </a:lnTo>
                    <a:lnTo>
                      <a:pt x="93" y="61"/>
                    </a:lnTo>
                    <a:lnTo>
                      <a:pt x="93" y="59"/>
                    </a:lnTo>
                    <a:lnTo>
                      <a:pt x="90" y="60"/>
                    </a:lnTo>
                    <a:lnTo>
                      <a:pt x="84" y="61"/>
                    </a:lnTo>
                    <a:lnTo>
                      <a:pt x="76" y="61"/>
                    </a:lnTo>
                    <a:lnTo>
                      <a:pt x="69" y="60"/>
                    </a:lnTo>
                    <a:lnTo>
                      <a:pt x="63" y="58"/>
                    </a:lnTo>
                    <a:lnTo>
                      <a:pt x="56" y="55"/>
                    </a:lnTo>
                    <a:lnTo>
                      <a:pt x="50" y="52"/>
                    </a:lnTo>
                    <a:lnTo>
                      <a:pt x="44" y="48"/>
                    </a:lnTo>
                    <a:lnTo>
                      <a:pt x="39" y="44"/>
                    </a:lnTo>
                    <a:lnTo>
                      <a:pt x="34" y="41"/>
                    </a:lnTo>
                    <a:lnTo>
                      <a:pt x="27" y="39"/>
                    </a:lnTo>
                    <a:lnTo>
                      <a:pt x="21" y="37"/>
                    </a:lnTo>
                    <a:lnTo>
                      <a:pt x="16" y="34"/>
                    </a:lnTo>
                    <a:lnTo>
                      <a:pt x="9" y="28"/>
                    </a:lnTo>
                    <a:lnTo>
                      <a:pt x="5" y="20"/>
                    </a:lnTo>
                    <a:lnTo>
                      <a:pt x="3" y="1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54" name="Freeform 149"/>
              <p:cNvSpPr>
                <a:spLocks/>
              </p:cNvSpPr>
              <p:nvPr/>
            </p:nvSpPr>
            <p:spPr bwMode="auto">
              <a:xfrm>
                <a:off x="5285" y="1362"/>
                <a:ext cx="20" cy="10"/>
              </a:xfrm>
              <a:custGeom>
                <a:avLst/>
                <a:gdLst>
                  <a:gd name="T0" fmla="*/ 0 w 101"/>
                  <a:gd name="T1" fmla="*/ 0 h 49"/>
                  <a:gd name="T2" fmla="*/ 0 w 101"/>
                  <a:gd name="T3" fmla="*/ 0 h 49"/>
                  <a:gd name="T4" fmla="*/ 0 w 101"/>
                  <a:gd name="T5" fmla="*/ 0 h 49"/>
                  <a:gd name="T6" fmla="*/ 0 w 101"/>
                  <a:gd name="T7" fmla="*/ 0 h 49"/>
                  <a:gd name="T8" fmla="*/ 0 w 101"/>
                  <a:gd name="T9" fmla="*/ 0 h 49"/>
                  <a:gd name="T10" fmla="*/ 0 w 101"/>
                  <a:gd name="T11" fmla="*/ 0 h 49"/>
                  <a:gd name="T12" fmla="*/ 0 w 101"/>
                  <a:gd name="T13" fmla="*/ 0 h 49"/>
                  <a:gd name="T14" fmla="*/ 0 w 101"/>
                  <a:gd name="T15" fmla="*/ 0 h 49"/>
                  <a:gd name="T16" fmla="*/ 0 w 101"/>
                  <a:gd name="T17" fmla="*/ 0 h 49"/>
                  <a:gd name="T18" fmla="*/ 0 w 101"/>
                  <a:gd name="T19" fmla="*/ 0 h 49"/>
                  <a:gd name="T20" fmla="*/ 0 w 101"/>
                  <a:gd name="T21" fmla="*/ 0 h 49"/>
                  <a:gd name="T22" fmla="*/ 0 w 101"/>
                  <a:gd name="T23" fmla="*/ 0 h 49"/>
                  <a:gd name="T24" fmla="*/ 0 w 101"/>
                  <a:gd name="T25" fmla="*/ 0 h 49"/>
                  <a:gd name="T26" fmla="*/ 0 w 101"/>
                  <a:gd name="T27" fmla="*/ 0 h 49"/>
                  <a:gd name="T28" fmla="*/ 0 w 101"/>
                  <a:gd name="T29" fmla="*/ 0 h 49"/>
                  <a:gd name="T30" fmla="*/ 0 w 101"/>
                  <a:gd name="T31" fmla="*/ 0 h 49"/>
                  <a:gd name="T32" fmla="*/ 0 w 101"/>
                  <a:gd name="T33" fmla="*/ 0 h 49"/>
                  <a:gd name="T34" fmla="*/ 0 w 101"/>
                  <a:gd name="T35" fmla="*/ 0 h 49"/>
                  <a:gd name="T36" fmla="*/ 0 w 101"/>
                  <a:gd name="T37" fmla="*/ 0 h 49"/>
                  <a:gd name="T38" fmla="*/ 0 w 101"/>
                  <a:gd name="T39" fmla="*/ 0 h 49"/>
                  <a:gd name="T40" fmla="*/ 0 w 101"/>
                  <a:gd name="T41" fmla="*/ 0 h 49"/>
                  <a:gd name="T42" fmla="*/ 0 w 101"/>
                  <a:gd name="T43" fmla="*/ 0 h 49"/>
                  <a:gd name="T44" fmla="*/ 0 w 101"/>
                  <a:gd name="T45" fmla="*/ 0 h 49"/>
                  <a:gd name="T46" fmla="*/ 0 w 101"/>
                  <a:gd name="T47" fmla="*/ 0 h 49"/>
                  <a:gd name="T48" fmla="*/ 0 w 101"/>
                  <a:gd name="T49" fmla="*/ 0 h 49"/>
                  <a:gd name="T50" fmla="*/ 0 w 101"/>
                  <a:gd name="T51" fmla="*/ 0 h 49"/>
                  <a:gd name="T52" fmla="*/ 0 w 101"/>
                  <a:gd name="T53" fmla="*/ 0 h 49"/>
                  <a:gd name="T54" fmla="*/ 0 w 101"/>
                  <a:gd name="T55" fmla="*/ 0 h 49"/>
                  <a:gd name="T56" fmla="*/ 0 w 101"/>
                  <a:gd name="T57" fmla="*/ 0 h 49"/>
                  <a:gd name="T58" fmla="*/ 0 w 101"/>
                  <a:gd name="T59" fmla="*/ 0 h 49"/>
                  <a:gd name="T60" fmla="*/ 0 w 101"/>
                  <a:gd name="T61" fmla="*/ 0 h 49"/>
                  <a:gd name="T62" fmla="*/ 0 w 101"/>
                  <a:gd name="T63" fmla="*/ 0 h 49"/>
                  <a:gd name="T64" fmla="*/ 0 w 101"/>
                  <a:gd name="T65" fmla="*/ 0 h 49"/>
                  <a:gd name="T66" fmla="*/ 0 w 101"/>
                  <a:gd name="T67" fmla="*/ 0 h 49"/>
                  <a:gd name="T68" fmla="*/ 0 w 101"/>
                  <a:gd name="T69" fmla="*/ 0 h 49"/>
                  <a:gd name="T70" fmla="*/ 0 w 101"/>
                  <a:gd name="T71" fmla="*/ 0 h 49"/>
                  <a:gd name="T72" fmla="*/ 0 w 101"/>
                  <a:gd name="T73" fmla="*/ 0 h 49"/>
                  <a:gd name="T74" fmla="*/ 0 w 101"/>
                  <a:gd name="T75" fmla="*/ 0 h 49"/>
                  <a:gd name="T76" fmla="*/ 0 w 101"/>
                  <a:gd name="T77" fmla="*/ 0 h 49"/>
                  <a:gd name="T78" fmla="*/ 0 w 101"/>
                  <a:gd name="T79" fmla="*/ 0 h 49"/>
                  <a:gd name="T80" fmla="*/ 0 w 101"/>
                  <a:gd name="T81" fmla="*/ 0 h 49"/>
                  <a:gd name="T82" fmla="*/ 0 w 101"/>
                  <a:gd name="T83" fmla="*/ 0 h 49"/>
                  <a:gd name="T84" fmla="*/ 0 w 101"/>
                  <a:gd name="T85" fmla="*/ 0 h 49"/>
                  <a:gd name="T86" fmla="*/ 0 w 101"/>
                  <a:gd name="T87" fmla="*/ 0 h 49"/>
                  <a:gd name="T88" fmla="*/ 0 w 101"/>
                  <a:gd name="T89" fmla="*/ 0 h 49"/>
                  <a:gd name="T90" fmla="*/ 0 w 101"/>
                  <a:gd name="T91" fmla="*/ 0 h 49"/>
                  <a:gd name="T92" fmla="*/ 0 w 101"/>
                  <a:gd name="T93" fmla="*/ 0 h 49"/>
                  <a:gd name="T94" fmla="*/ 0 w 101"/>
                  <a:gd name="T95" fmla="*/ 0 h 49"/>
                  <a:gd name="T96" fmla="*/ 0 w 101"/>
                  <a:gd name="T97" fmla="*/ 0 h 49"/>
                  <a:gd name="T98" fmla="*/ 0 w 101"/>
                  <a:gd name="T99" fmla="*/ 0 h 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01" h="49">
                    <a:moveTo>
                      <a:pt x="1" y="0"/>
                    </a:moveTo>
                    <a:lnTo>
                      <a:pt x="0" y="8"/>
                    </a:lnTo>
                    <a:lnTo>
                      <a:pt x="2" y="15"/>
                    </a:lnTo>
                    <a:lnTo>
                      <a:pt x="6" y="21"/>
                    </a:lnTo>
                    <a:lnTo>
                      <a:pt x="12" y="26"/>
                    </a:lnTo>
                    <a:lnTo>
                      <a:pt x="18" y="30"/>
                    </a:lnTo>
                    <a:lnTo>
                      <a:pt x="25" y="35"/>
                    </a:lnTo>
                    <a:lnTo>
                      <a:pt x="33" y="39"/>
                    </a:lnTo>
                    <a:lnTo>
                      <a:pt x="39" y="42"/>
                    </a:lnTo>
                    <a:lnTo>
                      <a:pt x="43" y="44"/>
                    </a:lnTo>
                    <a:lnTo>
                      <a:pt x="47" y="45"/>
                    </a:lnTo>
                    <a:lnTo>
                      <a:pt x="52" y="47"/>
                    </a:lnTo>
                    <a:lnTo>
                      <a:pt x="58" y="48"/>
                    </a:lnTo>
                    <a:lnTo>
                      <a:pt x="63" y="49"/>
                    </a:lnTo>
                    <a:lnTo>
                      <a:pt x="68" y="49"/>
                    </a:lnTo>
                    <a:lnTo>
                      <a:pt x="74" y="49"/>
                    </a:lnTo>
                    <a:lnTo>
                      <a:pt x="78" y="49"/>
                    </a:lnTo>
                    <a:lnTo>
                      <a:pt x="86" y="46"/>
                    </a:lnTo>
                    <a:lnTo>
                      <a:pt x="91" y="40"/>
                    </a:lnTo>
                    <a:lnTo>
                      <a:pt x="95" y="32"/>
                    </a:lnTo>
                    <a:lnTo>
                      <a:pt x="100" y="25"/>
                    </a:lnTo>
                    <a:lnTo>
                      <a:pt x="101" y="23"/>
                    </a:lnTo>
                    <a:lnTo>
                      <a:pt x="100" y="22"/>
                    </a:lnTo>
                    <a:lnTo>
                      <a:pt x="98" y="22"/>
                    </a:lnTo>
                    <a:lnTo>
                      <a:pt x="96" y="23"/>
                    </a:lnTo>
                    <a:lnTo>
                      <a:pt x="93" y="26"/>
                    </a:lnTo>
                    <a:lnTo>
                      <a:pt x="89" y="29"/>
                    </a:lnTo>
                    <a:lnTo>
                      <a:pt x="86" y="32"/>
                    </a:lnTo>
                    <a:lnTo>
                      <a:pt x="83" y="35"/>
                    </a:lnTo>
                    <a:lnTo>
                      <a:pt x="79" y="37"/>
                    </a:lnTo>
                    <a:lnTo>
                      <a:pt x="75" y="37"/>
                    </a:lnTo>
                    <a:lnTo>
                      <a:pt x="70" y="38"/>
                    </a:lnTo>
                    <a:lnTo>
                      <a:pt x="65" y="37"/>
                    </a:lnTo>
                    <a:lnTo>
                      <a:pt x="59" y="36"/>
                    </a:lnTo>
                    <a:lnTo>
                      <a:pt x="53" y="35"/>
                    </a:lnTo>
                    <a:lnTo>
                      <a:pt x="47" y="33"/>
                    </a:lnTo>
                    <a:lnTo>
                      <a:pt x="41" y="31"/>
                    </a:lnTo>
                    <a:lnTo>
                      <a:pt x="36" y="29"/>
                    </a:lnTo>
                    <a:lnTo>
                      <a:pt x="30" y="26"/>
                    </a:lnTo>
                    <a:lnTo>
                      <a:pt x="22" y="23"/>
                    </a:lnTo>
                    <a:lnTo>
                      <a:pt x="16" y="20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155" name="Freeform 150"/>
              <p:cNvSpPr>
                <a:spLocks/>
              </p:cNvSpPr>
              <p:nvPr/>
            </p:nvSpPr>
            <p:spPr bwMode="auto">
              <a:xfrm>
                <a:off x="5299" y="1361"/>
                <a:ext cx="25" cy="30"/>
              </a:xfrm>
              <a:custGeom>
                <a:avLst/>
                <a:gdLst>
                  <a:gd name="T0" fmla="*/ 0 w 129"/>
                  <a:gd name="T1" fmla="*/ 0 h 148"/>
                  <a:gd name="T2" fmla="*/ 0 w 129"/>
                  <a:gd name="T3" fmla="*/ 0 h 148"/>
                  <a:gd name="T4" fmla="*/ 0 w 129"/>
                  <a:gd name="T5" fmla="*/ 0 h 148"/>
                  <a:gd name="T6" fmla="*/ 0 w 129"/>
                  <a:gd name="T7" fmla="*/ 0 h 148"/>
                  <a:gd name="T8" fmla="*/ 0 w 129"/>
                  <a:gd name="T9" fmla="*/ 0 h 148"/>
                  <a:gd name="T10" fmla="*/ 0 w 129"/>
                  <a:gd name="T11" fmla="*/ 0 h 148"/>
                  <a:gd name="T12" fmla="*/ 0 w 129"/>
                  <a:gd name="T13" fmla="*/ 0 h 148"/>
                  <a:gd name="T14" fmla="*/ 0 w 129"/>
                  <a:gd name="T15" fmla="*/ 0 h 148"/>
                  <a:gd name="T16" fmla="*/ 0 w 129"/>
                  <a:gd name="T17" fmla="*/ 0 h 148"/>
                  <a:gd name="T18" fmla="*/ 0 w 129"/>
                  <a:gd name="T19" fmla="*/ 0 h 148"/>
                  <a:gd name="T20" fmla="*/ 0 w 129"/>
                  <a:gd name="T21" fmla="*/ 0 h 148"/>
                  <a:gd name="T22" fmla="*/ 0 w 129"/>
                  <a:gd name="T23" fmla="*/ 0 h 148"/>
                  <a:gd name="T24" fmla="*/ 0 w 129"/>
                  <a:gd name="T25" fmla="*/ 0 h 148"/>
                  <a:gd name="T26" fmla="*/ 0 w 129"/>
                  <a:gd name="T27" fmla="*/ 0 h 148"/>
                  <a:gd name="T28" fmla="*/ 0 w 129"/>
                  <a:gd name="T29" fmla="*/ 0 h 148"/>
                  <a:gd name="T30" fmla="*/ 0 w 129"/>
                  <a:gd name="T31" fmla="*/ 0 h 148"/>
                  <a:gd name="T32" fmla="*/ 0 w 129"/>
                  <a:gd name="T33" fmla="*/ 0 h 148"/>
                  <a:gd name="T34" fmla="*/ 0 w 129"/>
                  <a:gd name="T35" fmla="*/ 0 h 148"/>
                  <a:gd name="T36" fmla="*/ 0 w 129"/>
                  <a:gd name="T37" fmla="*/ 0 h 148"/>
                  <a:gd name="T38" fmla="*/ 0 w 129"/>
                  <a:gd name="T39" fmla="*/ 0 h 148"/>
                  <a:gd name="T40" fmla="*/ 0 w 129"/>
                  <a:gd name="T41" fmla="*/ 0 h 148"/>
                  <a:gd name="T42" fmla="*/ 0 w 129"/>
                  <a:gd name="T43" fmla="*/ 0 h 148"/>
                  <a:gd name="T44" fmla="*/ 0 w 129"/>
                  <a:gd name="T45" fmla="*/ 0 h 148"/>
                  <a:gd name="T46" fmla="*/ 0 w 129"/>
                  <a:gd name="T47" fmla="*/ 0 h 148"/>
                  <a:gd name="T48" fmla="*/ 0 w 129"/>
                  <a:gd name="T49" fmla="*/ 0 h 148"/>
                  <a:gd name="T50" fmla="*/ 0 w 129"/>
                  <a:gd name="T51" fmla="*/ 0 h 148"/>
                  <a:gd name="T52" fmla="*/ 0 w 129"/>
                  <a:gd name="T53" fmla="*/ 0 h 148"/>
                  <a:gd name="T54" fmla="*/ 0 w 129"/>
                  <a:gd name="T55" fmla="*/ 0 h 148"/>
                  <a:gd name="T56" fmla="*/ 0 w 129"/>
                  <a:gd name="T57" fmla="*/ 0 h 148"/>
                  <a:gd name="T58" fmla="*/ 0 w 129"/>
                  <a:gd name="T59" fmla="*/ 0 h 148"/>
                  <a:gd name="T60" fmla="*/ 0 w 129"/>
                  <a:gd name="T61" fmla="*/ 0 h 148"/>
                  <a:gd name="T62" fmla="*/ 0 w 129"/>
                  <a:gd name="T63" fmla="*/ 0 h 148"/>
                  <a:gd name="T64" fmla="*/ 0 w 129"/>
                  <a:gd name="T65" fmla="*/ 0 h 148"/>
                  <a:gd name="T66" fmla="*/ 0 w 129"/>
                  <a:gd name="T67" fmla="*/ 0 h 148"/>
                  <a:gd name="T68" fmla="*/ 0 w 129"/>
                  <a:gd name="T69" fmla="*/ 0 h 148"/>
                  <a:gd name="T70" fmla="*/ 0 w 129"/>
                  <a:gd name="T71" fmla="*/ 0 h 148"/>
                  <a:gd name="T72" fmla="*/ 0 w 129"/>
                  <a:gd name="T73" fmla="*/ 0 h 148"/>
                  <a:gd name="T74" fmla="*/ 0 w 129"/>
                  <a:gd name="T75" fmla="*/ 0 h 148"/>
                  <a:gd name="T76" fmla="*/ 0 w 129"/>
                  <a:gd name="T77" fmla="*/ 0 h 148"/>
                  <a:gd name="T78" fmla="*/ 0 w 129"/>
                  <a:gd name="T79" fmla="*/ 0 h 148"/>
                  <a:gd name="T80" fmla="*/ 0 w 129"/>
                  <a:gd name="T81" fmla="*/ 0 h 148"/>
                  <a:gd name="T82" fmla="*/ 0 w 129"/>
                  <a:gd name="T83" fmla="*/ 0 h 148"/>
                  <a:gd name="T84" fmla="*/ 0 w 129"/>
                  <a:gd name="T85" fmla="*/ 0 h 148"/>
                  <a:gd name="T86" fmla="*/ 0 w 129"/>
                  <a:gd name="T87" fmla="*/ 0 h 148"/>
                  <a:gd name="T88" fmla="*/ 0 w 129"/>
                  <a:gd name="T89" fmla="*/ 0 h 148"/>
                  <a:gd name="T90" fmla="*/ 0 w 129"/>
                  <a:gd name="T91" fmla="*/ 0 h 148"/>
                  <a:gd name="T92" fmla="*/ 0 w 129"/>
                  <a:gd name="T93" fmla="*/ 0 h 148"/>
                  <a:gd name="T94" fmla="*/ 0 w 129"/>
                  <a:gd name="T95" fmla="*/ 0 h 148"/>
                  <a:gd name="T96" fmla="*/ 0 w 129"/>
                  <a:gd name="T97" fmla="*/ 0 h 148"/>
                  <a:gd name="T98" fmla="*/ 0 w 129"/>
                  <a:gd name="T99" fmla="*/ 0 h 1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9" h="148">
                    <a:moveTo>
                      <a:pt x="0" y="0"/>
                    </a:moveTo>
                    <a:lnTo>
                      <a:pt x="3" y="12"/>
                    </a:lnTo>
                    <a:lnTo>
                      <a:pt x="7" y="25"/>
                    </a:lnTo>
                    <a:lnTo>
                      <a:pt x="10" y="37"/>
                    </a:lnTo>
                    <a:lnTo>
                      <a:pt x="14" y="50"/>
                    </a:lnTo>
                    <a:lnTo>
                      <a:pt x="19" y="62"/>
                    </a:lnTo>
                    <a:lnTo>
                      <a:pt x="25" y="73"/>
                    </a:lnTo>
                    <a:lnTo>
                      <a:pt x="32" y="83"/>
                    </a:lnTo>
                    <a:lnTo>
                      <a:pt x="40" y="93"/>
                    </a:lnTo>
                    <a:lnTo>
                      <a:pt x="50" y="101"/>
                    </a:lnTo>
                    <a:lnTo>
                      <a:pt x="61" y="108"/>
                    </a:lnTo>
                    <a:lnTo>
                      <a:pt x="72" y="114"/>
                    </a:lnTo>
                    <a:lnTo>
                      <a:pt x="83" y="119"/>
                    </a:lnTo>
                    <a:lnTo>
                      <a:pt x="94" y="124"/>
                    </a:lnTo>
                    <a:lnTo>
                      <a:pt x="105" y="132"/>
                    </a:lnTo>
                    <a:lnTo>
                      <a:pt x="115" y="139"/>
                    </a:lnTo>
                    <a:lnTo>
                      <a:pt x="124" y="148"/>
                    </a:lnTo>
                    <a:lnTo>
                      <a:pt x="126" y="148"/>
                    </a:lnTo>
                    <a:lnTo>
                      <a:pt x="128" y="147"/>
                    </a:lnTo>
                    <a:lnTo>
                      <a:pt x="129" y="146"/>
                    </a:lnTo>
                    <a:lnTo>
                      <a:pt x="129" y="144"/>
                    </a:lnTo>
                    <a:lnTo>
                      <a:pt x="123" y="133"/>
                    </a:lnTo>
                    <a:lnTo>
                      <a:pt x="118" y="121"/>
                    </a:lnTo>
                    <a:lnTo>
                      <a:pt x="110" y="112"/>
                    </a:lnTo>
                    <a:lnTo>
                      <a:pt x="100" y="104"/>
                    </a:lnTo>
                    <a:lnTo>
                      <a:pt x="95" y="102"/>
                    </a:lnTo>
                    <a:lnTo>
                      <a:pt x="90" y="100"/>
                    </a:lnTo>
                    <a:lnTo>
                      <a:pt x="86" y="98"/>
                    </a:lnTo>
                    <a:lnTo>
                      <a:pt x="81" y="97"/>
                    </a:lnTo>
                    <a:lnTo>
                      <a:pt x="77" y="95"/>
                    </a:lnTo>
                    <a:lnTo>
                      <a:pt x="72" y="93"/>
                    </a:lnTo>
                    <a:lnTo>
                      <a:pt x="68" y="90"/>
                    </a:lnTo>
                    <a:lnTo>
                      <a:pt x="64" y="87"/>
                    </a:lnTo>
                    <a:lnTo>
                      <a:pt x="59" y="83"/>
                    </a:lnTo>
                    <a:lnTo>
                      <a:pt x="55" y="80"/>
                    </a:lnTo>
                    <a:lnTo>
                      <a:pt x="49" y="76"/>
                    </a:lnTo>
                    <a:lnTo>
                      <a:pt x="45" y="73"/>
                    </a:lnTo>
                    <a:lnTo>
                      <a:pt x="40" y="70"/>
                    </a:lnTo>
                    <a:lnTo>
                      <a:pt x="36" y="66"/>
                    </a:lnTo>
                    <a:lnTo>
                      <a:pt x="31" y="62"/>
                    </a:lnTo>
                    <a:lnTo>
                      <a:pt x="27" y="58"/>
                    </a:lnTo>
                    <a:lnTo>
                      <a:pt x="18" y="45"/>
                    </a:lnTo>
                    <a:lnTo>
                      <a:pt x="11" y="30"/>
                    </a:lnTo>
                    <a:lnTo>
                      <a:pt x="6" y="15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 dirty="0"/>
              </a:p>
            </p:txBody>
          </p:sp>
        </p:grpSp>
        <p:sp>
          <p:nvSpPr>
            <p:cNvPr id="27" name="AutoShape 152"/>
            <p:cNvSpPr>
              <a:spLocks noChangeArrowheads="1"/>
            </p:cNvSpPr>
            <p:nvPr/>
          </p:nvSpPr>
          <p:spPr bwMode="auto">
            <a:xfrm>
              <a:off x="5375" y="1071"/>
              <a:ext cx="90" cy="136"/>
            </a:xfrm>
            <a:prstGeom prst="lightningBol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36000" bIns="46800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 Box 307"/>
            <p:cNvSpPr txBox="1">
              <a:spLocks noChangeArrowheads="1"/>
            </p:cNvSpPr>
            <p:nvPr/>
          </p:nvSpPr>
          <p:spPr bwMode="auto">
            <a:xfrm>
              <a:off x="3198" y="436"/>
              <a:ext cx="40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2700" tIns="12700" rIns="12700" bIns="127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dirty="0">
                  <a:solidFill>
                    <a:schemeClr val="accent2"/>
                  </a:solidFill>
                  <a:cs typeface="Arial" charset="0"/>
                </a:rPr>
                <a:t>supplier2</a:t>
              </a:r>
            </a:p>
          </p:txBody>
        </p:sp>
        <p:sp>
          <p:nvSpPr>
            <p:cNvPr id="29" name="Text Box 308"/>
            <p:cNvSpPr txBox="1">
              <a:spLocks noChangeArrowheads="1"/>
            </p:cNvSpPr>
            <p:nvPr/>
          </p:nvSpPr>
          <p:spPr bwMode="auto">
            <a:xfrm>
              <a:off x="3742" y="436"/>
              <a:ext cx="40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2700" tIns="12700" rIns="12700" bIns="127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dirty="0">
                  <a:solidFill>
                    <a:schemeClr val="accent2"/>
                  </a:solidFill>
                  <a:cs typeface="Arial" charset="0"/>
                </a:rPr>
                <a:t>supplier3</a:t>
              </a:r>
            </a:p>
          </p:txBody>
        </p:sp>
        <p:sp>
          <p:nvSpPr>
            <p:cNvPr id="30" name="Text Box 309"/>
            <p:cNvSpPr txBox="1">
              <a:spLocks noChangeArrowheads="1"/>
            </p:cNvSpPr>
            <p:nvPr/>
          </p:nvSpPr>
          <p:spPr bwMode="auto">
            <a:xfrm>
              <a:off x="4332" y="436"/>
              <a:ext cx="40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2700" tIns="12700" rIns="12700" bIns="127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dirty="0">
                  <a:solidFill>
                    <a:schemeClr val="accent2"/>
                  </a:solidFill>
                  <a:cs typeface="Arial" charset="0"/>
                </a:rPr>
                <a:t>supplier4</a:t>
              </a:r>
            </a:p>
          </p:txBody>
        </p:sp>
        <p:sp>
          <p:nvSpPr>
            <p:cNvPr id="31" name="Text Box 310"/>
            <p:cNvSpPr txBox="1">
              <a:spLocks noChangeArrowheads="1"/>
            </p:cNvSpPr>
            <p:nvPr/>
          </p:nvSpPr>
          <p:spPr bwMode="auto">
            <a:xfrm>
              <a:off x="4967" y="436"/>
              <a:ext cx="40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2700" tIns="12700" rIns="12700" bIns="127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dirty="0">
                  <a:solidFill>
                    <a:schemeClr val="accent2"/>
                  </a:solidFill>
                  <a:cs typeface="Arial" charset="0"/>
                </a:rPr>
                <a:t>supplier5</a:t>
              </a:r>
            </a:p>
          </p:txBody>
        </p:sp>
        <p:sp>
          <p:nvSpPr>
            <p:cNvPr id="32" name="Text Box 311"/>
            <p:cNvSpPr txBox="1">
              <a:spLocks noChangeArrowheads="1"/>
            </p:cNvSpPr>
            <p:nvPr/>
          </p:nvSpPr>
          <p:spPr bwMode="auto">
            <a:xfrm>
              <a:off x="5465" y="935"/>
              <a:ext cx="23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12700" tIns="12700" rIns="12700" bIns="1270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de-DE" sz="1200" dirty="0">
                  <a:solidFill>
                    <a:schemeClr val="accent2"/>
                  </a:solidFill>
                  <a:cs typeface="Arial" charset="0"/>
                </a:rPr>
                <a:t>OEM</a:t>
              </a:r>
            </a:p>
          </p:txBody>
        </p:sp>
        <p:grpSp>
          <p:nvGrpSpPr>
            <p:cNvPr id="33" name="Group 384"/>
            <p:cNvGrpSpPr>
              <a:grpSpLocks/>
            </p:cNvGrpSpPr>
            <p:nvPr/>
          </p:nvGrpSpPr>
          <p:grpSpPr bwMode="auto">
            <a:xfrm>
              <a:off x="4377" y="901"/>
              <a:ext cx="357" cy="303"/>
              <a:chOff x="4377" y="901"/>
              <a:chExt cx="357" cy="303"/>
            </a:xfrm>
          </p:grpSpPr>
          <p:sp>
            <p:nvSpPr>
              <p:cNvPr id="34" name="Rectangle 314"/>
              <p:cNvSpPr>
                <a:spLocks noChangeArrowheads="1"/>
              </p:cNvSpPr>
              <p:nvPr/>
            </p:nvSpPr>
            <p:spPr bwMode="auto">
              <a:xfrm>
                <a:off x="4377" y="902"/>
                <a:ext cx="356" cy="302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Rectangle 317"/>
              <p:cNvSpPr>
                <a:spLocks noChangeArrowheads="1"/>
              </p:cNvSpPr>
              <p:nvPr/>
            </p:nvSpPr>
            <p:spPr bwMode="auto">
              <a:xfrm>
                <a:off x="4378" y="901"/>
                <a:ext cx="356" cy="302"/>
              </a:xfrm>
              <a:prstGeom prst="rect">
                <a:avLst/>
              </a:prstGeom>
              <a:noFill/>
              <a:ln w="3175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36" name="Picture 36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422" y="935"/>
                <a:ext cx="27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3" name="Group 2"/>
          <p:cNvGrpSpPr/>
          <p:nvPr/>
        </p:nvGrpSpPr>
        <p:grpSpPr>
          <a:xfrm>
            <a:off x="1286965" y="4689875"/>
            <a:ext cx="7256804" cy="1771429"/>
            <a:chOff x="1343151" y="4577091"/>
            <a:chExt cx="7256804" cy="1771429"/>
          </a:xfrm>
        </p:grpSpPr>
        <p:grpSp>
          <p:nvGrpSpPr>
            <p:cNvPr id="196" name="Group 415"/>
            <p:cNvGrpSpPr>
              <a:grpSpLocks/>
            </p:cNvGrpSpPr>
            <p:nvPr/>
          </p:nvGrpSpPr>
          <p:grpSpPr bwMode="auto">
            <a:xfrm>
              <a:off x="4266080" y="4891195"/>
              <a:ext cx="4333875" cy="1457325"/>
              <a:chOff x="2925" y="1560"/>
              <a:chExt cx="2730" cy="918"/>
            </a:xfrm>
          </p:grpSpPr>
          <p:sp>
            <p:nvSpPr>
              <p:cNvPr id="198" name="Text Box 364"/>
              <p:cNvSpPr txBox="1">
                <a:spLocks noChangeArrowheads="1"/>
              </p:cNvSpPr>
              <p:nvPr/>
            </p:nvSpPr>
            <p:spPr bwMode="auto">
              <a:xfrm>
                <a:off x="2977" y="1567"/>
                <a:ext cx="403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2700" tIns="12700" rIns="12700" bIns="1270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de-DE" sz="1200" dirty="0">
                    <a:solidFill>
                      <a:schemeClr val="accent2"/>
                    </a:solidFill>
                    <a:cs typeface="Arial" charset="0"/>
                  </a:rPr>
                  <a:t>supplier1</a:t>
                </a:r>
              </a:p>
            </p:txBody>
          </p:sp>
          <p:pic>
            <p:nvPicPr>
              <p:cNvPr id="199" name="Picture 36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10" y="1709"/>
                <a:ext cx="379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00" name="Group 369"/>
              <p:cNvGrpSpPr>
                <a:grpSpLocks/>
              </p:cNvGrpSpPr>
              <p:nvPr/>
            </p:nvGrpSpPr>
            <p:grpSpPr bwMode="auto">
              <a:xfrm>
                <a:off x="3016" y="2032"/>
                <a:ext cx="318" cy="140"/>
                <a:chOff x="3016" y="1872"/>
                <a:chExt cx="318" cy="140"/>
              </a:xfrm>
            </p:grpSpPr>
            <p:sp>
              <p:nvSpPr>
                <p:cNvPr id="232" name="Text Box 367"/>
                <p:cNvSpPr txBox="1">
                  <a:spLocks noChangeArrowheads="1"/>
                </p:cNvSpPr>
                <p:nvPr/>
              </p:nvSpPr>
              <p:spPr bwMode="auto">
                <a:xfrm>
                  <a:off x="3058" y="1872"/>
                  <a:ext cx="250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2700" tIns="12700" rIns="12700" bIns="1270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de-DE" sz="1200" dirty="0">
                      <a:solidFill>
                        <a:srgbClr val="006600"/>
                      </a:solidFill>
                      <a:cs typeface="Arial" charset="0"/>
                    </a:rPr>
                    <a:t>tool 1</a:t>
                  </a:r>
                </a:p>
              </p:txBody>
            </p:sp>
            <p:sp>
              <p:nvSpPr>
                <p:cNvPr id="233" name="Rectangle 368"/>
                <p:cNvSpPr>
                  <a:spLocks noChangeArrowheads="1"/>
                </p:cNvSpPr>
                <p:nvPr/>
              </p:nvSpPr>
              <p:spPr bwMode="auto">
                <a:xfrm>
                  <a:off x="3016" y="1876"/>
                  <a:ext cx="318" cy="1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pic>
            <p:nvPicPr>
              <p:cNvPr id="201" name="Picture 37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15" y="1710"/>
                <a:ext cx="309" cy="31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</p:pic>
          <p:pic>
            <p:nvPicPr>
              <p:cNvPr id="202" name="Picture 371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38" y="1721"/>
                <a:ext cx="379" cy="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03" name="Group 385"/>
              <p:cNvGrpSpPr>
                <a:grpSpLocks/>
              </p:cNvGrpSpPr>
              <p:nvPr/>
            </p:nvGrpSpPr>
            <p:grpSpPr bwMode="auto">
              <a:xfrm>
                <a:off x="4446" y="1724"/>
                <a:ext cx="357" cy="303"/>
                <a:chOff x="4377" y="901"/>
                <a:chExt cx="357" cy="303"/>
              </a:xfrm>
            </p:grpSpPr>
            <p:sp>
              <p:nvSpPr>
                <p:cNvPr id="229" name="Rectangle 386"/>
                <p:cNvSpPr>
                  <a:spLocks noChangeArrowheads="1"/>
                </p:cNvSpPr>
                <p:nvPr/>
              </p:nvSpPr>
              <p:spPr bwMode="auto">
                <a:xfrm>
                  <a:off x="4377" y="902"/>
                  <a:ext cx="356" cy="302"/>
                </a:xfrm>
                <a:prstGeom prst="rect">
                  <a:avLst/>
                </a:prstGeom>
                <a:solidFill>
                  <a:srgbClr val="FFCC99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0" name="Rectangle 387"/>
                <p:cNvSpPr>
                  <a:spLocks noChangeArrowheads="1"/>
                </p:cNvSpPr>
                <p:nvPr/>
              </p:nvSpPr>
              <p:spPr bwMode="auto">
                <a:xfrm>
                  <a:off x="4378" y="901"/>
                  <a:ext cx="356" cy="302"/>
                </a:xfrm>
                <a:prstGeom prst="rect">
                  <a:avLst/>
                </a:prstGeom>
                <a:noFill/>
                <a:ln w="3175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pic>
              <p:nvPicPr>
                <p:cNvPr id="231" name="Picture 388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4422" y="935"/>
                  <a:ext cx="272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pic>
            <p:nvPicPr>
              <p:cNvPr id="204" name="Picture 389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966" y="1721"/>
                <a:ext cx="317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05" name="Text Box 390"/>
              <p:cNvSpPr txBox="1">
                <a:spLocks noChangeArrowheads="1"/>
              </p:cNvSpPr>
              <p:nvPr/>
            </p:nvSpPr>
            <p:spPr bwMode="auto">
              <a:xfrm>
                <a:off x="3470" y="1560"/>
                <a:ext cx="403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2700" tIns="12700" rIns="12700" bIns="1270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de-DE" sz="1200" dirty="0">
                    <a:solidFill>
                      <a:schemeClr val="accent2"/>
                    </a:solidFill>
                    <a:cs typeface="Arial" charset="0"/>
                  </a:rPr>
                  <a:t>supplier2</a:t>
                </a:r>
              </a:p>
            </p:txBody>
          </p:sp>
          <p:sp>
            <p:nvSpPr>
              <p:cNvPr id="206" name="Text Box 391"/>
              <p:cNvSpPr txBox="1">
                <a:spLocks noChangeArrowheads="1"/>
              </p:cNvSpPr>
              <p:nvPr/>
            </p:nvSpPr>
            <p:spPr bwMode="auto">
              <a:xfrm>
                <a:off x="3926" y="1567"/>
                <a:ext cx="403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2700" tIns="12700" rIns="12700" bIns="1270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de-DE" sz="1200" dirty="0">
                    <a:solidFill>
                      <a:schemeClr val="accent2"/>
                    </a:solidFill>
                    <a:cs typeface="Arial" charset="0"/>
                  </a:rPr>
                  <a:t>supplier3</a:t>
                </a:r>
              </a:p>
            </p:txBody>
          </p:sp>
          <p:sp>
            <p:nvSpPr>
              <p:cNvPr id="207" name="Text Box 392"/>
              <p:cNvSpPr txBox="1">
                <a:spLocks noChangeArrowheads="1"/>
              </p:cNvSpPr>
              <p:nvPr/>
            </p:nvSpPr>
            <p:spPr bwMode="auto">
              <a:xfrm>
                <a:off x="4427" y="1574"/>
                <a:ext cx="403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2700" tIns="12700" rIns="12700" bIns="1270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de-DE" sz="1200" dirty="0">
                    <a:solidFill>
                      <a:schemeClr val="accent2"/>
                    </a:solidFill>
                    <a:cs typeface="Arial" charset="0"/>
                  </a:rPr>
                  <a:t>supplier4</a:t>
                </a:r>
              </a:p>
            </p:txBody>
          </p:sp>
          <p:sp>
            <p:nvSpPr>
              <p:cNvPr id="208" name="Text Box 393"/>
              <p:cNvSpPr txBox="1">
                <a:spLocks noChangeArrowheads="1"/>
              </p:cNvSpPr>
              <p:nvPr/>
            </p:nvSpPr>
            <p:spPr bwMode="auto">
              <a:xfrm>
                <a:off x="4916" y="1569"/>
                <a:ext cx="403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2700" tIns="12700" rIns="12700" bIns="1270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de-DE" sz="1200" dirty="0">
                    <a:solidFill>
                      <a:schemeClr val="accent2"/>
                    </a:solidFill>
                    <a:cs typeface="Arial" charset="0"/>
                  </a:rPr>
                  <a:t>supplier5</a:t>
                </a:r>
              </a:p>
            </p:txBody>
          </p:sp>
          <p:grpSp>
            <p:nvGrpSpPr>
              <p:cNvPr id="209" name="Group 394"/>
              <p:cNvGrpSpPr>
                <a:grpSpLocks/>
              </p:cNvGrpSpPr>
              <p:nvPr/>
            </p:nvGrpSpPr>
            <p:grpSpPr bwMode="auto">
              <a:xfrm>
                <a:off x="3506" y="2035"/>
                <a:ext cx="318" cy="140"/>
                <a:chOff x="3016" y="1872"/>
                <a:chExt cx="318" cy="140"/>
              </a:xfrm>
            </p:grpSpPr>
            <p:sp>
              <p:nvSpPr>
                <p:cNvPr id="227" name="Text Box 395"/>
                <p:cNvSpPr txBox="1">
                  <a:spLocks noChangeArrowheads="1"/>
                </p:cNvSpPr>
                <p:nvPr/>
              </p:nvSpPr>
              <p:spPr bwMode="auto">
                <a:xfrm>
                  <a:off x="3058" y="1872"/>
                  <a:ext cx="250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2700" tIns="12700" rIns="12700" bIns="1270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de-DE" sz="1200" dirty="0">
                      <a:solidFill>
                        <a:srgbClr val="006600"/>
                      </a:solidFill>
                      <a:cs typeface="Arial" charset="0"/>
                    </a:rPr>
                    <a:t>tool 2</a:t>
                  </a:r>
                </a:p>
              </p:txBody>
            </p:sp>
            <p:sp>
              <p:nvSpPr>
                <p:cNvPr id="228" name="Rectangle 396"/>
                <p:cNvSpPr>
                  <a:spLocks noChangeArrowheads="1"/>
                </p:cNvSpPr>
                <p:nvPr/>
              </p:nvSpPr>
              <p:spPr bwMode="auto">
                <a:xfrm>
                  <a:off x="3016" y="1876"/>
                  <a:ext cx="318" cy="1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0" name="Group 397"/>
              <p:cNvGrpSpPr>
                <a:grpSpLocks/>
              </p:cNvGrpSpPr>
              <p:nvPr/>
            </p:nvGrpSpPr>
            <p:grpSpPr bwMode="auto">
              <a:xfrm>
                <a:off x="3966" y="2038"/>
                <a:ext cx="318" cy="140"/>
                <a:chOff x="3016" y="1872"/>
                <a:chExt cx="318" cy="140"/>
              </a:xfrm>
            </p:grpSpPr>
            <p:sp>
              <p:nvSpPr>
                <p:cNvPr id="225" name="Text Box 398"/>
                <p:cNvSpPr txBox="1">
                  <a:spLocks noChangeArrowheads="1"/>
                </p:cNvSpPr>
                <p:nvPr/>
              </p:nvSpPr>
              <p:spPr bwMode="auto">
                <a:xfrm>
                  <a:off x="3058" y="1872"/>
                  <a:ext cx="250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2700" tIns="12700" rIns="12700" bIns="1270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de-DE" sz="1200" dirty="0">
                      <a:solidFill>
                        <a:srgbClr val="006600"/>
                      </a:solidFill>
                      <a:cs typeface="Arial" charset="0"/>
                    </a:rPr>
                    <a:t>tool 3</a:t>
                  </a:r>
                </a:p>
              </p:txBody>
            </p:sp>
            <p:sp>
              <p:nvSpPr>
                <p:cNvPr id="226" name="Rectangle 399"/>
                <p:cNvSpPr>
                  <a:spLocks noChangeArrowheads="1"/>
                </p:cNvSpPr>
                <p:nvPr/>
              </p:nvSpPr>
              <p:spPr bwMode="auto">
                <a:xfrm>
                  <a:off x="3016" y="1876"/>
                  <a:ext cx="318" cy="1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1" name="Group 400"/>
              <p:cNvGrpSpPr>
                <a:grpSpLocks/>
              </p:cNvGrpSpPr>
              <p:nvPr/>
            </p:nvGrpSpPr>
            <p:grpSpPr bwMode="auto">
              <a:xfrm>
                <a:off x="4464" y="2039"/>
                <a:ext cx="318" cy="140"/>
                <a:chOff x="3016" y="1872"/>
                <a:chExt cx="318" cy="140"/>
              </a:xfrm>
            </p:grpSpPr>
            <p:sp>
              <p:nvSpPr>
                <p:cNvPr id="223" name="Text Box 401"/>
                <p:cNvSpPr txBox="1">
                  <a:spLocks noChangeArrowheads="1"/>
                </p:cNvSpPr>
                <p:nvPr/>
              </p:nvSpPr>
              <p:spPr bwMode="auto">
                <a:xfrm>
                  <a:off x="3058" y="1872"/>
                  <a:ext cx="250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2700" tIns="12700" rIns="12700" bIns="1270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de-DE" sz="1200" dirty="0">
                      <a:solidFill>
                        <a:srgbClr val="006600"/>
                      </a:solidFill>
                      <a:cs typeface="Arial" charset="0"/>
                    </a:rPr>
                    <a:t>tool 4</a:t>
                  </a:r>
                </a:p>
              </p:txBody>
            </p:sp>
            <p:sp>
              <p:nvSpPr>
                <p:cNvPr id="224" name="Rectangle 402"/>
                <p:cNvSpPr>
                  <a:spLocks noChangeArrowheads="1"/>
                </p:cNvSpPr>
                <p:nvPr/>
              </p:nvSpPr>
              <p:spPr bwMode="auto">
                <a:xfrm>
                  <a:off x="3016" y="1876"/>
                  <a:ext cx="318" cy="1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2" name="Group 403"/>
              <p:cNvGrpSpPr>
                <a:grpSpLocks/>
              </p:cNvGrpSpPr>
              <p:nvPr/>
            </p:nvGrpSpPr>
            <p:grpSpPr bwMode="auto">
              <a:xfrm>
                <a:off x="4962" y="2040"/>
                <a:ext cx="318" cy="140"/>
                <a:chOff x="3016" y="1872"/>
                <a:chExt cx="318" cy="140"/>
              </a:xfrm>
            </p:grpSpPr>
            <p:sp>
              <p:nvSpPr>
                <p:cNvPr id="221" name="Text Box 404"/>
                <p:cNvSpPr txBox="1">
                  <a:spLocks noChangeArrowheads="1"/>
                </p:cNvSpPr>
                <p:nvPr/>
              </p:nvSpPr>
              <p:spPr bwMode="auto">
                <a:xfrm>
                  <a:off x="3058" y="1872"/>
                  <a:ext cx="250" cy="1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12700" tIns="12700" rIns="12700" bIns="12700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de-DE" sz="1200" dirty="0">
                      <a:solidFill>
                        <a:srgbClr val="006600"/>
                      </a:solidFill>
                      <a:cs typeface="Arial" charset="0"/>
                    </a:rPr>
                    <a:t>tool 5</a:t>
                  </a:r>
                </a:p>
              </p:txBody>
            </p:sp>
            <p:sp>
              <p:nvSpPr>
                <p:cNvPr id="222" name="Rectangle 405"/>
                <p:cNvSpPr>
                  <a:spLocks noChangeArrowheads="1"/>
                </p:cNvSpPr>
                <p:nvPr/>
              </p:nvSpPr>
              <p:spPr bwMode="auto">
                <a:xfrm>
                  <a:off x="3016" y="1876"/>
                  <a:ext cx="318" cy="13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06"/>
              <p:cNvSpPr>
                <a:spLocks noChangeArrowheads="1"/>
              </p:cNvSpPr>
              <p:nvPr/>
            </p:nvSpPr>
            <p:spPr bwMode="auto">
              <a:xfrm>
                <a:off x="2925" y="2341"/>
                <a:ext cx="2450" cy="1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4" name="Text Box 408"/>
              <p:cNvSpPr txBox="1">
                <a:spLocks noChangeArrowheads="1"/>
              </p:cNvSpPr>
              <p:nvPr/>
            </p:nvSpPr>
            <p:spPr bwMode="auto">
              <a:xfrm>
                <a:off x="3969" y="2347"/>
                <a:ext cx="182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2700" tIns="12700" rIns="12700" bIns="1270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de-DE" sz="1200" dirty="0">
                    <a:solidFill>
                      <a:srgbClr val="006600"/>
                    </a:solidFill>
                    <a:cs typeface="Arial" charset="0"/>
                  </a:rPr>
                  <a:t>FMI</a:t>
                </a:r>
              </a:p>
            </p:txBody>
          </p:sp>
          <p:sp>
            <p:nvSpPr>
              <p:cNvPr id="215" name="Text Box 409"/>
              <p:cNvSpPr txBox="1">
                <a:spLocks noChangeArrowheads="1"/>
              </p:cNvSpPr>
              <p:nvPr/>
            </p:nvSpPr>
            <p:spPr bwMode="auto">
              <a:xfrm>
                <a:off x="5420" y="2335"/>
                <a:ext cx="235" cy="1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12700" tIns="12700" rIns="12700" bIns="12700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de-DE" sz="1200" dirty="0">
                    <a:solidFill>
                      <a:schemeClr val="accent2"/>
                    </a:solidFill>
                    <a:cs typeface="Arial" charset="0"/>
                  </a:rPr>
                  <a:t>OEM</a:t>
                </a:r>
              </a:p>
            </p:txBody>
          </p:sp>
          <p:sp>
            <p:nvSpPr>
              <p:cNvPr id="216" name="AutoShape 410"/>
              <p:cNvSpPr>
                <a:spLocks noChangeArrowheads="1"/>
              </p:cNvSpPr>
              <p:nvPr/>
            </p:nvSpPr>
            <p:spPr bwMode="auto">
              <a:xfrm>
                <a:off x="3107" y="2182"/>
                <a:ext cx="136" cy="152"/>
              </a:xfrm>
              <a:prstGeom prst="upDownArrow">
                <a:avLst>
                  <a:gd name="adj1" fmla="val 50000"/>
                  <a:gd name="adj2" fmla="val 22353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7" name="AutoShape 411"/>
              <p:cNvSpPr>
                <a:spLocks noChangeArrowheads="1"/>
              </p:cNvSpPr>
              <p:nvPr/>
            </p:nvSpPr>
            <p:spPr bwMode="auto">
              <a:xfrm>
                <a:off x="3606" y="2184"/>
                <a:ext cx="136" cy="152"/>
              </a:xfrm>
              <a:prstGeom prst="upDownArrow">
                <a:avLst>
                  <a:gd name="adj1" fmla="val 50000"/>
                  <a:gd name="adj2" fmla="val 22353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8" name="AutoShape 412"/>
              <p:cNvSpPr>
                <a:spLocks noChangeArrowheads="1"/>
              </p:cNvSpPr>
              <p:nvPr/>
            </p:nvSpPr>
            <p:spPr bwMode="auto">
              <a:xfrm>
                <a:off x="4059" y="2184"/>
                <a:ext cx="136" cy="152"/>
              </a:xfrm>
              <a:prstGeom prst="upDownArrow">
                <a:avLst>
                  <a:gd name="adj1" fmla="val 50000"/>
                  <a:gd name="adj2" fmla="val 22353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9" name="AutoShape 413"/>
              <p:cNvSpPr>
                <a:spLocks noChangeArrowheads="1"/>
              </p:cNvSpPr>
              <p:nvPr/>
            </p:nvSpPr>
            <p:spPr bwMode="auto">
              <a:xfrm>
                <a:off x="4558" y="2184"/>
                <a:ext cx="136" cy="152"/>
              </a:xfrm>
              <a:prstGeom prst="upDownArrow">
                <a:avLst>
                  <a:gd name="adj1" fmla="val 50000"/>
                  <a:gd name="adj2" fmla="val 22353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20" name="AutoShape 414"/>
              <p:cNvSpPr>
                <a:spLocks noChangeArrowheads="1"/>
              </p:cNvSpPr>
              <p:nvPr/>
            </p:nvSpPr>
            <p:spPr bwMode="auto">
              <a:xfrm>
                <a:off x="5057" y="2184"/>
                <a:ext cx="136" cy="152"/>
              </a:xfrm>
              <a:prstGeom prst="upDownArrow">
                <a:avLst>
                  <a:gd name="adj1" fmla="val 50000"/>
                  <a:gd name="adj2" fmla="val 22353"/>
                </a:avLst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cxnSp>
          <p:nvCxnSpPr>
            <p:cNvPr id="4" name="Straight Arrow Connector 3"/>
            <p:cNvCxnSpPr>
              <a:stCxn id="5" idx="3"/>
            </p:cNvCxnSpPr>
            <p:nvPr/>
          </p:nvCxnSpPr>
          <p:spPr>
            <a:xfrm>
              <a:off x="2955850" y="4761757"/>
              <a:ext cx="1133551" cy="5520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669311" y="4577091"/>
              <a:ext cx="12865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 smtClean="0"/>
                <a:t>One FMU</a:t>
              </a:r>
              <a:endParaRPr lang="en-US" dirty="0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343151" y="5206258"/>
              <a:ext cx="29659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smtClean="0"/>
                <a:t>Inside FMU: IP is protected, compiled model, can be deployed to 3rd parties</a:t>
              </a:r>
              <a:endParaRPr lang="en-US" sz="1600" dirty="0"/>
            </a:p>
          </p:txBody>
        </p:sp>
      </p:grpSp>
      <p:sp>
        <p:nvSpPr>
          <p:cNvPr id="194" name="textruta 4"/>
          <p:cNvSpPr txBox="1"/>
          <p:nvPr/>
        </p:nvSpPr>
        <p:spPr>
          <a:xfrm>
            <a:off x="6229685" y="6596390"/>
            <a:ext cx="29143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From the </a:t>
            </a:r>
            <a:r>
              <a:rPr lang="sv-SE" sz="1100" dirty="0" err="1" smtClean="0"/>
              <a:t>official</a:t>
            </a:r>
            <a:r>
              <a:rPr lang="sv-SE" sz="1100" dirty="0" smtClean="0"/>
              <a:t> FMI presentation (</a:t>
            </a:r>
            <a:r>
              <a:rPr lang="sv-SE" sz="1100" dirty="0" err="1" smtClean="0"/>
              <a:t>adapted</a:t>
            </a:r>
            <a:r>
              <a:rPr lang="sv-SE" sz="1100" dirty="0" smtClean="0"/>
              <a:t>)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26955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Walled gardens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436446" y="6394594"/>
            <a:ext cx="2737720" cy="365125"/>
          </a:xfrm>
          <a:prstGeom prst="rect">
            <a:avLst/>
          </a:prstGeom>
        </p:spPr>
        <p:txBody>
          <a:bodyPr/>
          <a:lstStyle/>
          <a:p>
            <a:fld id="{96310CE6-F213-4A80-9DAF-29B7D439ECF2}" type="datetime1">
              <a:rPr lang="sv-SE"/>
              <a:pPr/>
              <a:t>2014-01-28</a:t>
            </a:fld>
            <a:r>
              <a:rPr lang="en-GB" dirty="0"/>
              <a:t> © Modelon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71C7501-9271-4239-A294-CE9FEFF988D4}" type="slidenum">
              <a:rPr lang="en-GB" smtClean="0">
                <a:solidFill>
                  <a:srgbClr val="BFBFBF"/>
                </a:solidFill>
              </a:rPr>
              <a:pPr/>
              <a:t>8</a:t>
            </a:fld>
            <a:endParaRPr lang="en-GB" dirty="0">
              <a:solidFill>
                <a:srgbClr val="BFBFB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15" y="1973154"/>
            <a:ext cx="4509554" cy="362703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CAE space?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2557" y="5726970"/>
            <a:ext cx="4668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FMI helps break down the walls!!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idx="1"/>
          </p:nvPr>
        </p:nvSpPr>
        <p:spPr>
          <a:xfrm>
            <a:off x="1149684" y="1321126"/>
            <a:ext cx="7510378" cy="5278744"/>
          </a:xfrm>
        </p:spPr>
        <p:txBody>
          <a:bodyPr>
            <a:normAutofit/>
          </a:bodyPr>
          <a:lstStyle/>
          <a:p>
            <a:pPr marL="360000">
              <a:buFont typeface="Wingdings" pitchFamily="2" charset="2"/>
              <a:buChar char="§"/>
            </a:pPr>
            <a:r>
              <a:rPr lang="sv-SE" sz="2000" dirty="0" smtClean="0"/>
              <a:t>System </a:t>
            </a:r>
            <a:r>
              <a:rPr lang="sv-SE" sz="2000" dirty="0" err="1" smtClean="0"/>
              <a:t>complexity</a:t>
            </a:r>
            <a:r>
              <a:rPr lang="sv-SE" sz="2000" dirty="0" smtClean="0"/>
              <a:t> </a:t>
            </a:r>
            <a:r>
              <a:rPr lang="sv-SE" sz="2000" dirty="0" err="1" smtClean="0"/>
              <a:t>increases</a:t>
            </a:r>
            <a:r>
              <a:rPr lang="sv-SE" sz="2000" dirty="0"/>
              <a:t> </a:t>
            </a:r>
            <a:r>
              <a:rPr lang="sv-SE" sz="2000" dirty="0" err="1" smtClean="0"/>
              <a:t>while</a:t>
            </a:r>
            <a:endParaRPr lang="sv-SE" sz="2000" dirty="0" smtClean="0"/>
          </a:p>
          <a:p>
            <a:pPr marL="360000">
              <a:buFont typeface="Wingdings" pitchFamily="2" charset="2"/>
              <a:buChar char="§"/>
            </a:pPr>
            <a:r>
              <a:rPr lang="sv-SE" sz="2000" dirty="0" err="1"/>
              <a:t>R</a:t>
            </a:r>
            <a:r>
              <a:rPr lang="sv-SE" sz="2000" dirty="0" err="1" smtClean="0"/>
              <a:t>equired</a:t>
            </a:r>
            <a:r>
              <a:rPr lang="sv-SE" sz="2000" dirty="0" smtClean="0"/>
              <a:t> </a:t>
            </a:r>
            <a:r>
              <a:rPr lang="sv-SE" sz="2000" dirty="0" err="1" smtClean="0"/>
              <a:t>time</a:t>
            </a:r>
            <a:r>
              <a:rPr lang="sv-SE" sz="2000" dirty="0" smtClean="0"/>
              <a:t> to market </a:t>
            </a:r>
            <a:r>
              <a:rPr lang="sv-SE" sz="2000" dirty="0" err="1" smtClean="0"/>
              <a:t>decreases</a:t>
            </a:r>
            <a:r>
              <a:rPr lang="sv-SE" sz="2000" dirty="0"/>
              <a:t> </a:t>
            </a:r>
            <a:r>
              <a:rPr lang="sv-SE" sz="2000" dirty="0" smtClean="0"/>
              <a:t>(</a:t>
            </a:r>
            <a:r>
              <a:rPr lang="sv-SE" sz="2000" dirty="0" err="1" smtClean="0"/>
              <a:t>most</a:t>
            </a:r>
            <a:r>
              <a:rPr lang="sv-SE" sz="2000" dirty="0" smtClean="0"/>
              <a:t> </a:t>
            </a:r>
            <a:r>
              <a:rPr lang="sv-SE" sz="2000" dirty="0" err="1" smtClean="0"/>
              <a:t>industries</a:t>
            </a:r>
            <a:r>
              <a:rPr lang="sv-SE" sz="2000" dirty="0" smtClean="0"/>
              <a:t>) </a:t>
            </a:r>
          </a:p>
          <a:p>
            <a:pPr marL="360000">
              <a:buFont typeface="Wingdings" pitchFamily="2" charset="2"/>
              <a:buChar char="§"/>
            </a:pPr>
            <a:r>
              <a:rPr lang="sv-SE" sz="2000" dirty="0" err="1" smtClean="0"/>
              <a:t>Without</a:t>
            </a:r>
            <a:r>
              <a:rPr lang="sv-SE" sz="2000" dirty="0" smtClean="0"/>
              <a:t> </a:t>
            </a:r>
            <a:r>
              <a:rPr lang="sv-SE" sz="2000" dirty="0" err="1" smtClean="0"/>
              <a:t>disruptive</a:t>
            </a:r>
            <a:r>
              <a:rPr lang="sv-SE" sz="2000" dirty="0" smtClean="0"/>
              <a:t> </a:t>
            </a:r>
            <a:r>
              <a:rPr lang="sv-SE" sz="2000" dirty="0" err="1" smtClean="0"/>
              <a:t>changes</a:t>
            </a:r>
            <a:r>
              <a:rPr lang="sv-SE" sz="2000" dirty="0" smtClean="0"/>
              <a:t>, </a:t>
            </a:r>
            <a:r>
              <a:rPr lang="sv-SE" sz="2000" dirty="0"/>
              <a:t>a</a:t>
            </a:r>
            <a:r>
              <a:rPr lang="sv-SE" sz="2000" dirty="0" smtClean="0"/>
              <a:t>n </a:t>
            </a:r>
            <a:r>
              <a:rPr lang="sv-SE" sz="2000" dirty="0" err="1" smtClean="0"/>
              <a:t>impossible</a:t>
            </a:r>
            <a:r>
              <a:rPr lang="sv-SE" sz="2000" dirty="0" smtClean="0"/>
              <a:t> </a:t>
            </a:r>
            <a:r>
              <a:rPr lang="sv-SE" sz="2000" dirty="0" err="1" smtClean="0"/>
              <a:t>equation</a:t>
            </a:r>
            <a:r>
              <a:rPr lang="sv-SE" sz="2000" dirty="0" smtClean="0"/>
              <a:t> to </a:t>
            </a:r>
            <a:r>
              <a:rPr lang="sv-SE" sz="2000" dirty="0" err="1" smtClean="0"/>
              <a:t>solve</a:t>
            </a:r>
            <a:r>
              <a:rPr lang="sv-SE" sz="2000" dirty="0" smtClean="0"/>
              <a:t>.</a:t>
            </a:r>
          </a:p>
          <a:p>
            <a:pPr marL="360000">
              <a:buFont typeface="Wingdings" pitchFamily="2" charset="2"/>
              <a:buChar char="§"/>
            </a:pPr>
            <a:endParaRPr lang="en-US" sz="2400" dirty="0" smtClean="0"/>
          </a:p>
          <a:p>
            <a:pPr marL="360000">
              <a:buFont typeface="Wingdings" pitchFamily="2" charset="2"/>
              <a:buChar char="§"/>
            </a:pPr>
            <a:endParaRPr lang="en-US" sz="2000" dirty="0" smtClean="0"/>
          </a:p>
          <a:p>
            <a:pPr marL="360000">
              <a:buFont typeface="Wingdings" pitchFamily="2" charset="2"/>
              <a:buChar char="§"/>
            </a:pPr>
            <a:endParaRPr lang="en-US" sz="2000" dirty="0" smtClean="0"/>
          </a:p>
          <a:p>
            <a:pPr marL="360000">
              <a:buFont typeface="Wingdings" pitchFamily="2" charset="2"/>
              <a:buChar char="§"/>
            </a:pPr>
            <a:endParaRPr lang="en-US" sz="2000" dirty="0" smtClean="0"/>
          </a:p>
          <a:p>
            <a:pPr marL="360000">
              <a:buFont typeface="Wingdings" pitchFamily="2" charset="2"/>
              <a:buChar char="§"/>
            </a:pPr>
            <a:endParaRPr lang="en-US" sz="2000" dirty="0" smtClean="0"/>
          </a:p>
          <a:p>
            <a:pPr marL="360000">
              <a:buFont typeface="Wingdings" pitchFamily="2" charset="2"/>
              <a:buChar char="§"/>
            </a:pPr>
            <a:endParaRPr lang="en-US" sz="2000" dirty="0" smtClean="0"/>
          </a:p>
          <a:p>
            <a:pPr marL="17100" indent="0">
              <a:buNone/>
            </a:pPr>
            <a:endParaRPr lang="en-US" sz="20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pic>
        <p:nvPicPr>
          <p:cNvPr id="1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9683" y="2737509"/>
            <a:ext cx="7146823" cy="394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523463" y="6378498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Source: DARPA AVM pres.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99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 Modelon Logo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Modelon 1">
      <a:majorFont>
        <a:latin typeface="TitilliumText22L Th"/>
        <a:ea typeface=""/>
        <a:cs typeface=""/>
      </a:majorFont>
      <a:minorFont>
        <a:latin typeface="TitilliumText22L Rg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1 Blue with M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2 Blue with white logo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3 Blue Banner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4 Blue Side Banner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T 2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 3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1 Modelon M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Modelon 1">
      <a:majorFont>
        <a:latin typeface="TitilliumText22L Th"/>
        <a:ea typeface=""/>
        <a:cs typeface=""/>
      </a:majorFont>
      <a:minorFont>
        <a:latin typeface="TitilliumText22L Rg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2 Grey Logo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Modelon 1">
      <a:majorFont>
        <a:latin typeface="TitilliumText22L Th"/>
        <a:ea typeface=""/>
        <a:cs typeface=""/>
      </a:majorFont>
      <a:minorFont>
        <a:latin typeface="TitilliumText22L Rg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3 Text TV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Modelon 1">
      <a:majorFont>
        <a:latin typeface="TitilliumText22L Th"/>
        <a:ea typeface=""/>
        <a:cs typeface=""/>
      </a:majorFont>
      <a:minorFont>
        <a:latin typeface="TitilliumText22L Rg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4 Blank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Modelon 1">
      <a:majorFont>
        <a:latin typeface="TitilliumText22L Th"/>
        <a:ea typeface=""/>
        <a:cs typeface=""/>
      </a:majorFont>
      <a:minorFont>
        <a:latin typeface="TitilliumText22L Rg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1 Red with M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2 Red with white logo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3 Red Banner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4 Red Side Banner">
  <a:themeElements>
    <a:clrScheme name="Modelon 1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0097B8"/>
      </a:accent1>
      <a:accent2>
        <a:srgbClr val="BA4B2F"/>
      </a:accent2>
      <a:accent3>
        <a:srgbClr val="0097B5"/>
      </a:accent3>
      <a:accent4>
        <a:srgbClr val="B94B2F"/>
      </a:accent4>
      <a:accent5>
        <a:srgbClr val="004B5A"/>
      </a:accent5>
      <a:accent6>
        <a:srgbClr val="5C2517"/>
      </a:accent6>
      <a:hlink>
        <a:srgbClr val="004B5A"/>
      </a:hlink>
      <a:folHlink>
        <a:srgbClr val="5C2517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D94311F9ED8D48B2A0055D562DDAA8" ma:contentTypeVersion="0" ma:contentTypeDescription="Create a new document." ma:contentTypeScope="" ma:versionID="bba9ea0a641001f9c83f2bf1400fa4b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61da13b57d56d944cb9b9fb3cb812f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20B7AF-1702-409A-A4E0-82671191390F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DE14236-CB93-4083-AB18-E3EF571FF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E2440E-0B88-4813-B7DE-ECCA042393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10735</TotalTime>
  <Words>1802</Words>
  <Application>Microsoft Office PowerPoint</Application>
  <PresentationFormat>On-screen Show (4:3)</PresentationFormat>
  <Paragraphs>454</Paragraphs>
  <Slides>39</Slides>
  <Notes>13</Notes>
  <HiddenSlides>1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71" baseType="lpstr">
      <vt:lpstr>Arial Unicode MS</vt:lpstr>
      <vt:lpstr>MS Gothic</vt:lpstr>
      <vt:lpstr>ＭＳ Ｐゴシック</vt:lpstr>
      <vt:lpstr>Arial</vt:lpstr>
      <vt:lpstr>Calibri</vt:lpstr>
      <vt:lpstr>CorpoS</vt:lpstr>
      <vt:lpstr>Courier New</vt:lpstr>
      <vt:lpstr>Eurostile</vt:lpstr>
      <vt:lpstr>Lucida Sans Unicode</vt:lpstr>
      <vt:lpstr>ModelonTitilliumBold</vt:lpstr>
      <vt:lpstr>ModelonTitilliumRegular</vt:lpstr>
      <vt:lpstr>Times New Roman</vt:lpstr>
      <vt:lpstr>TitilliumBold</vt:lpstr>
      <vt:lpstr>TitilliumRegular</vt:lpstr>
      <vt:lpstr>TitilliumText22L Rg</vt:lpstr>
      <vt:lpstr>Wingdings</vt:lpstr>
      <vt:lpstr>0 Modelon Logo</vt:lpstr>
      <vt:lpstr>1_1 Modelon M</vt:lpstr>
      <vt:lpstr>1_2 Grey Logo</vt:lpstr>
      <vt:lpstr>1_3 Text TV</vt:lpstr>
      <vt:lpstr>1_4 Blank</vt:lpstr>
      <vt:lpstr>2_1 Red with M</vt:lpstr>
      <vt:lpstr>2_2 Red with white logo</vt:lpstr>
      <vt:lpstr>2_3 Red Banner</vt:lpstr>
      <vt:lpstr>2_4 Red Side Banner</vt:lpstr>
      <vt:lpstr>3_1 Blue with M</vt:lpstr>
      <vt:lpstr>3_2 Blue with white logo</vt:lpstr>
      <vt:lpstr>3_3 Blue Banner</vt:lpstr>
      <vt:lpstr>3_4 Blue Side Banner</vt:lpstr>
      <vt:lpstr>T 2 Red</vt:lpstr>
      <vt:lpstr>T 3 Blue</vt:lpstr>
      <vt:lpstr>Equation.DSMT4</vt:lpstr>
      <vt:lpstr>Introduction to fmi technology</vt:lpstr>
      <vt:lpstr>Overview</vt:lpstr>
      <vt:lpstr>Modelon Overview &amp; Locations</vt:lpstr>
      <vt:lpstr>Motivation</vt:lpstr>
      <vt:lpstr>Motivation</vt:lpstr>
      <vt:lpstr>Problem 1</vt:lpstr>
      <vt:lpstr>Solution: a standard interface</vt:lpstr>
      <vt:lpstr>Walled gardens</vt:lpstr>
      <vt:lpstr>Problem 2</vt:lpstr>
      <vt:lpstr>Solution: Pervasive use of models</vt:lpstr>
      <vt:lpstr>FMI: a business model innovation</vt:lpstr>
      <vt:lpstr>THE FMI project</vt:lpstr>
      <vt:lpstr>FMI FLAVORS</vt:lpstr>
      <vt:lpstr>1. Model Exchange</vt:lpstr>
      <vt:lpstr>2. Tool Interoperability</vt:lpstr>
      <vt:lpstr>3. Enterprise Model Deployment</vt:lpstr>
      <vt:lpstr>FMU: a model with standard interface</vt:lpstr>
      <vt:lpstr>FMI – two variants</vt:lpstr>
      <vt:lpstr>PowerPoint Presentation</vt:lpstr>
      <vt:lpstr>FMI XML Schema</vt:lpstr>
      <vt:lpstr>C-interface</vt:lpstr>
      <vt:lpstr>C-interface</vt:lpstr>
      <vt:lpstr>FMI for Model Exchange</vt:lpstr>
      <vt:lpstr>Signals of a Model Exchange FMU</vt:lpstr>
      <vt:lpstr>Co-simulation</vt:lpstr>
      <vt:lpstr>FMI for Co-Simulation</vt:lpstr>
      <vt:lpstr>FMI for Co-Simulation</vt:lpstr>
      <vt:lpstr>FMI Co-Simulation: Use case</vt:lpstr>
      <vt:lpstr>FMI for Co-Simulation: Use case </vt:lpstr>
      <vt:lpstr>FMI Development Organization </vt:lpstr>
      <vt:lpstr>Tools (from FMI website)</vt:lpstr>
      <vt:lpstr>Cross-checking rules</vt:lpstr>
      <vt:lpstr>Outlook – FMI 2.0 </vt:lpstr>
      <vt:lpstr>FMI Use Cases</vt:lpstr>
      <vt:lpstr>Robust Design of Hydraulic Valve</vt:lpstr>
      <vt:lpstr>Virtual integration &amp; Test</vt:lpstr>
      <vt:lpstr>Coupling Multibody Mechanics to Hydraulics</vt:lpstr>
      <vt:lpstr>Model Deployment</vt:lpstr>
      <vt:lpstr>summary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 Gustafsson</dc:creator>
  <cp:lastModifiedBy>Hubertus Tummescheit</cp:lastModifiedBy>
  <cp:revision>689</cp:revision>
  <cp:lastPrinted>2013-06-10T09:36:40Z</cp:lastPrinted>
  <dcterms:created xsi:type="dcterms:W3CDTF">2010-12-30T15:35:07Z</dcterms:created>
  <dcterms:modified xsi:type="dcterms:W3CDTF">2014-01-28T16:50:08Z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0x01010084D94311F9ED8D48B2A0055D562DDAA8</vt:lpwstr>
  </property>
  <property fmtid="{D5CDD505-2E9C-101B-9397-08002B2CF9AE}" pid="3" name="IsMyDocuments">
    <vt:bool>true</vt:bool>
  </property>
</Properties>
</file>