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56" r:id="rId5"/>
    <p:sldId id="258" r:id="rId6"/>
    <p:sldId id="287" r:id="rId7"/>
    <p:sldId id="286" r:id="rId8"/>
    <p:sldId id="28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003F67-0B40-41AE-9C94-7638BBE6372C}" v="4" dt="2019-09-09T17:48:44.2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1203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28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k Popielas" userId="8bde8bc4-09fa-4e1a-8347-94be4a10b8e6" providerId="ADAL" clId="{92894A42-2AB9-46C3-B0C7-2D10FE54B739}"/>
    <pc:docChg chg="undo custSel addSld modSld sldOrd">
      <pc:chgData name="Frank Popielas" userId="8bde8bc4-09fa-4e1a-8347-94be4a10b8e6" providerId="ADAL" clId="{92894A42-2AB9-46C3-B0C7-2D10FE54B739}" dt="2019-09-09T17:58:58.299" v="407"/>
      <pc:docMkLst>
        <pc:docMk/>
      </pc:docMkLst>
      <pc:sldChg chg="modSp">
        <pc:chgData name="Frank Popielas" userId="8bde8bc4-09fa-4e1a-8347-94be4a10b8e6" providerId="ADAL" clId="{92894A42-2AB9-46C3-B0C7-2D10FE54B739}" dt="2019-09-09T17:45:51.838" v="23" actId="20577"/>
        <pc:sldMkLst>
          <pc:docMk/>
          <pc:sldMk cId="194367027" sldId="256"/>
        </pc:sldMkLst>
        <pc:spChg chg="mod">
          <ac:chgData name="Frank Popielas" userId="8bde8bc4-09fa-4e1a-8347-94be4a10b8e6" providerId="ADAL" clId="{92894A42-2AB9-46C3-B0C7-2D10FE54B739}" dt="2019-09-09T17:45:51.838" v="23" actId="20577"/>
          <ac:spMkLst>
            <pc:docMk/>
            <pc:sldMk cId="194367027" sldId="256"/>
            <ac:spMk id="3" creationId="{5C28879B-8A2F-472C-95D9-44627A6EFD1D}"/>
          </ac:spMkLst>
        </pc:spChg>
      </pc:sldChg>
      <pc:sldChg chg="add">
        <pc:chgData name="Frank Popielas" userId="8bde8bc4-09fa-4e1a-8347-94be4a10b8e6" providerId="ADAL" clId="{92894A42-2AB9-46C3-B0C7-2D10FE54B739}" dt="2019-09-09T17:48:44.226" v="136"/>
        <pc:sldMkLst>
          <pc:docMk/>
          <pc:sldMk cId="2406002704" sldId="261"/>
        </pc:sldMkLst>
      </pc:sldChg>
      <pc:sldChg chg="add ord">
        <pc:chgData name="Frank Popielas" userId="8bde8bc4-09fa-4e1a-8347-94be4a10b8e6" providerId="ADAL" clId="{92894A42-2AB9-46C3-B0C7-2D10FE54B739}" dt="2019-09-09T17:58:58.299" v="407"/>
        <pc:sldMkLst>
          <pc:docMk/>
          <pc:sldMk cId="1240810035" sldId="265"/>
        </pc:sldMkLst>
      </pc:sldChg>
      <pc:sldChg chg="modSp add">
        <pc:chgData name="Frank Popielas" userId="8bde8bc4-09fa-4e1a-8347-94be4a10b8e6" providerId="ADAL" clId="{92894A42-2AB9-46C3-B0C7-2D10FE54B739}" dt="2019-09-09T17:49:18.068" v="138" actId="27636"/>
        <pc:sldMkLst>
          <pc:docMk/>
          <pc:sldMk cId="2202476251" sldId="267"/>
        </pc:sldMkLst>
        <pc:spChg chg="mod">
          <ac:chgData name="Frank Popielas" userId="8bde8bc4-09fa-4e1a-8347-94be4a10b8e6" providerId="ADAL" clId="{92894A42-2AB9-46C3-B0C7-2D10FE54B739}" dt="2019-09-09T17:49:18.068" v="138" actId="27636"/>
          <ac:spMkLst>
            <pc:docMk/>
            <pc:sldMk cId="2202476251" sldId="267"/>
            <ac:spMk id="3" creationId="{FEA8198A-0A91-47F6-9790-13F498E54497}"/>
          </ac:spMkLst>
        </pc:spChg>
      </pc:sldChg>
      <pc:sldChg chg="modSp add">
        <pc:chgData name="Frank Popielas" userId="8bde8bc4-09fa-4e1a-8347-94be4a10b8e6" providerId="ADAL" clId="{92894A42-2AB9-46C3-B0C7-2D10FE54B739}" dt="2019-09-09T17:49:56.016" v="170" actId="20577"/>
        <pc:sldMkLst>
          <pc:docMk/>
          <pc:sldMk cId="708823898" sldId="268"/>
        </pc:sldMkLst>
        <pc:spChg chg="mod">
          <ac:chgData name="Frank Popielas" userId="8bde8bc4-09fa-4e1a-8347-94be4a10b8e6" providerId="ADAL" clId="{92894A42-2AB9-46C3-B0C7-2D10FE54B739}" dt="2019-09-09T17:49:56.016" v="170" actId="20577"/>
          <ac:spMkLst>
            <pc:docMk/>
            <pc:sldMk cId="708823898" sldId="268"/>
            <ac:spMk id="3" creationId="{128EEC98-2EDC-4B9B-9DDD-E7DA7A361E5F}"/>
          </ac:spMkLst>
        </pc:spChg>
      </pc:sldChg>
      <pc:sldChg chg="modSp add ord">
        <pc:chgData name="Frank Popielas" userId="8bde8bc4-09fa-4e1a-8347-94be4a10b8e6" providerId="ADAL" clId="{92894A42-2AB9-46C3-B0C7-2D10FE54B739}" dt="2019-09-09T17:55:06.142" v="314" actId="20577"/>
        <pc:sldMkLst>
          <pc:docMk/>
          <pc:sldMk cId="3959122163" sldId="269"/>
        </pc:sldMkLst>
        <pc:spChg chg="mod">
          <ac:chgData name="Frank Popielas" userId="8bde8bc4-09fa-4e1a-8347-94be4a10b8e6" providerId="ADAL" clId="{92894A42-2AB9-46C3-B0C7-2D10FE54B739}" dt="2019-09-09T17:54:43.939" v="309" actId="20577"/>
          <ac:spMkLst>
            <pc:docMk/>
            <pc:sldMk cId="3959122163" sldId="269"/>
            <ac:spMk id="2" creationId="{9B71C595-60B8-4675-9837-6D7A5A4E170D}"/>
          </ac:spMkLst>
        </pc:spChg>
        <pc:spChg chg="mod">
          <ac:chgData name="Frank Popielas" userId="8bde8bc4-09fa-4e1a-8347-94be4a10b8e6" providerId="ADAL" clId="{92894A42-2AB9-46C3-B0C7-2D10FE54B739}" dt="2019-09-09T17:55:06.142" v="314" actId="20577"/>
          <ac:spMkLst>
            <pc:docMk/>
            <pc:sldMk cId="3959122163" sldId="269"/>
            <ac:spMk id="3" creationId="{43292A27-2C72-4E9F-854A-360F82D6302C}"/>
          </ac:spMkLst>
        </pc:spChg>
      </pc:sldChg>
      <pc:sldChg chg="modSp">
        <pc:chgData name="Frank Popielas" userId="8bde8bc4-09fa-4e1a-8347-94be4a10b8e6" providerId="ADAL" clId="{92894A42-2AB9-46C3-B0C7-2D10FE54B739}" dt="2019-09-09T17:46:19.422" v="28" actId="20577"/>
        <pc:sldMkLst>
          <pc:docMk/>
          <pc:sldMk cId="717405375" sldId="275"/>
        </pc:sldMkLst>
        <pc:spChg chg="mod">
          <ac:chgData name="Frank Popielas" userId="8bde8bc4-09fa-4e1a-8347-94be4a10b8e6" providerId="ADAL" clId="{92894A42-2AB9-46C3-B0C7-2D10FE54B739}" dt="2019-09-09T17:46:19.422" v="28" actId="20577"/>
          <ac:spMkLst>
            <pc:docMk/>
            <pc:sldMk cId="717405375" sldId="275"/>
            <ac:spMk id="3" creationId="{00000000-0000-0000-0000-000000000000}"/>
          </ac:spMkLst>
        </pc:spChg>
      </pc:sldChg>
      <pc:sldChg chg="modSp">
        <pc:chgData name="Frank Popielas" userId="8bde8bc4-09fa-4e1a-8347-94be4a10b8e6" providerId="ADAL" clId="{92894A42-2AB9-46C3-B0C7-2D10FE54B739}" dt="2019-09-09T17:54:32.689" v="299" actId="1076"/>
        <pc:sldMkLst>
          <pc:docMk/>
          <pc:sldMk cId="2966648339" sldId="276"/>
        </pc:sldMkLst>
        <pc:spChg chg="mod">
          <ac:chgData name="Frank Popielas" userId="8bde8bc4-09fa-4e1a-8347-94be4a10b8e6" providerId="ADAL" clId="{92894A42-2AB9-46C3-B0C7-2D10FE54B739}" dt="2019-09-09T17:52:08.986" v="221" actId="20577"/>
          <ac:spMkLst>
            <pc:docMk/>
            <pc:sldMk cId="2966648339" sldId="276"/>
            <ac:spMk id="2" creationId="{23418EC3-A3E5-430B-933D-4A26609368B9}"/>
          </ac:spMkLst>
        </pc:spChg>
        <pc:spChg chg="mod">
          <ac:chgData name="Frank Popielas" userId="8bde8bc4-09fa-4e1a-8347-94be4a10b8e6" providerId="ADAL" clId="{92894A42-2AB9-46C3-B0C7-2D10FE54B739}" dt="2019-09-09T17:54:32.689" v="299" actId="1076"/>
          <ac:spMkLst>
            <pc:docMk/>
            <pc:sldMk cId="2966648339" sldId="276"/>
            <ac:spMk id="3" creationId="{8263F369-9931-42E4-99AC-248732815F4D}"/>
          </ac:spMkLst>
        </pc:spChg>
      </pc:sldChg>
      <pc:sldChg chg="modSp">
        <pc:chgData name="Frank Popielas" userId="8bde8bc4-09fa-4e1a-8347-94be4a10b8e6" providerId="ADAL" clId="{92894A42-2AB9-46C3-B0C7-2D10FE54B739}" dt="2019-09-09T17:55:19.207" v="321" actId="20577"/>
        <pc:sldMkLst>
          <pc:docMk/>
          <pc:sldMk cId="3732529828" sldId="277"/>
        </pc:sldMkLst>
        <pc:spChg chg="mod">
          <ac:chgData name="Frank Popielas" userId="8bde8bc4-09fa-4e1a-8347-94be4a10b8e6" providerId="ADAL" clId="{92894A42-2AB9-46C3-B0C7-2D10FE54B739}" dt="2019-09-09T17:55:19.207" v="321" actId="20577"/>
          <ac:spMkLst>
            <pc:docMk/>
            <pc:sldMk cId="3732529828" sldId="277"/>
            <ac:spMk id="2" creationId="{43D5EA8F-93DE-4691-9E4F-85DC63007DBB}"/>
          </ac:spMkLst>
        </pc:spChg>
      </pc:sldChg>
      <pc:sldChg chg="modSp add">
        <pc:chgData name="Frank Popielas" userId="8bde8bc4-09fa-4e1a-8347-94be4a10b8e6" providerId="ADAL" clId="{92894A42-2AB9-46C3-B0C7-2D10FE54B739}" dt="2019-09-09T17:47:52.788" v="123" actId="20577"/>
        <pc:sldMkLst>
          <pc:docMk/>
          <pc:sldMk cId="2450940894" sldId="278"/>
        </pc:sldMkLst>
        <pc:spChg chg="mod">
          <ac:chgData name="Frank Popielas" userId="8bde8bc4-09fa-4e1a-8347-94be4a10b8e6" providerId="ADAL" clId="{92894A42-2AB9-46C3-B0C7-2D10FE54B739}" dt="2019-09-09T17:47:21.398" v="87" actId="20577"/>
          <ac:spMkLst>
            <pc:docMk/>
            <pc:sldMk cId="2450940894" sldId="278"/>
            <ac:spMk id="2" creationId="{E91D7DA9-5259-4B85-AC2F-615D7D6F6F86}"/>
          </ac:spMkLst>
        </pc:spChg>
        <pc:spChg chg="mod">
          <ac:chgData name="Frank Popielas" userId="8bde8bc4-09fa-4e1a-8347-94be4a10b8e6" providerId="ADAL" clId="{92894A42-2AB9-46C3-B0C7-2D10FE54B739}" dt="2019-09-09T17:47:52.788" v="123" actId="20577"/>
          <ac:spMkLst>
            <pc:docMk/>
            <pc:sldMk cId="2450940894" sldId="278"/>
            <ac:spMk id="3" creationId="{1E37501E-6D20-4DFE-8276-7080B1854547}"/>
          </ac:spMkLst>
        </pc:spChg>
      </pc:sldChg>
      <pc:sldChg chg="modSp add">
        <pc:chgData name="Frank Popielas" userId="8bde8bc4-09fa-4e1a-8347-94be4a10b8e6" providerId="ADAL" clId="{92894A42-2AB9-46C3-B0C7-2D10FE54B739}" dt="2019-09-09T17:47:57.566" v="135" actId="20577"/>
        <pc:sldMkLst>
          <pc:docMk/>
          <pc:sldMk cId="1587738497" sldId="279"/>
        </pc:sldMkLst>
        <pc:spChg chg="mod">
          <ac:chgData name="Frank Popielas" userId="8bde8bc4-09fa-4e1a-8347-94be4a10b8e6" providerId="ADAL" clId="{92894A42-2AB9-46C3-B0C7-2D10FE54B739}" dt="2019-09-09T17:47:45.951" v="108" actId="20577"/>
          <ac:spMkLst>
            <pc:docMk/>
            <pc:sldMk cId="1587738497" sldId="279"/>
            <ac:spMk id="2" creationId="{E91D7DA9-5259-4B85-AC2F-615D7D6F6F86}"/>
          </ac:spMkLst>
        </pc:spChg>
        <pc:spChg chg="mod">
          <ac:chgData name="Frank Popielas" userId="8bde8bc4-09fa-4e1a-8347-94be4a10b8e6" providerId="ADAL" clId="{92894A42-2AB9-46C3-B0C7-2D10FE54B739}" dt="2019-09-09T17:47:57.566" v="135" actId="20577"/>
          <ac:spMkLst>
            <pc:docMk/>
            <pc:sldMk cId="1587738497" sldId="279"/>
            <ac:spMk id="3" creationId="{1E37501E-6D20-4DFE-8276-7080B1854547}"/>
          </ac:spMkLst>
        </pc:spChg>
      </pc:sldChg>
      <pc:sldChg chg="modSp add">
        <pc:chgData name="Frank Popielas" userId="8bde8bc4-09fa-4e1a-8347-94be4a10b8e6" providerId="ADAL" clId="{92894A42-2AB9-46C3-B0C7-2D10FE54B739}" dt="2019-09-09T17:51:56.071" v="208" actId="20577"/>
        <pc:sldMkLst>
          <pc:docMk/>
          <pc:sldMk cId="3183225468" sldId="280"/>
        </pc:sldMkLst>
        <pc:spChg chg="mod">
          <ac:chgData name="Frank Popielas" userId="8bde8bc4-09fa-4e1a-8347-94be4a10b8e6" providerId="ADAL" clId="{92894A42-2AB9-46C3-B0C7-2D10FE54B739}" dt="2019-09-09T17:51:56.071" v="208" actId="20577"/>
          <ac:spMkLst>
            <pc:docMk/>
            <pc:sldMk cId="3183225468" sldId="280"/>
            <ac:spMk id="2" creationId="{89D43026-20E2-4E56-A673-446F6C019ADD}"/>
          </ac:spMkLst>
        </pc:spChg>
      </pc:sldChg>
      <pc:sldChg chg="addSp delSp modSp add">
        <pc:chgData name="Frank Popielas" userId="8bde8bc4-09fa-4e1a-8347-94be4a10b8e6" providerId="ADAL" clId="{92894A42-2AB9-46C3-B0C7-2D10FE54B739}" dt="2019-09-09T17:57:09.971" v="376" actId="1076"/>
        <pc:sldMkLst>
          <pc:docMk/>
          <pc:sldMk cId="1847652635" sldId="281"/>
        </pc:sldMkLst>
        <pc:spChg chg="mod">
          <ac:chgData name="Frank Popielas" userId="8bde8bc4-09fa-4e1a-8347-94be4a10b8e6" providerId="ADAL" clId="{92894A42-2AB9-46C3-B0C7-2D10FE54B739}" dt="2019-09-09T17:57:08.544" v="375" actId="1076"/>
          <ac:spMkLst>
            <pc:docMk/>
            <pc:sldMk cId="1847652635" sldId="281"/>
            <ac:spMk id="2" creationId="{E1EBED0A-77AA-450A-97B9-E240149745E1}"/>
          </ac:spMkLst>
        </pc:spChg>
        <pc:spChg chg="add del mod">
          <ac:chgData name="Frank Popielas" userId="8bde8bc4-09fa-4e1a-8347-94be4a10b8e6" providerId="ADAL" clId="{92894A42-2AB9-46C3-B0C7-2D10FE54B739}" dt="2019-09-09T17:56:52.617" v="370" actId="478"/>
          <ac:spMkLst>
            <pc:docMk/>
            <pc:sldMk cId="1847652635" sldId="281"/>
            <ac:spMk id="3" creationId="{C09D0B72-A54E-4088-941A-1A2DC84A3056}"/>
          </ac:spMkLst>
        </pc:spChg>
        <pc:graphicFrameChg chg="add del mod modGraphic">
          <ac:chgData name="Frank Popielas" userId="8bde8bc4-09fa-4e1a-8347-94be4a10b8e6" providerId="ADAL" clId="{92894A42-2AB9-46C3-B0C7-2D10FE54B739}" dt="2019-09-09T17:56:44.431" v="367"/>
          <ac:graphicFrameMkLst>
            <pc:docMk/>
            <pc:sldMk cId="1847652635" sldId="281"/>
            <ac:graphicFrameMk id="4" creationId="{AB322E97-0B73-489E-951D-9FA586131C6A}"/>
          </ac:graphicFrameMkLst>
        </pc:graphicFrameChg>
        <pc:graphicFrameChg chg="add del mod">
          <ac:chgData name="Frank Popielas" userId="8bde8bc4-09fa-4e1a-8347-94be4a10b8e6" providerId="ADAL" clId="{92894A42-2AB9-46C3-B0C7-2D10FE54B739}" dt="2019-09-09T17:56:49.522" v="369"/>
          <ac:graphicFrameMkLst>
            <pc:docMk/>
            <pc:sldMk cId="1847652635" sldId="281"/>
            <ac:graphicFrameMk id="5" creationId="{4D9157A6-AF52-4AF1-B419-BE1726F8A341}"/>
          </ac:graphicFrameMkLst>
        </pc:graphicFrameChg>
        <pc:picChg chg="add mod">
          <ac:chgData name="Frank Popielas" userId="8bde8bc4-09fa-4e1a-8347-94be4a10b8e6" providerId="ADAL" clId="{92894A42-2AB9-46C3-B0C7-2D10FE54B739}" dt="2019-09-09T17:57:09.971" v="376" actId="1076"/>
          <ac:picMkLst>
            <pc:docMk/>
            <pc:sldMk cId="1847652635" sldId="281"/>
            <ac:picMk id="6" creationId="{8F2D2BA1-F56D-4E13-BFAA-6B37D875FDDE}"/>
          </ac:picMkLst>
        </pc:picChg>
      </pc:sldChg>
      <pc:sldChg chg="addSp delSp modSp add">
        <pc:chgData name="Frank Popielas" userId="8bde8bc4-09fa-4e1a-8347-94be4a10b8e6" providerId="ADAL" clId="{92894A42-2AB9-46C3-B0C7-2D10FE54B739}" dt="2019-09-09T17:58:44.515" v="406" actId="1076"/>
        <pc:sldMkLst>
          <pc:docMk/>
          <pc:sldMk cId="4262344091" sldId="282"/>
        </pc:sldMkLst>
        <pc:spChg chg="mod">
          <ac:chgData name="Frank Popielas" userId="8bde8bc4-09fa-4e1a-8347-94be4a10b8e6" providerId="ADAL" clId="{92894A42-2AB9-46C3-B0C7-2D10FE54B739}" dt="2019-09-09T17:58:10.071" v="401" actId="20577"/>
          <ac:spMkLst>
            <pc:docMk/>
            <pc:sldMk cId="4262344091" sldId="282"/>
            <ac:spMk id="2" creationId="{E2085CAF-90BF-4BFD-AF55-A3138C431D11}"/>
          </ac:spMkLst>
        </pc:spChg>
        <pc:spChg chg="del">
          <ac:chgData name="Frank Popielas" userId="8bde8bc4-09fa-4e1a-8347-94be4a10b8e6" providerId="ADAL" clId="{92894A42-2AB9-46C3-B0C7-2D10FE54B739}" dt="2019-09-09T17:58:21.684" v="402"/>
          <ac:spMkLst>
            <pc:docMk/>
            <pc:sldMk cId="4262344091" sldId="282"/>
            <ac:spMk id="3" creationId="{3A10376A-F4DD-444B-B204-97405C488DE1}"/>
          </ac:spMkLst>
        </pc:spChg>
        <pc:graphicFrameChg chg="add mod modGraphic">
          <ac:chgData name="Frank Popielas" userId="8bde8bc4-09fa-4e1a-8347-94be4a10b8e6" providerId="ADAL" clId="{92894A42-2AB9-46C3-B0C7-2D10FE54B739}" dt="2019-09-09T17:58:44.515" v="406" actId="1076"/>
          <ac:graphicFrameMkLst>
            <pc:docMk/>
            <pc:sldMk cId="4262344091" sldId="282"/>
            <ac:graphicFrameMk id="4" creationId="{F589AFA5-C8E8-4BBB-B56B-279CBB1906AD}"/>
          </ac:graphicFrameMkLst>
        </pc:graphicFrameChg>
      </pc:sldChg>
    </pc:docChg>
  </pc:docChgLst>
  <pc:docChgLst>
    <pc:chgData name="Frank Popielas" userId="8bde8bc4-09fa-4e1a-8347-94be4a10b8e6" providerId="ADAL" clId="{9F003F67-0B40-41AE-9C94-7638BBE6372C}"/>
    <pc:docChg chg="custSel addSld delSld modSld">
      <pc:chgData name="Frank Popielas" userId="8bde8bc4-09fa-4e1a-8347-94be4a10b8e6" providerId="ADAL" clId="{9F003F67-0B40-41AE-9C94-7638BBE6372C}" dt="2019-09-10T16:22:50.660" v="6" actId="2696"/>
      <pc:docMkLst>
        <pc:docMk/>
      </pc:docMkLst>
      <pc:sldChg chg="modSp add">
        <pc:chgData name="Frank Popielas" userId="8bde8bc4-09fa-4e1a-8347-94be4a10b8e6" providerId="ADAL" clId="{9F003F67-0B40-41AE-9C94-7638BBE6372C}" dt="2019-09-10T14:56:01.011" v="4" actId="27636"/>
        <pc:sldMkLst>
          <pc:docMk/>
          <pc:sldMk cId="1310059972" sldId="258"/>
        </pc:sldMkLst>
        <pc:spChg chg="mod">
          <ac:chgData name="Frank Popielas" userId="8bde8bc4-09fa-4e1a-8347-94be4a10b8e6" providerId="ADAL" clId="{9F003F67-0B40-41AE-9C94-7638BBE6372C}" dt="2019-09-10T14:56:01.011" v="4" actId="27636"/>
          <ac:spMkLst>
            <pc:docMk/>
            <pc:sldMk cId="1310059972" sldId="258"/>
            <ac:spMk id="3" creationId="{00000000-0000-0000-0000-000000000000}"/>
          </ac:spMkLst>
        </pc:spChg>
      </pc:sldChg>
      <pc:sldChg chg="add del">
        <pc:chgData name="Frank Popielas" userId="8bde8bc4-09fa-4e1a-8347-94be4a10b8e6" providerId="ADAL" clId="{9F003F67-0B40-41AE-9C94-7638BBE6372C}" dt="2019-09-10T16:22:50.660" v="6" actId="2696"/>
        <pc:sldMkLst>
          <pc:docMk/>
          <pc:sldMk cId="1204250361" sldId="266"/>
        </pc:sldMkLst>
      </pc:sldChg>
      <pc:sldChg chg="modSp">
        <pc:chgData name="Frank Popielas" userId="8bde8bc4-09fa-4e1a-8347-94be4a10b8e6" providerId="ADAL" clId="{9F003F67-0B40-41AE-9C94-7638BBE6372C}" dt="2019-09-10T14:50:14.531" v="2" actId="20577"/>
        <pc:sldMkLst>
          <pc:docMk/>
          <pc:sldMk cId="1587738497" sldId="279"/>
        </pc:sldMkLst>
        <pc:spChg chg="mod">
          <ac:chgData name="Frank Popielas" userId="8bde8bc4-09fa-4e1a-8347-94be4a10b8e6" providerId="ADAL" clId="{9F003F67-0B40-41AE-9C94-7638BBE6372C}" dt="2019-09-10T14:50:14.531" v="2" actId="20577"/>
          <ac:spMkLst>
            <pc:docMk/>
            <pc:sldMk cId="1587738497" sldId="279"/>
            <ac:spMk id="2" creationId="{E91D7DA9-5259-4B85-AC2F-615D7D6F6F86}"/>
          </ac:spMkLst>
        </pc:spChg>
        <pc:spChg chg="mod">
          <ac:chgData name="Frank Popielas" userId="8bde8bc4-09fa-4e1a-8347-94be4a10b8e6" providerId="ADAL" clId="{9F003F67-0B40-41AE-9C94-7638BBE6372C}" dt="2019-09-10T14:50:06.708" v="1" actId="6549"/>
          <ac:spMkLst>
            <pc:docMk/>
            <pc:sldMk cId="1587738497" sldId="279"/>
            <ac:spMk id="3" creationId="{1E37501E-6D20-4DFE-8276-7080B1854547}"/>
          </ac:spMkLst>
        </pc:spChg>
      </pc:sldChg>
      <pc:sldChg chg="add">
        <pc:chgData name="Frank Popielas" userId="8bde8bc4-09fa-4e1a-8347-94be4a10b8e6" providerId="ADAL" clId="{9F003F67-0B40-41AE-9C94-7638BBE6372C}" dt="2019-09-10T14:56:00.933" v="3"/>
        <pc:sldMkLst>
          <pc:docMk/>
          <pc:sldMk cId="0" sldId="283"/>
        </pc:sldMkLst>
      </pc:sldChg>
      <pc:sldChg chg="add">
        <pc:chgData name="Frank Popielas" userId="8bde8bc4-09fa-4e1a-8347-94be4a10b8e6" providerId="ADAL" clId="{9F003F67-0B40-41AE-9C94-7638BBE6372C}" dt="2019-09-10T14:56:00.933" v="3"/>
        <pc:sldMkLst>
          <pc:docMk/>
          <pc:sldMk cId="789746638" sldId="284"/>
        </pc:sldMkLst>
      </pc:sldChg>
      <pc:sldChg chg="add">
        <pc:chgData name="Frank Popielas" userId="8bde8bc4-09fa-4e1a-8347-94be4a10b8e6" providerId="ADAL" clId="{9F003F67-0B40-41AE-9C94-7638BBE6372C}" dt="2019-09-10T16:22:44.629" v="5"/>
        <pc:sldMkLst>
          <pc:docMk/>
          <pc:sldMk cId="3800116274" sldId="2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E444-B580-4ADD-9A65-559FA8F861B4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3B033-63F2-4606-9F63-5D9EB75FB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14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3B033-63F2-4606-9F63-5D9EB75FBF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80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AFEMS logo hi 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7788"/>
            <a:ext cx="3788834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 txBox="1">
            <a:spLocks/>
          </p:cNvSpPr>
          <p:nvPr/>
        </p:nvSpPr>
        <p:spPr>
          <a:xfrm>
            <a:off x="7518401" y="1143001"/>
            <a:ext cx="44831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prstClr val="black"/>
                </a:solidFill>
              </a:rPr>
              <a:t>www.nafems.org</a:t>
            </a:r>
          </a:p>
        </p:txBody>
      </p:sp>
      <p:pic>
        <p:nvPicPr>
          <p:cNvPr id="6" name="Picture 7" descr="INCOSELogo_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7" y="77788"/>
            <a:ext cx="208068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0" y="1143000"/>
            <a:ext cx="24511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prstClr val="black"/>
                </a:solidFill>
              </a:rPr>
              <a:t>www.incose.org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quarter" idx="11"/>
          </p:nvPr>
        </p:nvSpPr>
        <p:spPr>
          <a:xfrm>
            <a:off x="8331200" y="6400800"/>
            <a:ext cx="1828800" cy="304800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mtClean="0"/>
              <a:t>1/27/2020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1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181600" y="6400801"/>
            <a:ext cx="1828800" cy="307975"/>
          </a:xfrm>
          <a:prstGeom prst="rect">
            <a:avLst/>
          </a:prstGeom>
          <a:ln/>
        </p:spPr>
        <p:txBody>
          <a:bodyPr/>
          <a:lstStyle>
            <a:lvl1pPr algn="ctr">
              <a:defRPr sz="1200"/>
            </a:lvl1pPr>
          </a:lstStyle>
          <a:p>
            <a:fld id="{1C853847-7B01-41C2-8657-A51907183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2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181600" y="6477000"/>
            <a:ext cx="1828800" cy="307975"/>
          </a:xfrm>
          <a:prstGeom prst="rect">
            <a:avLst/>
          </a:prstGeom>
          <a:ln/>
        </p:spPr>
        <p:txBody>
          <a:bodyPr/>
          <a:lstStyle>
            <a:lvl1pPr algn="ctr">
              <a:defRPr sz="1200"/>
            </a:lvl1pPr>
          </a:lstStyle>
          <a:p>
            <a:fld id="{1C853847-7B01-41C2-8657-A51907183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2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181600" y="6400800"/>
            <a:ext cx="1828800" cy="323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C853847-7B01-41C2-8657-A51907183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7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074" y="6248400"/>
            <a:ext cx="1543051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 descr="INCOSELogo_transpare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248400"/>
            <a:ext cx="863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1"/>
          <p:cNvSpPr>
            <a:spLocks noGrp="1"/>
          </p:cNvSpPr>
          <p:nvPr>
            <p:ph type="dt" sz="quarter" idx="2"/>
          </p:nvPr>
        </p:nvSpPr>
        <p:spPr>
          <a:xfrm>
            <a:off x="8331200" y="6400800"/>
            <a:ext cx="1828800" cy="304800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ts val="6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ts val="6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ts val="3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ts val="3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mtClean="0"/>
              <a:t>1/27/2020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181600" y="6400801"/>
            <a:ext cx="1828800" cy="307975"/>
          </a:xfrm>
          <a:prstGeom prst="rect">
            <a:avLst/>
          </a:prstGeom>
          <a:ln/>
        </p:spPr>
        <p:txBody>
          <a:bodyPr/>
          <a:lstStyle>
            <a:lvl1pPr algn="ctr">
              <a:defRPr sz="1200"/>
            </a:lvl1pPr>
          </a:lstStyle>
          <a:p>
            <a:fld id="{1C853847-7B01-41C2-8657-A51907183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4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C000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  <a:cs typeface="Arial" charset="0"/>
        </a:defRPr>
      </a:lvl9pPr>
    </p:titleStyle>
    <p:bodyStyle>
      <a:lvl1pPr marL="250825" indent="-250825" algn="l" rtl="0" eaLnBrk="1" fontAlgn="base" hangingPunct="1">
        <a:spcBef>
          <a:spcPts val="6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03238" indent="-250825" algn="l" rtl="0" eaLnBrk="1" fontAlgn="base" hangingPunct="1">
        <a:spcBef>
          <a:spcPts val="6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006475" indent="-250825" algn="l" rtl="0" eaLnBrk="1" fontAlgn="base" hangingPunct="1">
        <a:spcBef>
          <a:spcPts val="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258888" indent="-250825" algn="l" rtl="0" eaLnBrk="1" fontAlgn="base" hangingPunct="1">
        <a:spcBef>
          <a:spcPts val="3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511300" indent="-250825" algn="l" rtl="0" eaLnBrk="1" fontAlgn="base" hangingPunct="1">
        <a:spcBef>
          <a:spcPts val="3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99AEC2-176D-42FB-8ED7-6A9420327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22739"/>
            <a:ext cx="12192000" cy="888642"/>
          </a:xfrm>
        </p:spPr>
        <p:txBody>
          <a:bodyPr/>
          <a:lstStyle/>
          <a:p>
            <a:r>
              <a:rPr lang="en-US" sz="2800" dirty="0" smtClean="0"/>
              <a:t>Recap from joint sessions at NAFEMS World Congress (NWC), June 2019</a:t>
            </a:r>
            <a:endParaRPr lang="en-US" sz="28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28879B-8A2F-472C-95D9-44627A6EF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3352" y="492617"/>
            <a:ext cx="5293216" cy="782273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SWSWG#35 @ INCOSE IW20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5C28879B-8A2F-472C-95D9-44627A6EFD1D}"/>
              </a:ext>
            </a:extLst>
          </p:cNvPr>
          <p:cNvSpPr txBox="1">
            <a:spLocks/>
          </p:cNvSpPr>
          <p:nvPr/>
        </p:nvSpPr>
        <p:spPr bwMode="auto">
          <a:xfrm>
            <a:off x="0" y="2961547"/>
            <a:ext cx="12192000" cy="312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600"/>
              </a:spcBef>
              <a:spcAft>
                <a:spcPct val="0"/>
              </a:spcAft>
              <a:buFontTx/>
              <a:buNone/>
              <a:defRPr sz="28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503238" indent="-250825" algn="l" rtl="0" eaLnBrk="1" fontAlgn="base" hangingPunct="1">
              <a:spcBef>
                <a:spcPts val="6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006475" indent="-250825" algn="l" rtl="0" eaLnBrk="1" fontAlgn="base" hangingPunct="1">
              <a:spcBef>
                <a:spcPts val="6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258888" indent="-250825" algn="l" rtl="0" eaLnBrk="1" fontAlgn="base" hangingPunct="1">
              <a:spcBef>
                <a:spcPts val="3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511300" indent="-250825" algn="l" rtl="0" eaLnBrk="1" fontAlgn="base" hangingPunct="1">
              <a:spcBef>
                <a:spcPts val="3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sz="2000" i="1" kern="0" dirty="0" smtClean="0">
                <a:solidFill>
                  <a:schemeClr val="tx1"/>
                </a:solidFill>
              </a:rPr>
              <a:t>“Systems </a:t>
            </a:r>
            <a:r>
              <a:rPr lang="en-GB" sz="2000" i="1" kern="0" dirty="0">
                <a:solidFill>
                  <a:schemeClr val="tx1"/>
                </a:solidFill>
              </a:rPr>
              <a:t>Engineering </a:t>
            </a:r>
            <a:r>
              <a:rPr lang="en-GB" sz="2000" i="1" kern="0" dirty="0" smtClean="0">
                <a:solidFill>
                  <a:schemeClr val="tx1"/>
                </a:solidFill>
              </a:rPr>
              <a:t>meets Engineering Simulation”</a:t>
            </a:r>
            <a:endParaRPr lang="en-GB" sz="2000" i="1" kern="0" dirty="0">
              <a:solidFill>
                <a:schemeClr val="tx1"/>
              </a:solidFill>
            </a:endParaRPr>
          </a:p>
          <a:p>
            <a:r>
              <a:rPr lang="en-GB" sz="2000" kern="0" dirty="0" smtClean="0">
                <a:solidFill>
                  <a:schemeClr val="tx1"/>
                </a:solidFill>
              </a:rPr>
              <a:t>A </a:t>
            </a:r>
            <a:r>
              <a:rPr lang="en-GB" sz="2000" kern="0" dirty="0">
                <a:solidFill>
                  <a:schemeClr val="tx1"/>
                </a:solidFill>
              </a:rPr>
              <a:t>special session, inspired by the Systems </a:t>
            </a:r>
            <a:r>
              <a:rPr lang="en-GB" sz="2000" kern="0" dirty="0" smtClean="0">
                <a:solidFill>
                  <a:schemeClr val="tx1"/>
                </a:solidFill>
              </a:rPr>
              <a:t>Modelling and Simulation Working Group,</a:t>
            </a:r>
          </a:p>
          <a:p>
            <a:r>
              <a:rPr lang="en-GB" sz="2000" kern="0" dirty="0" smtClean="0">
                <a:solidFill>
                  <a:schemeClr val="tx1"/>
                </a:solidFill>
              </a:rPr>
              <a:t>as </a:t>
            </a:r>
            <a:r>
              <a:rPr lang="en-GB" sz="2000" kern="0" dirty="0">
                <a:solidFill>
                  <a:schemeClr val="tx1"/>
                </a:solidFill>
              </a:rPr>
              <a:t>part of </a:t>
            </a:r>
            <a:r>
              <a:rPr lang="en-GB" sz="2000" kern="0" dirty="0" smtClean="0">
                <a:solidFill>
                  <a:schemeClr val="tx1"/>
                </a:solidFill>
              </a:rPr>
              <a:t>the INCOSE-NAFEMS </a:t>
            </a:r>
            <a:r>
              <a:rPr lang="en-GB" sz="2000" kern="0" dirty="0">
                <a:solidFill>
                  <a:schemeClr val="tx1"/>
                </a:solidFill>
              </a:rPr>
              <a:t>programme of collaboration</a:t>
            </a:r>
            <a:r>
              <a:rPr lang="en-GB" sz="2000" kern="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GB" sz="2000" kern="0" dirty="0" smtClean="0">
                <a:solidFill>
                  <a:schemeClr val="tx1"/>
                </a:solidFill>
              </a:rPr>
              <a:t>-</a:t>
            </a:r>
            <a:endParaRPr lang="en-GB" sz="2000" kern="0" dirty="0">
              <a:solidFill>
                <a:schemeClr val="tx1"/>
              </a:solidFill>
            </a:endParaRPr>
          </a:p>
          <a:p>
            <a:r>
              <a:rPr lang="en-GB" sz="2000" kern="0" dirty="0" smtClean="0">
                <a:solidFill>
                  <a:schemeClr val="tx1"/>
                </a:solidFill>
              </a:rPr>
              <a:t>Participants: C</a:t>
            </a:r>
            <a:r>
              <a:rPr lang="en-GB" sz="2000" kern="0" dirty="0">
                <a:solidFill>
                  <a:schemeClr val="tx1"/>
                </a:solidFill>
              </a:rPr>
              <a:t>. </a:t>
            </a:r>
            <a:r>
              <a:rPr lang="en-GB" sz="2000" kern="0" dirty="0" err="1">
                <a:solidFill>
                  <a:schemeClr val="tx1"/>
                </a:solidFill>
              </a:rPr>
              <a:t>Stavrinidis</a:t>
            </a:r>
            <a:r>
              <a:rPr lang="en-GB" sz="2000" kern="0" dirty="0">
                <a:solidFill>
                  <a:schemeClr val="tx1"/>
                </a:solidFill>
              </a:rPr>
              <a:t> (</a:t>
            </a:r>
            <a:r>
              <a:rPr lang="en-GB" sz="2000" kern="0" dirty="0" smtClean="0">
                <a:solidFill>
                  <a:schemeClr val="tx1"/>
                </a:solidFill>
              </a:rPr>
              <a:t>NAFEMS), G</a:t>
            </a:r>
            <a:r>
              <a:rPr lang="en-GB" sz="2000" kern="0" dirty="0">
                <a:solidFill>
                  <a:schemeClr val="tx1"/>
                </a:solidFill>
              </a:rPr>
              <a:t>. Roedler (</a:t>
            </a:r>
            <a:r>
              <a:rPr lang="en-GB" sz="2000" kern="0" dirty="0" smtClean="0">
                <a:solidFill>
                  <a:schemeClr val="tx1"/>
                </a:solidFill>
              </a:rPr>
              <a:t>INCOSE), </a:t>
            </a:r>
            <a:r>
              <a:rPr lang="en-GB" sz="2000" kern="0" dirty="0">
                <a:solidFill>
                  <a:schemeClr val="tx1"/>
                </a:solidFill>
              </a:rPr>
              <a:t>K. </a:t>
            </a:r>
            <a:r>
              <a:rPr lang="en-GB" sz="2000" kern="0" dirty="0" err="1">
                <a:solidFill>
                  <a:schemeClr val="tx1"/>
                </a:solidFill>
              </a:rPr>
              <a:t>Lunney</a:t>
            </a:r>
            <a:r>
              <a:rPr lang="en-GB" sz="2000" kern="0" dirty="0">
                <a:solidFill>
                  <a:schemeClr val="tx1"/>
                </a:solidFill>
              </a:rPr>
              <a:t> (</a:t>
            </a:r>
            <a:r>
              <a:rPr lang="en-GB" sz="2000" kern="0" dirty="0" smtClean="0">
                <a:solidFill>
                  <a:schemeClr val="tx1"/>
                </a:solidFill>
              </a:rPr>
              <a:t>INCOSE), W</a:t>
            </a:r>
            <a:r>
              <a:rPr lang="en-GB" sz="2000" kern="0" dirty="0">
                <a:solidFill>
                  <a:schemeClr val="tx1"/>
                </a:solidFill>
              </a:rPr>
              <a:t>. Miller </a:t>
            </a:r>
            <a:r>
              <a:rPr lang="en-GB" sz="2000" kern="0" dirty="0" smtClean="0">
                <a:solidFill>
                  <a:schemeClr val="tx1"/>
                </a:solidFill>
              </a:rPr>
              <a:t>(INCOSE), R</a:t>
            </a:r>
            <a:r>
              <a:rPr lang="en-GB" sz="2000" kern="0" dirty="0">
                <a:solidFill>
                  <a:schemeClr val="tx1"/>
                </a:solidFill>
              </a:rPr>
              <a:t>. Hartmann (Airbus </a:t>
            </a:r>
            <a:r>
              <a:rPr lang="en-GB" sz="2000" kern="0" dirty="0" smtClean="0">
                <a:solidFill>
                  <a:schemeClr val="tx1"/>
                </a:solidFill>
              </a:rPr>
              <a:t>Defence </a:t>
            </a:r>
            <a:r>
              <a:rPr lang="en-GB" sz="2000" kern="0" dirty="0">
                <a:solidFill>
                  <a:schemeClr val="tx1"/>
                </a:solidFill>
              </a:rPr>
              <a:t>and </a:t>
            </a:r>
            <a:r>
              <a:rPr lang="en-GB" sz="2000" kern="0" dirty="0" smtClean="0">
                <a:solidFill>
                  <a:schemeClr val="tx1"/>
                </a:solidFill>
              </a:rPr>
              <a:t>Space), E</a:t>
            </a:r>
            <a:r>
              <a:rPr lang="en-GB" sz="2000" kern="0" dirty="0">
                <a:solidFill>
                  <a:schemeClr val="tx1"/>
                </a:solidFill>
              </a:rPr>
              <a:t>. </a:t>
            </a:r>
            <a:r>
              <a:rPr lang="en-GB" sz="2000" kern="0" dirty="0" err="1">
                <a:solidFill>
                  <a:schemeClr val="tx1"/>
                </a:solidFill>
              </a:rPr>
              <a:t>Landel</a:t>
            </a:r>
            <a:r>
              <a:rPr lang="en-GB" sz="2000" kern="0" dirty="0">
                <a:solidFill>
                  <a:schemeClr val="tx1"/>
                </a:solidFill>
              </a:rPr>
              <a:t> (</a:t>
            </a:r>
            <a:r>
              <a:rPr lang="en-GB" sz="2000" kern="0" dirty="0" smtClean="0">
                <a:solidFill>
                  <a:schemeClr val="tx1"/>
                </a:solidFill>
              </a:rPr>
              <a:t>Renault), P</a:t>
            </a:r>
            <a:r>
              <a:rPr lang="en-GB" sz="2000" kern="0" dirty="0">
                <a:solidFill>
                  <a:schemeClr val="tx1"/>
                </a:solidFill>
              </a:rPr>
              <a:t>. Coleman (</a:t>
            </a:r>
            <a:r>
              <a:rPr lang="en-GB" sz="2000" kern="0" dirty="0" smtClean="0">
                <a:solidFill>
                  <a:schemeClr val="tx1"/>
                </a:solidFill>
              </a:rPr>
              <a:t>Airbus), </a:t>
            </a:r>
            <a:r>
              <a:rPr lang="en-GB" sz="2000" kern="0" dirty="0">
                <a:solidFill>
                  <a:schemeClr val="tx1"/>
                </a:solidFill>
              </a:rPr>
              <a:t>R. Dreisbach </a:t>
            </a:r>
            <a:r>
              <a:rPr lang="en-GB" sz="2000" kern="0" dirty="0" smtClean="0">
                <a:solidFill>
                  <a:schemeClr val="tx1"/>
                </a:solidFill>
              </a:rPr>
              <a:t>(NAFEMS)</a:t>
            </a:r>
            <a:endParaRPr lang="en-US" sz="2000" kern="0" dirty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1/27/2020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7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AU" sz="2400" dirty="0" smtClean="0"/>
              <a:t>Recap from INCOSE-NAFEMS collaboration sessions at NWC19</a:t>
            </a:r>
            <a:endParaRPr lang="en-A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53847-7B01-41C2-8657-A51907183668}" type="slidenum">
              <a:rPr lang="en-US" smtClean="0"/>
              <a:t>2</a:t>
            </a:fld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331031" y="3740497"/>
            <a:ext cx="11473666" cy="2407620"/>
            <a:chOff x="331031" y="3740497"/>
            <a:chExt cx="11473666" cy="240762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1031" y="3740497"/>
              <a:ext cx="11473666" cy="24076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="" xmlns:a16="http://schemas.microsoft.com/office/drawing/2014/main" id="{CC4E8F7D-6DD2-6142-8BD5-569545EAA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3406" y="4172840"/>
              <a:ext cx="1948180" cy="7035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10400" y="3937307"/>
              <a:ext cx="4739657" cy="145645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A close up of a map&#10;&#10;Description automatically generated">
              <a:extLst>
                <a:ext uri="{FF2B5EF4-FFF2-40B4-BE49-F238E27FC236}">
                  <a16:creationId xmlns:a16="http://schemas.microsoft.com/office/drawing/2014/main" xmlns="" id="{67C79618-E3C3-8544-92EC-4F24F6D60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1586" y="4488314"/>
              <a:ext cx="2638561" cy="1327218"/>
            </a:xfrm>
            <a:prstGeom prst="rect">
              <a:avLst/>
            </a:prstGeom>
            <a:ln>
              <a:noFill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452488" y="5222263"/>
              <a:ext cx="328487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Back to the Future Example: </a:t>
              </a:r>
            </a:p>
            <a:p>
              <a:r>
                <a:rPr lang="en-US" sz="1600" dirty="0" smtClean="0">
                  <a:solidFill>
                    <a:srgbClr val="FF0000"/>
                  </a:solidFill>
                </a:rPr>
                <a:t>Apollo Guidance Computer (AGC)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515405" y="5630866"/>
              <a:ext cx="4029393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kern="0" dirty="0" smtClean="0"/>
                <a:t>A Systems Perspective: William Miller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31031" y="914400"/>
            <a:ext cx="11586983" cy="2605113"/>
            <a:chOff x="331031" y="914400"/>
            <a:chExt cx="11586983" cy="2605113"/>
          </a:xfrm>
        </p:grpSpPr>
        <p:sp>
          <p:nvSpPr>
            <p:cNvPr id="13" name="Rectangle 12"/>
            <p:cNvSpPr/>
            <p:nvPr/>
          </p:nvSpPr>
          <p:spPr>
            <a:xfrm>
              <a:off x="1111347" y="1747270"/>
              <a:ext cx="4029393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kern="0" dirty="0" smtClean="0"/>
                <a:t>INCOSE introduction: Garry Roedler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08051" y="1090187"/>
              <a:ext cx="6409963" cy="2316346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331031" y="914400"/>
              <a:ext cx="11586983" cy="26051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1005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AU" sz="2400" dirty="0" smtClean="0"/>
              <a:t>Recap from INCOSE-NAFEMS collaboration sessions at NWC19</a:t>
            </a:r>
            <a:endParaRPr lang="en-A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53847-7B01-41C2-8657-A51907183668}" type="slidenum">
              <a:rPr lang="en-US" smtClean="0"/>
              <a:t>3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66462" y="872197"/>
            <a:ext cx="11791076" cy="2715065"/>
            <a:chOff x="166462" y="872197"/>
            <a:chExt cx="11791076" cy="2715065"/>
          </a:xfrm>
        </p:grpSpPr>
        <p:sp>
          <p:nvSpPr>
            <p:cNvPr id="15" name="Rectangle 14"/>
            <p:cNvSpPr/>
            <p:nvPr/>
          </p:nvSpPr>
          <p:spPr>
            <a:xfrm>
              <a:off x="9017391" y="1409646"/>
              <a:ext cx="2608555" cy="147732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GB" kern="0" dirty="0"/>
                <a:t>A New Chapter of Discipline Integration to Enable the Digital </a:t>
              </a:r>
              <a:r>
                <a:rPr lang="en-GB" kern="0" dirty="0" smtClean="0"/>
                <a:t>Twin:</a:t>
              </a:r>
              <a:r>
                <a:rPr lang="en-GB" kern="0" dirty="0"/>
                <a:t/>
              </a:r>
              <a:br>
                <a:rPr lang="en-GB" kern="0" dirty="0"/>
              </a:br>
              <a:endParaRPr lang="en-GB" kern="0" dirty="0" smtClean="0"/>
            </a:p>
            <a:p>
              <a:r>
                <a:rPr lang="en-GB" kern="0" dirty="0" smtClean="0"/>
                <a:t>Ralf Hartmann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462" y="998117"/>
              <a:ext cx="2764105" cy="2468728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66462" y="872197"/>
              <a:ext cx="11791076" cy="27150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4972" y="980837"/>
              <a:ext cx="6199865" cy="2464521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66462" y="3587262"/>
            <a:ext cx="11791076" cy="2967526"/>
            <a:chOff x="166462" y="3587262"/>
            <a:chExt cx="11791076" cy="2967526"/>
          </a:xfrm>
        </p:grpSpPr>
        <p:sp>
          <p:nvSpPr>
            <p:cNvPr id="17" name="Rectangle 16"/>
            <p:cNvSpPr/>
            <p:nvPr/>
          </p:nvSpPr>
          <p:spPr>
            <a:xfrm>
              <a:off x="321208" y="3988498"/>
              <a:ext cx="2558217" cy="203132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GB" kern="0" dirty="0"/>
                <a:t>Digital transformation of Aircraft development and operations with Systems Engineering and </a:t>
              </a:r>
              <a:r>
                <a:rPr lang="en-GB" kern="0" dirty="0" smtClean="0"/>
                <a:t>Simulation:</a:t>
              </a:r>
            </a:p>
            <a:p>
              <a:endParaRPr lang="en-GB" kern="0" dirty="0"/>
            </a:p>
            <a:p>
              <a:r>
                <a:rPr lang="en-GB" kern="0" dirty="0" smtClean="0"/>
                <a:t>Peter Coleman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00221" y="3713182"/>
              <a:ext cx="3362236" cy="272819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60474" y="4207579"/>
              <a:ext cx="2798307" cy="157290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58781" y="4170999"/>
              <a:ext cx="2929382" cy="164606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66462" y="3587262"/>
              <a:ext cx="11791076" cy="29675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453038" y="3724001"/>
              <a:ext cx="332565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Transformation to a co-development approach</a:t>
              </a:r>
              <a:endParaRPr lang="en-GB" sz="12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137028" y="5833881"/>
              <a:ext cx="575113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 defTabSz="1042962"/>
              <a:r>
                <a:rPr lang="en-GB" sz="1200" kern="0" dirty="0">
                  <a:sym typeface="Wingdings" panose="05000000000000000000" pitchFamily="2" charset="2"/>
                </a:rPr>
                <a:t>Factory digital twins using state-of-the-art Modelling &amp; </a:t>
              </a:r>
              <a:r>
                <a:rPr lang="en-GB" sz="1200" kern="0" dirty="0" smtClean="0">
                  <a:sym typeface="Wingdings" panose="05000000000000000000" pitchFamily="2" charset="2"/>
                </a:rPr>
                <a:t>Simulation</a:t>
              </a:r>
            </a:p>
            <a:p>
              <a:pPr marL="0" lvl="1" algn="ctr" defTabSz="1042962"/>
              <a:r>
                <a:rPr lang="en-GB" sz="1200" kern="0" dirty="0" smtClean="0">
                  <a:sym typeface="Wingdings" panose="05000000000000000000" pitchFamily="2" charset="2"/>
                </a:rPr>
                <a:t> validated </a:t>
              </a:r>
              <a:r>
                <a:rPr lang="en-GB" sz="1200" kern="0" dirty="0">
                  <a:sym typeface="Wingdings" panose="05000000000000000000" pitchFamily="2" charset="2"/>
                </a:rPr>
                <a:t>on existing programs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437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AU" sz="2400" dirty="0" smtClean="0"/>
              <a:t>Recap from INCOSE-NAFEMS collaboration sessions at NWC19</a:t>
            </a:r>
            <a:endParaRPr lang="en-A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53847-7B01-41C2-8657-A51907183668}" type="slidenum">
              <a:rPr lang="en-US" smtClean="0"/>
              <a:t>4</a:t>
            </a:fld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5655212" y="810067"/>
            <a:ext cx="6147582" cy="5491643"/>
            <a:chOff x="5655212" y="810067"/>
            <a:chExt cx="6147582" cy="5491643"/>
          </a:xfrm>
        </p:grpSpPr>
        <p:pic>
          <p:nvPicPr>
            <p:cNvPr id="47" name="Picture 2" descr="image0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0248" y="1566037"/>
              <a:ext cx="4250531" cy="435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Rectangle 47"/>
            <p:cNvSpPr/>
            <p:nvPr/>
          </p:nvSpPr>
          <p:spPr>
            <a:xfrm>
              <a:off x="7583225" y="1188052"/>
              <a:ext cx="4029393" cy="120032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GB" kern="0" dirty="0" smtClean="0"/>
                <a:t>What is Simulation Governance and Management?</a:t>
              </a:r>
            </a:p>
            <a:p>
              <a:pPr algn="r"/>
              <a:endParaRPr lang="en-GB" kern="0" dirty="0"/>
            </a:p>
            <a:p>
              <a:pPr algn="r"/>
              <a:r>
                <a:rPr lang="en-GB" kern="0" dirty="0" smtClean="0"/>
                <a:t>Rod Dreisbach</a:t>
              </a: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0248" y="5784277"/>
              <a:ext cx="5797799" cy="377985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>
              <a:off x="5655212" y="810067"/>
              <a:ext cx="6147582" cy="54916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92739" y="810067"/>
            <a:ext cx="5462473" cy="5491643"/>
            <a:chOff x="192739" y="810067"/>
            <a:chExt cx="5462473" cy="54916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2739" y="1116858"/>
              <a:ext cx="5271058" cy="3186046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671047" y="4446397"/>
              <a:ext cx="4029393" cy="147732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GB" kern="0" dirty="0" smtClean="0"/>
                <a:t>Model Architecture and Model Identity Cards to Ensure the Simulation of Complex Systems:</a:t>
              </a:r>
            </a:p>
            <a:p>
              <a:endParaRPr lang="en-GB" kern="0" dirty="0"/>
            </a:p>
            <a:p>
              <a:r>
                <a:rPr lang="en-GB" kern="0" dirty="0" smtClean="0"/>
                <a:t>Eric </a:t>
              </a:r>
              <a:r>
                <a:rPr lang="en-GB" kern="0" dirty="0" err="1" smtClean="0"/>
                <a:t>Landel</a:t>
              </a:r>
              <a:endParaRPr lang="en-GB" kern="0" dirty="0" smtClean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92739" y="810067"/>
              <a:ext cx="5462473" cy="54916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9645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AU" sz="2400" dirty="0" smtClean="0"/>
              <a:t>Recap from INCOSE-NAFEMS collaboration sessions at NWC19</a:t>
            </a:r>
            <a:endParaRPr lang="en-A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53847-7B01-41C2-8657-A51907183668}" type="slidenum">
              <a:rPr lang="en-US" smtClean="0"/>
              <a:t>5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8136" y="928468"/>
            <a:ext cx="4107766" cy="5050301"/>
            <a:chOff x="28136" y="928468"/>
            <a:chExt cx="4107766" cy="5050301"/>
          </a:xfrm>
        </p:grpSpPr>
        <p:sp>
          <p:nvSpPr>
            <p:cNvPr id="46" name="Rectangle 45"/>
            <p:cNvSpPr/>
            <p:nvPr/>
          </p:nvSpPr>
          <p:spPr>
            <a:xfrm>
              <a:off x="288473" y="1446236"/>
              <a:ext cx="3358833" cy="120032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GB" kern="0" dirty="0" smtClean="0"/>
                <a:t>Standards – example activities supported by NAFEMS</a:t>
              </a:r>
            </a:p>
            <a:p>
              <a:endParaRPr lang="en-GB" kern="0" dirty="0"/>
            </a:p>
            <a:p>
              <a:endParaRPr lang="en-GB" kern="0" dirty="0" smtClean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400" y="3049347"/>
              <a:ext cx="3863237" cy="2678569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8136" y="928468"/>
              <a:ext cx="4107766" cy="50503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253127" y="928468"/>
            <a:ext cx="7896669" cy="5205046"/>
            <a:chOff x="4253127" y="928468"/>
            <a:chExt cx="7896669" cy="520504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3467" y="1026426"/>
              <a:ext cx="7702598" cy="444827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675161" y="3577015"/>
              <a:ext cx="3146476" cy="203132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GB" kern="0" dirty="0"/>
                <a:t>Panel discussion</a:t>
              </a:r>
              <a:r>
                <a:rPr lang="en-GB" kern="0" dirty="0" smtClean="0"/>
                <a:t>:</a:t>
              </a:r>
            </a:p>
            <a:p>
              <a:r>
                <a:rPr lang="en-GB" i="1" kern="0" dirty="0" smtClean="0"/>
                <a:t>“</a:t>
              </a:r>
              <a:r>
                <a:rPr lang="en-GB" i="1" kern="0" dirty="0"/>
                <a:t>Integrating Modelling and </a:t>
              </a:r>
              <a:endParaRPr lang="en-GB" i="1" kern="0" dirty="0" smtClean="0"/>
            </a:p>
            <a:p>
              <a:r>
                <a:rPr lang="en-GB" i="1" kern="0" dirty="0" smtClean="0"/>
                <a:t>Simulation </a:t>
              </a:r>
              <a:r>
                <a:rPr lang="en-GB" i="1" kern="0" dirty="0"/>
                <a:t>at all Levels of Engineering</a:t>
              </a:r>
              <a:r>
                <a:rPr lang="en-GB" i="1" kern="0" dirty="0" smtClean="0"/>
                <a:t>”</a:t>
              </a:r>
            </a:p>
            <a:p>
              <a:endParaRPr lang="en-GB" i="1" kern="0" dirty="0"/>
            </a:p>
            <a:p>
              <a:r>
                <a:rPr lang="en-GB" kern="0" dirty="0" smtClean="0"/>
                <a:t>Moderator:</a:t>
              </a:r>
            </a:p>
            <a:p>
              <a:r>
                <a:rPr lang="en-GB" kern="0" dirty="0" smtClean="0"/>
                <a:t>Kerry </a:t>
              </a:r>
              <a:r>
                <a:rPr lang="en-GB" kern="0" dirty="0" err="1" smtClean="0"/>
                <a:t>Lunney</a:t>
              </a:r>
              <a:endParaRPr lang="en-GB" kern="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253127" y="928468"/>
              <a:ext cx="7896669" cy="52050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4892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MS_WG_Roadmap_Draft_011416" id="{8067A828-F907-4F40-9072-67CC582A1CD4}" vid="{398B7BBB-3472-41F6-B540-2FE70883AF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2_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64020C6C658A429AF039431A040073" ma:contentTypeVersion="8" ma:contentTypeDescription="Create a new document." ma:contentTypeScope="" ma:versionID="d52b347e798b1211616a9ab3ff9efc1b">
  <xsd:schema xmlns:xsd="http://www.w3.org/2001/XMLSchema" xmlns:xs="http://www.w3.org/2001/XMLSchema" xmlns:p="http://schemas.microsoft.com/office/2006/metadata/properties" xmlns:ns2="9daa4b93-e448-45c2-a3c5-822687e0478c" targetNamespace="http://schemas.microsoft.com/office/2006/metadata/properties" ma:root="true" ma:fieldsID="09937f6b352d12570d6dd0236e575e6a" ns2:_="">
    <xsd:import namespace="9daa4b93-e448-45c2-a3c5-822687e047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a4b93-e448-45c2-a3c5-822687e047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4B6FCE1-E868-4C5A-9186-36742697B4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6C82AA-AF0B-456A-8941-3ED5855BCF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aa4b93-e448-45c2-a3c5-822687e047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7E9AC3-5542-4931-9AA8-C20479075314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9daa4b93-e448-45c2-a3c5-822687e0478c"/>
    <ds:schemaRef ds:uri="http://purl.org/dc/terms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Microsoft Office PowerPoint</Application>
  <PresentationFormat>Widescreen</PresentationFormat>
  <Paragraphs>42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2_Custom Design</vt:lpstr>
      <vt:lpstr>Recap from joint sessions at NAFEMS World Congress (NWC), June 2019</vt:lpstr>
      <vt:lpstr>Recap from INCOSE-NAFEMS collaboration sessions at NWC19</vt:lpstr>
      <vt:lpstr>Recap from INCOSE-NAFEMS collaboration sessions at NWC19</vt:lpstr>
      <vt:lpstr>Recap from INCOSE-NAFEMS collaboration sessions at NWC19</vt:lpstr>
      <vt:lpstr>Recap from INCOSE-NAFEMS collaboration sessions at NWC19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SMSWG - SMS Roadmap Team</dc:title>
  <dc:creator>Frank Popielas</dc:creator>
  <cp:lastModifiedBy>COLEMAN, Peter</cp:lastModifiedBy>
  <cp:revision>28</cp:revision>
  <dcterms:created xsi:type="dcterms:W3CDTF">2018-10-08T21:47:48Z</dcterms:created>
  <dcterms:modified xsi:type="dcterms:W3CDTF">2020-01-27T15:35:12Z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0x0101002E64020C6C658A429AF039431A040073</vt:lpwstr>
  </property>
  <property fmtid="{D5CDD505-2E9C-101B-9397-08002B2CF9AE}" pid="3" name="AuthorIds_UIVersion_1024">
    <vt:lpwstr>6</vt:lpwstr>
  </property>
</Properties>
</file>