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5.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6.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7.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8.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9.xml" ContentType="application/vnd.openxmlformats-officedocument.theme+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10.xml" ContentType="application/vnd.openxmlformats-officedocument.theme+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00" r:id="rId2"/>
    <p:sldMasterId id="2147483710" r:id="rId3"/>
    <p:sldMasterId id="2147483718" r:id="rId4"/>
    <p:sldMasterId id="2147483726" r:id="rId5"/>
    <p:sldMasterId id="2147483734" r:id="rId6"/>
    <p:sldMasterId id="2147483742" r:id="rId7"/>
    <p:sldMasterId id="2147483750" r:id="rId8"/>
    <p:sldMasterId id="2147483758" r:id="rId9"/>
    <p:sldMasterId id="2147483783" r:id="rId10"/>
    <p:sldMasterId id="2147483792" r:id="rId11"/>
  </p:sldMasterIdLst>
  <p:notesMasterIdLst>
    <p:notesMasterId r:id="rId17"/>
  </p:notesMasterIdLst>
  <p:handoutMasterIdLst>
    <p:handoutMasterId r:id="rId18"/>
  </p:handoutMasterIdLst>
  <p:sldIdLst>
    <p:sldId id="258" r:id="rId12"/>
    <p:sldId id="264" r:id="rId13"/>
    <p:sldId id="267" r:id="rId14"/>
    <p:sldId id="261" r:id="rId15"/>
    <p:sldId id="265" r:id="rId16"/>
  </p:sldIdLst>
  <p:sldSz cx="9144000" cy="5143500" type="screen16x9"/>
  <p:notesSz cx="6805613" cy="9944100"/>
  <p:defaultTextStyle>
    <a:defPPr>
      <a:defRPr lang="en-US"/>
    </a:defPPr>
    <a:lvl1pPr marL="0" algn="l" defTabSz="879152" rtl="0" eaLnBrk="1" latinLnBrk="0" hangingPunct="1">
      <a:defRPr sz="1700" kern="1200">
        <a:solidFill>
          <a:schemeClr val="tx1"/>
        </a:solidFill>
        <a:latin typeface="+mn-lt"/>
        <a:ea typeface="+mn-ea"/>
        <a:cs typeface="+mn-cs"/>
      </a:defRPr>
    </a:lvl1pPr>
    <a:lvl2pPr marL="439576" algn="l" defTabSz="879152" rtl="0" eaLnBrk="1" latinLnBrk="0" hangingPunct="1">
      <a:defRPr sz="1700" kern="1200">
        <a:solidFill>
          <a:schemeClr val="tx1"/>
        </a:solidFill>
        <a:latin typeface="+mn-lt"/>
        <a:ea typeface="+mn-ea"/>
        <a:cs typeface="+mn-cs"/>
      </a:defRPr>
    </a:lvl2pPr>
    <a:lvl3pPr marL="879152" algn="l" defTabSz="879152" rtl="0" eaLnBrk="1" latinLnBrk="0" hangingPunct="1">
      <a:defRPr sz="1700" kern="1200">
        <a:solidFill>
          <a:schemeClr val="tx1"/>
        </a:solidFill>
        <a:latin typeface="+mn-lt"/>
        <a:ea typeface="+mn-ea"/>
        <a:cs typeface="+mn-cs"/>
      </a:defRPr>
    </a:lvl3pPr>
    <a:lvl4pPr marL="1318728" algn="l" defTabSz="879152" rtl="0" eaLnBrk="1" latinLnBrk="0" hangingPunct="1">
      <a:defRPr sz="1700" kern="1200">
        <a:solidFill>
          <a:schemeClr val="tx1"/>
        </a:solidFill>
        <a:latin typeface="+mn-lt"/>
        <a:ea typeface="+mn-ea"/>
        <a:cs typeface="+mn-cs"/>
      </a:defRPr>
    </a:lvl4pPr>
    <a:lvl5pPr marL="1758303" algn="l" defTabSz="879152" rtl="0" eaLnBrk="1" latinLnBrk="0" hangingPunct="1">
      <a:defRPr sz="1700" kern="1200">
        <a:solidFill>
          <a:schemeClr val="tx1"/>
        </a:solidFill>
        <a:latin typeface="+mn-lt"/>
        <a:ea typeface="+mn-ea"/>
        <a:cs typeface="+mn-cs"/>
      </a:defRPr>
    </a:lvl5pPr>
    <a:lvl6pPr marL="2197879" algn="l" defTabSz="879152" rtl="0" eaLnBrk="1" latinLnBrk="0" hangingPunct="1">
      <a:defRPr sz="1700" kern="1200">
        <a:solidFill>
          <a:schemeClr val="tx1"/>
        </a:solidFill>
        <a:latin typeface="+mn-lt"/>
        <a:ea typeface="+mn-ea"/>
        <a:cs typeface="+mn-cs"/>
      </a:defRPr>
    </a:lvl6pPr>
    <a:lvl7pPr marL="2637455" algn="l" defTabSz="879152" rtl="0" eaLnBrk="1" latinLnBrk="0" hangingPunct="1">
      <a:defRPr sz="1700" kern="1200">
        <a:solidFill>
          <a:schemeClr val="tx1"/>
        </a:solidFill>
        <a:latin typeface="+mn-lt"/>
        <a:ea typeface="+mn-ea"/>
        <a:cs typeface="+mn-cs"/>
      </a:defRPr>
    </a:lvl7pPr>
    <a:lvl8pPr marL="3077031" algn="l" defTabSz="879152" rtl="0" eaLnBrk="1" latinLnBrk="0" hangingPunct="1">
      <a:defRPr sz="1700" kern="1200">
        <a:solidFill>
          <a:schemeClr val="tx1"/>
        </a:solidFill>
        <a:latin typeface="+mn-lt"/>
        <a:ea typeface="+mn-ea"/>
        <a:cs typeface="+mn-cs"/>
      </a:defRPr>
    </a:lvl8pPr>
    <a:lvl9pPr marL="3516607" algn="l" defTabSz="879152" rtl="0" eaLnBrk="1" latinLnBrk="0" hangingPunct="1">
      <a:defRPr sz="1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3300"/>
    <a:srgbClr val="F37021"/>
    <a:srgbClr val="EFD921"/>
    <a:srgbClr val="2C87CB"/>
    <a:srgbClr val="3BACFF"/>
    <a:srgbClr val="1FE4C6"/>
    <a:srgbClr val="43C6E4"/>
    <a:srgbClr val="95E927"/>
    <a:srgbClr val="A4FF28"/>
    <a:srgbClr val="5D82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90" autoAdjust="0"/>
    <p:restoredTop sz="96959" autoAdjust="0"/>
  </p:normalViewPr>
  <p:slideViewPr>
    <p:cSldViewPr>
      <p:cViewPr varScale="1">
        <p:scale>
          <a:sx n="119" d="100"/>
          <a:sy n="119" d="100"/>
        </p:scale>
        <p:origin x="-444" y="-102"/>
      </p:cViewPr>
      <p:guideLst>
        <p:guide orient="horz" pos="771"/>
        <p:guide orient="horz" pos="2783"/>
        <p:guide pos="537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5" Type="http://schemas.openxmlformats.org/officeDocument/2006/relationships/slideMaster" Target="slideMasters/slideMaster5.xml"/><Relationship Id="rId15" Type="http://schemas.openxmlformats.org/officeDocument/2006/relationships/slide" Target="slides/slide4.xml"/><Relationship Id="rId10" Type="http://schemas.openxmlformats.org/officeDocument/2006/relationships/slideMaster" Target="slideMasters/slideMaster10.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099" cy="497205"/>
          </a:xfrm>
          <a:prstGeom prst="rect">
            <a:avLst/>
          </a:prstGeom>
        </p:spPr>
        <p:txBody>
          <a:bodyPr vert="horz" lIns="94064" tIns="47032" rIns="94064" bIns="47032" rtlCol="0"/>
          <a:lstStyle>
            <a:lvl1pPr algn="l">
              <a:defRPr sz="1200"/>
            </a:lvl1pPr>
          </a:lstStyle>
          <a:p>
            <a:endParaRPr lang="en-US"/>
          </a:p>
        </p:txBody>
      </p:sp>
      <p:sp>
        <p:nvSpPr>
          <p:cNvPr id="3" name="Date Placeholder 2"/>
          <p:cNvSpPr>
            <a:spLocks noGrp="1"/>
          </p:cNvSpPr>
          <p:nvPr>
            <p:ph type="dt" sz="quarter" idx="1"/>
          </p:nvPr>
        </p:nvSpPr>
        <p:spPr>
          <a:xfrm>
            <a:off x="3854940" y="1"/>
            <a:ext cx="2949099" cy="497205"/>
          </a:xfrm>
          <a:prstGeom prst="rect">
            <a:avLst/>
          </a:prstGeom>
        </p:spPr>
        <p:txBody>
          <a:bodyPr vert="horz" lIns="94064" tIns="47032" rIns="94064" bIns="47032" rtlCol="0"/>
          <a:lstStyle>
            <a:lvl1pPr algn="r">
              <a:defRPr sz="1200"/>
            </a:lvl1pPr>
          </a:lstStyle>
          <a:p>
            <a:fld id="{CD4DA60F-0BB5-4A3D-B6FA-FDF2FC2558E5}" type="datetimeFigureOut">
              <a:rPr lang="en-US" smtClean="0"/>
              <a:pPr/>
              <a:t>1/27/2014</a:t>
            </a:fld>
            <a:endParaRPr lang="en-US"/>
          </a:p>
        </p:txBody>
      </p:sp>
      <p:sp>
        <p:nvSpPr>
          <p:cNvPr id="4" name="Footer Placeholder 3"/>
          <p:cNvSpPr>
            <a:spLocks noGrp="1"/>
          </p:cNvSpPr>
          <p:nvPr>
            <p:ph type="ftr" sz="quarter" idx="2"/>
          </p:nvPr>
        </p:nvSpPr>
        <p:spPr>
          <a:xfrm>
            <a:off x="1" y="9445170"/>
            <a:ext cx="2949099" cy="497205"/>
          </a:xfrm>
          <a:prstGeom prst="rect">
            <a:avLst/>
          </a:prstGeom>
        </p:spPr>
        <p:txBody>
          <a:bodyPr vert="horz" lIns="94064" tIns="47032" rIns="94064" bIns="47032" rtlCol="0" anchor="b"/>
          <a:lstStyle>
            <a:lvl1pPr algn="l">
              <a:defRPr sz="1200"/>
            </a:lvl1pPr>
          </a:lstStyle>
          <a:p>
            <a:endParaRPr lang="en-US"/>
          </a:p>
        </p:txBody>
      </p:sp>
      <p:sp>
        <p:nvSpPr>
          <p:cNvPr id="5" name="Slide Number Placeholder 4"/>
          <p:cNvSpPr>
            <a:spLocks noGrp="1"/>
          </p:cNvSpPr>
          <p:nvPr>
            <p:ph type="sldNum" sz="quarter" idx="3"/>
          </p:nvPr>
        </p:nvSpPr>
        <p:spPr>
          <a:xfrm>
            <a:off x="3854940" y="9445170"/>
            <a:ext cx="2949099" cy="497205"/>
          </a:xfrm>
          <a:prstGeom prst="rect">
            <a:avLst/>
          </a:prstGeom>
        </p:spPr>
        <p:txBody>
          <a:bodyPr vert="horz" lIns="94064" tIns="47032" rIns="94064" bIns="47032" rtlCol="0" anchor="b"/>
          <a:lstStyle>
            <a:lvl1pPr algn="r">
              <a:defRPr sz="1200"/>
            </a:lvl1pPr>
          </a:lstStyle>
          <a:p>
            <a:fld id="{44425933-59C9-4582-A8D9-570D66460C9E}" type="slidenum">
              <a:rPr lang="en-US" smtClean="0"/>
              <a:pPr/>
              <a:t>‹#›</a:t>
            </a:fld>
            <a:endParaRPr lang="en-US"/>
          </a:p>
        </p:txBody>
      </p:sp>
    </p:spTree>
    <p:extLst>
      <p:ext uri="{BB962C8B-B14F-4D97-AF65-F5344CB8AC3E}">
        <p14:creationId xmlns:p14="http://schemas.microsoft.com/office/powerpoint/2010/main" val="1856736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099" cy="497205"/>
          </a:xfrm>
          <a:prstGeom prst="rect">
            <a:avLst/>
          </a:prstGeom>
        </p:spPr>
        <p:txBody>
          <a:bodyPr vert="horz" lIns="94064" tIns="47032" rIns="94064" bIns="47032" rtlCol="0"/>
          <a:lstStyle>
            <a:lvl1pPr algn="l">
              <a:defRPr sz="1200"/>
            </a:lvl1pPr>
          </a:lstStyle>
          <a:p>
            <a:endParaRPr lang="en-US"/>
          </a:p>
        </p:txBody>
      </p:sp>
      <p:sp>
        <p:nvSpPr>
          <p:cNvPr id="3" name="Date Placeholder 2"/>
          <p:cNvSpPr>
            <a:spLocks noGrp="1"/>
          </p:cNvSpPr>
          <p:nvPr>
            <p:ph type="dt" idx="1"/>
          </p:nvPr>
        </p:nvSpPr>
        <p:spPr>
          <a:xfrm>
            <a:off x="3854940" y="1"/>
            <a:ext cx="2949099" cy="497205"/>
          </a:xfrm>
          <a:prstGeom prst="rect">
            <a:avLst/>
          </a:prstGeom>
        </p:spPr>
        <p:txBody>
          <a:bodyPr vert="horz" lIns="94064" tIns="47032" rIns="94064" bIns="47032" rtlCol="0"/>
          <a:lstStyle>
            <a:lvl1pPr algn="r">
              <a:defRPr sz="1200"/>
            </a:lvl1pPr>
          </a:lstStyle>
          <a:p>
            <a:fld id="{C2262F3B-5CC7-4D5E-B602-F5E0CB55D9B3}" type="datetimeFigureOut">
              <a:rPr lang="en-US" smtClean="0"/>
              <a:pPr/>
              <a:t>1/27/2014</a:t>
            </a:fld>
            <a:endParaRPr lang="en-US"/>
          </a:p>
        </p:txBody>
      </p:sp>
      <p:sp>
        <p:nvSpPr>
          <p:cNvPr id="4" name="Slide Image Placeholder 3"/>
          <p:cNvSpPr>
            <a:spLocks noGrp="1" noRot="1" noChangeAspect="1"/>
          </p:cNvSpPr>
          <p:nvPr>
            <p:ph type="sldImg" idx="2"/>
          </p:nvPr>
        </p:nvSpPr>
        <p:spPr>
          <a:xfrm>
            <a:off x="88900" y="744538"/>
            <a:ext cx="6627813" cy="3729037"/>
          </a:xfrm>
          <a:prstGeom prst="rect">
            <a:avLst/>
          </a:prstGeom>
          <a:noFill/>
          <a:ln w="12700">
            <a:solidFill>
              <a:prstClr val="black"/>
            </a:solidFill>
          </a:ln>
        </p:spPr>
        <p:txBody>
          <a:bodyPr vert="horz" lIns="94064" tIns="47032" rIns="94064" bIns="47032" rtlCol="0" anchor="ctr"/>
          <a:lstStyle/>
          <a:p>
            <a:endParaRPr lang="en-US"/>
          </a:p>
        </p:txBody>
      </p:sp>
      <p:sp>
        <p:nvSpPr>
          <p:cNvPr id="5" name="Notes Placeholder 4"/>
          <p:cNvSpPr>
            <a:spLocks noGrp="1"/>
          </p:cNvSpPr>
          <p:nvPr>
            <p:ph type="body" sz="quarter" idx="3"/>
          </p:nvPr>
        </p:nvSpPr>
        <p:spPr>
          <a:xfrm>
            <a:off x="680562" y="4723449"/>
            <a:ext cx="5444490" cy="4474845"/>
          </a:xfrm>
          <a:prstGeom prst="rect">
            <a:avLst/>
          </a:prstGeom>
        </p:spPr>
        <p:txBody>
          <a:bodyPr vert="horz" lIns="94064" tIns="47032" rIns="94064" bIns="4703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45170"/>
            <a:ext cx="2949099" cy="497205"/>
          </a:xfrm>
          <a:prstGeom prst="rect">
            <a:avLst/>
          </a:prstGeom>
        </p:spPr>
        <p:txBody>
          <a:bodyPr vert="horz" lIns="94064" tIns="47032" rIns="94064" bIns="47032" rtlCol="0" anchor="b"/>
          <a:lstStyle>
            <a:lvl1pPr algn="l">
              <a:defRPr sz="1200"/>
            </a:lvl1pPr>
          </a:lstStyle>
          <a:p>
            <a:endParaRPr lang="en-US"/>
          </a:p>
        </p:txBody>
      </p:sp>
      <p:sp>
        <p:nvSpPr>
          <p:cNvPr id="7" name="Slide Number Placeholder 6"/>
          <p:cNvSpPr>
            <a:spLocks noGrp="1"/>
          </p:cNvSpPr>
          <p:nvPr>
            <p:ph type="sldNum" sz="quarter" idx="5"/>
          </p:nvPr>
        </p:nvSpPr>
        <p:spPr>
          <a:xfrm>
            <a:off x="3854940" y="9445170"/>
            <a:ext cx="2949099" cy="497205"/>
          </a:xfrm>
          <a:prstGeom prst="rect">
            <a:avLst/>
          </a:prstGeom>
        </p:spPr>
        <p:txBody>
          <a:bodyPr vert="horz" lIns="94064" tIns="47032" rIns="94064" bIns="47032" rtlCol="0" anchor="b"/>
          <a:lstStyle>
            <a:lvl1pPr algn="r">
              <a:defRPr sz="1200"/>
            </a:lvl1pPr>
          </a:lstStyle>
          <a:p>
            <a:fld id="{830233AA-EDD9-4D1C-B66A-95A21E602A8F}" type="slidenum">
              <a:rPr lang="en-US" smtClean="0"/>
              <a:pPr/>
              <a:t>‹#›</a:t>
            </a:fld>
            <a:endParaRPr lang="en-US"/>
          </a:p>
        </p:txBody>
      </p:sp>
    </p:spTree>
    <p:extLst>
      <p:ext uri="{BB962C8B-B14F-4D97-AF65-F5344CB8AC3E}">
        <p14:creationId xmlns:p14="http://schemas.microsoft.com/office/powerpoint/2010/main" val="685792123"/>
      </p:ext>
    </p:extLst>
  </p:cSld>
  <p:clrMap bg1="lt1" tx1="dk1" bg2="lt2" tx2="dk2" accent1="accent1" accent2="accent2" accent3="accent3" accent4="accent4" accent5="accent5" accent6="accent6" hlink="hlink" folHlink="folHlink"/>
  <p:notesStyle>
    <a:lvl1pPr marL="0" algn="l" defTabSz="879152" rtl="0" eaLnBrk="1" latinLnBrk="0" hangingPunct="1">
      <a:defRPr sz="1200" kern="1200">
        <a:solidFill>
          <a:schemeClr val="tx1"/>
        </a:solidFill>
        <a:latin typeface="+mn-lt"/>
        <a:ea typeface="+mn-ea"/>
        <a:cs typeface="+mn-cs"/>
      </a:defRPr>
    </a:lvl1pPr>
    <a:lvl2pPr marL="439576" algn="l" defTabSz="879152" rtl="0" eaLnBrk="1" latinLnBrk="0" hangingPunct="1">
      <a:defRPr sz="1200" kern="1200">
        <a:solidFill>
          <a:schemeClr val="tx1"/>
        </a:solidFill>
        <a:latin typeface="+mn-lt"/>
        <a:ea typeface="+mn-ea"/>
        <a:cs typeface="+mn-cs"/>
      </a:defRPr>
    </a:lvl2pPr>
    <a:lvl3pPr marL="879152" algn="l" defTabSz="879152" rtl="0" eaLnBrk="1" latinLnBrk="0" hangingPunct="1">
      <a:defRPr sz="1200" kern="1200">
        <a:solidFill>
          <a:schemeClr val="tx1"/>
        </a:solidFill>
        <a:latin typeface="+mn-lt"/>
        <a:ea typeface="+mn-ea"/>
        <a:cs typeface="+mn-cs"/>
      </a:defRPr>
    </a:lvl3pPr>
    <a:lvl4pPr marL="1318728" algn="l" defTabSz="879152" rtl="0" eaLnBrk="1" latinLnBrk="0" hangingPunct="1">
      <a:defRPr sz="1200" kern="1200">
        <a:solidFill>
          <a:schemeClr val="tx1"/>
        </a:solidFill>
        <a:latin typeface="+mn-lt"/>
        <a:ea typeface="+mn-ea"/>
        <a:cs typeface="+mn-cs"/>
      </a:defRPr>
    </a:lvl4pPr>
    <a:lvl5pPr marL="1758303" algn="l" defTabSz="879152" rtl="0" eaLnBrk="1" latinLnBrk="0" hangingPunct="1">
      <a:defRPr sz="1200" kern="1200">
        <a:solidFill>
          <a:schemeClr val="tx1"/>
        </a:solidFill>
        <a:latin typeface="+mn-lt"/>
        <a:ea typeface="+mn-ea"/>
        <a:cs typeface="+mn-cs"/>
      </a:defRPr>
    </a:lvl5pPr>
    <a:lvl6pPr marL="2197879" algn="l" defTabSz="879152" rtl="0" eaLnBrk="1" latinLnBrk="0" hangingPunct="1">
      <a:defRPr sz="1200" kern="1200">
        <a:solidFill>
          <a:schemeClr val="tx1"/>
        </a:solidFill>
        <a:latin typeface="+mn-lt"/>
        <a:ea typeface="+mn-ea"/>
        <a:cs typeface="+mn-cs"/>
      </a:defRPr>
    </a:lvl6pPr>
    <a:lvl7pPr marL="2637455" algn="l" defTabSz="879152" rtl="0" eaLnBrk="1" latinLnBrk="0" hangingPunct="1">
      <a:defRPr sz="1200" kern="1200">
        <a:solidFill>
          <a:schemeClr val="tx1"/>
        </a:solidFill>
        <a:latin typeface="+mn-lt"/>
        <a:ea typeface="+mn-ea"/>
        <a:cs typeface="+mn-cs"/>
      </a:defRPr>
    </a:lvl7pPr>
    <a:lvl8pPr marL="3077031" algn="l" defTabSz="879152" rtl="0" eaLnBrk="1" latinLnBrk="0" hangingPunct="1">
      <a:defRPr sz="1200" kern="1200">
        <a:solidFill>
          <a:schemeClr val="tx1"/>
        </a:solidFill>
        <a:latin typeface="+mn-lt"/>
        <a:ea typeface="+mn-ea"/>
        <a:cs typeface="+mn-cs"/>
      </a:defRPr>
    </a:lvl8pPr>
    <a:lvl9pPr marL="3516607" algn="l" defTabSz="879152"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27" name="Picture 3" descr="E:\00 - Design Studio\03 - Creative Hub\3DS Branding System Makeover\Deliverables\PPT\BLUE.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1"/>
            <a:ext cx="9144001" cy="5153767"/>
          </a:xfrm>
          <a:prstGeom prst="rect">
            <a:avLst/>
          </a:prstGeom>
          <a:noFill/>
          <a:extLst>
            <a:ext uri="{909E8E84-426E-40DD-AFC4-6F175D3DCCD1}">
              <a14:hiddenFill xmlns:a14="http://schemas.microsoft.com/office/drawing/2010/main">
                <a:solidFill>
                  <a:srgbClr val="FFFFFF"/>
                </a:solidFill>
              </a14:hiddenFill>
            </a:ext>
          </a:extLst>
        </p:spPr>
      </p:pic>
      <p:sp>
        <p:nvSpPr>
          <p:cNvPr id="12" name="Titre 1"/>
          <p:cNvSpPr>
            <a:spLocks noGrp="1"/>
          </p:cNvSpPr>
          <p:nvPr>
            <p:ph type="title" hasCustomPrompt="1"/>
          </p:nvPr>
        </p:nvSpPr>
        <p:spPr>
          <a:xfrm>
            <a:off x="3851920" y="891336"/>
            <a:ext cx="4752528" cy="374073"/>
          </a:xfrm>
        </p:spPr>
        <p:txBody>
          <a:bodyPr>
            <a:noAutofit/>
          </a:bodyPr>
          <a:lstStyle>
            <a:lvl1pPr algn="r">
              <a:defRPr lang="en-US" sz="3200" b="0" i="0" kern="1200" spc="0" baseline="0" noProof="0" dirty="0" smtClean="0">
                <a:solidFill>
                  <a:schemeClr val="tx1"/>
                </a:solidFill>
                <a:effectLst/>
                <a:latin typeface="+mj-lt"/>
                <a:ea typeface="+mj-ea"/>
                <a:cs typeface="3ds Light"/>
              </a:defRPr>
            </a:lvl1pPr>
          </a:lstStyle>
          <a:p>
            <a:r>
              <a:rPr lang="en-US" noProof="0" dirty="0" smtClean="0"/>
              <a:t>Click to edit title</a:t>
            </a:r>
            <a:endParaRPr lang="en-US" noProof="0" dirty="0"/>
          </a:p>
        </p:txBody>
      </p:sp>
      <p:sp>
        <p:nvSpPr>
          <p:cNvPr id="9" name="Text Placeholder 14"/>
          <p:cNvSpPr>
            <a:spLocks noGrp="1"/>
          </p:cNvSpPr>
          <p:nvPr>
            <p:ph type="body" sz="quarter" idx="11" hasCustomPrompt="1"/>
          </p:nvPr>
        </p:nvSpPr>
        <p:spPr>
          <a:xfrm>
            <a:off x="4572000" y="1491630"/>
            <a:ext cx="4032250" cy="431800"/>
          </a:xfrm>
        </p:spPr>
        <p:txBody>
          <a:bodyPr anchor="ctr">
            <a:noAutofit/>
          </a:bodyPr>
          <a:lstStyle>
            <a:lvl1pPr algn="r">
              <a:lnSpc>
                <a:spcPct val="100000"/>
              </a:lnSpc>
              <a:spcBef>
                <a:spcPts val="0"/>
              </a:spcBef>
              <a:buFont typeface="Arial" pitchFamily="34" charset="0"/>
              <a:buNone/>
              <a:defRPr sz="2000" kern="900" spc="0" baseline="0">
                <a:solidFill>
                  <a:schemeClr val="tx1"/>
                </a:solidFill>
              </a:defRPr>
            </a:lvl1pPr>
            <a:lvl2pPr>
              <a:buFont typeface="Arial" pitchFamily="34" charset="0"/>
              <a:buNone/>
              <a:defRPr>
                <a:solidFill>
                  <a:schemeClr val="bg1"/>
                </a:solidFill>
              </a:defRPr>
            </a:lvl2pPr>
            <a:lvl3pPr>
              <a:buFont typeface="Arial" pitchFamily="34" charset="0"/>
              <a:buNone/>
              <a:defRPr>
                <a:solidFill>
                  <a:schemeClr val="bg1"/>
                </a:solidFill>
              </a:defRPr>
            </a:lvl3pPr>
            <a:lvl4pPr>
              <a:buFont typeface="Arial" pitchFamily="34" charset="0"/>
              <a:buNone/>
              <a:defRPr>
                <a:solidFill>
                  <a:schemeClr val="bg1"/>
                </a:solidFill>
              </a:defRPr>
            </a:lvl4pPr>
            <a:lvl5pPr>
              <a:buNone/>
              <a:defRPr>
                <a:solidFill>
                  <a:schemeClr val="bg1"/>
                </a:solidFill>
              </a:defRPr>
            </a:lvl5pPr>
          </a:lstStyle>
          <a:p>
            <a:pPr lvl="0"/>
            <a:r>
              <a:rPr lang="en-US" dirty="0" smtClean="0"/>
              <a:t>Click to add subtitle</a:t>
            </a:r>
            <a:endParaRPr lang="en-US" dirty="0"/>
          </a:p>
        </p:txBody>
      </p:sp>
      <p:sp>
        <p:nvSpPr>
          <p:cNvPr id="13" name="TextBox 12"/>
          <p:cNvSpPr txBox="1"/>
          <p:nvPr userDrawn="1"/>
        </p:nvSpPr>
        <p:spPr>
          <a:xfrm rot="16200000">
            <a:off x="-2430000" y="2488561"/>
            <a:ext cx="5158228" cy="181106"/>
          </a:xfrm>
          <a:prstGeom prst="rect">
            <a:avLst/>
          </a:prstGeom>
          <a:noFill/>
        </p:spPr>
        <p:txBody>
          <a:bodyPr wrap="square" lIns="87916" tIns="43957" rIns="87916" bIns="43957"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600" b="1" i="0" cap="none" spc="0" dirty="0" smtClean="0">
                <a:ln>
                  <a:noFill/>
                </a:ln>
                <a:solidFill>
                  <a:schemeClr val="tx1"/>
                </a:solidFill>
                <a:effectLst/>
                <a:latin typeface="Arial Narrow" pitchFamily="34" charset="0"/>
                <a:cs typeface="Arial" pitchFamily="34" charset="0"/>
              </a:rPr>
              <a:t>3DS.COM</a:t>
            </a:r>
            <a:r>
              <a:rPr lang="en-US" sz="600" b="0" cap="none" spc="0" baseline="0" dirty="0" smtClean="0">
                <a:ln>
                  <a:noFill/>
                </a:ln>
                <a:solidFill>
                  <a:schemeClr val="tx1"/>
                </a:solidFill>
                <a:effectLst/>
                <a:latin typeface="Arial Narrow" pitchFamily="34" charset="0"/>
                <a:cs typeface="Arial" pitchFamily="34" charset="0"/>
              </a:rPr>
              <a:t> </a:t>
            </a:r>
            <a:r>
              <a:rPr lang="en-US" sz="600" b="0" cap="none" spc="0" dirty="0" smtClean="0">
                <a:ln>
                  <a:noFill/>
                </a:ln>
                <a:solidFill>
                  <a:schemeClr val="tx1"/>
                </a:solidFill>
                <a:effectLst/>
                <a:latin typeface="Arial Narrow" pitchFamily="34" charset="0"/>
                <a:cs typeface="Arial" pitchFamily="34" charset="0"/>
              </a:rPr>
              <a:t>© Dassault </a:t>
            </a:r>
            <a:r>
              <a:rPr lang="en-US" sz="600" b="0" cap="none" spc="0" dirty="0" err="1" smtClean="0">
                <a:ln>
                  <a:noFill/>
                </a:ln>
                <a:solidFill>
                  <a:schemeClr val="tx1"/>
                </a:solidFill>
                <a:effectLst/>
                <a:latin typeface="Arial Narrow" pitchFamily="34" charset="0"/>
                <a:cs typeface="Arial" pitchFamily="34" charset="0"/>
              </a:rPr>
              <a:t>Systèmes</a:t>
            </a:r>
            <a:r>
              <a:rPr lang="en-US" sz="600" b="0" cap="none" spc="0" dirty="0" smtClean="0">
                <a:ln>
                  <a:noFill/>
                </a:ln>
                <a:solidFill>
                  <a:schemeClr val="tx1"/>
                </a:solidFill>
                <a:effectLst/>
                <a:latin typeface="Arial Narrow" pitchFamily="34" charset="0"/>
                <a:cs typeface="Arial" pitchFamily="34" charset="0"/>
              </a:rPr>
              <a:t> | </a:t>
            </a:r>
            <a:r>
              <a:rPr lang="en-US" sz="600" b="0" cap="none" spc="0" noProof="0" dirty="0" smtClean="0">
                <a:ln>
                  <a:noFill/>
                </a:ln>
                <a:solidFill>
                  <a:schemeClr val="tx1"/>
                </a:solidFill>
                <a:effectLst/>
                <a:latin typeface="Arial Narrow" pitchFamily="34" charset="0"/>
                <a:cs typeface="Arial" pitchFamily="34" charset="0"/>
              </a:rPr>
              <a:t>Confidential</a:t>
            </a:r>
            <a:r>
              <a:rPr lang="en-US" sz="600" b="0" cap="none" spc="0" dirty="0" smtClean="0">
                <a:ln>
                  <a:noFill/>
                </a:ln>
                <a:solidFill>
                  <a:schemeClr val="tx1"/>
                </a:solidFill>
                <a:effectLst/>
                <a:latin typeface="Arial Narrow" pitchFamily="34" charset="0"/>
                <a:cs typeface="Arial" pitchFamily="34" charset="0"/>
              </a:rPr>
              <a:t> Information | </a:t>
            </a:r>
            <a:fld id="{7932CEB9-7706-4840-A8AE-48D24CB336EF}" type="datetimeFigureOut">
              <a:rPr lang="en-US" sz="600" b="0" cap="none" spc="0" smtClean="0">
                <a:ln>
                  <a:noFill/>
                </a:ln>
                <a:solidFill>
                  <a:schemeClr val="tx1"/>
                </a:solidFill>
                <a:effectLst/>
                <a:latin typeface="Arial Narrow" pitchFamily="34" charset="0"/>
                <a:cs typeface="Arial" pitchFamily="34" charset="0"/>
              </a:rPr>
              <a:pPr algn="ctr"/>
              <a:t>1/27/2014</a:t>
            </a:fld>
            <a:r>
              <a:rPr lang="en-US" sz="600" b="0" cap="none" spc="0" dirty="0" smtClean="0">
                <a:ln>
                  <a:noFill/>
                </a:ln>
                <a:solidFill>
                  <a:schemeClr val="tx1"/>
                </a:solidFill>
                <a:effectLst/>
                <a:latin typeface="Arial Narrow" pitchFamily="34" charset="0"/>
                <a:cs typeface="Arial" pitchFamily="34" charset="0"/>
              </a:rPr>
              <a:t> | ref.: 3DS_Document_2013</a:t>
            </a:r>
            <a:endParaRPr lang="en-US" sz="600" b="0" cap="none" spc="0" dirty="0">
              <a:ln>
                <a:noFill/>
              </a:ln>
              <a:solidFill>
                <a:schemeClr val="tx1"/>
              </a:solidFill>
              <a:effectLst/>
              <a:latin typeface="Arial Narrow" pitchFamily="34" charset="0"/>
              <a:cs typeface="Arial" pitchFamily="34" charset="0"/>
            </a:endParaRPr>
          </a:p>
        </p:txBody>
      </p:sp>
      <p:pic>
        <p:nvPicPr>
          <p:cNvPr id="17" name="Image 16" descr="Lockup_3DS_PPT_Blue.png"/>
          <p:cNvPicPr>
            <a:picLocks noChangeAspect="1"/>
          </p:cNvPicPr>
          <p:nvPr userDrawn="1"/>
        </p:nvPicPr>
        <p:blipFill>
          <a:blip r:embed="rId3" cstate="print"/>
          <a:stretch>
            <a:fillRect/>
          </a:stretch>
        </p:blipFill>
        <p:spPr>
          <a:xfrm>
            <a:off x="6579265" y="4671626"/>
            <a:ext cx="2381690" cy="320040"/>
          </a:xfrm>
          <a:prstGeom prst="rect">
            <a:avLst/>
          </a:prstGeom>
        </p:spPr>
      </p:pic>
    </p:spTree>
    <p:extLst>
      <p:ext uri="{BB962C8B-B14F-4D97-AF65-F5344CB8AC3E}">
        <p14:creationId xmlns:p14="http://schemas.microsoft.com/office/powerpoint/2010/main" val="122788491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ack Cover">
    <p:spTree>
      <p:nvGrpSpPr>
        <p:cNvPr id="1" name=""/>
        <p:cNvGrpSpPr/>
        <p:nvPr/>
      </p:nvGrpSpPr>
      <p:grpSpPr>
        <a:xfrm>
          <a:off x="0" y="0"/>
          <a:ext cx="0" cy="0"/>
          <a:chOff x="0" y="0"/>
          <a:chExt cx="0" cy="0"/>
        </a:xfrm>
      </p:grpSpPr>
      <p:pic>
        <p:nvPicPr>
          <p:cNvPr id="5" name="Picture 4" descr="IFWE-LOGO.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9975" y="39739"/>
            <a:ext cx="4464050" cy="4454398"/>
          </a:xfrm>
          <a:prstGeom prst="rect">
            <a:avLst/>
          </a:prstGeom>
        </p:spPr>
      </p:pic>
    </p:spTree>
    <p:extLst>
      <p:ext uri="{BB962C8B-B14F-4D97-AF65-F5344CB8AC3E}">
        <p14:creationId xmlns:p14="http://schemas.microsoft.com/office/powerpoint/2010/main" val="623006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3" name="Espace réservé du texte 3"/>
          <p:cNvSpPr>
            <a:spLocks noGrp="1" noChangeAspect="1"/>
          </p:cNvSpPr>
          <p:nvPr>
            <p:ph type="body" sz="quarter" idx="10" hasCustomPrompt="1"/>
          </p:nvPr>
        </p:nvSpPr>
        <p:spPr>
          <a:xfrm>
            <a:off x="1650320" y="113167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4" name="Espace réservé du texte 5"/>
          <p:cNvSpPr>
            <a:spLocks noGrp="1"/>
          </p:cNvSpPr>
          <p:nvPr>
            <p:ph type="body" sz="quarter" idx="11" hasCustomPrompt="1"/>
          </p:nvPr>
        </p:nvSpPr>
        <p:spPr>
          <a:xfrm>
            <a:off x="2412320" y="1131670"/>
            <a:ext cx="5040000" cy="360000"/>
          </a:xfrm>
          <a:solidFill>
            <a:schemeClr val="tx1"/>
          </a:solidFill>
        </p:spPr>
        <p:txBody>
          <a:bodyPr lIns="288000" tIns="36000" rIns="72000" bIns="36000" anchor="ctr"/>
          <a:lstStyle>
            <a:lvl1pPr marL="0" indent="0">
              <a:spcBef>
                <a:spcPts val="0"/>
              </a:spcBef>
              <a:buNone/>
              <a:defRPr baseline="0">
                <a:solidFill>
                  <a:schemeClr val="bg1"/>
                </a:solidFill>
              </a:defRPr>
            </a:lvl1pPr>
          </a:lstStyle>
          <a:p>
            <a:pPr lvl="0"/>
            <a:r>
              <a:rPr lang="en-US" noProof="0" smtClean="0"/>
              <a:t>First item</a:t>
            </a:r>
            <a:endParaRPr lang="en-US" noProof="0"/>
          </a:p>
        </p:txBody>
      </p:sp>
      <p:sp>
        <p:nvSpPr>
          <p:cNvPr id="5" name="Espace réservé du texte 3"/>
          <p:cNvSpPr>
            <a:spLocks noGrp="1" noChangeAspect="1"/>
          </p:cNvSpPr>
          <p:nvPr>
            <p:ph type="body" sz="quarter" idx="12" hasCustomPrompt="1"/>
          </p:nvPr>
        </p:nvSpPr>
        <p:spPr>
          <a:xfrm>
            <a:off x="1650320" y="1668708"/>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6" name="Espace réservé du texte 5"/>
          <p:cNvSpPr>
            <a:spLocks noGrp="1"/>
          </p:cNvSpPr>
          <p:nvPr>
            <p:ph type="body" sz="quarter" idx="13" hasCustomPrompt="1"/>
          </p:nvPr>
        </p:nvSpPr>
        <p:spPr>
          <a:xfrm>
            <a:off x="2412320" y="1668708"/>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Second item</a:t>
            </a:r>
            <a:endParaRPr lang="en-US" noProof="0"/>
          </a:p>
        </p:txBody>
      </p:sp>
      <p:sp>
        <p:nvSpPr>
          <p:cNvPr id="7" name="Espace réservé du texte 3"/>
          <p:cNvSpPr>
            <a:spLocks noGrp="1" noChangeAspect="1"/>
          </p:cNvSpPr>
          <p:nvPr>
            <p:ph type="body" sz="quarter" idx="14" hasCustomPrompt="1"/>
          </p:nvPr>
        </p:nvSpPr>
        <p:spPr>
          <a:xfrm>
            <a:off x="1650320" y="221175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8" name="Espace réservé du texte 5"/>
          <p:cNvSpPr>
            <a:spLocks noGrp="1"/>
          </p:cNvSpPr>
          <p:nvPr>
            <p:ph type="body" sz="quarter" idx="15" hasCustomPrompt="1"/>
          </p:nvPr>
        </p:nvSpPr>
        <p:spPr>
          <a:xfrm>
            <a:off x="2412320" y="221175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Third item</a:t>
            </a:r>
            <a:endParaRPr lang="en-US" noProof="0"/>
          </a:p>
        </p:txBody>
      </p:sp>
      <p:sp>
        <p:nvSpPr>
          <p:cNvPr id="9" name="Espace réservé du texte 3"/>
          <p:cNvSpPr>
            <a:spLocks noGrp="1" noChangeAspect="1"/>
          </p:cNvSpPr>
          <p:nvPr>
            <p:ph type="body" sz="quarter" idx="16" hasCustomPrompt="1"/>
          </p:nvPr>
        </p:nvSpPr>
        <p:spPr>
          <a:xfrm>
            <a:off x="1650320" y="275181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10" name="Espace réservé du texte 5"/>
          <p:cNvSpPr>
            <a:spLocks noGrp="1"/>
          </p:cNvSpPr>
          <p:nvPr>
            <p:ph type="body" sz="quarter" idx="17" hasCustomPrompt="1"/>
          </p:nvPr>
        </p:nvSpPr>
        <p:spPr>
          <a:xfrm>
            <a:off x="2412320" y="275181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Fourth item</a:t>
            </a:r>
            <a:endParaRPr lang="en-US" noProof="0"/>
          </a:p>
        </p:txBody>
      </p:sp>
      <p:sp>
        <p:nvSpPr>
          <p:cNvPr id="11" name="Espace réservé du texte 3"/>
          <p:cNvSpPr>
            <a:spLocks noGrp="1" noChangeAspect="1"/>
          </p:cNvSpPr>
          <p:nvPr>
            <p:ph type="body" sz="quarter" idx="18" hasCustomPrompt="1"/>
          </p:nvPr>
        </p:nvSpPr>
        <p:spPr>
          <a:xfrm>
            <a:off x="1650320" y="329187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12" name="Espace réservé du texte 5"/>
          <p:cNvSpPr>
            <a:spLocks noGrp="1"/>
          </p:cNvSpPr>
          <p:nvPr>
            <p:ph type="body" sz="quarter" idx="19" hasCustomPrompt="1"/>
          </p:nvPr>
        </p:nvSpPr>
        <p:spPr>
          <a:xfrm>
            <a:off x="2412320" y="329187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Fifth item</a:t>
            </a:r>
            <a:endParaRPr lang="en-US" noProof="0"/>
          </a:p>
        </p:txBody>
      </p:sp>
      <p:sp>
        <p:nvSpPr>
          <p:cNvPr id="13" name="Espace réservé du texte 3"/>
          <p:cNvSpPr>
            <a:spLocks noGrp="1" noChangeAspect="1"/>
          </p:cNvSpPr>
          <p:nvPr>
            <p:ph type="body" sz="quarter" idx="20" hasCustomPrompt="1"/>
          </p:nvPr>
        </p:nvSpPr>
        <p:spPr>
          <a:xfrm>
            <a:off x="1650320" y="383193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14" name="Espace réservé du texte 5"/>
          <p:cNvSpPr>
            <a:spLocks noGrp="1"/>
          </p:cNvSpPr>
          <p:nvPr>
            <p:ph type="body" sz="quarter" idx="21" hasCustomPrompt="1"/>
          </p:nvPr>
        </p:nvSpPr>
        <p:spPr>
          <a:xfrm>
            <a:off x="2412320" y="383193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Sixth item</a:t>
            </a:r>
            <a:endParaRPr lang="en-US" noProof="0"/>
          </a:p>
        </p:txBody>
      </p:sp>
      <p:sp>
        <p:nvSpPr>
          <p:cNvPr id="15" name="Title 14"/>
          <p:cNvSpPr>
            <a:spLocks noGrp="1"/>
          </p:cNvSpPr>
          <p:nvPr>
            <p:ph type="title"/>
          </p:nvPr>
        </p:nvSpPr>
        <p:spPr/>
        <p:txBody>
          <a:bodyPr/>
          <a:lstStyle/>
          <a:p>
            <a:r>
              <a:rPr lang="en-US" noProof="0" dirty="0" smtClean="0"/>
              <a:t>Click to edit Master title style</a:t>
            </a:r>
            <a:endParaRPr lang="en-US" noProof="0"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Text Placeholder 16"/>
          <p:cNvSpPr>
            <a:spLocks noGrp="1"/>
          </p:cNvSpPr>
          <p:nvPr>
            <p:ph type="body" sz="quarter" idx="11" hasCustomPrompt="1"/>
          </p:nvPr>
        </p:nvSpPr>
        <p:spPr>
          <a:xfrm>
            <a:off x="1367644" y="879562"/>
            <a:ext cx="7272808" cy="648072"/>
          </a:xfrm>
        </p:spPr>
        <p:txBody>
          <a:bodyPr anchor="ctr">
            <a:noAutofit/>
          </a:bodyPr>
          <a:lstStyle>
            <a:lvl1pPr algn="r">
              <a:lnSpc>
                <a:spcPct val="100000"/>
              </a:lnSpc>
              <a:spcBef>
                <a:spcPts val="0"/>
              </a:spcBef>
              <a:buFont typeface="Arial" pitchFamily="34" charset="0"/>
              <a:buNone/>
              <a:defRPr sz="3200"/>
            </a:lvl1pPr>
            <a:lvl2pPr>
              <a:buFont typeface="Arial" pitchFamily="34" charset="0"/>
              <a:buNone/>
              <a:defRPr/>
            </a:lvl2pPr>
            <a:lvl3pPr>
              <a:buFont typeface="Arial" pitchFamily="34" charset="0"/>
              <a:buNone/>
              <a:defRPr/>
            </a:lvl3pPr>
            <a:lvl4pPr>
              <a:buFont typeface="Arial" pitchFamily="34" charset="0"/>
              <a:buNone/>
              <a:defRPr/>
            </a:lvl4pPr>
            <a:lvl5pPr>
              <a:buNone/>
              <a:defRPr/>
            </a:lvl5pPr>
          </a:lstStyle>
          <a:p>
            <a:pPr lvl="0"/>
            <a:r>
              <a:rPr lang="en-US" dirty="0" smtClean="0"/>
              <a:t>Click to edit Master title style</a:t>
            </a:r>
            <a:endParaRPr lang="en-US" dirty="0"/>
          </a:p>
        </p:txBody>
      </p:sp>
      <p:sp>
        <p:nvSpPr>
          <p:cNvPr id="5" name="Text Placeholder 20"/>
          <p:cNvSpPr>
            <a:spLocks noGrp="1"/>
          </p:cNvSpPr>
          <p:nvPr>
            <p:ph type="body" sz="quarter" idx="12" hasCustomPrompt="1"/>
          </p:nvPr>
        </p:nvSpPr>
        <p:spPr>
          <a:xfrm>
            <a:off x="1368425" y="1707654"/>
            <a:ext cx="7272338" cy="468313"/>
          </a:xfrm>
        </p:spPr>
        <p:txBody>
          <a:bodyPr vert="horz" lIns="87916" tIns="43957" rIns="87916" bIns="43957" rtlCol="0" anchor="ctr">
            <a:noAutofit/>
          </a:bodyPr>
          <a:lstStyle>
            <a:lvl1pPr algn="r">
              <a:lnSpc>
                <a:spcPct val="100000"/>
              </a:lnSpc>
              <a:buFont typeface="Arial" pitchFamily="34" charset="0"/>
              <a:buNone/>
              <a:defRPr lang="en-US" sz="2000" b="0" i="0" kern="900" spc="0" baseline="0" dirty="0" smtClean="0">
                <a:solidFill>
                  <a:schemeClr val="tx1"/>
                </a:solidFill>
                <a:latin typeface="Arial Narrow" pitchFamily="34" charset="0"/>
                <a:ea typeface="+mn-ea"/>
                <a:cs typeface="Arial Narrow" pitchFamily="34" charset="0"/>
              </a:defRPr>
            </a:lvl1pPr>
          </a:lstStyle>
          <a:p>
            <a:pPr marL="187200" lvl="0" indent="-259200" algn="r" defTabSz="879152" rtl="0" eaLnBrk="1" latinLnBrk="0" hangingPunct="1">
              <a:lnSpc>
                <a:spcPts val="2000"/>
              </a:lnSpc>
              <a:spcBef>
                <a:spcPts val="0"/>
              </a:spcBef>
              <a:buSzPct val="100000"/>
            </a:pPr>
            <a:r>
              <a:rPr lang="en-US" dirty="0" smtClean="0"/>
              <a:t>Click to add subtitle</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a:xfrm>
            <a:off x="719572" y="361747"/>
            <a:ext cx="7920880" cy="374073"/>
          </a:xfrm>
        </p:spPr>
        <p:txBody>
          <a:bodyPr/>
          <a:lstStyle/>
          <a:p>
            <a:r>
              <a:rPr lang="en-US" smtClean="0"/>
              <a:t>Click to edit Master title style</a:t>
            </a:r>
            <a:endParaRPr lang="en-US"/>
          </a:p>
        </p:txBody>
      </p:sp>
      <p:sp>
        <p:nvSpPr>
          <p:cNvPr id="5" name="Text Placeholder 7"/>
          <p:cNvSpPr>
            <a:spLocks noGrp="1"/>
          </p:cNvSpPr>
          <p:nvPr>
            <p:ph type="body" sz="quarter" idx="14" hasCustomPrompt="1"/>
          </p:nvPr>
        </p:nvSpPr>
        <p:spPr>
          <a:xfrm>
            <a:off x="755798" y="842963"/>
            <a:ext cx="7848650" cy="345253"/>
          </a:xfrm>
        </p:spPr>
        <p:txBody>
          <a:bodyPr>
            <a:spAutoFit/>
          </a:bodyPr>
          <a:lstStyle>
            <a:lvl1pPr>
              <a:buFont typeface="Arial" pitchFamily="34" charset="0"/>
              <a:buNone/>
              <a:defRPr/>
            </a:lvl1pPr>
          </a:lstStyle>
          <a:p>
            <a:pPr lvl="0"/>
            <a:r>
              <a:rPr lang="en-US" dirty="0" smtClean="0"/>
              <a:t>Click to add subtitle</a:t>
            </a:r>
            <a:endParaRPr lang="en-US" dirty="0"/>
          </a:p>
        </p:txBody>
      </p:sp>
      <p:sp>
        <p:nvSpPr>
          <p:cNvPr id="7" name="Content Placeholder 6"/>
          <p:cNvSpPr>
            <a:spLocks noGrp="1"/>
          </p:cNvSpPr>
          <p:nvPr>
            <p:ph sz="quarter" idx="15"/>
          </p:nvPr>
        </p:nvSpPr>
        <p:spPr>
          <a:xfrm>
            <a:off x="863600" y="1276350"/>
            <a:ext cx="7777163" cy="3167608"/>
          </a:xfrm>
        </p:spPr>
        <p:txBody>
          <a:bodyPr/>
          <a:lstStyle>
            <a:lvl1pPr marL="252000" indent="-252000">
              <a:spcBef>
                <a:spcPts val="800"/>
              </a:spcBef>
              <a:defRPr/>
            </a:lvl1pPr>
            <a:lvl2pPr>
              <a:spcBef>
                <a:spcPts val="600"/>
              </a:spcBef>
              <a:defRPr sz="1800"/>
            </a:lvl2pPr>
            <a:lvl3pPr>
              <a:spcBef>
                <a:spcPts val="400"/>
              </a:spcBef>
              <a:defRPr sz="1600"/>
            </a:lvl3pPr>
            <a:lvl4pPr>
              <a:spcBef>
                <a:spcPts val="400"/>
              </a:spcBef>
              <a:defRPr>
                <a:latin typeface="+mj-lt"/>
              </a:defRPr>
            </a:lvl4pPr>
            <a:lvl5pPr>
              <a:spcBef>
                <a:spcPts val="400"/>
              </a:spcBef>
              <a:defRPr>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Only">
    <p:spTree>
      <p:nvGrpSpPr>
        <p:cNvPr id="1" name=""/>
        <p:cNvGrpSpPr/>
        <p:nvPr/>
      </p:nvGrpSpPr>
      <p:grpSpPr>
        <a:xfrm>
          <a:off x="0" y="0"/>
          <a:ext cx="0" cy="0"/>
          <a:chOff x="0" y="0"/>
          <a:chExt cx="0" cy="0"/>
        </a:xfrm>
      </p:grpSpPr>
      <p:sp>
        <p:nvSpPr>
          <p:cNvPr id="6" name="Title 5"/>
          <p:cNvSpPr>
            <a:spLocks noGrp="1"/>
          </p:cNvSpPr>
          <p:nvPr>
            <p:ph type="title"/>
          </p:nvPr>
        </p:nvSpPr>
        <p:spPr>
          <a:xfrm>
            <a:off x="719572" y="361747"/>
            <a:ext cx="7920880" cy="374073"/>
          </a:xfrm>
        </p:spPr>
        <p:txBody>
          <a:bodyPr/>
          <a:lstStyle/>
          <a:p>
            <a:r>
              <a:rPr lang="en-US" smtClean="0"/>
              <a:t>Click to edit Master title style</a:t>
            </a:r>
            <a:endParaRPr lang="en-US"/>
          </a:p>
        </p:txBody>
      </p:sp>
      <p:sp>
        <p:nvSpPr>
          <p:cNvPr id="4" name="Content Placeholder 6"/>
          <p:cNvSpPr>
            <a:spLocks noGrp="1"/>
          </p:cNvSpPr>
          <p:nvPr>
            <p:ph sz="quarter" idx="15"/>
          </p:nvPr>
        </p:nvSpPr>
        <p:spPr>
          <a:xfrm>
            <a:off x="863600" y="879562"/>
            <a:ext cx="7777163" cy="3564396"/>
          </a:xfrm>
        </p:spPr>
        <p:txBody>
          <a:bodyPr/>
          <a:lstStyle>
            <a:lvl2pPr>
              <a:defRPr sz="1800"/>
            </a:lvl2pPr>
            <a:lvl3pPr>
              <a:defRPr sz="1600"/>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re 1"/>
          <p:cNvSpPr>
            <a:spLocks noGrp="1"/>
          </p:cNvSpPr>
          <p:nvPr>
            <p:ph type="title"/>
          </p:nvPr>
        </p:nvSpPr>
        <p:spPr>
          <a:xfrm>
            <a:off x="719572" y="361747"/>
            <a:ext cx="7920880" cy="374073"/>
          </a:xfrm>
        </p:spPr>
        <p:txBody>
          <a:bodyPr/>
          <a:lstStyle>
            <a:lvl1pPr algn="l">
              <a:defRPr/>
            </a:lvl1pPr>
          </a:lstStyle>
          <a:p>
            <a:r>
              <a:rPr lang="en-US" dirty="0" smtClean="0"/>
              <a:t>Click to edit Master title style</a:t>
            </a:r>
            <a:endParaRPr lang="fr-FR" dirty="0"/>
          </a:p>
        </p:txBody>
      </p:sp>
      <p:sp>
        <p:nvSpPr>
          <p:cNvPr id="7" name="Text Placeholder 7"/>
          <p:cNvSpPr>
            <a:spLocks noGrp="1"/>
          </p:cNvSpPr>
          <p:nvPr>
            <p:ph type="body" sz="quarter" idx="14" hasCustomPrompt="1"/>
          </p:nvPr>
        </p:nvSpPr>
        <p:spPr>
          <a:xfrm>
            <a:off x="755798" y="842963"/>
            <a:ext cx="7848650" cy="345253"/>
          </a:xfrm>
        </p:spPr>
        <p:txBody>
          <a:bodyPr>
            <a:spAutoFit/>
          </a:bodyPr>
          <a:lstStyle>
            <a:lvl1pPr>
              <a:buFont typeface="Arial" pitchFamily="34" charset="0"/>
              <a:buNone/>
              <a:defRPr/>
            </a:lvl1pPr>
          </a:lstStyle>
          <a:p>
            <a:pPr lvl="0"/>
            <a:r>
              <a:rPr lang="en-US" dirty="0" smtClean="0"/>
              <a:t>Click to add subtitle</a:t>
            </a:r>
            <a:endParaRPr lang="en-US" dirty="0"/>
          </a:p>
        </p:txBody>
      </p:sp>
      <p:sp>
        <p:nvSpPr>
          <p:cNvPr id="6" name="Content Placeholder 6"/>
          <p:cNvSpPr>
            <a:spLocks noGrp="1"/>
          </p:cNvSpPr>
          <p:nvPr>
            <p:ph sz="quarter" idx="15"/>
          </p:nvPr>
        </p:nvSpPr>
        <p:spPr>
          <a:xfrm>
            <a:off x="863601" y="1276350"/>
            <a:ext cx="3744404" cy="3168352"/>
          </a:xfrm>
        </p:spPr>
        <p:txBody>
          <a:bodyPr/>
          <a:lstStyle>
            <a:lvl2pPr>
              <a:defRPr sz="1800"/>
            </a:lvl2pPr>
            <a:lvl3pPr>
              <a:defRPr sz="1600"/>
            </a:lvl3pPr>
            <a:lvl4pPr>
              <a:defRPr>
                <a:latin typeface="+mj-lt"/>
              </a:defRPr>
            </a:lvl4pPr>
            <a:lvl5pPr>
              <a:defRPr>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6"/>
          <p:cNvSpPr>
            <a:spLocks noGrp="1"/>
          </p:cNvSpPr>
          <p:nvPr>
            <p:ph sz="quarter" idx="16"/>
          </p:nvPr>
        </p:nvSpPr>
        <p:spPr>
          <a:xfrm>
            <a:off x="4716016" y="1275606"/>
            <a:ext cx="3744404" cy="3168352"/>
          </a:xfrm>
        </p:spPr>
        <p:txBody>
          <a:bodyPr/>
          <a:lstStyle>
            <a:lvl2pPr>
              <a:defRPr sz="1800"/>
            </a:lvl2pPr>
            <a:lvl3pPr>
              <a:defRPr sz="1600"/>
            </a:lvl3pPr>
            <a:lvl4pPr>
              <a:defRPr>
                <a:latin typeface="+mj-lt"/>
              </a:defRPr>
            </a:lvl4pPr>
            <a:lvl5pPr>
              <a:defRPr>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5" name="Text Placeholder 7"/>
          <p:cNvSpPr>
            <a:spLocks noGrp="1"/>
          </p:cNvSpPr>
          <p:nvPr>
            <p:ph type="body" sz="quarter" idx="14" hasCustomPrompt="1"/>
          </p:nvPr>
        </p:nvSpPr>
        <p:spPr>
          <a:xfrm>
            <a:off x="755798" y="842963"/>
            <a:ext cx="7848650" cy="345253"/>
          </a:xfrm>
        </p:spPr>
        <p:txBody>
          <a:bodyPr>
            <a:spAutoFit/>
          </a:bodyPr>
          <a:lstStyle>
            <a:lvl1pPr>
              <a:buFont typeface="Arial" pitchFamily="34" charset="0"/>
              <a:buNone/>
              <a:defRPr/>
            </a:lvl1pPr>
          </a:lstStyle>
          <a:p>
            <a:pPr lvl="0"/>
            <a:r>
              <a:rPr lang="en-US" dirty="0" smtClean="0"/>
              <a:t>Click to add subtitle</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lue">
    <p:spTree>
      <p:nvGrpSpPr>
        <p:cNvPr id="1" name=""/>
        <p:cNvGrpSpPr/>
        <p:nvPr/>
      </p:nvGrpSpPr>
      <p:grpSpPr>
        <a:xfrm>
          <a:off x="0" y="0"/>
          <a:ext cx="0" cy="0"/>
          <a:chOff x="0" y="0"/>
          <a:chExt cx="0" cy="0"/>
        </a:xfrm>
      </p:grpSpPr>
      <p:pic>
        <p:nvPicPr>
          <p:cNvPr id="2050" name="Picture 2" descr="E:\00 - Design Studio\03 - Creative Hub\3DS Branding System Makeover\Deliverables\PPT\WHITE.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51916" cy="5158228"/>
          </a:xfrm>
          <a:prstGeom prst="rect">
            <a:avLst/>
          </a:prstGeom>
          <a:noFill/>
          <a:extLst>
            <a:ext uri="{909E8E84-426E-40DD-AFC4-6F175D3DCCD1}">
              <a14:hiddenFill xmlns:a14="http://schemas.microsoft.com/office/drawing/2010/main">
                <a:solidFill>
                  <a:srgbClr val="FFFFFF"/>
                </a:solidFill>
              </a14:hiddenFill>
            </a:ext>
          </a:extLst>
        </p:spPr>
      </p:pic>
      <p:sp>
        <p:nvSpPr>
          <p:cNvPr id="9" name="Titre 1"/>
          <p:cNvSpPr>
            <a:spLocks noGrp="1"/>
          </p:cNvSpPr>
          <p:nvPr>
            <p:ph type="title" hasCustomPrompt="1"/>
          </p:nvPr>
        </p:nvSpPr>
        <p:spPr>
          <a:xfrm>
            <a:off x="3851920" y="891336"/>
            <a:ext cx="4752528" cy="374073"/>
          </a:xfrm>
        </p:spPr>
        <p:txBody>
          <a:bodyPr>
            <a:noAutofit/>
          </a:bodyPr>
          <a:lstStyle>
            <a:lvl1pPr algn="r">
              <a:defRPr lang="en-US" sz="3200" b="0" i="0" kern="1200" spc="0" baseline="0" noProof="0" dirty="0" smtClean="0">
                <a:solidFill>
                  <a:schemeClr val="bg1"/>
                </a:solidFill>
                <a:effectLst/>
                <a:latin typeface="+mj-lt"/>
                <a:ea typeface="+mj-ea"/>
                <a:cs typeface="3ds Light"/>
              </a:defRPr>
            </a:lvl1pPr>
          </a:lstStyle>
          <a:p>
            <a:r>
              <a:rPr lang="en-US" noProof="0" dirty="0" smtClean="0"/>
              <a:t>Click to edit title</a:t>
            </a:r>
            <a:endParaRPr lang="en-US" noProof="0" dirty="0"/>
          </a:p>
        </p:txBody>
      </p:sp>
      <p:sp>
        <p:nvSpPr>
          <p:cNvPr id="15" name="Text Placeholder 14"/>
          <p:cNvSpPr>
            <a:spLocks noGrp="1"/>
          </p:cNvSpPr>
          <p:nvPr>
            <p:ph type="body" sz="quarter" idx="11" hasCustomPrompt="1"/>
          </p:nvPr>
        </p:nvSpPr>
        <p:spPr>
          <a:xfrm>
            <a:off x="4572000" y="1491630"/>
            <a:ext cx="4032250" cy="431800"/>
          </a:xfrm>
        </p:spPr>
        <p:txBody>
          <a:bodyPr anchor="ctr">
            <a:normAutofit/>
          </a:bodyPr>
          <a:lstStyle>
            <a:lvl1pPr algn="r">
              <a:lnSpc>
                <a:spcPct val="100000"/>
              </a:lnSpc>
              <a:spcBef>
                <a:spcPts val="0"/>
              </a:spcBef>
              <a:buFont typeface="Arial" pitchFamily="34" charset="0"/>
              <a:buNone/>
              <a:defRPr sz="2000" baseline="0">
                <a:solidFill>
                  <a:schemeClr val="bg1"/>
                </a:solidFill>
                <a:latin typeface="+mj-lt"/>
              </a:defRPr>
            </a:lvl1pPr>
            <a:lvl2pPr>
              <a:buFont typeface="Arial" pitchFamily="34" charset="0"/>
              <a:buNone/>
              <a:defRPr>
                <a:solidFill>
                  <a:schemeClr val="bg1"/>
                </a:solidFill>
              </a:defRPr>
            </a:lvl2pPr>
            <a:lvl3pPr>
              <a:buFont typeface="Arial" pitchFamily="34" charset="0"/>
              <a:buNone/>
              <a:defRPr>
                <a:solidFill>
                  <a:schemeClr val="bg1"/>
                </a:solidFill>
              </a:defRPr>
            </a:lvl3pPr>
            <a:lvl4pPr>
              <a:buFont typeface="Arial" pitchFamily="34" charset="0"/>
              <a:buNone/>
              <a:defRPr>
                <a:solidFill>
                  <a:schemeClr val="bg1"/>
                </a:solidFill>
              </a:defRPr>
            </a:lvl4pPr>
            <a:lvl5pPr>
              <a:buNone/>
              <a:defRPr>
                <a:solidFill>
                  <a:schemeClr val="bg1"/>
                </a:solidFill>
              </a:defRPr>
            </a:lvl5pPr>
          </a:lstStyle>
          <a:p>
            <a:pPr lvl="0"/>
            <a:r>
              <a:rPr lang="en-US" dirty="0" smtClean="0"/>
              <a:t>Click to add subtitle</a:t>
            </a:r>
            <a:endParaRPr lang="en-US" dirty="0"/>
          </a:p>
        </p:txBody>
      </p:sp>
      <p:sp>
        <p:nvSpPr>
          <p:cNvPr id="14" name="TextBox 13"/>
          <p:cNvSpPr txBox="1"/>
          <p:nvPr userDrawn="1"/>
        </p:nvSpPr>
        <p:spPr>
          <a:xfrm rot="16200000">
            <a:off x="-2430000" y="2488561"/>
            <a:ext cx="5158228" cy="181106"/>
          </a:xfrm>
          <a:prstGeom prst="rect">
            <a:avLst/>
          </a:prstGeom>
          <a:noFill/>
        </p:spPr>
        <p:txBody>
          <a:bodyPr wrap="square" lIns="87916" tIns="43957" rIns="87916" bIns="43957"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600" b="1" i="0" cap="none" spc="0" dirty="0" smtClean="0">
                <a:ln>
                  <a:noFill/>
                </a:ln>
                <a:solidFill>
                  <a:schemeClr val="bg1"/>
                </a:solidFill>
                <a:effectLst/>
                <a:latin typeface="Arial Narrow" pitchFamily="34" charset="0"/>
                <a:cs typeface="Arial" pitchFamily="34" charset="0"/>
              </a:rPr>
              <a:t>3DS.COM</a:t>
            </a:r>
            <a:r>
              <a:rPr lang="en-US" sz="600" b="0" cap="none" spc="0" baseline="0" dirty="0" smtClean="0">
                <a:ln>
                  <a:noFill/>
                </a:ln>
                <a:solidFill>
                  <a:schemeClr val="bg1"/>
                </a:solidFill>
                <a:effectLst/>
                <a:latin typeface="Arial Narrow" pitchFamily="34" charset="0"/>
                <a:cs typeface="Arial" pitchFamily="34" charset="0"/>
              </a:rPr>
              <a:t> </a:t>
            </a:r>
            <a:r>
              <a:rPr lang="en-US" sz="600" b="0" cap="none" spc="0" dirty="0" smtClean="0">
                <a:ln>
                  <a:noFill/>
                </a:ln>
                <a:solidFill>
                  <a:schemeClr val="bg1"/>
                </a:solidFill>
                <a:effectLst/>
                <a:latin typeface="Arial Narrow" pitchFamily="34" charset="0"/>
                <a:cs typeface="Arial" pitchFamily="34" charset="0"/>
              </a:rPr>
              <a:t>© Dassault </a:t>
            </a:r>
            <a:r>
              <a:rPr lang="en-US" sz="600" b="0" cap="none" spc="0" dirty="0" err="1" smtClean="0">
                <a:ln>
                  <a:noFill/>
                </a:ln>
                <a:solidFill>
                  <a:schemeClr val="bg1"/>
                </a:solidFill>
                <a:effectLst/>
                <a:latin typeface="Arial Narrow" pitchFamily="34" charset="0"/>
                <a:cs typeface="Arial" pitchFamily="34" charset="0"/>
              </a:rPr>
              <a:t>Systèmes</a:t>
            </a:r>
            <a:r>
              <a:rPr lang="en-US" sz="600" b="0" cap="none" spc="0" dirty="0" smtClean="0">
                <a:ln>
                  <a:noFill/>
                </a:ln>
                <a:solidFill>
                  <a:schemeClr val="bg1"/>
                </a:solidFill>
                <a:effectLst/>
                <a:latin typeface="Arial Narrow" pitchFamily="34" charset="0"/>
                <a:cs typeface="Arial" pitchFamily="34" charset="0"/>
              </a:rPr>
              <a:t> | </a:t>
            </a:r>
            <a:r>
              <a:rPr lang="en-US" sz="600" b="0" cap="none" spc="0" noProof="0" dirty="0" smtClean="0">
                <a:ln>
                  <a:noFill/>
                </a:ln>
                <a:solidFill>
                  <a:schemeClr val="bg1"/>
                </a:solidFill>
                <a:effectLst/>
                <a:latin typeface="Arial Narrow" pitchFamily="34" charset="0"/>
                <a:cs typeface="Arial" pitchFamily="34" charset="0"/>
              </a:rPr>
              <a:t>Confidential</a:t>
            </a:r>
            <a:r>
              <a:rPr lang="en-US" sz="600" b="0" cap="none" spc="0" dirty="0" smtClean="0">
                <a:ln>
                  <a:noFill/>
                </a:ln>
                <a:solidFill>
                  <a:schemeClr val="bg1"/>
                </a:solidFill>
                <a:effectLst/>
                <a:latin typeface="Arial Narrow" pitchFamily="34" charset="0"/>
                <a:cs typeface="Arial" pitchFamily="34" charset="0"/>
              </a:rPr>
              <a:t> Information | </a:t>
            </a:r>
            <a:fld id="{7932CEB9-7706-4840-A8AE-48D24CB336EF}" type="datetimeFigureOut">
              <a:rPr lang="en-US" sz="600" b="0" cap="none" spc="0" smtClean="0">
                <a:ln>
                  <a:noFill/>
                </a:ln>
                <a:solidFill>
                  <a:schemeClr val="bg1"/>
                </a:solidFill>
                <a:effectLst/>
                <a:latin typeface="Arial Narrow" pitchFamily="34" charset="0"/>
                <a:cs typeface="Arial" pitchFamily="34" charset="0"/>
              </a:rPr>
              <a:pPr marL="0" marR="0" indent="0" algn="ctr" defTabSz="914400" rtl="0" eaLnBrk="1" fontAlgn="auto" latinLnBrk="0" hangingPunct="1">
                <a:lnSpc>
                  <a:spcPct val="100000"/>
                </a:lnSpc>
                <a:spcBef>
                  <a:spcPts val="0"/>
                </a:spcBef>
                <a:spcAft>
                  <a:spcPts val="0"/>
                </a:spcAft>
                <a:buClrTx/>
                <a:buSzTx/>
                <a:buFontTx/>
                <a:buNone/>
                <a:tabLst/>
                <a:defRPr/>
              </a:pPr>
              <a:t>1/27/2014</a:t>
            </a:fld>
            <a:r>
              <a:rPr lang="en-US" sz="600" b="0" cap="none" spc="0" dirty="0" smtClean="0">
                <a:ln>
                  <a:noFill/>
                </a:ln>
                <a:solidFill>
                  <a:schemeClr val="bg1"/>
                </a:solidFill>
                <a:effectLst/>
                <a:latin typeface="Arial Narrow" pitchFamily="34" charset="0"/>
                <a:cs typeface="Arial" pitchFamily="34" charset="0"/>
              </a:rPr>
              <a:t> | ref.: 3DS_Document_2013</a:t>
            </a:r>
            <a:endParaRPr lang="en-US" sz="600" b="0" cap="none" spc="0" dirty="0">
              <a:ln>
                <a:noFill/>
              </a:ln>
              <a:solidFill>
                <a:schemeClr val="bg1"/>
              </a:solidFill>
              <a:effectLst/>
              <a:latin typeface="Arial Narrow" pitchFamily="34" charset="0"/>
              <a:cs typeface="Arial" pitchFamily="34" charset="0"/>
            </a:endParaRPr>
          </a:p>
        </p:txBody>
      </p:sp>
      <p:pic>
        <p:nvPicPr>
          <p:cNvPr id="18" name="Image 17" descr="Lockup_3DS_PPT_White.png"/>
          <p:cNvPicPr>
            <a:picLocks noChangeAspect="1"/>
          </p:cNvPicPr>
          <p:nvPr userDrawn="1"/>
        </p:nvPicPr>
        <p:blipFill>
          <a:blip r:embed="rId3" cstate="print"/>
          <a:stretch>
            <a:fillRect/>
          </a:stretch>
        </p:blipFill>
        <p:spPr>
          <a:xfrm>
            <a:off x="6593606" y="4673793"/>
            <a:ext cx="2359152" cy="317012"/>
          </a:xfrm>
          <a:prstGeom prst="rect">
            <a:avLst/>
          </a:prstGeom>
        </p:spPr>
      </p:pic>
    </p:spTree>
    <p:extLst>
      <p:ext uri="{BB962C8B-B14F-4D97-AF65-F5344CB8AC3E}">
        <p14:creationId xmlns:p14="http://schemas.microsoft.com/office/powerpoint/2010/main" val="53628473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3" name="Espace réservé du texte 3"/>
          <p:cNvSpPr>
            <a:spLocks noGrp="1" noChangeAspect="1"/>
          </p:cNvSpPr>
          <p:nvPr>
            <p:ph type="body" sz="quarter" idx="10" hasCustomPrompt="1"/>
          </p:nvPr>
        </p:nvSpPr>
        <p:spPr>
          <a:xfrm>
            <a:off x="1650320" y="113167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4" name="Espace réservé du texte 5"/>
          <p:cNvSpPr>
            <a:spLocks noGrp="1"/>
          </p:cNvSpPr>
          <p:nvPr>
            <p:ph type="body" sz="quarter" idx="11" hasCustomPrompt="1"/>
          </p:nvPr>
        </p:nvSpPr>
        <p:spPr>
          <a:xfrm>
            <a:off x="2412320" y="1131670"/>
            <a:ext cx="5040000" cy="360000"/>
          </a:xfrm>
          <a:solidFill>
            <a:schemeClr val="tx1"/>
          </a:solidFill>
        </p:spPr>
        <p:txBody>
          <a:bodyPr lIns="288000" tIns="36000" rIns="72000" bIns="36000" anchor="ctr"/>
          <a:lstStyle>
            <a:lvl1pPr marL="0" indent="0">
              <a:spcBef>
                <a:spcPts val="0"/>
              </a:spcBef>
              <a:buNone/>
              <a:defRPr baseline="0">
                <a:solidFill>
                  <a:schemeClr val="bg1"/>
                </a:solidFill>
              </a:defRPr>
            </a:lvl1pPr>
          </a:lstStyle>
          <a:p>
            <a:pPr lvl="0"/>
            <a:r>
              <a:rPr lang="en-US" noProof="0" smtClean="0"/>
              <a:t>First item</a:t>
            </a:r>
            <a:endParaRPr lang="en-US" noProof="0"/>
          </a:p>
        </p:txBody>
      </p:sp>
      <p:sp>
        <p:nvSpPr>
          <p:cNvPr id="5" name="Espace réservé du texte 3"/>
          <p:cNvSpPr>
            <a:spLocks noGrp="1" noChangeAspect="1"/>
          </p:cNvSpPr>
          <p:nvPr>
            <p:ph type="body" sz="quarter" idx="12" hasCustomPrompt="1"/>
          </p:nvPr>
        </p:nvSpPr>
        <p:spPr>
          <a:xfrm>
            <a:off x="1650320" y="1668708"/>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6" name="Espace réservé du texte 5"/>
          <p:cNvSpPr>
            <a:spLocks noGrp="1"/>
          </p:cNvSpPr>
          <p:nvPr>
            <p:ph type="body" sz="quarter" idx="13" hasCustomPrompt="1"/>
          </p:nvPr>
        </p:nvSpPr>
        <p:spPr>
          <a:xfrm>
            <a:off x="2412320" y="1668708"/>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Second item</a:t>
            </a:r>
            <a:endParaRPr lang="en-US" noProof="0"/>
          </a:p>
        </p:txBody>
      </p:sp>
      <p:sp>
        <p:nvSpPr>
          <p:cNvPr id="7" name="Espace réservé du texte 3"/>
          <p:cNvSpPr>
            <a:spLocks noGrp="1" noChangeAspect="1"/>
          </p:cNvSpPr>
          <p:nvPr>
            <p:ph type="body" sz="quarter" idx="14" hasCustomPrompt="1"/>
          </p:nvPr>
        </p:nvSpPr>
        <p:spPr>
          <a:xfrm>
            <a:off x="1650320" y="221175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8" name="Espace réservé du texte 5"/>
          <p:cNvSpPr>
            <a:spLocks noGrp="1"/>
          </p:cNvSpPr>
          <p:nvPr>
            <p:ph type="body" sz="quarter" idx="15" hasCustomPrompt="1"/>
          </p:nvPr>
        </p:nvSpPr>
        <p:spPr>
          <a:xfrm>
            <a:off x="2412320" y="221175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Third item</a:t>
            </a:r>
            <a:endParaRPr lang="en-US" noProof="0"/>
          </a:p>
        </p:txBody>
      </p:sp>
      <p:sp>
        <p:nvSpPr>
          <p:cNvPr id="9" name="Espace réservé du texte 3"/>
          <p:cNvSpPr>
            <a:spLocks noGrp="1" noChangeAspect="1"/>
          </p:cNvSpPr>
          <p:nvPr>
            <p:ph type="body" sz="quarter" idx="16" hasCustomPrompt="1"/>
          </p:nvPr>
        </p:nvSpPr>
        <p:spPr>
          <a:xfrm>
            <a:off x="1650320" y="275181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10" name="Espace réservé du texte 5"/>
          <p:cNvSpPr>
            <a:spLocks noGrp="1"/>
          </p:cNvSpPr>
          <p:nvPr>
            <p:ph type="body" sz="quarter" idx="17" hasCustomPrompt="1"/>
          </p:nvPr>
        </p:nvSpPr>
        <p:spPr>
          <a:xfrm>
            <a:off x="2412320" y="275181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Fourth item</a:t>
            </a:r>
            <a:endParaRPr lang="en-US" noProof="0"/>
          </a:p>
        </p:txBody>
      </p:sp>
      <p:sp>
        <p:nvSpPr>
          <p:cNvPr id="11" name="Espace réservé du texte 3"/>
          <p:cNvSpPr>
            <a:spLocks noGrp="1" noChangeAspect="1"/>
          </p:cNvSpPr>
          <p:nvPr>
            <p:ph type="body" sz="quarter" idx="18" hasCustomPrompt="1"/>
          </p:nvPr>
        </p:nvSpPr>
        <p:spPr>
          <a:xfrm>
            <a:off x="1650320" y="329187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12" name="Espace réservé du texte 5"/>
          <p:cNvSpPr>
            <a:spLocks noGrp="1"/>
          </p:cNvSpPr>
          <p:nvPr>
            <p:ph type="body" sz="quarter" idx="19" hasCustomPrompt="1"/>
          </p:nvPr>
        </p:nvSpPr>
        <p:spPr>
          <a:xfrm>
            <a:off x="2412320" y="329187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Fifth item</a:t>
            </a:r>
            <a:endParaRPr lang="en-US" noProof="0"/>
          </a:p>
        </p:txBody>
      </p:sp>
      <p:sp>
        <p:nvSpPr>
          <p:cNvPr id="13" name="Espace réservé du texte 3"/>
          <p:cNvSpPr>
            <a:spLocks noGrp="1" noChangeAspect="1"/>
          </p:cNvSpPr>
          <p:nvPr>
            <p:ph type="body" sz="quarter" idx="20" hasCustomPrompt="1"/>
          </p:nvPr>
        </p:nvSpPr>
        <p:spPr>
          <a:xfrm>
            <a:off x="1650320" y="383193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14" name="Espace réservé du texte 5"/>
          <p:cNvSpPr>
            <a:spLocks noGrp="1"/>
          </p:cNvSpPr>
          <p:nvPr>
            <p:ph type="body" sz="quarter" idx="21" hasCustomPrompt="1"/>
          </p:nvPr>
        </p:nvSpPr>
        <p:spPr>
          <a:xfrm>
            <a:off x="2412320" y="383193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Sixth item</a:t>
            </a:r>
            <a:endParaRPr lang="en-US" noProof="0"/>
          </a:p>
        </p:txBody>
      </p:sp>
      <p:sp>
        <p:nvSpPr>
          <p:cNvPr id="15" name="Title 14"/>
          <p:cNvSpPr>
            <a:spLocks noGrp="1"/>
          </p:cNvSpPr>
          <p:nvPr>
            <p:ph type="title"/>
          </p:nvPr>
        </p:nvSpPr>
        <p:spPr/>
        <p:txBody>
          <a:bodyPr/>
          <a:lstStyle/>
          <a:p>
            <a:r>
              <a:rPr lang="en-US" noProof="0" smtClean="0"/>
              <a:t>Click to edit Master title style</a:t>
            </a:r>
            <a:endParaRPr lang="en-US" noProof="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6" name="Text Placeholder 16"/>
          <p:cNvSpPr>
            <a:spLocks noGrp="1"/>
          </p:cNvSpPr>
          <p:nvPr>
            <p:ph type="body" sz="quarter" idx="11" hasCustomPrompt="1"/>
          </p:nvPr>
        </p:nvSpPr>
        <p:spPr>
          <a:xfrm>
            <a:off x="1367644" y="879562"/>
            <a:ext cx="7272808" cy="648072"/>
          </a:xfrm>
        </p:spPr>
        <p:txBody>
          <a:bodyPr anchor="ctr">
            <a:noAutofit/>
          </a:bodyPr>
          <a:lstStyle>
            <a:lvl1pPr algn="r">
              <a:lnSpc>
                <a:spcPct val="100000"/>
              </a:lnSpc>
              <a:spcBef>
                <a:spcPts val="0"/>
              </a:spcBef>
              <a:buFont typeface="Arial" pitchFamily="34" charset="0"/>
              <a:buNone/>
              <a:defRPr sz="3200"/>
            </a:lvl1pPr>
            <a:lvl2pPr>
              <a:buFont typeface="Arial" pitchFamily="34" charset="0"/>
              <a:buNone/>
              <a:defRPr/>
            </a:lvl2pPr>
            <a:lvl3pPr>
              <a:buFont typeface="Arial" pitchFamily="34" charset="0"/>
              <a:buNone/>
              <a:defRPr/>
            </a:lvl3pPr>
            <a:lvl4pPr>
              <a:buFont typeface="Arial" pitchFamily="34" charset="0"/>
              <a:buNone/>
              <a:defRPr/>
            </a:lvl4pPr>
            <a:lvl5pPr>
              <a:buNone/>
              <a:defRPr/>
            </a:lvl5pPr>
          </a:lstStyle>
          <a:p>
            <a:pPr lvl="0"/>
            <a:r>
              <a:rPr lang="en-US" dirty="0" smtClean="0"/>
              <a:t>Click to edit Master title style</a:t>
            </a:r>
            <a:endParaRPr lang="en-US" dirty="0"/>
          </a:p>
        </p:txBody>
      </p:sp>
      <p:sp>
        <p:nvSpPr>
          <p:cNvPr id="7" name="Text Placeholder 20"/>
          <p:cNvSpPr>
            <a:spLocks noGrp="1"/>
          </p:cNvSpPr>
          <p:nvPr>
            <p:ph type="body" sz="quarter" idx="12" hasCustomPrompt="1"/>
          </p:nvPr>
        </p:nvSpPr>
        <p:spPr>
          <a:xfrm>
            <a:off x="1368425" y="1707654"/>
            <a:ext cx="7272338" cy="468313"/>
          </a:xfrm>
        </p:spPr>
        <p:txBody>
          <a:bodyPr vert="horz" lIns="87916" tIns="43957" rIns="87916" bIns="43957" rtlCol="0" anchor="ctr">
            <a:noAutofit/>
          </a:bodyPr>
          <a:lstStyle>
            <a:lvl1pPr algn="r">
              <a:lnSpc>
                <a:spcPct val="100000"/>
              </a:lnSpc>
              <a:buFont typeface="Arial" pitchFamily="34" charset="0"/>
              <a:buNone/>
              <a:defRPr lang="en-US" sz="2000" b="0" i="0" kern="900" spc="0" baseline="0" dirty="0" smtClean="0">
                <a:solidFill>
                  <a:schemeClr val="tx1"/>
                </a:solidFill>
                <a:latin typeface="Arial Narrow" pitchFamily="34" charset="0"/>
                <a:ea typeface="+mn-ea"/>
                <a:cs typeface="Arial Narrow" pitchFamily="34" charset="0"/>
              </a:defRPr>
            </a:lvl1pPr>
          </a:lstStyle>
          <a:p>
            <a:pPr marL="187200" lvl="0" indent="-259200" algn="r" defTabSz="879152" rtl="0" eaLnBrk="1" latinLnBrk="0" hangingPunct="1">
              <a:lnSpc>
                <a:spcPts val="2000"/>
              </a:lnSpc>
              <a:spcBef>
                <a:spcPts val="0"/>
              </a:spcBef>
              <a:buSzPct val="100000"/>
            </a:pPr>
            <a:r>
              <a:rPr lang="en-US" dirty="0" smtClean="0"/>
              <a:t>Click to add subtitle</a:t>
            </a:r>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a:xfrm>
            <a:off x="719572" y="361747"/>
            <a:ext cx="7920880" cy="374073"/>
          </a:xfrm>
        </p:spPr>
        <p:txBody>
          <a:bodyPr/>
          <a:lstStyle/>
          <a:p>
            <a:r>
              <a:rPr lang="en-US" smtClean="0"/>
              <a:t>Click to edit Master title style</a:t>
            </a:r>
            <a:endParaRPr lang="en-US"/>
          </a:p>
        </p:txBody>
      </p:sp>
      <p:sp>
        <p:nvSpPr>
          <p:cNvPr id="5" name="Text Placeholder 7"/>
          <p:cNvSpPr>
            <a:spLocks noGrp="1"/>
          </p:cNvSpPr>
          <p:nvPr>
            <p:ph type="body" sz="quarter" idx="14" hasCustomPrompt="1"/>
          </p:nvPr>
        </p:nvSpPr>
        <p:spPr>
          <a:xfrm>
            <a:off x="755798" y="842963"/>
            <a:ext cx="7848650" cy="345253"/>
          </a:xfrm>
        </p:spPr>
        <p:txBody>
          <a:bodyPr>
            <a:spAutoFit/>
          </a:bodyPr>
          <a:lstStyle>
            <a:lvl1pPr>
              <a:buFont typeface="Arial" pitchFamily="34" charset="0"/>
              <a:buNone/>
              <a:defRPr/>
            </a:lvl1pPr>
          </a:lstStyle>
          <a:p>
            <a:pPr lvl="0"/>
            <a:r>
              <a:rPr lang="en-US" dirty="0" smtClean="0"/>
              <a:t>Click to add subtitle</a:t>
            </a:r>
            <a:endParaRPr lang="en-US" dirty="0"/>
          </a:p>
        </p:txBody>
      </p:sp>
      <p:sp>
        <p:nvSpPr>
          <p:cNvPr id="7" name="Content Placeholder 6"/>
          <p:cNvSpPr>
            <a:spLocks noGrp="1"/>
          </p:cNvSpPr>
          <p:nvPr>
            <p:ph sz="quarter" idx="15"/>
          </p:nvPr>
        </p:nvSpPr>
        <p:spPr>
          <a:xfrm>
            <a:off x="863600" y="1276350"/>
            <a:ext cx="7777163" cy="3167608"/>
          </a:xfrm>
        </p:spPr>
        <p:txBody>
          <a:bodyPr/>
          <a:lstStyle>
            <a:lvl1pPr marL="252000" indent="-252000">
              <a:spcBef>
                <a:spcPts val="800"/>
              </a:spcBef>
              <a:defRPr/>
            </a:lvl1pPr>
            <a:lvl2pPr>
              <a:spcBef>
                <a:spcPts val="600"/>
              </a:spcBef>
              <a:defRPr sz="1800"/>
            </a:lvl2pPr>
            <a:lvl3pPr>
              <a:spcBef>
                <a:spcPts val="400"/>
              </a:spcBef>
              <a:defRPr sz="1600"/>
            </a:lvl3pPr>
            <a:lvl4pPr>
              <a:spcBef>
                <a:spcPts val="400"/>
              </a:spcBef>
              <a:defRPr>
                <a:latin typeface="+mj-lt"/>
              </a:defRPr>
            </a:lvl4pPr>
            <a:lvl5pPr>
              <a:spcBef>
                <a:spcPts val="400"/>
              </a:spcBef>
              <a:defRPr>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Only">
    <p:spTree>
      <p:nvGrpSpPr>
        <p:cNvPr id="1" name=""/>
        <p:cNvGrpSpPr/>
        <p:nvPr/>
      </p:nvGrpSpPr>
      <p:grpSpPr>
        <a:xfrm>
          <a:off x="0" y="0"/>
          <a:ext cx="0" cy="0"/>
          <a:chOff x="0" y="0"/>
          <a:chExt cx="0" cy="0"/>
        </a:xfrm>
      </p:grpSpPr>
      <p:sp>
        <p:nvSpPr>
          <p:cNvPr id="6" name="Title 5"/>
          <p:cNvSpPr>
            <a:spLocks noGrp="1"/>
          </p:cNvSpPr>
          <p:nvPr>
            <p:ph type="title"/>
          </p:nvPr>
        </p:nvSpPr>
        <p:spPr>
          <a:xfrm>
            <a:off x="719572" y="361747"/>
            <a:ext cx="7920880" cy="374073"/>
          </a:xfrm>
        </p:spPr>
        <p:txBody>
          <a:bodyPr/>
          <a:lstStyle/>
          <a:p>
            <a:r>
              <a:rPr lang="en-US" smtClean="0"/>
              <a:t>Click to edit Master title style</a:t>
            </a:r>
            <a:endParaRPr lang="en-US"/>
          </a:p>
        </p:txBody>
      </p:sp>
      <p:sp>
        <p:nvSpPr>
          <p:cNvPr id="4" name="Content Placeholder 6"/>
          <p:cNvSpPr>
            <a:spLocks noGrp="1"/>
          </p:cNvSpPr>
          <p:nvPr>
            <p:ph sz="quarter" idx="15"/>
          </p:nvPr>
        </p:nvSpPr>
        <p:spPr>
          <a:xfrm>
            <a:off x="863600" y="879562"/>
            <a:ext cx="7777163" cy="3564396"/>
          </a:xfrm>
        </p:spPr>
        <p:txBody>
          <a:bodyPr/>
          <a:lstStyle>
            <a:lvl2pPr>
              <a:defRPr sz="1800"/>
            </a:lvl2pPr>
            <a:lvl3pPr>
              <a:defRPr sz="1600"/>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re 1"/>
          <p:cNvSpPr>
            <a:spLocks noGrp="1"/>
          </p:cNvSpPr>
          <p:nvPr>
            <p:ph type="title"/>
          </p:nvPr>
        </p:nvSpPr>
        <p:spPr>
          <a:xfrm>
            <a:off x="719572" y="361747"/>
            <a:ext cx="7920880" cy="374073"/>
          </a:xfrm>
        </p:spPr>
        <p:txBody>
          <a:bodyPr/>
          <a:lstStyle>
            <a:lvl1pPr algn="l">
              <a:defRPr/>
            </a:lvl1pPr>
          </a:lstStyle>
          <a:p>
            <a:r>
              <a:rPr lang="en-US" dirty="0" smtClean="0"/>
              <a:t>Click to edit Master title style</a:t>
            </a:r>
            <a:endParaRPr lang="fr-FR" dirty="0"/>
          </a:p>
        </p:txBody>
      </p:sp>
      <p:sp>
        <p:nvSpPr>
          <p:cNvPr id="7" name="Text Placeholder 7"/>
          <p:cNvSpPr>
            <a:spLocks noGrp="1"/>
          </p:cNvSpPr>
          <p:nvPr>
            <p:ph type="body" sz="quarter" idx="14" hasCustomPrompt="1"/>
          </p:nvPr>
        </p:nvSpPr>
        <p:spPr>
          <a:xfrm>
            <a:off x="755798" y="842963"/>
            <a:ext cx="7848650" cy="345253"/>
          </a:xfrm>
        </p:spPr>
        <p:txBody>
          <a:bodyPr>
            <a:spAutoFit/>
          </a:bodyPr>
          <a:lstStyle>
            <a:lvl1pPr>
              <a:buFont typeface="Arial" pitchFamily="34" charset="0"/>
              <a:buNone/>
              <a:defRPr/>
            </a:lvl1pPr>
          </a:lstStyle>
          <a:p>
            <a:pPr lvl="0"/>
            <a:r>
              <a:rPr lang="en-US" dirty="0" smtClean="0"/>
              <a:t>Click to add subtitle</a:t>
            </a:r>
            <a:endParaRPr lang="en-US" dirty="0"/>
          </a:p>
        </p:txBody>
      </p:sp>
      <p:sp>
        <p:nvSpPr>
          <p:cNvPr id="6" name="Content Placeholder 6"/>
          <p:cNvSpPr>
            <a:spLocks noGrp="1"/>
          </p:cNvSpPr>
          <p:nvPr>
            <p:ph sz="quarter" idx="15"/>
          </p:nvPr>
        </p:nvSpPr>
        <p:spPr>
          <a:xfrm>
            <a:off x="863601" y="1276350"/>
            <a:ext cx="3744404" cy="3168352"/>
          </a:xfrm>
        </p:spPr>
        <p:txBody>
          <a:bodyPr/>
          <a:lstStyle>
            <a:lvl2pPr>
              <a:defRPr sz="1800"/>
            </a:lvl2pPr>
            <a:lvl3pPr>
              <a:defRPr sz="1600"/>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6"/>
          <p:cNvSpPr>
            <a:spLocks noGrp="1"/>
          </p:cNvSpPr>
          <p:nvPr>
            <p:ph sz="quarter" idx="16"/>
          </p:nvPr>
        </p:nvSpPr>
        <p:spPr>
          <a:xfrm>
            <a:off x="4716016" y="1275606"/>
            <a:ext cx="3744404" cy="3168352"/>
          </a:xfrm>
        </p:spPr>
        <p:txBody>
          <a:bodyPr/>
          <a:lstStyle>
            <a:lvl2pPr>
              <a:defRPr sz="1800"/>
            </a:lvl2pPr>
            <a:lvl3pPr>
              <a:defRPr sz="1600"/>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5" name="Text Placeholder 7"/>
          <p:cNvSpPr>
            <a:spLocks noGrp="1"/>
          </p:cNvSpPr>
          <p:nvPr>
            <p:ph type="body" sz="quarter" idx="14" hasCustomPrompt="1"/>
          </p:nvPr>
        </p:nvSpPr>
        <p:spPr>
          <a:xfrm>
            <a:off x="755798" y="842963"/>
            <a:ext cx="7848650" cy="345253"/>
          </a:xfrm>
        </p:spPr>
        <p:txBody>
          <a:bodyPr>
            <a:spAutoFit/>
          </a:bodyPr>
          <a:lstStyle>
            <a:lvl1pPr>
              <a:buFont typeface="Arial" pitchFamily="34" charset="0"/>
              <a:buNone/>
              <a:defRPr/>
            </a:lvl1pPr>
          </a:lstStyle>
          <a:p>
            <a:pPr lvl="0"/>
            <a:r>
              <a:rPr lang="en-US" dirty="0" smtClean="0"/>
              <a:t>Click to add subtitle</a:t>
            </a:r>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3" name="Espace réservé du texte 3"/>
          <p:cNvSpPr>
            <a:spLocks noGrp="1" noChangeAspect="1"/>
          </p:cNvSpPr>
          <p:nvPr>
            <p:ph type="body" sz="quarter" idx="10" hasCustomPrompt="1"/>
          </p:nvPr>
        </p:nvSpPr>
        <p:spPr>
          <a:xfrm>
            <a:off x="1650320" y="113167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4" name="Espace réservé du texte 5"/>
          <p:cNvSpPr>
            <a:spLocks noGrp="1"/>
          </p:cNvSpPr>
          <p:nvPr>
            <p:ph type="body" sz="quarter" idx="11" hasCustomPrompt="1"/>
          </p:nvPr>
        </p:nvSpPr>
        <p:spPr>
          <a:xfrm>
            <a:off x="2412320" y="1131670"/>
            <a:ext cx="5040000" cy="360000"/>
          </a:xfrm>
          <a:solidFill>
            <a:schemeClr val="tx1"/>
          </a:solidFill>
        </p:spPr>
        <p:txBody>
          <a:bodyPr lIns="288000" tIns="36000" rIns="72000" bIns="36000" anchor="ctr"/>
          <a:lstStyle>
            <a:lvl1pPr marL="0" indent="0">
              <a:spcBef>
                <a:spcPts val="0"/>
              </a:spcBef>
              <a:buNone/>
              <a:defRPr baseline="0">
                <a:solidFill>
                  <a:schemeClr val="bg1"/>
                </a:solidFill>
              </a:defRPr>
            </a:lvl1pPr>
          </a:lstStyle>
          <a:p>
            <a:pPr lvl="0"/>
            <a:r>
              <a:rPr lang="en-US" noProof="0" smtClean="0"/>
              <a:t>First item</a:t>
            </a:r>
            <a:endParaRPr lang="en-US" noProof="0"/>
          </a:p>
        </p:txBody>
      </p:sp>
      <p:sp>
        <p:nvSpPr>
          <p:cNvPr id="5" name="Espace réservé du texte 3"/>
          <p:cNvSpPr>
            <a:spLocks noGrp="1" noChangeAspect="1"/>
          </p:cNvSpPr>
          <p:nvPr>
            <p:ph type="body" sz="quarter" idx="12" hasCustomPrompt="1"/>
          </p:nvPr>
        </p:nvSpPr>
        <p:spPr>
          <a:xfrm>
            <a:off x="1650320" y="1668708"/>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6" name="Espace réservé du texte 5"/>
          <p:cNvSpPr>
            <a:spLocks noGrp="1"/>
          </p:cNvSpPr>
          <p:nvPr>
            <p:ph type="body" sz="quarter" idx="13" hasCustomPrompt="1"/>
          </p:nvPr>
        </p:nvSpPr>
        <p:spPr>
          <a:xfrm>
            <a:off x="2412320" y="1668708"/>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Second item</a:t>
            </a:r>
            <a:endParaRPr lang="en-US" noProof="0"/>
          </a:p>
        </p:txBody>
      </p:sp>
      <p:sp>
        <p:nvSpPr>
          <p:cNvPr id="7" name="Espace réservé du texte 3"/>
          <p:cNvSpPr>
            <a:spLocks noGrp="1" noChangeAspect="1"/>
          </p:cNvSpPr>
          <p:nvPr>
            <p:ph type="body" sz="quarter" idx="14" hasCustomPrompt="1"/>
          </p:nvPr>
        </p:nvSpPr>
        <p:spPr>
          <a:xfrm>
            <a:off x="1650320" y="221175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8" name="Espace réservé du texte 5"/>
          <p:cNvSpPr>
            <a:spLocks noGrp="1"/>
          </p:cNvSpPr>
          <p:nvPr>
            <p:ph type="body" sz="quarter" idx="15" hasCustomPrompt="1"/>
          </p:nvPr>
        </p:nvSpPr>
        <p:spPr>
          <a:xfrm>
            <a:off x="2412320" y="221175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Third item</a:t>
            </a:r>
            <a:endParaRPr lang="en-US" noProof="0"/>
          </a:p>
        </p:txBody>
      </p:sp>
      <p:sp>
        <p:nvSpPr>
          <p:cNvPr id="9" name="Espace réservé du texte 3"/>
          <p:cNvSpPr>
            <a:spLocks noGrp="1" noChangeAspect="1"/>
          </p:cNvSpPr>
          <p:nvPr>
            <p:ph type="body" sz="quarter" idx="16" hasCustomPrompt="1"/>
          </p:nvPr>
        </p:nvSpPr>
        <p:spPr>
          <a:xfrm>
            <a:off x="1650320" y="275181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10" name="Espace réservé du texte 5"/>
          <p:cNvSpPr>
            <a:spLocks noGrp="1"/>
          </p:cNvSpPr>
          <p:nvPr>
            <p:ph type="body" sz="quarter" idx="17" hasCustomPrompt="1"/>
          </p:nvPr>
        </p:nvSpPr>
        <p:spPr>
          <a:xfrm>
            <a:off x="2412320" y="275181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Fourth item</a:t>
            </a:r>
            <a:endParaRPr lang="en-US" noProof="0"/>
          </a:p>
        </p:txBody>
      </p:sp>
      <p:sp>
        <p:nvSpPr>
          <p:cNvPr id="11" name="Espace réservé du texte 3"/>
          <p:cNvSpPr>
            <a:spLocks noGrp="1" noChangeAspect="1"/>
          </p:cNvSpPr>
          <p:nvPr>
            <p:ph type="body" sz="quarter" idx="18" hasCustomPrompt="1"/>
          </p:nvPr>
        </p:nvSpPr>
        <p:spPr>
          <a:xfrm>
            <a:off x="1650320" y="329187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12" name="Espace réservé du texte 5"/>
          <p:cNvSpPr>
            <a:spLocks noGrp="1"/>
          </p:cNvSpPr>
          <p:nvPr>
            <p:ph type="body" sz="quarter" idx="19" hasCustomPrompt="1"/>
          </p:nvPr>
        </p:nvSpPr>
        <p:spPr>
          <a:xfrm>
            <a:off x="2412320" y="329187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Fifth item</a:t>
            </a:r>
            <a:endParaRPr lang="en-US" noProof="0"/>
          </a:p>
        </p:txBody>
      </p:sp>
      <p:sp>
        <p:nvSpPr>
          <p:cNvPr id="13" name="Espace réservé du texte 3"/>
          <p:cNvSpPr>
            <a:spLocks noGrp="1" noChangeAspect="1"/>
          </p:cNvSpPr>
          <p:nvPr>
            <p:ph type="body" sz="quarter" idx="20" hasCustomPrompt="1"/>
          </p:nvPr>
        </p:nvSpPr>
        <p:spPr>
          <a:xfrm>
            <a:off x="1650320" y="383193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14" name="Espace réservé du texte 5"/>
          <p:cNvSpPr>
            <a:spLocks noGrp="1"/>
          </p:cNvSpPr>
          <p:nvPr>
            <p:ph type="body" sz="quarter" idx="21" hasCustomPrompt="1"/>
          </p:nvPr>
        </p:nvSpPr>
        <p:spPr>
          <a:xfrm>
            <a:off x="2412320" y="383193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Sixth item</a:t>
            </a:r>
            <a:endParaRPr lang="en-US" noProof="0"/>
          </a:p>
        </p:txBody>
      </p:sp>
      <p:sp>
        <p:nvSpPr>
          <p:cNvPr id="15" name="Title 14"/>
          <p:cNvSpPr>
            <a:spLocks noGrp="1"/>
          </p:cNvSpPr>
          <p:nvPr>
            <p:ph type="title"/>
          </p:nvPr>
        </p:nvSpPr>
        <p:spPr/>
        <p:txBody>
          <a:bodyPr/>
          <a:lstStyle/>
          <a:p>
            <a:r>
              <a:rPr lang="en-US" noProof="0" smtClean="0"/>
              <a:t>Click to edit Master title style</a:t>
            </a:r>
            <a:endParaRPr lang="en-US" noProof="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6" name="Text Placeholder 16"/>
          <p:cNvSpPr>
            <a:spLocks noGrp="1"/>
          </p:cNvSpPr>
          <p:nvPr>
            <p:ph type="body" sz="quarter" idx="11" hasCustomPrompt="1"/>
          </p:nvPr>
        </p:nvSpPr>
        <p:spPr>
          <a:xfrm>
            <a:off x="1367644" y="879562"/>
            <a:ext cx="7272808" cy="648072"/>
          </a:xfrm>
        </p:spPr>
        <p:txBody>
          <a:bodyPr anchor="ctr">
            <a:noAutofit/>
          </a:bodyPr>
          <a:lstStyle>
            <a:lvl1pPr algn="r">
              <a:lnSpc>
                <a:spcPct val="100000"/>
              </a:lnSpc>
              <a:spcBef>
                <a:spcPts val="0"/>
              </a:spcBef>
              <a:buFont typeface="Arial" pitchFamily="34" charset="0"/>
              <a:buNone/>
              <a:defRPr sz="3200" baseline="0"/>
            </a:lvl1pPr>
            <a:lvl2pPr>
              <a:buFont typeface="Arial" pitchFamily="34" charset="0"/>
              <a:buNone/>
              <a:defRPr/>
            </a:lvl2pPr>
            <a:lvl3pPr>
              <a:buFont typeface="Arial" pitchFamily="34" charset="0"/>
              <a:buNone/>
              <a:defRPr/>
            </a:lvl3pPr>
            <a:lvl4pPr>
              <a:buFont typeface="Arial" pitchFamily="34" charset="0"/>
              <a:buNone/>
              <a:defRPr/>
            </a:lvl4pPr>
            <a:lvl5pPr>
              <a:buNone/>
              <a:defRPr/>
            </a:lvl5pPr>
          </a:lstStyle>
          <a:p>
            <a:pPr lvl="0"/>
            <a:r>
              <a:rPr lang="en-US" dirty="0" smtClean="0"/>
              <a:t>Click to edit Master title style</a:t>
            </a:r>
            <a:endParaRPr lang="en-US" dirty="0"/>
          </a:p>
        </p:txBody>
      </p:sp>
      <p:sp>
        <p:nvSpPr>
          <p:cNvPr id="7" name="Text Placeholder 20"/>
          <p:cNvSpPr>
            <a:spLocks noGrp="1"/>
          </p:cNvSpPr>
          <p:nvPr>
            <p:ph type="body" sz="quarter" idx="12" hasCustomPrompt="1"/>
          </p:nvPr>
        </p:nvSpPr>
        <p:spPr>
          <a:xfrm>
            <a:off x="1368425" y="1707654"/>
            <a:ext cx="7272338" cy="468313"/>
          </a:xfrm>
        </p:spPr>
        <p:txBody>
          <a:bodyPr vert="horz" lIns="87916" tIns="43957" rIns="87916" bIns="43957" rtlCol="0" anchor="ctr">
            <a:noAutofit/>
          </a:bodyPr>
          <a:lstStyle>
            <a:lvl1pPr algn="r">
              <a:lnSpc>
                <a:spcPct val="100000"/>
              </a:lnSpc>
              <a:buFont typeface="Arial" pitchFamily="34" charset="0"/>
              <a:buNone/>
              <a:defRPr lang="en-US" sz="2000" b="0" i="0" kern="900" spc="0" baseline="0" dirty="0" smtClean="0">
                <a:solidFill>
                  <a:schemeClr val="tx1"/>
                </a:solidFill>
                <a:latin typeface="Arial Narrow" pitchFamily="34" charset="0"/>
                <a:ea typeface="+mn-ea"/>
                <a:cs typeface="Arial Narrow" pitchFamily="34" charset="0"/>
              </a:defRPr>
            </a:lvl1pPr>
          </a:lstStyle>
          <a:p>
            <a:pPr marL="187200" lvl="0" indent="-259200" algn="r" defTabSz="879152" rtl="0" eaLnBrk="1" latinLnBrk="0" hangingPunct="1">
              <a:lnSpc>
                <a:spcPts val="2000"/>
              </a:lnSpc>
              <a:spcBef>
                <a:spcPts val="0"/>
              </a:spcBef>
              <a:buSzPct val="100000"/>
            </a:pPr>
            <a:r>
              <a:rPr lang="en-US" dirty="0" smtClean="0"/>
              <a:t>Click to add subtitle</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3" name="Espace réservé du texte 3"/>
          <p:cNvSpPr>
            <a:spLocks noGrp="1" noChangeAspect="1"/>
          </p:cNvSpPr>
          <p:nvPr>
            <p:ph type="body" sz="quarter" idx="10" hasCustomPrompt="1"/>
          </p:nvPr>
        </p:nvSpPr>
        <p:spPr>
          <a:xfrm>
            <a:off x="1650320" y="1131670"/>
            <a:ext cx="360000" cy="360000"/>
          </a:xfrm>
          <a:solidFill>
            <a:schemeClr val="tx1"/>
          </a:solidFill>
        </p:spPr>
        <p:txBody>
          <a:bodyPr lIns="36000" tIns="36000" rIns="36000" bIns="36000" anchor="ctr">
            <a:normAutofit/>
          </a:bodyPr>
          <a:lstStyle>
            <a:lvl1pPr algn="ctr">
              <a:buNone/>
              <a:defRPr sz="2000" b="1" baseline="0">
                <a:solidFill>
                  <a:schemeClr val="bg1"/>
                </a:solidFill>
              </a:defRPr>
            </a:lvl1pPr>
            <a:lvl5pPr>
              <a:buNone/>
              <a:defRPr/>
            </a:lvl5pPr>
          </a:lstStyle>
          <a:p>
            <a:pPr lvl="0"/>
            <a:r>
              <a:rPr lang="en-US" noProof="0" smtClean="0"/>
              <a:t>N°</a:t>
            </a:r>
            <a:endParaRPr lang="en-US" noProof="0"/>
          </a:p>
        </p:txBody>
      </p:sp>
      <p:sp>
        <p:nvSpPr>
          <p:cNvPr id="4" name="Espace réservé du texte 5"/>
          <p:cNvSpPr>
            <a:spLocks noGrp="1"/>
          </p:cNvSpPr>
          <p:nvPr>
            <p:ph type="body" sz="quarter" idx="11" hasCustomPrompt="1"/>
          </p:nvPr>
        </p:nvSpPr>
        <p:spPr>
          <a:xfrm>
            <a:off x="2412320" y="1131670"/>
            <a:ext cx="5040000" cy="360000"/>
          </a:xfrm>
          <a:solidFill>
            <a:schemeClr val="tx1"/>
          </a:solidFill>
        </p:spPr>
        <p:txBody>
          <a:bodyPr lIns="288000" tIns="36000" rIns="72000" bIns="36000" anchor="ctr"/>
          <a:lstStyle>
            <a:lvl1pPr marL="0" indent="0">
              <a:spcBef>
                <a:spcPts val="0"/>
              </a:spcBef>
              <a:buNone/>
              <a:defRPr baseline="0">
                <a:solidFill>
                  <a:schemeClr val="bg1"/>
                </a:solidFill>
              </a:defRPr>
            </a:lvl1pPr>
          </a:lstStyle>
          <a:p>
            <a:pPr lvl="0"/>
            <a:r>
              <a:rPr lang="en-US" noProof="0" smtClean="0"/>
              <a:t>First item</a:t>
            </a:r>
            <a:endParaRPr lang="en-US" noProof="0"/>
          </a:p>
        </p:txBody>
      </p:sp>
      <p:sp>
        <p:nvSpPr>
          <p:cNvPr id="5" name="Espace réservé du texte 3"/>
          <p:cNvSpPr>
            <a:spLocks noGrp="1" noChangeAspect="1"/>
          </p:cNvSpPr>
          <p:nvPr>
            <p:ph type="body" sz="quarter" idx="12" hasCustomPrompt="1"/>
          </p:nvPr>
        </p:nvSpPr>
        <p:spPr>
          <a:xfrm>
            <a:off x="1650320" y="1668708"/>
            <a:ext cx="360000" cy="360000"/>
          </a:xfrm>
          <a:solidFill>
            <a:schemeClr val="tx1"/>
          </a:solidFill>
        </p:spPr>
        <p:txBody>
          <a:bodyPr lIns="36000" tIns="36000" rIns="36000" bIns="36000" anchor="ctr">
            <a:normAutofit/>
          </a:bodyPr>
          <a:lstStyle>
            <a:lvl1pPr algn="ctr">
              <a:buNone/>
              <a:defRPr sz="2000" b="1" baseline="0">
                <a:solidFill>
                  <a:schemeClr val="bg1"/>
                </a:solidFill>
              </a:defRPr>
            </a:lvl1pPr>
            <a:lvl5pPr>
              <a:buNone/>
              <a:defRPr/>
            </a:lvl5pPr>
          </a:lstStyle>
          <a:p>
            <a:pPr lvl="0"/>
            <a:r>
              <a:rPr lang="en-US" noProof="0" smtClean="0"/>
              <a:t>N°</a:t>
            </a:r>
            <a:endParaRPr lang="en-US" noProof="0"/>
          </a:p>
        </p:txBody>
      </p:sp>
      <p:sp>
        <p:nvSpPr>
          <p:cNvPr id="6" name="Espace réservé du texte 5"/>
          <p:cNvSpPr>
            <a:spLocks noGrp="1"/>
          </p:cNvSpPr>
          <p:nvPr>
            <p:ph type="body" sz="quarter" idx="13" hasCustomPrompt="1"/>
          </p:nvPr>
        </p:nvSpPr>
        <p:spPr>
          <a:xfrm>
            <a:off x="2412320" y="1668708"/>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Second item</a:t>
            </a:r>
            <a:endParaRPr lang="en-US" noProof="0"/>
          </a:p>
        </p:txBody>
      </p:sp>
      <p:sp>
        <p:nvSpPr>
          <p:cNvPr id="7" name="Espace réservé du texte 3"/>
          <p:cNvSpPr>
            <a:spLocks noGrp="1" noChangeAspect="1"/>
          </p:cNvSpPr>
          <p:nvPr>
            <p:ph type="body" sz="quarter" idx="14" hasCustomPrompt="1"/>
          </p:nvPr>
        </p:nvSpPr>
        <p:spPr>
          <a:xfrm>
            <a:off x="1650320" y="2211750"/>
            <a:ext cx="360000" cy="360000"/>
          </a:xfrm>
          <a:solidFill>
            <a:schemeClr val="tx1"/>
          </a:solidFill>
        </p:spPr>
        <p:txBody>
          <a:bodyPr lIns="36000" tIns="36000" rIns="36000" bIns="36000" anchor="ctr">
            <a:normAutofit/>
          </a:bodyPr>
          <a:lstStyle>
            <a:lvl1pPr algn="ctr">
              <a:buNone/>
              <a:defRPr sz="2000" b="1" baseline="0">
                <a:solidFill>
                  <a:schemeClr val="bg1"/>
                </a:solidFill>
              </a:defRPr>
            </a:lvl1pPr>
            <a:lvl5pPr>
              <a:buNone/>
              <a:defRPr/>
            </a:lvl5pPr>
          </a:lstStyle>
          <a:p>
            <a:pPr lvl="0"/>
            <a:r>
              <a:rPr lang="en-US" noProof="0" smtClean="0"/>
              <a:t>N°</a:t>
            </a:r>
            <a:endParaRPr lang="en-US" noProof="0"/>
          </a:p>
        </p:txBody>
      </p:sp>
      <p:sp>
        <p:nvSpPr>
          <p:cNvPr id="8" name="Espace réservé du texte 5"/>
          <p:cNvSpPr>
            <a:spLocks noGrp="1"/>
          </p:cNvSpPr>
          <p:nvPr>
            <p:ph type="body" sz="quarter" idx="15" hasCustomPrompt="1"/>
          </p:nvPr>
        </p:nvSpPr>
        <p:spPr>
          <a:xfrm>
            <a:off x="2412320" y="221175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Third item</a:t>
            </a:r>
            <a:endParaRPr lang="en-US" noProof="0"/>
          </a:p>
        </p:txBody>
      </p:sp>
      <p:sp>
        <p:nvSpPr>
          <p:cNvPr id="9" name="Espace réservé du texte 3"/>
          <p:cNvSpPr>
            <a:spLocks noGrp="1" noChangeAspect="1"/>
          </p:cNvSpPr>
          <p:nvPr>
            <p:ph type="body" sz="quarter" idx="16" hasCustomPrompt="1"/>
          </p:nvPr>
        </p:nvSpPr>
        <p:spPr>
          <a:xfrm>
            <a:off x="1650320" y="2751810"/>
            <a:ext cx="360000" cy="360000"/>
          </a:xfrm>
          <a:solidFill>
            <a:schemeClr val="tx1"/>
          </a:solidFill>
        </p:spPr>
        <p:txBody>
          <a:bodyPr lIns="36000" tIns="36000" rIns="36000" bIns="36000" anchor="ctr">
            <a:normAutofit/>
          </a:bodyPr>
          <a:lstStyle>
            <a:lvl1pPr algn="ctr">
              <a:buNone/>
              <a:defRPr sz="2000" b="1" baseline="0">
                <a:solidFill>
                  <a:schemeClr val="bg1"/>
                </a:solidFill>
              </a:defRPr>
            </a:lvl1pPr>
            <a:lvl5pPr>
              <a:buNone/>
              <a:defRPr/>
            </a:lvl5pPr>
          </a:lstStyle>
          <a:p>
            <a:pPr lvl="0"/>
            <a:r>
              <a:rPr lang="en-US" noProof="0" smtClean="0"/>
              <a:t>N°</a:t>
            </a:r>
            <a:endParaRPr lang="en-US" noProof="0"/>
          </a:p>
        </p:txBody>
      </p:sp>
      <p:sp>
        <p:nvSpPr>
          <p:cNvPr id="10" name="Espace réservé du texte 5"/>
          <p:cNvSpPr>
            <a:spLocks noGrp="1"/>
          </p:cNvSpPr>
          <p:nvPr>
            <p:ph type="body" sz="quarter" idx="17" hasCustomPrompt="1"/>
          </p:nvPr>
        </p:nvSpPr>
        <p:spPr>
          <a:xfrm>
            <a:off x="2412320" y="275181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Fourth item</a:t>
            </a:r>
            <a:endParaRPr lang="en-US" noProof="0"/>
          </a:p>
        </p:txBody>
      </p:sp>
      <p:sp>
        <p:nvSpPr>
          <p:cNvPr id="11" name="Espace réservé du texte 3"/>
          <p:cNvSpPr>
            <a:spLocks noGrp="1" noChangeAspect="1"/>
          </p:cNvSpPr>
          <p:nvPr>
            <p:ph type="body" sz="quarter" idx="18" hasCustomPrompt="1"/>
          </p:nvPr>
        </p:nvSpPr>
        <p:spPr>
          <a:xfrm>
            <a:off x="1650320" y="3291870"/>
            <a:ext cx="360000" cy="360000"/>
          </a:xfrm>
          <a:solidFill>
            <a:schemeClr val="tx1"/>
          </a:solidFill>
        </p:spPr>
        <p:txBody>
          <a:bodyPr lIns="36000" tIns="36000" rIns="36000" bIns="36000" anchor="ctr">
            <a:normAutofit/>
          </a:bodyPr>
          <a:lstStyle>
            <a:lvl1pPr algn="ctr">
              <a:buNone/>
              <a:defRPr sz="2000" b="1" baseline="0">
                <a:solidFill>
                  <a:schemeClr val="bg1"/>
                </a:solidFill>
              </a:defRPr>
            </a:lvl1pPr>
            <a:lvl5pPr>
              <a:buNone/>
              <a:defRPr/>
            </a:lvl5pPr>
          </a:lstStyle>
          <a:p>
            <a:pPr lvl="0"/>
            <a:r>
              <a:rPr lang="en-US" noProof="0" smtClean="0"/>
              <a:t>N°</a:t>
            </a:r>
            <a:endParaRPr lang="en-US" noProof="0"/>
          </a:p>
        </p:txBody>
      </p:sp>
      <p:sp>
        <p:nvSpPr>
          <p:cNvPr id="12" name="Espace réservé du texte 5"/>
          <p:cNvSpPr>
            <a:spLocks noGrp="1"/>
          </p:cNvSpPr>
          <p:nvPr>
            <p:ph type="body" sz="quarter" idx="19" hasCustomPrompt="1"/>
          </p:nvPr>
        </p:nvSpPr>
        <p:spPr>
          <a:xfrm>
            <a:off x="2412320" y="329187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Fifth item</a:t>
            </a:r>
            <a:endParaRPr lang="en-US" noProof="0"/>
          </a:p>
        </p:txBody>
      </p:sp>
      <p:sp>
        <p:nvSpPr>
          <p:cNvPr id="13" name="Espace réservé du texte 3"/>
          <p:cNvSpPr>
            <a:spLocks noGrp="1" noChangeAspect="1"/>
          </p:cNvSpPr>
          <p:nvPr>
            <p:ph type="body" sz="quarter" idx="20" hasCustomPrompt="1"/>
          </p:nvPr>
        </p:nvSpPr>
        <p:spPr>
          <a:xfrm>
            <a:off x="1650320" y="3831930"/>
            <a:ext cx="360000" cy="360000"/>
          </a:xfrm>
          <a:solidFill>
            <a:schemeClr val="tx1"/>
          </a:solidFill>
        </p:spPr>
        <p:txBody>
          <a:bodyPr lIns="36000" tIns="36000" rIns="36000" bIns="36000" anchor="ctr">
            <a:normAutofit/>
          </a:bodyPr>
          <a:lstStyle>
            <a:lvl1pPr algn="ctr">
              <a:buNone/>
              <a:defRPr sz="2000" b="1" baseline="0">
                <a:solidFill>
                  <a:schemeClr val="bg1"/>
                </a:solidFill>
              </a:defRPr>
            </a:lvl1pPr>
            <a:lvl5pPr>
              <a:buNone/>
              <a:defRPr/>
            </a:lvl5pPr>
          </a:lstStyle>
          <a:p>
            <a:pPr lvl="0"/>
            <a:r>
              <a:rPr lang="en-US" noProof="0" smtClean="0"/>
              <a:t>N°</a:t>
            </a:r>
            <a:endParaRPr lang="en-US" noProof="0"/>
          </a:p>
        </p:txBody>
      </p:sp>
      <p:sp>
        <p:nvSpPr>
          <p:cNvPr id="14" name="Espace réservé du texte 5"/>
          <p:cNvSpPr>
            <a:spLocks noGrp="1"/>
          </p:cNvSpPr>
          <p:nvPr>
            <p:ph type="body" sz="quarter" idx="21" hasCustomPrompt="1"/>
          </p:nvPr>
        </p:nvSpPr>
        <p:spPr>
          <a:xfrm>
            <a:off x="2412320" y="383193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Sixth item</a:t>
            </a:r>
            <a:endParaRPr lang="en-US" noProof="0"/>
          </a:p>
        </p:txBody>
      </p:sp>
      <p:sp>
        <p:nvSpPr>
          <p:cNvPr id="16" name="Title 15"/>
          <p:cNvSpPr>
            <a:spLocks noGrp="1"/>
          </p:cNvSpPr>
          <p:nvPr>
            <p:ph type="title"/>
          </p:nvPr>
        </p:nvSpPr>
        <p:spPr/>
        <p:txBody>
          <a:bodyPr/>
          <a:lstStyle>
            <a:lvl1pPr>
              <a:defRPr baseline="0"/>
            </a:lvl1pPr>
          </a:lstStyle>
          <a:p>
            <a:r>
              <a:rPr lang="en-US" smtClean="0"/>
              <a:t>Click to edit Master title style</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a:xfrm>
            <a:off x="719572" y="361747"/>
            <a:ext cx="7920880" cy="374073"/>
          </a:xfrm>
        </p:spPr>
        <p:txBody>
          <a:bodyPr/>
          <a:lstStyle/>
          <a:p>
            <a:r>
              <a:rPr lang="en-US" smtClean="0"/>
              <a:t>Click to edit Master title style</a:t>
            </a:r>
            <a:endParaRPr lang="en-US"/>
          </a:p>
        </p:txBody>
      </p:sp>
      <p:sp>
        <p:nvSpPr>
          <p:cNvPr id="5" name="Text Placeholder 7"/>
          <p:cNvSpPr>
            <a:spLocks noGrp="1"/>
          </p:cNvSpPr>
          <p:nvPr>
            <p:ph type="body" sz="quarter" idx="14" hasCustomPrompt="1"/>
          </p:nvPr>
        </p:nvSpPr>
        <p:spPr>
          <a:xfrm>
            <a:off x="755798" y="842963"/>
            <a:ext cx="7848650" cy="345253"/>
          </a:xfrm>
        </p:spPr>
        <p:txBody>
          <a:bodyPr>
            <a:spAutoFit/>
          </a:bodyPr>
          <a:lstStyle>
            <a:lvl1pPr>
              <a:buFont typeface="Arial" pitchFamily="34" charset="0"/>
              <a:buNone/>
              <a:defRPr/>
            </a:lvl1pPr>
          </a:lstStyle>
          <a:p>
            <a:pPr lvl="0"/>
            <a:r>
              <a:rPr lang="en-US" dirty="0" smtClean="0"/>
              <a:t>Click to add subtitle</a:t>
            </a:r>
            <a:endParaRPr lang="en-US" dirty="0"/>
          </a:p>
        </p:txBody>
      </p:sp>
      <p:sp>
        <p:nvSpPr>
          <p:cNvPr id="7" name="Content Placeholder 6"/>
          <p:cNvSpPr>
            <a:spLocks noGrp="1"/>
          </p:cNvSpPr>
          <p:nvPr>
            <p:ph sz="quarter" idx="15"/>
          </p:nvPr>
        </p:nvSpPr>
        <p:spPr>
          <a:xfrm>
            <a:off x="863600" y="1276350"/>
            <a:ext cx="7777163" cy="3167608"/>
          </a:xfrm>
        </p:spPr>
        <p:txBody>
          <a:bodyPr/>
          <a:lstStyle>
            <a:lvl1pPr marL="252000" indent="-252000">
              <a:spcBef>
                <a:spcPts val="800"/>
              </a:spcBef>
              <a:defRPr/>
            </a:lvl1pPr>
            <a:lvl2pPr>
              <a:spcBef>
                <a:spcPts val="600"/>
              </a:spcBef>
              <a:defRPr sz="1800"/>
            </a:lvl2pPr>
            <a:lvl3pPr>
              <a:spcBef>
                <a:spcPts val="400"/>
              </a:spcBef>
              <a:defRPr sz="1600"/>
            </a:lvl3pPr>
            <a:lvl4pPr>
              <a:spcBef>
                <a:spcPts val="400"/>
              </a:spcBef>
              <a:defRPr spc="0" baseline="0">
                <a:latin typeface="+mn-lt"/>
              </a:defRPr>
            </a:lvl4pPr>
            <a:lvl5pPr>
              <a:spcBef>
                <a:spcPts val="400"/>
              </a:spcBef>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Content Only">
    <p:spTree>
      <p:nvGrpSpPr>
        <p:cNvPr id="1" name=""/>
        <p:cNvGrpSpPr/>
        <p:nvPr/>
      </p:nvGrpSpPr>
      <p:grpSpPr>
        <a:xfrm>
          <a:off x="0" y="0"/>
          <a:ext cx="0" cy="0"/>
          <a:chOff x="0" y="0"/>
          <a:chExt cx="0" cy="0"/>
        </a:xfrm>
      </p:grpSpPr>
      <p:sp>
        <p:nvSpPr>
          <p:cNvPr id="6" name="Title 5"/>
          <p:cNvSpPr>
            <a:spLocks noGrp="1"/>
          </p:cNvSpPr>
          <p:nvPr>
            <p:ph type="title"/>
          </p:nvPr>
        </p:nvSpPr>
        <p:spPr>
          <a:xfrm>
            <a:off x="719572" y="361747"/>
            <a:ext cx="7920880" cy="374073"/>
          </a:xfrm>
        </p:spPr>
        <p:txBody>
          <a:bodyPr/>
          <a:lstStyle/>
          <a:p>
            <a:r>
              <a:rPr lang="en-US" smtClean="0"/>
              <a:t>Click to edit Master title style</a:t>
            </a:r>
            <a:endParaRPr lang="en-US"/>
          </a:p>
        </p:txBody>
      </p:sp>
      <p:sp>
        <p:nvSpPr>
          <p:cNvPr id="4" name="Content Placeholder 6"/>
          <p:cNvSpPr>
            <a:spLocks noGrp="1"/>
          </p:cNvSpPr>
          <p:nvPr>
            <p:ph sz="quarter" idx="15"/>
          </p:nvPr>
        </p:nvSpPr>
        <p:spPr>
          <a:xfrm>
            <a:off x="863600" y="879562"/>
            <a:ext cx="7777163" cy="3564396"/>
          </a:xfrm>
        </p:spPr>
        <p:txBody>
          <a:bodyPr/>
          <a:lstStyle>
            <a:lvl2pPr>
              <a:defRPr sz="1800"/>
            </a:lvl2pPr>
            <a:lvl3pPr>
              <a:defRPr sz="1600"/>
            </a:lvl3pPr>
            <a:lvl4pPr>
              <a:defRPr spc="0" baseline="0">
                <a:latin typeface="+mn-lt"/>
              </a:defRPr>
            </a:lvl4pPr>
            <a:lvl5pPr>
              <a:defRPr baseline="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re 1"/>
          <p:cNvSpPr>
            <a:spLocks noGrp="1"/>
          </p:cNvSpPr>
          <p:nvPr>
            <p:ph type="title"/>
          </p:nvPr>
        </p:nvSpPr>
        <p:spPr>
          <a:xfrm>
            <a:off x="719572" y="361747"/>
            <a:ext cx="7920880" cy="374073"/>
          </a:xfrm>
        </p:spPr>
        <p:txBody>
          <a:bodyPr/>
          <a:lstStyle>
            <a:lvl1pPr algn="l">
              <a:defRPr/>
            </a:lvl1pPr>
          </a:lstStyle>
          <a:p>
            <a:r>
              <a:rPr lang="en-US" dirty="0" smtClean="0"/>
              <a:t>Click to edit Master title style</a:t>
            </a:r>
            <a:endParaRPr lang="fr-FR" dirty="0"/>
          </a:p>
        </p:txBody>
      </p:sp>
      <p:sp>
        <p:nvSpPr>
          <p:cNvPr id="7" name="Text Placeholder 7"/>
          <p:cNvSpPr>
            <a:spLocks noGrp="1"/>
          </p:cNvSpPr>
          <p:nvPr>
            <p:ph type="body" sz="quarter" idx="14" hasCustomPrompt="1"/>
          </p:nvPr>
        </p:nvSpPr>
        <p:spPr>
          <a:xfrm>
            <a:off x="755798" y="842963"/>
            <a:ext cx="7848650" cy="345253"/>
          </a:xfrm>
        </p:spPr>
        <p:txBody>
          <a:bodyPr>
            <a:spAutoFit/>
          </a:bodyPr>
          <a:lstStyle>
            <a:lvl1pPr>
              <a:buFont typeface="Arial" pitchFamily="34" charset="0"/>
              <a:buNone/>
              <a:defRPr/>
            </a:lvl1pPr>
          </a:lstStyle>
          <a:p>
            <a:pPr lvl="0"/>
            <a:r>
              <a:rPr lang="en-US" dirty="0" smtClean="0"/>
              <a:t>Click to add subtitle</a:t>
            </a:r>
            <a:endParaRPr lang="en-US" dirty="0"/>
          </a:p>
        </p:txBody>
      </p:sp>
      <p:sp>
        <p:nvSpPr>
          <p:cNvPr id="6" name="Content Placeholder 6"/>
          <p:cNvSpPr>
            <a:spLocks noGrp="1"/>
          </p:cNvSpPr>
          <p:nvPr>
            <p:ph sz="quarter" idx="15"/>
          </p:nvPr>
        </p:nvSpPr>
        <p:spPr>
          <a:xfrm>
            <a:off x="863601" y="1276350"/>
            <a:ext cx="3744404" cy="3168352"/>
          </a:xfrm>
        </p:spPr>
        <p:txBody>
          <a:bodyPr/>
          <a:lstStyle>
            <a:lvl2pPr>
              <a:defRPr sz="1800"/>
            </a:lvl2pPr>
            <a:lvl3pPr>
              <a:defRPr sz="1600"/>
            </a:lvl3pPr>
            <a:lvl4pPr>
              <a:defRPr spc="0" baseline="0">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6"/>
          <p:cNvSpPr>
            <a:spLocks noGrp="1"/>
          </p:cNvSpPr>
          <p:nvPr>
            <p:ph sz="quarter" idx="16"/>
          </p:nvPr>
        </p:nvSpPr>
        <p:spPr>
          <a:xfrm>
            <a:off x="4716016" y="1275606"/>
            <a:ext cx="3744404" cy="3168352"/>
          </a:xfrm>
        </p:spPr>
        <p:txBody>
          <a:bodyPr/>
          <a:lstStyle>
            <a:lvl2pPr>
              <a:defRPr sz="1800"/>
            </a:lvl2pPr>
            <a:lvl3pPr>
              <a:defRPr sz="1600"/>
            </a:lvl3pPr>
            <a:lvl4pPr>
              <a:defRPr spc="0" baseline="0">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5" name="Text Placeholder 7"/>
          <p:cNvSpPr>
            <a:spLocks noGrp="1"/>
          </p:cNvSpPr>
          <p:nvPr>
            <p:ph type="body" sz="quarter" idx="14" hasCustomPrompt="1"/>
          </p:nvPr>
        </p:nvSpPr>
        <p:spPr>
          <a:xfrm>
            <a:off x="755798" y="842963"/>
            <a:ext cx="7848650" cy="345253"/>
          </a:xfrm>
        </p:spPr>
        <p:txBody>
          <a:bodyPr>
            <a:spAutoFit/>
          </a:bodyPr>
          <a:lstStyle>
            <a:lvl1pPr>
              <a:buFont typeface="Arial" pitchFamily="34" charset="0"/>
              <a:buNone/>
              <a:defRPr/>
            </a:lvl1pPr>
          </a:lstStyle>
          <a:p>
            <a:pPr lvl="0"/>
            <a:r>
              <a:rPr lang="en-US" dirty="0" smtClean="0"/>
              <a:t>Click to add subtitle</a:t>
            </a:r>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3" name="Espace réservé du texte 3"/>
          <p:cNvSpPr>
            <a:spLocks noGrp="1" noChangeAspect="1"/>
          </p:cNvSpPr>
          <p:nvPr>
            <p:ph type="body" sz="quarter" idx="10" hasCustomPrompt="1"/>
          </p:nvPr>
        </p:nvSpPr>
        <p:spPr>
          <a:xfrm>
            <a:off x="1650320" y="113167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4" name="Espace réservé du texte 5"/>
          <p:cNvSpPr>
            <a:spLocks noGrp="1"/>
          </p:cNvSpPr>
          <p:nvPr>
            <p:ph type="body" sz="quarter" idx="11" hasCustomPrompt="1"/>
          </p:nvPr>
        </p:nvSpPr>
        <p:spPr>
          <a:xfrm>
            <a:off x="2412320" y="1131670"/>
            <a:ext cx="5040000" cy="360000"/>
          </a:xfrm>
          <a:solidFill>
            <a:schemeClr val="tx1"/>
          </a:solidFill>
        </p:spPr>
        <p:txBody>
          <a:bodyPr lIns="288000" tIns="36000" rIns="72000" bIns="36000" anchor="ctr"/>
          <a:lstStyle>
            <a:lvl1pPr marL="0" indent="0">
              <a:spcBef>
                <a:spcPts val="0"/>
              </a:spcBef>
              <a:buNone/>
              <a:defRPr baseline="0">
                <a:solidFill>
                  <a:schemeClr val="bg1"/>
                </a:solidFill>
              </a:defRPr>
            </a:lvl1pPr>
          </a:lstStyle>
          <a:p>
            <a:pPr lvl="0"/>
            <a:r>
              <a:rPr lang="en-US" noProof="0" smtClean="0"/>
              <a:t>First item</a:t>
            </a:r>
            <a:endParaRPr lang="en-US" noProof="0"/>
          </a:p>
        </p:txBody>
      </p:sp>
      <p:sp>
        <p:nvSpPr>
          <p:cNvPr id="5" name="Espace réservé du texte 3"/>
          <p:cNvSpPr>
            <a:spLocks noGrp="1" noChangeAspect="1"/>
          </p:cNvSpPr>
          <p:nvPr>
            <p:ph type="body" sz="quarter" idx="12" hasCustomPrompt="1"/>
          </p:nvPr>
        </p:nvSpPr>
        <p:spPr>
          <a:xfrm>
            <a:off x="1650320" y="1668708"/>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6" name="Espace réservé du texte 5"/>
          <p:cNvSpPr>
            <a:spLocks noGrp="1"/>
          </p:cNvSpPr>
          <p:nvPr>
            <p:ph type="body" sz="quarter" idx="13" hasCustomPrompt="1"/>
          </p:nvPr>
        </p:nvSpPr>
        <p:spPr>
          <a:xfrm>
            <a:off x="2412320" y="1668708"/>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Second item</a:t>
            </a:r>
            <a:endParaRPr lang="en-US" noProof="0"/>
          </a:p>
        </p:txBody>
      </p:sp>
      <p:sp>
        <p:nvSpPr>
          <p:cNvPr id="7" name="Espace réservé du texte 3"/>
          <p:cNvSpPr>
            <a:spLocks noGrp="1" noChangeAspect="1"/>
          </p:cNvSpPr>
          <p:nvPr>
            <p:ph type="body" sz="quarter" idx="14" hasCustomPrompt="1"/>
          </p:nvPr>
        </p:nvSpPr>
        <p:spPr>
          <a:xfrm>
            <a:off x="1650320" y="221175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8" name="Espace réservé du texte 5"/>
          <p:cNvSpPr>
            <a:spLocks noGrp="1"/>
          </p:cNvSpPr>
          <p:nvPr>
            <p:ph type="body" sz="quarter" idx="15" hasCustomPrompt="1"/>
          </p:nvPr>
        </p:nvSpPr>
        <p:spPr>
          <a:xfrm>
            <a:off x="2412320" y="221175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Third item</a:t>
            </a:r>
            <a:endParaRPr lang="en-US" noProof="0"/>
          </a:p>
        </p:txBody>
      </p:sp>
      <p:sp>
        <p:nvSpPr>
          <p:cNvPr id="9" name="Espace réservé du texte 3"/>
          <p:cNvSpPr>
            <a:spLocks noGrp="1" noChangeAspect="1"/>
          </p:cNvSpPr>
          <p:nvPr>
            <p:ph type="body" sz="quarter" idx="16" hasCustomPrompt="1"/>
          </p:nvPr>
        </p:nvSpPr>
        <p:spPr>
          <a:xfrm>
            <a:off x="1650320" y="275181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10" name="Espace réservé du texte 5"/>
          <p:cNvSpPr>
            <a:spLocks noGrp="1"/>
          </p:cNvSpPr>
          <p:nvPr>
            <p:ph type="body" sz="quarter" idx="17" hasCustomPrompt="1"/>
          </p:nvPr>
        </p:nvSpPr>
        <p:spPr>
          <a:xfrm>
            <a:off x="2412320" y="275181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Fourth item</a:t>
            </a:r>
            <a:endParaRPr lang="en-US" noProof="0"/>
          </a:p>
        </p:txBody>
      </p:sp>
      <p:sp>
        <p:nvSpPr>
          <p:cNvPr id="11" name="Espace réservé du texte 3"/>
          <p:cNvSpPr>
            <a:spLocks noGrp="1" noChangeAspect="1"/>
          </p:cNvSpPr>
          <p:nvPr>
            <p:ph type="body" sz="quarter" idx="18" hasCustomPrompt="1"/>
          </p:nvPr>
        </p:nvSpPr>
        <p:spPr>
          <a:xfrm>
            <a:off x="1650320" y="329187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12" name="Espace réservé du texte 5"/>
          <p:cNvSpPr>
            <a:spLocks noGrp="1"/>
          </p:cNvSpPr>
          <p:nvPr>
            <p:ph type="body" sz="quarter" idx="19" hasCustomPrompt="1"/>
          </p:nvPr>
        </p:nvSpPr>
        <p:spPr>
          <a:xfrm>
            <a:off x="2412320" y="329187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Fifth item</a:t>
            </a:r>
            <a:endParaRPr lang="en-US" noProof="0"/>
          </a:p>
        </p:txBody>
      </p:sp>
      <p:sp>
        <p:nvSpPr>
          <p:cNvPr id="13" name="Espace réservé du texte 3"/>
          <p:cNvSpPr>
            <a:spLocks noGrp="1" noChangeAspect="1"/>
          </p:cNvSpPr>
          <p:nvPr>
            <p:ph type="body" sz="quarter" idx="20" hasCustomPrompt="1"/>
          </p:nvPr>
        </p:nvSpPr>
        <p:spPr>
          <a:xfrm>
            <a:off x="1650320" y="383193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14" name="Espace réservé du texte 5"/>
          <p:cNvSpPr>
            <a:spLocks noGrp="1"/>
          </p:cNvSpPr>
          <p:nvPr>
            <p:ph type="body" sz="quarter" idx="21" hasCustomPrompt="1"/>
          </p:nvPr>
        </p:nvSpPr>
        <p:spPr>
          <a:xfrm>
            <a:off x="2412320" y="383193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Sixth item</a:t>
            </a:r>
            <a:endParaRPr lang="en-US" noProof="0"/>
          </a:p>
        </p:txBody>
      </p:sp>
      <p:sp>
        <p:nvSpPr>
          <p:cNvPr id="15" name="Title 14"/>
          <p:cNvSpPr>
            <a:spLocks noGrp="1"/>
          </p:cNvSpPr>
          <p:nvPr>
            <p:ph type="title"/>
          </p:nvPr>
        </p:nvSpPr>
        <p:spPr/>
        <p:txBody>
          <a:bodyPr/>
          <a:lstStyle/>
          <a:p>
            <a:r>
              <a:rPr lang="en-US" noProof="0" smtClean="0"/>
              <a:t>Click to edit Master title style</a:t>
            </a:r>
            <a:endParaRPr lang="en-US" noProof="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6" name="Text Placeholder 16"/>
          <p:cNvSpPr>
            <a:spLocks noGrp="1"/>
          </p:cNvSpPr>
          <p:nvPr>
            <p:ph type="body" sz="quarter" idx="11" hasCustomPrompt="1"/>
          </p:nvPr>
        </p:nvSpPr>
        <p:spPr>
          <a:xfrm>
            <a:off x="1367644" y="879562"/>
            <a:ext cx="7272808" cy="648072"/>
          </a:xfrm>
        </p:spPr>
        <p:txBody>
          <a:bodyPr anchor="ctr">
            <a:noAutofit/>
          </a:bodyPr>
          <a:lstStyle>
            <a:lvl1pPr algn="r">
              <a:lnSpc>
                <a:spcPct val="100000"/>
              </a:lnSpc>
              <a:spcBef>
                <a:spcPts val="0"/>
              </a:spcBef>
              <a:buFont typeface="Arial" pitchFamily="34" charset="0"/>
              <a:buNone/>
              <a:defRPr sz="3200"/>
            </a:lvl1pPr>
            <a:lvl2pPr>
              <a:buFont typeface="Arial" pitchFamily="34" charset="0"/>
              <a:buNone/>
              <a:defRPr/>
            </a:lvl2pPr>
            <a:lvl3pPr>
              <a:buFont typeface="Arial" pitchFamily="34" charset="0"/>
              <a:buNone/>
              <a:defRPr/>
            </a:lvl3pPr>
            <a:lvl4pPr>
              <a:buFont typeface="Arial" pitchFamily="34" charset="0"/>
              <a:buNone/>
              <a:defRPr/>
            </a:lvl4pPr>
            <a:lvl5pPr>
              <a:buNone/>
              <a:defRPr/>
            </a:lvl5pPr>
          </a:lstStyle>
          <a:p>
            <a:pPr lvl="0"/>
            <a:r>
              <a:rPr lang="en-US" dirty="0" smtClean="0"/>
              <a:t>Click to edit Master title style</a:t>
            </a:r>
            <a:endParaRPr lang="en-US" dirty="0"/>
          </a:p>
        </p:txBody>
      </p:sp>
      <p:sp>
        <p:nvSpPr>
          <p:cNvPr id="7" name="Text Placeholder 20"/>
          <p:cNvSpPr>
            <a:spLocks noGrp="1"/>
          </p:cNvSpPr>
          <p:nvPr>
            <p:ph type="body" sz="quarter" idx="12" hasCustomPrompt="1"/>
          </p:nvPr>
        </p:nvSpPr>
        <p:spPr>
          <a:xfrm>
            <a:off x="1368425" y="1707654"/>
            <a:ext cx="7272338" cy="468313"/>
          </a:xfrm>
        </p:spPr>
        <p:txBody>
          <a:bodyPr vert="horz" lIns="87916" tIns="43957" rIns="87916" bIns="43957" rtlCol="0" anchor="ctr">
            <a:noAutofit/>
          </a:bodyPr>
          <a:lstStyle>
            <a:lvl1pPr algn="r">
              <a:lnSpc>
                <a:spcPct val="100000"/>
              </a:lnSpc>
              <a:buFont typeface="Arial" pitchFamily="34" charset="0"/>
              <a:buNone/>
              <a:defRPr lang="en-US" sz="2000" b="0" i="0" kern="900" spc="0" baseline="0" dirty="0" smtClean="0">
                <a:solidFill>
                  <a:schemeClr val="tx1"/>
                </a:solidFill>
                <a:latin typeface="Arial Narrow" pitchFamily="34" charset="0"/>
                <a:ea typeface="+mn-ea"/>
                <a:cs typeface="Arial Narrow" pitchFamily="34" charset="0"/>
              </a:defRPr>
            </a:lvl1pPr>
          </a:lstStyle>
          <a:p>
            <a:pPr marL="187200" lvl="0" indent="-259200" algn="r" defTabSz="879152" rtl="0" eaLnBrk="1" latinLnBrk="0" hangingPunct="1">
              <a:lnSpc>
                <a:spcPts val="2000"/>
              </a:lnSpc>
              <a:spcBef>
                <a:spcPts val="0"/>
              </a:spcBef>
              <a:buSzPct val="100000"/>
            </a:pPr>
            <a:r>
              <a:rPr lang="en-US" dirty="0" smtClean="0"/>
              <a:t>Click to add subtitle</a:t>
            </a:r>
          </a:p>
        </p:txBody>
      </p:sp>
    </p:spTree>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a:xfrm>
            <a:off x="719572" y="361747"/>
            <a:ext cx="7920880" cy="374073"/>
          </a:xfrm>
        </p:spPr>
        <p:txBody>
          <a:bodyPr/>
          <a:lstStyle/>
          <a:p>
            <a:r>
              <a:rPr lang="en-US" smtClean="0"/>
              <a:t>Click to edit Master title style</a:t>
            </a:r>
            <a:endParaRPr lang="en-US"/>
          </a:p>
        </p:txBody>
      </p:sp>
      <p:sp>
        <p:nvSpPr>
          <p:cNvPr id="5" name="Text Placeholder 7"/>
          <p:cNvSpPr>
            <a:spLocks noGrp="1"/>
          </p:cNvSpPr>
          <p:nvPr>
            <p:ph type="body" sz="quarter" idx="14" hasCustomPrompt="1"/>
          </p:nvPr>
        </p:nvSpPr>
        <p:spPr>
          <a:xfrm>
            <a:off x="755798" y="842963"/>
            <a:ext cx="7848650" cy="345253"/>
          </a:xfrm>
        </p:spPr>
        <p:txBody>
          <a:bodyPr>
            <a:spAutoFit/>
          </a:bodyPr>
          <a:lstStyle>
            <a:lvl1pPr>
              <a:buFont typeface="Arial" pitchFamily="34" charset="0"/>
              <a:buNone/>
              <a:defRPr/>
            </a:lvl1pPr>
          </a:lstStyle>
          <a:p>
            <a:pPr lvl="0"/>
            <a:r>
              <a:rPr lang="en-US" dirty="0" smtClean="0"/>
              <a:t>Click to add subtitle</a:t>
            </a:r>
            <a:endParaRPr lang="en-US" dirty="0"/>
          </a:p>
        </p:txBody>
      </p:sp>
      <p:sp>
        <p:nvSpPr>
          <p:cNvPr id="7" name="Content Placeholder 6"/>
          <p:cNvSpPr>
            <a:spLocks noGrp="1"/>
          </p:cNvSpPr>
          <p:nvPr>
            <p:ph sz="quarter" idx="15"/>
          </p:nvPr>
        </p:nvSpPr>
        <p:spPr>
          <a:xfrm>
            <a:off x="863600" y="1276350"/>
            <a:ext cx="7777163" cy="3167608"/>
          </a:xfrm>
        </p:spPr>
        <p:txBody>
          <a:bodyPr/>
          <a:lstStyle>
            <a:lvl1pPr marL="252000" indent="-252000">
              <a:spcBef>
                <a:spcPts val="800"/>
              </a:spcBef>
              <a:defRPr/>
            </a:lvl1pPr>
            <a:lvl2pPr>
              <a:spcBef>
                <a:spcPts val="600"/>
              </a:spcBef>
              <a:defRPr sz="1800"/>
            </a:lvl2pPr>
            <a:lvl3pPr>
              <a:spcBef>
                <a:spcPts val="400"/>
              </a:spcBef>
              <a:defRPr sz="1600"/>
            </a:lvl3pPr>
            <a:lvl4pPr>
              <a:spcBef>
                <a:spcPts val="400"/>
              </a:spcBef>
              <a:defRPr spc="0" baseline="0">
                <a:latin typeface="+mn-lt"/>
              </a:defRPr>
            </a:lvl4pPr>
            <a:lvl5pPr>
              <a:spcBef>
                <a:spcPts val="400"/>
              </a:spcBef>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and Content Only">
    <p:spTree>
      <p:nvGrpSpPr>
        <p:cNvPr id="1" name=""/>
        <p:cNvGrpSpPr/>
        <p:nvPr/>
      </p:nvGrpSpPr>
      <p:grpSpPr>
        <a:xfrm>
          <a:off x="0" y="0"/>
          <a:ext cx="0" cy="0"/>
          <a:chOff x="0" y="0"/>
          <a:chExt cx="0" cy="0"/>
        </a:xfrm>
      </p:grpSpPr>
      <p:sp>
        <p:nvSpPr>
          <p:cNvPr id="6" name="Title 5"/>
          <p:cNvSpPr>
            <a:spLocks noGrp="1"/>
          </p:cNvSpPr>
          <p:nvPr>
            <p:ph type="title"/>
          </p:nvPr>
        </p:nvSpPr>
        <p:spPr>
          <a:xfrm>
            <a:off x="719572" y="361747"/>
            <a:ext cx="7920880" cy="374073"/>
          </a:xfrm>
        </p:spPr>
        <p:txBody>
          <a:bodyPr/>
          <a:lstStyle/>
          <a:p>
            <a:r>
              <a:rPr lang="en-US" smtClean="0"/>
              <a:t>Click to edit Master title style</a:t>
            </a:r>
            <a:endParaRPr lang="en-US"/>
          </a:p>
        </p:txBody>
      </p:sp>
      <p:sp>
        <p:nvSpPr>
          <p:cNvPr id="4" name="Content Placeholder 6"/>
          <p:cNvSpPr>
            <a:spLocks noGrp="1"/>
          </p:cNvSpPr>
          <p:nvPr>
            <p:ph sz="quarter" idx="15"/>
          </p:nvPr>
        </p:nvSpPr>
        <p:spPr>
          <a:xfrm>
            <a:off x="863600" y="879562"/>
            <a:ext cx="7777163" cy="3564396"/>
          </a:xfrm>
        </p:spPr>
        <p:txBody>
          <a:bodyPr/>
          <a:lstStyle>
            <a:lvl2pPr>
              <a:defRPr sz="1800"/>
            </a:lvl2pPr>
            <a:lvl3pPr>
              <a:defRPr sz="1600"/>
            </a:lvl3pPr>
            <a:lvl4pPr>
              <a:defRPr spc="0" baseline="0">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2" name="Text Placeholder 16"/>
          <p:cNvSpPr>
            <a:spLocks noGrp="1"/>
          </p:cNvSpPr>
          <p:nvPr>
            <p:ph type="body" sz="quarter" idx="11" hasCustomPrompt="1"/>
          </p:nvPr>
        </p:nvSpPr>
        <p:spPr>
          <a:xfrm>
            <a:off x="1367644" y="879562"/>
            <a:ext cx="7272808" cy="648072"/>
          </a:xfrm>
        </p:spPr>
        <p:txBody>
          <a:bodyPr anchor="ctr">
            <a:noAutofit/>
          </a:bodyPr>
          <a:lstStyle>
            <a:lvl1pPr algn="r">
              <a:lnSpc>
                <a:spcPct val="100000"/>
              </a:lnSpc>
              <a:spcBef>
                <a:spcPts val="0"/>
              </a:spcBef>
              <a:buFont typeface="Arial" pitchFamily="34" charset="0"/>
              <a:buNone/>
              <a:defRPr sz="3200" baseline="0"/>
            </a:lvl1pPr>
            <a:lvl2pPr>
              <a:buFont typeface="Arial" pitchFamily="34" charset="0"/>
              <a:buNone/>
              <a:defRPr/>
            </a:lvl2pPr>
            <a:lvl3pPr>
              <a:buFont typeface="Arial" pitchFamily="34" charset="0"/>
              <a:buNone/>
              <a:defRPr/>
            </a:lvl3pPr>
            <a:lvl4pPr>
              <a:buFont typeface="Arial" pitchFamily="34" charset="0"/>
              <a:buNone/>
              <a:defRPr/>
            </a:lvl4pPr>
            <a:lvl5pPr>
              <a:buNone/>
              <a:defRPr/>
            </a:lvl5pPr>
          </a:lstStyle>
          <a:p>
            <a:pPr lvl="0"/>
            <a:r>
              <a:rPr lang="en-US" dirty="0" smtClean="0"/>
              <a:t>Click to edit Master title style</a:t>
            </a:r>
            <a:endParaRPr lang="en-US" dirty="0"/>
          </a:p>
        </p:txBody>
      </p:sp>
      <p:sp>
        <p:nvSpPr>
          <p:cNvPr id="23" name="Text Placeholder 20"/>
          <p:cNvSpPr>
            <a:spLocks noGrp="1"/>
          </p:cNvSpPr>
          <p:nvPr>
            <p:ph type="body" sz="quarter" idx="12" hasCustomPrompt="1"/>
          </p:nvPr>
        </p:nvSpPr>
        <p:spPr>
          <a:xfrm>
            <a:off x="1368425" y="1707654"/>
            <a:ext cx="7272338" cy="468313"/>
          </a:xfrm>
        </p:spPr>
        <p:txBody>
          <a:bodyPr vert="horz" lIns="87916" tIns="43957" rIns="87916" bIns="43957" rtlCol="0" anchor="ctr">
            <a:noAutofit/>
          </a:bodyPr>
          <a:lstStyle>
            <a:lvl1pPr algn="r">
              <a:lnSpc>
                <a:spcPct val="100000"/>
              </a:lnSpc>
              <a:buFont typeface="Arial" pitchFamily="34" charset="0"/>
              <a:buNone/>
              <a:defRPr lang="en-US" sz="2000" b="0" i="0" kern="900" spc="0" baseline="0" dirty="0" smtClean="0">
                <a:solidFill>
                  <a:schemeClr val="tx1"/>
                </a:solidFill>
                <a:latin typeface="+mj-lt"/>
                <a:ea typeface="+mn-ea"/>
                <a:cs typeface="3ds Light"/>
              </a:defRPr>
            </a:lvl1pPr>
          </a:lstStyle>
          <a:p>
            <a:pPr marL="187200" lvl="0" indent="-259200" algn="r" defTabSz="879152" rtl="0" eaLnBrk="1" latinLnBrk="0" hangingPunct="1">
              <a:lnSpc>
                <a:spcPts val="2000"/>
              </a:lnSpc>
              <a:spcBef>
                <a:spcPts val="0"/>
              </a:spcBef>
              <a:buSzPct val="100000"/>
            </a:pPr>
            <a:r>
              <a:rPr lang="en-US" dirty="0" smtClean="0"/>
              <a:t>Click to add subtitle</a:t>
            </a:r>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re 1"/>
          <p:cNvSpPr>
            <a:spLocks noGrp="1"/>
          </p:cNvSpPr>
          <p:nvPr>
            <p:ph type="title"/>
          </p:nvPr>
        </p:nvSpPr>
        <p:spPr>
          <a:xfrm>
            <a:off x="719572" y="361747"/>
            <a:ext cx="7920880" cy="374073"/>
          </a:xfrm>
        </p:spPr>
        <p:txBody>
          <a:bodyPr/>
          <a:lstStyle>
            <a:lvl1pPr algn="l">
              <a:defRPr/>
            </a:lvl1pPr>
          </a:lstStyle>
          <a:p>
            <a:r>
              <a:rPr lang="en-US" dirty="0" smtClean="0"/>
              <a:t>Click to edit Master title style</a:t>
            </a:r>
            <a:endParaRPr lang="fr-FR" dirty="0"/>
          </a:p>
        </p:txBody>
      </p:sp>
      <p:sp>
        <p:nvSpPr>
          <p:cNvPr id="7" name="Text Placeholder 7"/>
          <p:cNvSpPr>
            <a:spLocks noGrp="1"/>
          </p:cNvSpPr>
          <p:nvPr>
            <p:ph type="body" sz="quarter" idx="14" hasCustomPrompt="1"/>
          </p:nvPr>
        </p:nvSpPr>
        <p:spPr>
          <a:xfrm>
            <a:off x="755798" y="842963"/>
            <a:ext cx="7848650" cy="345253"/>
          </a:xfrm>
        </p:spPr>
        <p:txBody>
          <a:bodyPr>
            <a:spAutoFit/>
          </a:bodyPr>
          <a:lstStyle>
            <a:lvl1pPr>
              <a:buFont typeface="Arial" pitchFamily="34" charset="0"/>
              <a:buNone/>
              <a:defRPr/>
            </a:lvl1pPr>
          </a:lstStyle>
          <a:p>
            <a:pPr lvl="0"/>
            <a:r>
              <a:rPr lang="en-US" dirty="0" smtClean="0"/>
              <a:t>Click to add subtitle</a:t>
            </a:r>
            <a:endParaRPr lang="en-US" dirty="0"/>
          </a:p>
        </p:txBody>
      </p:sp>
      <p:sp>
        <p:nvSpPr>
          <p:cNvPr id="6" name="Content Placeholder 6"/>
          <p:cNvSpPr>
            <a:spLocks noGrp="1"/>
          </p:cNvSpPr>
          <p:nvPr>
            <p:ph sz="quarter" idx="15"/>
          </p:nvPr>
        </p:nvSpPr>
        <p:spPr>
          <a:xfrm>
            <a:off x="863601" y="1276350"/>
            <a:ext cx="3744404" cy="3168352"/>
          </a:xfrm>
        </p:spPr>
        <p:txBody>
          <a:bodyPr/>
          <a:lstStyle>
            <a:lvl2pPr>
              <a:defRPr sz="1800"/>
            </a:lvl2pPr>
            <a:lvl3pPr>
              <a:defRPr sz="1600"/>
            </a:lvl3pPr>
            <a:lvl4pPr>
              <a:defRPr spc="0" baseline="0">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6"/>
          <p:cNvSpPr>
            <a:spLocks noGrp="1"/>
          </p:cNvSpPr>
          <p:nvPr>
            <p:ph sz="quarter" idx="16"/>
          </p:nvPr>
        </p:nvSpPr>
        <p:spPr>
          <a:xfrm>
            <a:off x="4716016" y="1275606"/>
            <a:ext cx="3744404" cy="3168352"/>
          </a:xfrm>
        </p:spPr>
        <p:txBody>
          <a:bodyPr/>
          <a:lstStyle>
            <a:lvl2pPr>
              <a:defRPr sz="1800"/>
            </a:lvl2pPr>
            <a:lvl3pPr>
              <a:defRPr sz="1600"/>
            </a:lvl3pPr>
            <a:lvl4pPr>
              <a:defRPr spc="0" baseline="0">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5" name="Text Placeholder 7"/>
          <p:cNvSpPr>
            <a:spLocks noGrp="1"/>
          </p:cNvSpPr>
          <p:nvPr>
            <p:ph type="body" sz="quarter" idx="14" hasCustomPrompt="1"/>
          </p:nvPr>
        </p:nvSpPr>
        <p:spPr>
          <a:xfrm>
            <a:off x="755798" y="842963"/>
            <a:ext cx="7848650" cy="345253"/>
          </a:xfrm>
        </p:spPr>
        <p:txBody>
          <a:bodyPr>
            <a:spAutoFit/>
          </a:bodyPr>
          <a:lstStyle>
            <a:lvl1pPr>
              <a:buFont typeface="Arial" pitchFamily="34" charset="0"/>
              <a:buNone/>
              <a:defRPr/>
            </a:lvl1pPr>
          </a:lstStyle>
          <a:p>
            <a:pPr lvl="0"/>
            <a:r>
              <a:rPr lang="en-US" dirty="0" smtClean="0"/>
              <a:t>Click to add subtitle</a:t>
            </a:r>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3" name="Espace réservé du texte 3"/>
          <p:cNvSpPr>
            <a:spLocks noGrp="1" noChangeAspect="1"/>
          </p:cNvSpPr>
          <p:nvPr>
            <p:ph type="body" sz="quarter" idx="10" hasCustomPrompt="1"/>
          </p:nvPr>
        </p:nvSpPr>
        <p:spPr>
          <a:xfrm>
            <a:off x="1650320" y="113167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4" name="Espace réservé du texte 5"/>
          <p:cNvSpPr>
            <a:spLocks noGrp="1"/>
          </p:cNvSpPr>
          <p:nvPr>
            <p:ph type="body" sz="quarter" idx="11" hasCustomPrompt="1"/>
          </p:nvPr>
        </p:nvSpPr>
        <p:spPr>
          <a:xfrm>
            <a:off x="2412320" y="1131670"/>
            <a:ext cx="5040000" cy="360000"/>
          </a:xfrm>
          <a:solidFill>
            <a:schemeClr val="tx1"/>
          </a:solidFill>
        </p:spPr>
        <p:txBody>
          <a:bodyPr lIns="288000" tIns="36000" rIns="72000" bIns="36000" anchor="ctr"/>
          <a:lstStyle>
            <a:lvl1pPr marL="0" indent="0">
              <a:spcBef>
                <a:spcPts val="0"/>
              </a:spcBef>
              <a:buNone/>
              <a:defRPr baseline="0">
                <a:solidFill>
                  <a:schemeClr val="bg1"/>
                </a:solidFill>
              </a:defRPr>
            </a:lvl1pPr>
          </a:lstStyle>
          <a:p>
            <a:pPr lvl="0"/>
            <a:r>
              <a:rPr lang="en-US" noProof="0" smtClean="0"/>
              <a:t>First item</a:t>
            </a:r>
            <a:endParaRPr lang="en-US" noProof="0"/>
          </a:p>
        </p:txBody>
      </p:sp>
      <p:sp>
        <p:nvSpPr>
          <p:cNvPr id="5" name="Espace réservé du texte 3"/>
          <p:cNvSpPr>
            <a:spLocks noGrp="1" noChangeAspect="1"/>
          </p:cNvSpPr>
          <p:nvPr>
            <p:ph type="body" sz="quarter" idx="12" hasCustomPrompt="1"/>
          </p:nvPr>
        </p:nvSpPr>
        <p:spPr>
          <a:xfrm>
            <a:off x="1650320" y="1668708"/>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6" name="Espace réservé du texte 5"/>
          <p:cNvSpPr>
            <a:spLocks noGrp="1"/>
          </p:cNvSpPr>
          <p:nvPr>
            <p:ph type="body" sz="quarter" idx="13" hasCustomPrompt="1"/>
          </p:nvPr>
        </p:nvSpPr>
        <p:spPr>
          <a:xfrm>
            <a:off x="2412320" y="1668708"/>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Second item</a:t>
            </a:r>
            <a:endParaRPr lang="en-US" noProof="0"/>
          </a:p>
        </p:txBody>
      </p:sp>
      <p:sp>
        <p:nvSpPr>
          <p:cNvPr id="7" name="Espace réservé du texte 3"/>
          <p:cNvSpPr>
            <a:spLocks noGrp="1" noChangeAspect="1"/>
          </p:cNvSpPr>
          <p:nvPr>
            <p:ph type="body" sz="quarter" idx="14" hasCustomPrompt="1"/>
          </p:nvPr>
        </p:nvSpPr>
        <p:spPr>
          <a:xfrm>
            <a:off x="1650320" y="221175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8" name="Espace réservé du texte 5"/>
          <p:cNvSpPr>
            <a:spLocks noGrp="1"/>
          </p:cNvSpPr>
          <p:nvPr>
            <p:ph type="body" sz="quarter" idx="15" hasCustomPrompt="1"/>
          </p:nvPr>
        </p:nvSpPr>
        <p:spPr>
          <a:xfrm>
            <a:off x="2412320" y="221175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Third item</a:t>
            </a:r>
            <a:endParaRPr lang="en-US" noProof="0"/>
          </a:p>
        </p:txBody>
      </p:sp>
      <p:sp>
        <p:nvSpPr>
          <p:cNvPr id="9" name="Espace réservé du texte 3"/>
          <p:cNvSpPr>
            <a:spLocks noGrp="1" noChangeAspect="1"/>
          </p:cNvSpPr>
          <p:nvPr>
            <p:ph type="body" sz="quarter" idx="16" hasCustomPrompt="1"/>
          </p:nvPr>
        </p:nvSpPr>
        <p:spPr>
          <a:xfrm>
            <a:off x="1650320" y="275181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10" name="Espace réservé du texte 5"/>
          <p:cNvSpPr>
            <a:spLocks noGrp="1"/>
          </p:cNvSpPr>
          <p:nvPr>
            <p:ph type="body" sz="quarter" idx="17" hasCustomPrompt="1"/>
          </p:nvPr>
        </p:nvSpPr>
        <p:spPr>
          <a:xfrm>
            <a:off x="2412320" y="275181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Fourth item</a:t>
            </a:r>
            <a:endParaRPr lang="en-US" noProof="0"/>
          </a:p>
        </p:txBody>
      </p:sp>
      <p:sp>
        <p:nvSpPr>
          <p:cNvPr id="11" name="Espace réservé du texte 3"/>
          <p:cNvSpPr>
            <a:spLocks noGrp="1" noChangeAspect="1"/>
          </p:cNvSpPr>
          <p:nvPr>
            <p:ph type="body" sz="quarter" idx="18" hasCustomPrompt="1"/>
          </p:nvPr>
        </p:nvSpPr>
        <p:spPr>
          <a:xfrm>
            <a:off x="1650320" y="329187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12" name="Espace réservé du texte 5"/>
          <p:cNvSpPr>
            <a:spLocks noGrp="1"/>
          </p:cNvSpPr>
          <p:nvPr>
            <p:ph type="body" sz="quarter" idx="19" hasCustomPrompt="1"/>
          </p:nvPr>
        </p:nvSpPr>
        <p:spPr>
          <a:xfrm>
            <a:off x="2412320" y="329187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Fifth item</a:t>
            </a:r>
            <a:endParaRPr lang="en-US" noProof="0"/>
          </a:p>
        </p:txBody>
      </p:sp>
      <p:sp>
        <p:nvSpPr>
          <p:cNvPr id="13" name="Espace réservé du texte 3"/>
          <p:cNvSpPr>
            <a:spLocks noGrp="1" noChangeAspect="1"/>
          </p:cNvSpPr>
          <p:nvPr>
            <p:ph type="body" sz="quarter" idx="20" hasCustomPrompt="1"/>
          </p:nvPr>
        </p:nvSpPr>
        <p:spPr>
          <a:xfrm>
            <a:off x="1650320" y="383193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14" name="Espace réservé du texte 5"/>
          <p:cNvSpPr>
            <a:spLocks noGrp="1"/>
          </p:cNvSpPr>
          <p:nvPr>
            <p:ph type="body" sz="quarter" idx="21" hasCustomPrompt="1"/>
          </p:nvPr>
        </p:nvSpPr>
        <p:spPr>
          <a:xfrm>
            <a:off x="2412320" y="383193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Sixth item</a:t>
            </a:r>
            <a:endParaRPr lang="en-US" noProof="0"/>
          </a:p>
        </p:txBody>
      </p:sp>
      <p:sp>
        <p:nvSpPr>
          <p:cNvPr id="15" name="Title 14"/>
          <p:cNvSpPr>
            <a:spLocks noGrp="1"/>
          </p:cNvSpPr>
          <p:nvPr>
            <p:ph type="title"/>
          </p:nvPr>
        </p:nvSpPr>
        <p:spPr/>
        <p:txBody>
          <a:bodyPr/>
          <a:lstStyle/>
          <a:p>
            <a:r>
              <a:rPr lang="en-US" noProof="0" smtClean="0"/>
              <a:t>Click to edit Master title style</a:t>
            </a:r>
            <a:endParaRPr lang="en-US" noProof="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6" name="Text Placeholder 16"/>
          <p:cNvSpPr>
            <a:spLocks noGrp="1"/>
          </p:cNvSpPr>
          <p:nvPr>
            <p:ph type="body" sz="quarter" idx="11" hasCustomPrompt="1"/>
          </p:nvPr>
        </p:nvSpPr>
        <p:spPr>
          <a:xfrm>
            <a:off x="1367644" y="879562"/>
            <a:ext cx="7272808" cy="648072"/>
          </a:xfrm>
        </p:spPr>
        <p:txBody>
          <a:bodyPr anchor="ctr">
            <a:noAutofit/>
          </a:bodyPr>
          <a:lstStyle>
            <a:lvl1pPr algn="r">
              <a:lnSpc>
                <a:spcPct val="100000"/>
              </a:lnSpc>
              <a:spcBef>
                <a:spcPts val="0"/>
              </a:spcBef>
              <a:buFont typeface="Arial" pitchFamily="34" charset="0"/>
              <a:buNone/>
              <a:defRPr sz="3200" baseline="0"/>
            </a:lvl1pPr>
            <a:lvl2pPr>
              <a:buFont typeface="Arial" pitchFamily="34" charset="0"/>
              <a:buNone/>
              <a:defRPr/>
            </a:lvl2pPr>
            <a:lvl3pPr>
              <a:buFont typeface="Arial" pitchFamily="34" charset="0"/>
              <a:buNone/>
              <a:defRPr/>
            </a:lvl3pPr>
            <a:lvl4pPr>
              <a:buFont typeface="Arial" pitchFamily="34" charset="0"/>
              <a:buNone/>
              <a:defRPr/>
            </a:lvl4pPr>
            <a:lvl5pPr>
              <a:buNone/>
              <a:defRPr/>
            </a:lvl5pPr>
          </a:lstStyle>
          <a:p>
            <a:pPr lvl="0"/>
            <a:r>
              <a:rPr lang="en-US" dirty="0" smtClean="0"/>
              <a:t>Click to edit Master title style</a:t>
            </a:r>
            <a:endParaRPr lang="en-US" dirty="0"/>
          </a:p>
        </p:txBody>
      </p:sp>
      <p:sp>
        <p:nvSpPr>
          <p:cNvPr id="7" name="Text Placeholder 20"/>
          <p:cNvSpPr>
            <a:spLocks noGrp="1"/>
          </p:cNvSpPr>
          <p:nvPr>
            <p:ph type="body" sz="quarter" idx="12" hasCustomPrompt="1"/>
          </p:nvPr>
        </p:nvSpPr>
        <p:spPr>
          <a:xfrm>
            <a:off x="1368425" y="1707654"/>
            <a:ext cx="7272338" cy="468313"/>
          </a:xfrm>
        </p:spPr>
        <p:txBody>
          <a:bodyPr vert="horz" lIns="87916" tIns="43957" rIns="87916" bIns="43957" rtlCol="0" anchor="ctr">
            <a:noAutofit/>
          </a:bodyPr>
          <a:lstStyle>
            <a:lvl1pPr algn="r">
              <a:lnSpc>
                <a:spcPct val="100000"/>
              </a:lnSpc>
              <a:buFont typeface="Arial" pitchFamily="34" charset="0"/>
              <a:buNone/>
              <a:defRPr lang="en-US" sz="2000" b="0" i="0" kern="900" spc="0" baseline="0" dirty="0" smtClean="0">
                <a:solidFill>
                  <a:schemeClr val="tx1"/>
                </a:solidFill>
                <a:latin typeface="Arial Narrow" pitchFamily="34" charset="0"/>
                <a:ea typeface="+mn-ea"/>
                <a:cs typeface="Arial Narrow" pitchFamily="34" charset="0"/>
              </a:defRPr>
            </a:lvl1pPr>
          </a:lstStyle>
          <a:p>
            <a:pPr marL="187200" lvl="0" indent="-259200" algn="r" defTabSz="879152" rtl="0" eaLnBrk="1" latinLnBrk="0" hangingPunct="1">
              <a:lnSpc>
                <a:spcPts val="2000"/>
              </a:lnSpc>
              <a:spcBef>
                <a:spcPts val="0"/>
              </a:spcBef>
              <a:buSzPct val="100000"/>
            </a:pPr>
            <a:r>
              <a:rPr lang="en-US" dirty="0" smtClean="0"/>
              <a:t>Click to add subtitle</a:t>
            </a:r>
          </a:p>
        </p:txBody>
      </p:sp>
    </p:spTree>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a:xfrm>
            <a:off x="719572" y="361747"/>
            <a:ext cx="7920880" cy="374073"/>
          </a:xfrm>
        </p:spPr>
        <p:txBody>
          <a:bodyPr/>
          <a:lstStyle/>
          <a:p>
            <a:r>
              <a:rPr lang="en-US" smtClean="0"/>
              <a:t>Click to edit Master title style</a:t>
            </a:r>
            <a:endParaRPr lang="en-US"/>
          </a:p>
        </p:txBody>
      </p:sp>
      <p:sp>
        <p:nvSpPr>
          <p:cNvPr id="5" name="Text Placeholder 7"/>
          <p:cNvSpPr>
            <a:spLocks noGrp="1"/>
          </p:cNvSpPr>
          <p:nvPr>
            <p:ph type="body" sz="quarter" idx="14" hasCustomPrompt="1"/>
          </p:nvPr>
        </p:nvSpPr>
        <p:spPr>
          <a:xfrm>
            <a:off x="755798" y="842963"/>
            <a:ext cx="7848650" cy="345253"/>
          </a:xfrm>
        </p:spPr>
        <p:txBody>
          <a:bodyPr>
            <a:spAutoFit/>
          </a:bodyPr>
          <a:lstStyle>
            <a:lvl1pPr>
              <a:buFont typeface="Arial" pitchFamily="34" charset="0"/>
              <a:buNone/>
              <a:defRPr/>
            </a:lvl1pPr>
          </a:lstStyle>
          <a:p>
            <a:pPr lvl="0"/>
            <a:r>
              <a:rPr lang="en-US" dirty="0" smtClean="0"/>
              <a:t>Click to add subtitle</a:t>
            </a:r>
            <a:endParaRPr lang="en-US" dirty="0"/>
          </a:p>
        </p:txBody>
      </p:sp>
      <p:sp>
        <p:nvSpPr>
          <p:cNvPr id="7" name="Content Placeholder 6"/>
          <p:cNvSpPr>
            <a:spLocks noGrp="1"/>
          </p:cNvSpPr>
          <p:nvPr>
            <p:ph sz="quarter" idx="15"/>
          </p:nvPr>
        </p:nvSpPr>
        <p:spPr>
          <a:xfrm>
            <a:off x="863600" y="1276350"/>
            <a:ext cx="7777163" cy="3167608"/>
          </a:xfrm>
        </p:spPr>
        <p:txBody>
          <a:bodyPr/>
          <a:lstStyle>
            <a:lvl1pPr marL="252000" indent="-252000">
              <a:spcBef>
                <a:spcPts val="800"/>
              </a:spcBef>
              <a:defRPr/>
            </a:lvl1pPr>
            <a:lvl2pPr>
              <a:spcBef>
                <a:spcPts val="600"/>
              </a:spcBef>
              <a:defRPr sz="1800"/>
            </a:lvl2pPr>
            <a:lvl3pPr>
              <a:spcBef>
                <a:spcPts val="400"/>
              </a:spcBef>
              <a:defRPr sz="1600"/>
            </a:lvl3pPr>
            <a:lvl4pPr>
              <a:spcBef>
                <a:spcPts val="400"/>
              </a:spcBef>
              <a:defRPr spc="0" baseline="0">
                <a:latin typeface="+mn-lt"/>
              </a:defRPr>
            </a:lvl4pPr>
            <a:lvl5pPr>
              <a:spcBef>
                <a:spcPts val="400"/>
              </a:spcBef>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and Content Only">
    <p:spTree>
      <p:nvGrpSpPr>
        <p:cNvPr id="1" name=""/>
        <p:cNvGrpSpPr/>
        <p:nvPr/>
      </p:nvGrpSpPr>
      <p:grpSpPr>
        <a:xfrm>
          <a:off x="0" y="0"/>
          <a:ext cx="0" cy="0"/>
          <a:chOff x="0" y="0"/>
          <a:chExt cx="0" cy="0"/>
        </a:xfrm>
      </p:grpSpPr>
      <p:sp>
        <p:nvSpPr>
          <p:cNvPr id="6" name="Title 5"/>
          <p:cNvSpPr>
            <a:spLocks noGrp="1"/>
          </p:cNvSpPr>
          <p:nvPr>
            <p:ph type="title"/>
          </p:nvPr>
        </p:nvSpPr>
        <p:spPr>
          <a:xfrm>
            <a:off x="719572" y="361747"/>
            <a:ext cx="7920880" cy="374073"/>
          </a:xfrm>
        </p:spPr>
        <p:txBody>
          <a:bodyPr/>
          <a:lstStyle/>
          <a:p>
            <a:r>
              <a:rPr lang="en-US" dirty="0" smtClean="0"/>
              <a:t>Click to edit Master title style</a:t>
            </a:r>
            <a:endParaRPr lang="en-US" dirty="0"/>
          </a:p>
        </p:txBody>
      </p:sp>
      <p:sp>
        <p:nvSpPr>
          <p:cNvPr id="4" name="Content Placeholder 6"/>
          <p:cNvSpPr>
            <a:spLocks noGrp="1"/>
          </p:cNvSpPr>
          <p:nvPr>
            <p:ph sz="quarter" idx="15"/>
          </p:nvPr>
        </p:nvSpPr>
        <p:spPr>
          <a:xfrm>
            <a:off x="863600" y="879562"/>
            <a:ext cx="7777163" cy="3564396"/>
          </a:xfrm>
        </p:spPr>
        <p:txBody>
          <a:bodyPr/>
          <a:lstStyle>
            <a:lvl2pPr>
              <a:defRPr sz="1800"/>
            </a:lvl2pPr>
            <a:lvl3pPr>
              <a:defRPr sz="1600"/>
            </a:lvl3pPr>
            <a:lvl4pPr>
              <a:defRPr spc="0" baseline="0">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re 1"/>
          <p:cNvSpPr>
            <a:spLocks noGrp="1"/>
          </p:cNvSpPr>
          <p:nvPr>
            <p:ph type="title"/>
          </p:nvPr>
        </p:nvSpPr>
        <p:spPr>
          <a:xfrm>
            <a:off x="719572" y="361747"/>
            <a:ext cx="7920880" cy="374073"/>
          </a:xfrm>
        </p:spPr>
        <p:txBody>
          <a:bodyPr/>
          <a:lstStyle>
            <a:lvl1pPr algn="l">
              <a:defRPr/>
            </a:lvl1pPr>
          </a:lstStyle>
          <a:p>
            <a:r>
              <a:rPr lang="en-US" dirty="0" smtClean="0"/>
              <a:t>Click to edit Master title style</a:t>
            </a:r>
            <a:endParaRPr lang="fr-FR" dirty="0"/>
          </a:p>
        </p:txBody>
      </p:sp>
      <p:sp>
        <p:nvSpPr>
          <p:cNvPr id="7" name="Text Placeholder 7"/>
          <p:cNvSpPr>
            <a:spLocks noGrp="1"/>
          </p:cNvSpPr>
          <p:nvPr>
            <p:ph type="body" sz="quarter" idx="14" hasCustomPrompt="1"/>
          </p:nvPr>
        </p:nvSpPr>
        <p:spPr>
          <a:xfrm>
            <a:off x="755798" y="842963"/>
            <a:ext cx="7848650" cy="345253"/>
          </a:xfrm>
        </p:spPr>
        <p:txBody>
          <a:bodyPr>
            <a:spAutoFit/>
          </a:bodyPr>
          <a:lstStyle>
            <a:lvl1pPr>
              <a:buFont typeface="Arial" pitchFamily="34" charset="0"/>
              <a:buNone/>
              <a:defRPr/>
            </a:lvl1pPr>
          </a:lstStyle>
          <a:p>
            <a:pPr lvl="0"/>
            <a:r>
              <a:rPr lang="en-US" dirty="0" smtClean="0"/>
              <a:t>Click to add subtitle</a:t>
            </a:r>
            <a:endParaRPr lang="en-US" dirty="0"/>
          </a:p>
        </p:txBody>
      </p:sp>
      <p:sp>
        <p:nvSpPr>
          <p:cNvPr id="6" name="Content Placeholder 6"/>
          <p:cNvSpPr>
            <a:spLocks noGrp="1"/>
          </p:cNvSpPr>
          <p:nvPr>
            <p:ph sz="quarter" idx="15"/>
          </p:nvPr>
        </p:nvSpPr>
        <p:spPr>
          <a:xfrm>
            <a:off x="863601" y="1276350"/>
            <a:ext cx="3744404" cy="3168352"/>
          </a:xfrm>
        </p:spPr>
        <p:txBody>
          <a:bodyPr/>
          <a:lstStyle>
            <a:lvl2pPr>
              <a:defRPr sz="1800"/>
            </a:lvl2pPr>
            <a:lvl3pPr>
              <a:defRPr sz="1600"/>
            </a:lvl3pPr>
            <a:lvl4pPr>
              <a:defRPr spc="0" baseline="0">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6"/>
          <p:cNvSpPr>
            <a:spLocks noGrp="1"/>
          </p:cNvSpPr>
          <p:nvPr>
            <p:ph sz="quarter" idx="16"/>
          </p:nvPr>
        </p:nvSpPr>
        <p:spPr>
          <a:xfrm>
            <a:off x="4716016" y="1275606"/>
            <a:ext cx="3744404" cy="3168352"/>
          </a:xfrm>
        </p:spPr>
        <p:txBody>
          <a:bodyPr/>
          <a:lstStyle>
            <a:lvl2pPr>
              <a:defRPr sz="1800"/>
            </a:lvl2pPr>
            <a:lvl3pPr>
              <a:defRPr sz="1400"/>
            </a:lvl3pPr>
            <a:lvl4pPr>
              <a:defRPr spc="0" baseline="0">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5" name="Text Placeholder 7"/>
          <p:cNvSpPr>
            <a:spLocks noGrp="1"/>
          </p:cNvSpPr>
          <p:nvPr>
            <p:ph type="body" sz="quarter" idx="14" hasCustomPrompt="1"/>
          </p:nvPr>
        </p:nvSpPr>
        <p:spPr>
          <a:xfrm>
            <a:off x="755798" y="842963"/>
            <a:ext cx="7848650" cy="345253"/>
          </a:xfrm>
        </p:spPr>
        <p:txBody>
          <a:bodyPr>
            <a:spAutoFit/>
          </a:bodyPr>
          <a:lstStyle>
            <a:lvl1pPr>
              <a:buFont typeface="Arial" pitchFamily="34" charset="0"/>
              <a:buNone/>
              <a:defRPr/>
            </a:lvl1pPr>
          </a:lstStyle>
          <a:p>
            <a:pPr lvl="0"/>
            <a:r>
              <a:rPr lang="en-US" dirty="0" smtClean="0"/>
              <a:t>Click to add subtitle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 Placeholder 7"/>
          <p:cNvSpPr>
            <a:spLocks noGrp="1"/>
          </p:cNvSpPr>
          <p:nvPr>
            <p:ph type="body" sz="quarter" idx="14" hasCustomPrompt="1"/>
          </p:nvPr>
        </p:nvSpPr>
        <p:spPr>
          <a:xfrm>
            <a:off x="755798" y="842963"/>
            <a:ext cx="7848650" cy="396549"/>
          </a:xfrm>
        </p:spPr>
        <p:txBody>
          <a:bodyPr>
            <a:spAutoFit/>
          </a:bodyPr>
          <a:lstStyle>
            <a:lvl1pPr>
              <a:buFont typeface="Arial" pitchFamily="34" charset="0"/>
              <a:buNone/>
              <a:defRPr baseline="0"/>
            </a:lvl1pPr>
          </a:lstStyle>
          <a:p>
            <a:pPr lvl="0"/>
            <a:r>
              <a:rPr lang="en-US" dirty="0" smtClean="0"/>
              <a:t>Click to add subtitle</a:t>
            </a:r>
            <a:endParaRPr lang="en-US" dirty="0"/>
          </a:p>
        </p:txBody>
      </p:sp>
      <p:sp>
        <p:nvSpPr>
          <p:cNvPr id="5" name="Title 4"/>
          <p:cNvSpPr>
            <a:spLocks noGrp="1"/>
          </p:cNvSpPr>
          <p:nvPr>
            <p:ph type="title"/>
          </p:nvPr>
        </p:nvSpPr>
        <p:spPr/>
        <p:txBody>
          <a:bodyPr/>
          <a:lstStyle/>
          <a:p>
            <a:r>
              <a:rPr lang="en-US" smtClean="0"/>
              <a:t>Click to edit Master title style</a:t>
            </a:r>
            <a:endParaRPr lang="en-US"/>
          </a:p>
        </p:txBody>
      </p:sp>
      <p:sp>
        <p:nvSpPr>
          <p:cNvPr id="7" name="Content Placeholder 6"/>
          <p:cNvSpPr>
            <a:spLocks noGrp="1"/>
          </p:cNvSpPr>
          <p:nvPr>
            <p:ph sz="quarter" idx="15"/>
          </p:nvPr>
        </p:nvSpPr>
        <p:spPr>
          <a:xfrm>
            <a:off x="863600" y="1276350"/>
            <a:ext cx="7777163" cy="3167608"/>
          </a:xfrm>
        </p:spPr>
        <p:txBody>
          <a:bodyPr/>
          <a:lstStyle>
            <a:lvl1pPr marL="252000" indent="-252000">
              <a:spcBef>
                <a:spcPts val="800"/>
              </a:spcBef>
              <a:defRPr/>
            </a:lvl1pPr>
            <a:lvl2pPr>
              <a:spcBef>
                <a:spcPts val="600"/>
              </a:spcBef>
              <a:defRPr/>
            </a:lvl2pPr>
            <a:lvl3pPr>
              <a:spcBef>
                <a:spcPts val="400"/>
              </a:spcBef>
              <a:defRPr/>
            </a:lvl3pPr>
            <a:lvl4pPr>
              <a:spcBef>
                <a:spcPts val="400"/>
              </a:spcBef>
              <a:defRPr spc="0" baseline="0"/>
            </a:lvl4pPr>
            <a:lvl5pPr>
              <a:spcBef>
                <a:spcPts val="4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3" name="Espace réservé du texte 3"/>
          <p:cNvSpPr>
            <a:spLocks noGrp="1" noChangeAspect="1"/>
          </p:cNvSpPr>
          <p:nvPr>
            <p:ph type="body" sz="quarter" idx="10" hasCustomPrompt="1"/>
          </p:nvPr>
        </p:nvSpPr>
        <p:spPr>
          <a:xfrm>
            <a:off x="1650320" y="113167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4" name="Espace réservé du texte 5"/>
          <p:cNvSpPr>
            <a:spLocks noGrp="1"/>
          </p:cNvSpPr>
          <p:nvPr>
            <p:ph type="body" sz="quarter" idx="11" hasCustomPrompt="1"/>
          </p:nvPr>
        </p:nvSpPr>
        <p:spPr>
          <a:xfrm>
            <a:off x="2412320" y="1131670"/>
            <a:ext cx="5040000" cy="360000"/>
          </a:xfrm>
          <a:solidFill>
            <a:schemeClr val="tx1"/>
          </a:solidFill>
        </p:spPr>
        <p:txBody>
          <a:bodyPr lIns="288000" tIns="36000" rIns="72000" bIns="36000" anchor="ctr"/>
          <a:lstStyle>
            <a:lvl1pPr marL="0" indent="0">
              <a:spcBef>
                <a:spcPts val="0"/>
              </a:spcBef>
              <a:buNone/>
              <a:defRPr baseline="0">
                <a:solidFill>
                  <a:schemeClr val="bg1"/>
                </a:solidFill>
              </a:defRPr>
            </a:lvl1pPr>
          </a:lstStyle>
          <a:p>
            <a:pPr lvl="0"/>
            <a:r>
              <a:rPr lang="en-US" noProof="0" smtClean="0"/>
              <a:t>First item</a:t>
            </a:r>
            <a:endParaRPr lang="en-US" noProof="0"/>
          </a:p>
        </p:txBody>
      </p:sp>
      <p:sp>
        <p:nvSpPr>
          <p:cNvPr id="5" name="Espace réservé du texte 3"/>
          <p:cNvSpPr>
            <a:spLocks noGrp="1" noChangeAspect="1"/>
          </p:cNvSpPr>
          <p:nvPr>
            <p:ph type="body" sz="quarter" idx="12" hasCustomPrompt="1"/>
          </p:nvPr>
        </p:nvSpPr>
        <p:spPr>
          <a:xfrm>
            <a:off x="1650320" y="1668708"/>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6" name="Espace réservé du texte 5"/>
          <p:cNvSpPr>
            <a:spLocks noGrp="1"/>
          </p:cNvSpPr>
          <p:nvPr>
            <p:ph type="body" sz="quarter" idx="13" hasCustomPrompt="1"/>
          </p:nvPr>
        </p:nvSpPr>
        <p:spPr>
          <a:xfrm>
            <a:off x="2412320" y="1668708"/>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Second item</a:t>
            </a:r>
            <a:endParaRPr lang="en-US" noProof="0"/>
          </a:p>
        </p:txBody>
      </p:sp>
      <p:sp>
        <p:nvSpPr>
          <p:cNvPr id="7" name="Espace réservé du texte 3"/>
          <p:cNvSpPr>
            <a:spLocks noGrp="1" noChangeAspect="1"/>
          </p:cNvSpPr>
          <p:nvPr>
            <p:ph type="body" sz="quarter" idx="14" hasCustomPrompt="1"/>
          </p:nvPr>
        </p:nvSpPr>
        <p:spPr>
          <a:xfrm>
            <a:off x="1650320" y="221175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8" name="Espace réservé du texte 5"/>
          <p:cNvSpPr>
            <a:spLocks noGrp="1"/>
          </p:cNvSpPr>
          <p:nvPr>
            <p:ph type="body" sz="quarter" idx="15" hasCustomPrompt="1"/>
          </p:nvPr>
        </p:nvSpPr>
        <p:spPr>
          <a:xfrm>
            <a:off x="2412320" y="221175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Third item</a:t>
            </a:r>
            <a:endParaRPr lang="en-US" noProof="0"/>
          </a:p>
        </p:txBody>
      </p:sp>
      <p:sp>
        <p:nvSpPr>
          <p:cNvPr id="9" name="Espace réservé du texte 3"/>
          <p:cNvSpPr>
            <a:spLocks noGrp="1" noChangeAspect="1"/>
          </p:cNvSpPr>
          <p:nvPr>
            <p:ph type="body" sz="quarter" idx="16" hasCustomPrompt="1"/>
          </p:nvPr>
        </p:nvSpPr>
        <p:spPr>
          <a:xfrm>
            <a:off x="1650320" y="275181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10" name="Espace réservé du texte 5"/>
          <p:cNvSpPr>
            <a:spLocks noGrp="1"/>
          </p:cNvSpPr>
          <p:nvPr>
            <p:ph type="body" sz="quarter" idx="17" hasCustomPrompt="1"/>
          </p:nvPr>
        </p:nvSpPr>
        <p:spPr>
          <a:xfrm>
            <a:off x="2412320" y="275181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Fourth item</a:t>
            </a:r>
            <a:endParaRPr lang="en-US" noProof="0"/>
          </a:p>
        </p:txBody>
      </p:sp>
      <p:sp>
        <p:nvSpPr>
          <p:cNvPr id="11" name="Espace réservé du texte 3"/>
          <p:cNvSpPr>
            <a:spLocks noGrp="1" noChangeAspect="1"/>
          </p:cNvSpPr>
          <p:nvPr>
            <p:ph type="body" sz="quarter" idx="18" hasCustomPrompt="1"/>
          </p:nvPr>
        </p:nvSpPr>
        <p:spPr>
          <a:xfrm>
            <a:off x="1650320" y="329187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12" name="Espace réservé du texte 5"/>
          <p:cNvSpPr>
            <a:spLocks noGrp="1"/>
          </p:cNvSpPr>
          <p:nvPr>
            <p:ph type="body" sz="quarter" idx="19" hasCustomPrompt="1"/>
          </p:nvPr>
        </p:nvSpPr>
        <p:spPr>
          <a:xfrm>
            <a:off x="2412320" y="329187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Fifth item</a:t>
            </a:r>
            <a:endParaRPr lang="en-US" noProof="0"/>
          </a:p>
        </p:txBody>
      </p:sp>
      <p:sp>
        <p:nvSpPr>
          <p:cNvPr id="13" name="Espace réservé du texte 3"/>
          <p:cNvSpPr>
            <a:spLocks noGrp="1" noChangeAspect="1"/>
          </p:cNvSpPr>
          <p:nvPr>
            <p:ph type="body" sz="quarter" idx="20" hasCustomPrompt="1"/>
          </p:nvPr>
        </p:nvSpPr>
        <p:spPr>
          <a:xfrm>
            <a:off x="1650320" y="383193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14" name="Espace réservé du texte 5"/>
          <p:cNvSpPr>
            <a:spLocks noGrp="1"/>
          </p:cNvSpPr>
          <p:nvPr>
            <p:ph type="body" sz="quarter" idx="21" hasCustomPrompt="1"/>
          </p:nvPr>
        </p:nvSpPr>
        <p:spPr>
          <a:xfrm>
            <a:off x="2412320" y="383193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Sixth item</a:t>
            </a:r>
            <a:endParaRPr lang="en-US" noProof="0"/>
          </a:p>
        </p:txBody>
      </p:sp>
      <p:sp>
        <p:nvSpPr>
          <p:cNvPr id="15" name="Title 14"/>
          <p:cNvSpPr>
            <a:spLocks noGrp="1"/>
          </p:cNvSpPr>
          <p:nvPr>
            <p:ph type="title"/>
          </p:nvPr>
        </p:nvSpPr>
        <p:spPr/>
        <p:txBody>
          <a:bodyPr/>
          <a:lstStyle/>
          <a:p>
            <a:r>
              <a:rPr lang="en-US" noProof="0" smtClean="0"/>
              <a:t>Click to edit Master title style</a:t>
            </a:r>
            <a:endParaRPr lang="en-US" noProof="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6" name="Text Placeholder 16"/>
          <p:cNvSpPr>
            <a:spLocks noGrp="1"/>
          </p:cNvSpPr>
          <p:nvPr>
            <p:ph type="body" sz="quarter" idx="11" hasCustomPrompt="1"/>
          </p:nvPr>
        </p:nvSpPr>
        <p:spPr>
          <a:xfrm>
            <a:off x="1367644" y="879562"/>
            <a:ext cx="7272808" cy="648072"/>
          </a:xfrm>
        </p:spPr>
        <p:txBody>
          <a:bodyPr anchor="ctr">
            <a:noAutofit/>
          </a:bodyPr>
          <a:lstStyle>
            <a:lvl1pPr algn="r">
              <a:lnSpc>
                <a:spcPct val="100000"/>
              </a:lnSpc>
              <a:spcBef>
                <a:spcPts val="0"/>
              </a:spcBef>
              <a:buFont typeface="Arial" pitchFamily="34" charset="0"/>
              <a:buNone/>
              <a:defRPr sz="3200"/>
            </a:lvl1pPr>
            <a:lvl2pPr>
              <a:buFont typeface="Arial" pitchFamily="34" charset="0"/>
              <a:buNone/>
              <a:defRPr/>
            </a:lvl2pPr>
            <a:lvl3pPr>
              <a:buFont typeface="Arial" pitchFamily="34" charset="0"/>
              <a:buNone/>
              <a:defRPr/>
            </a:lvl3pPr>
            <a:lvl4pPr>
              <a:buFont typeface="Arial" pitchFamily="34" charset="0"/>
              <a:buNone/>
              <a:defRPr/>
            </a:lvl4pPr>
            <a:lvl5pPr>
              <a:buNone/>
              <a:defRPr/>
            </a:lvl5pPr>
          </a:lstStyle>
          <a:p>
            <a:pPr lvl="0"/>
            <a:r>
              <a:rPr lang="en-US" dirty="0" smtClean="0"/>
              <a:t>Click to edit Master title style</a:t>
            </a:r>
            <a:endParaRPr lang="en-US" dirty="0"/>
          </a:p>
        </p:txBody>
      </p:sp>
      <p:sp>
        <p:nvSpPr>
          <p:cNvPr id="7" name="Text Placeholder 20"/>
          <p:cNvSpPr>
            <a:spLocks noGrp="1"/>
          </p:cNvSpPr>
          <p:nvPr>
            <p:ph type="body" sz="quarter" idx="12" hasCustomPrompt="1"/>
          </p:nvPr>
        </p:nvSpPr>
        <p:spPr>
          <a:xfrm>
            <a:off x="1368425" y="1707654"/>
            <a:ext cx="7272338" cy="468313"/>
          </a:xfrm>
        </p:spPr>
        <p:txBody>
          <a:bodyPr vert="horz" lIns="87916" tIns="43957" rIns="87916" bIns="43957" rtlCol="0" anchor="ctr">
            <a:noAutofit/>
          </a:bodyPr>
          <a:lstStyle>
            <a:lvl1pPr algn="r">
              <a:lnSpc>
                <a:spcPct val="100000"/>
              </a:lnSpc>
              <a:buFont typeface="Arial" pitchFamily="34" charset="0"/>
              <a:buNone/>
              <a:defRPr lang="en-US" sz="2000" b="0" i="0" kern="900" spc="0" baseline="0" dirty="0" smtClean="0">
                <a:solidFill>
                  <a:schemeClr val="tx1"/>
                </a:solidFill>
                <a:latin typeface="Arial Narrow" pitchFamily="34" charset="0"/>
                <a:ea typeface="+mn-ea"/>
                <a:cs typeface="Arial Narrow" pitchFamily="34" charset="0"/>
              </a:defRPr>
            </a:lvl1pPr>
          </a:lstStyle>
          <a:p>
            <a:pPr marL="187200" lvl="0" indent="-259200" algn="r" defTabSz="879152" rtl="0" eaLnBrk="1" latinLnBrk="0" hangingPunct="1">
              <a:lnSpc>
                <a:spcPts val="2000"/>
              </a:lnSpc>
              <a:spcBef>
                <a:spcPts val="0"/>
              </a:spcBef>
              <a:buSzPct val="100000"/>
            </a:pPr>
            <a:r>
              <a:rPr lang="en-US" dirty="0" smtClean="0"/>
              <a:t>Click to add subtitle</a:t>
            </a:r>
          </a:p>
        </p:txBody>
      </p:sp>
    </p:spTree>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a:xfrm>
            <a:off x="719572" y="361747"/>
            <a:ext cx="7920880" cy="374073"/>
          </a:xfrm>
        </p:spPr>
        <p:txBody>
          <a:bodyPr/>
          <a:lstStyle/>
          <a:p>
            <a:r>
              <a:rPr lang="en-US" smtClean="0"/>
              <a:t>Click to edit Master title style</a:t>
            </a:r>
            <a:endParaRPr lang="en-US"/>
          </a:p>
        </p:txBody>
      </p:sp>
      <p:sp>
        <p:nvSpPr>
          <p:cNvPr id="5" name="Text Placeholder 7"/>
          <p:cNvSpPr>
            <a:spLocks noGrp="1"/>
          </p:cNvSpPr>
          <p:nvPr>
            <p:ph type="body" sz="quarter" idx="14" hasCustomPrompt="1"/>
          </p:nvPr>
        </p:nvSpPr>
        <p:spPr>
          <a:xfrm>
            <a:off x="755798" y="842963"/>
            <a:ext cx="7848650" cy="345253"/>
          </a:xfrm>
        </p:spPr>
        <p:txBody>
          <a:bodyPr>
            <a:spAutoFit/>
          </a:bodyPr>
          <a:lstStyle>
            <a:lvl1pPr>
              <a:buFont typeface="Arial" pitchFamily="34" charset="0"/>
              <a:buNone/>
              <a:defRPr/>
            </a:lvl1pPr>
          </a:lstStyle>
          <a:p>
            <a:pPr lvl="0"/>
            <a:r>
              <a:rPr lang="en-US" dirty="0" smtClean="0"/>
              <a:t>Click to add subtitle</a:t>
            </a:r>
            <a:endParaRPr lang="en-US" dirty="0"/>
          </a:p>
        </p:txBody>
      </p:sp>
      <p:sp>
        <p:nvSpPr>
          <p:cNvPr id="7" name="Content Placeholder 6"/>
          <p:cNvSpPr>
            <a:spLocks noGrp="1"/>
          </p:cNvSpPr>
          <p:nvPr>
            <p:ph sz="quarter" idx="15"/>
          </p:nvPr>
        </p:nvSpPr>
        <p:spPr>
          <a:xfrm>
            <a:off x="863600" y="1276350"/>
            <a:ext cx="7777163" cy="3167608"/>
          </a:xfrm>
        </p:spPr>
        <p:txBody>
          <a:bodyPr/>
          <a:lstStyle>
            <a:lvl1pPr marL="252000" indent="-252000">
              <a:spcBef>
                <a:spcPts val="800"/>
              </a:spcBef>
              <a:defRPr/>
            </a:lvl1pPr>
            <a:lvl2pPr>
              <a:spcBef>
                <a:spcPts val="600"/>
              </a:spcBef>
              <a:defRPr sz="1800"/>
            </a:lvl2pPr>
            <a:lvl3pPr>
              <a:spcBef>
                <a:spcPts val="400"/>
              </a:spcBef>
              <a:defRPr sz="1600"/>
            </a:lvl3pPr>
            <a:lvl4pPr>
              <a:spcBef>
                <a:spcPts val="400"/>
              </a:spcBef>
              <a:defRPr spc="0" baseline="0">
                <a:latin typeface="+mn-lt"/>
              </a:defRPr>
            </a:lvl4pPr>
            <a:lvl5pPr>
              <a:spcBef>
                <a:spcPts val="400"/>
              </a:spcBef>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and Content Only">
    <p:spTree>
      <p:nvGrpSpPr>
        <p:cNvPr id="1" name=""/>
        <p:cNvGrpSpPr/>
        <p:nvPr/>
      </p:nvGrpSpPr>
      <p:grpSpPr>
        <a:xfrm>
          <a:off x="0" y="0"/>
          <a:ext cx="0" cy="0"/>
          <a:chOff x="0" y="0"/>
          <a:chExt cx="0" cy="0"/>
        </a:xfrm>
      </p:grpSpPr>
      <p:sp>
        <p:nvSpPr>
          <p:cNvPr id="6" name="Title 5"/>
          <p:cNvSpPr>
            <a:spLocks noGrp="1"/>
          </p:cNvSpPr>
          <p:nvPr>
            <p:ph type="title"/>
          </p:nvPr>
        </p:nvSpPr>
        <p:spPr>
          <a:xfrm>
            <a:off x="719572" y="361747"/>
            <a:ext cx="7920880" cy="374073"/>
          </a:xfrm>
        </p:spPr>
        <p:txBody>
          <a:bodyPr/>
          <a:lstStyle/>
          <a:p>
            <a:r>
              <a:rPr lang="en-US" smtClean="0"/>
              <a:t>Click to edit Master title style</a:t>
            </a:r>
            <a:endParaRPr lang="en-US"/>
          </a:p>
        </p:txBody>
      </p:sp>
      <p:sp>
        <p:nvSpPr>
          <p:cNvPr id="4" name="Content Placeholder 6"/>
          <p:cNvSpPr>
            <a:spLocks noGrp="1"/>
          </p:cNvSpPr>
          <p:nvPr>
            <p:ph sz="quarter" idx="15"/>
          </p:nvPr>
        </p:nvSpPr>
        <p:spPr>
          <a:xfrm>
            <a:off x="863600" y="879562"/>
            <a:ext cx="7777163" cy="3564396"/>
          </a:xfrm>
        </p:spPr>
        <p:txBody>
          <a:bodyPr/>
          <a:lstStyle>
            <a:lvl2pPr>
              <a:defRPr sz="1800"/>
            </a:lvl2pPr>
            <a:lvl3pPr>
              <a:defRPr sz="1600"/>
            </a:lvl3pPr>
            <a:lvl4pPr>
              <a:defRPr spc="0" baseline="0">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re 1"/>
          <p:cNvSpPr>
            <a:spLocks noGrp="1"/>
          </p:cNvSpPr>
          <p:nvPr>
            <p:ph type="title"/>
          </p:nvPr>
        </p:nvSpPr>
        <p:spPr>
          <a:xfrm>
            <a:off x="719572" y="361747"/>
            <a:ext cx="7920880" cy="374073"/>
          </a:xfrm>
        </p:spPr>
        <p:txBody>
          <a:bodyPr/>
          <a:lstStyle>
            <a:lvl1pPr algn="l">
              <a:defRPr/>
            </a:lvl1pPr>
          </a:lstStyle>
          <a:p>
            <a:r>
              <a:rPr lang="en-US" dirty="0" smtClean="0"/>
              <a:t>Click to edit Master title style</a:t>
            </a:r>
            <a:endParaRPr lang="fr-FR" dirty="0"/>
          </a:p>
        </p:txBody>
      </p:sp>
      <p:sp>
        <p:nvSpPr>
          <p:cNvPr id="7" name="Text Placeholder 7"/>
          <p:cNvSpPr>
            <a:spLocks noGrp="1"/>
          </p:cNvSpPr>
          <p:nvPr>
            <p:ph type="body" sz="quarter" idx="14" hasCustomPrompt="1"/>
          </p:nvPr>
        </p:nvSpPr>
        <p:spPr>
          <a:xfrm>
            <a:off x="755798" y="842963"/>
            <a:ext cx="7848650" cy="345253"/>
          </a:xfrm>
        </p:spPr>
        <p:txBody>
          <a:bodyPr>
            <a:spAutoFit/>
          </a:bodyPr>
          <a:lstStyle>
            <a:lvl1pPr>
              <a:buFont typeface="Arial" pitchFamily="34" charset="0"/>
              <a:buNone/>
              <a:defRPr/>
            </a:lvl1pPr>
          </a:lstStyle>
          <a:p>
            <a:pPr lvl="0"/>
            <a:r>
              <a:rPr lang="en-US" dirty="0" smtClean="0"/>
              <a:t>Click to add subtitle</a:t>
            </a:r>
            <a:endParaRPr lang="en-US" dirty="0"/>
          </a:p>
        </p:txBody>
      </p:sp>
      <p:sp>
        <p:nvSpPr>
          <p:cNvPr id="6" name="Content Placeholder 6"/>
          <p:cNvSpPr>
            <a:spLocks noGrp="1"/>
          </p:cNvSpPr>
          <p:nvPr>
            <p:ph sz="quarter" idx="15"/>
          </p:nvPr>
        </p:nvSpPr>
        <p:spPr>
          <a:xfrm>
            <a:off x="863601" y="1276350"/>
            <a:ext cx="3744404" cy="3168352"/>
          </a:xfrm>
        </p:spPr>
        <p:txBody>
          <a:bodyPr/>
          <a:lstStyle>
            <a:lvl2pPr>
              <a:defRPr sz="1800"/>
            </a:lvl2pPr>
            <a:lvl3pPr>
              <a:defRPr sz="1600"/>
            </a:lvl3pPr>
            <a:lvl4pPr>
              <a:defRPr spc="0" baseline="0">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6"/>
          <p:cNvSpPr>
            <a:spLocks noGrp="1"/>
          </p:cNvSpPr>
          <p:nvPr>
            <p:ph sz="quarter" idx="16"/>
          </p:nvPr>
        </p:nvSpPr>
        <p:spPr>
          <a:xfrm>
            <a:off x="4716016" y="1275606"/>
            <a:ext cx="3744404" cy="3168352"/>
          </a:xfrm>
        </p:spPr>
        <p:txBody>
          <a:bodyPr/>
          <a:lstStyle>
            <a:lvl2pPr>
              <a:defRPr sz="1800"/>
            </a:lvl2pPr>
            <a:lvl3pPr>
              <a:defRPr sz="1600"/>
            </a:lvl3pPr>
            <a:lvl4pPr>
              <a:defRPr spc="0" baseline="0">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5" name="Text Placeholder 7"/>
          <p:cNvSpPr>
            <a:spLocks noGrp="1"/>
          </p:cNvSpPr>
          <p:nvPr>
            <p:ph type="body" sz="quarter" idx="14" hasCustomPrompt="1"/>
          </p:nvPr>
        </p:nvSpPr>
        <p:spPr>
          <a:xfrm>
            <a:off x="755798" y="842963"/>
            <a:ext cx="7848650" cy="345253"/>
          </a:xfrm>
        </p:spPr>
        <p:txBody>
          <a:bodyPr>
            <a:spAutoFit/>
          </a:bodyPr>
          <a:lstStyle>
            <a:lvl1pPr>
              <a:buFont typeface="Arial" pitchFamily="34" charset="0"/>
              <a:buNone/>
              <a:defRPr/>
            </a:lvl1pPr>
          </a:lstStyle>
          <a:p>
            <a:pPr lvl="0"/>
            <a:r>
              <a:rPr lang="en-US" dirty="0" smtClean="0"/>
              <a:t>Click to add subtitle</a:t>
            </a:r>
            <a:endParaRPr lang="en-US" dirty="0"/>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Only">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US"/>
          </a:p>
        </p:txBody>
      </p:sp>
      <p:sp>
        <p:nvSpPr>
          <p:cNvPr id="5" name="Content Placeholder 6"/>
          <p:cNvSpPr>
            <a:spLocks noGrp="1"/>
          </p:cNvSpPr>
          <p:nvPr>
            <p:ph sz="quarter" idx="15"/>
          </p:nvPr>
        </p:nvSpPr>
        <p:spPr>
          <a:xfrm>
            <a:off x="863600" y="879562"/>
            <a:ext cx="7777163" cy="3564396"/>
          </a:xfrm>
        </p:spPr>
        <p:txBody>
          <a:bodyPr/>
          <a:lstStyle>
            <a:lvl4pPr>
              <a:defRPr spc="0" baseline="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3" name="Espace réservé du texte 3"/>
          <p:cNvSpPr>
            <a:spLocks noGrp="1" noChangeAspect="1"/>
          </p:cNvSpPr>
          <p:nvPr>
            <p:ph type="body" sz="quarter" idx="10" hasCustomPrompt="1"/>
          </p:nvPr>
        </p:nvSpPr>
        <p:spPr>
          <a:xfrm>
            <a:off x="1650320" y="113167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4" name="Espace réservé du texte 5"/>
          <p:cNvSpPr>
            <a:spLocks noGrp="1"/>
          </p:cNvSpPr>
          <p:nvPr>
            <p:ph type="body" sz="quarter" idx="11" hasCustomPrompt="1"/>
          </p:nvPr>
        </p:nvSpPr>
        <p:spPr>
          <a:xfrm>
            <a:off x="2412320" y="1131670"/>
            <a:ext cx="5040000" cy="360000"/>
          </a:xfrm>
          <a:solidFill>
            <a:schemeClr val="tx1"/>
          </a:solidFill>
        </p:spPr>
        <p:txBody>
          <a:bodyPr lIns="288000" tIns="36000" rIns="72000" bIns="36000" anchor="ctr"/>
          <a:lstStyle>
            <a:lvl1pPr marL="0" indent="0">
              <a:spcBef>
                <a:spcPts val="0"/>
              </a:spcBef>
              <a:buNone/>
              <a:defRPr baseline="0">
                <a:solidFill>
                  <a:schemeClr val="bg1"/>
                </a:solidFill>
              </a:defRPr>
            </a:lvl1pPr>
          </a:lstStyle>
          <a:p>
            <a:pPr lvl="0"/>
            <a:r>
              <a:rPr lang="en-US" noProof="0" smtClean="0"/>
              <a:t>First item</a:t>
            </a:r>
            <a:endParaRPr lang="en-US" noProof="0"/>
          </a:p>
        </p:txBody>
      </p:sp>
      <p:sp>
        <p:nvSpPr>
          <p:cNvPr id="5" name="Espace réservé du texte 3"/>
          <p:cNvSpPr>
            <a:spLocks noGrp="1" noChangeAspect="1"/>
          </p:cNvSpPr>
          <p:nvPr>
            <p:ph type="body" sz="quarter" idx="12" hasCustomPrompt="1"/>
          </p:nvPr>
        </p:nvSpPr>
        <p:spPr>
          <a:xfrm>
            <a:off x="1650320" y="1668708"/>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6" name="Espace réservé du texte 5"/>
          <p:cNvSpPr>
            <a:spLocks noGrp="1"/>
          </p:cNvSpPr>
          <p:nvPr>
            <p:ph type="body" sz="quarter" idx="13" hasCustomPrompt="1"/>
          </p:nvPr>
        </p:nvSpPr>
        <p:spPr>
          <a:xfrm>
            <a:off x="2412320" y="1668708"/>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Second item</a:t>
            </a:r>
            <a:endParaRPr lang="en-US" noProof="0"/>
          </a:p>
        </p:txBody>
      </p:sp>
      <p:sp>
        <p:nvSpPr>
          <p:cNvPr id="7" name="Espace réservé du texte 3"/>
          <p:cNvSpPr>
            <a:spLocks noGrp="1" noChangeAspect="1"/>
          </p:cNvSpPr>
          <p:nvPr>
            <p:ph type="body" sz="quarter" idx="14" hasCustomPrompt="1"/>
          </p:nvPr>
        </p:nvSpPr>
        <p:spPr>
          <a:xfrm>
            <a:off x="1650320" y="221175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8" name="Espace réservé du texte 5"/>
          <p:cNvSpPr>
            <a:spLocks noGrp="1"/>
          </p:cNvSpPr>
          <p:nvPr>
            <p:ph type="body" sz="quarter" idx="15" hasCustomPrompt="1"/>
          </p:nvPr>
        </p:nvSpPr>
        <p:spPr>
          <a:xfrm>
            <a:off x="2412320" y="221175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Third item</a:t>
            </a:r>
            <a:endParaRPr lang="en-US" noProof="0"/>
          </a:p>
        </p:txBody>
      </p:sp>
      <p:sp>
        <p:nvSpPr>
          <p:cNvPr id="9" name="Espace réservé du texte 3"/>
          <p:cNvSpPr>
            <a:spLocks noGrp="1" noChangeAspect="1"/>
          </p:cNvSpPr>
          <p:nvPr>
            <p:ph type="body" sz="quarter" idx="16" hasCustomPrompt="1"/>
          </p:nvPr>
        </p:nvSpPr>
        <p:spPr>
          <a:xfrm>
            <a:off x="1650320" y="275181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10" name="Espace réservé du texte 5"/>
          <p:cNvSpPr>
            <a:spLocks noGrp="1"/>
          </p:cNvSpPr>
          <p:nvPr>
            <p:ph type="body" sz="quarter" idx="17" hasCustomPrompt="1"/>
          </p:nvPr>
        </p:nvSpPr>
        <p:spPr>
          <a:xfrm>
            <a:off x="2412320" y="275181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Fourth item</a:t>
            </a:r>
            <a:endParaRPr lang="en-US" noProof="0"/>
          </a:p>
        </p:txBody>
      </p:sp>
      <p:sp>
        <p:nvSpPr>
          <p:cNvPr id="11" name="Espace réservé du texte 3"/>
          <p:cNvSpPr>
            <a:spLocks noGrp="1" noChangeAspect="1"/>
          </p:cNvSpPr>
          <p:nvPr>
            <p:ph type="body" sz="quarter" idx="18" hasCustomPrompt="1"/>
          </p:nvPr>
        </p:nvSpPr>
        <p:spPr>
          <a:xfrm>
            <a:off x="1650320" y="329187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12" name="Espace réservé du texte 5"/>
          <p:cNvSpPr>
            <a:spLocks noGrp="1"/>
          </p:cNvSpPr>
          <p:nvPr>
            <p:ph type="body" sz="quarter" idx="19" hasCustomPrompt="1"/>
          </p:nvPr>
        </p:nvSpPr>
        <p:spPr>
          <a:xfrm>
            <a:off x="2412320" y="329187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Fifth item</a:t>
            </a:r>
            <a:endParaRPr lang="en-US" noProof="0"/>
          </a:p>
        </p:txBody>
      </p:sp>
      <p:sp>
        <p:nvSpPr>
          <p:cNvPr id="13" name="Espace réservé du texte 3"/>
          <p:cNvSpPr>
            <a:spLocks noGrp="1" noChangeAspect="1"/>
          </p:cNvSpPr>
          <p:nvPr>
            <p:ph type="body" sz="quarter" idx="20" hasCustomPrompt="1"/>
          </p:nvPr>
        </p:nvSpPr>
        <p:spPr>
          <a:xfrm>
            <a:off x="1650320" y="383193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14" name="Espace réservé du texte 5"/>
          <p:cNvSpPr>
            <a:spLocks noGrp="1"/>
          </p:cNvSpPr>
          <p:nvPr>
            <p:ph type="body" sz="quarter" idx="21" hasCustomPrompt="1"/>
          </p:nvPr>
        </p:nvSpPr>
        <p:spPr>
          <a:xfrm>
            <a:off x="2412320" y="383193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Sixth item</a:t>
            </a:r>
            <a:endParaRPr lang="en-US" noProof="0"/>
          </a:p>
        </p:txBody>
      </p:sp>
      <p:sp>
        <p:nvSpPr>
          <p:cNvPr id="15" name="Title 14"/>
          <p:cNvSpPr>
            <a:spLocks noGrp="1"/>
          </p:cNvSpPr>
          <p:nvPr>
            <p:ph type="title"/>
          </p:nvPr>
        </p:nvSpPr>
        <p:spPr/>
        <p:txBody>
          <a:bodyPr/>
          <a:lstStyle/>
          <a:p>
            <a:r>
              <a:rPr lang="en-US" noProof="0" smtClean="0"/>
              <a:t>Click to edit Master title style</a:t>
            </a:r>
            <a:endParaRPr lang="en-US" noProof="0"/>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6" name="Text Placeholder 16"/>
          <p:cNvSpPr>
            <a:spLocks noGrp="1"/>
          </p:cNvSpPr>
          <p:nvPr>
            <p:ph type="body" sz="quarter" idx="11" hasCustomPrompt="1"/>
          </p:nvPr>
        </p:nvSpPr>
        <p:spPr>
          <a:xfrm>
            <a:off x="1367644" y="879562"/>
            <a:ext cx="7272808" cy="648072"/>
          </a:xfrm>
        </p:spPr>
        <p:txBody>
          <a:bodyPr anchor="ctr">
            <a:noAutofit/>
          </a:bodyPr>
          <a:lstStyle>
            <a:lvl1pPr algn="r">
              <a:lnSpc>
                <a:spcPct val="100000"/>
              </a:lnSpc>
              <a:spcBef>
                <a:spcPts val="0"/>
              </a:spcBef>
              <a:buFont typeface="Arial" pitchFamily="34" charset="0"/>
              <a:buNone/>
              <a:defRPr sz="3200"/>
            </a:lvl1pPr>
            <a:lvl2pPr>
              <a:buFont typeface="Arial" pitchFamily="34" charset="0"/>
              <a:buNone/>
              <a:defRPr/>
            </a:lvl2pPr>
            <a:lvl3pPr>
              <a:buFont typeface="Arial" pitchFamily="34" charset="0"/>
              <a:buNone/>
              <a:defRPr/>
            </a:lvl3pPr>
            <a:lvl4pPr>
              <a:buFont typeface="Arial" pitchFamily="34" charset="0"/>
              <a:buNone/>
              <a:defRPr/>
            </a:lvl4pPr>
            <a:lvl5pPr>
              <a:buNone/>
              <a:defRPr/>
            </a:lvl5pPr>
          </a:lstStyle>
          <a:p>
            <a:pPr lvl="0"/>
            <a:r>
              <a:rPr lang="en-US" dirty="0" smtClean="0"/>
              <a:t>Click to edit Master title style</a:t>
            </a:r>
            <a:endParaRPr lang="en-US" dirty="0"/>
          </a:p>
        </p:txBody>
      </p:sp>
      <p:sp>
        <p:nvSpPr>
          <p:cNvPr id="7" name="Text Placeholder 20"/>
          <p:cNvSpPr>
            <a:spLocks noGrp="1"/>
          </p:cNvSpPr>
          <p:nvPr>
            <p:ph type="body" sz="quarter" idx="12" hasCustomPrompt="1"/>
          </p:nvPr>
        </p:nvSpPr>
        <p:spPr>
          <a:xfrm>
            <a:off x="1368425" y="1707654"/>
            <a:ext cx="7272338" cy="468313"/>
          </a:xfrm>
        </p:spPr>
        <p:txBody>
          <a:bodyPr vert="horz" lIns="87916" tIns="43957" rIns="87916" bIns="43957" rtlCol="0" anchor="ctr">
            <a:noAutofit/>
          </a:bodyPr>
          <a:lstStyle>
            <a:lvl1pPr algn="r">
              <a:lnSpc>
                <a:spcPct val="100000"/>
              </a:lnSpc>
              <a:buFont typeface="Arial" pitchFamily="34" charset="0"/>
              <a:buNone/>
              <a:defRPr lang="en-US" sz="2000" b="0" i="0" kern="900" spc="0" baseline="0" dirty="0" smtClean="0">
                <a:solidFill>
                  <a:schemeClr val="tx1"/>
                </a:solidFill>
                <a:latin typeface="Arial Narrow" pitchFamily="34" charset="0"/>
                <a:ea typeface="+mn-ea"/>
                <a:cs typeface="Arial Narrow" pitchFamily="34" charset="0"/>
              </a:defRPr>
            </a:lvl1pPr>
          </a:lstStyle>
          <a:p>
            <a:pPr marL="187200" lvl="0" indent="-259200" algn="r" defTabSz="879152" rtl="0" eaLnBrk="1" latinLnBrk="0" hangingPunct="1">
              <a:lnSpc>
                <a:spcPts val="2000"/>
              </a:lnSpc>
              <a:spcBef>
                <a:spcPts val="0"/>
              </a:spcBef>
              <a:buSzPct val="100000"/>
            </a:pPr>
            <a:r>
              <a:rPr lang="en-US" dirty="0" smtClean="0"/>
              <a:t>Click to add subtitle</a:t>
            </a:r>
          </a:p>
        </p:txBody>
      </p:sp>
    </p:spTree>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a:xfrm>
            <a:off x="719572" y="361747"/>
            <a:ext cx="7920880" cy="374073"/>
          </a:xfrm>
        </p:spPr>
        <p:txBody>
          <a:bodyPr/>
          <a:lstStyle/>
          <a:p>
            <a:r>
              <a:rPr lang="en-US" smtClean="0"/>
              <a:t>Click to edit Master title style</a:t>
            </a:r>
            <a:endParaRPr lang="en-US"/>
          </a:p>
        </p:txBody>
      </p:sp>
      <p:sp>
        <p:nvSpPr>
          <p:cNvPr id="5" name="Text Placeholder 7"/>
          <p:cNvSpPr>
            <a:spLocks noGrp="1"/>
          </p:cNvSpPr>
          <p:nvPr>
            <p:ph type="body" sz="quarter" idx="14" hasCustomPrompt="1"/>
          </p:nvPr>
        </p:nvSpPr>
        <p:spPr>
          <a:xfrm>
            <a:off x="755798" y="842963"/>
            <a:ext cx="7848650" cy="345253"/>
          </a:xfrm>
        </p:spPr>
        <p:txBody>
          <a:bodyPr>
            <a:spAutoFit/>
          </a:bodyPr>
          <a:lstStyle>
            <a:lvl1pPr>
              <a:buFont typeface="Arial" pitchFamily="34" charset="0"/>
              <a:buNone/>
              <a:defRPr/>
            </a:lvl1pPr>
          </a:lstStyle>
          <a:p>
            <a:pPr lvl="0"/>
            <a:r>
              <a:rPr lang="en-US" dirty="0" smtClean="0"/>
              <a:t>Click to add subtitle</a:t>
            </a:r>
            <a:endParaRPr lang="en-US" dirty="0"/>
          </a:p>
        </p:txBody>
      </p:sp>
      <p:sp>
        <p:nvSpPr>
          <p:cNvPr id="7" name="Content Placeholder 6"/>
          <p:cNvSpPr>
            <a:spLocks noGrp="1"/>
          </p:cNvSpPr>
          <p:nvPr>
            <p:ph sz="quarter" idx="15"/>
          </p:nvPr>
        </p:nvSpPr>
        <p:spPr>
          <a:xfrm>
            <a:off x="863600" y="1276350"/>
            <a:ext cx="7777163" cy="3167608"/>
          </a:xfrm>
        </p:spPr>
        <p:txBody>
          <a:bodyPr/>
          <a:lstStyle>
            <a:lvl1pPr marL="252000" indent="-252000">
              <a:spcBef>
                <a:spcPts val="800"/>
              </a:spcBef>
              <a:defRPr/>
            </a:lvl1pPr>
            <a:lvl2pPr>
              <a:spcBef>
                <a:spcPts val="600"/>
              </a:spcBef>
              <a:defRPr sz="1800"/>
            </a:lvl2pPr>
            <a:lvl3pPr>
              <a:spcBef>
                <a:spcPts val="400"/>
              </a:spcBef>
              <a:defRPr sz="1600"/>
            </a:lvl3pPr>
            <a:lvl4pPr>
              <a:spcBef>
                <a:spcPts val="400"/>
              </a:spcBef>
              <a:defRPr spc="0" baseline="0">
                <a:latin typeface="+mn-lt"/>
              </a:defRPr>
            </a:lvl4pPr>
            <a:lvl5pPr>
              <a:spcBef>
                <a:spcPts val="400"/>
              </a:spcBef>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itle and Content Only">
    <p:spTree>
      <p:nvGrpSpPr>
        <p:cNvPr id="1" name=""/>
        <p:cNvGrpSpPr/>
        <p:nvPr/>
      </p:nvGrpSpPr>
      <p:grpSpPr>
        <a:xfrm>
          <a:off x="0" y="0"/>
          <a:ext cx="0" cy="0"/>
          <a:chOff x="0" y="0"/>
          <a:chExt cx="0" cy="0"/>
        </a:xfrm>
      </p:grpSpPr>
      <p:sp>
        <p:nvSpPr>
          <p:cNvPr id="6" name="Title 5"/>
          <p:cNvSpPr>
            <a:spLocks noGrp="1"/>
          </p:cNvSpPr>
          <p:nvPr>
            <p:ph type="title"/>
          </p:nvPr>
        </p:nvSpPr>
        <p:spPr>
          <a:xfrm>
            <a:off x="719572" y="361747"/>
            <a:ext cx="7920880" cy="374073"/>
          </a:xfrm>
        </p:spPr>
        <p:txBody>
          <a:bodyPr/>
          <a:lstStyle/>
          <a:p>
            <a:r>
              <a:rPr lang="en-US" smtClean="0"/>
              <a:t>Click to edit Master title style</a:t>
            </a:r>
            <a:endParaRPr lang="en-US"/>
          </a:p>
        </p:txBody>
      </p:sp>
      <p:sp>
        <p:nvSpPr>
          <p:cNvPr id="4" name="Content Placeholder 6"/>
          <p:cNvSpPr>
            <a:spLocks noGrp="1"/>
          </p:cNvSpPr>
          <p:nvPr>
            <p:ph sz="quarter" idx="15"/>
          </p:nvPr>
        </p:nvSpPr>
        <p:spPr>
          <a:xfrm>
            <a:off x="863600" y="879562"/>
            <a:ext cx="7777163" cy="3564396"/>
          </a:xfrm>
        </p:spPr>
        <p:txBody>
          <a:bodyPr/>
          <a:lstStyle>
            <a:lvl2pPr>
              <a:defRPr sz="1800"/>
            </a:lvl2pPr>
            <a:lvl3pPr>
              <a:defRPr sz="1600"/>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re 1"/>
          <p:cNvSpPr>
            <a:spLocks noGrp="1"/>
          </p:cNvSpPr>
          <p:nvPr>
            <p:ph type="title"/>
          </p:nvPr>
        </p:nvSpPr>
        <p:spPr>
          <a:xfrm>
            <a:off x="719572" y="361747"/>
            <a:ext cx="7920880" cy="374073"/>
          </a:xfrm>
        </p:spPr>
        <p:txBody>
          <a:bodyPr/>
          <a:lstStyle>
            <a:lvl1pPr algn="l">
              <a:defRPr/>
            </a:lvl1pPr>
          </a:lstStyle>
          <a:p>
            <a:r>
              <a:rPr lang="en-US" dirty="0" smtClean="0"/>
              <a:t>Click to edit Master title style</a:t>
            </a:r>
            <a:endParaRPr lang="fr-FR" dirty="0"/>
          </a:p>
        </p:txBody>
      </p:sp>
      <p:sp>
        <p:nvSpPr>
          <p:cNvPr id="7" name="Text Placeholder 7"/>
          <p:cNvSpPr>
            <a:spLocks noGrp="1"/>
          </p:cNvSpPr>
          <p:nvPr>
            <p:ph type="body" sz="quarter" idx="14" hasCustomPrompt="1"/>
          </p:nvPr>
        </p:nvSpPr>
        <p:spPr>
          <a:xfrm>
            <a:off x="755798" y="842963"/>
            <a:ext cx="7848650" cy="345253"/>
          </a:xfrm>
        </p:spPr>
        <p:txBody>
          <a:bodyPr>
            <a:spAutoFit/>
          </a:bodyPr>
          <a:lstStyle>
            <a:lvl1pPr>
              <a:buFont typeface="Arial" pitchFamily="34" charset="0"/>
              <a:buNone/>
              <a:defRPr/>
            </a:lvl1pPr>
          </a:lstStyle>
          <a:p>
            <a:pPr lvl="0"/>
            <a:r>
              <a:rPr lang="en-US" dirty="0" smtClean="0"/>
              <a:t>Click to add subtitle</a:t>
            </a:r>
            <a:endParaRPr lang="en-US" dirty="0"/>
          </a:p>
        </p:txBody>
      </p:sp>
      <p:sp>
        <p:nvSpPr>
          <p:cNvPr id="6" name="Content Placeholder 6"/>
          <p:cNvSpPr>
            <a:spLocks noGrp="1"/>
          </p:cNvSpPr>
          <p:nvPr>
            <p:ph sz="quarter" idx="15"/>
          </p:nvPr>
        </p:nvSpPr>
        <p:spPr>
          <a:xfrm>
            <a:off x="863601" y="1276350"/>
            <a:ext cx="3744404" cy="3168352"/>
          </a:xfrm>
        </p:spPr>
        <p:txBody>
          <a:bodyPr/>
          <a:lstStyle>
            <a:lvl2pPr>
              <a:defRPr sz="1800"/>
            </a:lvl2pPr>
            <a:lvl3pPr>
              <a:defRPr sz="1600"/>
            </a:lvl3pPr>
            <a:lvl4pPr>
              <a:defRPr kern="900" spc="0" baseline="0">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6"/>
          <p:cNvSpPr>
            <a:spLocks noGrp="1"/>
          </p:cNvSpPr>
          <p:nvPr>
            <p:ph sz="quarter" idx="16"/>
          </p:nvPr>
        </p:nvSpPr>
        <p:spPr>
          <a:xfrm>
            <a:off x="4716016" y="1275606"/>
            <a:ext cx="3744404" cy="3168352"/>
          </a:xfrm>
        </p:spPr>
        <p:txBody>
          <a:bodyPr/>
          <a:lstStyle>
            <a:lvl2pPr>
              <a:defRPr sz="1800"/>
            </a:lvl2pPr>
            <a:lvl3pPr>
              <a:defRPr sz="1600"/>
            </a:lvl3pPr>
            <a:lvl4pPr>
              <a:defRPr spc="0" baseline="0">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5" name="Text Placeholder 7"/>
          <p:cNvSpPr>
            <a:spLocks noGrp="1"/>
          </p:cNvSpPr>
          <p:nvPr>
            <p:ph type="body" sz="quarter" idx="14" hasCustomPrompt="1"/>
          </p:nvPr>
        </p:nvSpPr>
        <p:spPr>
          <a:xfrm>
            <a:off x="755798" y="842963"/>
            <a:ext cx="7848650" cy="345253"/>
          </a:xfrm>
        </p:spPr>
        <p:txBody>
          <a:bodyPr>
            <a:spAutoFit/>
          </a:bodyPr>
          <a:lstStyle>
            <a:lvl1pPr>
              <a:buFont typeface="Arial" pitchFamily="34" charset="0"/>
              <a:buNone/>
              <a:defRPr/>
            </a:lvl1pPr>
          </a:lstStyle>
          <a:p>
            <a:pPr lvl="0"/>
            <a:r>
              <a:rPr lang="en-US" dirty="0" smtClean="0"/>
              <a:t>Click to add subtitle</a:t>
            </a:r>
            <a:endParaRPr lang="en-US" dirty="0"/>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3" name="Espace réservé du texte 3"/>
          <p:cNvSpPr>
            <a:spLocks noGrp="1" noChangeAspect="1"/>
          </p:cNvSpPr>
          <p:nvPr>
            <p:ph type="body" sz="quarter" idx="10" hasCustomPrompt="1"/>
          </p:nvPr>
        </p:nvSpPr>
        <p:spPr>
          <a:xfrm>
            <a:off x="1650320" y="113167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4" name="Espace réservé du texte 5"/>
          <p:cNvSpPr>
            <a:spLocks noGrp="1"/>
          </p:cNvSpPr>
          <p:nvPr>
            <p:ph type="body" sz="quarter" idx="11" hasCustomPrompt="1"/>
          </p:nvPr>
        </p:nvSpPr>
        <p:spPr>
          <a:xfrm>
            <a:off x="2412320" y="1131670"/>
            <a:ext cx="5040000" cy="360000"/>
          </a:xfrm>
          <a:solidFill>
            <a:schemeClr val="tx1"/>
          </a:solidFill>
        </p:spPr>
        <p:txBody>
          <a:bodyPr lIns="288000" tIns="36000" rIns="72000" bIns="36000" anchor="ctr"/>
          <a:lstStyle>
            <a:lvl1pPr marL="0" indent="0">
              <a:spcBef>
                <a:spcPts val="0"/>
              </a:spcBef>
              <a:buNone/>
              <a:defRPr baseline="0">
                <a:solidFill>
                  <a:schemeClr val="bg1"/>
                </a:solidFill>
              </a:defRPr>
            </a:lvl1pPr>
          </a:lstStyle>
          <a:p>
            <a:pPr lvl="0"/>
            <a:r>
              <a:rPr lang="en-US" noProof="0" smtClean="0"/>
              <a:t>First item</a:t>
            </a:r>
            <a:endParaRPr lang="en-US" noProof="0"/>
          </a:p>
        </p:txBody>
      </p:sp>
      <p:sp>
        <p:nvSpPr>
          <p:cNvPr id="5" name="Espace réservé du texte 3"/>
          <p:cNvSpPr>
            <a:spLocks noGrp="1" noChangeAspect="1"/>
          </p:cNvSpPr>
          <p:nvPr>
            <p:ph type="body" sz="quarter" idx="12" hasCustomPrompt="1"/>
          </p:nvPr>
        </p:nvSpPr>
        <p:spPr>
          <a:xfrm>
            <a:off x="1650320" y="1668708"/>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6" name="Espace réservé du texte 5"/>
          <p:cNvSpPr>
            <a:spLocks noGrp="1"/>
          </p:cNvSpPr>
          <p:nvPr>
            <p:ph type="body" sz="quarter" idx="13" hasCustomPrompt="1"/>
          </p:nvPr>
        </p:nvSpPr>
        <p:spPr>
          <a:xfrm>
            <a:off x="2412320" y="1668708"/>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Second item</a:t>
            </a:r>
            <a:endParaRPr lang="en-US" noProof="0"/>
          </a:p>
        </p:txBody>
      </p:sp>
      <p:sp>
        <p:nvSpPr>
          <p:cNvPr id="7" name="Espace réservé du texte 3"/>
          <p:cNvSpPr>
            <a:spLocks noGrp="1" noChangeAspect="1"/>
          </p:cNvSpPr>
          <p:nvPr>
            <p:ph type="body" sz="quarter" idx="14" hasCustomPrompt="1"/>
          </p:nvPr>
        </p:nvSpPr>
        <p:spPr>
          <a:xfrm>
            <a:off x="1650320" y="221175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8" name="Espace réservé du texte 5"/>
          <p:cNvSpPr>
            <a:spLocks noGrp="1"/>
          </p:cNvSpPr>
          <p:nvPr>
            <p:ph type="body" sz="quarter" idx="15" hasCustomPrompt="1"/>
          </p:nvPr>
        </p:nvSpPr>
        <p:spPr>
          <a:xfrm>
            <a:off x="2412320" y="221175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Third item</a:t>
            </a:r>
            <a:endParaRPr lang="en-US" noProof="0"/>
          </a:p>
        </p:txBody>
      </p:sp>
      <p:sp>
        <p:nvSpPr>
          <p:cNvPr id="9" name="Espace réservé du texte 3"/>
          <p:cNvSpPr>
            <a:spLocks noGrp="1" noChangeAspect="1"/>
          </p:cNvSpPr>
          <p:nvPr>
            <p:ph type="body" sz="quarter" idx="16" hasCustomPrompt="1"/>
          </p:nvPr>
        </p:nvSpPr>
        <p:spPr>
          <a:xfrm>
            <a:off x="1650320" y="275181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10" name="Espace réservé du texte 5"/>
          <p:cNvSpPr>
            <a:spLocks noGrp="1"/>
          </p:cNvSpPr>
          <p:nvPr>
            <p:ph type="body" sz="quarter" idx="17" hasCustomPrompt="1"/>
          </p:nvPr>
        </p:nvSpPr>
        <p:spPr>
          <a:xfrm>
            <a:off x="2412320" y="275181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Fourth item</a:t>
            </a:r>
            <a:endParaRPr lang="en-US" noProof="0"/>
          </a:p>
        </p:txBody>
      </p:sp>
      <p:sp>
        <p:nvSpPr>
          <p:cNvPr id="11" name="Espace réservé du texte 3"/>
          <p:cNvSpPr>
            <a:spLocks noGrp="1" noChangeAspect="1"/>
          </p:cNvSpPr>
          <p:nvPr>
            <p:ph type="body" sz="quarter" idx="18" hasCustomPrompt="1"/>
          </p:nvPr>
        </p:nvSpPr>
        <p:spPr>
          <a:xfrm>
            <a:off x="1650320" y="329187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12" name="Espace réservé du texte 5"/>
          <p:cNvSpPr>
            <a:spLocks noGrp="1"/>
          </p:cNvSpPr>
          <p:nvPr>
            <p:ph type="body" sz="quarter" idx="19" hasCustomPrompt="1"/>
          </p:nvPr>
        </p:nvSpPr>
        <p:spPr>
          <a:xfrm>
            <a:off x="2412320" y="329187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Fifth item</a:t>
            </a:r>
            <a:endParaRPr lang="en-US" noProof="0"/>
          </a:p>
        </p:txBody>
      </p:sp>
      <p:sp>
        <p:nvSpPr>
          <p:cNvPr id="13" name="Espace réservé du texte 3"/>
          <p:cNvSpPr>
            <a:spLocks noGrp="1" noChangeAspect="1"/>
          </p:cNvSpPr>
          <p:nvPr>
            <p:ph type="body" sz="quarter" idx="20" hasCustomPrompt="1"/>
          </p:nvPr>
        </p:nvSpPr>
        <p:spPr>
          <a:xfrm>
            <a:off x="1650320" y="383193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14" name="Espace réservé du texte 5"/>
          <p:cNvSpPr>
            <a:spLocks noGrp="1"/>
          </p:cNvSpPr>
          <p:nvPr>
            <p:ph type="body" sz="quarter" idx="21" hasCustomPrompt="1"/>
          </p:nvPr>
        </p:nvSpPr>
        <p:spPr>
          <a:xfrm>
            <a:off x="2412320" y="383193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Sixth item</a:t>
            </a:r>
            <a:endParaRPr lang="en-US" noProof="0"/>
          </a:p>
        </p:txBody>
      </p:sp>
      <p:sp>
        <p:nvSpPr>
          <p:cNvPr id="15" name="Title 14"/>
          <p:cNvSpPr>
            <a:spLocks noGrp="1"/>
          </p:cNvSpPr>
          <p:nvPr>
            <p:ph type="title"/>
          </p:nvPr>
        </p:nvSpPr>
        <p:spPr/>
        <p:txBody>
          <a:bodyPr/>
          <a:lstStyle/>
          <a:p>
            <a:r>
              <a:rPr lang="en-US" noProof="0" smtClean="0"/>
              <a:t>Click to edit Master title style</a:t>
            </a:r>
            <a:endParaRPr lang="en-US" noProof="0"/>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6" name="Text Placeholder 16"/>
          <p:cNvSpPr>
            <a:spLocks noGrp="1"/>
          </p:cNvSpPr>
          <p:nvPr>
            <p:ph type="body" sz="quarter" idx="11" hasCustomPrompt="1"/>
          </p:nvPr>
        </p:nvSpPr>
        <p:spPr>
          <a:xfrm>
            <a:off x="1367644" y="879562"/>
            <a:ext cx="7272808" cy="648072"/>
          </a:xfrm>
        </p:spPr>
        <p:txBody>
          <a:bodyPr anchor="ctr">
            <a:noAutofit/>
          </a:bodyPr>
          <a:lstStyle>
            <a:lvl1pPr algn="r">
              <a:lnSpc>
                <a:spcPct val="100000"/>
              </a:lnSpc>
              <a:spcBef>
                <a:spcPts val="0"/>
              </a:spcBef>
              <a:buFont typeface="Arial" pitchFamily="34" charset="0"/>
              <a:buNone/>
              <a:defRPr sz="3200"/>
            </a:lvl1pPr>
            <a:lvl2pPr>
              <a:buFont typeface="Arial" pitchFamily="34" charset="0"/>
              <a:buNone/>
              <a:defRPr/>
            </a:lvl2pPr>
            <a:lvl3pPr>
              <a:buFont typeface="Arial" pitchFamily="34" charset="0"/>
              <a:buNone/>
              <a:defRPr/>
            </a:lvl3pPr>
            <a:lvl4pPr>
              <a:buFont typeface="Arial" pitchFamily="34" charset="0"/>
              <a:buNone/>
              <a:defRPr/>
            </a:lvl4pPr>
            <a:lvl5pPr>
              <a:buNone/>
              <a:defRPr/>
            </a:lvl5pPr>
          </a:lstStyle>
          <a:p>
            <a:pPr lvl="0"/>
            <a:r>
              <a:rPr lang="en-US" dirty="0" smtClean="0"/>
              <a:t>Click to edit Master title style</a:t>
            </a:r>
            <a:endParaRPr lang="en-US" dirty="0"/>
          </a:p>
        </p:txBody>
      </p:sp>
      <p:sp>
        <p:nvSpPr>
          <p:cNvPr id="7" name="Text Placeholder 20"/>
          <p:cNvSpPr>
            <a:spLocks noGrp="1"/>
          </p:cNvSpPr>
          <p:nvPr>
            <p:ph type="body" sz="quarter" idx="12" hasCustomPrompt="1"/>
          </p:nvPr>
        </p:nvSpPr>
        <p:spPr>
          <a:xfrm>
            <a:off x="1368425" y="1707654"/>
            <a:ext cx="7272338" cy="468313"/>
          </a:xfrm>
        </p:spPr>
        <p:txBody>
          <a:bodyPr vert="horz" lIns="87916" tIns="43957" rIns="87916" bIns="43957" rtlCol="0" anchor="ctr">
            <a:noAutofit/>
          </a:bodyPr>
          <a:lstStyle>
            <a:lvl1pPr algn="r">
              <a:lnSpc>
                <a:spcPct val="100000"/>
              </a:lnSpc>
              <a:buFont typeface="Arial" pitchFamily="34" charset="0"/>
              <a:buNone/>
              <a:defRPr lang="en-US" sz="2000" b="0" i="0" kern="900" spc="0" baseline="0" dirty="0" smtClean="0">
                <a:solidFill>
                  <a:schemeClr val="tx1"/>
                </a:solidFill>
                <a:latin typeface="Arial Narrow" pitchFamily="34" charset="0"/>
                <a:ea typeface="+mn-ea"/>
                <a:cs typeface="Arial Narrow" pitchFamily="34" charset="0"/>
              </a:defRPr>
            </a:lvl1pPr>
          </a:lstStyle>
          <a:p>
            <a:pPr marL="187200" lvl="0" indent="-259200" algn="r" defTabSz="879152" rtl="0" eaLnBrk="1" latinLnBrk="0" hangingPunct="1">
              <a:lnSpc>
                <a:spcPts val="2000"/>
              </a:lnSpc>
              <a:spcBef>
                <a:spcPts val="0"/>
              </a:spcBef>
              <a:buSzPct val="100000"/>
            </a:pPr>
            <a:r>
              <a:rPr lang="en-US" dirty="0" smtClean="0"/>
              <a:t>Click to add subtitle</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re 1"/>
          <p:cNvSpPr>
            <a:spLocks noGrp="1"/>
          </p:cNvSpPr>
          <p:nvPr>
            <p:ph type="title"/>
          </p:nvPr>
        </p:nvSpPr>
        <p:spPr>
          <a:xfrm>
            <a:off x="719572" y="361747"/>
            <a:ext cx="7920880" cy="374073"/>
          </a:xfrm>
        </p:spPr>
        <p:txBody>
          <a:bodyPr/>
          <a:lstStyle>
            <a:lvl1pPr algn="l">
              <a:defRPr baseline="0"/>
            </a:lvl1pPr>
          </a:lstStyle>
          <a:p>
            <a:r>
              <a:rPr lang="en-US" smtClean="0"/>
              <a:t>Click to edit Master title style</a:t>
            </a:r>
            <a:endParaRPr lang="fr-FR" dirty="0"/>
          </a:p>
        </p:txBody>
      </p:sp>
      <p:sp>
        <p:nvSpPr>
          <p:cNvPr id="7" name="Text Placeholder 7"/>
          <p:cNvSpPr>
            <a:spLocks noGrp="1"/>
          </p:cNvSpPr>
          <p:nvPr>
            <p:ph type="body" sz="quarter" idx="14" hasCustomPrompt="1"/>
          </p:nvPr>
        </p:nvSpPr>
        <p:spPr>
          <a:xfrm>
            <a:off x="755798" y="842963"/>
            <a:ext cx="7848650" cy="345253"/>
          </a:xfrm>
        </p:spPr>
        <p:txBody>
          <a:bodyPr>
            <a:spAutoFit/>
          </a:bodyPr>
          <a:lstStyle>
            <a:lvl1pPr>
              <a:buFont typeface="Arial" pitchFamily="34" charset="0"/>
              <a:buNone/>
              <a:defRPr/>
            </a:lvl1pPr>
          </a:lstStyle>
          <a:p>
            <a:pPr lvl="0"/>
            <a:r>
              <a:rPr lang="en-US" dirty="0" smtClean="0"/>
              <a:t>Click to add subtitle</a:t>
            </a:r>
            <a:endParaRPr lang="en-US" dirty="0"/>
          </a:p>
        </p:txBody>
      </p:sp>
      <p:sp>
        <p:nvSpPr>
          <p:cNvPr id="6" name="Content Placeholder 6"/>
          <p:cNvSpPr>
            <a:spLocks noGrp="1"/>
          </p:cNvSpPr>
          <p:nvPr>
            <p:ph sz="quarter" idx="15"/>
          </p:nvPr>
        </p:nvSpPr>
        <p:spPr>
          <a:xfrm>
            <a:off x="863601" y="1276350"/>
            <a:ext cx="3744404" cy="3168352"/>
          </a:xfrm>
        </p:spPr>
        <p:txBody>
          <a:bodyPr/>
          <a:lstStyle>
            <a:lvl4pPr>
              <a:defRPr spc="0" baseline="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6"/>
          <p:cNvSpPr>
            <a:spLocks noGrp="1"/>
          </p:cNvSpPr>
          <p:nvPr>
            <p:ph sz="quarter" idx="16"/>
          </p:nvPr>
        </p:nvSpPr>
        <p:spPr>
          <a:xfrm>
            <a:off x="4716016" y="1275606"/>
            <a:ext cx="3744404" cy="3168352"/>
          </a:xfrm>
        </p:spPr>
        <p:txBody>
          <a:bodyPr/>
          <a:lstStyle>
            <a:lvl4pPr>
              <a:defRPr spc="0" baseline="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a:xfrm>
            <a:off x="719572" y="361747"/>
            <a:ext cx="7920880" cy="374073"/>
          </a:xfrm>
        </p:spPr>
        <p:txBody>
          <a:bodyPr/>
          <a:lstStyle/>
          <a:p>
            <a:r>
              <a:rPr lang="en-US" smtClean="0"/>
              <a:t>Click to edit Master title style</a:t>
            </a:r>
            <a:endParaRPr lang="en-US"/>
          </a:p>
        </p:txBody>
      </p:sp>
      <p:sp>
        <p:nvSpPr>
          <p:cNvPr id="5" name="Text Placeholder 7"/>
          <p:cNvSpPr>
            <a:spLocks noGrp="1"/>
          </p:cNvSpPr>
          <p:nvPr>
            <p:ph type="body" sz="quarter" idx="14" hasCustomPrompt="1"/>
          </p:nvPr>
        </p:nvSpPr>
        <p:spPr>
          <a:xfrm>
            <a:off x="755798" y="842963"/>
            <a:ext cx="7848650" cy="345253"/>
          </a:xfrm>
        </p:spPr>
        <p:txBody>
          <a:bodyPr>
            <a:spAutoFit/>
          </a:bodyPr>
          <a:lstStyle>
            <a:lvl1pPr>
              <a:buFont typeface="Arial" pitchFamily="34" charset="0"/>
              <a:buNone/>
              <a:defRPr/>
            </a:lvl1pPr>
          </a:lstStyle>
          <a:p>
            <a:pPr lvl="0"/>
            <a:r>
              <a:rPr lang="en-US" dirty="0" smtClean="0"/>
              <a:t>Click to add subtitle</a:t>
            </a:r>
            <a:endParaRPr lang="en-US" dirty="0"/>
          </a:p>
        </p:txBody>
      </p:sp>
      <p:sp>
        <p:nvSpPr>
          <p:cNvPr id="7" name="Content Placeholder 6"/>
          <p:cNvSpPr>
            <a:spLocks noGrp="1"/>
          </p:cNvSpPr>
          <p:nvPr>
            <p:ph sz="quarter" idx="15"/>
          </p:nvPr>
        </p:nvSpPr>
        <p:spPr>
          <a:xfrm>
            <a:off x="863600" y="1276350"/>
            <a:ext cx="7777163" cy="3167608"/>
          </a:xfrm>
        </p:spPr>
        <p:txBody>
          <a:bodyPr/>
          <a:lstStyle>
            <a:lvl1pPr marL="252000" indent="-252000">
              <a:spcBef>
                <a:spcPts val="800"/>
              </a:spcBef>
              <a:defRPr/>
            </a:lvl1pPr>
            <a:lvl2pPr>
              <a:spcBef>
                <a:spcPts val="600"/>
              </a:spcBef>
              <a:defRPr sz="1800"/>
            </a:lvl2pPr>
            <a:lvl3pPr>
              <a:spcBef>
                <a:spcPts val="400"/>
              </a:spcBef>
              <a:defRPr sz="1600"/>
            </a:lvl3pPr>
            <a:lvl4pPr>
              <a:spcBef>
                <a:spcPts val="400"/>
              </a:spcBef>
              <a:defRPr spc="0" baseline="0">
                <a:latin typeface="+mn-lt"/>
              </a:defRPr>
            </a:lvl4pPr>
            <a:lvl5pPr>
              <a:spcBef>
                <a:spcPts val="400"/>
              </a:spcBef>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itle and Content Only">
    <p:spTree>
      <p:nvGrpSpPr>
        <p:cNvPr id="1" name=""/>
        <p:cNvGrpSpPr/>
        <p:nvPr/>
      </p:nvGrpSpPr>
      <p:grpSpPr>
        <a:xfrm>
          <a:off x="0" y="0"/>
          <a:ext cx="0" cy="0"/>
          <a:chOff x="0" y="0"/>
          <a:chExt cx="0" cy="0"/>
        </a:xfrm>
      </p:grpSpPr>
      <p:sp>
        <p:nvSpPr>
          <p:cNvPr id="6" name="Title 5"/>
          <p:cNvSpPr>
            <a:spLocks noGrp="1"/>
          </p:cNvSpPr>
          <p:nvPr>
            <p:ph type="title"/>
          </p:nvPr>
        </p:nvSpPr>
        <p:spPr>
          <a:xfrm>
            <a:off x="719572" y="361747"/>
            <a:ext cx="7920880" cy="374073"/>
          </a:xfrm>
        </p:spPr>
        <p:txBody>
          <a:bodyPr/>
          <a:lstStyle/>
          <a:p>
            <a:r>
              <a:rPr lang="en-US" smtClean="0"/>
              <a:t>Click to edit Master title style</a:t>
            </a:r>
            <a:endParaRPr lang="en-US"/>
          </a:p>
        </p:txBody>
      </p:sp>
      <p:sp>
        <p:nvSpPr>
          <p:cNvPr id="4" name="Content Placeholder 6"/>
          <p:cNvSpPr>
            <a:spLocks noGrp="1"/>
          </p:cNvSpPr>
          <p:nvPr>
            <p:ph sz="quarter" idx="15"/>
          </p:nvPr>
        </p:nvSpPr>
        <p:spPr>
          <a:xfrm>
            <a:off x="863600" y="879562"/>
            <a:ext cx="7777163" cy="3564396"/>
          </a:xfrm>
        </p:spPr>
        <p:txBody>
          <a:bodyPr/>
          <a:lstStyle>
            <a:lvl2pPr>
              <a:defRPr sz="1800"/>
            </a:lvl2pPr>
            <a:lvl3pPr>
              <a:defRPr sz="1600"/>
            </a:lvl3pPr>
            <a:lvl4pPr>
              <a:defRPr spc="0" baseline="0">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re 1"/>
          <p:cNvSpPr>
            <a:spLocks noGrp="1"/>
          </p:cNvSpPr>
          <p:nvPr>
            <p:ph type="title"/>
          </p:nvPr>
        </p:nvSpPr>
        <p:spPr>
          <a:xfrm>
            <a:off x="719572" y="361747"/>
            <a:ext cx="7920880" cy="374073"/>
          </a:xfrm>
        </p:spPr>
        <p:txBody>
          <a:bodyPr/>
          <a:lstStyle>
            <a:lvl1pPr algn="l">
              <a:defRPr/>
            </a:lvl1pPr>
          </a:lstStyle>
          <a:p>
            <a:r>
              <a:rPr lang="en-US" dirty="0" smtClean="0"/>
              <a:t>Click to edit Master title style</a:t>
            </a:r>
            <a:endParaRPr lang="fr-FR" dirty="0"/>
          </a:p>
        </p:txBody>
      </p:sp>
      <p:sp>
        <p:nvSpPr>
          <p:cNvPr id="7" name="Text Placeholder 7"/>
          <p:cNvSpPr>
            <a:spLocks noGrp="1"/>
          </p:cNvSpPr>
          <p:nvPr>
            <p:ph type="body" sz="quarter" idx="14" hasCustomPrompt="1"/>
          </p:nvPr>
        </p:nvSpPr>
        <p:spPr>
          <a:xfrm>
            <a:off x="755798" y="842963"/>
            <a:ext cx="7848650" cy="345253"/>
          </a:xfrm>
        </p:spPr>
        <p:txBody>
          <a:bodyPr>
            <a:spAutoFit/>
          </a:bodyPr>
          <a:lstStyle>
            <a:lvl1pPr>
              <a:buFont typeface="Arial" pitchFamily="34" charset="0"/>
              <a:buNone/>
              <a:defRPr/>
            </a:lvl1pPr>
          </a:lstStyle>
          <a:p>
            <a:pPr lvl="0"/>
            <a:r>
              <a:rPr lang="en-US" dirty="0" smtClean="0"/>
              <a:t>Click to add subtitle</a:t>
            </a:r>
            <a:endParaRPr lang="en-US" dirty="0"/>
          </a:p>
        </p:txBody>
      </p:sp>
      <p:sp>
        <p:nvSpPr>
          <p:cNvPr id="6" name="Content Placeholder 6"/>
          <p:cNvSpPr>
            <a:spLocks noGrp="1"/>
          </p:cNvSpPr>
          <p:nvPr>
            <p:ph sz="quarter" idx="15"/>
          </p:nvPr>
        </p:nvSpPr>
        <p:spPr>
          <a:xfrm>
            <a:off x="863601" y="1276350"/>
            <a:ext cx="3744404" cy="3168352"/>
          </a:xfrm>
        </p:spPr>
        <p:txBody>
          <a:bodyPr/>
          <a:lstStyle>
            <a:lvl2pPr>
              <a:defRPr sz="1800"/>
            </a:lvl2pPr>
            <a:lvl3pPr>
              <a:defRPr sz="1600"/>
            </a:lvl3pPr>
            <a:lvl4pPr>
              <a:defRPr spc="0" baseline="0">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6"/>
          <p:cNvSpPr>
            <a:spLocks noGrp="1"/>
          </p:cNvSpPr>
          <p:nvPr>
            <p:ph sz="quarter" idx="16"/>
          </p:nvPr>
        </p:nvSpPr>
        <p:spPr>
          <a:xfrm>
            <a:off x="4716016" y="1275606"/>
            <a:ext cx="3744404" cy="3168352"/>
          </a:xfrm>
        </p:spPr>
        <p:txBody>
          <a:bodyPr/>
          <a:lstStyle>
            <a:lvl2pPr>
              <a:defRPr sz="1800"/>
            </a:lvl2pPr>
            <a:lvl3pPr>
              <a:defRPr sz="1600"/>
            </a:lvl3pPr>
            <a:lvl4pPr>
              <a:defRPr spc="0" baseline="0">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5" name="Text Placeholder 7"/>
          <p:cNvSpPr>
            <a:spLocks noGrp="1"/>
          </p:cNvSpPr>
          <p:nvPr>
            <p:ph type="body" sz="quarter" idx="14" hasCustomPrompt="1"/>
          </p:nvPr>
        </p:nvSpPr>
        <p:spPr>
          <a:xfrm>
            <a:off x="755798" y="842963"/>
            <a:ext cx="7848650" cy="345253"/>
          </a:xfrm>
        </p:spPr>
        <p:txBody>
          <a:bodyPr>
            <a:spAutoFit/>
          </a:bodyPr>
          <a:lstStyle>
            <a:lvl1pPr>
              <a:buFont typeface="Arial" pitchFamily="34" charset="0"/>
              <a:buNone/>
              <a:defRPr/>
            </a:lvl1pPr>
          </a:lstStyle>
          <a:p>
            <a:pPr lvl="0"/>
            <a:r>
              <a:rPr lang="en-US" dirty="0" smtClean="0"/>
              <a:t>Click to add subtitle</a:t>
            </a:r>
            <a:endParaRPr lang="en-US" dirty="0"/>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3" name="Espace réservé du texte 3"/>
          <p:cNvSpPr>
            <a:spLocks noGrp="1" noChangeAspect="1"/>
          </p:cNvSpPr>
          <p:nvPr>
            <p:ph type="body" sz="quarter" idx="10" hasCustomPrompt="1"/>
          </p:nvPr>
        </p:nvSpPr>
        <p:spPr>
          <a:xfrm>
            <a:off x="1650320" y="113167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4" name="Espace réservé du texte 5"/>
          <p:cNvSpPr>
            <a:spLocks noGrp="1"/>
          </p:cNvSpPr>
          <p:nvPr>
            <p:ph type="body" sz="quarter" idx="11" hasCustomPrompt="1"/>
          </p:nvPr>
        </p:nvSpPr>
        <p:spPr>
          <a:xfrm>
            <a:off x="2412320" y="1131670"/>
            <a:ext cx="5040000" cy="360000"/>
          </a:xfrm>
          <a:solidFill>
            <a:schemeClr val="tx1"/>
          </a:solidFill>
        </p:spPr>
        <p:txBody>
          <a:bodyPr lIns="288000" tIns="36000" rIns="72000" bIns="36000" anchor="ctr"/>
          <a:lstStyle>
            <a:lvl1pPr marL="0" indent="0">
              <a:spcBef>
                <a:spcPts val="0"/>
              </a:spcBef>
              <a:buNone/>
              <a:defRPr baseline="0">
                <a:solidFill>
                  <a:schemeClr val="bg1"/>
                </a:solidFill>
              </a:defRPr>
            </a:lvl1pPr>
          </a:lstStyle>
          <a:p>
            <a:pPr lvl="0"/>
            <a:r>
              <a:rPr lang="en-US" noProof="0" smtClean="0"/>
              <a:t>First item</a:t>
            </a:r>
            <a:endParaRPr lang="en-US" noProof="0"/>
          </a:p>
        </p:txBody>
      </p:sp>
      <p:sp>
        <p:nvSpPr>
          <p:cNvPr id="5" name="Espace réservé du texte 3"/>
          <p:cNvSpPr>
            <a:spLocks noGrp="1" noChangeAspect="1"/>
          </p:cNvSpPr>
          <p:nvPr>
            <p:ph type="body" sz="quarter" idx="12" hasCustomPrompt="1"/>
          </p:nvPr>
        </p:nvSpPr>
        <p:spPr>
          <a:xfrm>
            <a:off x="1650320" y="1668708"/>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6" name="Espace réservé du texte 5"/>
          <p:cNvSpPr>
            <a:spLocks noGrp="1"/>
          </p:cNvSpPr>
          <p:nvPr>
            <p:ph type="body" sz="quarter" idx="13" hasCustomPrompt="1"/>
          </p:nvPr>
        </p:nvSpPr>
        <p:spPr>
          <a:xfrm>
            <a:off x="2412320" y="1668708"/>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Second item</a:t>
            </a:r>
            <a:endParaRPr lang="en-US" noProof="0"/>
          </a:p>
        </p:txBody>
      </p:sp>
      <p:sp>
        <p:nvSpPr>
          <p:cNvPr id="7" name="Espace réservé du texte 3"/>
          <p:cNvSpPr>
            <a:spLocks noGrp="1" noChangeAspect="1"/>
          </p:cNvSpPr>
          <p:nvPr>
            <p:ph type="body" sz="quarter" idx="14" hasCustomPrompt="1"/>
          </p:nvPr>
        </p:nvSpPr>
        <p:spPr>
          <a:xfrm>
            <a:off x="1650320" y="221175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8" name="Espace réservé du texte 5"/>
          <p:cNvSpPr>
            <a:spLocks noGrp="1"/>
          </p:cNvSpPr>
          <p:nvPr>
            <p:ph type="body" sz="quarter" idx="15" hasCustomPrompt="1"/>
          </p:nvPr>
        </p:nvSpPr>
        <p:spPr>
          <a:xfrm>
            <a:off x="2412320" y="221175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Third item</a:t>
            </a:r>
            <a:endParaRPr lang="en-US" noProof="0"/>
          </a:p>
        </p:txBody>
      </p:sp>
      <p:sp>
        <p:nvSpPr>
          <p:cNvPr id="9" name="Espace réservé du texte 3"/>
          <p:cNvSpPr>
            <a:spLocks noGrp="1" noChangeAspect="1"/>
          </p:cNvSpPr>
          <p:nvPr>
            <p:ph type="body" sz="quarter" idx="16" hasCustomPrompt="1"/>
          </p:nvPr>
        </p:nvSpPr>
        <p:spPr>
          <a:xfrm>
            <a:off x="1650320" y="275181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10" name="Espace réservé du texte 5"/>
          <p:cNvSpPr>
            <a:spLocks noGrp="1"/>
          </p:cNvSpPr>
          <p:nvPr>
            <p:ph type="body" sz="quarter" idx="17" hasCustomPrompt="1"/>
          </p:nvPr>
        </p:nvSpPr>
        <p:spPr>
          <a:xfrm>
            <a:off x="2412320" y="275181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Fourth item</a:t>
            </a:r>
            <a:endParaRPr lang="en-US" noProof="0"/>
          </a:p>
        </p:txBody>
      </p:sp>
      <p:sp>
        <p:nvSpPr>
          <p:cNvPr id="11" name="Espace réservé du texte 3"/>
          <p:cNvSpPr>
            <a:spLocks noGrp="1" noChangeAspect="1"/>
          </p:cNvSpPr>
          <p:nvPr>
            <p:ph type="body" sz="quarter" idx="18" hasCustomPrompt="1"/>
          </p:nvPr>
        </p:nvSpPr>
        <p:spPr>
          <a:xfrm>
            <a:off x="1650320" y="329187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12" name="Espace réservé du texte 5"/>
          <p:cNvSpPr>
            <a:spLocks noGrp="1"/>
          </p:cNvSpPr>
          <p:nvPr>
            <p:ph type="body" sz="quarter" idx="19" hasCustomPrompt="1"/>
          </p:nvPr>
        </p:nvSpPr>
        <p:spPr>
          <a:xfrm>
            <a:off x="2412320" y="329187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Fifth item</a:t>
            </a:r>
            <a:endParaRPr lang="en-US" noProof="0"/>
          </a:p>
        </p:txBody>
      </p:sp>
      <p:sp>
        <p:nvSpPr>
          <p:cNvPr id="13" name="Espace réservé du texte 3"/>
          <p:cNvSpPr>
            <a:spLocks noGrp="1" noChangeAspect="1"/>
          </p:cNvSpPr>
          <p:nvPr>
            <p:ph type="body" sz="quarter" idx="20" hasCustomPrompt="1"/>
          </p:nvPr>
        </p:nvSpPr>
        <p:spPr>
          <a:xfrm>
            <a:off x="1650320" y="383193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14" name="Espace réservé du texte 5"/>
          <p:cNvSpPr>
            <a:spLocks noGrp="1"/>
          </p:cNvSpPr>
          <p:nvPr>
            <p:ph type="body" sz="quarter" idx="21" hasCustomPrompt="1"/>
          </p:nvPr>
        </p:nvSpPr>
        <p:spPr>
          <a:xfrm>
            <a:off x="2412320" y="383193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Sixth item</a:t>
            </a:r>
            <a:endParaRPr lang="en-US" noProof="0"/>
          </a:p>
        </p:txBody>
      </p:sp>
      <p:sp>
        <p:nvSpPr>
          <p:cNvPr id="15" name="Title 14"/>
          <p:cNvSpPr>
            <a:spLocks noGrp="1"/>
          </p:cNvSpPr>
          <p:nvPr>
            <p:ph type="title"/>
          </p:nvPr>
        </p:nvSpPr>
        <p:spPr/>
        <p:txBody>
          <a:bodyPr/>
          <a:lstStyle/>
          <a:p>
            <a:r>
              <a:rPr lang="en-US" noProof="0" smtClean="0"/>
              <a:t>Click to edit Master title style</a:t>
            </a:r>
            <a:endParaRPr lang="en-US" noProof="0"/>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6" name="Text Placeholder 16"/>
          <p:cNvSpPr>
            <a:spLocks noGrp="1"/>
          </p:cNvSpPr>
          <p:nvPr>
            <p:ph type="body" sz="quarter" idx="11" hasCustomPrompt="1"/>
          </p:nvPr>
        </p:nvSpPr>
        <p:spPr>
          <a:xfrm>
            <a:off x="1367644" y="879562"/>
            <a:ext cx="7272808" cy="648072"/>
          </a:xfrm>
        </p:spPr>
        <p:txBody>
          <a:bodyPr anchor="ctr">
            <a:noAutofit/>
          </a:bodyPr>
          <a:lstStyle>
            <a:lvl1pPr algn="r">
              <a:lnSpc>
                <a:spcPct val="100000"/>
              </a:lnSpc>
              <a:spcBef>
                <a:spcPts val="0"/>
              </a:spcBef>
              <a:buFont typeface="Arial" pitchFamily="34" charset="0"/>
              <a:buNone/>
              <a:defRPr sz="3200"/>
            </a:lvl1pPr>
            <a:lvl2pPr>
              <a:buFont typeface="Arial" pitchFamily="34" charset="0"/>
              <a:buNone/>
              <a:defRPr/>
            </a:lvl2pPr>
            <a:lvl3pPr>
              <a:buFont typeface="Arial" pitchFamily="34" charset="0"/>
              <a:buNone/>
              <a:defRPr/>
            </a:lvl3pPr>
            <a:lvl4pPr>
              <a:buFont typeface="Arial" pitchFamily="34" charset="0"/>
              <a:buNone/>
              <a:defRPr/>
            </a:lvl4pPr>
            <a:lvl5pPr>
              <a:buNone/>
              <a:defRPr/>
            </a:lvl5pPr>
          </a:lstStyle>
          <a:p>
            <a:pPr lvl="0"/>
            <a:r>
              <a:rPr lang="en-US" dirty="0" smtClean="0"/>
              <a:t>Click to edit Master title style</a:t>
            </a:r>
            <a:endParaRPr lang="en-US" dirty="0"/>
          </a:p>
        </p:txBody>
      </p:sp>
      <p:sp>
        <p:nvSpPr>
          <p:cNvPr id="7" name="Text Placeholder 20"/>
          <p:cNvSpPr>
            <a:spLocks noGrp="1"/>
          </p:cNvSpPr>
          <p:nvPr>
            <p:ph type="body" sz="quarter" idx="12" hasCustomPrompt="1"/>
          </p:nvPr>
        </p:nvSpPr>
        <p:spPr>
          <a:xfrm>
            <a:off x="1368425" y="1707654"/>
            <a:ext cx="7272338" cy="468313"/>
          </a:xfrm>
        </p:spPr>
        <p:txBody>
          <a:bodyPr vert="horz" lIns="87916" tIns="43957" rIns="87916" bIns="43957" rtlCol="0" anchor="ctr">
            <a:noAutofit/>
          </a:bodyPr>
          <a:lstStyle>
            <a:lvl1pPr algn="r">
              <a:lnSpc>
                <a:spcPct val="100000"/>
              </a:lnSpc>
              <a:buFont typeface="Arial" pitchFamily="34" charset="0"/>
              <a:buNone/>
              <a:defRPr lang="en-US" sz="2000" b="0" i="0" kern="900" spc="0" baseline="0" dirty="0" smtClean="0">
                <a:solidFill>
                  <a:schemeClr val="tx1"/>
                </a:solidFill>
                <a:latin typeface="Arial Narrow" pitchFamily="34" charset="0"/>
                <a:ea typeface="+mn-ea"/>
                <a:cs typeface="Arial Narrow" pitchFamily="34" charset="0"/>
              </a:defRPr>
            </a:lvl1pPr>
          </a:lstStyle>
          <a:p>
            <a:pPr marL="187200" lvl="0" indent="-259200" algn="r" defTabSz="879152" rtl="0" eaLnBrk="1" latinLnBrk="0" hangingPunct="1">
              <a:lnSpc>
                <a:spcPts val="2000"/>
              </a:lnSpc>
              <a:spcBef>
                <a:spcPts val="0"/>
              </a:spcBef>
              <a:buSzPct val="100000"/>
            </a:pPr>
            <a:r>
              <a:rPr lang="en-US" dirty="0" smtClean="0"/>
              <a:t>Click to add subtitle</a:t>
            </a:r>
          </a:p>
        </p:txBody>
      </p:sp>
    </p:spTree>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a:xfrm>
            <a:off x="719572" y="361747"/>
            <a:ext cx="7920880" cy="374073"/>
          </a:xfrm>
        </p:spPr>
        <p:txBody>
          <a:bodyPr/>
          <a:lstStyle/>
          <a:p>
            <a:r>
              <a:rPr lang="en-US" smtClean="0"/>
              <a:t>Click to edit Master title style</a:t>
            </a:r>
            <a:endParaRPr lang="en-US"/>
          </a:p>
        </p:txBody>
      </p:sp>
      <p:sp>
        <p:nvSpPr>
          <p:cNvPr id="5" name="Text Placeholder 7"/>
          <p:cNvSpPr>
            <a:spLocks noGrp="1"/>
          </p:cNvSpPr>
          <p:nvPr>
            <p:ph type="body" sz="quarter" idx="14" hasCustomPrompt="1"/>
          </p:nvPr>
        </p:nvSpPr>
        <p:spPr>
          <a:xfrm>
            <a:off x="755798" y="842963"/>
            <a:ext cx="7848650" cy="345253"/>
          </a:xfrm>
        </p:spPr>
        <p:txBody>
          <a:bodyPr>
            <a:spAutoFit/>
          </a:bodyPr>
          <a:lstStyle>
            <a:lvl1pPr>
              <a:buFont typeface="Arial" pitchFamily="34" charset="0"/>
              <a:buNone/>
              <a:defRPr/>
            </a:lvl1pPr>
          </a:lstStyle>
          <a:p>
            <a:pPr lvl="0"/>
            <a:r>
              <a:rPr lang="en-US" dirty="0" smtClean="0"/>
              <a:t>Click to add subtitle</a:t>
            </a:r>
            <a:endParaRPr lang="en-US" dirty="0"/>
          </a:p>
        </p:txBody>
      </p:sp>
      <p:sp>
        <p:nvSpPr>
          <p:cNvPr id="7" name="Content Placeholder 6"/>
          <p:cNvSpPr>
            <a:spLocks noGrp="1"/>
          </p:cNvSpPr>
          <p:nvPr>
            <p:ph sz="quarter" idx="15"/>
          </p:nvPr>
        </p:nvSpPr>
        <p:spPr>
          <a:xfrm>
            <a:off x="863600" y="1276350"/>
            <a:ext cx="7777163" cy="3167608"/>
          </a:xfrm>
        </p:spPr>
        <p:txBody>
          <a:bodyPr/>
          <a:lstStyle>
            <a:lvl1pPr marL="252000" indent="-252000">
              <a:spcBef>
                <a:spcPts val="800"/>
              </a:spcBef>
              <a:defRPr/>
            </a:lvl1pPr>
            <a:lvl2pPr>
              <a:spcBef>
                <a:spcPts val="600"/>
              </a:spcBef>
              <a:defRPr sz="1800"/>
            </a:lvl2pPr>
            <a:lvl3pPr>
              <a:spcBef>
                <a:spcPts val="400"/>
              </a:spcBef>
              <a:defRPr sz="1600"/>
            </a:lvl3pPr>
            <a:lvl4pPr>
              <a:spcBef>
                <a:spcPts val="400"/>
              </a:spcBef>
              <a:defRPr spc="0" baseline="0">
                <a:latin typeface="+mn-lt"/>
              </a:defRPr>
            </a:lvl4pPr>
            <a:lvl5pPr>
              <a:spcBef>
                <a:spcPts val="400"/>
              </a:spcBef>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Title and Content Only">
    <p:spTree>
      <p:nvGrpSpPr>
        <p:cNvPr id="1" name=""/>
        <p:cNvGrpSpPr/>
        <p:nvPr/>
      </p:nvGrpSpPr>
      <p:grpSpPr>
        <a:xfrm>
          <a:off x="0" y="0"/>
          <a:ext cx="0" cy="0"/>
          <a:chOff x="0" y="0"/>
          <a:chExt cx="0" cy="0"/>
        </a:xfrm>
      </p:grpSpPr>
      <p:sp>
        <p:nvSpPr>
          <p:cNvPr id="6" name="Title 5"/>
          <p:cNvSpPr>
            <a:spLocks noGrp="1"/>
          </p:cNvSpPr>
          <p:nvPr>
            <p:ph type="title"/>
          </p:nvPr>
        </p:nvSpPr>
        <p:spPr>
          <a:xfrm>
            <a:off x="719572" y="361747"/>
            <a:ext cx="7920880" cy="374073"/>
          </a:xfrm>
        </p:spPr>
        <p:txBody>
          <a:bodyPr/>
          <a:lstStyle/>
          <a:p>
            <a:r>
              <a:rPr lang="en-US" smtClean="0"/>
              <a:t>Click to edit Master title style</a:t>
            </a:r>
            <a:endParaRPr lang="en-US"/>
          </a:p>
        </p:txBody>
      </p:sp>
      <p:sp>
        <p:nvSpPr>
          <p:cNvPr id="4" name="Content Placeholder 6"/>
          <p:cNvSpPr>
            <a:spLocks noGrp="1"/>
          </p:cNvSpPr>
          <p:nvPr>
            <p:ph sz="quarter" idx="15"/>
          </p:nvPr>
        </p:nvSpPr>
        <p:spPr>
          <a:xfrm>
            <a:off x="863600" y="879562"/>
            <a:ext cx="7777163" cy="3564396"/>
          </a:xfrm>
        </p:spPr>
        <p:txBody>
          <a:bodyPr/>
          <a:lstStyle>
            <a:lvl2pPr>
              <a:defRPr sz="1800"/>
            </a:lvl2pPr>
            <a:lvl3pPr>
              <a:defRPr sz="1600"/>
            </a:lvl3pPr>
            <a:lvl4pPr>
              <a:defRPr spc="0" baseline="0">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5" name="Text Placeholder 7"/>
          <p:cNvSpPr>
            <a:spLocks noGrp="1"/>
          </p:cNvSpPr>
          <p:nvPr>
            <p:ph type="body" sz="quarter" idx="14" hasCustomPrompt="1"/>
          </p:nvPr>
        </p:nvSpPr>
        <p:spPr>
          <a:xfrm>
            <a:off x="755798" y="842963"/>
            <a:ext cx="7848650" cy="345253"/>
          </a:xfrm>
        </p:spPr>
        <p:txBody>
          <a:bodyPr>
            <a:spAutoFit/>
          </a:bodyPr>
          <a:lstStyle>
            <a:lvl1pPr>
              <a:buFont typeface="Arial" pitchFamily="34" charset="0"/>
              <a:buNone/>
              <a:defRPr/>
            </a:lvl1pPr>
          </a:lstStyle>
          <a:p>
            <a:pPr lvl="0"/>
            <a:r>
              <a:rPr lang="en-US" dirty="0" smtClean="0"/>
              <a:t>Click to add subtitle</a:t>
            </a:r>
            <a:endParaRPr lang="en-US"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re 1"/>
          <p:cNvSpPr>
            <a:spLocks noGrp="1"/>
          </p:cNvSpPr>
          <p:nvPr>
            <p:ph type="title"/>
          </p:nvPr>
        </p:nvSpPr>
        <p:spPr>
          <a:xfrm>
            <a:off x="719572" y="361747"/>
            <a:ext cx="7920880" cy="374073"/>
          </a:xfrm>
        </p:spPr>
        <p:txBody>
          <a:bodyPr/>
          <a:lstStyle>
            <a:lvl1pPr algn="l">
              <a:defRPr/>
            </a:lvl1pPr>
          </a:lstStyle>
          <a:p>
            <a:r>
              <a:rPr lang="en-US" dirty="0" smtClean="0"/>
              <a:t>Click to edit Master title style</a:t>
            </a:r>
            <a:endParaRPr lang="fr-FR" dirty="0"/>
          </a:p>
        </p:txBody>
      </p:sp>
      <p:sp>
        <p:nvSpPr>
          <p:cNvPr id="7" name="Text Placeholder 7"/>
          <p:cNvSpPr>
            <a:spLocks noGrp="1"/>
          </p:cNvSpPr>
          <p:nvPr>
            <p:ph type="body" sz="quarter" idx="14" hasCustomPrompt="1"/>
          </p:nvPr>
        </p:nvSpPr>
        <p:spPr>
          <a:xfrm>
            <a:off x="755798" y="842963"/>
            <a:ext cx="7848650" cy="345253"/>
          </a:xfrm>
        </p:spPr>
        <p:txBody>
          <a:bodyPr>
            <a:spAutoFit/>
          </a:bodyPr>
          <a:lstStyle>
            <a:lvl1pPr>
              <a:buFont typeface="Arial" pitchFamily="34" charset="0"/>
              <a:buNone/>
              <a:defRPr/>
            </a:lvl1pPr>
          </a:lstStyle>
          <a:p>
            <a:pPr lvl="0"/>
            <a:r>
              <a:rPr lang="en-US" dirty="0" smtClean="0"/>
              <a:t>Click to add subtitle</a:t>
            </a:r>
            <a:endParaRPr lang="en-US" dirty="0"/>
          </a:p>
        </p:txBody>
      </p:sp>
      <p:sp>
        <p:nvSpPr>
          <p:cNvPr id="6" name="Content Placeholder 6"/>
          <p:cNvSpPr>
            <a:spLocks noGrp="1"/>
          </p:cNvSpPr>
          <p:nvPr>
            <p:ph sz="quarter" idx="15"/>
          </p:nvPr>
        </p:nvSpPr>
        <p:spPr>
          <a:xfrm>
            <a:off x="863601" y="1276350"/>
            <a:ext cx="3744404" cy="3168352"/>
          </a:xfrm>
        </p:spPr>
        <p:txBody>
          <a:bodyPr/>
          <a:lstStyle>
            <a:lvl2pPr>
              <a:defRPr sz="1800"/>
            </a:lvl2pPr>
            <a:lvl3pPr>
              <a:defRPr sz="1600"/>
            </a:lvl3pPr>
            <a:lvl4pPr>
              <a:defRPr spc="0" baseline="0">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6"/>
          <p:cNvSpPr>
            <a:spLocks noGrp="1"/>
          </p:cNvSpPr>
          <p:nvPr>
            <p:ph sz="quarter" idx="16"/>
          </p:nvPr>
        </p:nvSpPr>
        <p:spPr>
          <a:xfrm>
            <a:off x="4716016" y="1275606"/>
            <a:ext cx="3744404" cy="3168352"/>
          </a:xfrm>
        </p:spPr>
        <p:txBody>
          <a:bodyPr/>
          <a:lstStyle>
            <a:lvl2pPr>
              <a:defRPr sz="1800"/>
            </a:lvl2pPr>
            <a:lvl3pPr>
              <a:defRPr sz="1600"/>
            </a:lvl3pPr>
            <a:lvl4pPr>
              <a:defRPr spc="0" baseline="0">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5" name="Text Placeholder 7"/>
          <p:cNvSpPr>
            <a:spLocks noGrp="1"/>
          </p:cNvSpPr>
          <p:nvPr>
            <p:ph type="body" sz="quarter" idx="14" hasCustomPrompt="1"/>
          </p:nvPr>
        </p:nvSpPr>
        <p:spPr>
          <a:xfrm>
            <a:off x="755798" y="842963"/>
            <a:ext cx="7848650" cy="345253"/>
          </a:xfrm>
        </p:spPr>
        <p:txBody>
          <a:bodyPr>
            <a:spAutoFit/>
          </a:bodyPr>
          <a:lstStyle>
            <a:lvl1pPr>
              <a:buFont typeface="Arial" pitchFamily="34" charset="0"/>
              <a:buNone/>
              <a:defRPr/>
            </a:lvl1pPr>
          </a:lstStyle>
          <a:p>
            <a:pPr lvl="0"/>
            <a:r>
              <a:rPr lang="en-US" dirty="0" smtClean="0"/>
              <a:t>Click to add subtitle</a:t>
            </a:r>
            <a:endParaRPr lang="en-US" dirty="0"/>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3" name="Espace réservé du texte 3"/>
          <p:cNvSpPr>
            <a:spLocks noGrp="1" noChangeAspect="1"/>
          </p:cNvSpPr>
          <p:nvPr>
            <p:ph type="body" sz="quarter" idx="10" hasCustomPrompt="1"/>
          </p:nvPr>
        </p:nvSpPr>
        <p:spPr>
          <a:xfrm>
            <a:off x="1650320" y="113167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4" name="Espace réservé du texte 5"/>
          <p:cNvSpPr>
            <a:spLocks noGrp="1"/>
          </p:cNvSpPr>
          <p:nvPr>
            <p:ph type="body" sz="quarter" idx="11" hasCustomPrompt="1"/>
          </p:nvPr>
        </p:nvSpPr>
        <p:spPr>
          <a:xfrm>
            <a:off x="2412320" y="1131670"/>
            <a:ext cx="5040000" cy="360000"/>
          </a:xfrm>
          <a:solidFill>
            <a:schemeClr val="tx1"/>
          </a:solidFill>
        </p:spPr>
        <p:txBody>
          <a:bodyPr lIns="288000" tIns="36000" rIns="72000" bIns="36000" anchor="ctr"/>
          <a:lstStyle>
            <a:lvl1pPr marL="0" indent="0">
              <a:spcBef>
                <a:spcPts val="0"/>
              </a:spcBef>
              <a:buNone/>
              <a:defRPr baseline="0">
                <a:solidFill>
                  <a:schemeClr val="bg1"/>
                </a:solidFill>
              </a:defRPr>
            </a:lvl1pPr>
          </a:lstStyle>
          <a:p>
            <a:pPr lvl="0"/>
            <a:r>
              <a:rPr lang="en-US" noProof="0" smtClean="0"/>
              <a:t>First item</a:t>
            </a:r>
            <a:endParaRPr lang="en-US" noProof="0"/>
          </a:p>
        </p:txBody>
      </p:sp>
      <p:sp>
        <p:nvSpPr>
          <p:cNvPr id="5" name="Espace réservé du texte 3"/>
          <p:cNvSpPr>
            <a:spLocks noGrp="1" noChangeAspect="1"/>
          </p:cNvSpPr>
          <p:nvPr>
            <p:ph type="body" sz="quarter" idx="12" hasCustomPrompt="1"/>
          </p:nvPr>
        </p:nvSpPr>
        <p:spPr>
          <a:xfrm>
            <a:off x="1650320" y="1668708"/>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6" name="Espace réservé du texte 5"/>
          <p:cNvSpPr>
            <a:spLocks noGrp="1"/>
          </p:cNvSpPr>
          <p:nvPr>
            <p:ph type="body" sz="quarter" idx="13" hasCustomPrompt="1"/>
          </p:nvPr>
        </p:nvSpPr>
        <p:spPr>
          <a:xfrm>
            <a:off x="2412320" y="1668708"/>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Second item</a:t>
            </a:r>
            <a:endParaRPr lang="en-US" noProof="0"/>
          </a:p>
        </p:txBody>
      </p:sp>
      <p:sp>
        <p:nvSpPr>
          <p:cNvPr id="7" name="Espace réservé du texte 3"/>
          <p:cNvSpPr>
            <a:spLocks noGrp="1" noChangeAspect="1"/>
          </p:cNvSpPr>
          <p:nvPr>
            <p:ph type="body" sz="quarter" idx="14" hasCustomPrompt="1"/>
          </p:nvPr>
        </p:nvSpPr>
        <p:spPr>
          <a:xfrm>
            <a:off x="1650320" y="221175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8" name="Espace réservé du texte 5"/>
          <p:cNvSpPr>
            <a:spLocks noGrp="1"/>
          </p:cNvSpPr>
          <p:nvPr>
            <p:ph type="body" sz="quarter" idx="15" hasCustomPrompt="1"/>
          </p:nvPr>
        </p:nvSpPr>
        <p:spPr>
          <a:xfrm>
            <a:off x="2412320" y="221175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Third item</a:t>
            </a:r>
            <a:endParaRPr lang="en-US" noProof="0"/>
          </a:p>
        </p:txBody>
      </p:sp>
      <p:sp>
        <p:nvSpPr>
          <p:cNvPr id="9" name="Espace réservé du texte 3"/>
          <p:cNvSpPr>
            <a:spLocks noGrp="1" noChangeAspect="1"/>
          </p:cNvSpPr>
          <p:nvPr>
            <p:ph type="body" sz="quarter" idx="16" hasCustomPrompt="1"/>
          </p:nvPr>
        </p:nvSpPr>
        <p:spPr>
          <a:xfrm>
            <a:off x="1650320" y="275181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10" name="Espace réservé du texte 5"/>
          <p:cNvSpPr>
            <a:spLocks noGrp="1"/>
          </p:cNvSpPr>
          <p:nvPr>
            <p:ph type="body" sz="quarter" idx="17" hasCustomPrompt="1"/>
          </p:nvPr>
        </p:nvSpPr>
        <p:spPr>
          <a:xfrm>
            <a:off x="2412320" y="275181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Fourth item</a:t>
            </a:r>
            <a:endParaRPr lang="en-US" noProof="0"/>
          </a:p>
        </p:txBody>
      </p:sp>
      <p:sp>
        <p:nvSpPr>
          <p:cNvPr id="11" name="Espace réservé du texte 3"/>
          <p:cNvSpPr>
            <a:spLocks noGrp="1" noChangeAspect="1"/>
          </p:cNvSpPr>
          <p:nvPr>
            <p:ph type="body" sz="quarter" idx="18" hasCustomPrompt="1"/>
          </p:nvPr>
        </p:nvSpPr>
        <p:spPr>
          <a:xfrm>
            <a:off x="1650320" y="329187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12" name="Espace réservé du texte 5"/>
          <p:cNvSpPr>
            <a:spLocks noGrp="1"/>
          </p:cNvSpPr>
          <p:nvPr>
            <p:ph type="body" sz="quarter" idx="19" hasCustomPrompt="1"/>
          </p:nvPr>
        </p:nvSpPr>
        <p:spPr>
          <a:xfrm>
            <a:off x="2412320" y="329187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Fifth item</a:t>
            </a:r>
            <a:endParaRPr lang="en-US" noProof="0"/>
          </a:p>
        </p:txBody>
      </p:sp>
      <p:sp>
        <p:nvSpPr>
          <p:cNvPr id="13" name="Espace réservé du texte 3"/>
          <p:cNvSpPr>
            <a:spLocks noGrp="1" noChangeAspect="1"/>
          </p:cNvSpPr>
          <p:nvPr>
            <p:ph type="body" sz="quarter" idx="20" hasCustomPrompt="1"/>
          </p:nvPr>
        </p:nvSpPr>
        <p:spPr>
          <a:xfrm>
            <a:off x="1650320" y="3831930"/>
            <a:ext cx="360000" cy="360000"/>
          </a:xfrm>
          <a:solidFill>
            <a:schemeClr val="tx1"/>
          </a:solidFill>
        </p:spPr>
        <p:txBody>
          <a:bodyPr lIns="36000" tIns="36000" rIns="36000" bIns="36000" anchor="ctr">
            <a:normAutofit/>
          </a:bodyPr>
          <a:lstStyle>
            <a:lvl1pPr algn="ctr">
              <a:buNone/>
              <a:defRPr sz="2000" b="1">
                <a:solidFill>
                  <a:schemeClr val="bg1"/>
                </a:solidFill>
              </a:defRPr>
            </a:lvl1pPr>
            <a:lvl5pPr>
              <a:buNone/>
              <a:defRPr/>
            </a:lvl5pPr>
          </a:lstStyle>
          <a:p>
            <a:pPr lvl="0"/>
            <a:r>
              <a:rPr lang="en-US" noProof="0" smtClean="0"/>
              <a:t>N°</a:t>
            </a:r>
            <a:endParaRPr lang="en-US" noProof="0"/>
          </a:p>
        </p:txBody>
      </p:sp>
      <p:sp>
        <p:nvSpPr>
          <p:cNvPr id="14" name="Espace réservé du texte 5"/>
          <p:cNvSpPr>
            <a:spLocks noGrp="1"/>
          </p:cNvSpPr>
          <p:nvPr>
            <p:ph type="body" sz="quarter" idx="21" hasCustomPrompt="1"/>
          </p:nvPr>
        </p:nvSpPr>
        <p:spPr>
          <a:xfrm>
            <a:off x="2412320" y="3831930"/>
            <a:ext cx="5040000" cy="360000"/>
          </a:xfrm>
          <a:noFill/>
        </p:spPr>
        <p:txBody>
          <a:bodyPr lIns="288000" tIns="36000" rIns="72000" bIns="36000" anchor="ctr"/>
          <a:lstStyle>
            <a:lvl1pPr marL="0" indent="0">
              <a:spcBef>
                <a:spcPts val="0"/>
              </a:spcBef>
              <a:buNone/>
              <a:defRPr baseline="0">
                <a:solidFill>
                  <a:schemeClr val="tx1"/>
                </a:solidFill>
              </a:defRPr>
            </a:lvl1pPr>
          </a:lstStyle>
          <a:p>
            <a:pPr lvl="0"/>
            <a:r>
              <a:rPr lang="en-US" noProof="0" smtClean="0"/>
              <a:t>Sixth item</a:t>
            </a:r>
            <a:endParaRPr lang="en-US" noProof="0"/>
          </a:p>
        </p:txBody>
      </p:sp>
      <p:sp>
        <p:nvSpPr>
          <p:cNvPr id="15" name="Title 14"/>
          <p:cNvSpPr>
            <a:spLocks noGrp="1"/>
          </p:cNvSpPr>
          <p:nvPr>
            <p:ph type="title"/>
          </p:nvPr>
        </p:nvSpPr>
        <p:spPr/>
        <p:txBody>
          <a:bodyPr/>
          <a:lstStyle/>
          <a:p>
            <a:r>
              <a:rPr lang="en-US" noProof="0" smtClean="0"/>
              <a:t>Click to edit Master title style</a:t>
            </a:r>
            <a:endParaRPr lang="en-US" noProof="0"/>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6" name="Text Placeholder 16"/>
          <p:cNvSpPr>
            <a:spLocks noGrp="1"/>
          </p:cNvSpPr>
          <p:nvPr>
            <p:ph type="body" sz="quarter" idx="11" hasCustomPrompt="1"/>
          </p:nvPr>
        </p:nvSpPr>
        <p:spPr>
          <a:xfrm>
            <a:off x="1367644" y="879562"/>
            <a:ext cx="7272808" cy="648072"/>
          </a:xfrm>
        </p:spPr>
        <p:txBody>
          <a:bodyPr anchor="ctr">
            <a:noAutofit/>
          </a:bodyPr>
          <a:lstStyle>
            <a:lvl1pPr algn="r">
              <a:lnSpc>
                <a:spcPct val="100000"/>
              </a:lnSpc>
              <a:spcBef>
                <a:spcPts val="0"/>
              </a:spcBef>
              <a:buFont typeface="Arial" pitchFamily="34" charset="0"/>
              <a:buNone/>
              <a:defRPr sz="3200"/>
            </a:lvl1pPr>
            <a:lvl2pPr>
              <a:buFont typeface="Arial" pitchFamily="34" charset="0"/>
              <a:buNone/>
              <a:defRPr/>
            </a:lvl2pPr>
            <a:lvl3pPr>
              <a:buFont typeface="Arial" pitchFamily="34" charset="0"/>
              <a:buNone/>
              <a:defRPr/>
            </a:lvl3pPr>
            <a:lvl4pPr>
              <a:buFont typeface="Arial" pitchFamily="34" charset="0"/>
              <a:buNone/>
              <a:defRPr/>
            </a:lvl4pPr>
            <a:lvl5pPr>
              <a:buNone/>
              <a:defRPr/>
            </a:lvl5pPr>
          </a:lstStyle>
          <a:p>
            <a:pPr lvl="0"/>
            <a:r>
              <a:rPr lang="en-US" dirty="0" smtClean="0"/>
              <a:t>Click to edit Master title style</a:t>
            </a:r>
            <a:endParaRPr lang="en-US" dirty="0"/>
          </a:p>
        </p:txBody>
      </p:sp>
      <p:sp>
        <p:nvSpPr>
          <p:cNvPr id="7" name="Text Placeholder 20"/>
          <p:cNvSpPr>
            <a:spLocks noGrp="1"/>
          </p:cNvSpPr>
          <p:nvPr>
            <p:ph type="body" sz="quarter" idx="12" hasCustomPrompt="1"/>
          </p:nvPr>
        </p:nvSpPr>
        <p:spPr>
          <a:xfrm>
            <a:off x="1368425" y="1707654"/>
            <a:ext cx="7272338" cy="468313"/>
          </a:xfrm>
        </p:spPr>
        <p:txBody>
          <a:bodyPr vert="horz" lIns="87916" tIns="43957" rIns="87916" bIns="43957" rtlCol="0" anchor="ctr">
            <a:noAutofit/>
          </a:bodyPr>
          <a:lstStyle>
            <a:lvl1pPr algn="r">
              <a:lnSpc>
                <a:spcPct val="100000"/>
              </a:lnSpc>
              <a:buFont typeface="Arial" pitchFamily="34" charset="0"/>
              <a:buNone/>
              <a:defRPr lang="en-US" sz="2000" b="0" i="0" kern="900" spc="0" baseline="0" dirty="0" smtClean="0">
                <a:solidFill>
                  <a:schemeClr val="tx1"/>
                </a:solidFill>
                <a:latin typeface="Arial Narrow" pitchFamily="34" charset="0"/>
                <a:ea typeface="+mn-ea"/>
                <a:cs typeface="Arial Narrow" pitchFamily="34" charset="0"/>
              </a:defRPr>
            </a:lvl1pPr>
          </a:lstStyle>
          <a:p>
            <a:pPr marL="187200" lvl="0" indent="-259200" algn="r" defTabSz="879152" rtl="0" eaLnBrk="1" latinLnBrk="0" hangingPunct="1">
              <a:lnSpc>
                <a:spcPts val="2000"/>
              </a:lnSpc>
              <a:spcBef>
                <a:spcPts val="0"/>
              </a:spcBef>
              <a:buSzPct val="100000"/>
            </a:pPr>
            <a:r>
              <a:rPr lang="en-US" dirty="0" smtClean="0"/>
              <a:t>Click to add subtitle</a:t>
            </a:r>
          </a:p>
        </p:txBody>
      </p:sp>
    </p:spTree>
  </p:cSld>
  <p:clrMapOvr>
    <a:masterClrMapping/>
  </p:clrMapOvr>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a:xfrm>
            <a:off x="719572" y="361747"/>
            <a:ext cx="7920880" cy="374073"/>
          </a:xfrm>
        </p:spPr>
        <p:txBody>
          <a:bodyPr/>
          <a:lstStyle/>
          <a:p>
            <a:r>
              <a:rPr lang="en-US" smtClean="0"/>
              <a:t>Click to edit Master title style</a:t>
            </a:r>
            <a:endParaRPr lang="en-US"/>
          </a:p>
        </p:txBody>
      </p:sp>
      <p:sp>
        <p:nvSpPr>
          <p:cNvPr id="5" name="Text Placeholder 7"/>
          <p:cNvSpPr>
            <a:spLocks noGrp="1"/>
          </p:cNvSpPr>
          <p:nvPr>
            <p:ph type="body" sz="quarter" idx="14" hasCustomPrompt="1"/>
          </p:nvPr>
        </p:nvSpPr>
        <p:spPr>
          <a:xfrm>
            <a:off x="755798" y="842963"/>
            <a:ext cx="7848650" cy="345253"/>
          </a:xfrm>
        </p:spPr>
        <p:txBody>
          <a:bodyPr>
            <a:spAutoFit/>
          </a:bodyPr>
          <a:lstStyle>
            <a:lvl1pPr>
              <a:buFont typeface="Arial" pitchFamily="34" charset="0"/>
              <a:buNone/>
              <a:defRPr/>
            </a:lvl1pPr>
          </a:lstStyle>
          <a:p>
            <a:pPr lvl="0"/>
            <a:r>
              <a:rPr lang="en-US" dirty="0" smtClean="0"/>
              <a:t>Click to add subtitle</a:t>
            </a:r>
            <a:endParaRPr lang="en-US" dirty="0"/>
          </a:p>
        </p:txBody>
      </p:sp>
      <p:sp>
        <p:nvSpPr>
          <p:cNvPr id="7" name="Content Placeholder 6"/>
          <p:cNvSpPr>
            <a:spLocks noGrp="1"/>
          </p:cNvSpPr>
          <p:nvPr>
            <p:ph sz="quarter" idx="15"/>
          </p:nvPr>
        </p:nvSpPr>
        <p:spPr>
          <a:xfrm>
            <a:off x="863600" y="1276350"/>
            <a:ext cx="7777163" cy="3167608"/>
          </a:xfrm>
        </p:spPr>
        <p:txBody>
          <a:bodyPr/>
          <a:lstStyle>
            <a:lvl1pPr marL="252000" indent="-252000">
              <a:spcBef>
                <a:spcPts val="800"/>
              </a:spcBef>
              <a:defRPr/>
            </a:lvl1pPr>
            <a:lvl2pPr>
              <a:spcBef>
                <a:spcPts val="600"/>
              </a:spcBef>
              <a:defRPr sz="1800"/>
            </a:lvl2pPr>
            <a:lvl3pPr>
              <a:spcBef>
                <a:spcPts val="400"/>
              </a:spcBef>
              <a:defRPr sz="1600"/>
            </a:lvl3pPr>
            <a:lvl4pPr>
              <a:spcBef>
                <a:spcPts val="400"/>
              </a:spcBef>
              <a:defRPr spc="0" baseline="0">
                <a:latin typeface="+mn-lt"/>
              </a:defRPr>
            </a:lvl4pPr>
            <a:lvl5pPr>
              <a:spcBef>
                <a:spcPts val="400"/>
              </a:spcBef>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Title and Content Only">
    <p:spTree>
      <p:nvGrpSpPr>
        <p:cNvPr id="1" name=""/>
        <p:cNvGrpSpPr/>
        <p:nvPr/>
      </p:nvGrpSpPr>
      <p:grpSpPr>
        <a:xfrm>
          <a:off x="0" y="0"/>
          <a:ext cx="0" cy="0"/>
          <a:chOff x="0" y="0"/>
          <a:chExt cx="0" cy="0"/>
        </a:xfrm>
      </p:grpSpPr>
      <p:sp>
        <p:nvSpPr>
          <p:cNvPr id="6" name="Title 5"/>
          <p:cNvSpPr>
            <a:spLocks noGrp="1"/>
          </p:cNvSpPr>
          <p:nvPr>
            <p:ph type="title"/>
          </p:nvPr>
        </p:nvSpPr>
        <p:spPr>
          <a:xfrm>
            <a:off x="719572" y="361747"/>
            <a:ext cx="7920880" cy="374073"/>
          </a:xfrm>
        </p:spPr>
        <p:txBody>
          <a:bodyPr/>
          <a:lstStyle/>
          <a:p>
            <a:r>
              <a:rPr lang="en-US" smtClean="0"/>
              <a:t>Click to edit Master title style</a:t>
            </a:r>
            <a:endParaRPr lang="en-US"/>
          </a:p>
        </p:txBody>
      </p:sp>
      <p:sp>
        <p:nvSpPr>
          <p:cNvPr id="4" name="Content Placeholder 6"/>
          <p:cNvSpPr>
            <a:spLocks noGrp="1"/>
          </p:cNvSpPr>
          <p:nvPr>
            <p:ph sz="quarter" idx="15"/>
          </p:nvPr>
        </p:nvSpPr>
        <p:spPr>
          <a:xfrm>
            <a:off x="863600" y="879562"/>
            <a:ext cx="7777163" cy="3564396"/>
          </a:xfrm>
        </p:spPr>
        <p:txBody>
          <a:bodyPr/>
          <a:lstStyle>
            <a:lvl2pPr>
              <a:defRPr sz="1800"/>
            </a:lvl2pPr>
            <a:lvl3pPr>
              <a:defRPr sz="1600"/>
            </a:lvl3pPr>
            <a:lvl4pPr>
              <a:defRPr spc="0" baseline="0">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re 1"/>
          <p:cNvSpPr>
            <a:spLocks noGrp="1"/>
          </p:cNvSpPr>
          <p:nvPr>
            <p:ph type="title"/>
          </p:nvPr>
        </p:nvSpPr>
        <p:spPr>
          <a:xfrm>
            <a:off x="719572" y="361747"/>
            <a:ext cx="7920880" cy="374073"/>
          </a:xfrm>
        </p:spPr>
        <p:txBody>
          <a:bodyPr/>
          <a:lstStyle>
            <a:lvl1pPr algn="l">
              <a:defRPr/>
            </a:lvl1pPr>
          </a:lstStyle>
          <a:p>
            <a:r>
              <a:rPr lang="en-US" dirty="0" smtClean="0"/>
              <a:t>Click to edit Master title style</a:t>
            </a:r>
            <a:endParaRPr lang="fr-FR" dirty="0"/>
          </a:p>
        </p:txBody>
      </p:sp>
      <p:sp>
        <p:nvSpPr>
          <p:cNvPr id="7" name="Text Placeholder 7"/>
          <p:cNvSpPr>
            <a:spLocks noGrp="1"/>
          </p:cNvSpPr>
          <p:nvPr>
            <p:ph type="body" sz="quarter" idx="14" hasCustomPrompt="1"/>
          </p:nvPr>
        </p:nvSpPr>
        <p:spPr>
          <a:xfrm>
            <a:off x="755798" y="842963"/>
            <a:ext cx="7848650" cy="345253"/>
          </a:xfrm>
        </p:spPr>
        <p:txBody>
          <a:bodyPr>
            <a:spAutoFit/>
          </a:bodyPr>
          <a:lstStyle>
            <a:lvl1pPr>
              <a:buFont typeface="Arial" pitchFamily="34" charset="0"/>
              <a:buNone/>
              <a:defRPr/>
            </a:lvl1pPr>
          </a:lstStyle>
          <a:p>
            <a:pPr lvl="0"/>
            <a:r>
              <a:rPr lang="en-US" dirty="0" smtClean="0"/>
              <a:t>Click to add subtitle</a:t>
            </a:r>
            <a:endParaRPr lang="en-US" dirty="0"/>
          </a:p>
        </p:txBody>
      </p:sp>
      <p:sp>
        <p:nvSpPr>
          <p:cNvPr id="6" name="Content Placeholder 6"/>
          <p:cNvSpPr>
            <a:spLocks noGrp="1"/>
          </p:cNvSpPr>
          <p:nvPr>
            <p:ph sz="quarter" idx="15"/>
          </p:nvPr>
        </p:nvSpPr>
        <p:spPr>
          <a:xfrm>
            <a:off x="863601" y="1276350"/>
            <a:ext cx="3744404" cy="3168352"/>
          </a:xfrm>
        </p:spPr>
        <p:txBody>
          <a:bodyPr/>
          <a:lstStyle>
            <a:lvl2pPr>
              <a:defRPr sz="1800"/>
            </a:lvl2pPr>
            <a:lvl3pPr>
              <a:defRPr sz="1600"/>
            </a:lvl3pPr>
            <a:lvl4pPr>
              <a:defRPr spc="0" baseline="0">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6"/>
          <p:cNvSpPr>
            <a:spLocks noGrp="1"/>
          </p:cNvSpPr>
          <p:nvPr>
            <p:ph sz="quarter" idx="16"/>
          </p:nvPr>
        </p:nvSpPr>
        <p:spPr>
          <a:xfrm>
            <a:off x="4716016" y="1275606"/>
            <a:ext cx="3744404" cy="3168352"/>
          </a:xfrm>
        </p:spPr>
        <p:txBody>
          <a:bodyPr/>
          <a:lstStyle>
            <a:lvl2pPr>
              <a:defRPr sz="1800"/>
            </a:lvl2pPr>
            <a:lvl3pPr>
              <a:defRPr sz="1600"/>
            </a:lvl3pPr>
            <a:lvl4pPr>
              <a:defRPr spc="0" baseline="0">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5" name="Text Placeholder 7"/>
          <p:cNvSpPr>
            <a:spLocks noGrp="1"/>
          </p:cNvSpPr>
          <p:nvPr>
            <p:ph type="body" sz="quarter" idx="14" hasCustomPrompt="1"/>
          </p:nvPr>
        </p:nvSpPr>
        <p:spPr>
          <a:xfrm>
            <a:off x="755798" y="842963"/>
            <a:ext cx="7848650" cy="345253"/>
          </a:xfrm>
        </p:spPr>
        <p:txBody>
          <a:bodyPr>
            <a:spAutoFit/>
          </a:bodyPr>
          <a:lstStyle>
            <a:lvl1pPr>
              <a:buFont typeface="Arial" pitchFamily="34" charset="0"/>
              <a:buNone/>
              <a:defRPr/>
            </a:lvl1pPr>
          </a:lstStyle>
          <a:p>
            <a:pPr lvl="0"/>
            <a:r>
              <a:rPr lang="en-US" dirty="0" smtClean="0"/>
              <a:t>Click to add subtitle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defRPr baseline="0"/>
            </a:lvl1pPr>
          </a:lstStyle>
          <a:p>
            <a:r>
              <a:rPr lang="en-US" smtClean="0"/>
              <a:t>Click to edit Master title style</a:t>
            </a:r>
            <a:endParaRPr lang="en-US" dirty="0"/>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83.xml"/><Relationship Id="rId13" Type="http://schemas.openxmlformats.org/officeDocument/2006/relationships/image" Target="../media/image17.png"/><Relationship Id="rId3" Type="http://schemas.openxmlformats.org/officeDocument/2006/relationships/slideLayout" Target="../slideLayouts/slideLayout78.xml"/><Relationship Id="rId7" Type="http://schemas.openxmlformats.org/officeDocument/2006/relationships/slideLayout" Target="../slideLayouts/slideLayout82.xml"/><Relationship Id="rId12" Type="http://schemas.openxmlformats.org/officeDocument/2006/relationships/image" Target="../media/image1.jpeg"/><Relationship Id="rId2" Type="http://schemas.openxmlformats.org/officeDocument/2006/relationships/slideLayout" Target="../slideLayouts/slideLayout77.xml"/><Relationship Id="rId1" Type="http://schemas.openxmlformats.org/officeDocument/2006/relationships/slideLayout" Target="../slideLayouts/slideLayout76.xml"/><Relationship Id="rId6" Type="http://schemas.openxmlformats.org/officeDocument/2006/relationships/slideLayout" Target="../slideLayouts/slideLayout81.xml"/><Relationship Id="rId11" Type="http://schemas.openxmlformats.org/officeDocument/2006/relationships/image" Target="../media/image3.png"/><Relationship Id="rId5" Type="http://schemas.openxmlformats.org/officeDocument/2006/relationships/slideLayout" Target="../slideLayouts/slideLayout80.xml"/><Relationship Id="rId10" Type="http://schemas.openxmlformats.org/officeDocument/2006/relationships/image" Target="../media/image2.png"/><Relationship Id="rId4" Type="http://schemas.openxmlformats.org/officeDocument/2006/relationships/slideLayout" Target="../slideLayouts/slideLayout79.xml"/><Relationship Id="rId9"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91.xml"/><Relationship Id="rId13" Type="http://schemas.openxmlformats.org/officeDocument/2006/relationships/image" Target="../media/image18.png"/><Relationship Id="rId3" Type="http://schemas.openxmlformats.org/officeDocument/2006/relationships/slideLayout" Target="../slideLayouts/slideLayout86.xml"/><Relationship Id="rId7" Type="http://schemas.openxmlformats.org/officeDocument/2006/relationships/slideLayout" Target="../slideLayouts/slideLayout90.xml"/><Relationship Id="rId12" Type="http://schemas.openxmlformats.org/officeDocument/2006/relationships/image" Target="../media/image1.jpeg"/><Relationship Id="rId2" Type="http://schemas.openxmlformats.org/officeDocument/2006/relationships/slideLayout" Target="../slideLayouts/slideLayout85.xml"/><Relationship Id="rId1" Type="http://schemas.openxmlformats.org/officeDocument/2006/relationships/slideLayout" Target="../slideLayouts/slideLayout84.xml"/><Relationship Id="rId6" Type="http://schemas.openxmlformats.org/officeDocument/2006/relationships/slideLayout" Target="../slideLayouts/slideLayout89.xml"/><Relationship Id="rId11" Type="http://schemas.openxmlformats.org/officeDocument/2006/relationships/image" Target="../media/image3.png"/><Relationship Id="rId5" Type="http://schemas.openxmlformats.org/officeDocument/2006/relationships/slideLayout" Target="../slideLayouts/slideLayout88.xml"/><Relationship Id="rId10" Type="http://schemas.openxmlformats.org/officeDocument/2006/relationships/image" Target="../media/image2.png"/><Relationship Id="rId4" Type="http://schemas.openxmlformats.org/officeDocument/2006/relationships/slideLayout" Target="../slideLayouts/slideLayout87.xml"/><Relationship Id="rId9" Type="http://schemas.openxmlformats.org/officeDocument/2006/relationships/theme" Target="../theme/theme1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3.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2.png"/><Relationship Id="rId5" Type="http://schemas.openxmlformats.org/officeDocument/2006/relationships/slideLayout" Target="../slideLayouts/slideLayout16.xml"/><Relationship Id="rId10" Type="http://schemas.openxmlformats.org/officeDocument/2006/relationships/image" Target="../media/image9.jpeg"/><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image" Target="../media/image3.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image" Target="../media/image2.png"/><Relationship Id="rId5" Type="http://schemas.openxmlformats.org/officeDocument/2006/relationships/slideLayout" Target="../slideLayouts/slideLayout24.xml"/><Relationship Id="rId10" Type="http://schemas.openxmlformats.org/officeDocument/2006/relationships/image" Target="../media/image10.jpeg"/><Relationship Id="rId4" Type="http://schemas.openxmlformats.org/officeDocument/2006/relationships/slideLayout" Target="../slideLayouts/slideLayout23.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image" Target="../media/image3.png"/><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image" Target="../media/image2.png"/><Relationship Id="rId5" Type="http://schemas.openxmlformats.org/officeDocument/2006/relationships/slideLayout" Target="../slideLayouts/slideLayout32.xml"/><Relationship Id="rId10" Type="http://schemas.openxmlformats.org/officeDocument/2006/relationships/image" Target="../media/image11.jpeg"/><Relationship Id="rId4" Type="http://schemas.openxmlformats.org/officeDocument/2006/relationships/slideLayout" Target="../slideLayouts/slideLayout31.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image" Target="../media/image3.png"/><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image" Target="../media/image2.png"/><Relationship Id="rId5" Type="http://schemas.openxmlformats.org/officeDocument/2006/relationships/slideLayout" Target="../slideLayouts/slideLayout40.xml"/><Relationship Id="rId10" Type="http://schemas.openxmlformats.org/officeDocument/2006/relationships/image" Target="../media/image12.png"/><Relationship Id="rId4" Type="http://schemas.openxmlformats.org/officeDocument/2006/relationships/slideLayout" Target="../slideLayouts/slideLayout39.xml"/><Relationship Id="rId9"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1.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image" Target="../media/image13.jpeg"/><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image" Target="../media/image3.png"/><Relationship Id="rId5" Type="http://schemas.openxmlformats.org/officeDocument/2006/relationships/slideLayout" Target="../slideLayouts/slideLayout48.xml"/><Relationship Id="rId10" Type="http://schemas.openxmlformats.org/officeDocument/2006/relationships/image" Target="../media/image2.png"/><Relationship Id="rId4" Type="http://schemas.openxmlformats.org/officeDocument/2006/relationships/slideLayout" Target="../slideLayouts/slideLayout47.xml"/><Relationship Id="rId9"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59.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image" Target="../media/image3.png"/><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image" Target="../media/image2.png"/><Relationship Id="rId5" Type="http://schemas.openxmlformats.org/officeDocument/2006/relationships/slideLayout" Target="../slideLayouts/slideLayout56.xml"/><Relationship Id="rId10" Type="http://schemas.openxmlformats.org/officeDocument/2006/relationships/image" Target="../media/image14.jpeg"/><Relationship Id="rId4" Type="http://schemas.openxmlformats.org/officeDocument/2006/relationships/slideLayout" Target="../slideLayouts/slideLayout55.xml"/><Relationship Id="rId9"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67.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image" Target="../media/image3.png"/><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image" Target="../media/image2.png"/><Relationship Id="rId5" Type="http://schemas.openxmlformats.org/officeDocument/2006/relationships/slideLayout" Target="../slideLayouts/slideLayout64.xml"/><Relationship Id="rId10" Type="http://schemas.openxmlformats.org/officeDocument/2006/relationships/image" Target="../media/image15.jpeg"/><Relationship Id="rId4" Type="http://schemas.openxmlformats.org/officeDocument/2006/relationships/slideLayout" Target="../slideLayouts/slideLayout63.xml"/><Relationship Id="rId9"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image" Target="../media/image3.png"/><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image" Target="../media/image2.png"/><Relationship Id="rId5" Type="http://schemas.openxmlformats.org/officeDocument/2006/relationships/slideLayout" Target="../slideLayouts/slideLayout72.xml"/><Relationship Id="rId10" Type="http://schemas.openxmlformats.org/officeDocument/2006/relationships/image" Target="../media/image16.jpeg"/><Relationship Id="rId4" Type="http://schemas.openxmlformats.org/officeDocument/2006/relationships/slideLayout" Target="../slideLayouts/slideLayout71.xml"/><Relationship Id="rId9"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Image 10" descr="PPT_bar_bottom.jpg"/>
          <p:cNvPicPr>
            <a:picLocks noChangeAspect="1"/>
          </p:cNvPicPr>
          <p:nvPr/>
        </p:nvPicPr>
        <p:blipFill>
          <a:blip r:embed="rId13" cstate="print"/>
          <a:srcRect l="12744"/>
          <a:stretch>
            <a:fillRect/>
          </a:stretch>
        </p:blipFill>
        <p:spPr>
          <a:xfrm>
            <a:off x="0" y="4515966"/>
            <a:ext cx="9144000" cy="627534"/>
          </a:xfrm>
          <a:prstGeom prst="rect">
            <a:avLst/>
          </a:prstGeom>
        </p:spPr>
      </p:pic>
      <p:sp>
        <p:nvSpPr>
          <p:cNvPr id="2" name="Espace réservé du titre 1"/>
          <p:cNvSpPr>
            <a:spLocks noGrp="1"/>
          </p:cNvSpPr>
          <p:nvPr>
            <p:ph type="title"/>
          </p:nvPr>
        </p:nvSpPr>
        <p:spPr>
          <a:xfrm>
            <a:off x="719572" y="361747"/>
            <a:ext cx="7920880" cy="374073"/>
          </a:xfrm>
          <a:prstGeom prst="rect">
            <a:avLst/>
          </a:prstGeom>
        </p:spPr>
        <p:txBody>
          <a:bodyPr vert="horz" lIns="87916" tIns="43957" rIns="87916" bIns="43957" rtlCol="0" anchor="ctr">
            <a:noAutofit/>
          </a:bodyPr>
          <a:lstStyle/>
          <a:p>
            <a:r>
              <a:rPr lang="en-US" noProof="0" dirty="0" smtClean="0"/>
              <a:t>Main Title</a:t>
            </a:r>
            <a:endParaRPr lang="en-US" noProof="0" dirty="0"/>
          </a:p>
        </p:txBody>
      </p:sp>
      <p:sp>
        <p:nvSpPr>
          <p:cNvPr id="3" name="Espace réservé du texte 2"/>
          <p:cNvSpPr>
            <a:spLocks noGrp="1"/>
          </p:cNvSpPr>
          <p:nvPr>
            <p:ph type="body" idx="1"/>
          </p:nvPr>
        </p:nvSpPr>
        <p:spPr>
          <a:xfrm>
            <a:off x="863588" y="1306871"/>
            <a:ext cx="7776864" cy="3093065"/>
          </a:xfrm>
          <a:prstGeom prst="rect">
            <a:avLst/>
          </a:prstGeom>
        </p:spPr>
        <p:txBody>
          <a:bodyPr vert="horz" lIns="87916" tIns="43957" rIns="87916" bIns="4395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noProof="0" dirty="0" smtClean="0"/>
          </a:p>
        </p:txBody>
      </p:sp>
      <p:sp>
        <p:nvSpPr>
          <p:cNvPr id="18" name="Espace réservé du numéro de diapositive 5"/>
          <p:cNvSpPr txBox="1">
            <a:spLocks/>
          </p:cNvSpPr>
          <p:nvPr/>
        </p:nvSpPr>
        <p:spPr>
          <a:xfrm>
            <a:off x="0" y="4803998"/>
            <a:ext cx="395536" cy="360040"/>
          </a:xfrm>
          <a:prstGeom prst="rect">
            <a:avLst/>
          </a:prstGeom>
        </p:spPr>
        <p:txBody>
          <a:bodyPr lIns="87916" tIns="43957" rIns="87916" bIns="43957" anchor="ctr"/>
          <a:lstStyle>
            <a:lvl1pPr>
              <a:defRPr sz="1000">
                <a:latin typeface="Arial" pitchFamily="34" charset="0"/>
                <a:cs typeface="Arial" pitchFamily="34" charset="0"/>
              </a:defRPr>
            </a:lvl1pPr>
          </a:lstStyle>
          <a:p>
            <a:pPr marL="0" marR="0" lvl="0" indent="0" algn="ctr" defTabSz="879152" rtl="0" eaLnBrk="1" fontAlgn="auto" latinLnBrk="0" hangingPunct="1">
              <a:lnSpc>
                <a:spcPct val="100000"/>
              </a:lnSpc>
              <a:spcBef>
                <a:spcPts val="0"/>
              </a:spcBef>
              <a:spcAft>
                <a:spcPts val="0"/>
              </a:spcAft>
              <a:buClrTx/>
              <a:buSzTx/>
              <a:buFontTx/>
              <a:buNone/>
              <a:tabLst/>
              <a:defRPr/>
            </a:pPr>
            <a:fld id="{77E95206-EC0C-43EF-8E7D-2BA7BDFE308A}" type="slidenum">
              <a:rPr kumimoji="0" lang="en-US" sz="9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ctr" defTabSz="879152"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TextBox 5"/>
          <p:cNvSpPr txBox="1"/>
          <p:nvPr/>
        </p:nvSpPr>
        <p:spPr>
          <a:xfrm rot="16200000">
            <a:off x="-2430000" y="2488561"/>
            <a:ext cx="5158228" cy="181106"/>
          </a:xfrm>
          <a:prstGeom prst="rect">
            <a:avLst/>
          </a:prstGeom>
          <a:noFill/>
        </p:spPr>
        <p:txBody>
          <a:bodyPr wrap="square" lIns="87916" tIns="43957" rIns="87916" bIns="43957"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600" b="1" i="0" cap="none" spc="0" dirty="0" smtClean="0">
                <a:ln>
                  <a:noFill/>
                </a:ln>
                <a:solidFill>
                  <a:schemeClr val="tx1"/>
                </a:solidFill>
                <a:effectLst/>
                <a:latin typeface="Arial Narrow" pitchFamily="34" charset="0"/>
                <a:cs typeface="Arial" pitchFamily="34" charset="0"/>
              </a:rPr>
              <a:t>3DS.COM</a:t>
            </a:r>
            <a:r>
              <a:rPr lang="en-US" sz="600" b="0" cap="none" spc="0" baseline="0" dirty="0" smtClean="0">
                <a:ln>
                  <a:noFill/>
                </a:ln>
                <a:solidFill>
                  <a:schemeClr val="tx1"/>
                </a:solidFill>
                <a:effectLst/>
                <a:latin typeface="Arial Narrow" pitchFamily="34" charset="0"/>
                <a:cs typeface="Arial" pitchFamily="34" charset="0"/>
              </a:rPr>
              <a:t> </a:t>
            </a:r>
            <a:r>
              <a:rPr lang="en-US" sz="600" b="0" cap="none" spc="0" dirty="0" smtClean="0">
                <a:ln>
                  <a:noFill/>
                </a:ln>
                <a:solidFill>
                  <a:schemeClr val="tx1"/>
                </a:solidFill>
                <a:effectLst/>
                <a:latin typeface="Arial Narrow" pitchFamily="34" charset="0"/>
                <a:cs typeface="Arial" pitchFamily="34" charset="0"/>
              </a:rPr>
              <a:t>© Dassault </a:t>
            </a:r>
            <a:r>
              <a:rPr lang="en-US" sz="600" b="0" cap="none" spc="0" dirty="0" err="1" smtClean="0">
                <a:ln>
                  <a:noFill/>
                </a:ln>
                <a:solidFill>
                  <a:schemeClr val="tx1"/>
                </a:solidFill>
                <a:effectLst/>
                <a:latin typeface="Arial Narrow" pitchFamily="34" charset="0"/>
                <a:cs typeface="Arial" pitchFamily="34" charset="0"/>
              </a:rPr>
              <a:t>Systèmes</a:t>
            </a:r>
            <a:r>
              <a:rPr lang="en-US" sz="600" b="0" cap="none" spc="0" dirty="0" smtClean="0">
                <a:ln>
                  <a:noFill/>
                </a:ln>
                <a:solidFill>
                  <a:schemeClr val="tx1"/>
                </a:solidFill>
                <a:effectLst/>
                <a:latin typeface="Arial Narrow" pitchFamily="34" charset="0"/>
                <a:cs typeface="Arial" pitchFamily="34" charset="0"/>
              </a:rPr>
              <a:t> | </a:t>
            </a:r>
            <a:r>
              <a:rPr lang="en-US" sz="600" b="0" cap="none" spc="0" noProof="0" dirty="0" smtClean="0">
                <a:ln>
                  <a:noFill/>
                </a:ln>
                <a:solidFill>
                  <a:schemeClr val="tx1"/>
                </a:solidFill>
                <a:effectLst/>
                <a:latin typeface="Arial Narrow" pitchFamily="34" charset="0"/>
                <a:cs typeface="Arial" pitchFamily="34" charset="0"/>
              </a:rPr>
              <a:t>Confidential</a:t>
            </a:r>
            <a:r>
              <a:rPr lang="en-US" sz="600" b="0" cap="none" spc="0" dirty="0" smtClean="0">
                <a:ln>
                  <a:noFill/>
                </a:ln>
                <a:solidFill>
                  <a:schemeClr val="tx1"/>
                </a:solidFill>
                <a:effectLst/>
                <a:latin typeface="Arial Narrow" pitchFamily="34" charset="0"/>
                <a:cs typeface="Arial" pitchFamily="34" charset="0"/>
              </a:rPr>
              <a:t> Information | </a:t>
            </a:r>
            <a:fld id="{7932CEB9-7706-4840-A8AE-48D24CB336EF}" type="datetimeFigureOut">
              <a:rPr lang="en-US" sz="600" b="0" cap="none" spc="0" smtClean="0">
                <a:ln>
                  <a:noFill/>
                </a:ln>
                <a:solidFill>
                  <a:schemeClr val="tx1"/>
                </a:solidFill>
                <a:effectLst/>
                <a:latin typeface="Arial Narrow" pitchFamily="34" charset="0"/>
                <a:cs typeface="Arial" pitchFamily="34" charset="0"/>
              </a:rPr>
              <a:pPr algn="ctr"/>
              <a:t>1/27/2014</a:t>
            </a:fld>
            <a:r>
              <a:rPr lang="en-US" sz="600" b="0" cap="none" spc="0" dirty="0" smtClean="0">
                <a:ln>
                  <a:noFill/>
                </a:ln>
                <a:solidFill>
                  <a:schemeClr val="tx1"/>
                </a:solidFill>
                <a:effectLst/>
                <a:latin typeface="Arial Narrow" pitchFamily="34" charset="0"/>
                <a:cs typeface="Arial" pitchFamily="34" charset="0"/>
              </a:rPr>
              <a:t> | ref.: 3DS_Document_2013</a:t>
            </a:r>
            <a:endParaRPr lang="en-US" sz="600" b="0" cap="none" spc="0" dirty="0">
              <a:ln>
                <a:noFill/>
              </a:ln>
              <a:solidFill>
                <a:schemeClr val="tx1"/>
              </a:solidFill>
              <a:effectLst/>
              <a:latin typeface="Arial Narrow"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87" r:id="rId1"/>
    <p:sldLayoutId id="2147483686" r:id="rId2"/>
    <p:sldLayoutId id="2147483774" r:id="rId3"/>
    <p:sldLayoutId id="2147483663" r:id="rId4"/>
    <p:sldLayoutId id="2147483662" r:id="rId5"/>
    <p:sldLayoutId id="2147483699" r:id="rId6"/>
    <p:sldLayoutId id="2147483664" r:id="rId7"/>
    <p:sldLayoutId id="2147483666" r:id="rId8"/>
    <p:sldLayoutId id="2147483765" r:id="rId9"/>
    <p:sldLayoutId id="2147483667" r:id="rId10"/>
    <p:sldLayoutId id="2147483696" r:id="rId11"/>
  </p:sldLayoutIdLst>
  <p:txStyles>
    <p:titleStyle>
      <a:lvl1pPr algn="l" defTabSz="879152" rtl="0" eaLnBrk="1" latinLnBrk="0" hangingPunct="1">
        <a:spcBef>
          <a:spcPct val="0"/>
        </a:spcBef>
        <a:buNone/>
        <a:defRPr lang="en-US" sz="3200" b="0" i="0" kern="1200" spc="0" baseline="0" noProof="0" dirty="0">
          <a:solidFill>
            <a:schemeClr val="tx1"/>
          </a:solidFill>
          <a:effectLst/>
          <a:latin typeface="+mj-lt"/>
          <a:ea typeface="+mj-ea"/>
          <a:cs typeface="3ds Condensed"/>
        </a:defRPr>
      </a:lvl1pPr>
    </p:titleStyle>
    <p:bodyStyle>
      <a:lvl1pPr marL="252000" indent="-252000" algn="l" defTabSz="879152" rtl="0" eaLnBrk="1" latinLnBrk="0" hangingPunct="1">
        <a:lnSpc>
          <a:spcPct val="100000"/>
        </a:lnSpc>
        <a:spcBef>
          <a:spcPts val="800"/>
        </a:spcBef>
        <a:buSzPct val="100000"/>
        <a:buFontTx/>
        <a:buBlip>
          <a:blip r:embed="rId14"/>
        </a:buBlip>
        <a:defRPr sz="2000" b="0" i="0" kern="900" spc="0">
          <a:solidFill>
            <a:schemeClr val="tx1"/>
          </a:solidFill>
          <a:latin typeface="+mn-lt"/>
          <a:ea typeface="+mn-ea"/>
          <a:cs typeface="3ds Light"/>
        </a:defRPr>
      </a:lvl1pPr>
      <a:lvl2pPr marL="504000" marR="0" indent="-234000" algn="l" defTabSz="879152" rtl="0" eaLnBrk="1" fontAlgn="auto" latinLnBrk="0" hangingPunct="1">
        <a:lnSpc>
          <a:spcPct val="100000"/>
        </a:lnSpc>
        <a:spcBef>
          <a:spcPts val="600"/>
        </a:spcBef>
        <a:spcAft>
          <a:spcPts val="0"/>
        </a:spcAft>
        <a:buClrTx/>
        <a:buSzPct val="100000"/>
        <a:buFontTx/>
        <a:buBlip>
          <a:blip r:embed="rId15"/>
        </a:buBlip>
        <a:tabLst/>
        <a:defRPr sz="1800" b="0" i="0" kern="900" spc="0" baseline="0">
          <a:solidFill>
            <a:schemeClr val="tx1"/>
          </a:solidFill>
          <a:latin typeface="+mn-lt"/>
          <a:ea typeface="+mn-ea"/>
          <a:cs typeface="3ds Light"/>
        </a:defRPr>
      </a:lvl2pPr>
      <a:lvl3pPr marL="756000" marR="0" indent="-216000" algn="l" defTabSz="879152" rtl="0" eaLnBrk="1" fontAlgn="auto" latinLnBrk="0" hangingPunct="1">
        <a:lnSpc>
          <a:spcPct val="100000"/>
        </a:lnSpc>
        <a:spcBef>
          <a:spcPts val="400"/>
        </a:spcBef>
        <a:spcAft>
          <a:spcPts val="0"/>
        </a:spcAft>
        <a:buClrTx/>
        <a:buSzPct val="90000"/>
        <a:buFontTx/>
        <a:buBlip>
          <a:blip r:embed="rId14"/>
        </a:buBlip>
        <a:tabLst/>
        <a:defRPr sz="1600" b="0" i="0" kern="900" spc="0">
          <a:solidFill>
            <a:schemeClr val="tx1"/>
          </a:solidFill>
          <a:latin typeface="+mn-lt"/>
          <a:ea typeface="+mn-ea"/>
          <a:cs typeface="3ds Light"/>
        </a:defRPr>
      </a:lvl3pPr>
      <a:lvl4pPr marL="972000" indent="-180000" algn="l" defTabSz="879152" rtl="0" eaLnBrk="1" latinLnBrk="0" hangingPunct="1">
        <a:lnSpc>
          <a:spcPct val="100000"/>
        </a:lnSpc>
        <a:spcBef>
          <a:spcPts val="400"/>
        </a:spcBef>
        <a:buSzPct val="90000"/>
        <a:buFontTx/>
        <a:buBlip>
          <a:blip r:embed="rId15"/>
        </a:buBlip>
        <a:defRPr sz="1400" b="0" i="0" kern="900" spc="-70">
          <a:solidFill>
            <a:schemeClr val="tx1"/>
          </a:solidFill>
          <a:latin typeface="+mn-lt"/>
          <a:ea typeface="+mn-ea"/>
          <a:cs typeface="3ds Light"/>
        </a:defRPr>
      </a:lvl4pPr>
      <a:lvl5pPr marL="1080000" indent="0" algn="l" defTabSz="879152" rtl="0" eaLnBrk="1" latinLnBrk="0" hangingPunct="1">
        <a:lnSpc>
          <a:spcPct val="100000"/>
        </a:lnSpc>
        <a:spcBef>
          <a:spcPts val="300"/>
        </a:spcBef>
        <a:buFont typeface="Arial"/>
        <a:buNone/>
        <a:defRPr sz="1200" b="0" i="0" kern="1200" baseline="0">
          <a:solidFill>
            <a:schemeClr val="tx1"/>
          </a:solidFill>
          <a:latin typeface="+mn-lt"/>
          <a:ea typeface="+mn-ea"/>
          <a:cs typeface="3ds Light"/>
        </a:defRPr>
      </a:lvl5pPr>
      <a:lvl6pPr marL="2417668"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857243"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96819"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736395"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879152" rtl="0" eaLnBrk="1" latinLnBrk="0" hangingPunct="1">
        <a:defRPr sz="1700" kern="1200">
          <a:solidFill>
            <a:schemeClr val="tx1"/>
          </a:solidFill>
          <a:latin typeface="+mn-lt"/>
          <a:ea typeface="+mn-ea"/>
          <a:cs typeface="+mn-cs"/>
        </a:defRPr>
      </a:lvl1pPr>
      <a:lvl2pPr marL="439576" algn="l" defTabSz="879152" rtl="0" eaLnBrk="1" latinLnBrk="0" hangingPunct="1">
        <a:defRPr sz="1700" kern="1200">
          <a:solidFill>
            <a:schemeClr val="tx1"/>
          </a:solidFill>
          <a:latin typeface="+mn-lt"/>
          <a:ea typeface="+mn-ea"/>
          <a:cs typeface="+mn-cs"/>
        </a:defRPr>
      </a:lvl2pPr>
      <a:lvl3pPr marL="879152" algn="l" defTabSz="879152" rtl="0" eaLnBrk="1" latinLnBrk="0" hangingPunct="1">
        <a:defRPr sz="1700" kern="1200">
          <a:solidFill>
            <a:schemeClr val="tx1"/>
          </a:solidFill>
          <a:latin typeface="+mn-lt"/>
          <a:ea typeface="+mn-ea"/>
          <a:cs typeface="+mn-cs"/>
        </a:defRPr>
      </a:lvl3pPr>
      <a:lvl4pPr marL="1318728" algn="l" defTabSz="879152" rtl="0" eaLnBrk="1" latinLnBrk="0" hangingPunct="1">
        <a:defRPr sz="1700" kern="1200">
          <a:solidFill>
            <a:schemeClr val="tx1"/>
          </a:solidFill>
          <a:latin typeface="+mn-lt"/>
          <a:ea typeface="+mn-ea"/>
          <a:cs typeface="+mn-cs"/>
        </a:defRPr>
      </a:lvl4pPr>
      <a:lvl5pPr marL="1758303" algn="l" defTabSz="879152" rtl="0" eaLnBrk="1" latinLnBrk="0" hangingPunct="1">
        <a:defRPr sz="1700" kern="1200">
          <a:solidFill>
            <a:schemeClr val="tx1"/>
          </a:solidFill>
          <a:latin typeface="+mn-lt"/>
          <a:ea typeface="+mn-ea"/>
          <a:cs typeface="+mn-cs"/>
        </a:defRPr>
      </a:lvl5pPr>
      <a:lvl6pPr marL="2197879" algn="l" defTabSz="879152" rtl="0" eaLnBrk="1" latinLnBrk="0" hangingPunct="1">
        <a:defRPr sz="1700" kern="1200">
          <a:solidFill>
            <a:schemeClr val="tx1"/>
          </a:solidFill>
          <a:latin typeface="+mn-lt"/>
          <a:ea typeface="+mn-ea"/>
          <a:cs typeface="+mn-cs"/>
        </a:defRPr>
      </a:lvl6pPr>
      <a:lvl7pPr marL="2637455" algn="l" defTabSz="879152" rtl="0" eaLnBrk="1" latinLnBrk="0" hangingPunct="1">
        <a:defRPr sz="1700" kern="1200">
          <a:solidFill>
            <a:schemeClr val="tx1"/>
          </a:solidFill>
          <a:latin typeface="+mn-lt"/>
          <a:ea typeface="+mn-ea"/>
          <a:cs typeface="+mn-cs"/>
        </a:defRPr>
      </a:lvl7pPr>
      <a:lvl8pPr marL="3077031" algn="l" defTabSz="879152" rtl="0" eaLnBrk="1" latinLnBrk="0" hangingPunct="1">
        <a:defRPr sz="1700" kern="1200">
          <a:solidFill>
            <a:schemeClr val="tx1"/>
          </a:solidFill>
          <a:latin typeface="+mn-lt"/>
          <a:ea typeface="+mn-ea"/>
          <a:cs typeface="+mn-cs"/>
        </a:defRPr>
      </a:lvl8pPr>
      <a:lvl9pPr marL="3516607" algn="l" defTabSz="879152" rtl="0" eaLnBrk="1" latinLnBrk="0" hangingPunct="1">
        <a:defRPr sz="17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extBox 7"/>
          <p:cNvSpPr txBox="1"/>
          <p:nvPr/>
        </p:nvSpPr>
        <p:spPr>
          <a:xfrm rot="16200000">
            <a:off x="-2430000" y="2481197"/>
            <a:ext cx="5143500" cy="181106"/>
          </a:xfrm>
          <a:prstGeom prst="rect">
            <a:avLst/>
          </a:prstGeom>
          <a:noFill/>
        </p:spPr>
        <p:txBody>
          <a:bodyPr wrap="square" lIns="87916" tIns="43957" rIns="87916" bIns="43957"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600" b="1" i="0" cap="none" spc="0" dirty="0" smtClean="0">
                <a:ln>
                  <a:noFill/>
                </a:ln>
                <a:solidFill>
                  <a:srgbClr val="B78B20"/>
                </a:solidFill>
                <a:effectLst/>
                <a:latin typeface="Arial Narrow" pitchFamily="34" charset="0"/>
                <a:cs typeface="Arial" pitchFamily="34" charset="0"/>
              </a:rPr>
              <a:t>3DS.COM/GEOVIA</a:t>
            </a:r>
            <a:r>
              <a:rPr lang="en-US" sz="600" b="0" cap="none" spc="0" dirty="0" smtClean="0">
                <a:ln>
                  <a:noFill/>
                </a:ln>
                <a:solidFill>
                  <a:schemeClr val="tx1"/>
                </a:solidFill>
                <a:effectLst/>
                <a:latin typeface="Arial Narrow" pitchFamily="34" charset="0"/>
                <a:cs typeface="Arial" pitchFamily="34" charset="0"/>
              </a:rPr>
              <a:t>© Dassault </a:t>
            </a:r>
            <a:r>
              <a:rPr lang="en-US" sz="600" b="0" cap="none" spc="0" dirty="0" err="1" smtClean="0">
                <a:ln>
                  <a:noFill/>
                </a:ln>
                <a:solidFill>
                  <a:schemeClr val="tx1"/>
                </a:solidFill>
                <a:effectLst/>
                <a:latin typeface="Arial Narrow" pitchFamily="34" charset="0"/>
                <a:cs typeface="Arial" pitchFamily="34" charset="0"/>
              </a:rPr>
              <a:t>Systèmes</a:t>
            </a:r>
            <a:r>
              <a:rPr lang="en-US" sz="600" b="0" cap="none" spc="0" dirty="0" smtClean="0">
                <a:ln>
                  <a:noFill/>
                </a:ln>
                <a:solidFill>
                  <a:schemeClr val="tx1"/>
                </a:solidFill>
                <a:effectLst/>
                <a:latin typeface="Arial Narrow" pitchFamily="34" charset="0"/>
                <a:cs typeface="Arial" pitchFamily="34" charset="0"/>
              </a:rPr>
              <a:t> | </a:t>
            </a:r>
            <a:r>
              <a:rPr lang="en-US" sz="600" b="0" cap="none" spc="0" noProof="0" dirty="0" smtClean="0">
                <a:ln>
                  <a:noFill/>
                </a:ln>
                <a:solidFill>
                  <a:schemeClr val="tx1"/>
                </a:solidFill>
                <a:effectLst/>
                <a:latin typeface="Arial Narrow" pitchFamily="34" charset="0"/>
                <a:cs typeface="Arial" pitchFamily="34" charset="0"/>
              </a:rPr>
              <a:t>Confidential</a:t>
            </a:r>
            <a:r>
              <a:rPr lang="en-US" sz="600" b="0" cap="none" spc="0" dirty="0" smtClean="0">
                <a:ln>
                  <a:noFill/>
                </a:ln>
                <a:solidFill>
                  <a:schemeClr val="tx1"/>
                </a:solidFill>
                <a:effectLst/>
                <a:latin typeface="Arial Narrow" pitchFamily="34" charset="0"/>
                <a:cs typeface="Arial" pitchFamily="34" charset="0"/>
              </a:rPr>
              <a:t> Information | </a:t>
            </a:r>
            <a:fld id="{7932CEB9-7706-4840-A8AE-48D24CB336EF}" type="datetimeFigureOut">
              <a:rPr lang="en-US" sz="600" b="0" cap="none" spc="0" smtClean="0">
                <a:ln>
                  <a:noFill/>
                </a:ln>
                <a:solidFill>
                  <a:schemeClr val="tx1"/>
                </a:solidFill>
                <a:effectLst/>
                <a:latin typeface="Arial Narrow" pitchFamily="34" charset="0"/>
                <a:cs typeface="Arial" pitchFamily="34" charset="0"/>
              </a:rPr>
              <a:pPr algn="ctr"/>
              <a:t>1/27/2014</a:t>
            </a:fld>
            <a:r>
              <a:rPr lang="en-US" sz="600" b="0" cap="none" spc="0" dirty="0" smtClean="0">
                <a:ln>
                  <a:noFill/>
                </a:ln>
                <a:solidFill>
                  <a:schemeClr val="tx1"/>
                </a:solidFill>
                <a:effectLst/>
                <a:latin typeface="Arial Narrow" pitchFamily="34" charset="0"/>
                <a:cs typeface="Arial" pitchFamily="34" charset="0"/>
              </a:rPr>
              <a:t> | ref.: 3DS_Document_2012</a:t>
            </a:r>
            <a:endParaRPr lang="en-US" sz="600" b="0" cap="none" spc="0" dirty="0">
              <a:ln>
                <a:noFill/>
              </a:ln>
              <a:solidFill>
                <a:schemeClr val="tx1"/>
              </a:solidFill>
              <a:effectLst/>
              <a:latin typeface="Arial Narrow" pitchFamily="34" charset="0"/>
              <a:cs typeface="Arial" pitchFamily="34" charset="0"/>
            </a:endParaRPr>
          </a:p>
        </p:txBody>
      </p:sp>
      <p:sp>
        <p:nvSpPr>
          <p:cNvPr id="2" name="Espace réservé du titre 1"/>
          <p:cNvSpPr>
            <a:spLocks noGrp="1"/>
          </p:cNvSpPr>
          <p:nvPr>
            <p:ph type="title"/>
          </p:nvPr>
        </p:nvSpPr>
        <p:spPr>
          <a:xfrm>
            <a:off x="719572" y="361747"/>
            <a:ext cx="7920880" cy="374073"/>
          </a:xfrm>
          <a:prstGeom prst="rect">
            <a:avLst/>
          </a:prstGeom>
        </p:spPr>
        <p:txBody>
          <a:bodyPr vert="horz" lIns="87916" tIns="43957" rIns="87916" bIns="43957" rtlCol="0" anchor="ctr">
            <a:noAutofit/>
          </a:bodyPr>
          <a:lstStyle/>
          <a:p>
            <a:r>
              <a:rPr lang="en-US" noProof="0" dirty="0" smtClean="0"/>
              <a:t>Main Title</a:t>
            </a:r>
            <a:endParaRPr lang="en-US" noProof="0" dirty="0"/>
          </a:p>
        </p:txBody>
      </p:sp>
      <p:sp>
        <p:nvSpPr>
          <p:cNvPr id="3" name="Espace réservé du texte 2"/>
          <p:cNvSpPr>
            <a:spLocks noGrp="1"/>
          </p:cNvSpPr>
          <p:nvPr>
            <p:ph type="body" idx="1"/>
          </p:nvPr>
        </p:nvSpPr>
        <p:spPr>
          <a:xfrm>
            <a:off x="863588" y="1306871"/>
            <a:ext cx="7776864" cy="3093065"/>
          </a:xfrm>
          <a:prstGeom prst="rect">
            <a:avLst/>
          </a:prstGeom>
        </p:spPr>
        <p:txBody>
          <a:bodyPr vert="horz" lIns="87916" tIns="43957" rIns="87916" bIns="43957" rtlCol="0">
            <a:normAutofit/>
          </a:bodyPr>
          <a:lstStyle/>
          <a:p>
            <a:pPr marL="252000" marR="0" lvl="0" indent="-252000" algn="l" defTabSz="879152" rtl="0" eaLnBrk="1" fontAlgn="auto" latinLnBrk="0" hangingPunct="1">
              <a:lnSpc>
                <a:spcPct val="100000"/>
              </a:lnSpc>
              <a:spcBef>
                <a:spcPts val="800"/>
              </a:spcBef>
              <a:spcAft>
                <a:spcPts val="0"/>
              </a:spcAft>
              <a:buClrTx/>
              <a:buSzPct val="100000"/>
              <a:buFontTx/>
              <a:buBlip>
                <a:blip r:embed="rId10"/>
              </a:buBlip>
              <a:tabLst/>
              <a:defRPr/>
            </a:pPr>
            <a:r>
              <a:rPr kumimoji="0" lang="en-US" sz="2000" b="0" i="0" u="none" strike="noStrike" kern="900" cap="none" spc="0" normalizeH="0" baseline="0" noProof="0" dirty="0" smtClean="0">
                <a:ln>
                  <a:noFill/>
                </a:ln>
                <a:solidFill>
                  <a:srgbClr val="5B7F95"/>
                </a:solidFill>
                <a:effectLst/>
                <a:uLnTx/>
                <a:uFillTx/>
                <a:latin typeface="Arial Narrow"/>
                <a:ea typeface="+mn-ea"/>
              </a:rPr>
              <a:t>Click to edit Master text styles</a:t>
            </a:r>
          </a:p>
          <a:p>
            <a:pPr marL="504000" marR="0" lvl="1" indent="-234000" algn="l" defTabSz="879152" rtl="0" eaLnBrk="1" fontAlgn="auto" latinLnBrk="0" hangingPunct="1">
              <a:lnSpc>
                <a:spcPct val="100000"/>
              </a:lnSpc>
              <a:spcBef>
                <a:spcPts val="600"/>
              </a:spcBef>
              <a:spcAft>
                <a:spcPts val="0"/>
              </a:spcAft>
              <a:buClrTx/>
              <a:buSzPct val="100000"/>
              <a:buFontTx/>
              <a:buBlip>
                <a:blip r:embed="rId11"/>
              </a:buBlip>
              <a:tabLst/>
              <a:defRPr/>
            </a:pPr>
            <a:r>
              <a:rPr kumimoji="0" lang="en-US" sz="1800" b="0" i="0" u="none" strike="noStrike" kern="900" cap="none" spc="0" normalizeH="0" baseline="0" noProof="0" dirty="0" smtClean="0">
                <a:ln>
                  <a:noFill/>
                </a:ln>
                <a:solidFill>
                  <a:srgbClr val="5B7F95"/>
                </a:solidFill>
                <a:effectLst/>
                <a:uLnTx/>
                <a:uFillTx/>
                <a:latin typeface="Arial Narrow"/>
                <a:ea typeface="+mn-ea"/>
              </a:rPr>
              <a:t>Second level</a:t>
            </a:r>
          </a:p>
          <a:p>
            <a:pPr marL="756000" marR="0" lvl="2" indent="-216000" algn="l" defTabSz="879152" rtl="0" eaLnBrk="1" fontAlgn="auto" latinLnBrk="0" hangingPunct="1">
              <a:lnSpc>
                <a:spcPct val="100000"/>
              </a:lnSpc>
              <a:spcBef>
                <a:spcPts val="400"/>
              </a:spcBef>
              <a:spcAft>
                <a:spcPts val="0"/>
              </a:spcAft>
              <a:buClrTx/>
              <a:buSzPct val="90000"/>
              <a:buFontTx/>
              <a:buBlip>
                <a:blip r:embed="rId10"/>
              </a:buBlip>
              <a:tabLst/>
              <a:defRPr/>
            </a:pPr>
            <a:r>
              <a:rPr kumimoji="0" lang="en-US" sz="1600" b="0" i="0" u="none" strike="noStrike" kern="900" cap="none" spc="0" normalizeH="0" baseline="0" noProof="0" dirty="0" smtClean="0">
                <a:ln>
                  <a:noFill/>
                </a:ln>
                <a:solidFill>
                  <a:srgbClr val="5B7F95"/>
                </a:solidFill>
                <a:effectLst/>
                <a:uLnTx/>
                <a:uFillTx/>
                <a:latin typeface="Arial Narrow"/>
                <a:ea typeface="+mn-ea"/>
              </a:rPr>
              <a:t>Third level</a:t>
            </a:r>
          </a:p>
          <a:p>
            <a:pPr marL="972000" marR="0" lvl="3" indent="-180000" algn="l" defTabSz="879152" rtl="0" eaLnBrk="1" fontAlgn="auto" latinLnBrk="0" hangingPunct="1">
              <a:lnSpc>
                <a:spcPct val="100000"/>
              </a:lnSpc>
              <a:spcBef>
                <a:spcPts val="400"/>
              </a:spcBef>
              <a:spcAft>
                <a:spcPts val="0"/>
              </a:spcAft>
              <a:buClrTx/>
              <a:buSzPct val="90000"/>
              <a:buFontTx/>
              <a:buBlip>
                <a:blip r:embed="rId11"/>
              </a:buBlip>
              <a:tabLst/>
              <a:defRPr/>
            </a:pPr>
            <a:r>
              <a:rPr kumimoji="0" lang="en-US" sz="1400" b="0" i="0" u="none" strike="noStrike" kern="900" cap="none" spc="-70" normalizeH="0" baseline="0" noProof="0" dirty="0" smtClean="0">
                <a:ln>
                  <a:noFill/>
                </a:ln>
                <a:solidFill>
                  <a:srgbClr val="5B7F95"/>
                </a:solidFill>
                <a:effectLst/>
                <a:uLnTx/>
                <a:uFillTx/>
                <a:latin typeface="Arial Narrow"/>
                <a:ea typeface="+mn-ea"/>
              </a:rPr>
              <a:t>Fourth level</a:t>
            </a:r>
          </a:p>
          <a:p>
            <a:pPr marL="1080000" marR="0" lvl="4" indent="0" algn="l" defTabSz="879152" rtl="0" eaLnBrk="1" fontAlgn="auto" latinLnBrk="0" hangingPunct="1">
              <a:lnSpc>
                <a:spcPct val="100000"/>
              </a:lnSpc>
              <a:spcBef>
                <a:spcPts val="300"/>
              </a:spcBef>
              <a:spcAft>
                <a:spcPts val="0"/>
              </a:spcAft>
              <a:buClrTx/>
              <a:buSzTx/>
              <a:buFont typeface="Arial"/>
              <a:buNone/>
              <a:tabLst/>
              <a:defRPr/>
            </a:pPr>
            <a:r>
              <a:rPr kumimoji="0" lang="en-US" sz="1200" b="0" i="0" u="none" strike="noStrike" kern="1200" cap="none" spc="0" normalizeH="0" baseline="0" noProof="0" dirty="0" smtClean="0">
                <a:ln>
                  <a:noFill/>
                </a:ln>
                <a:solidFill>
                  <a:srgbClr val="5B7F95"/>
                </a:solidFill>
                <a:effectLst/>
                <a:uLnTx/>
                <a:uFillTx/>
                <a:latin typeface="Arial Narrow"/>
                <a:ea typeface="+mn-ea"/>
              </a:rPr>
              <a:t>Fifth level</a:t>
            </a:r>
          </a:p>
        </p:txBody>
      </p:sp>
      <p:sp>
        <p:nvSpPr>
          <p:cNvPr id="18" name="Espace réservé du numéro de diapositive 5"/>
          <p:cNvSpPr txBox="1">
            <a:spLocks/>
          </p:cNvSpPr>
          <p:nvPr/>
        </p:nvSpPr>
        <p:spPr>
          <a:xfrm>
            <a:off x="0" y="4803998"/>
            <a:ext cx="395536" cy="360040"/>
          </a:xfrm>
          <a:prstGeom prst="rect">
            <a:avLst/>
          </a:prstGeom>
        </p:spPr>
        <p:txBody>
          <a:bodyPr lIns="87916" tIns="43957" rIns="87916" bIns="43957" anchor="ctr"/>
          <a:lstStyle>
            <a:lvl1pPr>
              <a:defRPr sz="1000">
                <a:latin typeface="Arial" pitchFamily="34" charset="0"/>
                <a:cs typeface="Arial" pitchFamily="34" charset="0"/>
              </a:defRPr>
            </a:lvl1pPr>
          </a:lstStyle>
          <a:p>
            <a:pPr marL="0" marR="0" lvl="0" indent="0" algn="ctr" defTabSz="879152" rtl="0" eaLnBrk="1" fontAlgn="auto" latinLnBrk="0" hangingPunct="1">
              <a:lnSpc>
                <a:spcPct val="100000"/>
              </a:lnSpc>
              <a:spcBef>
                <a:spcPts val="0"/>
              </a:spcBef>
              <a:spcAft>
                <a:spcPts val="0"/>
              </a:spcAft>
              <a:buClrTx/>
              <a:buSzTx/>
              <a:buFontTx/>
              <a:buNone/>
              <a:tabLst/>
              <a:defRPr/>
            </a:pPr>
            <a:fld id="{77E95206-EC0C-43EF-8E7D-2BA7BDFE308A}" type="slidenum">
              <a:rPr kumimoji="0" lang="en-US" sz="9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ctr" defTabSz="879152"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pic>
        <p:nvPicPr>
          <p:cNvPr id="7" name="Image 10" descr="PPT_bar_bottom.jpg"/>
          <p:cNvPicPr>
            <a:picLocks noChangeAspect="1"/>
          </p:cNvPicPr>
          <p:nvPr/>
        </p:nvPicPr>
        <p:blipFill>
          <a:blip r:embed="rId12" cstate="print"/>
          <a:srcRect l="12744"/>
          <a:stretch>
            <a:fillRect/>
          </a:stretch>
        </p:blipFill>
        <p:spPr>
          <a:xfrm>
            <a:off x="0" y="4515966"/>
            <a:ext cx="9144000" cy="627534"/>
          </a:xfrm>
          <a:prstGeom prst="rect">
            <a:avLst/>
          </a:prstGeom>
        </p:spPr>
      </p:pic>
      <p:pic>
        <p:nvPicPr>
          <p:cNvPr id="10" name="Picture 9" descr="GEOVIA_Logotype_RGB_Copper.png"/>
          <p:cNvPicPr>
            <a:picLocks noChangeAspect="1"/>
          </p:cNvPicPr>
          <p:nvPr/>
        </p:nvPicPr>
        <p:blipFill>
          <a:blip r:embed="rId13" cstate="print"/>
          <a:stretch>
            <a:fillRect/>
          </a:stretch>
        </p:blipFill>
        <p:spPr>
          <a:xfrm>
            <a:off x="457200" y="4705351"/>
            <a:ext cx="1066800" cy="245798"/>
          </a:xfrm>
          <a:prstGeom prst="rect">
            <a:avLst/>
          </a:prstGeom>
        </p:spPr>
      </p:pic>
    </p:spTree>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Lst>
  <p:txStyles>
    <p:titleStyle>
      <a:lvl1pPr algn="l" defTabSz="879152" rtl="0" eaLnBrk="1" latinLnBrk="0" hangingPunct="1">
        <a:spcBef>
          <a:spcPct val="0"/>
        </a:spcBef>
        <a:buNone/>
        <a:defRPr lang="en-US" sz="3200" b="0" i="0" kern="1200" spc="0" baseline="0" noProof="0" dirty="0">
          <a:solidFill>
            <a:schemeClr val="tx1"/>
          </a:solidFill>
          <a:effectLst/>
          <a:latin typeface="Arial Narrow" pitchFamily="34" charset="0"/>
          <a:ea typeface="+mj-ea"/>
          <a:cs typeface="Arial Narrow" pitchFamily="34" charset="0"/>
        </a:defRPr>
      </a:lvl1pPr>
    </p:titleStyle>
    <p:bodyStyle>
      <a:lvl1pPr marL="252000" marR="0" indent="-252000" algn="l" defTabSz="879152" rtl="0" eaLnBrk="1" fontAlgn="auto" latinLnBrk="0" hangingPunct="1">
        <a:lnSpc>
          <a:spcPct val="100000"/>
        </a:lnSpc>
        <a:spcBef>
          <a:spcPts val="800"/>
        </a:spcBef>
        <a:spcAft>
          <a:spcPts val="0"/>
        </a:spcAft>
        <a:buClrTx/>
        <a:buSzPct val="100000"/>
        <a:buFontTx/>
        <a:buBlip>
          <a:blip r:embed="rId10"/>
        </a:buBlip>
        <a:tabLst/>
        <a:defRPr sz="2000" b="0" i="0" kern="900" spc="0" baseline="0">
          <a:solidFill>
            <a:schemeClr val="tx1"/>
          </a:solidFill>
          <a:latin typeface="Arial Narrow" pitchFamily="34" charset="0"/>
          <a:ea typeface="+mn-ea"/>
          <a:cs typeface="Arial Narrow" pitchFamily="34" charset="0"/>
        </a:defRPr>
      </a:lvl1pPr>
      <a:lvl2pPr marL="504000" marR="0" indent="-234000" algn="l" defTabSz="879152" rtl="0" eaLnBrk="1" fontAlgn="auto" latinLnBrk="0" hangingPunct="1">
        <a:lnSpc>
          <a:spcPct val="100000"/>
        </a:lnSpc>
        <a:spcBef>
          <a:spcPts val="600"/>
        </a:spcBef>
        <a:spcAft>
          <a:spcPts val="0"/>
        </a:spcAft>
        <a:buClrTx/>
        <a:buSzPct val="100000"/>
        <a:buFontTx/>
        <a:buBlip>
          <a:blip r:embed="rId11"/>
        </a:buBlip>
        <a:tabLst/>
        <a:defRPr sz="1600" b="0" i="0" kern="900" spc="0" baseline="0">
          <a:solidFill>
            <a:schemeClr val="tx1"/>
          </a:solidFill>
          <a:latin typeface="Arial Narrow" pitchFamily="34" charset="0"/>
          <a:ea typeface="+mn-ea"/>
          <a:cs typeface="Arial Narrow" pitchFamily="34" charset="0"/>
        </a:defRPr>
      </a:lvl2pPr>
      <a:lvl3pPr marL="756000" marR="0" indent="-216000" algn="l" defTabSz="879152" rtl="0" eaLnBrk="1" fontAlgn="auto" latinLnBrk="0" hangingPunct="1">
        <a:lnSpc>
          <a:spcPct val="100000"/>
        </a:lnSpc>
        <a:spcBef>
          <a:spcPts val="400"/>
        </a:spcBef>
        <a:spcAft>
          <a:spcPts val="0"/>
        </a:spcAft>
        <a:buClrTx/>
        <a:buSzPct val="90000"/>
        <a:buFontTx/>
        <a:buBlip>
          <a:blip r:embed="rId10"/>
        </a:buBlip>
        <a:tabLst/>
        <a:defRPr sz="1200" b="0" i="0" kern="900" spc="0" baseline="0">
          <a:solidFill>
            <a:schemeClr val="tx1"/>
          </a:solidFill>
          <a:latin typeface="Arial Narrow" pitchFamily="34" charset="0"/>
          <a:ea typeface="+mn-ea"/>
          <a:cs typeface="Arial Narrow" pitchFamily="34" charset="0"/>
        </a:defRPr>
      </a:lvl3pPr>
      <a:lvl4pPr marL="972000" marR="0" indent="-180000" algn="l" defTabSz="879152" rtl="0" eaLnBrk="1" fontAlgn="auto" latinLnBrk="0" hangingPunct="1">
        <a:lnSpc>
          <a:spcPct val="100000"/>
        </a:lnSpc>
        <a:spcBef>
          <a:spcPts val="400"/>
        </a:spcBef>
        <a:spcAft>
          <a:spcPts val="0"/>
        </a:spcAft>
        <a:buClrTx/>
        <a:buSzPct val="90000"/>
        <a:buFontTx/>
        <a:buBlip>
          <a:blip r:embed="rId11"/>
        </a:buBlip>
        <a:tabLst/>
        <a:defRPr sz="1400" b="0" i="0" kern="900" spc="-70">
          <a:solidFill>
            <a:schemeClr val="tx1"/>
          </a:solidFill>
          <a:latin typeface="3ds Light"/>
          <a:ea typeface="+mn-ea"/>
          <a:cs typeface="3ds Light"/>
        </a:defRPr>
      </a:lvl4pPr>
      <a:lvl5pPr marL="1080000" marR="0" indent="0" algn="l" defTabSz="879152" rtl="0" eaLnBrk="1" fontAlgn="auto" latinLnBrk="0" hangingPunct="1">
        <a:lnSpc>
          <a:spcPct val="100000"/>
        </a:lnSpc>
        <a:spcBef>
          <a:spcPts val="300"/>
        </a:spcBef>
        <a:spcAft>
          <a:spcPts val="0"/>
        </a:spcAft>
        <a:buClrTx/>
        <a:buSzTx/>
        <a:buFont typeface="Arial"/>
        <a:buNone/>
        <a:tabLst/>
        <a:defRPr sz="1200" b="0" i="0" kern="1200">
          <a:solidFill>
            <a:schemeClr val="tx1"/>
          </a:solidFill>
          <a:latin typeface="3ds Light"/>
          <a:ea typeface="+mn-ea"/>
          <a:cs typeface="3ds Light"/>
        </a:defRPr>
      </a:lvl5pPr>
      <a:lvl6pPr marL="2417668"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857243"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96819"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736395"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879152" rtl="0" eaLnBrk="1" latinLnBrk="0" hangingPunct="1">
        <a:defRPr sz="1700" kern="1200">
          <a:solidFill>
            <a:schemeClr val="tx1"/>
          </a:solidFill>
          <a:latin typeface="+mn-lt"/>
          <a:ea typeface="+mn-ea"/>
          <a:cs typeface="+mn-cs"/>
        </a:defRPr>
      </a:lvl1pPr>
      <a:lvl2pPr marL="439576" algn="l" defTabSz="879152" rtl="0" eaLnBrk="1" latinLnBrk="0" hangingPunct="1">
        <a:defRPr sz="1700" kern="1200">
          <a:solidFill>
            <a:schemeClr val="tx1"/>
          </a:solidFill>
          <a:latin typeface="+mn-lt"/>
          <a:ea typeface="+mn-ea"/>
          <a:cs typeface="+mn-cs"/>
        </a:defRPr>
      </a:lvl2pPr>
      <a:lvl3pPr marL="879152" algn="l" defTabSz="879152" rtl="0" eaLnBrk="1" latinLnBrk="0" hangingPunct="1">
        <a:defRPr sz="1700" kern="1200">
          <a:solidFill>
            <a:schemeClr val="tx1"/>
          </a:solidFill>
          <a:latin typeface="+mn-lt"/>
          <a:ea typeface="+mn-ea"/>
          <a:cs typeface="+mn-cs"/>
        </a:defRPr>
      </a:lvl3pPr>
      <a:lvl4pPr marL="1318728" algn="l" defTabSz="879152" rtl="0" eaLnBrk="1" latinLnBrk="0" hangingPunct="1">
        <a:defRPr sz="1700" kern="1200">
          <a:solidFill>
            <a:schemeClr val="tx1"/>
          </a:solidFill>
          <a:latin typeface="+mn-lt"/>
          <a:ea typeface="+mn-ea"/>
          <a:cs typeface="+mn-cs"/>
        </a:defRPr>
      </a:lvl4pPr>
      <a:lvl5pPr marL="1758303" algn="l" defTabSz="879152" rtl="0" eaLnBrk="1" latinLnBrk="0" hangingPunct="1">
        <a:defRPr sz="1700" kern="1200">
          <a:solidFill>
            <a:schemeClr val="tx1"/>
          </a:solidFill>
          <a:latin typeface="+mn-lt"/>
          <a:ea typeface="+mn-ea"/>
          <a:cs typeface="+mn-cs"/>
        </a:defRPr>
      </a:lvl5pPr>
      <a:lvl6pPr marL="2197879" algn="l" defTabSz="879152" rtl="0" eaLnBrk="1" latinLnBrk="0" hangingPunct="1">
        <a:defRPr sz="1700" kern="1200">
          <a:solidFill>
            <a:schemeClr val="tx1"/>
          </a:solidFill>
          <a:latin typeface="+mn-lt"/>
          <a:ea typeface="+mn-ea"/>
          <a:cs typeface="+mn-cs"/>
        </a:defRPr>
      </a:lvl6pPr>
      <a:lvl7pPr marL="2637455" algn="l" defTabSz="879152" rtl="0" eaLnBrk="1" latinLnBrk="0" hangingPunct="1">
        <a:defRPr sz="1700" kern="1200">
          <a:solidFill>
            <a:schemeClr val="tx1"/>
          </a:solidFill>
          <a:latin typeface="+mn-lt"/>
          <a:ea typeface="+mn-ea"/>
          <a:cs typeface="+mn-cs"/>
        </a:defRPr>
      </a:lvl7pPr>
      <a:lvl8pPr marL="3077031" algn="l" defTabSz="879152" rtl="0" eaLnBrk="1" latinLnBrk="0" hangingPunct="1">
        <a:defRPr sz="1700" kern="1200">
          <a:solidFill>
            <a:schemeClr val="tx1"/>
          </a:solidFill>
          <a:latin typeface="+mn-lt"/>
          <a:ea typeface="+mn-ea"/>
          <a:cs typeface="+mn-cs"/>
        </a:defRPr>
      </a:lvl8pPr>
      <a:lvl9pPr marL="3516607" algn="l" defTabSz="879152" rtl="0" eaLnBrk="1" latinLnBrk="0" hangingPunct="1">
        <a:defRPr sz="17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extBox 7"/>
          <p:cNvSpPr txBox="1"/>
          <p:nvPr/>
        </p:nvSpPr>
        <p:spPr>
          <a:xfrm rot="16200000">
            <a:off x="-2430000" y="2481197"/>
            <a:ext cx="5143500" cy="181106"/>
          </a:xfrm>
          <a:prstGeom prst="rect">
            <a:avLst/>
          </a:prstGeom>
          <a:noFill/>
        </p:spPr>
        <p:txBody>
          <a:bodyPr wrap="square" lIns="87916" tIns="43957" rIns="87916" bIns="43957"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600" b="1" i="0" cap="none" spc="0" dirty="0" smtClean="0">
                <a:ln>
                  <a:noFill/>
                </a:ln>
                <a:solidFill>
                  <a:srgbClr val="84BD00"/>
                </a:solidFill>
                <a:effectLst/>
                <a:latin typeface="Arial Narrow" pitchFamily="34" charset="0"/>
                <a:cs typeface="Arial" pitchFamily="34" charset="0"/>
              </a:rPr>
              <a:t>3DS.COM/NETVIBES</a:t>
            </a:r>
            <a:r>
              <a:rPr lang="en-US" sz="600" b="1" i="0" cap="none" spc="0" dirty="0" smtClean="0">
                <a:ln>
                  <a:noFill/>
                </a:ln>
                <a:solidFill>
                  <a:srgbClr val="B78B20"/>
                </a:solidFill>
                <a:effectLst/>
                <a:latin typeface="Arial Narrow" pitchFamily="34" charset="0"/>
                <a:cs typeface="Arial" pitchFamily="34" charset="0"/>
              </a:rPr>
              <a:t> </a:t>
            </a:r>
            <a:r>
              <a:rPr lang="en-US" sz="600" b="0" cap="none" spc="0" dirty="0" smtClean="0">
                <a:ln>
                  <a:noFill/>
                </a:ln>
                <a:solidFill>
                  <a:schemeClr val="tx1"/>
                </a:solidFill>
                <a:effectLst/>
                <a:latin typeface="Arial Narrow" pitchFamily="34" charset="0"/>
                <a:cs typeface="Arial" pitchFamily="34" charset="0"/>
              </a:rPr>
              <a:t>© Dassault </a:t>
            </a:r>
            <a:r>
              <a:rPr lang="en-US" sz="600" b="0" cap="none" spc="0" dirty="0" err="1" smtClean="0">
                <a:ln>
                  <a:noFill/>
                </a:ln>
                <a:solidFill>
                  <a:schemeClr val="tx1"/>
                </a:solidFill>
                <a:effectLst/>
                <a:latin typeface="Arial Narrow" pitchFamily="34" charset="0"/>
                <a:cs typeface="Arial" pitchFamily="34" charset="0"/>
              </a:rPr>
              <a:t>Systèmes</a:t>
            </a:r>
            <a:r>
              <a:rPr lang="en-US" sz="600" b="0" cap="none" spc="0" dirty="0" smtClean="0">
                <a:ln>
                  <a:noFill/>
                </a:ln>
                <a:solidFill>
                  <a:schemeClr val="tx1"/>
                </a:solidFill>
                <a:effectLst/>
                <a:latin typeface="Arial Narrow" pitchFamily="34" charset="0"/>
                <a:cs typeface="Arial" pitchFamily="34" charset="0"/>
              </a:rPr>
              <a:t> | </a:t>
            </a:r>
            <a:r>
              <a:rPr lang="en-US" sz="600" b="0" cap="none" spc="0" noProof="0" dirty="0" smtClean="0">
                <a:ln>
                  <a:noFill/>
                </a:ln>
                <a:solidFill>
                  <a:schemeClr val="tx1"/>
                </a:solidFill>
                <a:effectLst/>
                <a:latin typeface="Arial Narrow" pitchFamily="34" charset="0"/>
                <a:cs typeface="Arial" pitchFamily="34" charset="0"/>
              </a:rPr>
              <a:t>Confidential</a:t>
            </a:r>
            <a:r>
              <a:rPr lang="en-US" sz="600" b="0" cap="none" spc="0" dirty="0" smtClean="0">
                <a:ln>
                  <a:noFill/>
                </a:ln>
                <a:solidFill>
                  <a:schemeClr val="tx1"/>
                </a:solidFill>
                <a:effectLst/>
                <a:latin typeface="Arial Narrow" pitchFamily="34" charset="0"/>
                <a:cs typeface="Arial" pitchFamily="34" charset="0"/>
              </a:rPr>
              <a:t> Information | </a:t>
            </a:r>
            <a:fld id="{7932CEB9-7706-4840-A8AE-48D24CB336EF}" type="datetimeFigureOut">
              <a:rPr lang="en-US" sz="600" b="0" cap="none" spc="0" smtClean="0">
                <a:ln>
                  <a:noFill/>
                </a:ln>
                <a:solidFill>
                  <a:schemeClr val="tx1"/>
                </a:solidFill>
                <a:effectLst/>
                <a:latin typeface="Arial Narrow" pitchFamily="34" charset="0"/>
                <a:cs typeface="Arial" pitchFamily="34" charset="0"/>
              </a:rPr>
              <a:pPr algn="ctr"/>
              <a:t>1/27/2014</a:t>
            </a:fld>
            <a:r>
              <a:rPr lang="en-US" sz="600" b="0" cap="none" spc="0" dirty="0" smtClean="0">
                <a:ln>
                  <a:noFill/>
                </a:ln>
                <a:solidFill>
                  <a:schemeClr val="tx1"/>
                </a:solidFill>
                <a:effectLst/>
                <a:latin typeface="Arial Narrow" pitchFamily="34" charset="0"/>
                <a:cs typeface="Arial" pitchFamily="34" charset="0"/>
              </a:rPr>
              <a:t> | ref.: 3DS_Document_2012</a:t>
            </a:r>
            <a:endParaRPr lang="en-US" sz="600" b="0" cap="none" spc="0" dirty="0">
              <a:ln>
                <a:noFill/>
              </a:ln>
              <a:solidFill>
                <a:schemeClr val="tx1"/>
              </a:solidFill>
              <a:effectLst/>
              <a:latin typeface="Arial Narrow" pitchFamily="34" charset="0"/>
              <a:cs typeface="Arial" pitchFamily="34" charset="0"/>
            </a:endParaRPr>
          </a:p>
        </p:txBody>
      </p:sp>
      <p:sp>
        <p:nvSpPr>
          <p:cNvPr id="2" name="Espace réservé du titre 1"/>
          <p:cNvSpPr>
            <a:spLocks noGrp="1"/>
          </p:cNvSpPr>
          <p:nvPr>
            <p:ph type="title"/>
          </p:nvPr>
        </p:nvSpPr>
        <p:spPr>
          <a:xfrm>
            <a:off x="719572" y="361747"/>
            <a:ext cx="7920880" cy="374073"/>
          </a:xfrm>
          <a:prstGeom prst="rect">
            <a:avLst/>
          </a:prstGeom>
        </p:spPr>
        <p:txBody>
          <a:bodyPr vert="horz" lIns="87916" tIns="43957" rIns="87916" bIns="43957" rtlCol="0" anchor="ctr">
            <a:noAutofit/>
          </a:bodyPr>
          <a:lstStyle/>
          <a:p>
            <a:r>
              <a:rPr lang="en-US" noProof="0" dirty="0" smtClean="0"/>
              <a:t>Main Title</a:t>
            </a:r>
            <a:endParaRPr lang="en-US" noProof="0" dirty="0"/>
          </a:p>
        </p:txBody>
      </p:sp>
      <p:sp>
        <p:nvSpPr>
          <p:cNvPr id="3" name="Espace réservé du texte 2"/>
          <p:cNvSpPr>
            <a:spLocks noGrp="1"/>
          </p:cNvSpPr>
          <p:nvPr>
            <p:ph type="body" idx="1"/>
          </p:nvPr>
        </p:nvSpPr>
        <p:spPr>
          <a:xfrm>
            <a:off x="863588" y="1306871"/>
            <a:ext cx="7776864" cy="3093065"/>
          </a:xfrm>
          <a:prstGeom prst="rect">
            <a:avLst/>
          </a:prstGeom>
        </p:spPr>
        <p:txBody>
          <a:bodyPr vert="horz" lIns="87916" tIns="43957" rIns="87916" bIns="43957" rtlCol="0">
            <a:normAutofit/>
          </a:bodyPr>
          <a:lstStyle/>
          <a:p>
            <a:pPr marL="252000" marR="0" lvl="0" indent="-252000" algn="l" defTabSz="879152" rtl="0" eaLnBrk="1" fontAlgn="auto" latinLnBrk="0" hangingPunct="1">
              <a:lnSpc>
                <a:spcPct val="100000"/>
              </a:lnSpc>
              <a:spcBef>
                <a:spcPts val="800"/>
              </a:spcBef>
              <a:spcAft>
                <a:spcPts val="0"/>
              </a:spcAft>
              <a:buClrTx/>
              <a:buSzPct val="100000"/>
              <a:buFontTx/>
              <a:buBlip>
                <a:blip r:embed="rId10"/>
              </a:buBlip>
              <a:tabLst/>
              <a:defRPr/>
            </a:pPr>
            <a:r>
              <a:rPr kumimoji="0" lang="en-US" sz="2000" b="0" i="0" u="none" strike="noStrike" kern="900" cap="none" spc="0" normalizeH="0" baseline="0" noProof="0" dirty="0" smtClean="0">
                <a:ln>
                  <a:noFill/>
                </a:ln>
                <a:solidFill>
                  <a:srgbClr val="5B7F95"/>
                </a:solidFill>
                <a:effectLst/>
                <a:uLnTx/>
                <a:uFillTx/>
                <a:latin typeface="Arial Narrow"/>
                <a:ea typeface="+mn-ea"/>
              </a:rPr>
              <a:t>Click to edit Master text styles</a:t>
            </a:r>
          </a:p>
          <a:p>
            <a:pPr marL="504000" marR="0" lvl="1" indent="-234000" algn="l" defTabSz="879152" rtl="0" eaLnBrk="1" fontAlgn="auto" latinLnBrk="0" hangingPunct="1">
              <a:lnSpc>
                <a:spcPct val="100000"/>
              </a:lnSpc>
              <a:spcBef>
                <a:spcPts val="600"/>
              </a:spcBef>
              <a:spcAft>
                <a:spcPts val="0"/>
              </a:spcAft>
              <a:buClrTx/>
              <a:buSzPct val="100000"/>
              <a:buFontTx/>
              <a:buBlip>
                <a:blip r:embed="rId11"/>
              </a:buBlip>
              <a:tabLst/>
              <a:defRPr/>
            </a:pPr>
            <a:r>
              <a:rPr kumimoji="0" lang="en-US" sz="1800" b="0" i="0" u="none" strike="noStrike" kern="900" cap="none" spc="0" normalizeH="0" baseline="0" noProof="0" dirty="0" smtClean="0">
                <a:ln>
                  <a:noFill/>
                </a:ln>
                <a:solidFill>
                  <a:srgbClr val="5B7F95"/>
                </a:solidFill>
                <a:effectLst/>
                <a:uLnTx/>
                <a:uFillTx/>
                <a:latin typeface="Arial Narrow"/>
                <a:ea typeface="+mn-ea"/>
              </a:rPr>
              <a:t>Second level</a:t>
            </a:r>
          </a:p>
          <a:p>
            <a:pPr marL="756000" marR="0" lvl="2" indent="-216000" algn="l" defTabSz="879152" rtl="0" eaLnBrk="1" fontAlgn="auto" latinLnBrk="0" hangingPunct="1">
              <a:lnSpc>
                <a:spcPct val="100000"/>
              </a:lnSpc>
              <a:spcBef>
                <a:spcPts val="400"/>
              </a:spcBef>
              <a:spcAft>
                <a:spcPts val="0"/>
              </a:spcAft>
              <a:buClrTx/>
              <a:buSzPct val="90000"/>
              <a:buFontTx/>
              <a:buBlip>
                <a:blip r:embed="rId10"/>
              </a:buBlip>
              <a:tabLst/>
              <a:defRPr/>
            </a:pPr>
            <a:r>
              <a:rPr kumimoji="0" lang="en-US" sz="1600" b="0" i="0" u="none" strike="noStrike" kern="900" cap="none" spc="0" normalizeH="0" baseline="0" noProof="0" dirty="0" smtClean="0">
                <a:ln>
                  <a:noFill/>
                </a:ln>
                <a:solidFill>
                  <a:srgbClr val="5B7F95"/>
                </a:solidFill>
                <a:effectLst/>
                <a:uLnTx/>
                <a:uFillTx/>
                <a:latin typeface="Arial Narrow"/>
                <a:ea typeface="+mn-ea"/>
              </a:rPr>
              <a:t>Third level</a:t>
            </a:r>
          </a:p>
          <a:p>
            <a:pPr marL="972000" marR="0" lvl="3" indent="-180000" algn="l" defTabSz="879152" rtl="0" eaLnBrk="1" fontAlgn="auto" latinLnBrk="0" hangingPunct="1">
              <a:lnSpc>
                <a:spcPct val="100000"/>
              </a:lnSpc>
              <a:spcBef>
                <a:spcPts val="400"/>
              </a:spcBef>
              <a:spcAft>
                <a:spcPts val="0"/>
              </a:spcAft>
              <a:buClrTx/>
              <a:buSzPct val="90000"/>
              <a:buFontTx/>
              <a:buBlip>
                <a:blip r:embed="rId11"/>
              </a:buBlip>
              <a:tabLst/>
              <a:defRPr/>
            </a:pPr>
            <a:r>
              <a:rPr kumimoji="0" lang="en-US" sz="1400" b="0" i="0" u="none" strike="noStrike" kern="900" cap="none" spc="-70" normalizeH="0" baseline="0" noProof="0" dirty="0" smtClean="0">
                <a:ln>
                  <a:noFill/>
                </a:ln>
                <a:solidFill>
                  <a:srgbClr val="5B7F95"/>
                </a:solidFill>
                <a:effectLst/>
                <a:uLnTx/>
                <a:uFillTx/>
                <a:latin typeface="Arial Narrow"/>
                <a:ea typeface="+mn-ea"/>
              </a:rPr>
              <a:t>Fourth level</a:t>
            </a:r>
          </a:p>
          <a:p>
            <a:pPr marL="1080000" marR="0" lvl="4" indent="0" algn="l" defTabSz="879152" rtl="0" eaLnBrk="1" fontAlgn="auto" latinLnBrk="0" hangingPunct="1">
              <a:lnSpc>
                <a:spcPct val="100000"/>
              </a:lnSpc>
              <a:spcBef>
                <a:spcPts val="300"/>
              </a:spcBef>
              <a:spcAft>
                <a:spcPts val="0"/>
              </a:spcAft>
              <a:buClrTx/>
              <a:buSzTx/>
              <a:buFont typeface="Arial"/>
              <a:buNone/>
              <a:tabLst/>
              <a:defRPr/>
            </a:pPr>
            <a:r>
              <a:rPr kumimoji="0" lang="en-US" sz="1200" b="0" i="0" u="none" strike="noStrike" kern="1200" cap="none" spc="0" normalizeH="0" baseline="0" noProof="0" dirty="0" smtClean="0">
                <a:ln>
                  <a:noFill/>
                </a:ln>
                <a:solidFill>
                  <a:srgbClr val="5B7F95"/>
                </a:solidFill>
                <a:effectLst/>
                <a:uLnTx/>
                <a:uFillTx/>
                <a:latin typeface="Arial Narrow"/>
                <a:ea typeface="+mn-ea"/>
              </a:rPr>
              <a:t>Fifth level</a:t>
            </a:r>
          </a:p>
        </p:txBody>
      </p:sp>
      <p:sp>
        <p:nvSpPr>
          <p:cNvPr id="18" name="Espace réservé du numéro de diapositive 5"/>
          <p:cNvSpPr txBox="1">
            <a:spLocks/>
          </p:cNvSpPr>
          <p:nvPr/>
        </p:nvSpPr>
        <p:spPr>
          <a:xfrm>
            <a:off x="0" y="4803998"/>
            <a:ext cx="395536" cy="360040"/>
          </a:xfrm>
          <a:prstGeom prst="rect">
            <a:avLst/>
          </a:prstGeom>
        </p:spPr>
        <p:txBody>
          <a:bodyPr lIns="87916" tIns="43957" rIns="87916" bIns="43957" anchor="ctr"/>
          <a:lstStyle>
            <a:lvl1pPr>
              <a:defRPr sz="1000">
                <a:latin typeface="Arial" pitchFamily="34" charset="0"/>
                <a:cs typeface="Arial" pitchFamily="34" charset="0"/>
              </a:defRPr>
            </a:lvl1pPr>
          </a:lstStyle>
          <a:p>
            <a:pPr marL="0" marR="0" lvl="0" indent="0" algn="ctr" defTabSz="879152" rtl="0" eaLnBrk="1" fontAlgn="auto" latinLnBrk="0" hangingPunct="1">
              <a:lnSpc>
                <a:spcPct val="100000"/>
              </a:lnSpc>
              <a:spcBef>
                <a:spcPts val="0"/>
              </a:spcBef>
              <a:spcAft>
                <a:spcPts val="0"/>
              </a:spcAft>
              <a:buClrTx/>
              <a:buSzTx/>
              <a:buFontTx/>
              <a:buNone/>
              <a:tabLst/>
              <a:defRPr/>
            </a:pPr>
            <a:fld id="{77E95206-EC0C-43EF-8E7D-2BA7BDFE308A}" type="slidenum">
              <a:rPr kumimoji="0" lang="en-US" sz="9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ctr" defTabSz="879152"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pic>
        <p:nvPicPr>
          <p:cNvPr id="7" name="Image 10" descr="PPT_bar_bottom.jpg"/>
          <p:cNvPicPr>
            <a:picLocks noChangeAspect="1"/>
          </p:cNvPicPr>
          <p:nvPr/>
        </p:nvPicPr>
        <p:blipFill>
          <a:blip r:embed="rId12" cstate="print"/>
          <a:srcRect l="12744"/>
          <a:stretch>
            <a:fillRect/>
          </a:stretch>
        </p:blipFill>
        <p:spPr>
          <a:xfrm>
            <a:off x="0" y="4515966"/>
            <a:ext cx="9144000" cy="627534"/>
          </a:xfrm>
          <a:prstGeom prst="rect">
            <a:avLst/>
          </a:prstGeom>
        </p:spPr>
      </p:pic>
      <p:pic>
        <p:nvPicPr>
          <p:cNvPr id="9" name="Picture 8" descr="NETVIBES_Logotype_RGB_Green.png"/>
          <p:cNvPicPr>
            <a:picLocks noChangeAspect="1"/>
          </p:cNvPicPr>
          <p:nvPr/>
        </p:nvPicPr>
        <p:blipFill>
          <a:blip r:embed="rId13" cstate="print"/>
          <a:stretch>
            <a:fillRect/>
          </a:stretch>
        </p:blipFill>
        <p:spPr>
          <a:xfrm>
            <a:off x="457200" y="4702852"/>
            <a:ext cx="1143000" cy="250031"/>
          </a:xfrm>
          <a:prstGeom prst="rect">
            <a:avLst/>
          </a:prstGeom>
        </p:spPr>
      </p:pic>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Lst>
  <p:txStyles>
    <p:titleStyle>
      <a:lvl1pPr algn="l" defTabSz="879152" rtl="0" eaLnBrk="1" latinLnBrk="0" hangingPunct="1">
        <a:spcBef>
          <a:spcPct val="0"/>
        </a:spcBef>
        <a:buNone/>
        <a:defRPr lang="en-US" sz="3200" b="0" i="0" kern="1200" spc="0" baseline="0" noProof="0" dirty="0">
          <a:solidFill>
            <a:schemeClr val="tx1"/>
          </a:solidFill>
          <a:effectLst/>
          <a:latin typeface="Arial Narrow" pitchFamily="34" charset="0"/>
          <a:ea typeface="+mj-ea"/>
          <a:cs typeface="Arial Narrow" pitchFamily="34" charset="0"/>
        </a:defRPr>
      </a:lvl1pPr>
    </p:titleStyle>
    <p:bodyStyle>
      <a:lvl1pPr marL="252000" marR="0" indent="-252000" algn="l" defTabSz="879152" rtl="0" eaLnBrk="1" fontAlgn="auto" latinLnBrk="0" hangingPunct="1">
        <a:lnSpc>
          <a:spcPct val="100000"/>
        </a:lnSpc>
        <a:spcBef>
          <a:spcPts val="800"/>
        </a:spcBef>
        <a:spcAft>
          <a:spcPts val="0"/>
        </a:spcAft>
        <a:buClrTx/>
        <a:buSzPct val="100000"/>
        <a:buFontTx/>
        <a:buBlip>
          <a:blip r:embed="rId10"/>
        </a:buBlip>
        <a:tabLst/>
        <a:defRPr sz="2000" b="0" i="0" kern="900" spc="0" baseline="0">
          <a:solidFill>
            <a:schemeClr val="tx1"/>
          </a:solidFill>
          <a:latin typeface="Arial Narrow" pitchFamily="34" charset="0"/>
          <a:ea typeface="+mn-ea"/>
          <a:cs typeface="Arial Narrow" pitchFamily="34" charset="0"/>
        </a:defRPr>
      </a:lvl1pPr>
      <a:lvl2pPr marL="504000" marR="0" indent="-234000" algn="l" defTabSz="879152" rtl="0" eaLnBrk="1" fontAlgn="auto" latinLnBrk="0" hangingPunct="1">
        <a:lnSpc>
          <a:spcPct val="100000"/>
        </a:lnSpc>
        <a:spcBef>
          <a:spcPts val="600"/>
        </a:spcBef>
        <a:spcAft>
          <a:spcPts val="0"/>
        </a:spcAft>
        <a:buClrTx/>
        <a:buSzPct val="100000"/>
        <a:buFontTx/>
        <a:buBlip>
          <a:blip r:embed="rId11"/>
        </a:buBlip>
        <a:tabLst/>
        <a:defRPr sz="1600" b="0" i="0" kern="900" spc="0" baseline="0">
          <a:solidFill>
            <a:schemeClr val="tx1"/>
          </a:solidFill>
          <a:latin typeface="Arial Narrow" pitchFamily="34" charset="0"/>
          <a:ea typeface="+mn-ea"/>
          <a:cs typeface="Arial Narrow" pitchFamily="34" charset="0"/>
        </a:defRPr>
      </a:lvl2pPr>
      <a:lvl3pPr marL="756000" marR="0" indent="-216000" algn="l" defTabSz="879152" rtl="0" eaLnBrk="1" fontAlgn="auto" latinLnBrk="0" hangingPunct="1">
        <a:lnSpc>
          <a:spcPct val="100000"/>
        </a:lnSpc>
        <a:spcBef>
          <a:spcPts val="400"/>
        </a:spcBef>
        <a:spcAft>
          <a:spcPts val="0"/>
        </a:spcAft>
        <a:buClrTx/>
        <a:buSzPct val="90000"/>
        <a:buFontTx/>
        <a:buBlip>
          <a:blip r:embed="rId10"/>
        </a:buBlip>
        <a:tabLst/>
        <a:defRPr sz="1200" b="0" i="0" kern="900" spc="0" baseline="0">
          <a:solidFill>
            <a:schemeClr val="tx1"/>
          </a:solidFill>
          <a:latin typeface="Arial Narrow" pitchFamily="34" charset="0"/>
          <a:ea typeface="+mn-ea"/>
          <a:cs typeface="Arial Narrow" pitchFamily="34" charset="0"/>
        </a:defRPr>
      </a:lvl3pPr>
      <a:lvl4pPr marL="972000" marR="0" indent="-180000" algn="l" defTabSz="879152" rtl="0" eaLnBrk="1" fontAlgn="auto" latinLnBrk="0" hangingPunct="1">
        <a:lnSpc>
          <a:spcPct val="100000"/>
        </a:lnSpc>
        <a:spcBef>
          <a:spcPts val="400"/>
        </a:spcBef>
        <a:spcAft>
          <a:spcPts val="0"/>
        </a:spcAft>
        <a:buClrTx/>
        <a:buSzPct val="90000"/>
        <a:buFontTx/>
        <a:buBlip>
          <a:blip r:embed="rId11"/>
        </a:buBlip>
        <a:tabLst/>
        <a:defRPr sz="1400" b="0" i="0" kern="900" spc="-70">
          <a:solidFill>
            <a:schemeClr val="tx1"/>
          </a:solidFill>
          <a:latin typeface="3ds Light"/>
          <a:ea typeface="+mn-ea"/>
          <a:cs typeface="3ds Light"/>
        </a:defRPr>
      </a:lvl4pPr>
      <a:lvl5pPr marL="1080000" marR="0" indent="0" algn="l" defTabSz="879152" rtl="0" eaLnBrk="1" fontAlgn="auto" latinLnBrk="0" hangingPunct="1">
        <a:lnSpc>
          <a:spcPct val="100000"/>
        </a:lnSpc>
        <a:spcBef>
          <a:spcPts val="300"/>
        </a:spcBef>
        <a:spcAft>
          <a:spcPts val="0"/>
        </a:spcAft>
        <a:buClrTx/>
        <a:buSzTx/>
        <a:buFont typeface="Arial"/>
        <a:buNone/>
        <a:tabLst/>
        <a:defRPr sz="1200" b="0" i="0" kern="1200">
          <a:solidFill>
            <a:schemeClr val="tx1"/>
          </a:solidFill>
          <a:latin typeface="3ds Light"/>
          <a:ea typeface="+mn-ea"/>
          <a:cs typeface="3ds Light"/>
        </a:defRPr>
      </a:lvl5pPr>
      <a:lvl6pPr marL="2417668"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857243"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96819"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736395"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879152" rtl="0" eaLnBrk="1" latinLnBrk="0" hangingPunct="1">
        <a:defRPr sz="1700" kern="1200">
          <a:solidFill>
            <a:schemeClr val="tx1"/>
          </a:solidFill>
          <a:latin typeface="+mn-lt"/>
          <a:ea typeface="+mn-ea"/>
          <a:cs typeface="+mn-cs"/>
        </a:defRPr>
      </a:lvl1pPr>
      <a:lvl2pPr marL="439576" algn="l" defTabSz="879152" rtl="0" eaLnBrk="1" latinLnBrk="0" hangingPunct="1">
        <a:defRPr sz="1700" kern="1200">
          <a:solidFill>
            <a:schemeClr val="tx1"/>
          </a:solidFill>
          <a:latin typeface="+mn-lt"/>
          <a:ea typeface="+mn-ea"/>
          <a:cs typeface="+mn-cs"/>
        </a:defRPr>
      </a:lvl2pPr>
      <a:lvl3pPr marL="879152" algn="l" defTabSz="879152" rtl="0" eaLnBrk="1" latinLnBrk="0" hangingPunct="1">
        <a:defRPr sz="1700" kern="1200">
          <a:solidFill>
            <a:schemeClr val="tx1"/>
          </a:solidFill>
          <a:latin typeface="+mn-lt"/>
          <a:ea typeface="+mn-ea"/>
          <a:cs typeface="+mn-cs"/>
        </a:defRPr>
      </a:lvl3pPr>
      <a:lvl4pPr marL="1318728" algn="l" defTabSz="879152" rtl="0" eaLnBrk="1" latinLnBrk="0" hangingPunct="1">
        <a:defRPr sz="1700" kern="1200">
          <a:solidFill>
            <a:schemeClr val="tx1"/>
          </a:solidFill>
          <a:latin typeface="+mn-lt"/>
          <a:ea typeface="+mn-ea"/>
          <a:cs typeface="+mn-cs"/>
        </a:defRPr>
      </a:lvl4pPr>
      <a:lvl5pPr marL="1758303" algn="l" defTabSz="879152" rtl="0" eaLnBrk="1" latinLnBrk="0" hangingPunct="1">
        <a:defRPr sz="1700" kern="1200">
          <a:solidFill>
            <a:schemeClr val="tx1"/>
          </a:solidFill>
          <a:latin typeface="+mn-lt"/>
          <a:ea typeface="+mn-ea"/>
          <a:cs typeface="+mn-cs"/>
        </a:defRPr>
      </a:lvl5pPr>
      <a:lvl6pPr marL="2197879" algn="l" defTabSz="879152" rtl="0" eaLnBrk="1" latinLnBrk="0" hangingPunct="1">
        <a:defRPr sz="1700" kern="1200">
          <a:solidFill>
            <a:schemeClr val="tx1"/>
          </a:solidFill>
          <a:latin typeface="+mn-lt"/>
          <a:ea typeface="+mn-ea"/>
          <a:cs typeface="+mn-cs"/>
        </a:defRPr>
      </a:lvl6pPr>
      <a:lvl7pPr marL="2637455" algn="l" defTabSz="879152" rtl="0" eaLnBrk="1" latinLnBrk="0" hangingPunct="1">
        <a:defRPr sz="1700" kern="1200">
          <a:solidFill>
            <a:schemeClr val="tx1"/>
          </a:solidFill>
          <a:latin typeface="+mn-lt"/>
          <a:ea typeface="+mn-ea"/>
          <a:cs typeface="+mn-cs"/>
        </a:defRPr>
      </a:lvl7pPr>
      <a:lvl8pPr marL="3077031" algn="l" defTabSz="879152" rtl="0" eaLnBrk="1" latinLnBrk="0" hangingPunct="1">
        <a:defRPr sz="1700" kern="1200">
          <a:solidFill>
            <a:schemeClr val="tx1"/>
          </a:solidFill>
          <a:latin typeface="+mn-lt"/>
          <a:ea typeface="+mn-ea"/>
          <a:cs typeface="+mn-cs"/>
        </a:defRPr>
      </a:lvl8pPr>
      <a:lvl9pPr marL="3516607" algn="l" defTabSz="879152"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Image 9" descr="PPT_bar_bottom_CA.jpg"/>
          <p:cNvPicPr>
            <a:picLocks noChangeAspect="1"/>
          </p:cNvPicPr>
          <p:nvPr/>
        </p:nvPicPr>
        <p:blipFill>
          <a:blip r:embed="rId10" cstate="print"/>
          <a:srcRect l="13214"/>
          <a:stretch>
            <a:fillRect/>
          </a:stretch>
        </p:blipFill>
        <p:spPr>
          <a:xfrm>
            <a:off x="0" y="4512564"/>
            <a:ext cx="9144000" cy="630936"/>
          </a:xfrm>
          <a:prstGeom prst="rect">
            <a:avLst/>
          </a:prstGeom>
        </p:spPr>
      </p:pic>
      <p:sp>
        <p:nvSpPr>
          <p:cNvPr id="13" name="TextBox 12"/>
          <p:cNvSpPr txBox="1"/>
          <p:nvPr/>
        </p:nvSpPr>
        <p:spPr>
          <a:xfrm rot="16200000">
            <a:off x="-2373694" y="2481196"/>
            <a:ext cx="5143502" cy="181106"/>
          </a:xfrm>
          <a:prstGeom prst="rect">
            <a:avLst/>
          </a:prstGeom>
          <a:noFill/>
        </p:spPr>
        <p:txBody>
          <a:bodyPr wrap="square" lIns="87916" tIns="43957" rIns="87916" bIns="43957"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600" b="1" i="0" cap="none" spc="0" dirty="0" smtClean="0">
                <a:ln>
                  <a:noFill/>
                </a:ln>
                <a:solidFill>
                  <a:schemeClr val="tx2"/>
                </a:solidFill>
                <a:effectLst/>
                <a:latin typeface="Arial Narrow" pitchFamily="34" charset="0"/>
                <a:cs typeface="Arial" pitchFamily="34" charset="0"/>
              </a:rPr>
              <a:t>3DS.COM/CATIA</a:t>
            </a:r>
            <a:r>
              <a:rPr lang="en-US" sz="600" b="0" cap="none" spc="0" baseline="0" dirty="0" smtClean="0">
                <a:ln>
                  <a:noFill/>
                </a:ln>
                <a:solidFill>
                  <a:srgbClr val="000090"/>
                </a:solidFill>
                <a:effectLst/>
                <a:latin typeface="Arial Narrow" pitchFamily="34" charset="0"/>
                <a:cs typeface="Arial" pitchFamily="34" charset="0"/>
              </a:rPr>
              <a:t> </a:t>
            </a:r>
            <a:r>
              <a:rPr lang="en-US" sz="600" b="0" cap="none" spc="0" dirty="0" smtClean="0">
                <a:ln>
                  <a:noFill/>
                </a:ln>
                <a:solidFill>
                  <a:schemeClr val="tx1"/>
                </a:solidFill>
                <a:effectLst/>
                <a:latin typeface="Arial Narrow" pitchFamily="34" charset="0"/>
                <a:cs typeface="Arial" pitchFamily="34" charset="0"/>
              </a:rPr>
              <a:t>© Dassault </a:t>
            </a:r>
            <a:r>
              <a:rPr lang="en-US" sz="600" b="0" cap="none" spc="0" dirty="0" err="1" smtClean="0">
                <a:ln>
                  <a:noFill/>
                </a:ln>
                <a:solidFill>
                  <a:schemeClr val="tx1"/>
                </a:solidFill>
                <a:effectLst/>
                <a:latin typeface="Arial Narrow" pitchFamily="34" charset="0"/>
                <a:cs typeface="Arial" pitchFamily="34" charset="0"/>
              </a:rPr>
              <a:t>Systèmes</a:t>
            </a:r>
            <a:r>
              <a:rPr lang="en-US" sz="600" b="0" cap="none" spc="0" dirty="0" smtClean="0">
                <a:ln>
                  <a:noFill/>
                </a:ln>
                <a:solidFill>
                  <a:schemeClr val="tx1"/>
                </a:solidFill>
                <a:effectLst/>
                <a:latin typeface="Arial Narrow" pitchFamily="34" charset="0"/>
                <a:cs typeface="Arial" pitchFamily="34" charset="0"/>
              </a:rPr>
              <a:t> | </a:t>
            </a:r>
            <a:r>
              <a:rPr lang="en-US" sz="600" b="0" cap="none" spc="0" noProof="0" dirty="0" smtClean="0">
                <a:ln>
                  <a:noFill/>
                </a:ln>
                <a:solidFill>
                  <a:schemeClr val="tx1"/>
                </a:solidFill>
                <a:effectLst/>
                <a:latin typeface="Arial Narrow" pitchFamily="34" charset="0"/>
                <a:cs typeface="Arial" pitchFamily="34" charset="0"/>
              </a:rPr>
              <a:t>Confidential</a:t>
            </a:r>
            <a:r>
              <a:rPr lang="en-US" sz="600" b="0" cap="none" spc="0" dirty="0" smtClean="0">
                <a:ln>
                  <a:noFill/>
                </a:ln>
                <a:solidFill>
                  <a:schemeClr val="tx1"/>
                </a:solidFill>
                <a:effectLst/>
                <a:latin typeface="Arial Narrow" pitchFamily="34" charset="0"/>
                <a:cs typeface="Arial" pitchFamily="34" charset="0"/>
              </a:rPr>
              <a:t> Information | </a:t>
            </a:r>
            <a:fld id="{7932CEB9-7706-4840-A8AE-48D24CB336EF}" type="datetimeFigureOut">
              <a:rPr lang="en-US" sz="600" b="0" cap="none" spc="0" smtClean="0">
                <a:ln>
                  <a:noFill/>
                </a:ln>
                <a:solidFill>
                  <a:schemeClr val="tx1"/>
                </a:solidFill>
                <a:effectLst/>
                <a:latin typeface="Arial Narrow" pitchFamily="34" charset="0"/>
                <a:cs typeface="Arial" pitchFamily="34" charset="0"/>
              </a:rPr>
              <a:pPr algn="ctr"/>
              <a:t>1/27/2014</a:t>
            </a:fld>
            <a:r>
              <a:rPr lang="en-US" sz="600" b="0" cap="none" spc="0" dirty="0" smtClean="0">
                <a:ln>
                  <a:noFill/>
                </a:ln>
                <a:solidFill>
                  <a:schemeClr val="tx1"/>
                </a:solidFill>
                <a:effectLst/>
                <a:latin typeface="Arial Narrow" pitchFamily="34" charset="0"/>
                <a:cs typeface="Arial" pitchFamily="34" charset="0"/>
              </a:rPr>
              <a:t> | ref.: 3DS_Document_2012</a:t>
            </a:r>
            <a:endParaRPr lang="en-US" sz="600" b="0" cap="none" spc="0" dirty="0">
              <a:ln>
                <a:noFill/>
              </a:ln>
              <a:solidFill>
                <a:schemeClr val="tx1"/>
              </a:solidFill>
              <a:effectLst/>
              <a:latin typeface="Arial Narrow" pitchFamily="34" charset="0"/>
              <a:cs typeface="Arial" pitchFamily="34" charset="0"/>
            </a:endParaRPr>
          </a:p>
        </p:txBody>
      </p:sp>
      <p:sp>
        <p:nvSpPr>
          <p:cNvPr id="2" name="Espace réservé du titre 1"/>
          <p:cNvSpPr>
            <a:spLocks noGrp="1"/>
          </p:cNvSpPr>
          <p:nvPr>
            <p:ph type="title"/>
          </p:nvPr>
        </p:nvSpPr>
        <p:spPr>
          <a:xfrm>
            <a:off x="719572" y="361747"/>
            <a:ext cx="7920880" cy="374073"/>
          </a:xfrm>
          <a:prstGeom prst="rect">
            <a:avLst/>
          </a:prstGeom>
        </p:spPr>
        <p:txBody>
          <a:bodyPr vert="horz" lIns="87916" tIns="43957" rIns="87916" bIns="43957" rtlCol="0" anchor="ctr">
            <a:noAutofit/>
          </a:bodyPr>
          <a:lstStyle/>
          <a:p>
            <a:r>
              <a:rPr lang="en-US" noProof="0" dirty="0" smtClean="0"/>
              <a:t>Main Title</a:t>
            </a:r>
            <a:endParaRPr lang="en-US" noProof="0" dirty="0"/>
          </a:p>
        </p:txBody>
      </p:sp>
      <p:sp>
        <p:nvSpPr>
          <p:cNvPr id="3" name="Espace réservé du texte 2"/>
          <p:cNvSpPr>
            <a:spLocks noGrp="1"/>
          </p:cNvSpPr>
          <p:nvPr>
            <p:ph type="body" idx="1"/>
          </p:nvPr>
        </p:nvSpPr>
        <p:spPr>
          <a:xfrm>
            <a:off x="863588" y="1306871"/>
            <a:ext cx="7776864" cy="3093065"/>
          </a:xfrm>
          <a:prstGeom prst="rect">
            <a:avLst/>
          </a:prstGeom>
        </p:spPr>
        <p:txBody>
          <a:bodyPr vert="horz" lIns="87916" tIns="43957" rIns="87916" bIns="43957" rtlCol="0">
            <a:normAutofit/>
          </a:bodyPr>
          <a:lstStyle/>
          <a:p>
            <a:pPr marL="252000" marR="0" lvl="0" indent="-252000" algn="l" defTabSz="879152" rtl="0" eaLnBrk="1" fontAlgn="auto" latinLnBrk="0" hangingPunct="1">
              <a:lnSpc>
                <a:spcPct val="100000"/>
              </a:lnSpc>
              <a:spcBef>
                <a:spcPts val="800"/>
              </a:spcBef>
              <a:spcAft>
                <a:spcPts val="0"/>
              </a:spcAft>
              <a:buClrTx/>
              <a:buSzPct val="100000"/>
              <a:buFontTx/>
              <a:buBlip>
                <a:blip r:embed="rId11"/>
              </a:buBlip>
              <a:tabLst/>
              <a:defRPr/>
            </a:pPr>
            <a:r>
              <a:rPr kumimoji="0" lang="en-US" sz="2000" b="0" i="0" u="none" strike="noStrike" kern="900" cap="none" spc="0" normalizeH="0" baseline="0" noProof="0" dirty="0" smtClean="0">
                <a:ln>
                  <a:noFill/>
                </a:ln>
                <a:solidFill>
                  <a:srgbClr val="5B7F95"/>
                </a:solidFill>
                <a:effectLst/>
                <a:uLnTx/>
                <a:uFillTx/>
                <a:latin typeface="Arial Narrow"/>
                <a:ea typeface="+mn-ea"/>
              </a:rPr>
              <a:t>Click to edit Master text styles</a:t>
            </a:r>
          </a:p>
          <a:p>
            <a:pPr marL="504000" marR="0" lvl="1" indent="-234000" algn="l" defTabSz="879152" rtl="0" eaLnBrk="1" fontAlgn="auto" latinLnBrk="0" hangingPunct="1">
              <a:lnSpc>
                <a:spcPct val="100000"/>
              </a:lnSpc>
              <a:spcBef>
                <a:spcPts val="600"/>
              </a:spcBef>
              <a:spcAft>
                <a:spcPts val="0"/>
              </a:spcAft>
              <a:buClrTx/>
              <a:buSzPct val="100000"/>
              <a:buFontTx/>
              <a:buBlip>
                <a:blip r:embed="rId12"/>
              </a:buBlip>
              <a:tabLst/>
              <a:defRPr/>
            </a:pPr>
            <a:r>
              <a:rPr kumimoji="0" lang="en-US" sz="1800" b="0" i="0" u="none" strike="noStrike" kern="900" cap="none" spc="0" normalizeH="0" baseline="0" noProof="0" dirty="0" smtClean="0">
                <a:ln>
                  <a:noFill/>
                </a:ln>
                <a:solidFill>
                  <a:srgbClr val="5B7F95"/>
                </a:solidFill>
                <a:effectLst/>
                <a:uLnTx/>
                <a:uFillTx/>
                <a:latin typeface="Arial Narrow"/>
                <a:ea typeface="+mn-ea"/>
              </a:rPr>
              <a:t>Second level</a:t>
            </a:r>
          </a:p>
          <a:p>
            <a:pPr marL="756000" marR="0" lvl="2" indent="-216000" algn="l" defTabSz="879152" rtl="0" eaLnBrk="1" fontAlgn="auto" latinLnBrk="0" hangingPunct="1">
              <a:lnSpc>
                <a:spcPct val="100000"/>
              </a:lnSpc>
              <a:spcBef>
                <a:spcPts val="400"/>
              </a:spcBef>
              <a:spcAft>
                <a:spcPts val="0"/>
              </a:spcAft>
              <a:buClrTx/>
              <a:buSzPct val="90000"/>
              <a:buFontTx/>
              <a:buBlip>
                <a:blip r:embed="rId11"/>
              </a:buBlip>
              <a:tabLst/>
              <a:defRPr/>
            </a:pPr>
            <a:r>
              <a:rPr kumimoji="0" lang="en-US" sz="1600" b="0" i="0" u="none" strike="noStrike" kern="900" cap="none" spc="0" normalizeH="0" baseline="0" noProof="0" dirty="0" smtClean="0">
                <a:ln>
                  <a:noFill/>
                </a:ln>
                <a:solidFill>
                  <a:srgbClr val="5B7F95"/>
                </a:solidFill>
                <a:effectLst/>
                <a:uLnTx/>
                <a:uFillTx/>
                <a:latin typeface="Arial Narrow"/>
                <a:ea typeface="+mn-ea"/>
              </a:rPr>
              <a:t>Third level</a:t>
            </a:r>
          </a:p>
          <a:p>
            <a:pPr marL="972000" marR="0" lvl="3" indent="-180000" algn="l" defTabSz="879152" rtl="0" eaLnBrk="1" fontAlgn="auto" latinLnBrk="0" hangingPunct="1">
              <a:lnSpc>
                <a:spcPct val="100000"/>
              </a:lnSpc>
              <a:spcBef>
                <a:spcPts val="400"/>
              </a:spcBef>
              <a:spcAft>
                <a:spcPts val="0"/>
              </a:spcAft>
              <a:buClrTx/>
              <a:buSzPct val="90000"/>
              <a:buFontTx/>
              <a:buBlip>
                <a:blip r:embed="rId12"/>
              </a:buBlip>
              <a:tabLst/>
              <a:defRPr/>
            </a:pPr>
            <a:r>
              <a:rPr kumimoji="0" lang="en-US" sz="1400" b="0" i="0" u="none" strike="noStrike" kern="900" cap="none" spc="-70" normalizeH="0" baseline="0" noProof="0" dirty="0" smtClean="0">
                <a:ln>
                  <a:noFill/>
                </a:ln>
                <a:solidFill>
                  <a:srgbClr val="5B7F95"/>
                </a:solidFill>
                <a:effectLst/>
                <a:uLnTx/>
                <a:uFillTx/>
                <a:latin typeface="Arial Narrow"/>
                <a:ea typeface="+mn-ea"/>
              </a:rPr>
              <a:t>Fourth level</a:t>
            </a:r>
          </a:p>
          <a:p>
            <a:pPr marL="1080000" marR="0" lvl="4" indent="0" algn="l" defTabSz="879152" rtl="0" eaLnBrk="1" fontAlgn="auto" latinLnBrk="0" hangingPunct="1">
              <a:lnSpc>
                <a:spcPct val="100000"/>
              </a:lnSpc>
              <a:spcBef>
                <a:spcPts val="300"/>
              </a:spcBef>
              <a:spcAft>
                <a:spcPts val="0"/>
              </a:spcAft>
              <a:buClrTx/>
              <a:buSzTx/>
              <a:buFont typeface="Arial"/>
              <a:buNone/>
              <a:tabLst/>
              <a:defRPr/>
            </a:pPr>
            <a:r>
              <a:rPr kumimoji="0" lang="en-US" sz="1200" b="0" i="0" u="none" strike="noStrike" kern="1200" cap="none" spc="0" normalizeH="0" baseline="0" noProof="0" dirty="0" smtClean="0">
                <a:ln>
                  <a:noFill/>
                </a:ln>
                <a:solidFill>
                  <a:srgbClr val="5B7F95"/>
                </a:solidFill>
                <a:effectLst/>
                <a:uLnTx/>
                <a:uFillTx/>
                <a:latin typeface="Arial Narrow"/>
                <a:ea typeface="+mn-ea"/>
              </a:rPr>
              <a:t>Fifth level</a:t>
            </a:r>
          </a:p>
        </p:txBody>
      </p:sp>
      <p:sp>
        <p:nvSpPr>
          <p:cNvPr id="18" name="Espace réservé du numéro de diapositive 5"/>
          <p:cNvSpPr txBox="1">
            <a:spLocks/>
          </p:cNvSpPr>
          <p:nvPr/>
        </p:nvSpPr>
        <p:spPr>
          <a:xfrm>
            <a:off x="0" y="4803998"/>
            <a:ext cx="395536" cy="360040"/>
          </a:xfrm>
          <a:prstGeom prst="rect">
            <a:avLst/>
          </a:prstGeom>
        </p:spPr>
        <p:txBody>
          <a:bodyPr lIns="87916" tIns="43957" rIns="87916" bIns="43957" anchor="ctr"/>
          <a:lstStyle>
            <a:lvl1pPr>
              <a:defRPr sz="1000">
                <a:latin typeface="Arial" pitchFamily="34" charset="0"/>
                <a:cs typeface="Arial" pitchFamily="34" charset="0"/>
              </a:defRPr>
            </a:lvl1pPr>
          </a:lstStyle>
          <a:p>
            <a:pPr marL="0" marR="0" lvl="0" indent="0" algn="ctr" defTabSz="879152" rtl="0" eaLnBrk="1" fontAlgn="auto" latinLnBrk="0" hangingPunct="1">
              <a:lnSpc>
                <a:spcPct val="100000"/>
              </a:lnSpc>
              <a:spcBef>
                <a:spcPts val="0"/>
              </a:spcBef>
              <a:spcAft>
                <a:spcPts val="0"/>
              </a:spcAft>
              <a:buClrTx/>
              <a:buSzTx/>
              <a:buFontTx/>
              <a:buNone/>
              <a:tabLst/>
              <a:defRPr/>
            </a:pPr>
            <a:fld id="{77E95206-EC0C-43EF-8E7D-2BA7BDFE308A}" type="slidenum">
              <a:rPr kumimoji="0" lang="en-US" sz="9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ctr" defTabSz="879152"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 bg1="lt1" tx1="dk1" bg2="lt2" tx2="dk2" accent1="accent1" accent2="accent2" accent3="accent3" accent4="accent4" accent5="accent5" accent6="accent6" hlink="hlink" folHlink="folHlink"/>
  <p:sldLayoutIdLst>
    <p:sldLayoutId id="2147483775" r:id="rId1"/>
    <p:sldLayoutId id="2147483703" r:id="rId2"/>
    <p:sldLayoutId id="2147483704" r:id="rId3"/>
    <p:sldLayoutId id="2147483705" r:id="rId4"/>
    <p:sldLayoutId id="2147483706" r:id="rId5"/>
    <p:sldLayoutId id="2147483707" r:id="rId6"/>
    <p:sldLayoutId id="2147483766" r:id="rId7"/>
    <p:sldLayoutId id="2147483708" r:id="rId8"/>
  </p:sldLayoutIdLst>
  <p:txStyles>
    <p:titleStyle>
      <a:lvl1pPr algn="l" defTabSz="879152" rtl="0" eaLnBrk="1" latinLnBrk="0" hangingPunct="1">
        <a:spcBef>
          <a:spcPct val="0"/>
        </a:spcBef>
        <a:buNone/>
        <a:defRPr lang="en-US" sz="3200" b="0" i="0" kern="1200" spc="0" baseline="0" noProof="0" dirty="0">
          <a:solidFill>
            <a:schemeClr val="tx1"/>
          </a:solidFill>
          <a:effectLst/>
          <a:latin typeface="Arial Narrow" pitchFamily="34" charset="0"/>
          <a:ea typeface="+mj-ea"/>
          <a:cs typeface="Arial Narrow" pitchFamily="34" charset="0"/>
        </a:defRPr>
      </a:lvl1pPr>
    </p:titleStyle>
    <p:bodyStyle>
      <a:lvl1pPr marL="252000" marR="0" indent="-252000" algn="l" defTabSz="879152" rtl="0" eaLnBrk="1" fontAlgn="auto" latinLnBrk="0" hangingPunct="1">
        <a:lnSpc>
          <a:spcPct val="100000"/>
        </a:lnSpc>
        <a:spcBef>
          <a:spcPts val="800"/>
        </a:spcBef>
        <a:spcAft>
          <a:spcPts val="0"/>
        </a:spcAft>
        <a:buClrTx/>
        <a:buSzPct val="100000"/>
        <a:buFontTx/>
        <a:buBlip>
          <a:blip r:embed="rId11"/>
        </a:buBlip>
        <a:tabLst/>
        <a:defRPr sz="2000" b="0" i="0" kern="900" spc="0" baseline="0">
          <a:solidFill>
            <a:schemeClr val="tx1"/>
          </a:solidFill>
          <a:latin typeface="Arial Narrow" pitchFamily="34" charset="0"/>
          <a:ea typeface="+mn-ea"/>
          <a:cs typeface="Arial Narrow" pitchFamily="34" charset="0"/>
        </a:defRPr>
      </a:lvl1pPr>
      <a:lvl2pPr marL="504000" marR="0" indent="-234000" algn="l" defTabSz="879152" rtl="0" eaLnBrk="1" fontAlgn="auto" latinLnBrk="0" hangingPunct="1">
        <a:lnSpc>
          <a:spcPct val="100000"/>
        </a:lnSpc>
        <a:spcBef>
          <a:spcPts val="600"/>
        </a:spcBef>
        <a:spcAft>
          <a:spcPts val="0"/>
        </a:spcAft>
        <a:buClrTx/>
        <a:buSzPct val="100000"/>
        <a:buFontTx/>
        <a:buBlip>
          <a:blip r:embed="rId12"/>
        </a:buBlip>
        <a:tabLst/>
        <a:defRPr sz="1600" b="0" i="0" kern="900" spc="0" baseline="0">
          <a:solidFill>
            <a:schemeClr val="tx1"/>
          </a:solidFill>
          <a:latin typeface="Arial Narrow" pitchFamily="34" charset="0"/>
          <a:ea typeface="+mn-ea"/>
          <a:cs typeface="Arial Narrow" pitchFamily="34" charset="0"/>
        </a:defRPr>
      </a:lvl2pPr>
      <a:lvl3pPr marL="756000" marR="0" indent="-216000" algn="l" defTabSz="879152" rtl="0" eaLnBrk="1" fontAlgn="auto" latinLnBrk="0" hangingPunct="1">
        <a:lnSpc>
          <a:spcPct val="100000"/>
        </a:lnSpc>
        <a:spcBef>
          <a:spcPts val="400"/>
        </a:spcBef>
        <a:spcAft>
          <a:spcPts val="0"/>
        </a:spcAft>
        <a:buClrTx/>
        <a:buSzPct val="90000"/>
        <a:buFontTx/>
        <a:buBlip>
          <a:blip r:embed="rId11"/>
        </a:buBlip>
        <a:tabLst/>
        <a:defRPr sz="1200" b="0" i="0" kern="900" spc="0" baseline="0">
          <a:solidFill>
            <a:schemeClr val="tx1"/>
          </a:solidFill>
          <a:latin typeface="Arial Narrow" pitchFamily="34" charset="0"/>
          <a:ea typeface="+mn-ea"/>
          <a:cs typeface="Arial Narrow" pitchFamily="34" charset="0"/>
        </a:defRPr>
      </a:lvl3pPr>
      <a:lvl4pPr marL="972000" marR="0" indent="-180000" algn="l" defTabSz="879152" rtl="0" eaLnBrk="1" fontAlgn="auto" latinLnBrk="0" hangingPunct="1">
        <a:lnSpc>
          <a:spcPct val="100000"/>
        </a:lnSpc>
        <a:spcBef>
          <a:spcPts val="400"/>
        </a:spcBef>
        <a:spcAft>
          <a:spcPts val="0"/>
        </a:spcAft>
        <a:buClrTx/>
        <a:buSzPct val="90000"/>
        <a:buFontTx/>
        <a:buBlip>
          <a:blip r:embed="rId12"/>
        </a:buBlip>
        <a:tabLst/>
        <a:defRPr sz="1400" b="0" i="0" kern="900" spc="0" baseline="0">
          <a:solidFill>
            <a:schemeClr val="tx1"/>
          </a:solidFill>
          <a:latin typeface="3ds Light"/>
          <a:ea typeface="+mn-ea"/>
          <a:cs typeface="3ds Light"/>
        </a:defRPr>
      </a:lvl4pPr>
      <a:lvl5pPr marL="1080000" marR="0" indent="0" algn="l" defTabSz="879152" rtl="0" eaLnBrk="1" fontAlgn="auto" latinLnBrk="0" hangingPunct="1">
        <a:lnSpc>
          <a:spcPct val="100000"/>
        </a:lnSpc>
        <a:spcBef>
          <a:spcPts val="300"/>
        </a:spcBef>
        <a:spcAft>
          <a:spcPts val="0"/>
        </a:spcAft>
        <a:buClrTx/>
        <a:buSzTx/>
        <a:buFont typeface="Arial"/>
        <a:buNone/>
        <a:tabLst/>
        <a:defRPr sz="1200" b="0" i="0" kern="1200" spc="0" baseline="0">
          <a:solidFill>
            <a:schemeClr val="tx1"/>
          </a:solidFill>
          <a:latin typeface="3ds Light"/>
          <a:ea typeface="+mn-ea"/>
          <a:cs typeface="3ds Light"/>
        </a:defRPr>
      </a:lvl5pPr>
      <a:lvl6pPr marL="2417668"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857243"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96819"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736395"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879152" rtl="0" eaLnBrk="1" latinLnBrk="0" hangingPunct="1">
        <a:defRPr sz="1700" kern="1200">
          <a:solidFill>
            <a:schemeClr val="tx1"/>
          </a:solidFill>
          <a:latin typeface="+mn-lt"/>
          <a:ea typeface="+mn-ea"/>
          <a:cs typeface="+mn-cs"/>
        </a:defRPr>
      </a:lvl1pPr>
      <a:lvl2pPr marL="439576" algn="l" defTabSz="879152" rtl="0" eaLnBrk="1" latinLnBrk="0" hangingPunct="1">
        <a:defRPr sz="1700" kern="1200">
          <a:solidFill>
            <a:schemeClr val="tx1"/>
          </a:solidFill>
          <a:latin typeface="+mn-lt"/>
          <a:ea typeface="+mn-ea"/>
          <a:cs typeface="+mn-cs"/>
        </a:defRPr>
      </a:lvl2pPr>
      <a:lvl3pPr marL="879152" algn="l" defTabSz="879152" rtl="0" eaLnBrk="1" latinLnBrk="0" hangingPunct="1">
        <a:defRPr sz="1700" kern="1200">
          <a:solidFill>
            <a:schemeClr val="tx1"/>
          </a:solidFill>
          <a:latin typeface="+mn-lt"/>
          <a:ea typeface="+mn-ea"/>
          <a:cs typeface="+mn-cs"/>
        </a:defRPr>
      </a:lvl3pPr>
      <a:lvl4pPr marL="1318728" algn="l" defTabSz="879152" rtl="0" eaLnBrk="1" latinLnBrk="0" hangingPunct="1">
        <a:defRPr sz="1700" kern="1200">
          <a:solidFill>
            <a:schemeClr val="tx1"/>
          </a:solidFill>
          <a:latin typeface="+mn-lt"/>
          <a:ea typeface="+mn-ea"/>
          <a:cs typeface="+mn-cs"/>
        </a:defRPr>
      </a:lvl4pPr>
      <a:lvl5pPr marL="1758303" algn="l" defTabSz="879152" rtl="0" eaLnBrk="1" latinLnBrk="0" hangingPunct="1">
        <a:defRPr sz="1700" kern="1200">
          <a:solidFill>
            <a:schemeClr val="tx1"/>
          </a:solidFill>
          <a:latin typeface="+mn-lt"/>
          <a:ea typeface="+mn-ea"/>
          <a:cs typeface="+mn-cs"/>
        </a:defRPr>
      </a:lvl5pPr>
      <a:lvl6pPr marL="2197879" algn="l" defTabSz="879152" rtl="0" eaLnBrk="1" latinLnBrk="0" hangingPunct="1">
        <a:defRPr sz="1700" kern="1200">
          <a:solidFill>
            <a:schemeClr val="tx1"/>
          </a:solidFill>
          <a:latin typeface="+mn-lt"/>
          <a:ea typeface="+mn-ea"/>
          <a:cs typeface="+mn-cs"/>
        </a:defRPr>
      </a:lvl6pPr>
      <a:lvl7pPr marL="2637455" algn="l" defTabSz="879152" rtl="0" eaLnBrk="1" latinLnBrk="0" hangingPunct="1">
        <a:defRPr sz="1700" kern="1200">
          <a:solidFill>
            <a:schemeClr val="tx1"/>
          </a:solidFill>
          <a:latin typeface="+mn-lt"/>
          <a:ea typeface="+mn-ea"/>
          <a:cs typeface="+mn-cs"/>
        </a:defRPr>
      </a:lvl7pPr>
      <a:lvl8pPr marL="3077031" algn="l" defTabSz="879152" rtl="0" eaLnBrk="1" latinLnBrk="0" hangingPunct="1">
        <a:defRPr sz="1700" kern="1200">
          <a:solidFill>
            <a:schemeClr val="tx1"/>
          </a:solidFill>
          <a:latin typeface="+mn-lt"/>
          <a:ea typeface="+mn-ea"/>
          <a:cs typeface="+mn-cs"/>
        </a:defRPr>
      </a:lvl8pPr>
      <a:lvl9pPr marL="3516607" algn="l" defTabSz="879152" rtl="0" eaLnBrk="1" latinLnBrk="0" hangingPunct="1">
        <a:defRPr sz="17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 6" descr="PPT_bar_bottom_SW.jpg"/>
          <p:cNvPicPr>
            <a:picLocks noChangeAspect="1"/>
          </p:cNvPicPr>
          <p:nvPr/>
        </p:nvPicPr>
        <p:blipFill>
          <a:blip r:embed="rId10" cstate="print"/>
          <a:srcRect l="13214"/>
          <a:stretch>
            <a:fillRect/>
          </a:stretch>
        </p:blipFill>
        <p:spPr>
          <a:xfrm>
            <a:off x="0" y="4512564"/>
            <a:ext cx="9144000" cy="630936"/>
          </a:xfrm>
          <a:prstGeom prst="rect">
            <a:avLst/>
          </a:prstGeom>
        </p:spPr>
      </p:pic>
      <p:sp>
        <p:nvSpPr>
          <p:cNvPr id="15" name="TextBox 14"/>
          <p:cNvSpPr txBox="1"/>
          <p:nvPr/>
        </p:nvSpPr>
        <p:spPr>
          <a:xfrm rot="16200000">
            <a:off x="-2430000" y="2481195"/>
            <a:ext cx="5143504" cy="181106"/>
          </a:xfrm>
          <a:prstGeom prst="rect">
            <a:avLst/>
          </a:prstGeom>
          <a:noFill/>
        </p:spPr>
        <p:txBody>
          <a:bodyPr wrap="square" lIns="87916" tIns="43957" rIns="87916" bIns="43957"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600" b="1" i="0" cap="none" spc="0" dirty="0" smtClean="0">
                <a:ln>
                  <a:noFill/>
                </a:ln>
                <a:solidFill>
                  <a:schemeClr val="bg2"/>
                </a:solidFill>
                <a:effectLst/>
                <a:latin typeface="Arial Narrow" pitchFamily="34" charset="0"/>
                <a:cs typeface="Arial" pitchFamily="34" charset="0"/>
              </a:rPr>
              <a:t>3DS.COM/SOLIDWORKS</a:t>
            </a:r>
            <a:r>
              <a:rPr lang="en-US" sz="600" b="0" cap="none" spc="0" baseline="0" dirty="0" smtClean="0">
                <a:ln>
                  <a:noFill/>
                </a:ln>
                <a:solidFill>
                  <a:schemeClr val="bg1"/>
                </a:solidFill>
                <a:effectLst/>
                <a:latin typeface="Arial Narrow" pitchFamily="34" charset="0"/>
                <a:cs typeface="Arial" pitchFamily="34" charset="0"/>
              </a:rPr>
              <a:t> </a:t>
            </a:r>
            <a:r>
              <a:rPr lang="en-US" sz="600" b="0" cap="none" spc="0" dirty="0" smtClean="0">
                <a:ln>
                  <a:noFill/>
                </a:ln>
                <a:solidFill>
                  <a:schemeClr val="tx1"/>
                </a:solidFill>
                <a:effectLst/>
                <a:latin typeface="Arial Narrow" pitchFamily="34" charset="0"/>
                <a:cs typeface="Arial" pitchFamily="34" charset="0"/>
              </a:rPr>
              <a:t>© Dassault </a:t>
            </a:r>
            <a:r>
              <a:rPr lang="en-US" sz="600" b="0" cap="none" spc="0" dirty="0" err="1" smtClean="0">
                <a:ln>
                  <a:noFill/>
                </a:ln>
                <a:solidFill>
                  <a:schemeClr val="tx1"/>
                </a:solidFill>
                <a:effectLst/>
                <a:latin typeface="Arial Narrow" pitchFamily="34" charset="0"/>
                <a:cs typeface="Arial" pitchFamily="34" charset="0"/>
              </a:rPr>
              <a:t>Systèmes</a:t>
            </a:r>
            <a:r>
              <a:rPr lang="en-US" sz="600" b="0" cap="none" spc="0" dirty="0" smtClean="0">
                <a:ln>
                  <a:noFill/>
                </a:ln>
                <a:solidFill>
                  <a:schemeClr val="tx1"/>
                </a:solidFill>
                <a:effectLst/>
                <a:latin typeface="Arial Narrow" pitchFamily="34" charset="0"/>
                <a:cs typeface="Arial" pitchFamily="34" charset="0"/>
              </a:rPr>
              <a:t> | </a:t>
            </a:r>
            <a:r>
              <a:rPr lang="en-US" sz="600" b="0" cap="none" spc="0" noProof="0" dirty="0" smtClean="0">
                <a:ln>
                  <a:noFill/>
                </a:ln>
                <a:solidFill>
                  <a:schemeClr val="tx1"/>
                </a:solidFill>
                <a:effectLst/>
                <a:latin typeface="Arial Narrow" pitchFamily="34" charset="0"/>
                <a:cs typeface="Arial" pitchFamily="34" charset="0"/>
              </a:rPr>
              <a:t>Confidential</a:t>
            </a:r>
            <a:r>
              <a:rPr lang="en-US" sz="600" b="0" cap="none" spc="0" dirty="0" smtClean="0">
                <a:ln>
                  <a:noFill/>
                </a:ln>
                <a:solidFill>
                  <a:schemeClr val="tx1"/>
                </a:solidFill>
                <a:effectLst/>
                <a:latin typeface="Arial Narrow" pitchFamily="34" charset="0"/>
                <a:cs typeface="Arial" pitchFamily="34" charset="0"/>
              </a:rPr>
              <a:t> Information | </a:t>
            </a:r>
            <a:fld id="{7932CEB9-7706-4840-A8AE-48D24CB336EF}" type="datetimeFigureOut">
              <a:rPr lang="en-US" sz="600" b="0" cap="none" spc="0" smtClean="0">
                <a:ln>
                  <a:noFill/>
                </a:ln>
                <a:solidFill>
                  <a:schemeClr val="tx1"/>
                </a:solidFill>
                <a:effectLst/>
                <a:latin typeface="Arial Narrow" pitchFamily="34" charset="0"/>
                <a:cs typeface="Arial" pitchFamily="34" charset="0"/>
              </a:rPr>
              <a:pPr algn="ctr"/>
              <a:t>1/27/2014</a:t>
            </a:fld>
            <a:r>
              <a:rPr lang="en-US" sz="600" b="0" cap="none" spc="0" dirty="0" smtClean="0">
                <a:ln>
                  <a:noFill/>
                </a:ln>
                <a:solidFill>
                  <a:schemeClr val="tx1"/>
                </a:solidFill>
                <a:effectLst/>
                <a:latin typeface="Arial Narrow" pitchFamily="34" charset="0"/>
                <a:cs typeface="Arial" pitchFamily="34" charset="0"/>
              </a:rPr>
              <a:t> | ref.: 3DS_Document_2012</a:t>
            </a:r>
            <a:endParaRPr lang="en-US" sz="600" b="0" cap="none" spc="0" dirty="0">
              <a:ln>
                <a:noFill/>
              </a:ln>
              <a:solidFill>
                <a:schemeClr val="tx1"/>
              </a:solidFill>
              <a:effectLst/>
              <a:latin typeface="Arial Narrow" pitchFamily="34" charset="0"/>
              <a:cs typeface="Arial" pitchFamily="34" charset="0"/>
            </a:endParaRPr>
          </a:p>
        </p:txBody>
      </p:sp>
      <p:sp>
        <p:nvSpPr>
          <p:cNvPr id="2" name="Espace réservé du titre 1"/>
          <p:cNvSpPr>
            <a:spLocks noGrp="1"/>
          </p:cNvSpPr>
          <p:nvPr>
            <p:ph type="title"/>
          </p:nvPr>
        </p:nvSpPr>
        <p:spPr>
          <a:xfrm>
            <a:off x="719572" y="361747"/>
            <a:ext cx="7920880" cy="374073"/>
          </a:xfrm>
          <a:prstGeom prst="rect">
            <a:avLst/>
          </a:prstGeom>
        </p:spPr>
        <p:txBody>
          <a:bodyPr vert="horz" lIns="87916" tIns="43957" rIns="87916" bIns="43957" rtlCol="0" anchor="ctr">
            <a:noAutofit/>
          </a:bodyPr>
          <a:lstStyle/>
          <a:p>
            <a:r>
              <a:rPr lang="en-US" noProof="0" dirty="0" smtClean="0"/>
              <a:t>Main Title</a:t>
            </a:r>
            <a:endParaRPr lang="en-US" noProof="0" dirty="0"/>
          </a:p>
        </p:txBody>
      </p:sp>
      <p:sp>
        <p:nvSpPr>
          <p:cNvPr id="3" name="Espace réservé du texte 2"/>
          <p:cNvSpPr>
            <a:spLocks noGrp="1"/>
          </p:cNvSpPr>
          <p:nvPr>
            <p:ph type="body" idx="1"/>
          </p:nvPr>
        </p:nvSpPr>
        <p:spPr>
          <a:xfrm>
            <a:off x="863588" y="1306871"/>
            <a:ext cx="7776864" cy="3093065"/>
          </a:xfrm>
          <a:prstGeom prst="rect">
            <a:avLst/>
          </a:prstGeom>
        </p:spPr>
        <p:txBody>
          <a:bodyPr vert="horz" lIns="87916" tIns="43957" rIns="87916" bIns="43957" rtlCol="0">
            <a:normAutofit/>
          </a:bodyPr>
          <a:lstStyle/>
          <a:p>
            <a:pPr marL="252000" marR="0" lvl="0" indent="-252000" algn="l" defTabSz="879152" rtl="0" eaLnBrk="1" fontAlgn="auto" latinLnBrk="0" hangingPunct="1">
              <a:lnSpc>
                <a:spcPct val="100000"/>
              </a:lnSpc>
              <a:spcBef>
                <a:spcPts val="800"/>
              </a:spcBef>
              <a:spcAft>
                <a:spcPts val="0"/>
              </a:spcAft>
              <a:buClrTx/>
              <a:buSzPct val="100000"/>
              <a:buFontTx/>
              <a:buBlip>
                <a:blip r:embed="rId11"/>
              </a:buBlip>
              <a:tabLst/>
              <a:defRPr/>
            </a:pPr>
            <a:r>
              <a:rPr kumimoji="0" lang="en-US" sz="2000" b="0" i="0" u="none" strike="noStrike" kern="900" cap="none" spc="0" normalizeH="0" baseline="0" noProof="0" dirty="0" smtClean="0">
                <a:ln>
                  <a:noFill/>
                </a:ln>
                <a:solidFill>
                  <a:srgbClr val="5B7F95"/>
                </a:solidFill>
                <a:effectLst/>
                <a:uLnTx/>
                <a:uFillTx/>
                <a:latin typeface="Arial Narrow"/>
                <a:ea typeface="+mn-ea"/>
              </a:rPr>
              <a:t>Click to edit Master text styles</a:t>
            </a:r>
          </a:p>
          <a:p>
            <a:pPr marL="504000" marR="0" lvl="1" indent="-234000" algn="l" defTabSz="879152" rtl="0" eaLnBrk="1" fontAlgn="auto" latinLnBrk="0" hangingPunct="1">
              <a:lnSpc>
                <a:spcPct val="100000"/>
              </a:lnSpc>
              <a:spcBef>
                <a:spcPts val="600"/>
              </a:spcBef>
              <a:spcAft>
                <a:spcPts val="0"/>
              </a:spcAft>
              <a:buClrTx/>
              <a:buSzPct val="100000"/>
              <a:buFontTx/>
              <a:buBlip>
                <a:blip r:embed="rId12"/>
              </a:buBlip>
              <a:tabLst/>
              <a:defRPr/>
            </a:pPr>
            <a:r>
              <a:rPr kumimoji="0" lang="en-US" sz="1800" b="0" i="0" u="none" strike="noStrike" kern="900" cap="none" spc="0" normalizeH="0" baseline="0" noProof="0" dirty="0" smtClean="0">
                <a:ln>
                  <a:noFill/>
                </a:ln>
                <a:solidFill>
                  <a:srgbClr val="5B7F95"/>
                </a:solidFill>
                <a:effectLst/>
                <a:uLnTx/>
                <a:uFillTx/>
                <a:latin typeface="Arial Narrow"/>
                <a:ea typeface="+mn-ea"/>
              </a:rPr>
              <a:t>Second level</a:t>
            </a:r>
          </a:p>
          <a:p>
            <a:pPr marL="756000" marR="0" lvl="2" indent="-216000" algn="l" defTabSz="879152" rtl="0" eaLnBrk="1" fontAlgn="auto" latinLnBrk="0" hangingPunct="1">
              <a:lnSpc>
                <a:spcPct val="100000"/>
              </a:lnSpc>
              <a:spcBef>
                <a:spcPts val="400"/>
              </a:spcBef>
              <a:spcAft>
                <a:spcPts val="0"/>
              </a:spcAft>
              <a:buClrTx/>
              <a:buSzPct val="90000"/>
              <a:buFontTx/>
              <a:buBlip>
                <a:blip r:embed="rId11"/>
              </a:buBlip>
              <a:tabLst/>
              <a:defRPr/>
            </a:pPr>
            <a:r>
              <a:rPr kumimoji="0" lang="en-US" sz="1600" b="0" i="0" u="none" strike="noStrike" kern="900" cap="none" spc="0" normalizeH="0" baseline="0" noProof="0" dirty="0" smtClean="0">
                <a:ln>
                  <a:noFill/>
                </a:ln>
                <a:solidFill>
                  <a:srgbClr val="5B7F95"/>
                </a:solidFill>
                <a:effectLst/>
                <a:uLnTx/>
                <a:uFillTx/>
                <a:latin typeface="Arial Narrow"/>
                <a:ea typeface="+mn-ea"/>
              </a:rPr>
              <a:t>Third level</a:t>
            </a:r>
          </a:p>
          <a:p>
            <a:pPr marL="972000" marR="0" lvl="3" indent="-180000" algn="l" defTabSz="879152" rtl="0" eaLnBrk="1" fontAlgn="auto" latinLnBrk="0" hangingPunct="1">
              <a:lnSpc>
                <a:spcPct val="100000"/>
              </a:lnSpc>
              <a:spcBef>
                <a:spcPts val="400"/>
              </a:spcBef>
              <a:spcAft>
                <a:spcPts val="0"/>
              </a:spcAft>
              <a:buClrTx/>
              <a:buSzPct val="90000"/>
              <a:buFontTx/>
              <a:buBlip>
                <a:blip r:embed="rId12"/>
              </a:buBlip>
              <a:tabLst/>
              <a:defRPr/>
            </a:pPr>
            <a:r>
              <a:rPr kumimoji="0" lang="en-US" sz="1400" b="0" i="0" u="none" strike="noStrike" kern="900" cap="none" spc="-70" normalizeH="0" baseline="0" noProof="0" dirty="0" smtClean="0">
                <a:ln>
                  <a:noFill/>
                </a:ln>
                <a:solidFill>
                  <a:srgbClr val="5B7F95"/>
                </a:solidFill>
                <a:effectLst/>
                <a:uLnTx/>
                <a:uFillTx/>
                <a:latin typeface="Arial Narrow"/>
                <a:ea typeface="+mn-ea"/>
              </a:rPr>
              <a:t>Fourth level</a:t>
            </a:r>
          </a:p>
          <a:p>
            <a:pPr marL="1080000" marR="0" lvl="4" indent="0" algn="l" defTabSz="879152" rtl="0" eaLnBrk="1" fontAlgn="auto" latinLnBrk="0" hangingPunct="1">
              <a:lnSpc>
                <a:spcPct val="100000"/>
              </a:lnSpc>
              <a:spcBef>
                <a:spcPts val="300"/>
              </a:spcBef>
              <a:spcAft>
                <a:spcPts val="0"/>
              </a:spcAft>
              <a:buClrTx/>
              <a:buSzTx/>
              <a:buFont typeface="Arial"/>
              <a:buNone/>
              <a:tabLst/>
              <a:defRPr/>
            </a:pPr>
            <a:r>
              <a:rPr kumimoji="0" lang="en-US" sz="1200" b="0" i="0" u="none" strike="noStrike" kern="1200" cap="none" spc="0" normalizeH="0" baseline="0" noProof="0" dirty="0" smtClean="0">
                <a:ln>
                  <a:noFill/>
                </a:ln>
                <a:solidFill>
                  <a:srgbClr val="5B7F95"/>
                </a:solidFill>
                <a:effectLst/>
                <a:uLnTx/>
                <a:uFillTx/>
                <a:latin typeface="Arial Narrow"/>
                <a:ea typeface="+mn-ea"/>
              </a:rPr>
              <a:t>Fifth level</a:t>
            </a:r>
          </a:p>
        </p:txBody>
      </p:sp>
      <p:sp>
        <p:nvSpPr>
          <p:cNvPr id="18" name="Espace réservé du numéro de diapositive 5"/>
          <p:cNvSpPr txBox="1">
            <a:spLocks/>
          </p:cNvSpPr>
          <p:nvPr/>
        </p:nvSpPr>
        <p:spPr>
          <a:xfrm>
            <a:off x="0" y="4803998"/>
            <a:ext cx="395536" cy="360040"/>
          </a:xfrm>
          <a:prstGeom prst="rect">
            <a:avLst/>
          </a:prstGeom>
        </p:spPr>
        <p:txBody>
          <a:bodyPr lIns="87916" tIns="43957" rIns="87916" bIns="43957" anchor="ctr"/>
          <a:lstStyle>
            <a:lvl1pPr>
              <a:defRPr sz="1000">
                <a:latin typeface="Arial" pitchFamily="34" charset="0"/>
                <a:cs typeface="Arial" pitchFamily="34" charset="0"/>
              </a:defRPr>
            </a:lvl1pPr>
          </a:lstStyle>
          <a:p>
            <a:pPr marL="0" marR="0" lvl="0" indent="0" algn="ctr" defTabSz="879152" rtl="0" eaLnBrk="1" fontAlgn="auto" latinLnBrk="0" hangingPunct="1">
              <a:lnSpc>
                <a:spcPct val="100000"/>
              </a:lnSpc>
              <a:spcBef>
                <a:spcPts val="0"/>
              </a:spcBef>
              <a:spcAft>
                <a:spcPts val="0"/>
              </a:spcAft>
              <a:buClrTx/>
              <a:buSzTx/>
              <a:buFontTx/>
              <a:buNone/>
              <a:tabLst/>
              <a:defRPr/>
            </a:pPr>
            <a:fld id="{77E95206-EC0C-43EF-8E7D-2BA7BDFE308A}" type="slidenum">
              <a:rPr kumimoji="0" lang="en-US" sz="9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ctr" defTabSz="879152"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 bg1="lt1" tx1="dk1" bg2="lt2" tx2="dk2" accent1="accent1" accent2="accent2" accent3="accent3" accent4="accent4" accent5="accent5" accent6="accent6" hlink="hlink" folHlink="folHlink"/>
  <p:sldLayoutIdLst>
    <p:sldLayoutId id="2147483776" r:id="rId1"/>
    <p:sldLayoutId id="2147483711" r:id="rId2"/>
    <p:sldLayoutId id="2147483712" r:id="rId3"/>
    <p:sldLayoutId id="2147483713" r:id="rId4"/>
    <p:sldLayoutId id="2147483714" r:id="rId5"/>
    <p:sldLayoutId id="2147483715" r:id="rId6"/>
    <p:sldLayoutId id="2147483767" r:id="rId7"/>
    <p:sldLayoutId id="2147483716" r:id="rId8"/>
  </p:sldLayoutIdLst>
  <p:txStyles>
    <p:titleStyle>
      <a:lvl1pPr algn="l" defTabSz="879152" rtl="0" eaLnBrk="1" latinLnBrk="0" hangingPunct="1">
        <a:spcBef>
          <a:spcPct val="0"/>
        </a:spcBef>
        <a:buNone/>
        <a:defRPr lang="en-US" sz="3200" b="0" i="0" kern="1200" spc="0" baseline="0" noProof="0" dirty="0">
          <a:solidFill>
            <a:schemeClr val="tx1"/>
          </a:solidFill>
          <a:effectLst/>
          <a:latin typeface="Arial Narrow" pitchFamily="34" charset="0"/>
          <a:ea typeface="+mj-ea"/>
          <a:cs typeface="Arial Narrow" pitchFamily="34" charset="0"/>
        </a:defRPr>
      </a:lvl1pPr>
    </p:titleStyle>
    <p:bodyStyle>
      <a:lvl1pPr marL="252000" marR="0" indent="-252000" algn="l" defTabSz="879152" rtl="0" eaLnBrk="1" fontAlgn="auto" latinLnBrk="0" hangingPunct="1">
        <a:lnSpc>
          <a:spcPct val="100000"/>
        </a:lnSpc>
        <a:spcBef>
          <a:spcPts val="800"/>
        </a:spcBef>
        <a:spcAft>
          <a:spcPts val="0"/>
        </a:spcAft>
        <a:buClrTx/>
        <a:buSzPct val="100000"/>
        <a:buFontTx/>
        <a:buBlip>
          <a:blip r:embed="rId11"/>
        </a:buBlip>
        <a:tabLst/>
        <a:defRPr sz="2000" b="0" i="0" kern="900" spc="0" baseline="0">
          <a:solidFill>
            <a:schemeClr val="tx1"/>
          </a:solidFill>
          <a:latin typeface="Arial Narrow" pitchFamily="34" charset="0"/>
          <a:ea typeface="+mn-ea"/>
          <a:cs typeface="Arial Narrow" pitchFamily="34" charset="0"/>
        </a:defRPr>
      </a:lvl1pPr>
      <a:lvl2pPr marL="504000" marR="0" indent="-234000" algn="l" defTabSz="879152" rtl="0" eaLnBrk="1" fontAlgn="auto" latinLnBrk="0" hangingPunct="1">
        <a:lnSpc>
          <a:spcPct val="100000"/>
        </a:lnSpc>
        <a:spcBef>
          <a:spcPts val="600"/>
        </a:spcBef>
        <a:spcAft>
          <a:spcPts val="0"/>
        </a:spcAft>
        <a:buClrTx/>
        <a:buSzPct val="100000"/>
        <a:buFontTx/>
        <a:buBlip>
          <a:blip r:embed="rId12"/>
        </a:buBlip>
        <a:tabLst/>
        <a:defRPr sz="1600" b="0" i="0" kern="900" spc="0" baseline="0">
          <a:solidFill>
            <a:schemeClr val="tx1"/>
          </a:solidFill>
          <a:latin typeface="Arial Narrow" pitchFamily="34" charset="0"/>
          <a:ea typeface="+mn-ea"/>
          <a:cs typeface="Arial Narrow" pitchFamily="34" charset="0"/>
        </a:defRPr>
      </a:lvl2pPr>
      <a:lvl3pPr marL="756000" marR="0" indent="-216000" algn="l" defTabSz="879152" rtl="0" eaLnBrk="1" fontAlgn="auto" latinLnBrk="0" hangingPunct="1">
        <a:lnSpc>
          <a:spcPct val="100000"/>
        </a:lnSpc>
        <a:spcBef>
          <a:spcPts val="400"/>
        </a:spcBef>
        <a:spcAft>
          <a:spcPts val="0"/>
        </a:spcAft>
        <a:buClrTx/>
        <a:buSzPct val="90000"/>
        <a:buFontTx/>
        <a:buBlip>
          <a:blip r:embed="rId11"/>
        </a:buBlip>
        <a:tabLst/>
        <a:defRPr sz="1200" b="0" i="0" kern="900" spc="0" baseline="0">
          <a:solidFill>
            <a:schemeClr val="tx1"/>
          </a:solidFill>
          <a:latin typeface="Arial Narrow" pitchFamily="34" charset="0"/>
          <a:ea typeface="+mn-ea"/>
          <a:cs typeface="Arial Narrow" pitchFamily="34" charset="0"/>
        </a:defRPr>
      </a:lvl3pPr>
      <a:lvl4pPr marL="972000" marR="0" indent="-180000" algn="l" defTabSz="879152" rtl="0" eaLnBrk="1" fontAlgn="auto" latinLnBrk="0" hangingPunct="1">
        <a:lnSpc>
          <a:spcPct val="100000"/>
        </a:lnSpc>
        <a:spcBef>
          <a:spcPts val="400"/>
        </a:spcBef>
        <a:spcAft>
          <a:spcPts val="0"/>
        </a:spcAft>
        <a:buClrTx/>
        <a:buSzPct val="90000"/>
        <a:buFontTx/>
        <a:buBlip>
          <a:blip r:embed="rId12"/>
        </a:buBlip>
        <a:tabLst/>
        <a:defRPr sz="1400" b="0" i="0" kern="900" spc="0" baseline="0">
          <a:solidFill>
            <a:schemeClr val="tx1"/>
          </a:solidFill>
          <a:latin typeface="3ds Light"/>
          <a:ea typeface="+mn-ea"/>
          <a:cs typeface="3ds Light"/>
        </a:defRPr>
      </a:lvl4pPr>
      <a:lvl5pPr marL="1080000" marR="0" indent="0" algn="l" defTabSz="879152" rtl="0" eaLnBrk="1" fontAlgn="auto" latinLnBrk="0" hangingPunct="1">
        <a:lnSpc>
          <a:spcPct val="100000"/>
        </a:lnSpc>
        <a:spcBef>
          <a:spcPts val="300"/>
        </a:spcBef>
        <a:spcAft>
          <a:spcPts val="0"/>
        </a:spcAft>
        <a:buClrTx/>
        <a:buSzTx/>
        <a:buFont typeface="Arial"/>
        <a:buNone/>
        <a:tabLst/>
        <a:defRPr sz="1200" b="0" i="0" kern="1200">
          <a:solidFill>
            <a:schemeClr val="tx1"/>
          </a:solidFill>
          <a:latin typeface="3ds Light"/>
          <a:ea typeface="+mn-ea"/>
          <a:cs typeface="3ds Light"/>
        </a:defRPr>
      </a:lvl5pPr>
      <a:lvl6pPr marL="2417668"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857243"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96819"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736395"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879152" rtl="0" eaLnBrk="1" latinLnBrk="0" hangingPunct="1">
        <a:defRPr sz="1700" kern="1200">
          <a:solidFill>
            <a:schemeClr val="tx1"/>
          </a:solidFill>
          <a:latin typeface="+mn-lt"/>
          <a:ea typeface="+mn-ea"/>
          <a:cs typeface="+mn-cs"/>
        </a:defRPr>
      </a:lvl1pPr>
      <a:lvl2pPr marL="439576" algn="l" defTabSz="879152" rtl="0" eaLnBrk="1" latinLnBrk="0" hangingPunct="1">
        <a:defRPr sz="1700" kern="1200">
          <a:solidFill>
            <a:schemeClr val="tx1"/>
          </a:solidFill>
          <a:latin typeface="+mn-lt"/>
          <a:ea typeface="+mn-ea"/>
          <a:cs typeface="+mn-cs"/>
        </a:defRPr>
      </a:lvl2pPr>
      <a:lvl3pPr marL="879152" algn="l" defTabSz="879152" rtl="0" eaLnBrk="1" latinLnBrk="0" hangingPunct="1">
        <a:defRPr sz="1700" kern="1200">
          <a:solidFill>
            <a:schemeClr val="tx1"/>
          </a:solidFill>
          <a:latin typeface="+mn-lt"/>
          <a:ea typeface="+mn-ea"/>
          <a:cs typeface="+mn-cs"/>
        </a:defRPr>
      </a:lvl3pPr>
      <a:lvl4pPr marL="1318728" algn="l" defTabSz="879152" rtl="0" eaLnBrk="1" latinLnBrk="0" hangingPunct="1">
        <a:defRPr sz="1700" kern="1200">
          <a:solidFill>
            <a:schemeClr val="tx1"/>
          </a:solidFill>
          <a:latin typeface="+mn-lt"/>
          <a:ea typeface="+mn-ea"/>
          <a:cs typeface="+mn-cs"/>
        </a:defRPr>
      </a:lvl4pPr>
      <a:lvl5pPr marL="1758303" algn="l" defTabSz="879152" rtl="0" eaLnBrk="1" latinLnBrk="0" hangingPunct="1">
        <a:defRPr sz="1700" kern="1200">
          <a:solidFill>
            <a:schemeClr val="tx1"/>
          </a:solidFill>
          <a:latin typeface="+mn-lt"/>
          <a:ea typeface="+mn-ea"/>
          <a:cs typeface="+mn-cs"/>
        </a:defRPr>
      </a:lvl5pPr>
      <a:lvl6pPr marL="2197879" algn="l" defTabSz="879152" rtl="0" eaLnBrk="1" latinLnBrk="0" hangingPunct="1">
        <a:defRPr sz="1700" kern="1200">
          <a:solidFill>
            <a:schemeClr val="tx1"/>
          </a:solidFill>
          <a:latin typeface="+mn-lt"/>
          <a:ea typeface="+mn-ea"/>
          <a:cs typeface="+mn-cs"/>
        </a:defRPr>
      </a:lvl6pPr>
      <a:lvl7pPr marL="2637455" algn="l" defTabSz="879152" rtl="0" eaLnBrk="1" latinLnBrk="0" hangingPunct="1">
        <a:defRPr sz="1700" kern="1200">
          <a:solidFill>
            <a:schemeClr val="tx1"/>
          </a:solidFill>
          <a:latin typeface="+mn-lt"/>
          <a:ea typeface="+mn-ea"/>
          <a:cs typeface="+mn-cs"/>
        </a:defRPr>
      </a:lvl7pPr>
      <a:lvl8pPr marL="3077031" algn="l" defTabSz="879152" rtl="0" eaLnBrk="1" latinLnBrk="0" hangingPunct="1">
        <a:defRPr sz="1700" kern="1200">
          <a:solidFill>
            <a:schemeClr val="tx1"/>
          </a:solidFill>
          <a:latin typeface="+mn-lt"/>
          <a:ea typeface="+mn-ea"/>
          <a:cs typeface="+mn-cs"/>
        </a:defRPr>
      </a:lvl8pPr>
      <a:lvl9pPr marL="3516607" algn="l" defTabSz="879152" rtl="0" eaLnBrk="1" latinLnBrk="0" hangingPunct="1">
        <a:defRPr sz="17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Image 8" descr="PPT_bar_bottom_SI.jpg"/>
          <p:cNvPicPr>
            <a:picLocks noChangeAspect="1"/>
          </p:cNvPicPr>
          <p:nvPr/>
        </p:nvPicPr>
        <p:blipFill>
          <a:blip r:embed="rId10" cstate="print"/>
          <a:srcRect l="13214"/>
          <a:stretch>
            <a:fillRect/>
          </a:stretch>
        </p:blipFill>
        <p:spPr>
          <a:xfrm>
            <a:off x="0" y="4512564"/>
            <a:ext cx="9144000" cy="630936"/>
          </a:xfrm>
          <a:prstGeom prst="rect">
            <a:avLst/>
          </a:prstGeom>
        </p:spPr>
      </p:pic>
      <p:sp>
        <p:nvSpPr>
          <p:cNvPr id="8" name="TextBox 7"/>
          <p:cNvSpPr txBox="1"/>
          <p:nvPr/>
        </p:nvSpPr>
        <p:spPr>
          <a:xfrm rot="16200000">
            <a:off x="-2430000" y="2481197"/>
            <a:ext cx="5143500" cy="181106"/>
          </a:xfrm>
          <a:prstGeom prst="rect">
            <a:avLst/>
          </a:prstGeom>
          <a:noFill/>
        </p:spPr>
        <p:txBody>
          <a:bodyPr wrap="square" lIns="87916" tIns="43957" rIns="87916" bIns="43957"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600" b="1" i="0" cap="none" spc="0" dirty="0" smtClean="0">
                <a:ln>
                  <a:noFill/>
                </a:ln>
                <a:solidFill>
                  <a:schemeClr val="accent2"/>
                </a:solidFill>
                <a:effectLst/>
                <a:latin typeface="Arial Narrow" pitchFamily="34" charset="0"/>
                <a:cs typeface="Arial" pitchFamily="34" charset="0"/>
              </a:rPr>
              <a:t>3DS.COM/SIMULIA</a:t>
            </a:r>
            <a:r>
              <a:rPr lang="en-US" sz="600" b="0" cap="none" spc="0" dirty="0" smtClean="0">
                <a:ln>
                  <a:noFill/>
                </a:ln>
                <a:solidFill>
                  <a:schemeClr val="tx1"/>
                </a:solidFill>
                <a:effectLst/>
                <a:latin typeface="Arial Narrow" pitchFamily="34" charset="0"/>
                <a:cs typeface="Arial" pitchFamily="34" charset="0"/>
              </a:rPr>
              <a:t>© Dassault </a:t>
            </a:r>
            <a:r>
              <a:rPr lang="en-US" sz="600" b="0" cap="none" spc="0" dirty="0" err="1" smtClean="0">
                <a:ln>
                  <a:noFill/>
                </a:ln>
                <a:solidFill>
                  <a:schemeClr val="tx1"/>
                </a:solidFill>
                <a:effectLst/>
                <a:latin typeface="Arial Narrow" pitchFamily="34" charset="0"/>
                <a:cs typeface="Arial" pitchFamily="34" charset="0"/>
              </a:rPr>
              <a:t>Systèmes</a:t>
            </a:r>
            <a:r>
              <a:rPr lang="en-US" sz="600" b="0" cap="none" spc="0" dirty="0" smtClean="0">
                <a:ln>
                  <a:noFill/>
                </a:ln>
                <a:solidFill>
                  <a:schemeClr val="tx1"/>
                </a:solidFill>
                <a:effectLst/>
                <a:latin typeface="Arial Narrow" pitchFamily="34" charset="0"/>
                <a:cs typeface="Arial" pitchFamily="34" charset="0"/>
              </a:rPr>
              <a:t> | </a:t>
            </a:r>
            <a:r>
              <a:rPr lang="en-US" sz="600" b="0" cap="none" spc="0" noProof="0" dirty="0" smtClean="0">
                <a:ln>
                  <a:noFill/>
                </a:ln>
                <a:solidFill>
                  <a:schemeClr val="tx1"/>
                </a:solidFill>
                <a:effectLst/>
                <a:latin typeface="Arial Narrow" pitchFamily="34" charset="0"/>
                <a:cs typeface="Arial" pitchFamily="34" charset="0"/>
              </a:rPr>
              <a:t>Confidential</a:t>
            </a:r>
            <a:r>
              <a:rPr lang="en-US" sz="600" b="0" cap="none" spc="0" dirty="0" smtClean="0">
                <a:ln>
                  <a:noFill/>
                </a:ln>
                <a:solidFill>
                  <a:schemeClr val="tx1"/>
                </a:solidFill>
                <a:effectLst/>
                <a:latin typeface="Arial Narrow" pitchFamily="34" charset="0"/>
                <a:cs typeface="Arial" pitchFamily="34" charset="0"/>
              </a:rPr>
              <a:t> Information | </a:t>
            </a:r>
            <a:fld id="{7932CEB9-7706-4840-A8AE-48D24CB336EF}" type="datetimeFigureOut">
              <a:rPr lang="en-US" sz="600" b="0" cap="none" spc="0" smtClean="0">
                <a:ln>
                  <a:noFill/>
                </a:ln>
                <a:solidFill>
                  <a:schemeClr val="tx1"/>
                </a:solidFill>
                <a:effectLst/>
                <a:latin typeface="Arial Narrow" pitchFamily="34" charset="0"/>
                <a:cs typeface="Arial" pitchFamily="34" charset="0"/>
              </a:rPr>
              <a:pPr algn="ctr"/>
              <a:t>1/27/2014</a:t>
            </a:fld>
            <a:r>
              <a:rPr lang="en-US" sz="600" b="0" cap="none" spc="0" dirty="0" smtClean="0">
                <a:ln>
                  <a:noFill/>
                </a:ln>
                <a:solidFill>
                  <a:schemeClr val="tx1"/>
                </a:solidFill>
                <a:effectLst/>
                <a:latin typeface="Arial Narrow" pitchFamily="34" charset="0"/>
                <a:cs typeface="Arial" pitchFamily="34" charset="0"/>
              </a:rPr>
              <a:t> | ref.: 3DS_Document_2012</a:t>
            </a:r>
            <a:endParaRPr lang="en-US" sz="600" b="0" cap="none" spc="0" dirty="0">
              <a:ln>
                <a:noFill/>
              </a:ln>
              <a:solidFill>
                <a:schemeClr val="tx1"/>
              </a:solidFill>
              <a:effectLst/>
              <a:latin typeface="Arial Narrow" pitchFamily="34" charset="0"/>
              <a:cs typeface="Arial" pitchFamily="34" charset="0"/>
            </a:endParaRPr>
          </a:p>
        </p:txBody>
      </p:sp>
      <p:sp>
        <p:nvSpPr>
          <p:cNvPr id="2" name="Espace réservé du titre 1"/>
          <p:cNvSpPr>
            <a:spLocks noGrp="1"/>
          </p:cNvSpPr>
          <p:nvPr>
            <p:ph type="title"/>
          </p:nvPr>
        </p:nvSpPr>
        <p:spPr>
          <a:xfrm>
            <a:off x="719572" y="361747"/>
            <a:ext cx="7920880" cy="374073"/>
          </a:xfrm>
          <a:prstGeom prst="rect">
            <a:avLst/>
          </a:prstGeom>
        </p:spPr>
        <p:txBody>
          <a:bodyPr vert="horz" lIns="87916" tIns="43957" rIns="87916" bIns="43957" rtlCol="0" anchor="ctr">
            <a:noAutofit/>
          </a:bodyPr>
          <a:lstStyle/>
          <a:p>
            <a:r>
              <a:rPr lang="en-US" noProof="0" dirty="0" smtClean="0"/>
              <a:t>Main Title</a:t>
            </a:r>
            <a:endParaRPr lang="en-US" noProof="0" dirty="0"/>
          </a:p>
        </p:txBody>
      </p:sp>
      <p:sp>
        <p:nvSpPr>
          <p:cNvPr id="3" name="Espace réservé du texte 2"/>
          <p:cNvSpPr>
            <a:spLocks noGrp="1"/>
          </p:cNvSpPr>
          <p:nvPr>
            <p:ph type="body" idx="1"/>
          </p:nvPr>
        </p:nvSpPr>
        <p:spPr>
          <a:xfrm>
            <a:off x="863588" y="1306871"/>
            <a:ext cx="7776864" cy="3093065"/>
          </a:xfrm>
          <a:prstGeom prst="rect">
            <a:avLst/>
          </a:prstGeom>
        </p:spPr>
        <p:txBody>
          <a:bodyPr vert="horz" lIns="87916" tIns="43957" rIns="87916" bIns="43957" rtlCol="0">
            <a:normAutofit/>
          </a:bodyPr>
          <a:lstStyle/>
          <a:p>
            <a:pPr marL="252000" marR="0" lvl="0" indent="-252000" algn="l" defTabSz="879152" rtl="0" eaLnBrk="1" fontAlgn="auto" latinLnBrk="0" hangingPunct="1">
              <a:lnSpc>
                <a:spcPct val="100000"/>
              </a:lnSpc>
              <a:spcBef>
                <a:spcPts val="800"/>
              </a:spcBef>
              <a:spcAft>
                <a:spcPts val="0"/>
              </a:spcAft>
              <a:buClrTx/>
              <a:buSzPct val="100000"/>
              <a:buFontTx/>
              <a:buBlip>
                <a:blip r:embed="rId11"/>
              </a:buBlip>
              <a:tabLst/>
              <a:defRPr/>
            </a:pPr>
            <a:r>
              <a:rPr kumimoji="0" lang="en-US" sz="2000" b="0" i="0" u="none" strike="noStrike" kern="900" cap="none" spc="0" normalizeH="0" baseline="0" noProof="0" dirty="0" smtClean="0">
                <a:ln>
                  <a:noFill/>
                </a:ln>
                <a:solidFill>
                  <a:srgbClr val="5B7F95"/>
                </a:solidFill>
                <a:effectLst/>
                <a:uLnTx/>
                <a:uFillTx/>
                <a:latin typeface="Arial Narrow"/>
                <a:ea typeface="+mn-ea"/>
              </a:rPr>
              <a:t>Click to edit Master text styles</a:t>
            </a:r>
          </a:p>
          <a:p>
            <a:pPr marL="504000" marR="0" lvl="1" indent="-234000" algn="l" defTabSz="879152" rtl="0" eaLnBrk="1" fontAlgn="auto" latinLnBrk="0" hangingPunct="1">
              <a:lnSpc>
                <a:spcPct val="100000"/>
              </a:lnSpc>
              <a:spcBef>
                <a:spcPts val="600"/>
              </a:spcBef>
              <a:spcAft>
                <a:spcPts val="0"/>
              </a:spcAft>
              <a:buClrTx/>
              <a:buSzPct val="100000"/>
              <a:buFontTx/>
              <a:buBlip>
                <a:blip r:embed="rId12"/>
              </a:buBlip>
              <a:tabLst/>
              <a:defRPr/>
            </a:pPr>
            <a:r>
              <a:rPr kumimoji="0" lang="en-US" sz="1800" b="0" i="0" u="none" strike="noStrike" kern="900" cap="none" spc="0" normalizeH="0" baseline="0" noProof="0" dirty="0" smtClean="0">
                <a:ln>
                  <a:noFill/>
                </a:ln>
                <a:solidFill>
                  <a:srgbClr val="5B7F95"/>
                </a:solidFill>
                <a:effectLst/>
                <a:uLnTx/>
                <a:uFillTx/>
                <a:latin typeface="Arial Narrow"/>
                <a:ea typeface="+mn-ea"/>
              </a:rPr>
              <a:t>Second level</a:t>
            </a:r>
          </a:p>
          <a:p>
            <a:pPr marL="756000" marR="0" lvl="2" indent="-216000" algn="l" defTabSz="879152" rtl="0" eaLnBrk="1" fontAlgn="auto" latinLnBrk="0" hangingPunct="1">
              <a:lnSpc>
                <a:spcPct val="100000"/>
              </a:lnSpc>
              <a:spcBef>
                <a:spcPts val="400"/>
              </a:spcBef>
              <a:spcAft>
                <a:spcPts val="0"/>
              </a:spcAft>
              <a:buClrTx/>
              <a:buSzPct val="90000"/>
              <a:buFontTx/>
              <a:buBlip>
                <a:blip r:embed="rId11"/>
              </a:buBlip>
              <a:tabLst/>
              <a:defRPr/>
            </a:pPr>
            <a:r>
              <a:rPr kumimoji="0" lang="en-US" sz="1600" b="0" i="0" u="none" strike="noStrike" kern="900" cap="none" spc="0" normalizeH="0" baseline="0" noProof="0" dirty="0" smtClean="0">
                <a:ln>
                  <a:noFill/>
                </a:ln>
                <a:solidFill>
                  <a:srgbClr val="5B7F95"/>
                </a:solidFill>
                <a:effectLst/>
                <a:uLnTx/>
                <a:uFillTx/>
                <a:latin typeface="Arial Narrow"/>
                <a:ea typeface="+mn-ea"/>
              </a:rPr>
              <a:t>Third level</a:t>
            </a:r>
          </a:p>
          <a:p>
            <a:pPr marL="972000" marR="0" lvl="3" indent="-180000" algn="l" defTabSz="879152" rtl="0" eaLnBrk="1" fontAlgn="auto" latinLnBrk="0" hangingPunct="1">
              <a:lnSpc>
                <a:spcPct val="100000"/>
              </a:lnSpc>
              <a:spcBef>
                <a:spcPts val="400"/>
              </a:spcBef>
              <a:spcAft>
                <a:spcPts val="0"/>
              </a:spcAft>
              <a:buClrTx/>
              <a:buSzPct val="90000"/>
              <a:buFontTx/>
              <a:buBlip>
                <a:blip r:embed="rId12"/>
              </a:buBlip>
              <a:tabLst/>
              <a:defRPr/>
            </a:pPr>
            <a:r>
              <a:rPr kumimoji="0" lang="en-US" sz="1400" b="0" i="0" u="none" strike="noStrike" kern="900" cap="none" spc="-70" normalizeH="0" baseline="0" noProof="0" dirty="0" smtClean="0">
                <a:ln>
                  <a:noFill/>
                </a:ln>
                <a:solidFill>
                  <a:srgbClr val="5B7F95"/>
                </a:solidFill>
                <a:effectLst/>
                <a:uLnTx/>
                <a:uFillTx/>
                <a:latin typeface="Arial Narrow"/>
                <a:ea typeface="+mn-ea"/>
              </a:rPr>
              <a:t>Fourth level</a:t>
            </a:r>
          </a:p>
          <a:p>
            <a:pPr marL="1080000" marR="0" lvl="4" indent="0" algn="l" defTabSz="879152" rtl="0" eaLnBrk="1" fontAlgn="auto" latinLnBrk="0" hangingPunct="1">
              <a:lnSpc>
                <a:spcPct val="100000"/>
              </a:lnSpc>
              <a:spcBef>
                <a:spcPts val="300"/>
              </a:spcBef>
              <a:spcAft>
                <a:spcPts val="0"/>
              </a:spcAft>
              <a:buClrTx/>
              <a:buSzTx/>
              <a:buFont typeface="Arial"/>
              <a:buNone/>
              <a:tabLst/>
              <a:defRPr/>
            </a:pPr>
            <a:r>
              <a:rPr kumimoji="0" lang="en-US" sz="1200" b="0" i="0" u="none" strike="noStrike" kern="1200" cap="none" spc="0" normalizeH="0" baseline="0" noProof="0" dirty="0" smtClean="0">
                <a:ln>
                  <a:noFill/>
                </a:ln>
                <a:solidFill>
                  <a:srgbClr val="5B7F95"/>
                </a:solidFill>
                <a:effectLst/>
                <a:uLnTx/>
                <a:uFillTx/>
                <a:latin typeface="Arial Narrow"/>
                <a:ea typeface="+mn-ea"/>
              </a:rPr>
              <a:t>Fifth level</a:t>
            </a:r>
          </a:p>
        </p:txBody>
      </p:sp>
      <p:sp>
        <p:nvSpPr>
          <p:cNvPr id="18" name="Espace réservé du numéro de diapositive 5"/>
          <p:cNvSpPr txBox="1">
            <a:spLocks/>
          </p:cNvSpPr>
          <p:nvPr/>
        </p:nvSpPr>
        <p:spPr>
          <a:xfrm>
            <a:off x="0" y="4803998"/>
            <a:ext cx="395536" cy="360040"/>
          </a:xfrm>
          <a:prstGeom prst="rect">
            <a:avLst/>
          </a:prstGeom>
        </p:spPr>
        <p:txBody>
          <a:bodyPr lIns="87916" tIns="43957" rIns="87916" bIns="43957" anchor="ctr"/>
          <a:lstStyle>
            <a:lvl1pPr>
              <a:defRPr sz="1000">
                <a:latin typeface="Arial" pitchFamily="34" charset="0"/>
                <a:cs typeface="Arial" pitchFamily="34" charset="0"/>
              </a:defRPr>
            </a:lvl1pPr>
          </a:lstStyle>
          <a:p>
            <a:pPr marL="0" marR="0" lvl="0" indent="0" algn="ctr" defTabSz="879152" rtl="0" eaLnBrk="1" fontAlgn="auto" latinLnBrk="0" hangingPunct="1">
              <a:lnSpc>
                <a:spcPct val="100000"/>
              </a:lnSpc>
              <a:spcBef>
                <a:spcPts val="0"/>
              </a:spcBef>
              <a:spcAft>
                <a:spcPts val="0"/>
              </a:spcAft>
              <a:buClrTx/>
              <a:buSzTx/>
              <a:buFontTx/>
              <a:buNone/>
              <a:tabLst/>
              <a:defRPr/>
            </a:pPr>
            <a:fld id="{77E95206-EC0C-43EF-8E7D-2BA7BDFE308A}" type="slidenum">
              <a:rPr kumimoji="0" lang="en-US" sz="9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ctr" defTabSz="879152"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 bg1="lt1" tx1="dk1" bg2="lt2" tx2="dk2" accent1="accent1" accent2="accent2" accent3="accent3" accent4="accent4" accent5="accent5" accent6="accent6" hlink="hlink" folHlink="folHlink"/>
  <p:sldLayoutIdLst>
    <p:sldLayoutId id="2147483777" r:id="rId1"/>
    <p:sldLayoutId id="2147483719" r:id="rId2"/>
    <p:sldLayoutId id="2147483720" r:id="rId3"/>
    <p:sldLayoutId id="2147483721" r:id="rId4"/>
    <p:sldLayoutId id="2147483722" r:id="rId5"/>
    <p:sldLayoutId id="2147483723" r:id="rId6"/>
    <p:sldLayoutId id="2147483768" r:id="rId7"/>
    <p:sldLayoutId id="2147483724" r:id="rId8"/>
  </p:sldLayoutIdLst>
  <p:txStyles>
    <p:titleStyle>
      <a:lvl1pPr algn="l" defTabSz="879152" rtl="0" eaLnBrk="1" latinLnBrk="0" hangingPunct="1">
        <a:spcBef>
          <a:spcPct val="0"/>
        </a:spcBef>
        <a:buNone/>
        <a:defRPr lang="en-US" sz="3200" b="0" i="0" kern="1200" spc="0" baseline="0" noProof="0" dirty="0">
          <a:solidFill>
            <a:schemeClr val="tx1"/>
          </a:solidFill>
          <a:effectLst/>
          <a:latin typeface="Arial Narrow" pitchFamily="34" charset="0"/>
          <a:ea typeface="+mj-ea"/>
          <a:cs typeface="Arial Narrow" pitchFamily="34" charset="0"/>
        </a:defRPr>
      </a:lvl1pPr>
    </p:titleStyle>
    <p:bodyStyle>
      <a:lvl1pPr marL="252000" marR="0" indent="-252000" algn="l" defTabSz="879152" rtl="0" eaLnBrk="1" fontAlgn="auto" latinLnBrk="0" hangingPunct="1">
        <a:lnSpc>
          <a:spcPct val="100000"/>
        </a:lnSpc>
        <a:spcBef>
          <a:spcPts val="800"/>
        </a:spcBef>
        <a:spcAft>
          <a:spcPts val="0"/>
        </a:spcAft>
        <a:buClrTx/>
        <a:buSzPct val="100000"/>
        <a:buFontTx/>
        <a:buBlip>
          <a:blip r:embed="rId11"/>
        </a:buBlip>
        <a:tabLst/>
        <a:defRPr sz="2000" b="0" i="0" kern="900" spc="0" baseline="0">
          <a:solidFill>
            <a:schemeClr val="tx1"/>
          </a:solidFill>
          <a:latin typeface="Arial Narrow" pitchFamily="34" charset="0"/>
          <a:ea typeface="+mn-ea"/>
          <a:cs typeface="Arial Narrow" pitchFamily="34" charset="0"/>
        </a:defRPr>
      </a:lvl1pPr>
      <a:lvl2pPr marL="504000" marR="0" indent="-234000" algn="l" defTabSz="879152" rtl="0" eaLnBrk="1" fontAlgn="auto" latinLnBrk="0" hangingPunct="1">
        <a:lnSpc>
          <a:spcPct val="100000"/>
        </a:lnSpc>
        <a:spcBef>
          <a:spcPts val="600"/>
        </a:spcBef>
        <a:spcAft>
          <a:spcPts val="0"/>
        </a:spcAft>
        <a:buClrTx/>
        <a:buSzPct val="100000"/>
        <a:buFontTx/>
        <a:buBlip>
          <a:blip r:embed="rId12"/>
        </a:buBlip>
        <a:tabLst/>
        <a:defRPr sz="1600" b="0" i="0" kern="900" spc="0" baseline="0">
          <a:solidFill>
            <a:schemeClr val="tx1"/>
          </a:solidFill>
          <a:latin typeface="Arial Narrow" pitchFamily="34" charset="0"/>
          <a:ea typeface="+mn-ea"/>
          <a:cs typeface="Arial Narrow" pitchFamily="34" charset="0"/>
        </a:defRPr>
      </a:lvl2pPr>
      <a:lvl3pPr marL="756000" marR="0" indent="-216000" algn="l" defTabSz="879152" rtl="0" eaLnBrk="1" fontAlgn="auto" latinLnBrk="0" hangingPunct="1">
        <a:lnSpc>
          <a:spcPct val="100000"/>
        </a:lnSpc>
        <a:spcBef>
          <a:spcPts val="400"/>
        </a:spcBef>
        <a:spcAft>
          <a:spcPts val="0"/>
        </a:spcAft>
        <a:buClrTx/>
        <a:buSzPct val="90000"/>
        <a:buFontTx/>
        <a:buBlip>
          <a:blip r:embed="rId11"/>
        </a:buBlip>
        <a:tabLst/>
        <a:defRPr sz="1200" b="0" i="0" kern="900" spc="0" baseline="0">
          <a:solidFill>
            <a:schemeClr val="tx1"/>
          </a:solidFill>
          <a:latin typeface="Arial Narrow" pitchFamily="34" charset="0"/>
          <a:ea typeface="+mn-ea"/>
          <a:cs typeface="Arial Narrow" pitchFamily="34" charset="0"/>
        </a:defRPr>
      </a:lvl3pPr>
      <a:lvl4pPr marL="972000" marR="0" indent="-180000" algn="l" defTabSz="879152" rtl="0" eaLnBrk="1" fontAlgn="auto" latinLnBrk="0" hangingPunct="1">
        <a:lnSpc>
          <a:spcPct val="100000"/>
        </a:lnSpc>
        <a:spcBef>
          <a:spcPts val="400"/>
        </a:spcBef>
        <a:spcAft>
          <a:spcPts val="0"/>
        </a:spcAft>
        <a:buClrTx/>
        <a:buSzPct val="90000"/>
        <a:buFontTx/>
        <a:buBlip>
          <a:blip r:embed="rId12"/>
        </a:buBlip>
        <a:tabLst/>
        <a:defRPr sz="1400" b="0" i="0" kern="900" spc="-70">
          <a:solidFill>
            <a:schemeClr val="tx1"/>
          </a:solidFill>
          <a:latin typeface="3ds Light"/>
          <a:ea typeface="+mn-ea"/>
          <a:cs typeface="3ds Light"/>
        </a:defRPr>
      </a:lvl4pPr>
      <a:lvl5pPr marL="1080000" marR="0" indent="0" algn="l" defTabSz="879152" rtl="0" eaLnBrk="1" fontAlgn="auto" latinLnBrk="0" hangingPunct="1">
        <a:lnSpc>
          <a:spcPct val="100000"/>
        </a:lnSpc>
        <a:spcBef>
          <a:spcPts val="300"/>
        </a:spcBef>
        <a:spcAft>
          <a:spcPts val="0"/>
        </a:spcAft>
        <a:buClrTx/>
        <a:buSzTx/>
        <a:buFont typeface="Arial"/>
        <a:buNone/>
        <a:tabLst/>
        <a:defRPr sz="1200" b="0" i="0" kern="1200">
          <a:solidFill>
            <a:schemeClr val="tx1"/>
          </a:solidFill>
          <a:latin typeface="3ds Light"/>
          <a:ea typeface="+mn-ea"/>
          <a:cs typeface="3ds Light"/>
        </a:defRPr>
      </a:lvl5pPr>
      <a:lvl6pPr marL="2417668"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857243"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96819"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736395"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879152" rtl="0" eaLnBrk="1" latinLnBrk="0" hangingPunct="1">
        <a:defRPr sz="1700" kern="1200">
          <a:solidFill>
            <a:schemeClr val="tx1"/>
          </a:solidFill>
          <a:latin typeface="+mn-lt"/>
          <a:ea typeface="+mn-ea"/>
          <a:cs typeface="+mn-cs"/>
        </a:defRPr>
      </a:lvl1pPr>
      <a:lvl2pPr marL="439576" algn="l" defTabSz="879152" rtl="0" eaLnBrk="1" latinLnBrk="0" hangingPunct="1">
        <a:defRPr sz="1700" kern="1200">
          <a:solidFill>
            <a:schemeClr val="tx1"/>
          </a:solidFill>
          <a:latin typeface="+mn-lt"/>
          <a:ea typeface="+mn-ea"/>
          <a:cs typeface="+mn-cs"/>
        </a:defRPr>
      </a:lvl2pPr>
      <a:lvl3pPr marL="879152" algn="l" defTabSz="879152" rtl="0" eaLnBrk="1" latinLnBrk="0" hangingPunct="1">
        <a:defRPr sz="1700" kern="1200">
          <a:solidFill>
            <a:schemeClr val="tx1"/>
          </a:solidFill>
          <a:latin typeface="+mn-lt"/>
          <a:ea typeface="+mn-ea"/>
          <a:cs typeface="+mn-cs"/>
        </a:defRPr>
      </a:lvl3pPr>
      <a:lvl4pPr marL="1318728" algn="l" defTabSz="879152" rtl="0" eaLnBrk="1" latinLnBrk="0" hangingPunct="1">
        <a:defRPr sz="1700" kern="1200">
          <a:solidFill>
            <a:schemeClr val="tx1"/>
          </a:solidFill>
          <a:latin typeface="+mn-lt"/>
          <a:ea typeface="+mn-ea"/>
          <a:cs typeface="+mn-cs"/>
        </a:defRPr>
      </a:lvl4pPr>
      <a:lvl5pPr marL="1758303" algn="l" defTabSz="879152" rtl="0" eaLnBrk="1" latinLnBrk="0" hangingPunct="1">
        <a:defRPr sz="1700" kern="1200">
          <a:solidFill>
            <a:schemeClr val="tx1"/>
          </a:solidFill>
          <a:latin typeface="+mn-lt"/>
          <a:ea typeface="+mn-ea"/>
          <a:cs typeface="+mn-cs"/>
        </a:defRPr>
      </a:lvl5pPr>
      <a:lvl6pPr marL="2197879" algn="l" defTabSz="879152" rtl="0" eaLnBrk="1" latinLnBrk="0" hangingPunct="1">
        <a:defRPr sz="1700" kern="1200">
          <a:solidFill>
            <a:schemeClr val="tx1"/>
          </a:solidFill>
          <a:latin typeface="+mn-lt"/>
          <a:ea typeface="+mn-ea"/>
          <a:cs typeface="+mn-cs"/>
        </a:defRPr>
      </a:lvl6pPr>
      <a:lvl7pPr marL="2637455" algn="l" defTabSz="879152" rtl="0" eaLnBrk="1" latinLnBrk="0" hangingPunct="1">
        <a:defRPr sz="1700" kern="1200">
          <a:solidFill>
            <a:schemeClr val="tx1"/>
          </a:solidFill>
          <a:latin typeface="+mn-lt"/>
          <a:ea typeface="+mn-ea"/>
          <a:cs typeface="+mn-cs"/>
        </a:defRPr>
      </a:lvl7pPr>
      <a:lvl8pPr marL="3077031" algn="l" defTabSz="879152" rtl="0" eaLnBrk="1" latinLnBrk="0" hangingPunct="1">
        <a:defRPr sz="1700" kern="1200">
          <a:solidFill>
            <a:schemeClr val="tx1"/>
          </a:solidFill>
          <a:latin typeface="+mn-lt"/>
          <a:ea typeface="+mn-ea"/>
          <a:cs typeface="+mn-cs"/>
        </a:defRPr>
      </a:lvl8pPr>
      <a:lvl9pPr marL="3516607" algn="l" defTabSz="879152" rtl="0" eaLnBrk="1" latinLnBrk="0" hangingPunct="1">
        <a:defRPr sz="17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BANNER-DEL.pn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1500" y="4510800"/>
            <a:ext cx="9074912" cy="631444"/>
          </a:xfrm>
          <a:prstGeom prst="rect">
            <a:avLst/>
          </a:prstGeom>
        </p:spPr>
      </p:pic>
      <p:sp>
        <p:nvSpPr>
          <p:cNvPr id="8" name="TextBox 7"/>
          <p:cNvSpPr txBox="1"/>
          <p:nvPr/>
        </p:nvSpPr>
        <p:spPr>
          <a:xfrm rot="16200000">
            <a:off x="-2430000" y="2481197"/>
            <a:ext cx="5143500" cy="181106"/>
          </a:xfrm>
          <a:prstGeom prst="rect">
            <a:avLst/>
          </a:prstGeom>
          <a:noFill/>
        </p:spPr>
        <p:txBody>
          <a:bodyPr wrap="square" lIns="87916" tIns="43957" rIns="87916" bIns="43957"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600" b="1" i="0" cap="none" spc="0" dirty="0" smtClean="0">
                <a:ln>
                  <a:noFill/>
                </a:ln>
                <a:solidFill>
                  <a:schemeClr val="accent3"/>
                </a:solidFill>
                <a:effectLst/>
                <a:latin typeface="Arial Narrow" pitchFamily="34" charset="0"/>
                <a:cs typeface="Arial" pitchFamily="34" charset="0"/>
              </a:rPr>
              <a:t>3DS.COM/DELMIA</a:t>
            </a:r>
            <a:r>
              <a:rPr lang="en-US" sz="600" b="0" cap="none" spc="0" dirty="0" smtClean="0">
                <a:ln>
                  <a:noFill/>
                </a:ln>
                <a:solidFill>
                  <a:schemeClr val="tx1"/>
                </a:solidFill>
                <a:effectLst/>
                <a:latin typeface="Arial Narrow" pitchFamily="34" charset="0"/>
                <a:cs typeface="Arial" pitchFamily="34" charset="0"/>
              </a:rPr>
              <a:t>© Dassault </a:t>
            </a:r>
            <a:r>
              <a:rPr lang="en-US" sz="600" b="0" cap="none" spc="0" dirty="0" err="1" smtClean="0">
                <a:ln>
                  <a:noFill/>
                </a:ln>
                <a:solidFill>
                  <a:schemeClr val="tx1"/>
                </a:solidFill>
                <a:effectLst/>
                <a:latin typeface="Arial Narrow" pitchFamily="34" charset="0"/>
                <a:cs typeface="Arial" pitchFamily="34" charset="0"/>
              </a:rPr>
              <a:t>Systèmes</a:t>
            </a:r>
            <a:r>
              <a:rPr lang="en-US" sz="600" b="0" cap="none" spc="0" dirty="0" smtClean="0">
                <a:ln>
                  <a:noFill/>
                </a:ln>
                <a:solidFill>
                  <a:schemeClr val="tx1"/>
                </a:solidFill>
                <a:effectLst/>
                <a:latin typeface="Arial Narrow" pitchFamily="34" charset="0"/>
                <a:cs typeface="Arial" pitchFamily="34" charset="0"/>
              </a:rPr>
              <a:t> | </a:t>
            </a:r>
            <a:r>
              <a:rPr lang="en-US" sz="600" b="0" cap="none" spc="0" noProof="0" dirty="0" smtClean="0">
                <a:ln>
                  <a:noFill/>
                </a:ln>
                <a:solidFill>
                  <a:schemeClr val="tx1"/>
                </a:solidFill>
                <a:effectLst/>
                <a:latin typeface="Arial Narrow" pitchFamily="34" charset="0"/>
                <a:cs typeface="Arial" pitchFamily="34" charset="0"/>
              </a:rPr>
              <a:t>Confidential</a:t>
            </a:r>
            <a:r>
              <a:rPr lang="en-US" sz="600" b="0" cap="none" spc="0" dirty="0" smtClean="0">
                <a:ln>
                  <a:noFill/>
                </a:ln>
                <a:solidFill>
                  <a:schemeClr val="tx1"/>
                </a:solidFill>
                <a:effectLst/>
                <a:latin typeface="Arial Narrow" pitchFamily="34" charset="0"/>
                <a:cs typeface="Arial" pitchFamily="34" charset="0"/>
              </a:rPr>
              <a:t> Information | </a:t>
            </a:r>
            <a:fld id="{7932CEB9-7706-4840-A8AE-48D24CB336EF}" type="datetimeFigureOut">
              <a:rPr lang="en-US" sz="600" b="0" cap="none" spc="0" smtClean="0">
                <a:ln>
                  <a:noFill/>
                </a:ln>
                <a:solidFill>
                  <a:schemeClr val="tx1"/>
                </a:solidFill>
                <a:effectLst/>
                <a:latin typeface="Arial Narrow" pitchFamily="34" charset="0"/>
                <a:cs typeface="Arial" pitchFamily="34" charset="0"/>
              </a:rPr>
              <a:pPr algn="ctr"/>
              <a:t>1/27/2014</a:t>
            </a:fld>
            <a:r>
              <a:rPr lang="en-US" sz="600" b="0" cap="none" spc="0" dirty="0" smtClean="0">
                <a:ln>
                  <a:noFill/>
                </a:ln>
                <a:solidFill>
                  <a:schemeClr val="tx1"/>
                </a:solidFill>
                <a:effectLst/>
                <a:latin typeface="Arial Narrow" pitchFamily="34" charset="0"/>
                <a:cs typeface="Arial" pitchFamily="34" charset="0"/>
              </a:rPr>
              <a:t> | ref.: 3DS_Document_2012</a:t>
            </a:r>
            <a:endParaRPr lang="en-US" sz="600" b="0" cap="none" spc="0" dirty="0">
              <a:ln>
                <a:noFill/>
              </a:ln>
              <a:solidFill>
                <a:schemeClr val="tx1"/>
              </a:solidFill>
              <a:effectLst/>
              <a:latin typeface="Arial Narrow" pitchFamily="34" charset="0"/>
              <a:cs typeface="Arial" pitchFamily="34" charset="0"/>
            </a:endParaRPr>
          </a:p>
        </p:txBody>
      </p:sp>
      <p:sp>
        <p:nvSpPr>
          <p:cNvPr id="2" name="Espace réservé du titre 1"/>
          <p:cNvSpPr>
            <a:spLocks noGrp="1"/>
          </p:cNvSpPr>
          <p:nvPr>
            <p:ph type="title"/>
          </p:nvPr>
        </p:nvSpPr>
        <p:spPr>
          <a:xfrm>
            <a:off x="719572" y="361747"/>
            <a:ext cx="7920880" cy="374073"/>
          </a:xfrm>
          <a:prstGeom prst="rect">
            <a:avLst/>
          </a:prstGeom>
        </p:spPr>
        <p:txBody>
          <a:bodyPr vert="horz" lIns="87916" tIns="43957" rIns="87916" bIns="43957" rtlCol="0" anchor="ctr">
            <a:noAutofit/>
          </a:bodyPr>
          <a:lstStyle/>
          <a:p>
            <a:r>
              <a:rPr lang="en-US" noProof="0" dirty="0" smtClean="0"/>
              <a:t>Main Title</a:t>
            </a:r>
            <a:endParaRPr lang="en-US" noProof="0" dirty="0"/>
          </a:p>
        </p:txBody>
      </p:sp>
      <p:sp>
        <p:nvSpPr>
          <p:cNvPr id="3" name="Espace réservé du texte 2"/>
          <p:cNvSpPr>
            <a:spLocks noGrp="1"/>
          </p:cNvSpPr>
          <p:nvPr>
            <p:ph type="body" idx="1"/>
          </p:nvPr>
        </p:nvSpPr>
        <p:spPr>
          <a:xfrm>
            <a:off x="863588" y="1306871"/>
            <a:ext cx="7776864" cy="3093065"/>
          </a:xfrm>
          <a:prstGeom prst="rect">
            <a:avLst/>
          </a:prstGeom>
        </p:spPr>
        <p:txBody>
          <a:bodyPr vert="horz" lIns="87916" tIns="43957" rIns="87916" bIns="43957" rtlCol="0">
            <a:normAutofit/>
          </a:bodyPr>
          <a:lstStyle/>
          <a:p>
            <a:pPr marL="252000" marR="0" lvl="0" indent="-252000" algn="l" defTabSz="879152" rtl="0" eaLnBrk="1" fontAlgn="auto" latinLnBrk="0" hangingPunct="1">
              <a:lnSpc>
                <a:spcPct val="100000"/>
              </a:lnSpc>
              <a:spcBef>
                <a:spcPts val="800"/>
              </a:spcBef>
              <a:spcAft>
                <a:spcPts val="0"/>
              </a:spcAft>
              <a:buClrTx/>
              <a:buSzPct val="100000"/>
              <a:buFontTx/>
              <a:buBlip>
                <a:blip r:embed="rId11"/>
              </a:buBlip>
              <a:tabLst/>
              <a:defRPr/>
            </a:pPr>
            <a:r>
              <a:rPr kumimoji="0" lang="en-US" sz="2000" b="0" i="0" u="none" strike="noStrike" kern="900" cap="none" spc="0" normalizeH="0" baseline="0" noProof="0" dirty="0" smtClean="0">
                <a:ln>
                  <a:noFill/>
                </a:ln>
                <a:solidFill>
                  <a:srgbClr val="5B7F95"/>
                </a:solidFill>
                <a:effectLst/>
                <a:uLnTx/>
                <a:uFillTx/>
                <a:latin typeface="Arial Narrow"/>
                <a:ea typeface="+mn-ea"/>
              </a:rPr>
              <a:t>Click to edit Master text styles</a:t>
            </a:r>
          </a:p>
          <a:p>
            <a:pPr marL="504000" marR="0" lvl="1" indent="-234000" algn="l" defTabSz="879152" rtl="0" eaLnBrk="1" fontAlgn="auto" latinLnBrk="0" hangingPunct="1">
              <a:lnSpc>
                <a:spcPct val="100000"/>
              </a:lnSpc>
              <a:spcBef>
                <a:spcPts val="600"/>
              </a:spcBef>
              <a:spcAft>
                <a:spcPts val="0"/>
              </a:spcAft>
              <a:buClrTx/>
              <a:buSzPct val="100000"/>
              <a:buFontTx/>
              <a:buBlip>
                <a:blip r:embed="rId12"/>
              </a:buBlip>
              <a:tabLst/>
              <a:defRPr/>
            </a:pPr>
            <a:r>
              <a:rPr kumimoji="0" lang="en-US" sz="1800" b="0" i="0" u="none" strike="noStrike" kern="900" cap="none" spc="0" normalizeH="0" baseline="0" noProof="0" dirty="0" smtClean="0">
                <a:ln>
                  <a:noFill/>
                </a:ln>
                <a:solidFill>
                  <a:srgbClr val="5B7F95"/>
                </a:solidFill>
                <a:effectLst/>
                <a:uLnTx/>
                <a:uFillTx/>
                <a:latin typeface="Arial Narrow"/>
                <a:ea typeface="+mn-ea"/>
              </a:rPr>
              <a:t>Second level</a:t>
            </a:r>
          </a:p>
          <a:p>
            <a:pPr marL="756000" marR="0" lvl="2" indent="-216000" algn="l" defTabSz="879152" rtl="0" eaLnBrk="1" fontAlgn="auto" latinLnBrk="0" hangingPunct="1">
              <a:lnSpc>
                <a:spcPct val="100000"/>
              </a:lnSpc>
              <a:spcBef>
                <a:spcPts val="400"/>
              </a:spcBef>
              <a:spcAft>
                <a:spcPts val="0"/>
              </a:spcAft>
              <a:buClrTx/>
              <a:buSzPct val="90000"/>
              <a:buFontTx/>
              <a:buBlip>
                <a:blip r:embed="rId11"/>
              </a:buBlip>
              <a:tabLst/>
              <a:defRPr/>
            </a:pPr>
            <a:r>
              <a:rPr kumimoji="0" lang="en-US" sz="1600" b="0" i="0" u="none" strike="noStrike" kern="900" cap="none" spc="0" normalizeH="0" baseline="0" noProof="0" dirty="0" smtClean="0">
                <a:ln>
                  <a:noFill/>
                </a:ln>
                <a:solidFill>
                  <a:srgbClr val="5B7F95"/>
                </a:solidFill>
                <a:effectLst/>
                <a:uLnTx/>
                <a:uFillTx/>
                <a:latin typeface="Arial Narrow"/>
                <a:ea typeface="+mn-ea"/>
              </a:rPr>
              <a:t>Third level</a:t>
            </a:r>
          </a:p>
          <a:p>
            <a:pPr marL="972000" marR="0" lvl="3" indent="-180000" algn="l" defTabSz="879152" rtl="0" eaLnBrk="1" fontAlgn="auto" latinLnBrk="0" hangingPunct="1">
              <a:lnSpc>
                <a:spcPct val="100000"/>
              </a:lnSpc>
              <a:spcBef>
                <a:spcPts val="400"/>
              </a:spcBef>
              <a:spcAft>
                <a:spcPts val="0"/>
              </a:spcAft>
              <a:buClrTx/>
              <a:buSzPct val="90000"/>
              <a:buFontTx/>
              <a:buBlip>
                <a:blip r:embed="rId12"/>
              </a:buBlip>
              <a:tabLst/>
              <a:defRPr/>
            </a:pPr>
            <a:r>
              <a:rPr kumimoji="0" lang="en-US" sz="1400" b="0" i="0" u="none" strike="noStrike" kern="900" cap="none" spc="-70" normalizeH="0" baseline="0" noProof="0" dirty="0" smtClean="0">
                <a:ln>
                  <a:noFill/>
                </a:ln>
                <a:solidFill>
                  <a:srgbClr val="5B7F95"/>
                </a:solidFill>
                <a:effectLst/>
                <a:uLnTx/>
                <a:uFillTx/>
                <a:latin typeface="Arial Narrow"/>
                <a:ea typeface="+mn-ea"/>
              </a:rPr>
              <a:t>Fourth level</a:t>
            </a:r>
          </a:p>
          <a:p>
            <a:pPr marL="1080000" marR="0" lvl="4" indent="0" algn="l" defTabSz="879152" rtl="0" eaLnBrk="1" fontAlgn="auto" latinLnBrk="0" hangingPunct="1">
              <a:lnSpc>
                <a:spcPct val="100000"/>
              </a:lnSpc>
              <a:spcBef>
                <a:spcPts val="300"/>
              </a:spcBef>
              <a:spcAft>
                <a:spcPts val="0"/>
              </a:spcAft>
              <a:buClrTx/>
              <a:buSzTx/>
              <a:buFont typeface="Arial"/>
              <a:buNone/>
              <a:tabLst/>
              <a:defRPr/>
            </a:pPr>
            <a:r>
              <a:rPr kumimoji="0" lang="en-US" sz="1200" b="0" i="0" u="none" strike="noStrike" kern="1200" cap="none" spc="0" normalizeH="0" baseline="0" noProof="0" dirty="0" smtClean="0">
                <a:ln>
                  <a:noFill/>
                </a:ln>
                <a:solidFill>
                  <a:srgbClr val="5B7F95"/>
                </a:solidFill>
                <a:effectLst/>
                <a:uLnTx/>
                <a:uFillTx/>
                <a:latin typeface="Arial Narrow"/>
                <a:ea typeface="+mn-ea"/>
              </a:rPr>
              <a:t>Fifth level</a:t>
            </a:r>
          </a:p>
        </p:txBody>
      </p:sp>
      <p:sp>
        <p:nvSpPr>
          <p:cNvPr id="18" name="Espace réservé du numéro de diapositive 5"/>
          <p:cNvSpPr txBox="1">
            <a:spLocks/>
          </p:cNvSpPr>
          <p:nvPr/>
        </p:nvSpPr>
        <p:spPr>
          <a:xfrm>
            <a:off x="0" y="4803998"/>
            <a:ext cx="360000" cy="360040"/>
          </a:xfrm>
          <a:prstGeom prst="rect">
            <a:avLst/>
          </a:prstGeom>
        </p:spPr>
        <p:txBody>
          <a:bodyPr lIns="87916" tIns="43957" rIns="87916" bIns="43957" anchor="ctr"/>
          <a:lstStyle>
            <a:lvl1pPr>
              <a:defRPr sz="1000">
                <a:latin typeface="Arial" pitchFamily="34" charset="0"/>
                <a:cs typeface="Arial" pitchFamily="34" charset="0"/>
              </a:defRPr>
            </a:lvl1pPr>
          </a:lstStyle>
          <a:p>
            <a:pPr marL="0" marR="0" lvl="0" indent="0" algn="ctr" defTabSz="879152" rtl="0" eaLnBrk="1" fontAlgn="auto" latinLnBrk="0" hangingPunct="1">
              <a:lnSpc>
                <a:spcPct val="100000"/>
              </a:lnSpc>
              <a:spcBef>
                <a:spcPts val="0"/>
              </a:spcBef>
              <a:spcAft>
                <a:spcPts val="0"/>
              </a:spcAft>
              <a:buClrTx/>
              <a:buSzTx/>
              <a:buFontTx/>
              <a:buNone/>
              <a:tabLst/>
              <a:defRPr/>
            </a:pPr>
            <a:fld id="{77E95206-EC0C-43EF-8E7D-2BA7BDFE308A}" type="slidenum">
              <a:rPr kumimoji="0" lang="en-US" sz="9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ctr" defTabSz="879152"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 bg1="lt1" tx1="dk1" bg2="lt2" tx2="dk2" accent1="accent1" accent2="accent2" accent3="accent3" accent4="accent4" accent5="accent5" accent6="accent6" hlink="hlink" folHlink="folHlink"/>
  <p:sldLayoutIdLst>
    <p:sldLayoutId id="2147483778" r:id="rId1"/>
    <p:sldLayoutId id="2147483727" r:id="rId2"/>
    <p:sldLayoutId id="2147483728" r:id="rId3"/>
    <p:sldLayoutId id="2147483729" r:id="rId4"/>
    <p:sldLayoutId id="2147483730" r:id="rId5"/>
    <p:sldLayoutId id="2147483731" r:id="rId6"/>
    <p:sldLayoutId id="2147483769" r:id="rId7"/>
    <p:sldLayoutId id="2147483732" r:id="rId8"/>
  </p:sldLayoutIdLst>
  <p:txStyles>
    <p:titleStyle>
      <a:lvl1pPr algn="l" defTabSz="879152" rtl="0" eaLnBrk="1" latinLnBrk="0" hangingPunct="1">
        <a:spcBef>
          <a:spcPct val="0"/>
        </a:spcBef>
        <a:buNone/>
        <a:defRPr lang="en-US" sz="3200" b="0" i="0" kern="1200" spc="0" baseline="0" noProof="0" dirty="0">
          <a:solidFill>
            <a:schemeClr val="tx1"/>
          </a:solidFill>
          <a:effectLst/>
          <a:latin typeface="Arial Narrow" pitchFamily="34" charset="0"/>
          <a:ea typeface="+mj-ea"/>
          <a:cs typeface="Arial Narrow" pitchFamily="34" charset="0"/>
        </a:defRPr>
      </a:lvl1pPr>
    </p:titleStyle>
    <p:bodyStyle>
      <a:lvl1pPr marL="252000" marR="0" indent="-252000" algn="l" defTabSz="879152" rtl="0" eaLnBrk="1" fontAlgn="auto" latinLnBrk="0" hangingPunct="1">
        <a:lnSpc>
          <a:spcPct val="100000"/>
        </a:lnSpc>
        <a:spcBef>
          <a:spcPts val="800"/>
        </a:spcBef>
        <a:spcAft>
          <a:spcPts val="0"/>
        </a:spcAft>
        <a:buClrTx/>
        <a:buSzPct val="100000"/>
        <a:buFontTx/>
        <a:buBlip>
          <a:blip r:embed="rId11"/>
        </a:buBlip>
        <a:tabLst/>
        <a:defRPr sz="2000" b="0" i="0" kern="900" spc="0" baseline="0">
          <a:solidFill>
            <a:schemeClr val="tx1"/>
          </a:solidFill>
          <a:latin typeface="Arial Narrow" pitchFamily="34" charset="0"/>
          <a:ea typeface="+mn-ea"/>
          <a:cs typeface="Arial Narrow" pitchFamily="34" charset="0"/>
        </a:defRPr>
      </a:lvl1pPr>
      <a:lvl2pPr marL="504000" marR="0" indent="-234000" algn="l" defTabSz="879152" rtl="0" eaLnBrk="1" fontAlgn="auto" latinLnBrk="0" hangingPunct="1">
        <a:lnSpc>
          <a:spcPct val="100000"/>
        </a:lnSpc>
        <a:spcBef>
          <a:spcPts val="600"/>
        </a:spcBef>
        <a:spcAft>
          <a:spcPts val="0"/>
        </a:spcAft>
        <a:buClrTx/>
        <a:buSzPct val="100000"/>
        <a:buFontTx/>
        <a:buBlip>
          <a:blip r:embed="rId12"/>
        </a:buBlip>
        <a:tabLst/>
        <a:defRPr sz="1600" b="0" i="0" kern="900" spc="0" baseline="0">
          <a:solidFill>
            <a:schemeClr val="tx1"/>
          </a:solidFill>
          <a:latin typeface="Arial Narrow" pitchFamily="34" charset="0"/>
          <a:ea typeface="+mn-ea"/>
          <a:cs typeface="Arial Narrow" pitchFamily="34" charset="0"/>
        </a:defRPr>
      </a:lvl2pPr>
      <a:lvl3pPr marL="756000" marR="0" indent="-216000" algn="l" defTabSz="879152" rtl="0" eaLnBrk="1" fontAlgn="auto" latinLnBrk="0" hangingPunct="1">
        <a:lnSpc>
          <a:spcPct val="100000"/>
        </a:lnSpc>
        <a:spcBef>
          <a:spcPts val="400"/>
        </a:spcBef>
        <a:spcAft>
          <a:spcPts val="0"/>
        </a:spcAft>
        <a:buClrTx/>
        <a:buSzPct val="90000"/>
        <a:buFontTx/>
        <a:buBlip>
          <a:blip r:embed="rId11"/>
        </a:buBlip>
        <a:tabLst/>
        <a:defRPr sz="1200" b="0" i="0" kern="900" spc="0" baseline="0">
          <a:solidFill>
            <a:schemeClr val="tx1"/>
          </a:solidFill>
          <a:latin typeface="Arial Narrow" pitchFamily="34" charset="0"/>
          <a:ea typeface="+mn-ea"/>
          <a:cs typeface="Arial Narrow" pitchFamily="34" charset="0"/>
        </a:defRPr>
      </a:lvl3pPr>
      <a:lvl4pPr marL="972000" marR="0" indent="-180000" algn="l" defTabSz="879152" rtl="0" eaLnBrk="1" fontAlgn="auto" latinLnBrk="0" hangingPunct="1">
        <a:lnSpc>
          <a:spcPct val="100000"/>
        </a:lnSpc>
        <a:spcBef>
          <a:spcPts val="400"/>
        </a:spcBef>
        <a:spcAft>
          <a:spcPts val="0"/>
        </a:spcAft>
        <a:buClrTx/>
        <a:buSzPct val="90000"/>
        <a:buFontTx/>
        <a:buBlip>
          <a:blip r:embed="rId12"/>
        </a:buBlip>
        <a:tabLst/>
        <a:defRPr sz="1400" b="0" i="0" kern="900" spc="-70">
          <a:solidFill>
            <a:schemeClr val="tx1"/>
          </a:solidFill>
          <a:latin typeface="3ds Light"/>
          <a:ea typeface="+mn-ea"/>
          <a:cs typeface="3ds Light"/>
        </a:defRPr>
      </a:lvl4pPr>
      <a:lvl5pPr marL="1080000" marR="0" indent="0" algn="l" defTabSz="879152" rtl="0" eaLnBrk="1" fontAlgn="auto" latinLnBrk="0" hangingPunct="1">
        <a:lnSpc>
          <a:spcPct val="100000"/>
        </a:lnSpc>
        <a:spcBef>
          <a:spcPts val="300"/>
        </a:spcBef>
        <a:spcAft>
          <a:spcPts val="0"/>
        </a:spcAft>
        <a:buClrTx/>
        <a:buSzTx/>
        <a:buFont typeface="Arial"/>
        <a:buNone/>
        <a:tabLst/>
        <a:defRPr sz="1200" b="0" i="0" kern="1200">
          <a:solidFill>
            <a:schemeClr val="tx1"/>
          </a:solidFill>
          <a:latin typeface="3ds Light"/>
          <a:ea typeface="+mn-ea"/>
          <a:cs typeface="3ds Light"/>
        </a:defRPr>
      </a:lvl5pPr>
      <a:lvl6pPr marL="2417668"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857243"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96819"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736395"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879152" rtl="0" eaLnBrk="1" latinLnBrk="0" hangingPunct="1">
        <a:defRPr sz="1700" kern="1200">
          <a:solidFill>
            <a:schemeClr val="tx1"/>
          </a:solidFill>
          <a:latin typeface="+mn-lt"/>
          <a:ea typeface="+mn-ea"/>
          <a:cs typeface="+mn-cs"/>
        </a:defRPr>
      </a:lvl1pPr>
      <a:lvl2pPr marL="439576" algn="l" defTabSz="879152" rtl="0" eaLnBrk="1" latinLnBrk="0" hangingPunct="1">
        <a:defRPr sz="1700" kern="1200">
          <a:solidFill>
            <a:schemeClr val="tx1"/>
          </a:solidFill>
          <a:latin typeface="+mn-lt"/>
          <a:ea typeface="+mn-ea"/>
          <a:cs typeface="+mn-cs"/>
        </a:defRPr>
      </a:lvl2pPr>
      <a:lvl3pPr marL="879152" algn="l" defTabSz="879152" rtl="0" eaLnBrk="1" latinLnBrk="0" hangingPunct="1">
        <a:defRPr sz="1700" kern="1200">
          <a:solidFill>
            <a:schemeClr val="tx1"/>
          </a:solidFill>
          <a:latin typeface="+mn-lt"/>
          <a:ea typeface="+mn-ea"/>
          <a:cs typeface="+mn-cs"/>
        </a:defRPr>
      </a:lvl3pPr>
      <a:lvl4pPr marL="1318728" algn="l" defTabSz="879152" rtl="0" eaLnBrk="1" latinLnBrk="0" hangingPunct="1">
        <a:defRPr sz="1700" kern="1200">
          <a:solidFill>
            <a:schemeClr val="tx1"/>
          </a:solidFill>
          <a:latin typeface="+mn-lt"/>
          <a:ea typeface="+mn-ea"/>
          <a:cs typeface="+mn-cs"/>
        </a:defRPr>
      </a:lvl4pPr>
      <a:lvl5pPr marL="1758303" algn="l" defTabSz="879152" rtl="0" eaLnBrk="1" latinLnBrk="0" hangingPunct="1">
        <a:defRPr sz="1700" kern="1200">
          <a:solidFill>
            <a:schemeClr val="tx1"/>
          </a:solidFill>
          <a:latin typeface="+mn-lt"/>
          <a:ea typeface="+mn-ea"/>
          <a:cs typeface="+mn-cs"/>
        </a:defRPr>
      </a:lvl5pPr>
      <a:lvl6pPr marL="2197879" algn="l" defTabSz="879152" rtl="0" eaLnBrk="1" latinLnBrk="0" hangingPunct="1">
        <a:defRPr sz="1700" kern="1200">
          <a:solidFill>
            <a:schemeClr val="tx1"/>
          </a:solidFill>
          <a:latin typeface="+mn-lt"/>
          <a:ea typeface="+mn-ea"/>
          <a:cs typeface="+mn-cs"/>
        </a:defRPr>
      </a:lvl6pPr>
      <a:lvl7pPr marL="2637455" algn="l" defTabSz="879152" rtl="0" eaLnBrk="1" latinLnBrk="0" hangingPunct="1">
        <a:defRPr sz="1700" kern="1200">
          <a:solidFill>
            <a:schemeClr val="tx1"/>
          </a:solidFill>
          <a:latin typeface="+mn-lt"/>
          <a:ea typeface="+mn-ea"/>
          <a:cs typeface="+mn-cs"/>
        </a:defRPr>
      </a:lvl7pPr>
      <a:lvl8pPr marL="3077031" algn="l" defTabSz="879152" rtl="0" eaLnBrk="1" latinLnBrk="0" hangingPunct="1">
        <a:defRPr sz="1700" kern="1200">
          <a:solidFill>
            <a:schemeClr val="tx1"/>
          </a:solidFill>
          <a:latin typeface="+mn-lt"/>
          <a:ea typeface="+mn-ea"/>
          <a:cs typeface="+mn-cs"/>
        </a:defRPr>
      </a:lvl8pPr>
      <a:lvl9pPr marL="3516607" algn="l" defTabSz="879152" rtl="0" eaLnBrk="1" latinLnBrk="0" hangingPunct="1">
        <a:defRPr sz="17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extBox 8"/>
          <p:cNvSpPr txBox="1"/>
          <p:nvPr/>
        </p:nvSpPr>
        <p:spPr>
          <a:xfrm rot="16200000">
            <a:off x="-2430002" y="2481197"/>
            <a:ext cx="5143503" cy="181106"/>
          </a:xfrm>
          <a:prstGeom prst="rect">
            <a:avLst/>
          </a:prstGeom>
          <a:noFill/>
        </p:spPr>
        <p:txBody>
          <a:bodyPr wrap="square" lIns="87916" tIns="43957" rIns="87916" bIns="43957"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600" b="1" i="0" cap="none" spc="0" dirty="0" smtClean="0">
                <a:ln>
                  <a:noFill/>
                </a:ln>
                <a:solidFill>
                  <a:schemeClr val="accent4"/>
                </a:solidFill>
                <a:effectLst/>
                <a:latin typeface="Arial Narrow" pitchFamily="34" charset="0"/>
                <a:cs typeface="Arial" pitchFamily="34" charset="0"/>
              </a:rPr>
              <a:t>3DS.COM/ENOVIA</a:t>
            </a:r>
            <a:r>
              <a:rPr lang="en-US" sz="600" b="0" cap="none" spc="0" baseline="0" dirty="0" smtClean="0">
                <a:ln>
                  <a:noFill/>
                </a:ln>
                <a:solidFill>
                  <a:schemeClr val="accent6">
                    <a:lumMod val="75000"/>
                  </a:schemeClr>
                </a:solidFill>
                <a:effectLst/>
                <a:latin typeface="Arial Narrow" pitchFamily="34" charset="0"/>
                <a:cs typeface="Arial" pitchFamily="34" charset="0"/>
              </a:rPr>
              <a:t> </a:t>
            </a:r>
            <a:r>
              <a:rPr lang="en-US" sz="600" b="0" cap="none" spc="0" dirty="0" smtClean="0">
                <a:ln>
                  <a:noFill/>
                </a:ln>
                <a:solidFill>
                  <a:schemeClr val="tx1"/>
                </a:solidFill>
                <a:effectLst/>
                <a:latin typeface="Arial Narrow" pitchFamily="34" charset="0"/>
                <a:cs typeface="Arial" pitchFamily="34" charset="0"/>
              </a:rPr>
              <a:t>© Dassault </a:t>
            </a:r>
            <a:r>
              <a:rPr lang="en-US" sz="600" b="0" cap="none" spc="0" dirty="0" err="1" smtClean="0">
                <a:ln>
                  <a:noFill/>
                </a:ln>
                <a:solidFill>
                  <a:schemeClr val="tx1"/>
                </a:solidFill>
                <a:effectLst/>
                <a:latin typeface="Arial Narrow" pitchFamily="34" charset="0"/>
                <a:cs typeface="Arial" pitchFamily="34" charset="0"/>
              </a:rPr>
              <a:t>Systèmes</a:t>
            </a:r>
            <a:r>
              <a:rPr lang="en-US" sz="600" b="0" cap="none" spc="0" dirty="0" smtClean="0">
                <a:ln>
                  <a:noFill/>
                </a:ln>
                <a:solidFill>
                  <a:schemeClr val="tx1"/>
                </a:solidFill>
                <a:effectLst/>
                <a:latin typeface="Arial Narrow" pitchFamily="34" charset="0"/>
                <a:cs typeface="Arial" pitchFamily="34" charset="0"/>
              </a:rPr>
              <a:t> | </a:t>
            </a:r>
            <a:r>
              <a:rPr lang="en-US" sz="600" b="0" cap="none" spc="0" noProof="0" dirty="0" smtClean="0">
                <a:ln>
                  <a:noFill/>
                </a:ln>
                <a:solidFill>
                  <a:schemeClr val="tx1"/>
                </a:solidFill>
                <a:effectLst/>
                <a:latin typeface="Arial Narrow" pitchFamily="34" charset="0"/>
                <a:cs typeface="Arial" pitchFamily="34" charset="0"/>
              </a:rPr>
              <a:t>Confidential</a:t>
            </a:r>
            <a:r>
              <a:rPr lang="en-US" sz="600" b="0" cap="none" spc="0" dirty="0" smtClean="0">
                <a:ln>
                  <a:noFill/>
                </a:ln>
                <a:solidFill>
                  <a:schemeClr val="tx1"/>
                </a:solidFill>
                <a:effectLst/>
                <a:latin typeface="Arial Narrow" pitchFamily="34" charset="0"/>
                <a:cs typeface="Arial" pitchFamily="34" charset="0"/>
              </a:rPr>
              <a:t> Information | </a:t>
            </a:r>
            <a:fld id="{7932CEB9-7706-4840-A8AE-48D24CB336EF}" type="datetimeFigureOut">
              <a:rPr lang="en-US" sz="600" b="0" cap="none" spc="0" smtClean="0">
                <a:ln>
                  <a:noFill/>
                </a:ln>
                <a:solidFill>
                  <a:schemeClr val="tx1"/>
                </a:solidFill>
                <a:effectLst/>
                <a:latin typeface="Arial Narrow" pitchFamily="34" charset="0"/>
                <a:cs typeface="Arial" pitchFamily="34" charset="0"/>
              </a:rPr>
              <a:pPr algn="ctr"/>
              <a:t>1/27/2014</a:t>
            </a:fld>
            <a:r>
              <a:rPr lang="en-US" sz="600" b="0" cap="none" spc="0" dirty="0" smtClean="0">
                <a:ln>
                  <a:noFill/>
                </a:ln>
                <a:solidFill>
                  <a:schemeClr val="tx1"/>
                </a:solidFill>
                <a:effectLst/>
                <a:latin typeface="Arial Narrow" pitchFamily="34" charset="0"/>
                <a:cs typeface="Arial" pitchFamily="34" charset="0"/>
              </a:rPr>
              <a:t> | ref.: 3DS_Document_2012</a:t>
            </a:r>
            <a:endParaRPr lang="en-US" sz="600" b="0" cap="none" spc="0" dirty="0">
              <a:ln>
                <a:noFill/>
              </a:ln>
              <a:solidFill>
                <a:schemeClr val="tx1"/>
              </a:solidFill>
              <a:effectLst/>
              <a:latin typeface="Arial Narrow" pitchFamily="34" charset="0"/>
              <a:cs typeface="Arial" pitchFamily="34" charset="0"/>
            </a:endParaRPr>
          </a:p>
        </p:txBody>
      </p:sp>
      <p:sp>
        <p:nvSpPr>
          <p:cNvPr id="2" name="Espace réservé du titre 1"/>
          <p:cNvSpPr>
            <a:spLocks noGrp="1"/>
          </p:cNvSpPr>
          <p:nvPr>
            <p:ph type="title"/>
          </p:nvPr>
        </p:nvSpPr>
        <p:spPr>
          <a:xfrm>
            <a:off x="719572" y="361747"/>
            <a:ext cx="7920880" cy="374073"/>
          </a:xfrm>
          <a:prstGeom prst="rect">
            <a:avLst/>
          </a:prstGeom>
        </p:spPr>
        <p:txBody>
          <a:bodyPr vert="horz" lIns="87916" tIns="43957" rIns="87916" bIns="43957" rtlCol="0" anchor="ctr">
            <a:noAutofit/>
          </a:bodyPr>
          <a:lstStyle/>
          <a:p>
            <a:r>
              <a:rPr lang="en-US" noProof="0" dirty="0" smtClean="0"/>
              <a:t>Main Title</a:t>
            </a:r>
            <a:endParaRPr lang="en-US" noProof="0" dirty="0"/>
          </a:p>
        </p:txBody>
      </p:sp>
      <p:sp>
        <p:nvSpPr>
          <p:cNvPr id="3" name="Espace réservé du texte 2"/>
          <p:cNvSpPr>
            <a:spLocks noGrp="1"/>
          </p:cNvSpPr>
          <p:nvPr>
            <p:ph type="body" idx="1"/>
          </p:nvPr>
        </p:nvSpPr>
        <p:spPr>
          <a:xfrm>
            <a:off x="863588" y="1306871"/>
            <a:ext cx="7776864" cy="3093065"/>
          </a:xfrm>
          <a:prstGeom prst="rect">
            <a:avLst/>
          </a:prstGeom>
        </p:spPr>
        <p:txBody>
          <a:bodyPr vert="horz" lIns="87916" tIns="43957" rIns="87916" bIns="43957" rtlCol="0">
            <a:normAutofit/>
          </a:bodyPr>
          <a:lstStyle/>
          <a:p>
            <a:pPr marL="252000" marR="0" lvl="0" indent="-252000" algn="l" defTabSz="879152" rtl="0" eaLnBrk="1" fontAlgn="auto" latinLnBrk="0" hangingPunct="1">
              <a:lnSpc>
                <a:spcPct val="100000"/>
              </a:lnSpc>
              <a:spcBef>
                <a:spcPts val="800"/>
              </a:spcBef>
              <a:spcAft>
                <a:spcPts val="0"/>
              </a:spcAft>
              <a:buClrTx/>
              <a:buSzPct val="100000"/>
              <a:buFontTx/>
              <a:buBlip>
                <a:blip r:embed="rId10"/>
              </a:buBlip>
              <a:tabLst/>
              <a:defRPr/>
            </a:pPr>
            <a:r>
              <a:rPr kumimoji="0" lang="en-US" sz="2000" b="0" i="0" u="none" strike="noStrike" kern="900" cap="none" spc="0" normalizeH="0" baseline="0" noProof="0" dirty="0" smtClean="0">
                <a:ln>
                  <a:noFill/>
                </a:ln>
                <a:solidFill>
                  <a:srgbClr val="5B7F95"/>
                </a:solidFill>
                <a:effectLst/>
                <a:uLnTx/>
                <a:uFillTx/>
                <a:latin typeface="Arial Narrow"/>
                <a:ea typeface="+mn-ea"/>
              </a:rPr>
              <a:t>Click to edit Master text styles</a:t>
            </a:r>
          </a:p>
          <a:p>
            <a:pPr marL="504000" marR="0" lvl="1" indent="-234000" algn="l" defTabSz="879152" rtl="0" eaLnBrk="1" fontAlgn="auto" latinLnBrk="0" hangingPunct="1">
              <a:lnSpc>
                <a:spcPct val="100000"/>
              </a:lnSpc>
              <a:spcBef>
                <a:spcPts val="600"/>
              </a:spcBef>
              <a:spcAft>
                <a:spcPts val="0"/>
              </a:spcAft>
              <a:buClrTx/>
              <a:buSzPct val="100000"/>
              <a:buFontTx/>
              <a:buBlip>
                <a:blip r:embed="rId11"/>
              </a:buBlip>
              <a:tabLst/>
              <a:defRPr/>
            </a:pPr>
            <a:r>
              <a:rPr kumimoji="0" lang="en-US" sz="1800" b="0" i="0" u="none" strike="noStrike" kern="900" cap="none" spc="0" normalizeH="0" baseline="0" noProof="0" dirty="0" smtClean="0">
                <a:ln>
                  <a:noFill/>
                </a:ln>
                <a:solidFill>
                  <a:srgbClr val="5B7F95"/>
                </a:solidFill>
                <a:effectLst/>
                <a:uLnTx/>
                <a:uFillTx/>
                <a:latin typeface="Arial Narrow"/>
                <a:ea typeface="+mn-ea"/>
              </a:rPr>
              <a:t>Second level</a:t>
            </a:r>
          </a:p>
          <a:p>
            <a:pPr marL="756000" marR="0" lvl="2" indent="-216000" algn="l" defTabSz="879152" rtl="0" eaLnBrk="1" fontAlgn="auto" latinLnBrk="0" hangingPunct="1">
              <a:lnSpc>
                <a:spcPct val="100000"/>
              </a:lnSpc>
              <a:spcBef>
                <a:spcPts val="400"/>
              </a:spcBef>
              <a:spcAft>
                <a:spcPts val="0"/>
              </a:spcAft>
              <a:buClrTx/>
              <a:buSzPct val="90000"/>
              <a:buFontTx/>
              <a:buBlip>
                <a:blip r:embed="rId10"/>
              </a:buBlip>
              <a:tabLst/>
              <a:defRPr/>
            </a:pPr>
            <a:r>
              <a:rPr kumimoji="0" lang="en-US" sz="1600" b="0" i="0" u="none" strike="noStrike" kern="900" cap="none" spc="0" normalizeH="0" baseline="0" noProof="0" dirty="0" smtClean="0">
                <a:ln>
                  <a:noFill/>
                </a:ln>
                <a:solidFill>
                  <a:srgbClr val="5B7F95"/>
                </a:solidFill>
                <a:effectLst/>
                <a:uLnTx/>
                <a:uFillTx/>
                <a:latin typeface="Arial Narrow"/>
                <a:ea typeface="+mn-ea"/>
              </a:rPr>
              <a:t>Third level</a:t>
            </a:r>
          </a:p>
          <a:p>
            <a:pPr marL="972000" marR="0" lvl="3" indent="-180000" algn="l" defTabSz="879152" rtl="0" eaLnBrk="1" fontAlgn="auto" latinLnBrk="0" hangingPunct="1">
              <a:lnSpc>
                <a:spcPct val="100000"/>
              </a:lnSpc>
              <a:spcBef>
                <a:spcPts val="400"/>
              </a:spcBef>
              <a:spcAft>
                <a:spcPts val="0"/>
              </a:spcAft>
              <a:buClrTx/>
              <a:buSzPct val="90000"/>
              <a:buFontTx/>
              <a:buBlip>
                <a:blip r:embed="rId11"/>
              </a:buBlip>
              <a:tabLst/>
              <a:defRPr/>
            </a:pPr>
            <a:r>
              <a:rPr kumimoji="0" lang="en-US" sz="1400" b="0" i="0" u="none" strike="noStrike" kern="900" cap="none" spc="-70" normalizeH="0" baseline="0" noProof="0" dirty="0" smtClean="0">
                <a:ln>
                  <a:noFill/>
                </a:ln>
                <a:solidFill>
                  <a:srgbClr val="5B7F95"/>
                </a:solidFill>
                <a:effectLst/>
                <a:uLnTx/>
                <a:uFillTx/>
                <a:latin typeface="Arial Narrow"/>
                <a:ea typeface="+mn-ea"/>
              </a:rPr>
              <a:t>Fourth level</a:t>
            </a:r>
          </a:p>
          <a:p>
            <a:pPr marL="1080000" marR="0" lvl="4" indent="0" algn="l" defTabSz="879152" rtl="0" eaLnBrk="1" fontAlgn="auto" latinLnBrk="0" hangingPunct="1">
              <a:lnSpc>
                <a:spcPct val="100000"/>
              </a:lnSpc>
              <a:spcBef>
                <a:spcPts val="300"/>
              </a:spcBef>
              <a:spcAft>
                <a:spcPts val="0"/>
              </a:spcAft>
              <a:buClrTx/>
              <a:buSzTx/>
              <a:buFont typeface="Arial"/>
              <a:buNone/>
              <a:tabLst/>
              <a:defRPr/>
            </a:pPr>
            <a:r>
              <a:rPr kumimoji="0" lang="en-US" sz="1200" b="0" i="0" u="none" strike="noStrike" kern="1200" cap="none" spc="0" normalizeH="0" baseline="0" noProof="0" dirty="0" smtClean="0">
                <a:ln>
                  <a:noFill/>
                </a:ln>
                <a:solidFill>
                  <a:srgbClr val="5B7F95"/>
                </a:solidFill>
                <a:effectLst/>
                <a:uLnTx/>
                <a:uFillTx/>
                <a:latin typeface="Arial Narrow"/>
                <a:ea typeface="+mn-ea"/>
              </a:rPr>
              <a:t>Fifth level</a:t>
            </a:r>
          </a:p>
        </p:txBody>
      </p:sp>
      <p:sp>
        <p:nvSpPr>
          <p:cNvPr id="18" name="Espace réservé du numéro de diapositive 5"/>
          <p:cNvSpPr txBox="1">
            <a:spLocks/>
          </p:cNvSpPr>
          <p:nvPr/>
        </p:nvSpPr>
        <p:spPr>
          <a:xfrm>
            <a:off x="0" y="4803998"/>
            <a:ext cx="395536" cy="360040"/>
          </a:xfrm>
          <a:prstGeom prst="rect">
            <a:avLst/>
          </a:prstGeom>
        </p:spPr>
        <p:txBody>
          <a:bodyPr lIns="87916" tIns="43957" rIns="87916" bIns="43957" anchor="ctr"/>
          <a:lstStyle>
            <a:lvl1pPr>
              <a:defRPr sz="1000">
                <a:latin typeface="Arial" pitchFamily="34" charset="0"/>
                <a:cs typeface="Arial" pitchFamily="34" charset="0"/>
              </a:defRPr>
            </a:lvl1pPr>
          </a:lstStyle>
          <a:p>
            <a:pPr marL="0" marR="0" lvl="0" indent="0" algn="ctr" defTabSz="879152" rtl="0" eaLnBrk="1" fontAlgn="auto" latinLnBrk="0" hangingPunct="1">
              <a:lnSpc>
                <a:spcPct val="100000"/>
              </a:lnSpc>
              <a:spcBef>
                <a:spcPts val="0"/>
              </a:spcBef>
              <a:spcAft>
                <a:spcPts val="0"/>
              </a:spcAft>
              <a:buClrTx/>
              <a:buSzTx/>
              <a:buFontTx/>
              <a:buNone/>
              <a:tabLst/>
              <a:defRPr/>
            </a:pPr>
            <a:fld id="{77E95206-EC0C-43EF-8E7D-2BA7BDFE308A}" type="slidenum">
              <a:rPr kumimoji="0" lang="en-US" sz="9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ctr" defTabSz="879152"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pic>
        <p:nvPicPr>
          <p:cNvPr id="7" name="Image 6" descr="PPT_bar_bottom_EN.jpg"/>
          <p:cNvPicPr>
            <a:picLocks noChangeAspect="1"/>
          </p:cNvPicPr>
          <p:nvPr/>
        </p:nvPicPr>
        <p:blipFill>
          <a:blip r:embed="rId12" cstate="print"/>
          <a:srcRect l="13214"/>
          <a:stretch>
            <a:fillRect/>
          </a:stretch>
        </p:blipFill>
        <p:spPr>
          <a:xfrm>
            <a:off x="0" y="4512564"/>
            <a:ext cx="9144000" cy="630936"/>
          </a:xfrm>
          <a:prstGeom prst="rect">
            <a:avLst/>
          </a:prstGeom>
        </p:spPr>
      </p:pic>
    </p:spTree>
  </p:cSld>
  <p:clrMap bg1="lt1" tx1="dk1" bg2="lt2" tx2="dk2" accent1="accent1" accent2="accent2" accent3="accent3" accent4="accent4" accent5="accent5" accent6="accent6" hlink="hlink" folHlink="folHlink"/>
  <p:sldLayoutIdLst>
    <p:sldLayoutId id="2147483779" r:id="rId1"/>
    <p:sldLayoutId id="2147483735" r:id="rId2"/>
    <p:sldLayoutId id="2147483736" r:id="rId3"/>
    <p:sldLayoutId id="2147483737" r:id="rId4"/>
    <p:sldLayoutId id="2147483738" r:id="rId5"/>
    <p:sldLayoutId id="2147483739" r:id="rId6"/>
    <p:sldLayoutId id="2147483770" r:id="rId7"/>
    <p:sldLayoutId id="2147483740" r:id="rId8"/>
  </p:sldLayoutIdLst>
  <p:txStyles>
    <p:titleStyle>
      <a:lvl1pPr algn="l" defTabSz="879152" rtl="0" eaLnBrk="1" latinLnBrk="0" hangingPunct="1">
        <a:spcBef>
          <a:spcPct val="0"/>
        </a:spcBef>
        <a:buNone/>
        <a:defRPr lang="en-US" sz="3200" b="0" i="0" kern="1200" spc="0" baseline="0" noProof="0" dirty="0">
          <a:solidFill>
            <a:schemeClr val="tx1"/>
          </a:solidFill>
          <a:effectLst/>
          <a:latin typeface="Arial Narrow" pitchFamily="34" charset="0"/>
          <a:ea typeface="+mj-ea"/>
          <a:cs typeface="Arial Narrow" pitchFamily="34" charset="0"/>
        </a:defRPr>
      </a:lvl1pPr>
    </p:titleStyle>
    <p:bodyStyle>
      <a:lvl1pPr marL="252000" marR="0" indent="-252000" algn="l" defTabSz="879152" rtl="0" eaLnBrk="1" fontAlgn="auto" latinLnBrk="0" hangingPunct="1">
        <a:lnSpc>
          <a:spcPct val="100000"/>
        </a:lnSpc>
        <a:spcBef>
          <a:spcPts val="800"/>
        </a:spcBef>
        <a:spcAft>
          <a:spcPts val="0"/>
        </a:spcAft>
        <a:buClrTx/>
        <a:buSzPct val="100000"/>
        <a:buFontTx/>
        <a:buBlip>
          <a:blip r:embed="rId10"/>
        </a:buBlip>
        <a:tabLst/>
        <a:defRPr sz="2000" b="0" i="0" kern="900" spc="0" baseline="0">
          <a:solidFill>
            <a:schemeClr val="tx1"/>
          </a:solidFill>
          <a:latin typeface="Arial Narrow" pitchFamily="34" charset="0"/>
          <a:ea typeface="+mn-ea"/>
          <a:cs typeface="Arial Narrow" pitchFamily="34" charset="0"/>
        </a:defRPr>
      </a:lvl1pPr>
      <a:lvl2pPr marL="504000" marR="0" indent="-234000" algn="l" defTabSz="879152" rtl="0" eaLnBrk="1" fontAlgn="auto" latinLnBrk="0" hangingPunct="1">
        <a:lnSpc>
          <a:spcPct val="100000"/>
        </a:lnSpc>
        <a:spcBef>
          <a:spcPts val="600"/>
        </a:spcBef>
        <a:spcAft>
          <a:spcPts val="0"/>
        </a:spcAft>
        <a:buClrTx/>
        <a:buSzPct val="100000"/>
        <a:buFontTx/>
        <a:buBlip>
          <a:blip r:embed="rId11"/>
        </a:buBlip>
        <a:tabLst/>
        <a:defRPr sz="1600" b="0" i="0" kern="900" spc="0" baseline="0">
          <a:solidFill>
            <a:schemeClr val="tx1"/>
          </a:solidFill>
          <a:latin typeface="Arial Narrow" pitchFamily="34" charset="0"/>
          <a:ea typeface="+mn-ea"/>
          <a:cs typeface="Arial Narrow" pitchFamily="34" charset="0"/>
        </a:defRPr>
      </a:lvl2pPr>
      <a:lvl3pPr marL="756000" marR="0" indent="-216000" algn="l" defTabSz="879152" rtl="0" eaLnBrk="1" fontAlgn="auto" latinLnBrk="0" hangingPunct="1">
        <a:lnSpc>
          <a:spcPct val="100000"/>
        </a:lnSpc>
        <a:spcBef>
          <a:spcPts val="400"/>
        </a:spcBef>
        <a:spcAft>
          <a:spcPts val="0"/>
        </a:spcAft>
        <a:buClrTx/>
        <a:buSzPct val="90000"/>
        <a:buFontTx/>
        <a:buBlip>
          <a:blip r:embed="rId10"/>
        </a:buBlip>
        <a:tabLst/>
        <a:defRPr sz="1200" b="0" i="0" kern="900" spc="0" baseline="0">
          <a:solidFill>
            <a:schemeClr val="tx1"/>
          </a:solidFill>
          <a:latin typeface="Arial Narrow" pitchFamily="34" charset="0"/>
          <a:ea typeface="+mn-ea"/>
          <a:cs typeface="Arial Narrow" pitchFamily="34" charset="0"/>
        </a:defRPr>
      </a:lvl3pPr>
      <a:lvl4pPr marL="972000" marR="0" indent="-180000" algn="l" defTabSz="879152" rtl="0" eaLnBrk="1" fontAlgn="auto" latinLnBrk="0" hangingPunct="1">
        <a:lnSpc>
          <a:spcPct val="100000"/>
        </a:lnSpc>
        <a:spcBef>
          <a:spcPts val="400"/>
        </a:spcBef>
        <a:spcAft>
          <a:spcPts val="0"/>
        </a:spcAft>
        <a:buClrTx/>
        <a:buSzPct val="90000"/>
        <a:buFontTx/>
        <a:buBlip>
          <a:blip r:embed="rId11"/>
        </a:buBlip>
        <a:tabLst/>
        <a:defRPr sz="1400" b="0" i="0" kern="900" spc="-70">
          <a:solidFill>
            <a:schemeClr val="tx1"/>
          </a:solidFill>
          <a:latin typeface="3ds Light"/>
          <a:ea typeface="+mn-ea"/>
          <a:cs typeface="3ds Light"/>
        </a:defRPr>
      </a:lvl4pPr>
      <a:lvl5pPr marL="1080000" marR="0" indent="0" algn="l" defTabSz="879152" rtl="0" eaLnBrk="1" fontAlgn="auto" latinLnBrk="0" hangingPunct="1">
        <a:lnSpc>
          <a:spcPct val="100000"/>
        </a:lnSpc>
        <a:spcBef>
          <a:spcPts val="300"/>
        </a:spcBef>
        <a:spcAft>
          <a:spcPts val="0"/>
        </a:spcAft>
        <a:buClrTx/>
        <a:buSzTx/>
        <a:buFont typeface="Arial"/>
        <a:buNone/>
        <a:tabLst/>
        <a:defRPr sz="1200" b="0" i="0" kern="1200">
          <a:solidFill>
            <a:schemeClr val="tx1"/>
          </a:solidFill>
          <a:latin typeface="3ds Light"/>
          <a:ea typeface="+mn-ea"/>
          <a:cs typeface="3ds Light"/>
        </a:defRPr>
      </a:lvl5pPr>
      <a:lvl6pPr marL="2417668"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857243"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96819"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736395"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879152" rtl="0" eaLnBrk="1" latinLnBrk="0" hangingPunct="1">
        <a:defRPr sz="1700" kern="1200">
          <a:solidFill>
            <a:schemeClr val="tx1"/>
          </a:solidFill>
          <a:latin typeface="+mn-lt"/>
          <a:ea typeface="+mn-ea"/>
          <a:cs typeface="+mn-cs"/>
        </a:defRPr>
      </a:lvl1pPr>
      <a:lvl2pPr marL="439576" algn="l" defTabSz="879152" rtl="0" eaLnBrk="1" latinLnBrk="0" hangingPunct="1">
        <a:defRPr sz="1700" kern="1200">
          <a:solidFill>
            <a:schemeClr val="tx1"/>
          </a:solidFill>
          <a:latin typeface="+mn-lt"/>
          <a:ea typeface="+mn-ea"/>
          <a:cs typeface="+mn-cs"/>
        </a:defRPr>
      </a:lvl2pPr>
      <a:lvl3pPr marL="879152" algn="l" defTabSz="879152" rtl="0" eaLnBrk="1" latinLnBrk="0" hangingPunct="1">
        <a:defRPr sz="1700" kern="1200">
          <a:solidFill>
            <a:schemeClr val="tx1"/>
          </a:solidFill>
          <a:latin typeface="+mn-lt"/>
          <a:ea typeface="+mn-ea"/>
          <a:cs typeface="+mn-cs"/>
        </a:defRPr>
      </a:lvl3pPr>
      <a:lvl4pPr marL="1318728" algn="l" defTabSz="879152" rtl="0" eaLnBrk="1" latinLnBrk="0" hangingPunct="1">
        <a:defRPr sz="1700" kern="1200">
          <a:solidFill>
            <a:schemeClr val="tx1"/>
          </a:solidFill>
          <a:latin typeface="+mn-lt"/>
          <a:ea typeface="+mn-ea"/>
          <a:cs typeface="+mn-cs"/>
        </a:defRPr>
      </a:lvl4pPr>
      <a:lvl5pPr marL="1758303" algn="l" defTabSz="879152" rtl="0" eaLnBrk="1" latinLnBrk="0" hangingPunct="1">
        <a:defRPr sz="1700" kern="1200">
          <a:solidFill>
            <a:schemeClr val="tx1"/>
          </a:solidFill>
          <a:latin typeface="+mn-lt"/>
          <a:ea typeface="+mn-ea"/>
          <a:cs typeface="+mn-cs"/>
        </a:defRPr>
      </a:lvl5pPr>
      <a:lvl6pPr marL="2197879" algn="l" defTabSz="879152" rtl="0" eaLnBrk="1" latinLnBrk="0" hangingPunct="1">
        <a:defRPr sz="1700" kern="1200">
          <a:solidFill>
            <a:schemeClr val="tx1"/>
          </a:solidFill>
          <a:latin typeface="+mn-lt"/>
          <a:ea typeface="+mn-ea"/>
          <a:cs typeface="+mn-cs"/>
        </a:defRPr>
      </a:lvl6pPr>
      <a:lvl7pPr marL="2637455" algn="l" defTabSz="879152" rtl="0" eaLnBrk="1" latinLnBrk="0" hangingPunct="1">
        <a:defRPr sz="1700" kern="1200">
          <a:solidFill>
            <a:schemeClr val="tx1"/>
          </a:solidFill>
          <a:latin typeface="+mn-lt"/>
          <a:ea typeface="+mn-ea"/>
          <a:cs typeface="+mn-cs"/>
        </a:defRPr>
      </a:lvl7pPr>
      <a:lvl8pPr marL="3077031" algn="l" defTabSz="879152" rtl="0" eaLnBrk="1" latinLnBrk="0" hangingPunct="1">
        <a:defRPr sz="1700" kern="1200">
          <a:solidFill>
            <a:schemeClr val="tx1"/>
          </a:solidFill>
          <a:latin typeface="+mn-lt"/>
          <a:ea typeface="+mn-ea"/>
          <a:cs typeface="+mn-cs"/>
        </a:defRPr>
      </a:lvl8pPr>
      <a:lvl9pPr marL="3516607" algn="l" defTabSz="879152" rtl="0" eaLnBrk="1" latinLnBrk="0" hangingPunct="1">
        <a:defRPr sz="17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Image 8" descr="PPT_bar_bottom_3D.jpg"/>
          <p:cNvPicPr>
            <a:picLocks noChangeAspect="1"/>
          </p:cNvPicPr>
          <p:nvPr/>
        </p:nvPicPr>
        <p:blipFill>
          <a:blip r:embed="rId10" cstate="print"/>
          <a:srcRect l="13214"/>
          <a:stretch>
            <a:fillRect/>
          </a:stretch>
        </p:blipFill>
        <p:spPr>
          <a:xfrm>
            <a:off x="0" y="4512564"/>
            <a:ext cx="9144000" cy="630936"/>
          </a:xfrm>
          <a:prstGeom prst="rect">
            <a:avLst/>
          </a:prstGeom>
        </p:spPr>
      </p:pic>
      <p:sp>
        <p:nvSpPr>
          <p:cNvPr id="8" name="TextBox 7"/>
          <p:cNvSpPr txBox="1"/>
          <p:nvPr/>
        </p:nvSpPr>
        <p:spPr>
          <a:xfrm rot="16200000">
            <a:off x="-2428747" y="2470928"/>
            <a:ext cx="5164038" cy="181106"/>
          </a:xfrm>
          <a:prstGeom prst="rect">
            <a:avLst/>
          </a:prstGeom>
          <a:noFill/>
        </p:spPr>
        <p:txBody>
          <a:bodyPr wrap="square" lIns="87916" tIns="43957" rIns="87916" bIns="43957"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600" b="1" i="0" cap="none" spc="0" dirty="0" smtClean="0">
                <a:ln>
                  <a:noFill/>
                </a:ln>
                <a:solidFill>
                  <a:schemeClr val="accent5"/>
                </a:solidFill>
                <a:effectLst/>
                <a:latin typeface="Arial Narrow" pitchFamily="34" charset="0"/>
                <a:cs typeface="Arial" pitchFamily="34" charset="0"/>
              </a:rPr>
              <a:t>3DS.COM/3DVIA</a:t>
            </a:r>
            <a:r>
              <a:rPr lang="en-US" sz="600" b="0" cap="none" spc="0" baseline="0" dirty="0" smtClean="0">
                <a:ln>
                  <a:noFill/>
                </a:ln>
                <a:solidFill>
                  <a:srgbClr val="95E927"/>
                </a:solidFill>
                <a:effectLst/>
                <a:latin typeface="Arial Narrow" pitchFamily="34" charset="0"/>
                <a:cs typeface="Arial" pitchFamily="34" charset="0"/>
              </a:rPr>
              <a:t> </a:t>
            </a:r>
            <a:r>
              <a:rPr lang="en-US" sz="600" b="0" cap="none" spc="0" dirty="0" smtClean="0">
                <a:ln>
                  <a:noFill/>
                </a:ln>
                <a:solidFill>
                  <a:schemeClr val="tx1"/>
                </a:solidFill>
                <a:effectLst/>
                <a:latin typeface="Arial Narrow" pitchFamily="34" charset="0"/>
                <a:cs typeface="Arial" pitchFamily="34" charset="0"/>
              </a:rPr>
              <a:t>© Dassault </a:t>
            </a:r>
            <a:r>
              <a:rPr lang="en-US" sz="600" b="0" cap="none" spc="0" dirty="0" err="1" smtClean="0">
                <a:ln>
                  <a:noFill/>
                </a:ln>
                <a:solidFill>
                  <a:schemeClr val="tx1"/>
                </a:solidFill>
                <a:effectLst/>
                <a:latin typeface="Arial Narrow" pitchFamily="34" charset="0"/>
                <a:cs typeface="Arial" pitchFamily="34" charset="0"/>
              </a:rPr>
              <a:t>Systèmes</a:t>
            </a:r>
            <a:r>
              <a:rPr lang="en-US" sz="600" b="0" cap="none" spc="0" dirty="0" smtClean="0">
                <a:ln>
                  <a:noFill/>
                </a:ln>
                <a:solidFill>
                  <a:schemeClr val="tx1"/>
                </a:solidFill>
                <a:effectLst/>
                <a:latin typeface="Arial Narrow" pitchFamily="34" charset="0"/>
                <a:cs typeface="Arial" pitchFamily="34" charset="0"/>
              </a:rPr>
              <a:t> | </a:t>
            </a:r>
            <a:r>
              <a:rPr lang="en-US" sz="600" b="0" cap="none" spc="0" noProof="0" dirty="0" smtClean="0">
                <a:ln>
                  <a:noFill/>
                </a:ln>
                <a:solidFill>
                  <a:schemeClr val="tx1"/>
                </a:solidFill>
                <a:effectLst/>
                <a:latin typeface="Arial Narrow" pitchFamily="34" charset="0"/>
                <a:cs typeface="Arial" pitchFamily="34" charset="0"/>
              </a:rPr>
              <a:t>Confidential</a:t>
            </a:r>
            <a:r>
              <a:rPr lang="en-US" sz="600" b="0" cap="none" spc="0" dirty="0" smtClean="0">
                <a:ln>
                  <a:noFill/>
                </a:ln>
                <a:solidFill>
                  <a:schemeClr val="tx1"/>
                </a:solidFill>
                <a:effectLst/>
                <a:latin typeface="Arial Narrow" pitchFamily="34" charset="0"/>
                <a:cs typeface="Arial" pitchFamily="34" charset="0"/>
              </a:rPr>
              <a:t> Information | </a:t>
            </a:r>
            <a:fld id="{7932CEB9-7706-4840-A8AE-48D24CB336EF}" type="datetimeFigureOut">
              <a:rPr lang="en-US" sz="600" b="0" cap="none" spc="0" smtClean="0">
                <a:ln>
                  <a:noFill/>
                </a:ln>
                <a:solidFill>
                  <a:schemeClr val="tx1"/>
                </a:solidFill>
                <a:effectLst/>
                <a:latin typeface="Arial Narrow" pitchFamily="34" charset="0"/>
                <a:cs typeface="Arial" pitchFamily="34" charset="0"/>
              </a:rPr>
              <a:pPr algn="ctr"/>
              <a:t>1/27/2014</a:t>
            </a:fld>
            <a:r>
              <a:rPr lang="en-US" sz="600" b="0" cap="none" spc="0" dirty="0" smtClean="0">
                <a:ln>
                  <a:noFill/>
                </a:ln>
                <a:solidFill>
                  <a:schemeClr val="tx1"/>
                </a:solidFill>
                <a:effectLst/>
                <a:latin typeface="Arial Narrow" pitchFamily="34" charset="0"/>
                <a:cs typeface="Arial" pitchFamily="34" charset="0"/>
              </a:rPr>
              <a:t> | ref.: 3DS_Document_2012</a:t>
            </a:r>
            <a:endParaRPr lang="en-US" sz="600" b="0" cap="none" spc="0" dirty="0">
              <a:ln>
                <a:noFill/>
              </a:ln>
              <a:solidFill>
                <a:schemeClr val="tx1"/>
              </a:solidFill>
              <a:effectLst/>
              <a:latin typeface="Arial Narrow" pitchFamily="34" charset="0"/>
              <a:cs typeface="Arial" pitchFamily="34" charset="0"/>
            </a:endParaRPr>
          </a:p>
        </p:txBody>
      </p:sp>
      <p:sp>
        <p:nvSpPr>
          <p:cNvPr id="2" name="Espace réservé du titre 1"/>
          <p:cNvSpPr>
            <a:spLocks noGrp="1"/>
          </p:cNvSpPr>
          <p:nvPr>
            <p:ph type="title"/>
          </p:nvPr>
        </p:nvSpPr>
        <p:spPr>
          <a:xfrm>
            <a:off x="719572" y="361747"/>
            <a:ext cx="7920880" cy="374073"/>
          </a:xfrm>
          <a:prstGeom prst="rect">
            <a:avLst/>
          </a:prstGeom>
        </p:spPr>
        <p:txBody>
          <a:bodyPr vert="horz" lIns="87916" tIns="43957" rIns="87916" bIns="43957" rtlCol="0" anchor="ctr">
            <a:noAutofit/>
          </a:bodyPr>
          <a:lstStyle/>
          <a:p>
            <a:r>
              <a:rPr lang="en-US" noProof="0" dirty="0" smtClean="0"/>
              <a:t>Main Title</a:t>
            </a:r>
            <a:endParaRPr lang="en-US" noProof="0" dirty="0"/>
          </a:p>
        </p:txBody>
      </p:sp>
      <p:sp>
        <p:nvSpPr>
          <p:cNvPr id="3" name="Espace réservé du texte 2"/>
          <p:cNvSpPr>
            <a:spLocks noGrp="1"/>
          </p:cNvSpPr>
          <p:nvPr>
            <p:ph type="body" idx="1"/>
          </p:nvPr>
        </p:nvSpPr>
        <p:spPr>
          <a:xfrm>
            <a:off x="863588" y="1306871"/>
            <a:ext cx="7776864" cy="3093065"/>
          </a:xfrm>
          <a:prstGeom prst="rect">
            <a:avLst/>
          </a:prstGeom>
        </p:spPr>
        <p:txBody>
          <a:bodyPr vert="horz" lIns="87916" tIns="43957" rIns="87916" bIns="43957" rtlCol="0">
            <a:normAutofit/>
          </a:bodyPr>
          <a:lstStyle/>
          <a:p>
            <a:pPr marL="252000" marR="0" lvl="0" indent="-252000" algn="l" defTabSz="879152" rtl="0" eaLnBrk="1" fontAlgn="auto" latinLnBrk="0" hangingPunct="1">
              <a:lnSpc>
                <a:spcPct val="100000"/>
              </a:lnSpc>
              <a:spcBef>
                <a:spcPts val="800"/>
              </a:spcBef>
              <a:spcAft>
                <a:spcPts val="0"/>
              </a:spcAft>
              <a:buClrTx/>
              <a:buSzPct val="100000"/>
              <a:buFontTx/>
              <a:buBlip>
                <a:blip r:embed="rId11"/>
              </a:buBlip>
              <a:tabLst/>
              <a:defRPr/>
            </a:pPr>
            <a:r>
              <a:rPr kumimoji="0" lang="en-US" sz="2000" b="0" i="0" u="none" strike="noStrike" kern="900" cap="none" spc="0" normalizeH="0" baseline="0" noProof="0" dirty="0" smtClean="0">
                <a:ln>
                  <a:noFill/>
                </a:ln>
                <a:solidFill>
                  <a:srgbClr val="5B7F95"/>
                </a:solidFill>
                <a:effectLst/>
                <a:uLnTx/>
                <a:uFillTx/>
                <a:latin typeface="Arial Narrow"/>
                <a:ea typeface="+mn-ea"/>
              </a:rPr>
              <a:t>Click to edit Master text styles</a:t>
            </a:r>
          </a:p>
          <a:p>
            <a:pPr marL="504000" marR="0" lvl="1" indent="-234000" algn="l" defTabSz="879152" rtl="0" eaLnBrk="1" fontAlgn="auto" latinLnBrk="0" hangingPunct="1">
              <a:lnSpc>
                <a:spcPct val="100000"/>
              </a:lnSpc>
              <a:spcBef>
                <a:spcPts val="600"/>
              </a:spcBef>
              <a:spcAft>
                <a:spcPts val="0"/>
              </a:spcAft>
              <a:buClrTx/>
              <a:buSzPct val="100000"/>
              <a:buFontTx/>
              <a:buBlip>
                <a:blip r:embed="rId12"/>
              </a:buBlip>
              <a:tabLst/>
              <a:defRPr/>
            </a:pPr>
            <a:r>
              <a:rPr kumimoji="0" lang="en-US" sz="1800" b="0" i="0" u="none" strike="noStrike" kern="900" cap="none" spc="0" normalizeH="0" baseline="0" noProof="0" dirty="0" smtClean="0">
                <a:ln>
                  <a:noFill/>
                </a:ln>
                <a:solidFill>
                  <a:srgbClr val="5B7F95"/>
                </a:solidFill>
                <a:effectLst/>
                <a:uLnTx/>
                <a:uFillTx/>
                <a:latin typeface="Arial Narrow"/>
                <a:ea typeface="+mn-ea"/>
              </a:rPr>
              <a:t>Second level</a:t>
            </a:r>
          </a:p>
          <a:p>
            <a:pPr marL="756000" marR="0" lvl="2" indent="-216000" algn="l" defTabSz="879152" rtl="0" eaLnBrk="1" fontAlgn="auto" latinLnBrk="0" hangingPunct="1">
              <a:lnSpc>
                <a:spcPct val="100000"/>
              </a:lnSpc>
              <a:spcBef>
                <a:spcPts val="400"/>
              </a:spcBef>
              <a:spcAft>
                <a:spcPts val="0"/>
              </a:spcAft>
              <a:buClrTx/>
              <a:buSzPct val="90000"/>
              <a:buFontTx/>
              <a:buBlip>
                <a:blip r:embed="rId11"/>
              </a:buBlip>
              <a:tabLst/>
              <a:defRPr/>
            </a:pPr>
            <a:r>
              <a:rPr kumimoji="0" lang="en-US" sz="1600" b="0" i="0" u="none" strike="noStrike" kern="900" cap="none" spc="0" normalizeH="0" baseline="0" noProof="0" dirty="0" smtClean="0">
                <a:ln>
                  <a:noFill/>
                </a:ln>
                <a:solidFill>
                  <a:srgbClr val="5B7F95"/>
                </a:solidFill>
                <a:effectLst/>
                <a:uLnTx/>
                <a:uFillTx/>
                <a:latin typeface="Arial Narrow"/>
                <a:ea typeface="+mn-ea"/>
              </a:rPr>
              <a:t>Third level</a:t>
            </a:r>
          </a:p>
          <a:p>
            <a:pPr marL="972000" marR="0" lvl="3" indent="-180000" algn="l" defTabSz="879152" rtl="0" eaLnBrk="1" fontAlgn="auto" latinLnBrk="0" hangingPunct="1">
              <a:lnSpc>
                <a:spcPct val="100000"/>
              </a:lnSpc>
              <a:spcBef>
                <a:spcPts val="400"/>
              </a:spcBef>
              <a:spcAft>
                <a:spcPts val="0"/>
              </a:spcAft>
              <a:buClrTx/>
              <a:buSzPct val="90000"/>
              <a:buFontTx/>
              <a:buBlip>
                <a:blip r:embed="rId12"/>
              </a:buBlip>
              <a:tabLst/>
              <a:defRPr/>
            </a:pPr>
            <a:r>
              <a:rPr kumimoji="0" lang="en-US" sz="1400" b="0" i="0" u="none" strike="noStrike" kern="900" cap="none" spc="-70" normalizeH="0" baseline="0" noProof="0" dirty="0" smtClean="0">
                <a:ln>
                  <a:noFill/>
                </a:ln>
                <a:solidFill>
                  <a:srgbClr val="5B7F95"/>
                </a:solidFill>
                <a:effectLst/>
                <a:uLnTx/>
                <a:uFillTx/>
                <a:latin typeface="Arial Narrow"/>
                <a:ea typeface="+mn-ea"/>
              </a:rPr>
              <a:t>Fourth level</a:t>
            </a:r>
          </a:p>
          <a:p>
            <a:pPr marL="1080000" marR="0" lvl="4" indent="0" algn="l" defTabSz="879152" rtl="0" eaLnBrk="1" fontAlgn="auto" latinLnBrk="0" hangingPunct="1">
              <a:lnSpc>
                <a:spcPct val="100000"/>
              </a:lnSpc>
              <a:spcBef>
                <a:spcPts val="300"/>
              </a:spcBef>
              <a:spcAft>
                <a:spcPts val="0"/>
              </a:spcAft>
              <a:buClrTx/>
              <a:buSzTx/>
              <a:buFont typeface="Arial"/>
              <a:buNone/>
              <a:tabLst/>
              <a:defRPr/>
            </a:pPr>
            <a:r>
              <a:rPr kumimoji="0" lang="en-US" sz="1200" b="0" i="0" u="none" strike="noStrike" kern="1200" cap="none" spc="0" normalizeH="0" baseline="0" noProof="0" dirty="0" smtClean="0">
                <a:ln>
                  <a:noFill/>
                </a:ln>
                <a:solidFill>
                  <a:srgbClr val="5B7F95"/>
                </a:solidFill>
                <a:effectLst/>
                <a:uLnTx/>
                <a:uFillTx/>
                <a:latin typeface="Arial Narrow"/>
                <a:ea typeface="+mn-ea"/>
              </a:rPr>
              <a:t>Fifth level</a:t>
            </a:r>
          </a:p>
        </p:txBody>
      </p:sp>
      <p:sp>
        <p:nvSpPr>
          <p:cNvPr id="18" name="Espace réservé du numéro de diapositive 5"/>
          <p:cNvSpPr txBox="1">
            <a:spLocks/>
          </p:cNvSpPr>
          <p:nvPr/>
        </p:nvSpPr>
        <p:spPr>
          <a:xfrm>
            <a:off x="0" y="4803998"/>
            <a:ext cx="395536" cy="360040"/>
          </a:xfrm>
          <a:prstGeom prst="rect">
            <a:avLst/>
          </a:prstGeom>
        </p:spPr>
        <p:txBody>
          <a:bodyPr lIns="87916" tIns="43957" rIns="87916" bIns="43957" anchor="ctr"/>
          <a:lstStyle>
            <a:lvl1pPr>
              <a:defRPr sz="1000">
                <a:latin typeface="Arial" pitchFamily="34" charset="0"/>
                <a:cs typeface="Arial" pitchFamily="34" charset="0"/>
              </a:defRPr>
            </a:lvl1pPr>
          </a:lstStyle>
          <a:p>
            <a:pPr marL="0" marR="0" lvl="0" indent="0" algn="ctr" defTabSz="879152" rtl="0" eaLnBrk="1" fontAlgn="auto" latinLnBrk="0" hangingPunct="1">
              <a:lnSpc>
                <a:spcPct val="100000"/>
              </a:lnSpc>
              <a:spcBef>
                <a:spcPts val="0"/>
              </a:spcBef>
              <a:spcAft>
                <a:spcPts val="0"/>
              </a:spcAft>
              <a:buClrTx/>
              <a:buSzTx/>
              <a:buFontTx/>
              <a:buNone/>
              <a:tabLst/>
              <a:defRPr/>
            </a:pPr>
            <a:fld id="{77E95206-EC0C-43EF-8E7D-2BA7BDFE308A}" type="slidenum">
              <a:rPr kumimoji="0" lang="en-US" sz="9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ctr" defTabSz="879152"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 bg1="lt1" tx1="dk1" bg2="lt2" tx2="dk2" accent1="accent1" accent2="accent2" accent3="accent3" accent4="accent4" accent5="accent5" accent6="accent6" hlink="hlink" folHlink="folHlink"/>
  <p:sldLayoutIdLst>
    <p:sldLayoutId id="2147483780" r:id="rId1"/>
    <p:sldLayoutId id="2147483743" r:id="rId2"/>
    <p:sldLayoutId id="2147483744" r:id="rId3"/>
    <p:sldLayoutId id="2147483745" r:id="rId4"/>
    <p:sldLayoutId id="2147483746" r:id="rId5"/>
    <p:sldLayoutId id="2147483747" r:id="rId6"/>
    <p:sldLayoutId id="2147483771" r:id="rId7"/>
    <p:sldLayoutId id="2147483748" r:id="rId8"/>
  </p:sldLayoutIdLst>
  <p:txStyles>
    <p:titleStyle>
      <a:lvl1pPr algn="l" defTabSz="879152" rtl="0" eaLnBrk="1" latinLnBrk="0" hangingPunct="1">
        <a:spcBef>
          <a:spcPct val="0"/>
        </a:spcBef>
        <a:buNone/>
        <a:defRPr lang="en-US" sz="3200" b="0" i="0" kern="1200" spc="0" baseline="0" noProof="0" dirty="0">
          <a:solidFill>
            <a:schemeClr val="tx1"/>
          </a:solidFill>
          <a:effectLst/>
          <a:latin typeface="Arial Narrow" pitchFamily="34" charset="0"/>
          <a:ea typeface="+mj-ea"/>
          <a:cs typeface="Arial Narrow" pitchFamily="34" charset="0"/>
        </a:defRPr>
      </a:lvl1pPr>
    </p:titleStyle>
    <p:bodyStyle>
      <a:lvl1pPr marL="252000" marR="0" indent="-252000" algn="l" defTabSz="879152" rtl="0" eaLnBrk="1" fontAlgn="auto" latinLnBrk="0" hangingPunct="1">
        <a:lnSpc>
          <a:spcPct val="100000"/>
        </a:lnSpc>
        <a:spcBef>
          <a:spcPts val="800"/>
        </a:spcBef>
        <a:spcAft>
          <a:spcPts val="0"/>
        </a:spcAft>
        <a:buClrTx/>
        <a:buSzPct val="100000"/>
        <a:buFontTx/>
        <a:buBlip>
          <a:blip r:embed="rId11"/>
        </a:buBlip>
        <a:tabLst/>
        <a:defRPr sz="2000" b="0" i="0" kern="900" spc="0" baseline="0">
          <a:solidFill>
            <a:schemeClr val="tx1"/>
          </a:solidFill>
          <a:latin typeface="Arial Narrow" pitchFamily="34" charset="0"/>
          <a:ea typeface="+mn-ea"/>
          <a:cs typeface="Arial Narrow" pitchFamily="34" charset="0"/>
        </a:defRPr>
      </a:lvl1pPr>
      <a:lvl2pPr marL="504000" marR="0" indent="-234000" algn="l" defTabSz="879152" rtl="0" eaLnBrk="1" fontAlgn="auto" latinLnBrk="0" hangingPunct="1">
        <a:lnSpc>
          <a:spcPct val="100000"/>
        </a:lnSpc>
        <a:spcBef>
          <a:spcPts val="600"/>
        </a:spcBef>
        <a:spcAft>
          <a:spcPts val="0"/>
        </a:spcAft>
        <a:buClrTx/>
        <a:buSzPct val="100000"/>
        <a:buFontTx/>
        <a:buBlip>
          <a:blip r:embed="rId12"/>
        </a:buBlip>
        <a:tabLst/>
        <a:defRPr sz="1600" b="0" i="0" kern="900" spc="0" baseline="0">
          <a:solidFill>
            <a:schemeClr val="tx1"/>
          </a:solidFill>
          <a:latin typeface="Arial Narrow" pitchFamily="34" charset="0"/>
          <a:ea typeface="+mn-ea"/>
          <a:cs typeface="Arial Narrow" pitchFamily="34" charset="0"/>
        </a:defRPr>
      </a:lvl2pPr>
      <a:lvl3pPr marL="756000" marR="0" indent="-216000" algn="l" defTabSz="879152" rtl="0" eaLnBrk="1" fontAlgn="auto" latinLnBrk="0" hangingPunct="1">
        <a:lnSpc>
          <a:spcPct val="100000"/>
        </a:lnSpc>
        <a:spcBef>
          <a:spcPts val="400"/>
        </a:spcBef>
        <a:spcAft>
          <a:spcPts val="0"/>
        </a:spcAft>
        <a:buClrTx/>
        <a:buSzPct val="90000"/>
        <a:buFontTx/>
        <a:buBlip>
          <a:blip r:embed="rId11"/>
        </a:buBlip>
        <a:tabLst/>
        <a:defRPr sz="1200" b="0" i="0" kern="900" spc="0" baseline="0">
          <a:solidFill>
            <a:schemeClr val="tx1"/>
          </a:solidFill>
          <a:latin typeface="Arial Narrow" pitchFamily="34" charset="0"/>
          <a:ea typeface="+mn-ea"/>
          <a:cs typeface="Arial Narrow" pitchFamily="34" charset="0"/>
        </a:defRPr>
      </a:lvl3pPr>
      <a:lvl4pPr marL="972000" marR="0" indent="-180000" algn="l" defTabSz="879152" rtl="0" eaLnBrk="1" fontAlgn="auto" latinLnBrk="0" hangingPunct="1">
        <a:lnSpc>
          <a:spcPct val="100000"/>
        </a:lnSpc>
        <a:spcBef>
          <a:spcPts val="400"/>
        </a:spcBef>
        <a:spcAft>
          <a:spcPts val="0"/>
        </a:spcAft>
        <a:buClrTx/>
        <a:buSzPct val="90000"/>
        <a:buFontTx/>
        <a:buBlip>
          <a:blip r:embed="rId12"/>
        </a:buBlip>
        <a:tabLst/>
        <a:defRPr sz="1400" b="0" i="0" kern="900" spc="-70">
          <a:solidFill>
            <a:schemeClr val="tx1"/>
          </a:solidFill>
          <a:latin typeface="3ds Light"/>
          <a:ea typeface="+mn-ea"/>
          <a:cs typeface="3ds Light"/>
        </a:defRPr>
      </a:lvl4pPr>
      <a:lvl5pPr marL="1080000" marR="0" indent="0" algn="l" defTabSz="879152" rtl="0" eaLnBrk="1" fontAlgn="auto" latinLnBrk="0" hangingPunct="1">
        <a:lnSpc>
          <a:spcPct val="100000"/>
        </a:lnSpc>
        <a:spcBef>
          <a:spcPts val="300"/>
        </a:spcBef>
        <a:spcAft>
          <a:spcPts val="0"/>
        </a:spcAft>
        <a:buClrTx/>
        <a:buSzTx/>
        <a:buFont typeface="Arial"/>
        <a:buNone/>
        <a:tabLst/>
        <a:defRPr sz="1200" b="0" i="0" kern="1200">
          <a:solidFill>
            <a:schemeClr val="tx1"/>
          </a:solidFill>
          <a:latin typeface="3ds Light"/>
          <a:ea typeface="+mn-ea"/>
          <a:cs typeface="3ds Light"/>
        </a:defRPr>
      </a:lvl5pPr>
      <a:lvl6pPr marL="2417668"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857243"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96819"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736395"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879152" rtl="0" eaLnBrk="1" latinLnBrk="0" hangingPunct="1">
        <a:defRPr sz="1700" kern="1200">
          <a:solidFill>
            <a:schemeClr val="tx1"/>
          </a:solidFill>
          <a:latin typeface="+mn-lt"/>
          <a:ea typeface="+mn-ea"/>
          <a:cs typeface="+mn-cs"/>
        </a:defRPr>
      </a:lvl1pPr>
      <a:lvl2pPr marL="439576" algn="l" defTabSz="879152" rtl="0" eaLnBrk="1" latinLnBrk="0" hangingPunct="1">
        <a:defRPr sz="1700" kern="1200">
          <a:solidFill>
            <a:schemeClr val="tx1"/>
          </a:solidFill>
          <a:latin typeface="+mn-lt"/>
          <a:ea typeface="+mn-ea"/>
          <a:cs typeface="+mn-cs"/>
        </a:defRPr>
      </a:lvl2pPr>
      <a:lvl3pPr marL="879152" algn="l" defTabSz="879152" rtl="0" eaLnBrk="1" latinLnBrk="0" hangingPunct="1">
        <a:defRPr sz="1700" kern="1200">
          <a:solidFill>
            <a:schemeClr val="tx1"/>
          </a:solidFill>
          <a:latin typeface="+mn-lt"/>
          <a:ea typeface="+mn-ea"/>
          <a:cs typeface="+mn-cs"/>
        </a:defRPr>
      </a:lvl3pPr>
      <a:lvl4pPr marL="1318728" algn="l" defTabSz="879152" rtl="0" eaLnBrk="1" latinLnBrk="0" hangingPunct="1">
        <a:defRPr sz="1700" kern="1200">
          <a:solidFill>
            <a:schemeClr val="tx1"/>
          </a:solidFill>
          <a:latin typeface="+mn-lt"/>
          <a:ea typeface="+mn-ea"/>
          <a:cs typeface="+mn-cs"/>
        </a:defRPr>
      </a:lvl4pPr>
      <a:lvl5pPr marL="1758303" algn="l" defTabSz="879152" rtl="0" eaLnBrk="1" latinLnBrk="0" hangingPunct="1">
        <a:defRPr sz="1700" kern="1200">
          <a:solidFill>
            <a:schemeClr val="tx1"/>
          </a:solidFill>
          <a:latin typeface="+mn-lt"/>
          <a:ea typeface="+mn-ea"/>
          <a:cs typeface="+mn-cs"/>
        </a:defRPr>
      </a:lvl5pPr>
      <a:lvl6pPr marL="2197879" algn="l" defTabSz="879152" rtl="0" eaLnBrk="1" latinLnBrk="0" hangingPunct="1">
        <a:defRPr sz="1700" kern="1200">
          <a:solidFill>
            <a:schemeClr val="tx1"/>
          </a:solidFill>
          <a:latin typeface="+mn-lt"/>
          <a:ea typeface="+mn-ea"/>
          <a:cs typeface="+mn-cs"/>
        </a:defRPr>
      </a:lvl6pPr>
      <a:lvl7pPr marL="2637455" algn="l" defTabSz="879152" rtl="0" eaLnBrk="1" latinLnBrk="0" hangingPunct="1">
        <a:defRPr sz="1700" kern="1200">
          <a:solidFill>
            <a:schemeClr val="tx1"/>
          </a:solidFill>
          <a:latin typeface="+mn-lt"/>
          <a:ea typeface="+mn-ea"/>
          <a:cs typeface="+mn-cs"/>
        </a:defRPr>
      </a:lvl7pPr>
      <a:lvl8pPr marL="3077031" algn="l" defTabSz="879152" rtl="0" eaLnBrk="1" latinLnBrk="0" hangingPunct="1">
        <a:defRPr sz="1700" kern="1200">
          <a:solidFill>
            <a:schemeClr val="tx1"/>
          </a:solidFill>
          <a:latin typeface="+mn-lt"/>
          <a:ea typeface="+mn-ea"/>
          <a:cs typeface="+mn-cs"/>
        </a:defRPr>
      </a:lvl8pPr>
      <a:lvl9pPr marL="3516607" algn="l" defTabSz="879152" rtl="0" eaLnBrk="1" latinLnBrk="0" hangingPunct="1">
        <a:defRPr sz="17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Image 8" descr="PPT_bar_bottom_SY.jpg"/>
          <p:cNvPicPr>
            <a:picLocks noChangeAspect="1"/>
          </p:cNvPicPr>
          <p:nvPr/>
        </p:nvPicPr>
        <p:blipFill>
          <a:blip r:embed="rId10" cstate="print"/>
          <a:srcRect l="13214"/>
          <a:stretch>
            <a:fillRect/>
          </a:stretch>
        </p:blipFill>
        <p:spPr>
          <a:xfrm>
            <a:off x="0" y="4512564"/>
            <a:ext cx="9144000" cy="630936"/>
          </a:xfrm>
          <a:prstGeom prst="rect">
            <a:avLst/>
          </a:prstGeom>
        </p:spPr>
      </p:pic>
      <p:sp>
        <p:nvSpPr>
          <p:cNvPr id="7" name="TextBox 6"/>
          <p:cNvSpPr txBox="1"/>
          <p:nvPr/>
        </p:nvSpPr>
        <p:spPr>
          <a:xfrm rot="16200000">
            <a:off x="-2430000" y="2481197"/>
            <a:ext cx="5143502" cy="181106"/>
          </a:xfrm>
          <a:prstGeom prst="rect">
            <a:avLst/>
          </a:prstGeom>
          <a:noFill/>
        </p:spPr>
        <p:txBody>
          <a:bodyPr wrap="square" lIns="87916" tIns="43957" rIns="87916" bIns="43957"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600" b="1" i="0" cap="none" spc="0" dirty="0" smtClean="0">
                <a:ln>
                  <a:noFill/>
                </a:ln>
                <a:solidFill>
                  <a:schemeClr val="accent4"/>
                </a:solidFill>
                <a:effectLst/>
                <a:latin typeface="Arial Narrow" pitchFamily="34" charset="0"/>
                <a:cs typeface="Arial" pitchFamily="34" charset="0"/>
              </a:rPr>
              <a:t>3DS.COM/3DSWYM</a:t>
            </a:r>
            <a:r>
              <a:rPr lang="en-US" sz="600" b="0" cap="none" spc="0" baseline="0" dirty="0" smtClean="0">
                <a:ln>
                  <a:noFill/>
                </a:ln>
                <a:solidFill>
                  <a:schemeClr val="accent4"/>
                </a:solidFill>
                <a:effectLst/>
                <a:latin typeface="Arial Narrow" pitchFamily="34" charset="0"/>
                <a:cs typeface="Arial" pitchFamily="34" charset="0"/>
              </a:rPr>
              <a:t> </a:t>
            </a:r>
            <a:r>
              <a:rPr lang="en-US" sz="600" b="0" cap="none" spc="0" dirty="0" smtClean="0">
                <a:ln>
                  <a:noFill/>
                </a:ln>
                <a:solidFill>
                  <a:schemeClr val="tx1"/>
                </a:solidFill>
                <a:effectLst/>
                <a:latin typeface="Arial Narrow" pitchFamily="34" charset="0"/>
                <a:cs typeface="Arial" pitchFamily="34" charset="0"/>
              </a:rPr>
              <a:t>© Dassault </a:t>
            </a:r>
            <a:r>
              <a:rPr lang="en-US" sz="600" b="0" cap="none" spc="0" dirty="0" err="1" smtClean="0">
                <a:ln>
                  <a:noFill/>
                </a:ln>
                <a:solidFill>
                  <a:schemeClr val="tx1"/>
                </a:solidFill>
                <a:effectLst/>
                <a:latin typeface="Arial Narrow" pitchFamily="34" charset="0"/>
                <a:cs typeface="Arial" pitchFamily="34" charset="0"/>
              </a:rPr>
              <a:t>Systèmes</a:t>
            </a:r>
            <a:r>
              <a:rPr lang="en-US" sz="600" b="0" cap="none" spc="0" dirty="0" smtClean="0">
                <a:ln>
                  <a:noFill/>
                </a:ln>
                <a:solidFill>
                  <a:schemeClr val="tx1"/>
                </a:solidFill>
                <a:effectLst/>
                <a:latin typeface="Arial Narrow" pitchFamily="34" charset="0"/>
                <a:cs typeface="Arial" pitchFamily="34" charset="0"/>
              </a:rPr>
              <a:t> | </a:t>
            </a:r>
            <a:r>
              <a:rPr lang="en-US" sz="600" b="0" cap="none" spc="0" noProof="0" dirty="0" smtClean="0">
                <a:ln>
                  <a:noFill/>
                </a:ln>
                <a:solidFill>
                  <a:schemeClr val="tx1"/>
                </a:solidFill>
                <a:effectLst/>
                <a:latin typeface="Arial Narrow" pitchFamily="34" charset="0"/>
                <a:cs typeface="Arial" pitchFamily="34" charset="0"/>
              </a:rPr>
              <a:t>Confidential</a:t>
            </a:r>
            <a:r>
              <a:rPr lang="en-US" sz="600" b="0" cap="none" spc="0" dirty="0" smtClean="0">
                <a:ln>
                  <a:noFill/>
                </a:ln>
                <a:solidFill>
                  <a:schemeClr val="tx1"/>
                </a:solidFill>
                <a:effectLst/>
                <a:latin typeface="Arial Narrow" pitchFamily="34" charset="0"/>
                <a:cs typeface="Arial" pitchFamily="34" charset="0"/>
              </a:rPr>
              <a:t> Information | </a:t>
            </a:r>
            <a:fld id="{7932CEB9-7706-4840-A8AE-48D24CB336EF}" type="datetimeFigureOut">
              <a:rPr lang="en-US" sz="600" b="0" cap="none" spc="0" smtClean="0">
                <a:ln>
                  <a:noFill/>
                </a:ln>
                <a:solidFill>
                  <a:schemeClr val="tx1"/>
                </a:solidFill>
                <a:effectLst/>
                <a:latin typeface="Arial Narrow" pitchFamily="34" charset="0"/>
                <a:cs typeface="Arial" pitchFamily="34" charset="0"/>
              </a:rPr>
              <a:pPr algn="ctr"/>
              <a:t>1/27/2014</a:t>
            </a:fld>
            <a:r>
              <a:rPr lang="en-US" sz="600" b="0" cap="none" spc="0" dirty="0" smtClean="0">
                <a:ln>
                  <a:noFill/>
                </a:ln>
                <a:solidFill>
                  <a:schemeClr val="tx1"/>
                </a:solidFill>
                <a:effectLst/>
                <a:latin typeface="Arial Narrow" pitchFamily="34" charset="0"/>
                <a:cs typeface="Arial" pitchFamily="34" charset="0"/>
              </a:rPr>
              <a:t> | ref.: 3DS_Document_2012</a:t>
            </a:r>
            <a:endParaRPr lang="en-US" sz="600" b="0" cap="none" spc="0" dirty="0">
              <a:ln>
                <a:noFill/>
              </a:ln>
              <a:solidFill>
                <a:schemeClr val="tx1"/>
              </a:solidFill>
              <a:effectLst/>
              <a:latin typeface="Arial Narrow" pitchFamily="34" charset="0"/>
              <a:cs typeface="Arial" pitchFamily="34" charset="0"/>
            </a:endParaRPr>
          </a:p>
        </p:txBody>
      </p:sp>
      <p:sp>
        <p:nvSpPr>
          <p:cNvPr id="2" name="Espace réservé du titre 1"/>
          <p:cNvSpPr>
            <a:spLocks noGrp="1"/>
          </p:cNvSpPr>
          <p:nvPr>
            <p:ph type="title"/>
          </p:nvPr>
        </p:nvSpPr>
        <p:spPr>
          <a:xfrm>
            <a:off x="719572" y="361747"/>
            <a:ext cx="7920880" cy="374073"/>
          </a:xfrm>
          <a:prstGeom prst="rect">
            <a:avLst/>
          </a:prstGeom>
        </p:spPr>
        <p:txBody>
          <a:bodyPr vert="horz" lIns="87916" tIns="43957" rIns="87916" bIns="43957" rtlCol="0" anchor="ctr">
            <a:noAutofit/>
          </a:bodyPr>
          <a:lstStyle/>
          <a:p>
            <a:r>
              <a:rPr lang="en-US" noProof="0" dirty="0" smtClean="0"/>
              <a:t>Main Title</a:t>
            </a:r>
            <a:endParaRPr lang="en-US" noProof="0" dirty="0"/>
          </a:p>
        </p:txBody>
      </p:sp>
      <p:sp>
        <p:nvSpPr>
          <p:cNvPr id="3" name="Espace réservé du texte 2"/>
          <p:cNvSpPr>
            <a:spLocks noGrp="1"/>
          </p:cNvSpPr>
          <p:nvPr>
            <p:ph type="body" idx="1"/>
          </p:nvPr>
        </p:nvSpPr>
        <p:spPr>
          <a:xfrm>
            <a:off x="863588" y="1306871"/>
            <a:ext cx="7776864" cy="3093065"/>
          </a:xfrm>
          <a:prstGeom prst="rect">
            <a:avLst/>
          </a:prstGeom>
        </p:spPr>
        <p:txBody>
          <a:bodyPr vert="horz" lIns="87916" tIns="43957" rIns="87916" bIns="43957" rtlCol="0">
            <a:normAutofit/>
          </a:bodyPr>
          <a:lstStyle/>
          <a:p>
            <a:pPr marL="252000" marR="0" lvl="0" indent="-252000" algn="l" defTabSz="879152" rtl="0" eaLnBrk="1" fontAlgn="auto" latinLnBrk="0" hangingPunct="1">
              <a:lnSpc>
                <a:spcPct val="100000"/>
              </a:lnSpc>
              <a:spcBef>
                <a:spcPts val="800"/>
              </a:spcBef>
              <a:spcAft>
                <a:spcPts val="0"/>
              </a:spcAft>
              <a:buClrTx/>
              <a:buSzPct val="100000"/>
              <a:buFontTx/>
              <a:buBlip>
                <a:blip r:embed="rId11"/>
              </a:buBlip>
              <a:tabLst/>
              <a:defRPr/>
            </a:pPr>
            <a:r>
              <a:rPr kumimoji="0" lang="en-US" sz="2000" b="0" i="0" u="none" strike="noStrike" kern="900" cap="none" spc="0" normalizeH="0" baseline="0" noProof="0" dirty="0" smtClean="0">
                <a:ln>
                  <a:noFill/>
                </a:ln>
                <a:solidFill>
                  <a:srgbClr val="5B7F95"/>
                </a:solidFill>
                <a:effectLst/>
                <a:uLnTx/>
                <a:uFillTx/>
                <a:latin typeface="Arial Narrow"/>
                <a:ea typeface="+mn-ea"/>
              </a:rPr>
              <a:t>Click to edit Master text styles</a:t>
            </a:r>
          </a:p>
          <a:p>
            <a:pPr marL="504000" marR="0" lvl="1" indent="-234000" algn="l" defTabSz="879152" rtl="0" eaLnBrk="1" fontAlgn="auto" latinLnBrk="0" hangingPunct="1">
              <a:lnSpc>
                <a:spcPct val="100000"/>
              </a:lnSpc>
              <a:spcBef>
                <a:spcPts val="600"/>
              </a:spcBef>
              <a:spcAft>
                <a:spcPts val="0"/>
              </a:spcAft>
              <a:buClrTx/>
              <a:buSzPct val="100000"/>
              <a:buFontTx/>
              <a:buBlip>
                <a:blip r:embed="rId12"/>
              </a:buBlip>
              <a:tabLst/>
              <a:defRPr/>
            </a:pPr>
            <a:r>
              <a:rPr kumimoji="0" lang="en-US" sz="1800" b="0" i="0" u="none" strike="noStrike" kern="900" cap="none" spc="0" normalizeH="0" baseline="0" noProof="0" dirty="0" smtClean="0">
                <a:ln>
                  <a:noFill/>
                </a:ln>
                <a:solidFill>
                  <a:srgbClr val="5B7F95"/>
                </a:solidFill>
                <a:effectLst/>
                <a:uLnTx/>
                <a:uFillTx/>
                <a:latin typeface="Arial Narrow"/>
                <a:ea typeface="+mn-ea"/>
              </a:rPr>
              <a:t>Second level</a:t>
            </a:r>
          </a:p>
          <a:p>
            <a:pPr marL="756000" marR="0" lvl="2" indent="-216000" algn="l" defTabSz="879152" rtl="0" eaLnBrk="1" fontAlgn="auto" latinLnBrk="0" hangingPunct="1">
              <a:lnSpc>
                <a:spcPct val="100000"/>
              </a:lnSpc>
              <a:spcBef>
                <a:spcPts val="400"/>
              </a:spcBef>
              <a:spcAft>
                <a:spcPts val="0"/>
              </a:spcAft>
              <a:buClrTx/>
              <a:buSzPct val="90000"/>
              <a:buFontTx/>
              <a:buBlip>
                <a:blip r:embed="rId11"/>
              </a:buBlip>
              <a:tabLst/>
              <a:defRPr/>
            </a:pPr>
            <a:r>
              <a:rPr kumimoji="0" lang="en-US" sz="1600" b="0" i="0" u="none" strike="noStrike" kern="900" cap="none" spc="0" normalizeH="0" baseline="0" noProof="0" dirty="0" smtClean="0">
                <a:ln>
                  <a:noFill/>
                </a:ln>
                <a:solidFill>
                  <a:srgbClr val="5B7F95"/>
                </a:solidFill>
                <a:effectLst/>
                <a:uLnTx/>
                <a:uFillTx/>
                <a:latin typeface="Arial Narrow"/>
                <a:ea typeface="+mn-ea"/>
              </a:rPr>
              <a:t>Third level</a:t>
            </a:r>
          </a:p>
          <a:p>
            <a:pPr marL="972000" marR="0" lvl="3" indent="-180000" algn="l" defTabSz="879152" rtl="0" eaLnBrk="1" fontAlgn="auto" latinLnBrk="0" hangingPunct="1">
              <a:lnSpc>
                <a:spcPct val="100000"/>
              </a:lnSpc>
              <a:spcBef>
                <a:spcPts val="400"/>
              </a:spcBef>
              <a:spcAft>
                <a:spcPts val="0"/>
              </a:spcAft>
              <a:buClrTx/>
              <a:buSzPct val="90000"/>
              <a:buFontTx/>
              <a:buBlip>
                <a:blip r:embed="rId12"/>
              </a:buBlip>
              <a:tabLst/>
              <a:defRPr/>
            </a:pPr>
            <a:r>
              <a:rPr kumimoji="0" lang="en-US" sz="1400" b="0" i="0" u="none" strike="noStrike" kern="900" cap="none" spc="-70" normalizeH="0" baseline="0" noProof="0" dirty="0" smtClean="0">
                <a:ln>
                  <a:noFill/>
                </a:ln>
                <a:solidFill>
                  <a:srgbClr val="5B7F95"/>
                </a:solidFill>
                <a:effectLst/>
                <a:uLnTx/>
                <a:uFillTx/>
                <a:latin typeface="Arial Narrow"/>
                <a:ea typeface="+mn-ea"/>
              </a:rPr>
              <a:t>Fourth level</a:t>
            </a:r>
          </a:p>
          <a:p>
            <a:pPr marL="1080000" marR="0" lvl="4" indent="0" algn="l" defTabSz="879152" rtl="0" eaLnBrk="1" fontAlgn="auto" latinLnBrk="0" hangingPunct="1">
              <a:lnSpc>
                <a:spcPct val="100000"/>
              </a:lnSpc>
              <a:spcBef>
                <a:spcPts val="300"/>
              </a:spcBef>
              <a:spcAft>
                <a:spcPts val="0"/>
              </a:spcAft>
              <a:buClrTx/>
              <a:buSzTx/>
              <a:buFont typeface="Arial"/>
              <a:buNone/>
              <a:tabLst/>
              <a:defRPr/>
            </a:pPr>
            <a:r>
              <a:rPr kumimoji="0" lang="en-US" sz="1200" b="0" i="0" u="none" strike="noStrike" kern="1200" cap="none" spc="0" normalizeH="0" baseline="0" noProof="0" dirty="0" smtClean="0">
                <a:ln>
                  <a:noFill/>
                </a:ln>
                <a:solidFill>
                  <a:srgbClr val="5B7F95"/>
                </a:solidFill>
                <a:effectLst/>
                <a:uLnTx/>
                <a:uFillTx/>
                <a:latin typeface="Arial Narrow"/>
                <a:ea typeface="+mn-ea"/>
              </a:rPr>
              <a:t>Fifth level</a:t>
            </a:r>
          </a:p>
        </p:txBody>
      </p:sp>
      <p:sp>
        <p:nvSpPr>
          <p:cNvPr id="18" name="Espace réservé du numéro de diapositive 5"/>
          <p:cNvSpPr txBox="1">
            <a:spLocks/>
          </p:cNvSpPr>
          <p:nvPr/>
        </p:nvSpPr>
        <p:spPr>
          <a:xfrm>
            <a:off x="0" y="4803998"/>
            <a:ext cx="395536" cy="360040"/>
          </a:xfrm>
          <a:prstGeom prst="rect">
            <a:avLst/>
          </a:prstGeom>
        </p:spPr>
        <p:txBody>
          <a:bodyPr lIns="87916" tIns="43957" rIns="87916" bIns="43957" anchor="ctr"/>
          <a:lstStyle>
            <a:lvl1pPr>
              <a:defRPr sz="1000">
                <a:latin typeface="Arial" pitchFamily="34" charset="0"/>
                <a:cs typeface="Arial" pitchFamily="34" charset="0"/>
              </a:defRPr>
            </a:lvl1pPr>
          </a:lstStyle>
          <a:p>
            <a:pPr marL="0" marR="0" lvl="0" indent="0" algn="ctr" defTabSz="879152" rtl="0" eaLnBrk="1" fontAlgn="auto" latinLnBrk="0" hangingPunct="1">
              <a:lnSpc>
                <a:spcPct val="100000"/>
              </a:lnSpc>
              <a:spcBef>
                <a:spcPts val="0"/>
              </a:spcBef>
              <a:spcAft>
                <a:spcPts val="0"/>
              </a:spcAft>
              <a:buClrTx/>
              <a:buSzTx/>
              <a:buFontTx/>
              <a:buNone/>
              <a:tabLst/>
              <a:defRPr/>
            </a:pPr>
            <a:fld id="{77E95206-EC0C-43EF-8E7D-2BA7BDFE308A}" type="slidenum">
              <a:rPr kumimoji="0" lang="en-US" sz="9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ctr" defTabSz="879152"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 bg1="lt1" tx1="dk1" bg2="lt2" tx2="dk2" accent1="accent1" accent2="accent2" accent3="accent3" accent4="accent4" accent5="accent5" accent6="accent6" hlink="hlink" folHlink="folHlink"/>
  <p:sldLayoutIdLst>
    <p:sldLayoutId id="2147483781" r:id="rId1"/>
    <p:sldLayoutId id="2147483751" r:id="rId2"/>
    <p:sldLayoutId id="2147483752" r:id="rId3"/>
    <p:sldLayoutId id="2147483753" r:id="rId4"/>
    <p:sldLayoutId id="2147483754" r:id="rId5"/>
    <p:sldLayoutId id="2147483755" r:id="rId6"/>
    <p:sldLayoutId id="2147483772" r:id="rId7"/>
    <p:sldLayoutId id="2147483756" r:id="rId8"/>
  </p:sldLayoutIdLst>
  <p:txStyles>
    <p:titleStyle>
      <a:lvl1pPr algn="l" defTabSz="879152" rtl="0" eaLnBrk="1" latinLnBrk="0" hangingPunct="1">
        <a:spcBef>
          <a:spcPct val="0"/>
        </a:spcBef>
        <a:buNone/>
        <a:defRPr lang="en-US" sz="3200" b="0" i="0" kern="1200" spc="0" baseline="0" noProof="0" dirty="0">
          <a:solidFill>
            <a:schemeClr val="tx1"/>
          </a:solidFill>
          <a:effectLst/>
          <a:latin typeface="Arial Narrow" pitchFamily="34" charset="0"/>
          <a:ea typeface="+mj-ea"/>
          <a:cs typeface="Arial Narrow" pitchFamily="34" charset="0"/>
        </a:defRPr>
      </a:lvl1pPr>
    </p:titleStyle>
    <p:bodyStyle>
      <a:lvl1pPr marL="252000" marR="0" indent="-252000" algn="l" defTabSz="879152" rtl="0" eaLnBrk="1" fontAlgn="auto" latinLnBrk="0" hangingPunct="1">
        <a:lnSpc>
          <a:spcPct val="100000"/>
        </a:lnSpc>
        <a:spcBef>
          <a:spcPts val="800"/>
        </a:spcBef>
        <a:spcAft>
          <a:spcPts val="0"/>
        </a:spcAft>
        <a:buClrTx/>
        <a:buSzPct val="100000"/>
        <a:buFontTx/>
        <a:buBlip>
          <a:blip r:embed="rId11"/>
        </a:buBlip>
        <a:tabLst/>
        <a:defRPr sz="2000" b="0" i="0" kern="900" spc="0" baseline="0">
          <a:solidFill>
            <a:schemeClr val="tx1"/>
          </a:solidFill>
          <a:latin typeface="Arial Narrow" pitchFamily="34" charset="0"/>
          <a:ea typeface="+mn-ea"/>
          <a:cs typeface="Arial Narrow" pitchFamily="34" charset="0"/>
        </a:defRPr>
      </a:lvl1pPr>
      <a:lvl2pPr marL="504000" marR="0" indent="-234000" algn="l" defTabSz="879152" rtl="0" eaLnBrk="1" fontAlgn="auto" latinLnBrk="0" hangingPunct="1">
        <a:lnSpc>
          <a:spcPct val="100000"/>
        </a:lnSpc>
        <a:spcBef>
          <a:spcPts val="600"/>
        </a:spcBef>
        <a:spcAft>
          <a:spcPts val="0"/>
        </a:spcAft>
        <a:buClrTx/>
        <a:buSzPct val="100000"/>
        <a:buFontTx/>
        <a:buBlip>
          <a:blip r:embed="rId12"/>
        </a:buBlip>
        <a:tabLst/>
        <a:defRPr sz="1600" b="0" i="0" kern="900" spc="0" baseline="0">
          <a:solidFill>
            <a:schemeClr val="tx1"/>
          </a:solidFill>
          <a:latin typeface="Arial Narrow" pitchFamily="34" charset="0"/>
          <a:ea typeface="+mn-ea"/>
          <a:cs typeface="Arial Narrow" pitchFamily="34" charset="0"/>
        </a:defRPr>
      </a:lvl2pPr>
      <a:lvl3pPr marL="756000" marR="0" indent="-216000" algn="l" defTabSz="879152" rtl="0" eaLnBrk="1" fontAlgn="auto" latinLnBrk="0" hangingPunct="1">
        <a:lnSpc>
          <a:spcPct val="100000"/>
        </a:lnSpc>
        <a:spcBef>
          <a:spcPts val="400"/>
        </a:spcBef>
        <a:spcAft>
          <a:spcPts val="0"/>
        </a:spcAft>
        <a:buClrTx/>
        <a:buSzPct val="90000"/>
        <a:buFontTx/>
        <a:buBlip>
          <a:blip r:embed="rId11"/>
        </a:buBlip>
        <a:tabLst/>
        <a:defRPr sz="1200" b="0" i="0" kern="900" spc="0" baseline="0">
          <a:solidFill>
            <a:schemeClr val="tx1"/>
          </a:solidFill>
          <a:latin typeface="Arial Narrow" pitchFamily="34" charset="0"/>
          <a:ea typeface="+mn-ea"/>
          <a:cs typeface="Arial Narrow" pitchFamily="34" charset="0"/>
        </a:defRPr>
      </a:lvl3pPr>
      <a:lvl4pPr marL="972000" marR="0" indent="-180000" algn="l" defTabSz="879152" rtl="0" eaLnBrk="1" fontAlgn="auto" latinLnBrk="0" hangingPunct="1">
        <a:lnSpc>
          <a:spcPct val="100000"/>
        </a:lnSpc>
        <a:spcBef>
          <a:spcPts val="400"/>
        </a:spcBef>
        <a:spcAft>
          <a:spcPts val="0"/>
        </a:spcAft>
        <a:buClrTx/>
        <a:buSzPct val="90000"/>
        <a:buFontTx/>
        <a:buBlip>
          <a:blip r:embed="rId12"/>
        </a:buBlip>
        <a:tabLst/>
        <a:defRPr sz="1400" b="0" i="0" kern="900" spc="-70">
          <a:solidFill>
            <a:schemeClr val="tx1"/>
          </a:solidFill>
          <a:latin typeface="3ds Light"/>
          <a:ea typeface="+mn-ea"/>
          <a:cs typeface="3ds Light"/>
        </a:defRPr>
      </a:lvl4pPr>
      <a:lvl5pPr marL="1080000" marR="0" indent="0" algn="l" defTabSz="879152" rtl="0" eaLnBrk="1" fontAlgn="auto" latinLnBrk="0" hangingPunct="1">
        <a:lnSpc>
          <a:spcPct val="100000"/>
        </a:lnSpc>
        <a:spcBef>
          <a:spcPts val="300"/>
        </a:spcBef>
        <a:spcAft>
          <a:spcPts val="0"/>
        </a:spcAft>
        <a:buClrTx/>
        <a:buSzTx/>
        <a:buFont typeface="Arial"/>
        <a:buNone/>
        <a:tabLst/>
        <a:defRPr sz="1200" b="0" i="0" kern="1200">
          <a:solidFill>
            <a:schemeClr val="tx1"/>
          </a:solidFill>
          <a:latin typeface="3ds Light"/>
          <a:ea typeface="+mn-ea"/>
          <a:cs typeface="3ds Light"/>
        </a:defRPr>
      </a:lvl5pPr>
      <a:lvl6pPr marL="2417668"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857243"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96819"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736395"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879152" rtl="0" eaLnBrk="1" latinLnBrk="0" hangingPunct="1">
        <a:defRPr sz="1700" kern="1200">
          <a:solidFill>
            <a:schemeClr val="tx1"/>
          </a:solidFill>
          <a:latin typeface="+mn-lt"/>
          <a:ea typeface="+mn-ea"/>
          <a:cs typeface="+mn-cs"/>
        </a:defRPr>
      </a:lvl1pPr>
      <a:lvl2pPr marL="439576" algn="l" defTabSz="879152" rtl="0" eaLnBrk="1" latinLnBrk="0" hangingPunct="1">
        <a:defRPr sz="1700" kern="1200">
          <a:solidFill>
            <a:schemeClr val="tx1"/>
          </a:solidFill>
          <a:latin typeface="+mn-lt"/>
          <a:ea typeface="+mn-ea"/>
          <a:cs typeface="+mn-cs"/>
        </a:defRPr>
      </a:lvl2pPr>
      <a:lvl3pPr marL="879152" algn="l" defTabSz="879152" rtl="0" eaLnBrk="1" latinLnBrk="0" hangingPunct="1">
        <a:defRPr sz="1700" kern="1200">
          <a:solidFill>
            <a:schemeClr val="tx1"/>
          </a:solidFill>
          <a:latin typeface="+mn-lt"/>
          <a:ea typeface="+mn-ea"/>
          <a:cs typeface="+mn-cs"/>
        </a:defRPr>
      </a:lvl3pPr>
      <a:lvl4pPr marL="1318728" algn="l" defTabSz="879152" rtl="0" eaLnBrk="1" latinLnBrk="0" hangingPunct="1">
        <a:defRPr sz="1700" kern="1200">
          <a:solidFill>
            <a:schemeClr val="tx1"/>
          </a:solidFill>
          <a:latin typeface="+mn-lt"/>
          <a:ea typeface="+mn-ea"/>
          <a:cs typeface="+mn-cs"/>
        </a:defRPr>
      </a:lvl4pPr>
      <a:lvl5pPr marL="1758303" algn="l" defTabSz="879152" rtl="0" eaLnBrk="1" latinLnBrk="0" hangingPunct="1">
        <a:defRPr sz="1700" kern="1200">
          <a:solidFill>
            <a:schemeClr val="tx1"/>
          </a:solidFill>
          <a:latin typeface="+mn-lt"/>
          <a:ea typeface="+mn-ea"/>
          <a:cs typeface="+mn-cs"/>
        </a:defRPr>
      </a:lvl5pPr>
      <a:lvl6pPr marL="2197879" algn="l" defTabSz="879152" rtl="0" eaLnBrk="1" latinLnBrk="0" hangingPunct="1">
        <a:defRPr sz="1700" kern="1200">
          <a:solidFill>
            <a:schemeClr val="tx1"/>
          </a:solidFill>
          <a:latin typeface="+mn-lt"/>
          <a:ea typeface="+mn-ea"/>
          <a:cs typeface="+mn-cs"/>
        </a:defRPr>
      </a:lvl6pPr>
      <a:lvl7pPr marL="2637455" algn="l" defTabSz="879152" rtl="0" eaLnBrk="1" latinLnBrk="0" hangingPunct="1">
        <a:defRPr sz="1700" kern="1200">
          <a:solidFill>
            <a:schemeClr val="tx1"/>
          </a:solidFill>
          <a:latin typeface="+mn-lt"/>
          <a:ea typeface="+mn-ea"/>
          <a:cs typeface="+mn-cs"/>
        </a:defRPr>
      </a:lvl7pPr>
      <a:lvl8pPr marL="3077031" algn="l" defTabSz="879152" rtl="0" eaLnBrk="1" latinLnBrk="0" hangingPunct="1">
        <a:defRPr sz="1700" kern="1200">
          <a:solidFill>
            <a:schemeClr val="tx1"/>
          </a:solidFill>
          <a:latin typeface="+mn-lt"/>
          <a:ea typeface="+mn-ea"/>
          <a:cs typeface="+mn-cs"/>
        </a:defRPr>
      </a:lvl8pPr>
      <a:lvl9pPr marL="3516607" algn="l" defTabSz="879152" rtl="0" eaLnBrk="1" latinLnBrk="0" hangingPunct="1">
        <a:defRPr sz="17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Image 8" descr="PPT_bar_bottom_EX.jpg"/>
          <p:cNvPicPr>
            <a:picLocks noChangeAspect="1"/>
          </p:cNvPicPr>
          <p:nvPr/>
        </p:nvPicPr>
        <p:blipFill>
          <a:blip r:embed="rId10" cstate="print"/>
          <a:srcRect l="13214"/>
          <a:stretch>
            <a:fillRect/>
          </a:stretch>
        </p:blipFill>
        <p:spPr>
          <a:xfrm>
            <a:off x="0" y="4512564"/>
            <a:ext cx="9144000" cy="630936"/>
          </a:xfrm>
          <a:prstGeom prst="rect">
            <a:avLst/>
          </a:prstGeom>
        </p:spPr>
      </p:pic>
      <p:sp>
        <p:nvSpPr>
          <p:cNvPr id="8" name="TextBox 7"/>
          <p:cNvSpPr txBox="1"/>
          <p:nvPr/>
        </p:nvSpPr>
        <p:spPr>
          <a:xfrm rot="16200000">
            <a:off x="-2430000" y="2481197"/>
            <a:ext cx="5143500" cy="181106"/>
          </a:xfrm>
          <a:prstGeom prst="rect">
            <a:avLst/>
          </a:prstGeom>
          <a:noFill/>
        </p:spPr>
        <p:txBody>
          <a:bodyPr wrap="square" lIns="87916" tIns="43957" rIns="87916" bIns="43957"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600" b="1" i="0" cap="none" spc="0" dirty="0" smtClean="0">
                <a:ln>
                  <a:noFill/>
                </a:ln>
                <a:solidFill>
                  <a:schemeClr val="accent6"/>
                </a:solidFill>
                <a:effectLst/>
                <a:latin typeface="Arial Narrow" pitchFamily="34" charset="0"/>
                <a:cs typeface="Arial" pitchFamily="34" charset="0"/>
              </a:rPr>
              <a:t>3DS.COM/EXALEAD</a:t>
            </a:r>
            <a:r>
              <a:rPr lang="en-US" sz="600" b="0" cap="none" spc="0" dirty="0" smtClean="0">
                <a:ln>
                  <a:noFill/>
                </a:ln>
                <a:solidFill>
                  <a:schemeClr val="tx1"/>
                </a:solidFill>
                <a:effectLst/>
                <a:latin typeface="Arial Narrow" pitchFamily="34" charset="0"/>
                <a:cs typeface="Arial" pitchFamily="34" charset="0"/>
              </a:rPr>
              <a:t>© Dassault </a:t>
            </a:r>
            <a:r>
              <a:rPr lang="en-US" sz="600" b="0" cap="none" spc="0" dirty="0" err="1" smtClean="0">
                <a:ln>
                  <a:noFill/>
                </a:ln>
                <a:solidFill>
                  <a:schemeClr val="tx1"/>
                </a:solidFill>
                <a:effectLst/>
                <a:latin typeface="Arial Narrow" pitchFamily="34" charset="0"/>
                <a:cs typeface="Arial" pitchFamily="34" charset="0"/>
              </a:rPr>
              <a:t>Systèmes</a:t>
            </a:r>
            <a:r>
              <a:rPr lang="en-US" sz="600" b="0" cap="none" spc="0" dirty="0" smtClean="0">
                <a:ln>
                  <a:noFill/>
                </a:ln>
                <a:solidFill>
                  <a:schemeClr val="tx1"/>
                </a:solidFill>
                <a:effectLst/>
                <a:latin typeface="Arial Narrow" pitchFamily="34" charset="0"/>
                <a:cs typeface="Arial" pitchFamily="34" charset="0"/>
              </a:rPr>
              <a:t> | </a:t>
            </a:r>
            <a:r>
              <a:rPr lang="en-US" sz="600" b="0" cap="none" spc="0" noProof="0" dirty="0" smtClean="0">
                <a:ln>
                  <a:noFill/>
                </a:ln>
                <a:solidFill>
                  <a:schemeClr val="tx1"/>
                </a:solidFill>
                <a:effectLst/>
                <a:latin typeface="Arial Narrow" pitchFamily="34" charset="0"/>
                <a:cs typeface="Arial" pitchFamily="34" charset="0"/>
              </a:rPr>
              <a:t>Confidential</a:t>
            </a:r>
            <a:r>
              <a:rPr lang="en-US" sz="600" b="0" cap="none" spc="0" dirty="0" smtClean="0">
                <a:ln>
                  <a:noFill/>
                </a:ln>
                <a:solidFill>
                  <a:schemeClr val="tx1"/>
                </a:solidFill>
                <a:effectLst/>
                <a:latin typeface="Arial Narrow" pitchFamily="34" charset="0"/>
                <a:cs typeface="Arial" pitchFamily="34" charset="0"/>
              </a:rPr>
              <a:t> Information | </a:t>
            </a:r>
            <a:fld id="{7932CEB9-7706-4840-A8AE-48D24CB336EF}" type="datetimeFigureOut">
              <a:rPr lang="en-US" sz="600" b="0" cap="none" spc="0" smtClean="0">
                <a:ln>
                  <a:noFill/>
                </a:ln>
                <a:solidFill>
                  <a:schemeClr val="tx1"/>
                </a:solidFill>
                <a:effectLst/>
                <a:latin typeface="Arial Narrow" pitchFamily="34" charset="0"/>
                <a:cs typeface="Arial" pitchFamily="34" charset="0"/>
              </a:rPr>
              <a:pPr algn="ctr"/>
              <a:t>1/27/2014</a:t>
            </a:fld>
            <a:r>
              <a:rPr lang="en-US" sz="600" b="0" cap="none" spc="0" dirty="0" smtClean="0">
                <a:ln>
                  <a:noFill/>
                </a:ln>
                <a:solidFill>
                  <a:schemeClr val="tx1"/>
                </a:solidFill>
                <a:effectLst/>
                <a:latin typeface="Arial Narrow" pitchFamily="34" charset="0"/>
                <a:cs typeface="Arial" pitchFamily="34" charset="0"/>
              </a:rPr>
              <a:t> | ref.: 3DS_Document_2012</a:t>
            </a:r>
            <a:endParaRPr lang="en-US" sz="600" b="0" cap="none" spc="0" dirty="0">
              <a:ln>
                <a:noFill/>
              </a:ln>
              <a:solidFill>
                <a:schemeClr val="tx1"/>
              </a:solidFill>
              <a:effectLst/>
              <a:latin typeface="Arial Narrow" pitchFamily="34" charset="0"/>
              <a:cs typeface="Arial" pitchFamily="34" charset="0"/>
            </a:endParaRPr>
          </a:p>
        </p:txBody>
      </p:sp>
      <p:sp>
        <p:nvSpPr>
          <p:cNvPr id="2" name="Espace réservé du titre 1"/>
          <p:cNvSpPr>
            <a:spLocks noGrp="1"/>
          </p:cNvSpPr>
          <p:nvPr>
            <p:ph type="title"/>
          </p:nvPr>
        </p:nvSpPr>
        <p:spPr>
          <a:xfrm>
            <a:off x="719572" y="361747"/>
            <a:ext cx="7920880" cy="374073"/>
          </a:xfrm>
          <a:prstGeom prst="rect">
            <a:avLst/>
          </a:prstGeom>
        </p:spPr>
        <p:txBody>
          <a:bodyPr vert="horz" lIns="87916" tIns="43957" rIns="87916" bIns="43957" rtlCol="0" anchor="ctr">
            <a:noAutofit/>
          </a:bodyPr>
          <a:lstStyle/>
          <a:p>
            <a:r>
              <a:rPr lang="en-US" noProof="0" dirty="0" smtClean="0"/>
              <a:t>Main Title</a:t>
            </a:r>
            <a:endParaRPr lang="en-US" noProof="0" dirty="0"/>
          </a:p>
        </p:txBody>
      </p:sp>
      <p:sp>
        <p:nvSpPr>
          <p:cNvPr id="3" name="Espace réservé du texte 2"/>
          <p:cNvSpPr>
            <a:spLocks noGrp="1"/>
          </p:cNvSpPr>
          <p:nvPr>
            <p:ph type="body" idx="1"/>
          </p:nvPr>
        </p:nvSpPr>
        <p:spPr>
          <a:xfrm>
            <a:off x="863588" y="1306871"/>
            <a:ext cx="7776864" cy="3093065"/>
          </a:xfrm>
          <a:prstGeom prst="rect">
            <a:avLst/>
          </a:prstGeom>
        </p:spPr>
        <p:txBody>
          <a:bodyPr vert="horz" lIns="87916" tIns="43957" rIns="87916" bIns="43957" rtlCol="0">
            <a:normAutofit/>
          </a:bodyPr>
          <a:lstStyle/>
          <a:p>
            <a:pPr marL="252000" marR="0" lvl="0" indent="-252000" algn="l" defTabSz="879152" rtl="0" eaLnBrk="1" fontAlgn="auto" latinLnBrk="0" hangingPunct="1">
              <a:lnSpc>
                <a:spcPct val="100000"/>
              </a:lnSpc>
              <a:spcBef>
                <a:spcPts val="800"/>
              </a:spcBef>
              <a:spcAft>
                <a:spcPts val="0"/>
              </a:spcAft>
              <a:buClrTx/>
              <a:buSzPct val="100000"/>
              <a:buFontTx/>
              <a:buBlip>
                <a:blip r:embed="rId11"/>
              </a:buBlip>
              <a:tabLst/>
              <a:defRPr/>
            </a:pPr>
            <a:r>
              <a:rPr kumimoji="0" lang="en-US" sz="2000" b="0" i="0" u="none" strike="noStrike" kern="900" cap="none" spc="0" normalizeH="0" baseline="0" noProof="0" dirty="0" smtClean="0">
                <a:ln>
                  <a:noFill/>
                </a:ln>
                <a:solidFill>
                  <a:srgbClr val="5B7F95"/>
                </a:solidFill>
                <a:effectLst/>
                <a:uLnTx/>
                <a:uFillTx/>
                <a:latin typeface="Arial Narrow"/>
                <a:ea typeface="+mn-ea"/>
              </a:rPr>
              <a:t>Click to edit Master text styles</a:t>
            </a:r>
          </a:p>
          <a:p>
            <a:pPr marL="504000" marR="0" lvl="1" indent="-234000" algn="l" defTabSz="879152" rtl="0" eaLnBrk="1" fontAlgn="auto" latinLnBrk="0" hangingPunct="1">
              <a:lnSpc>
                <a:spcPct val="100000"/>
              </a:lnSpc>
              <a:spcBef>
                <a:spcPts val="600"/>
              </a:spcBef>
              <a:spcAft>
                <a:spcPts val="0"/>
              </a:spcAft>
              <a:buClrTx/>
              <a:buSzPct val="100000"/>
              <a:buFontTx/>
              <a:buBlip>
                <a:blip r:embed="rId12"/>
              </a:buBlip>
              <a:tabLst/>
              <a:defRPr/>
            </a:pPr>
            <a:r>
              <a:rPr kumimoji="0" lang="en-US" sz="1800" b="0" i="0" u="none" strike="noStrike" kern="900" cap="none" spc="0" normalizeH="0" baseline="0" noProof="0" dirty="0" smtClean="0">
                <a:ln>
                  <a:noFill/>
                </a:ln>
                <a:solidFill>
                  <a:srgbClr val="5B7F95"/>
                </a:solidFill>
                <a:effectLst/>
                <a:uLnTx/>
                <a:uFillTx/>
                <a:latin typeface="Arial Narrow"/>
                <a:ea typeface="+mn-ea"/>
              </a:rPr>
              <a:t>Second level</a:t>
            </a:r>
          </a:p>
          <a:p>
            <a:pPr marL="756000" marR="0" lvl="2" indent="-216000" algn="l" defTabSz="879152" rtl="0" eaLnBrk="1" fontAlgn="auto" latinLnBrk="0" hangingPunct="1">
              <a:lnSpc>
                <a:spcPct val="100000"/>
              </a:lnSpc>
              <a:spcBef>
                <a:spcPts val="400"/>
              </a:spcBef>
              <a:spcAft>
                <a:spcPts val="0"/>
              </a:spcAft>
              <a:buClrTx/>
              <a:buSzPct val="90000"/>
              <a:buFontTx/>
              <a:buBlip>
                <a:blip r:embed="rId11"/>
              </a:buBlip>
              <a:tabLst/>
              <a:defRPr/>
            </a:pPr>
            <a:r>
              <a:rPr kumimoji="0" lang="en-US" sz="1600" b="0" i="0" u="none" strike="noStrike" kern="900" cap="none" spc="0" normalizeH="0" baseline="0" noProof="0" dirty="0" smtClean="0">
                <a:ln>
                  <a:noFill/>
                </a:ln>
                <a:solidFill>
                  <a:srgbClr val="5B7F95"/>
                </a:solidFill>
                <a:effectLst/>
                <a:uLnTx/>
                <a:uFillTx/>
                <a:latin typeface="Arial Narrow"/>
                <a:ea typeface="+mn-ea"/>
              </a:rPr>
              <a:t>Third level</a:t>
            </a:r>
          </a:p>
          <a:p>
            <a:pPr marL="972000" marR="0" lvl="3" indent="-180000" algn="l" defTabSz="879152" rtl="0" eaLnBrk="1" fontAlgn="auto" latinLnBrk="0" hangingPunct="1">
              <a:lnSpc>
                <a:spcPct val="100000"/>
              </a:lnSpc>
              <a:spcBef>
                <a:spcPts val="400"/>
              </a:spcBef>
              <a:spcAft>
                <a:spcPts val="0"/>
              </a:spcAft>
              <a:buClrTx/>
              <a:buSzPct val="90000"/>
              <a:buFontTx/>
              <a:buBlip>
                <a:blip r:embed="rId12"/>
              </a:buBlip>
              <a:tabLst/>
              <a:defRPr/>
            </a:pPr>
            <a:r>
              <a:rPr kumimoji="0" lang="en-US" sz="1400" b="0" i="0" u="none" strike="noStrike" kern="900" cap="none" spc="-70" normalizeH="0" baseline="0" noProof="0" dirty="0" smtClean="0">
                <a:ln>
                  <a:noFill/>
                </a:ln>
                <a:solidFill>
                  <a:srgbClr val="5B7F95"/>
                </a:solidFill>
                <a:effectLst/>
                <a:uLnTx/>
                <a:uFillTx/>
                <a:latin typeface="Arial Narrow"/>
                <a:ea typeface="+mn-ea"/>
              </a:rPr>
              <a:t>Fourth level</a:t>
            </a:r>
          </a:p>
          <a:p>
            <a:pPr marL="1080000" marR="0" lvl="4" indent="0" algn="l" defTabSz="879152" rtl="0" eaLnBrk="1" fontAlgn="auto" latinLnBrk="0" hangingPunct="1">
              <a:lnSpc>
                <a:spcPct val="100000"/>
              </a:lnSpc>
              <a:spcBef>
                <a:spcPts val="300"/>
              </a:spcBef>
              <a:spcAft>
                <a:spcPts val="0"/>
              </a:spcAft>
              <a:buClrTx/>
              <a:buSzTx/>
              <a:buFont typeface="Arial"/>
              <a:buNone/>
              <a:tabLst/>
              <a:defRPr/>
            </a:pPr>
            <a:r>
              <a:rPr kumimoji="0" lang="en-US" sz="1200" b="0" i="0" u="none" strike="noStrike" kern="1200" cap="none" spc="0" normalizeH="0" baseline="0" noProof="0" dirty="0" smtClean="0">
                <a:ln>
                  <a:noFill/>
                </a:ln>
                <a:solidFill>
                  <a:srgbClr val="5B7F95"/>
                </a:solidFill>
                <a:effectLst/>
                <a:uLnTx/>
                <a:uFillTx/>
                <a:latin typeface="Arial Narrow"/>
                <a:ea typeface="+mn-ea"/>
              </a:rPr>
              <a:t>Fifth level</a:t>
            </a:r>
          </a:p>
        </p:txBody>
      </p:sp>
      <p:sp>
        <p:nvSpPr>
          <p:cNvPr id="18" name="Espace réservé du numéro de diapositive 5"/>
          <p:cNvSpPr txBox="1">
            <a:spLocks/>
          </p:cNvSpPr>
          <p:nvPr/>
        </p:nvSpPr>
        <p:spPr>
          <a:xfrm>
            <a:off x="0" y="4803998"/>
            <a:ext cx="395536" cy="360040"/>
          </a:xfrm>
          <a:prstGeom prst="rect">
            <a:avLst/>
          </a:prstGeom>
        </p:spPr>
        <p:txBody>
          <a:bodyPr lIns="87916" tIns="43957" rIns="87916" bIns="43957" anchor="ctr"/>
          <a:lstStyle>
            <a:lvl1pPr>
              <a:defRPr sz="1000">
                <a:latin typeface="Arial" pitchFamily="34" charset="0"/>
                <a:cs typeface="Arial" pitchFamily="34" charset="0"/>
              </a:defRPr>
            </a:lvl1pPr>
          </a:lstStyle>
          <a:p>
            <a:pPr marL="0" marR="0" lvl="0" indent="0" algn="ctr" defTabSz="879152" rtl="0" eaLnBrk="1" fontAlgn="auto" latinLnBrk="0" hangingPunct="1">
              <a:lnSpc>
                <a:spcPct val="100000"/>
              </a:lnSpc>
              <a:spcBef>
                <a:spcPts val="0"/>
              </a:spcBef>
              <a:spcAft>
                <a:spcPts val="0"/>
              </a:spcAft>
              <a:buClrTx/>
              <a:buSzTx/>
              <a:buFontTx/>
              <a:buNone/>
              <a:tabLst/>
              <a:defRPr/>
            </a:pPr>
            <a:fld id="{77E95206-EC0C-43EF-8E7D-2BA7BDFE308A}" type="slidenum">
              <a:rPr kumimoji="0" lang="en-US" sz="9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ctr" defTabSz="879152"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 bg1="lt1" tx1="dk1" bg2="lt2" tx2="dk2" accent1="accent1" accent2="accent2" accent3="accent3" accent4="accent4" accent5="accent5" accent6="accent6" hlink="hlink" folHlink="folHlink"/>
  <p:sldLayoutIdLst>
    <p:sldLayoutId id="2147483782" r:id="rId1"/>
    <p:sldLayoutId id="2147483759" r:id="rId2"/>
    <p:sldLayoutId id="2147483760" r:id="rId3"/>
    <p:sldLayoutId id="2147483761" r:id="rId4"/>
    <p:sldLayoutId id="2147483762" r:id="rId5"/>
    <p:sldLayoutId id="2147483763" r:id="rId6"/>
    <p:sldLayoutId id="2147483773" r:id="rId7"/>
    <p:sldLayoutId id="2147483764" r:id="rId8"/>
  </p:sldLayoutIdLst>
  <p:txStyles>
    <p:titleStyle>
      <a:lvl1pPr algn="l" defTabSz="879152" rtl="0" eaLnBrk="1" latinLnBrk="0" hangingPunct="1">
        <a:spcBef>
          <a:spcPct val="0"/>
        </a:spcBef>
        <a:buNone/>
        <a:defRPr lang="en-US" sz="3200" b="0" i="0" kern="1200" spc="0" baseline="0" noProof="0" dirty="0">
          <a:solidFill>
            <a:schemeClr val="tx1"/>
          </a:solidFill>
          <a:effectLst/>
          <a:latin typeface="Arial Narrow" pitchFamily="34" charset="0"/>
          <a:ea typeface="+mj-ea"/>
          <a:cs typeface="Arial Narrow" pitchFamily="34" charset="0"/>
        </a:defRPr>
      </a:lvl1pPr>
    </p:titleStyle>
    <p:bodyStyle>
      <a:lvl1pPr marL="252000" marR="0" indent="-252000" algn="l" defTabSz="879152" rtl="0" eaLnBrk="1" fontAlgn="auto" latinLnBrk="0" hangingPunct="1">
        <a:lnSpc>
          <a:spcPct val="100000"/>
        </a:lnSpc>
        <a:spcBef>
          <a:spcPts val="800"/>
        </a:spcBef>
        <a:spcAft>
          <a:spcPts val="0"/>
        </a:spcAft>
        <a:buClrTx/>
        <a:buSzPct val="100000"/>
        <a:buFontTx/>
        <a:buBlip>
          <a:blip r:embed="rId11"/>
        </a:buBlip>
        <a:tabLst/>
        <a:defRPr sz="2000" b="0" i="0" kern="900" spc="0" baseline="0">
          <a:solidFill>
            <a:schemeClr val="tx1"/>
          </a:solidFill>
          <a:latin typeface="Arial Narrow" pitchFamily="34" charset="0"/>
          <a:ea typeface="+mn-ea"/>
          <a:cs typeface="Arial Narrow" pitchFamily="34" charset="0"/>
        </a:defRPr>
      </a:lvl1pPr>
      <a:lvl2pPr marL="504000" marR="0" indent="-234000" algn="l" defTabSz="879152" rtl="0" eaLnBrk="1" fontAlgn="auto" latinLnBrk="0" hangingPunct="1">
        <a:lnSpc>
          <a:spcPct val="100000"/>
        </a:lnSpc>
        <a:spcBef>
          <a:spcPts val="600"/>
        </a:spcBef>
        <a:spcAft>
          <a:spcPts val="0"/>
        </a:spcAft>
        <a:buClrTx/>
        <a:buSzPct val="100000"/>
        <a:buFontTx/>
        <a:buBlip>
          <a:blip r:embed="rId12"/>
        </a:buBlip>
        <a:tabLst/>
        <a:defRPr sz="1600" b="0" i="0" kern="900" spc="0" baseline="0">
          <a:solidFill>
            <a:schemeClr val="tx1"/>
          </a:solidFill>
          <a:latin typeface="Arial Narrow" pitchFamily="34" charset="0"/>
          <a:ea typeface="+mn-ea"/>
          <a:cs typeface="Arial Narrow" pitchFamily="34" charset="0"/>
        </a:defRPr>
      </a:lvl2pPr>
      <a:lvl3pPr marL="756000" marR="0" indent="-216000" algn="l" defTabSz="879152" rtl="0" eaLnBrk="1" fontAlgn="auto" latinLnBrk="0" hangingPunct="1">
        <a:lnSpc>
          <a:spcPct val="100000"/>
        </a:lnSpc>
        <a:spcBef>
          <a:spcPts val="400"/>
        </a:spcBef>
        <a:spcAft>
          <a:spcPts val="0"/>
        </a:spcAft>
        <a:buClrTx/>
        <a:buSzPct val="90000"/>
        <a:buFontTx/>
        <a:buBlip>
          <a:blip r:embed="rId11"/>
        </a:buBlip>
        <a:tabLst/>
        <a:defRPr sz="1200" b="0" i="0" kern="900" spc="0" baseline="0">
          <a:solidFill>
            <a:schemeClr val="tx1"/>
          </a:solidFill>
          <a:latin typeface="Arial Narrow" pitchFamily="34" charset="0"/>
          <a:ea typeface="+mn-ea"/>
          <a:cs typeface="Arial Narrow" pitchFamily="34" charset="0"/>
        </a:defRPr>
      </a:lvl3pPr>
      <a:lvl4pPr marL="972000" marR="0" indent="-180000" algn="l" defTabSz="879152" rtl="0" eaLnBrk="1" fontAlgn="auto" latinLnBrk="0" hangingPunct="1">
        <a:lnSpc>
          <a:spcPct val="100000"/>
        </a:lnSpc>
        <a:spcBef>
          <a:spcPts val="400"/>
        </a:spcBef>
        <a:spcAft>
          <a:spcPts val="0"/>
        </a:spcAft>
        <a:buClrTx/>
        <a:buSzPct val="90000"/>
        <a:buFontTx/>
        <a:buBlip>
          <a:blip r:embed="rId12"/>
        </a:buBlip>
        <a:tabLst/>
        <a:defRPr sz="1400" b="0" i="0" kern="900" spc="-70">
          <a:solidFill>
            <a:schemeClr val="tx1"/>
          </a:solidFill>
          <a:latin typeface="3ds Light"/>
          <a:ea typeface="+mn-ea"/>
          <a:cs typeface="3ds Light"/>
        </a:defRPr>
      </a:lvl4pPr>
      <a:lvl5pPr marL="1080000" marR="0" indent="0" algn="l" defTabSz="879152" rtl="0" eaLnBrk="1" fontAlgn="auto" latinLnBrk="0" hangingPunct="1">
        <a:lnSpc>
          <a:spcPct val="100000"/>
        </a:lnSpc>
        <a:spcBef>
          <a:spcPts val="300"/>
        </a:spcBef>
        <a:spcAft>
          <a:spcPts val="0"/>
        </a:spcAft>
        <a:buClrTx/>
        <a:buSzTx/>
        <a:buFont typeface="Arial"/>
        <a:buNone/>
        <a:tabLst/>
        <a:defRPr sz="1200" b="0" i="0" kern="1200">
          <a:solidFill>
            <a:schemeClr val="tx1"/>
          </a:solidFill>
          <a:latin typeface="3ds Light"/>
          <a:ea typeface="+mn-ea"/>
          <a:cs typeface="3ds Light"/>
        </a:defRPr>
      </a:lvl5pPr>
      <a:lvl6pPr marL="2417668"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857243"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96819"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736395" indent="-219788" algn="l" defTabSz="87915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879152" rtl="0" eaLnBrk="1" latinLnBrk="0" hangingPunct="1">
        <a:defRPr sz="1700" kern="1200">
          <a:solidFill>
            <a:schemeClr val="tx1"/>
          </a:solidFill>
          <a:latin typeface="+mn-lt"/>
          <a:ea typeface="+mn-ea"/>
          <a:cs typeface="+mn-cs"/>
        </a:defRPr>
      </a:lvl1pPr>
      <a:lvl2pPr marL="439576" algn="l" defTabSz="879152" rtl="0" eaLnBrk="1" latinLnBrk="0" hangingPunct="1">
        <a:defRPr sz="1700" kern="1200">
          <a:solidFill>
            <a:schemeClr val="tx1"/>
          </a:solidFill>
          <a:latin typeface="+mn-lt"/>
          <a:ea typeface="+mn-ea"/>
          <a:cs typeface="+mn-cs"/>
        </a:defRPr>
      </a:lvl2pPr>
      <a:lvl3pPr marL="879152" algn="l" defTabSz="879152" rtl="0" eaLnBrk="1" latinLnBrk="0" hangingPunct="1">
        <a:defRPr sz="1700" kern="1200">
          <a:solidFill>
            <a:schemeClr val="tx1"/>
          </a:solidFill>
          <a:latin typeface="+mn-lt"/>
          <a:ea typeface="+mn-ea"/>
          <a:cs typeface="+mn-cs"/>
        </a:defRPr>
      </a:lvl3pPr>
      <a:lvl4pPr marL="1318728" algn="l" defTabSz="879152" rtl="0" eaLnBrk="1" latinLnBrk="0" hangingPunct="1">
        <a:defRPr sz="1700" kern="1200">
          <a:solidFill>
            <a:schemeClr val="tx1"/>
          </a:solidFill>
          <a:latin typeface="+mn-lt"/>
          <a:ea typeface="+mn-ea"/>
          <a:cs typeface="+mn-cs"/>
        </a:defRPr>
      </a:lvl4pPr>
      <a:lvl5pPr marL="1758303" algn="l" defTabSz="879152" rtl="0" eaLnBrk="1" latinLnBrk="0" hangingPunct="1">
        <a:defRPr sz="1700" kern="1200">
          <a:solidFill>
            <a:schemeClr val="tx1"/>
          </a:solidFill>
          <a:latin typeface="+mn-lt"/>
          <a:ea typeface="+mn-ea"/>
          <a:cs typeface="+mn-cs"/>
        </a:defRPr>
      </a:lvl5pPr>
      <a:lvl6pPr marL="2197879" algn="l" defTabSz="879152" rtl="0" eaLnBrk="1" latinLnBrk="0" hangingPunct="1">
        <a:defRPr sz="1700" kern="1200">
          <a:solidFill>
            <a:schemeClr val="tx1"/>
          </a:solidFill>
          <a:latin typeface="+mn-lt"/>
          <a:ea typeface="+mn-ea"/>
          <a:cs typeface="+mn-cs"/>
        </a:defRPr>
      </a:lvl6pPr>
      <a:lvl7pPr marL="2637455" algn="l" defTabSz="879152" rtl="0" eaLnBrk="1" latinLnBrk="0" hangingPunct="1">
        <a:defRPr sz="1700" kern="1200">
          <a:solidFill>
            <a:schemeClr val="tx1"/>
          </a:solidFill>
          <a:latin typeface="+mn-lt"/>
          <a:ea typeface="+mn-ea"/>
          <a:cs typeface="+mn-cs"/>
        </a:defRPr>
      </a:lvl7pPr>
      <a:lvl8pPr marL="3077031" algn="l" defTabSz="879152" rtl="0" eaLnBrk="1" latinLnBrk="0" hangingPunct="1">
        <a:defRPr sz="1700" kern="1200">
          <a:solidFill>
            <a:schemeClr val="tx1"/>
          </a:solidFill>
          <a:latin typeface="+mn-lt"/>
          <a:ea typeface="+mn-ea"/>
          <a:cs typeface="+mn-cs"/>
        </a:defRPr>
      </a:lvl8pPr>
      <a:lvl9pPr marL="3516607" algn="l" defTabSz="879152"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2400" dirty="0" smtClean="0"/>
              <a:t>Introduction to </a:t>
            </a:r>
            <a:r>
              <a:rPr lang="fr-FR" sz="2400" dirty="0" err="1" smtClean="0"/>
              <a:t>Modelica</a:t>
            </a:r>
            <a:r>
              <a:rPr lang="fr-FR" sz="2400" dirty="0" smtClean="0"/>
              <a:t> and FMI</a:t>
            </a:r>
            <a:endParaRPr lang="fr-FR" sz="2400" dirty="0"/>
          </a:p>
        </p:txBody>
      </p:sp>
      <p:sp>
        <p:nvSpPr>
          <p:cNvPr id="3" name="Text Placeholder 2"/>
          <p:cNvSpPr>
            <a:spLocks noGrp="1"/>
          </p:cNvSpPr>
          <p:nvPr>
            <p:ph type="body" sz="quarter" idx="11"/>
          </p:nvPr>
        </p:nvSpPr>
        <p:spPr>
          <a:xfrm>
            <a:off x="4876800" y="4095750"/>
            <a:ext cx="4032250" cy="431800"/>
          </a:xfrm>
        </p:spPr>
        <p:txBody>
          <a:bodyPr/>
          <a:lstStyle/>
          <a:p>
            <a:r>
              <a:rPr lang="fr-FR" sz="1200" dirty="0" smtClean="0"/>
              <a:t>Ed </a:t>
            </a:r>
            <a:r>
              <a:rPr lang="fr-FR" sz="1200" dirty="0" err="1" smtClean="0"/>
              <a:t>Ladzinski</a:t>
            </a:r>
            <a:endParaRPr lang="fr-FR" sz="1200" dirty="0" smtClean="0"/>
          </a:p>
          <a:p>
            <a:r>
              <a:rPr lang="fr-FR" sz="1200" dirty="0" err="1" smtClean="0"/>
              <a:t>January</a:t>
            </a:r>
            <a:r>
              <a:rPr lang="fr-FR" sz="1200" dirty="0" smtClean="0"/>
              <a:t> 28, 2014</a:t>
            </a:r>
            <a:endParaRPr lang="fr-FR" sz="1200" dirty="0"/>
          </a:p>
        </p:txBody>
      </p:sp>
    </p:spTree>
    <p:extLst>
      <p:ext uri="{BB962C8B-B14F-4D97-AF65-F5344CB8AC3E}">
        <p14:creationId xmlns:p14="http://schemas.microsoft.com/office/powerpoint/2010/main" val="1330355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err="1" smtClean="0"/>
              <a:t>Modelica</a:t>
            </a:r>
            <a:endParaRPr lang="en-US" dirty="0"/>
          </a:p>
        </p:txBody>
      </p:sp>
      <p:sp>
        <p:nvSpPr>
          <p:cNvPr id="19" name="Content Placeholder 18"/>
          <p:cNvSpPr>
            <a:spLocks noGrp="1"/>
          </p:cNvSpPr>
          <p:nvPr>
            <p:ph sz="quarter" idx="15"/>
          </p:nvPr>
        </p:nvSpPr>
        <p:spPr>
          <a:xfrm>
            <a:off x="838200" y="1323975"/>
            <a:ext cx="7777163" cy="3048000"/>
          </a:xfrm>
        </p:spPr>
        <p:txBody>
          <a:bodyPr>
            <a:normAutofit fontScale="85000" lnSpcReduction="20000"/>
          </a:bodyPr>
          <a:lstStyle/>
          <a:p>
            <a:pPr>
              <a:buFont typeface="Wingdings" panose="05000000000000000000" pitchFamily="2" charset="2"/>
              <a:buChar char="Ø"/>
            </a:pPr>
            <a:r>
              <a:rPr lang="en-US" sz="2100" dirty="0"/>
              <a:t> </a:t>
            </a:r>
            <a:r>
              <a:rPr lang="en-US" sz="2100" dirty="0" smtClean="0"/>
              <a:t>Modelica</a:t>
            </a:r>
            <a:r>
              <a:rPr lang="en-US" sz="2100" dirty="0" smtClean="0"/>
              <a:t> is a non-proprietary, object oriented language that provides the means to develop </a:t>
            </a:r>
            <a:r>
              <a:rPr lang="en-US" sz="2100" dirty="0"/>
              <a:t>new and integrated solutions for modeling and simulation </a:t>
            </a:r>
            <a:r>
              <a:rPr lang="en-US" sz="2100" dirty="0" smtClean="0"/>
              <a:t>since it is used </a:t>
            </a:r>
            <a:r>
              <a:rPr lang="en-US" sz="2100" dirty="0"/>
              <a:t>to simulate the dynamic behavior and complex interactions between systems of many engineering </a:t>
            </a:r>
            <a:r>
              <a:rPr lang="en-US" sz="2100" dirty="0" smtClean="0"/>
              <a:t>disciplines such </a:t>
            </a:r>
            <a:r>
              <a:rPr lang="en-US" sz="2100" dirty="0"/>
              <a:t>as mechanical, electrical, thermodynamic, hydraulic, pneumatic, thermal, control systems and more. </a:t>
            </a:r>
            <a:endParaRPr lang="en-US" sz="2100" dirty="0" smtClean="0"/>
          </a:p>
          <a:p>
            <a:pPr>
              <a:buFont typeface="Wingdings" panose="05000000000000000000" pitchFamily="2" charset="2"/>
              <a:buChar char="Ø"/>
            </a:pPr>
            <a:r>
              <a:rPr lang="en-US" sz="2100" dirty="0"/>
              <a:t>The </a:t>
            </a:r>
            <a:r>
              <a:rPr lang="en-US" sz="2100" dirty="0" err="1"/>
              <a:t>Modelica</a:t>
            </a:r>
            <a:r>
              <a:rPr lang="en-US" sz="2100" dirty="0"/>
              <a:t> design effort was initiated in September </a:t>
            </a:r>
            <a:r>
              <a:rPr lang="en-US" sz="2100" dirty="0" smtClean="0"/>
              <a:t>1996 with </a:t>
            </a:r>
            <a:r>
              <a:rPr lang="en-US" sz="2100" dirty="0"/>
              <a:t>the </a:t>
            </a:r>
            <a:r>
              <a:rPr lang="en-US" sz="2100" dirty="0" smtClean="0"/>
              <a:t>goal of developing a </a:t>
            </a:r>
            <a:r>
              <a:rPr lang="en-US" sz="2100" dirty="0"/>
              <a:t>language for modeling of technical systems in order to reuse and exchange dynamic system models in a standardized </a:t>
            </a:r>
            <a:r>
              <a:rPr lang="en-US" sz="2100" dirty="0" smtClean="0"/>
              <a:t>format</a:t>
            </a:r>
          </a:p>
          <a:p>
            <a:pPr>
              <a:buFont typeface="Wingdings" panose="05000000000000000000" pitchFamily="2" charset="2"/>
              <a:buChar char="Ø"/>
            </a:pPr>
            <a:r>
              <a:rPr lang="en-US" sz="2100" dirty="0"/>
              <a:t>The </a:t>
            </a:r>
            <a:r>
              <a:rPr lang="en-US" sz="2100" dirty="0" err="1" smtClean="0"/>
              <a:t>Modelica</a:t>
            </a:r>
            <a:r>
              <a:rPr lang="en-US" sz="2100" dirty="0" smtClean="0"/>
              <a:t> language is managed by the </a:t>
            </a:r>
            <a:r>
              <a:rPr lang="en-US" sz="2100" dirty="0" err="1" smtClean="0"/>
              <a:t>Modelica</a:t>
            </a:r>
            <a:r>
              <a:rPr lang="en-US" sz="2100" dirty="0" smtClean="0"/>
              <a:t> Association which is </a:t>
            </a:r>
            <a:r>
              <a:rPr lang="en-US" sz="2100" dirty="0"/>
              <a:t>a non-profit organization </a:t>
            </a:r>
            <a:r>
              <a:rPr lang="en-US" sz="2100" dirty="0" smtClean="0"/>
              <a:t>with members from </a:t>
            </a:r>
            <a:r>
              <a:rPr lang="en-US" sz="2100" dirty="0"/>
              <a:t>Europe, U.S.A., Canada and Asia. Since 1996, its simulation experts have been working to develop the open standard </a:t>
            </a:r>
            <a:r>
              <a:rPr lang="en-US" sz="2100" dirty="0" err="1"/>
              <a:t>Modelica</a:t>
            </a:r>
            <a:r>
              <a:rPr lang="en-US" sz="2100" dirty="0"/>
              <a:t> and the open source </a:t>
            </a:r>
            <a:r>
              <a:rPr lang="en-US" sz="2100" dirty="0" err="1"/>
              <a:t>Modelica</a:t>
            </a:r>
            <a:r>
              <a:rPr lang="en-US" sz="2100" dirty="0"/>
              <a:t> Standard Library.</a:t>
            </a:r>
            <a:endParaRPr lang="en-US" sz="2100" dirty="0" smtClean="0"/>
          </a:p>
          <a:p>
            <a:pPr>
              <a:buFont typeface="Wingdings" panose="05000000000000000000" pitchFamily="2" charset="2"/>
              <a:buChar char="Ø"/>
            </a:pPr>
            <a:endParaRPr lang="en-US" dirty="0">
              <a:solidFill>
                <a:schemeClr val="tx2"/>
              </a:solidFill>
            </a:endParaRPr>
          </a:p>
        </p:txBody>
      </p:sp>
      <p:pic>
        <p:nvPicPr>
          <p:cNvPr id="5" name="Picture 4" descr="Dymola Modelinca Systemes Engineering"/>
          <p:cNvPicPr/>
          <p:nvPr/>
        </p:nvPicPr>
        <p:blipFill>
          <a:blip r:embed="rId2">
            <a:extLst>
              <a:ext uri="{28A0092B-C50C-407E-A947-70E740481C1C}">
                <a14:useLocalDpi xmlns:a14="http://schemas.microsoft.com/office/drawing/2010/main" val="0"/>
              </a:ext>
            </a:extLst>
          </a:blip>
          <a:srcRect/>
          <a:stretch>
            <a:fillRect/>
          </a:stretch>
        </p:blipFill>
        <p:spPr bwMode="auto">
          <a:xfrm>
            <a:off x="6477000" y="285750"/>
            <a:ext cx="1905000" cy="1038225"/>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FMI</a:t>
            </a:r>
            <a:endParaRPr lang="en-US" dirty="0"/>
          </a:p>
        </p:txBody>
      </p:sp>
      <p:sp>
        <p:nvSpPr>
          <p:cNvPr id="4" name="Content Placeholder 3"/>
          <p:cNvSpPr>
            <a:spLocks noGrp="1"/>
          </p:cNvSpPr>
          <p:nvPr>
            <p:ph sz="quarter" idx="15"/>
          </p:nvPr>
        </p:nvSpPr>
        <p:spPr/>
        <p:txBody>
          <a:bodyPr>
            <a:normAutofit fontScale="85000" lnSpcReduction="10000"/>
          </a:bodyPr>
          <a:lstStyle/>
          <a:p>
            <a:pPr>
              <a:buFont typeface="Wingdings" panose="05000000000000000000" pitchFamily="2" charset="2"/>
              <a:buChar char="Ø"/>
            </a:pPr>
            <a:r>
              <a:rPr lang="en-US" dirty="0"/>
              <a:t>The functional mock-up interface (or FMI) is a standardized interface for the exchange of simulation models to be used to develop complex </a:t>
            </a:r>
            <a:r>
              <a:rPr lang="en-US" dirty="0" err="1"/>
              <a:t>cyberphysical</a:t>
            </a:r>
            <a:r>
              <a:rPr lang="en-US" dirty="0"/>
              <a:t> systems.</a:t>
            </a:r>
          </a:p>
          <a:p>
            <a:pPr>
              <a:buFont typeface="Wingdings" panose="05000000000000000000" pitchFamily="2" charset="2"/>
              <a:buChar char="Ø"/>
            </a:pPr>
            <a:r>
              <a:rPr lang="en-US" dirty="0" smtClean="0"/>
              <a:t>The </a:t>
            </a:r>
            <a:r>
              <a:rPr lang="en-US" dirty="0"/>
              <a:t>FMI standard was a result of a European consortium called MODELISAR which was comprised of a large number of software companies and research centers working in cooperation. This project started in 2008 to define the FMI specifications, deliver technology studies, prove the FMI concepts through specific use cases provided by the consortium.</a:t>
            </a:r>
          </a:p>
          <a:p>
            <a:pPr>
              <a:buFont typeface="Wingdings" panose="05000000000000000000" pitchFamily="2" charset="2"/>
              <a:buChar char="Ø"/>
            </a:pPr>
            <a:r>
              <a:rPr lang="en-US" dirty="0" smtClean="0"/>
              <a:t>The </a:t>
            </a:r>
            <a:r>
              <a:rPr lang="en-US" dirty="0"/>
              <a:t>FMI standard </a:t>
            </a:r>
            <a:r>
              <a:rPr lang="en-US" dirty="0" smtClean="0"/>
              <a:t>provides </a:t>
            </a:r>
            <a:r>
              <a:rPr lang="en-US" dirty="0"/>
              <a:t>the means for model based development of </a:t>
            </a:r>
            <a:r>
              <a:rPr lang="en-US" dirty="0" smtClean="0"/>
              <a:t>systems. Tasks </a:t>
            </a:r>
            <a:r>
              <a:rPr lang="en-US" dirty="0"/>
              <a:t>from systems modelling, simulation, validation and test can be covered with the FMI based approach</a:t>
            </a:r>
            <a:r>
              <a:rPr lang="en-US" dirty="0" smtClean="0"/>
              <a:t>.</a:t>
            </a:r>
          </a:p>
          <a:p>
            <a:pPr lvl="1">
              <a:buFont typeface="Wingdings" panose="05000000000000000000" pitchFamily="2" charset="2"/>
              <a:buChar char="Ø"/>
            </a:pPr>
            <a:r>
              <a:rPr lang="en-US" dirty="0" smtClean="0"/>
              <a:t>FMI for Model Exchange</a:t>
            </a:r>
          </a:p>
          <a:p>
            <a:pPr lvl="1">
              <a:buFont typeface="Wingdings" panose="05000000000000000000" pitchFamily="2" charset="2"/>
              <a:buChar char="Ø"/>
            </a:pPr>
            <a:r>
              <a:rPr lang="en-US" dirty="0" smtClean="0"/>
              <a:t>FMI for Co-Simulation</a:t>
            </a:r>
          </a:p>
        </p:txBody>
      </p:sp>
      <p:pic>
        <p:nvPicPr>
          <p:cNvPr id="5" name="Picture 4" descr="fmu.png"/>
          <p:cNvPicPr/>
          <p:nvPr/>
        </p:nvPicPr>
        <p:blipFill>
          <a:blip r:embed="rId2" cstate="screen"/>
          <a:stretch>
            <a:fillRect/>
          </a:stretch>
        </p:blipFill>
        <p:spPr>
          <a:xfrm>
            <a:off x="7848600" y="133350"/>
            <a:ext cx="981710" cy="1152525"/>
          </a:xfrm>
          <a:prstGeom prst="rect">
            <a:avLst/>
          </a:prstGeom>
        </p:spPr>
      </p:pic>
    </p:spTree>
    <p:extLst>
      <p:ext uri="{BB962C8B-B14F-4D97-AF65-F5344CB8AC3E}">
        <p14:creationId xmlns:p14="http://schemas.microsoft.com/office/powerpoint/2010/main" val="555306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7923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dirty="0"/>
          </a:p>
        </p:txBody>
      </p:sp>
      <p:sp>
        <p:nvSpPr>
          <p:cNvPr id="3" name="Title 2"/>
          <p:cNvSpPr>
            <a:spLocks noGrp="1"/>
          </p:cNvSpPr>
          <p:nvPr>
            <p:ph type="title"/>
          </p:nvPr>
        </p:nvSpPr>
        <p:spPr/>
        <p:txBody>
          <a:bodyPr/>
          <a:lstStyle/>
          <a:p>
            <a:r>
              <a:rPr lang="en-US" dirty="0" smtClean="0"/>
              <a:t>FMI</a:t>
            </a:r>
            <a:endParaRPr lang="en-US" dirty="0"/>
          </a:p>
        </p:txBody>
      </p:sp>
      <p:sp>
        <p:nvSpPr>
          <p:cNvPr id="4" name="Content Placeholder 3"/>
          <p:cNvSpPr>
            <a:spLocks noGrp="1"/>
          </p:cNvSpPr>
          <p:nvPr>
            <p:ph sz="quarter" idx="15"/>
          </p:nvPr>
        </p:nvSpPr>
        <p:spPr/>
        <p:txBody>
          <a:bodyPr>
            <a:normAutofit fontScale="55000" lnSpcReduction="20000"/>
          </a:bodyPr>
          <a:lstStyle/>
          <a:p>
            <a:pPr marL="0" indent="0">
              <a:buNone/>
            </a:pPr>
            <a:r>
              <a:rPr lang="en-US" dirty="0"/>
              <a:t>Another emerging standard </a:t>
            </a:r>
            <a:r>
              <a:rPr lang="en-US" dirty="0" smtClean="0"/>
              <a:t>is </a:t>
            </a:r>
            <a:r>
              <a:rPr lang="en-US" dirty="0"/>
              <a:t>the Functional Mock-up Interface (FMI). FMI enables new Model Based Systems Engineering (MBSE) workflows, couples simulation models in new ways and deploys simulation models across multiple platforms</a:t>
            </a:r>
          </a:p>
          <a:p>
            <a:pPr marL="0" indent="0">
              <a:buNone/>
            </a:pPr>
            <a:r>
              <a:rPr lang="en-US" dirty="0" smtClean="0"/>
              <a:t>FMI </a:t>
            </a:r>
            <a:r>
              <a:rPr lang="en-US" dirty="0"/>
              <a:t>for Model Exchange</a:t>
            </a:r>
          </a:p>
          <a:p>
            <a:pPr marL="270000" lvl="1" indent="0">
              <a:buNone/>
            </a:pPr>
            <a:r>
              <a:rPr lang="en-US" dirty="0"/>
              <a:t>The intention is that a modelling environment can generate C-Code of a dynamic system model that can be utilized by other modelling and simulation environments. Models are described by differential, algebraic and discrete equations with time-, state- and step-events. The models to be treated by this interface can be large for usage in offline or online simulation or can be used in embedded control systems on micro-processors. It is possible to utilize several instances of a model and to connect models hierarchically together. A model is distributed in one zip-file called FMU (Functional Mock-up Unit).</a:t>
            </a:r>
          </a:p>
          <a:p>
            <a:pPr marL="0" indent="0">
              <a:buNone/>
            </a:pPr>
            <a:r>
              <a:rPr lang="en-US" dirty="0"/>
              <a:t>FMI for Co-Simulation</a:t>
            </a:r>
          </a:p>
          <a:p>
            <a:pPr marL="270000" lvl="1" indent="0">
              <a:buNone/>
            </a:pPr>
            <a:r>
              <a:rPr lang="en-US" dirty="0"/>
              <a:t>The intention is to provide an interface standard for coupling two or more simulation tools in a co-simulation environment. The data exchange between subsystems is restricted to discrete communication points. In the time between two communication points, the subsystems are solved independently from each other by their individual solver. </a:t>
            </a:r>
          </a:p>
          <a:p>
            <a:pPr marL="0" indent="0">
              <a:buNone/>
            </a:pPr>
            <a:r>
              <a:rPr lang="en-US" dirty="0"/>
              <a:t>FMI for PLM</a:t>
            </a:r>
          </a:p>
          <a:p>
            <a:pPr marL="270000" lvl="1" indent="0">
              <a:buNone/>
            </a:pPr>
            <a:r>
              <a:rPr lang="en-US" dirty="0"/>
              <a:t>The intention is to provide a generic way to handle all FMI related data needed in a simulation of systems in a "Product Lifecycle Management" system.</a:t>
            </a:r>
          </a:p>
          <a:p>
            <a:pPr marL="540000" lvl="2" indent="0">
              <a:buNone/>
            </a:pPr>
            <a:r>
              <a:rPr lang="en-US" dirty="0"/>
              <a:t>This includes</a:t>
            </a:r>
            <a:r>
              <a:rPr lang="en-US" dirty="0" smtClean="0"/>
              <a:t>:</a:t>
            </a:r>
          </a:p>
          <a:p>
            <a:pPr marL="540000" lvl="2" indent="0">
              <a:buNone/>
            </a:pPr>
            <a:r>
              <a:rPr lang="en-US" dirty="0"/>
              <a:t>	</a:t>
            </a:r>
            <a:r>
              <a:rPr lang="en-US" dirty="0" smtClean="0"/>
              <a:t>Functional </a:t>
            </a:r>
            <a:r>
              <a:rPr lang="en-US" dirty="0"/>
              <a:t>Mock-up Units data needed for: edition, documentation, simulation, </a:t>
            </a:r>
            <a:r>
              <a:rPr lang="en-US" dirty="0" smtClean="0"/>
              <a:t>validation</a:t>
            </a:r>
          </a:p>
          <a:p>
            <a:pPr marL="540000" lvl="2" indent="0">
              <a:buNone/>
            </a:pPr>
            <a:r>
              <a:rPr lang="en-US" dirty="0"/>
              <a:t>	</a:t>
            </a:r>
            <a:r>
              <a:rPr lang="en-US" dirty="0" smtClean="0"/>
              <a:t>Co-simulation </a:t>
            </a:r>
            <a:r>
              <a:rPr lang="en-US" dirty="0"/>
              <a:t>data needed for: edition, simulation, and results management</a:t>
            </a:r>
            <a:r>
              <a:rPr lang="en-US" dirty="0" smtClean="0"/>
              <a:t>.</a:t>
            </a:r>
          </a:p>
          <a:p>
            <a:pPr marL="540000" lvl="2" indent="0">
              <a:buNone/>
            </a:pPr>
            <a:r>
              <a:rPr lang="en-US" dirty="0" smtClean="0"/>
              <a:t>	Result </a:t>
            </a:r>
            <a:r>
              <a:rPr lang="en-US" dirty="0"/>
              <a:t>valuation data needed for: post-processing, analysis, report</a:t>
            </a:r>
          </a:p>
          <a:p>
            <a:pPr marL="0" indent="0">
              <a:buNone/>
            </a:pPr>
            <a:r>
              <a:rPr lang="en-US" dirty="0" smtClean="0"/>
              <a:t>Generic </a:t>
            </a:r>
            <a:r>
              <a:rPr lang="en-US" dirty="0"/>
              <a:t>processes are defined here, as well as a format description to communicate between the PLM system and the authoring tools.</a:t>
            </a:r>
          </a:p>
          <a:p>
            <a:pPr marL="0" indent="0">
              <a:buNone/>
            </a:pPr>
            <a:endParaRPr lang="en-US" dirty="0"/>
          </a:p>
        </p:txBody>
      </p:sp>
      <p:pic>
        <p:nvPicPr>
          <p:cNvPr id="5" name="Picture 4" descr="fmu.png"/>
          <p:cNvPicPr/>
          <p:nvPr/>
        </p:nvPicPr>
        <p:blipFill>
          <a:blip r:embed="rId2" cstate="screen"/>
          <a:stretch>
            <a:fillRect/>
          </a:stretch>
        </p:blipFill>
        <p:spPr>
          <a:xfrm>
            <a:off x="7848600" y="133350"/>
            <a:ext cx="981710" cy="1152525"/>
          </a:xfrm>
          <a:prstGeom prst="rect">
            <a:avLst/>
          </a:prstGeom>
        </p:spPr>
      </p:pic>
    </p:spTree>
    <p:extLst>
      <p:ext uri="{BB962C8B-B14F-4D97-AF65-F5344CB8AC3E}">
        <p14:creationId xmlns:p14="http://schemas.microsoft.com/office/powerpoint/2010/main" val="852090751"/>
      </p:ext>
    </p:extLst>
  </p:cSld>
  <p:clrMapOvr>
    <a:masterClrMapping/>
  </p:clrMapOvr>
</p:sld>
</file>

<file path=ppt/theme/theme1.xml><?xml version="1.0" encoding="utf-8"?>
<a:theme xmlns:a="http://schemas.openxmlformats.org/drawingml/2006/main" name="blank">
  <a:themeElements>
    <a:clrScheme name="3DS Colors V1.0">
      <a:dk1>
        <a:srgbClr val="5B7F95"/>
      </a:dk1>
      <a:lt1>
        <a:srgbClr val="FFFFFF"/>
      </a:lt1>
      <a:dk2>
        <a:srgbClr val="001871"/>
      </a:dk2>
      <a:lt2>
        <a:srgbClr val="DA291C"/>
      </a:lt2>
      <a:accent1>
        <a:srgbClr val="5B7F95"/>
      </a:accent1>
      <a:accent2>
        <a:srgbClr val="00B2A9"/>
      </a:accent2>
      <a:accent3>
        <a:srgbClr val="FFCD00"/>
      </a:accent3>
      <a:accent4>
        <a:srgbClr val="E87722"/>
      </a:accent4>
      <a:accent5>
        <a:srgbClr val="84BD00"/>
      </a:accent5>
      <a:accent6>
        <a:srgbClr val="0077C8"/>
      </a:accent6>
      <a:hlink>
        <a:srgbClr val="0000FF"/>
      </a:hlink>
      <a:folHlink>
        <a:srgbClr val="800080"/>
      </a:folHlink>
    </a:clrScheme>
    <a:fontScheme name="3DS PPT 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GEOVIA">
  <a:themeElements>
    <a:clrScheme name="3DS Colors V1.0">
      <a:dk1>
        <a:srgbClr val="5B7F95"/>
      </a:dk1>
      <a:lt1>
        <a:srgbClr val="FFFFFF"/>
      </a:lt1>
      <a:dk2>
        <a:srgbClr val="001871"/>
      </a:dk2>
      <a:lt2>
        <a:srgbClr val="DA291C"/>
      </a:lt2>
      <a:accent1>
        <a:srgbClr val="5B7F95"/>
      </a:accent1>
      <a:accent2>
        <a:srgbClr val="00B2A9"/>
      </a:accent2>
      <a:accent3>
        <a:srgbClr val="FFCD00"/>
      </a:accent3>
      <a:accent4>
        <a:srgbClr val="E87722"/>
      </a:accent4>
      <a:accent5>
        <a:srgbClr val="84BD00"/>
      </a:accent5>
      <a:accent6>
        <a:srgbClr val="0077C8"/>
      </a:accent6>
      <a:hlink>
        <a:srgbClr val="0000FF"/>
      </a:hlink>
      <a:folHlink>
        <a:srgbClr val="800080"/>
      </a:folHlink>
    </a:clrScheme>
    <a:fontScheme name="3DS PPT 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 NETVIBES">
  <a:themeElements>
    <a:clrScheme name="3DS Colors V1.0">
      <a:dk1>
        <a:srgbClr val="5B7F95"/>
      </a:dk1>
      <a:lt1>
        <a:srgbClr val="FFFFFF"/>
      </a:lt1>
      <a:dk2>
        <a:srgbClr val="001871"/>
      </a:dk2>
      <a:lt2>
        <a:srgbClr val="DA291C"/>
      </a:lt2>
      <a:accent1>
        <a:srgbClr val="5B7F95"/>
      </a:accent1>
      <a:accent2>
        <a:srgbClr val="00B2A9"/>
      </a:accent2>
      <a:accent3>
        <a:srgbClr val="FFCD00"/>
      </a:accent3>
      <a:accent4>
        <a:srgbClr val="E87722"/>
      </a:accent4>
      <a:accent5>
        <a:srgbClr val="84BD00"/>
      </a:accent5>
      <a:accent6>
        <a:srgbClr val="0077C8"/>
      </a:accent6>
      <a:hlink>
        <a:srgbClr val="0000FF"/>
      </a:hlink>
      <a:folHlink>
        <a:srgbClr val="800080"/>
      </a:folHlink>
    </a:clrScheme>
    <a:fontScheme name="3DS PPT 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ATIA">
  <a:themeElements>
    <a:clrScheme name="3DS Colors V1.0">
      <a:dk1>
        <a:srgbClr val="5B7F95"/>
      </a:dk1>
      <a:lt1>
        <a:srgbClr val="FFFFFF"/>
      </a:lt1>
      <a:dk2>
        <a:srgbClr val="001871"/>
      </a:dk2>
      <a:lt2>
        <a:srgbClr val="DA291C"/>
      </a:lt2>
      <a:accent1>
        <a:srgbClr val="5B7F95"/>
      </a:accent1>
      <a:accent2>
        <a:srgbClr val="00B2A9"/>
      </a:accent2>
      <a:accent3>
        <a:srgbClr val="FFCD00"/>
      </a:accent3>
      <a:accent4>
        <a:srgbClr val="E87722"/>
      </a:accent4>
      <a:accent5>
        <a:srgbClr val="84BD00"/>
      </a:accent5>
      <a:accent6>
        <a:srgbClr val="0077C8"/>
      </a:accent6>
      <a:hlink>
        <a:srgbClr val="0000FF"/>
      </a:hlink>
      <a:folHlink>
        <a:srgbClr val="800080"/>
      </a:folHlink>
    </a:clrScheme>
    <a:fontScheme name="Arial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OLIDWORKS">
  <a:themeElements>
    <a:clrScheme name="3DS Colors V1.0">
      <a:dk1>
        <a:srgbClr val="5B7F95"/>
      </a:dk1>
      <a:lt1>
        <a:srgbClr val="FFFFFF"/>
      </a:lt1>
      <a:dk2>
        <a:srgbClr val="001871"/>
      </a:dk2>
      <a:lt2>
        <a:srgbClr val="DA291C"/>
      </a:lt2>
      <a:accent1>
        <a:srgbClr val="5B7F95"/>
      </a:accent1>
      <a:accent2>
        <a:srgbClr val="00B2A9"/>
      </a:accent2>
      <a:accent3>
        <a:srgbClr val="FFCD00"/>
      </a:accent3>
      <a:accent4>
        <a:srgbClr val="E87722"/>
      </a:accent4>
      <a:accent5>
        <a:srgbClr val="84BD00"/>
      </a:accent5>
      <a:accent6>
        <a:srgbClr val="0077C8"/>
      </a:accent6>
      <a:hlink>
        <a:srgbClr val="0000FF"/>
      </a:hlink>
      <a:folHlink>
        <a:srgbClr val="800080"/>
      </a:folHlink>
    </a:clrScheme>
    <a:fontScheme name="Arial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SIMULIA">
  <a:themeElements>
    <a:clrScheme name="3DS Colors V1.0">
      <a:dk1>
        <a:srgbClr val="5B7F95"/>
      </a:dk1>
      <a:lt1>
        <a:srgbClr val="FFFFFF"/>
      </a:lt1>
      <a:dk2>
        <a:srgbClr val="001871"/>
      </a:dk2>
      <a:lt2>
        <a:srgbClr val="DA291C"/>
      </a:lt2>
      <a:accent1>
        <a:srgbClr val="5B7F95"/>
      </a:accent1>
      <a:accent2>
        <a:srgbClr val="00B2A9"/>
      </a:accent2>
      <a:accent3>
        <a:srgbClr val="FFCD00"/>
      </a:accent3>
      <a:accent4>
        <a:srgbClr val="E87722"/>
      </a:accent4>
      <a:accent5>
        <a:srgbClr val="84BD00"/>
      </a:accent5>
      <a:accent6>
        <a:srgbClr val="0077C8"/>
      </a:accent6>
      <a:hlink>
        <a:srgbClr val="0000FF"/>
      </a:hlink>
      <a:folHlink>
        <a:srgbClr val="800080"/>
      </a:folHlink>
    </a:clrScheme>
    <a:fontScheme name="Arial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DELMIA">
  <a:themeElements>
    <a:clrScheme name="3DS Colors V1.0">
      <a:dk1>
        <a:srgbClr val="5B7F95"/>
      </a:dk1>
      <a:lt1>
        <a:srgbClr val="FFFFFF"/>
      </a:lt1>
      <a:dk2>
        <a:srgbClr val="001871"/>
      </a:dk2>
      <a:lt2>
        <a:srgbClr val="DA291C"/>
      </a:lt2>
      <a:accent1>
        <a:srgbClr val="5B7F95"/>
      </a:accent1>
      <a:accent2>
        <a:srgbClr val="00B2A9"/>
      </a:accent2>
      <a:accent3>
        <a:srgbClr val="FFCD00"/>
      </a:accent3>
      <a:accent4>
        <a:srgbClr val="E87722"/>
      </a:accent4>
      <a:accent5>
        <a:srgbClr val="84BD00"/>
      </a:accent5>
      <a:accent6>
        <a:srgbClr val="0077C8"/>
      </a:accent6>
      <a:hlink>
        <a:srgbClr val="0000FF"/>
      </a:hlink>
      <a:folHlink>
        <a:srgbClr val="800080"/>
      </a:folHlink>
    </a:clrScheme>
    <a:fontScheme name="Arial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ENOVIA">
  <a:themeElements>
    <a:clrScheme name="3DS Colors V1.0">
      <a:dk1>
        <a:srgbClr val="5B7F95"/>
      </a:dk1>
      <a:lt1>
        <a:srgbClr val="FFFFFF"/>
      </a:lt1>
      <a:dk2>
        <a:srgbClr val="001871"/>
      </a:dk2>
      <a:lt2>
        <a:srgbClr val="DA291C"/>
      </a:lt2>
      <a:accent1>
        <a:srgbClr val="5B7F95"/>
      </a:accent1>
      <a:accent2>
        <a:srgbClr val="00B2A9"/>
      </a:accent2>
      <a:accent3>
        <a:srgbClr val="FFCD00"/>
      </a:accent3>
      <a:accent4>
        <a:srgbClr val="E87722"/>
      </a:accent4>
      <a:accent5>
        <a:srgbClr val="84BD00"/>
      </a:accent5>
      <a:accent6>
        <a:srgbClr val="0077C8"/>
      </a:accent6>
      <a:hlink>
        <a:srgbClr val="0000FF"/>
      </a:hlink>
      <a:folHlink>
        <a:srgbClr val="800080"/>
      </a:folHlink>
    </a:clrScheme>
    <a:fontScheme name="Arial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3DVIA">
  <a:themeElements>
    <a:clrScheme name="3DS Colors V1.0">
      <a:dk1>
        <a:srgbClr val="5B7F95"/>
      </a:dk1>
      <a:lt1>
        <a:srgbClr val="FFFFFF"/>
      </a:lt1>
      <a:dk2>
        <a:srgbClr val="001871"/>
      </a:dk2>
      <a:lt2>
        <a:srgbClr val="DA291C"/>
      </a:lt2>
      <a:accent1>
        <a:srgbClr val="5B7F95"/>
      </a:accent1>
      <a:accent2>
        <a:srgbClr val="00B2A9"/>
      </a:accent2>
      <a:accent3>
        <a:srgbClr val="FFCD00"/>
      </a:accent3>
      <a:accent4>
        <a:srgbClr val="E87722"/>
      </a:accent4>
      <a:accent5>
        <a:srgbClr val="84BD00"/>
      </a:accent5>
      <a:accent6>
        <a:srgbClr val="0077C8"/>
      </a:accent6>
      <a:hlink>
        <a:srgbClr val="0000FF"/>
      </a:hlink>
      <a:folHlink>
        <a:srgbClr val="800080"/>
      </a:folHlink>
    </a:clrScheme>
    <a:fontScheme name="Arial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3DSWYM">
  <a:themeElements>
    <a:clrScheme name="3DS Colors V1.0">
      <a:dk1>
        <a:srgbClr val="5B7F95"/>
      </a:dk1>
      <a:lt1>
        <a:srgbClr val="FFFFFF"/>
      </a:lt1>
      <a:dk2>
        <a:srgbClr val="001871"/>
      </a:dk2>
      <a:lt2>
        <a:srgbClr val="DA291C"/>
      </a:lt2>
      <a:accent1>
        <a:srgbClr val="5B7F95"/>
      </a:accent1>
      <a:accent2>
        <a:srgbClr val="00B2A9"/>
      </a:accent2>
      <a:accent3>
        <a:srgbClr val="FFCD00"/>
      </a:accent3>
      <a:accent4>
        <a:srgbClr val="E87722"/>
      </a:accent4>
      <a:accent5>
        <a:srgbClr val="84BD00"/>
      </a:accent5>
      <a:accent6>
        <a:srgbClr val="0077C8"/>
      </a:accent6>
      <a:hlink>
        <a:srgbClr val="0000FF"/>
      </a:hlink>
      <a:folHlink>
        <a:srgbClr val="800080"/>
      </a:folHlink>
    </a:clrScheme>
    <a:fontScheme name="Arial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EXALEAD">
  <a:themeElements>
    <a:clrScheme name="3DS Colors V1.0">
      <a:dk1>
        <a:srgbClr val="5B7F95"/>
      </a:dk1>
      <a:lt1>
        <a:srgbClr val="FFFFFF"/>
      </a:lt1>
      <a:dk2>
        <a:srgbClr val="001871"/>
      </a:dk2>
      <a:lt2>
        <a:srgbClr val="DA291C"/>
      </a:lt2>
      <a:accent1>
        <a:srgbClr val="5B7F95"/>
      </a:accent1>
      <a:accent2>
        <a:srgbClr val="00B2A9"/>
      </a:accent2>
      <a:accent3>
        <a:srgbClr val="FFCD00"/>
      </a:accent3>
      <a:accent4>
        <a:srgbClr val="E87722"/>
      </a:accent4>
      <a:accent5>
        <a:srgbClr val="84BD00"/>
      </a:accent5>
      <a:accent6>
        <a:srgbClr val="0077C8"/>
      </a:accent6>
      <a:hlink>
        <a:srgbClr val="0000FF"/>
      </a:hlink>
      <a:folHlink>
        <a:srgbClr val="800080"/>
      </a:folHlink>
    </a:clrScheme>
    <a:fontScheme name="3DS PPT 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1017</TotalTime>
  <Words>371</Words>
  <Application>Microsoft Office PowerPoint</Application>
  <PresentationFormat>On-screen Show (16:9)</PresentationFormat>
  <Paragraphs>26</Paragraphs>
  <Slides>5</Slides>
  <Notes>0</Notes>
  <HiddenSlides>0</HiddenSlides>
  <MMClips>0</MMClips>
  <ScaleCrop>false</ScaleCrop>
  <HeadingPairs>
    <vt:vector size="4" baseType="variant">
      <vt:variant>
        <vt:lpstr>Theme</vt:lpstr>
      </vt:variant>
      <vt:variant>
        <vt:i4>11</vt:i4>
      </vt:variant>
      <vt:variant>
        <vt:lpstr>Slide Titles</vt:lpstr>
      </vt:variant>
      <vt:variant>
        <vt:i4>5</vt:i4>
      </vt:variant>
    </vt:vector>
  </HeadingPairs>
  <TitlesOfParts>
    <vt:vector size="16" baseType="lpstr">
      <vt:lpstr>blank</vt:lpstr>
      <vt:lpstr>CATIA</vt:lpstr>
      <vt:lpstr>SOLIDWORKS</vt:lpstr>
      <vt:lpstr>SIMULIA</vt:lpstr>
      <vt:lpstr>DELMIA</vt:lpstr>
      <vt:lpstr>ENOVIA</vt:lpstr>
      <vt:lpstr>3DVIA</vt:lpstr>
      <vt:lpstr>3DSWYM</vt:lpstr>
      <vt:lpstr>EXALEAD</vt:lpstr>
      <vt:lpstr>GEOVIA</vt:lpstr>
      <vt:lpstr> NETVIBES</vt:lpstr>
      <vt:lpstr>Introduction to Modelica and FMI</vt:lpstr>
      <vt:lpstr>Modelica</vt:lpstr>
      <vt:lpstr>FMI</vt:lpstr>
      <vt:lpstr>PowerPoint Presentation</vt:lpstr>
      <vt:lpstr>FMI</vt:lpstr>
    </vt:vector>
  </TitlesOfParts>
  <Company>DASSAULT SYSTEMES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LADZINSKI Edward</dc:creator>
  <cp:lastModifiedBy>LADZINSKI Edward</cp:lastModifiedBy>
  <cp:revision>10</cp:revision>
  <cp:lastPrinted>2013-06-27T08:50:33Z</cp:lastPrinted>
  <dcterms:created xsi:type="dcterms:W3CDTF">2014-01-27T21:58:38Z</dcterms:created>
  <dcterms:modified xsi:type="dcterms:W3CDTF">2014-01-28T14:56:23Z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ersion">
    <vt:lpwstr>1.0</vt:lpwstr>
  </property>
</Properties>
</file>